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8" r:id="rId3"/>
    <p:sldId id="267" r:id="rId4"/>
    <p:sldId id="256" r:id="rId5"/>
    <p:sldId id="264" r:id="rId6"/>
    <p:sldId id="269" r:id="rId7"/>
    <p:sldId id="263" r:id="rId8"/>
    <p:sldId id="265" r:id="rId9"/>
    <p:sldId id="261" r:id="rId10"/>
    <p:sldId id="270" r:id="rId11"/>
    <p:sldId id="260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9/12/2012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9/12/2012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5" Type="http://schemas.openxmlformats.org/officeDocument/2006/relationships/image" Target="../media/image9.png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wmf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828800"/>
            <a:ext cx="8382000" cy="1470025"/>
          </a:xfrm>
        </p:spPr>
        <p:txBody>
          <a:bodyPr/>
          <a:lstStyle/>
          <a:p>
            <a:r>
              <a:rPr lang="cs-CZ" sz="3600" smtClean="0">
                <a:latin typeface="Verdana" pitchFamily="34" charset="0"/>
              </a:rPr>
              <a:t>VY_32_INOVACE_23_Zelenina</a:t>
            </a:r>
            <a:endParaRPr lang="cs-CZ" sz="3600" dirty="0">
              <a:latin typeface="Verdana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371600"/>
          </a:xfrm>
        </p:spPr>
        <p:txBody>
          <a:bodyPr/>
          <a:lstStyle/>
          <a:p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Základní škola Jindřicha </a:t>
            </a:r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Pravečka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 </a:t>
            </a:r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Výprachtice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 390</a:t>
            </a:r>
          </a:p>
          <a:p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Reg.č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. CZ.1.07/1.4.00/21.1674</a:t>
            </a:r>
          </a:p>
        </p:txBody>
      </p:sp>
      <p:pic>
        <p:nvPicPr>
          <p:cNvPr id="4100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685800" y="5486400"/>
            <a:ext cx="4114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Verdana" pitchFamily="34" charset="0"/>
              </a:rPr>
              <a:t>Autor</a:t>
            </a:r>
            <a:r>
              <a:rPr lang="cs-CZ" dirty="0" smtClean="0">
                <a:latin typeface="Verdana" pitchFamily="34" charset="0"/>
              </a:rPr>
              <a:t>:   Mgr. Žaneta Fiebigerová</a:t>
            </a:r>
            <a:endParaRPr lang="cs-CZ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09600" y="1843078"/>
            <a:ext cx="80772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endParaRPr lang="cs-CZ" sz="2400" dirty="0">
              <a:latin typeface="Verdana" pitchFamily="34" charset="0"/>
            </a:endParaRPr>
          </a:p>
          <a:p>
            <a:pPr algn="ctr"/>
            <a:r>
              <a:rPr lang="cs-CZ" sz="2400" dirty="0" smtClean="0">
                <a:latin typeface="Verdana" pitchFamily="34" charset="0"/>
              </a:rPr>
              <a:t>Pracovní materiál je věnován výuce o zelenině (určen pro 1. - 3. ročník ZŠ)</a:t>
            </a:r>
          </a:p>
          <a:p>
            <a:pPr algn="ctr"/>
            <a:endParaRPr lang="cs-CZ" sz="2400" dirty="0" smtClean="0">
              <a:latin typeface="Verdana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seznámení s druhy zeleniny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vyhledávání zeleniny podle řádku a sloupce</a:t>
            </a:r>
          </a:p>
          <a:p>
            <a:r>
              <a:rPr lang="cs-CZ" sz="2400" dirty="0" smtClean="0">
                <a:latin typeface="Verdana" pitchFamily="34" charset="0"/>
              </a:rPr>
              <a:t>- přiřazování  názvu zeleniny k obrázku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sestavení domina s obrázky zeleniny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luštění křížovky</a:t>
            </a: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57200" y="620688"/>
            <a:ext cx="8229600" cy="796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Anotace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1166842"/>
            <a:ext cx="813690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96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96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sz="10000" b="1" cap="all" dirty="0" smtClean="0">
                <a:ln w="90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zelenina</a:t>
            </a:r>
            <a:endParaRPr lang="cs-CZ" sz="10000" dirty="0">
              <a:ln w="9000" cmpd="sng">
                <a:solidFill>
                  <a:srgbClr val="FFFF00"/>
                </a:solidFill>
                <a:prstDash val="solid"/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767131"/>
            <a:ext cx="4968552" cy="6090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7" y="1844824"/>
            <a:ext cx="4089437" cy="5013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2503023" y="2038077"/>
            <a:ext cx="19492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1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3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4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5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6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87824" y="1357802"/>
            <a:ext cx="4896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      B       C       D      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0" y="836711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Vyhledávej zeleninu podle zadání – řádek a sloupek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980728"/>
            <a:ext cx="5264423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0" y="620688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Najdi zeleninu na obrázku</a:t>
            </a:r>
          </a:p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a spoj se správným názvem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71600" y="5949280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paprika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75856" y="5805264"/>
            <a:ext cx="10823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rajče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267744" y="5157192"/>
            <a:ext cx="12362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pórek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7544" y="4221088"/>
            <a:ext cx="1467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okurka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148064" y="4221088"/>
            <a:ext cx="851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zelí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644008" y="5589240"/>
            <a:ext cx="19287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brokolice</a:t>
            </a:r>
            <a:endParaRPr lang="cs-CZ" sz="3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876256" y="5661248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paprika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851920" y="4797152"/>
            <a:ext cx="1595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kapusta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236296" y="4149080"/>
            <a:ext cx="10054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lilek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67544" y="5085184"/>
            <a:ext cx="13644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mrkev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85" name="Picture 13" descr="C:\Users\Petr\Desktop\imag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852936"/>
            <a:ext cx="1426096" cy="989067"/>
          </a:xfrm>
          <a:prstGeom prst="rect">
            <a:avLst/>
          </a:prstGeom>
          <a:noFill/>
        </p:spPr>
      </p:pic>
      <p:sp>
        <p:nvSpPr>
          <p:cNvPr id="26" name="TextovéPole 25"/>
          <p:cNvSpPr txBox="1"/>
          <p:nvPr/>
        </p:nvSpPr>
        <p:spPr>
          <a:xfrm>
            <a:off x="2339752" y="4221088"/>
            <a:ext cx="13131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cibule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012160" y="4869160"/>
            <a:ext cx="14414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česnek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7" name="Skupina 956"/>
          <p:cNvGrpSpPr/>
          <p:nvPr/>
        </p:nvGrpSpPr>
        <p:grpSpPr>
          <a:xfrm>
            <a:off x="109386" y="4666763"/>
            <a:ext cx="1728192" cy="720080"/>
            <a:chOff x="1115616" y="4293096"/>
            <a:chExt cx="1728192" cy="720080"/>
          </a:xfrm>
        </p:grpSpPr>
        <p:grpSp>
          <p:nvGrpSpPr>
            <p:cNvPr id="395" name="Skupina 33"/>
            <p:cNvGrpSpPr/>
            <p:nvPr/>
          </p:nvGrpSpPr>
          <p:grpSpPr>
            <a:xfrm>
              <a:off x="1115616" y="4293096"/>
              <a:ext cx="1728192" cy="720080"/>
              <a:chOff x="3851920" y="2636912"/>
              <a:chExt cx="1872208" cy="792088"/>
            </a:xfrm>
          </p:grpSpPr>
          <p:sp>
            <p:nvSpPr>
              <p:cNvPr id="398" name="Obdélník 397"/>
              <p:cNvSpPr/>
              <p:nvPr/>
            </p:nvSpPr>
            <p:spPr>
              <a:xfrm>
                <a:off x="4788024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399" name="Obdélník 398"/>
              <p:cNvSpPr/>
              <p:nvPr/>
            </p:nvSpPr>
            <p:spPr>
              <a:xfrm>
                <a:off x="3851920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</p:grpSp>
        <p:pic>
          <p:nvPicPr>
            <p:cNvPr id="1026" name="Picture 2" descr="C:\Users\Správce\AppData\Local\Microsoft\Windows\Temporary Internet Files\Content.IE5\T2N0QIJJ\MC900441782[1]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87624" y="4293096"/>
              <a:ext cx="720080" cy="720080"/>
            </a:xfrm>
            <a:prstGeom prst="rect">
              <a:avLst/>
            </a:prstGeom>
            <a:noFill/>
          </p:spPr>
        </p:pic>
        <p:pic>
          <p:nvPicPr>
            <p:cNvPr id="1027" name="Picture 3" descr="C:\Users\Správce\AppData\Local\Microsoft\Windows\Temporary Internet Files\Content.IE5\L2K5ZVVD\MC900088308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51720" y="4365104"/>
              <a:ext cx="773716" cy="576064"/>
            </a:xfrm>
            <a:prstGeom prst="rect">
              <a:avLst/>
            </a:prstGeom>
            <a:noFill/>
          </p:spPr>
        </p:pic>
      </p:grpSp>
      <p:grpSp>
        <p:nvGrpSpPr>
          <p:cNvPr id="960" name="Skupina 959"/>
          <p:cNvGrpSpPr/>
          <p:nvPr/>
        </p:nvGrpSpPr>
        <p:grpSpPr>
          <a:xfrm>
            <a:off x="7176230" y="2021393"/>
            <a:ext cx="1728192" cy="720080"/>
            <a:chOff x="5796136" y="4653136"/>
            <a:chExt cx="1728192" cy="720080"/>
          </a:xfrm>
        </p:grpSpPr>
        <p:grpSp>
          <p:nvGrpSpPr>
            <p:cNvPr id="406" name="Skupina 33"/>
            <p:cNvGrpSpPr/>
            <p:nvPr/>
          </p:nvGrpSpPr>
          <p:grpSpPr>
            <a:xfrm>
              <a:off x="5796136" y="4653136"/>
              <a:ext cx="1728192" cy="720080"/>
              <a:chOff x="3851920" y="2636912"/>
              <a:chExt cx="1872208" cy="792088"/>
            </a:xfrm>
          </p:grpSpPr>
          <p:sp>
            <p:nvSpPr>
              <p:cNvPr id="407" name="Obdélník 406"/>
              <p:cNvSpPr/>
              <p:nvPr/>
            </p:nvSpPr>
            <p:spPr>
              <a:xfrm>
                <a:off x="4788024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408" name="Obdélník 407"/>
              <p:cNvSpPr/>
              <p:nvPr/>
            </p:nvSpPr>
            <p:spPr>
              <a:xfrm>
                <a:off x="3851920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</p:grpSp>
        <p:grpSp>
          <p:nvGrpSpPr>
            <p:cNvPr id="6" name="Skupina 5"/>
            <p:cNvGrpSpPr/>
            <p:nvPr/>
          </p:nvGrpSpPr>
          <p:grpSpPr>
            <a:xfrm>
              <a:off x="6732240" y="4725144"/>
              <a:ext cx="720080" cy="504056"/>
              <a:chOff x="2036952" y="2416284"/>
              <a:chExt cx="1544604" cy="1767079"/>
            </a:xfrm>
          </p:grpSpPr>
          <p:sp>
            <p:nvSpPr>
              <p:cNvPr id="7" name="Freeform 52"/>
              <p:cNvSpPr>
                <a:spLocks/>
              </p:cNvSpPr>
              <p:nvPr/>
            </p:nvSpPr>
            <p:spPr bwMode="auto">
              <a:xfrm>
                <a:off x="2757667" y="3101169"/>
                <a:ext cx="520351" cy="664074"/>
              </a:xfrm>
              <a:custGeom>
                <a:avLst/>
                <a:gdLst/>
                <a:ahLst/>
                <a:cxnLst>
                  <a:cxn ang="0">
                    <a:pos x="59" y="701"/>
                  </a:cxn>
                  <a:cxn ang="0">
                    <a:pos x="133" y="676"/>
                  </a:cxn>
                  <a:cxn ang="0">
                    <a:pos x="215" y="679"/>
                  </a:cxn>
                  <a:cxn ang="0">
                    <a:pos x="271" y="662"/>
                  </a:cxn>
                  <a:cxn ang="0">
                    <a:pos x="312" y="610"/>
                  </a:cxn>
                  <a:cxn ang="0">
                    <a:pos x="321" y="511"/>
                  </a:cxn>
                  <a:cxn ang="0">
                    <a:pos x="436" y="434"/>
                  </a:cxn>
                  <a:cxn ang="0">
                    <a:pos x="626" y="473"/>
                  </a:cxn>
                  <a:cxn ang="0">
                    <a:pos x="696" y="360"/>
                  </a:cxn>
                  <a:cxn ang="0">
                    <a:pos x="649" y="290"/>
                  </a:cxn>
                  <a:cxn ang="0">
                    <a:pos x="678" y="164"/>
                  </a:cxn>
                  <a:cxn ang="0">
                    <a:pos x="666" y="38"/>
                  </a:cxn>
                  <a:cxn ang="0">
                    <a:pos x="580" y="0"/>
                  </a:cxn>
                  <a:cxn ang="0">
                    <a:pos x="526" y="40"/>
                  </a:cxn>
                  <a:cxn ang="0">
                    <a:pos x="514" y="106"/>
                  </a:cxn>
                  <a:cxn ang="0">
                    <a:pos x="574" y="123"/>
                  </a:cxn>
                  <a:cxn ang="0">
                    <a:pos x="527" y="179"/>
                  </a:cxn>
                  <a:cxn ang="0">
                    <a:pos x="466" y="152"/>
                  </a:cxn>
                  <a:cxn ang="0">
                    <a:pos x="409" y="221"/>
                  </a:cxn>
                  <a:cxn ang="0">
                    <a:pos x="420" y="273"/>
                  </a:cxn>
                  <a:cxn ang="0">
                    <a:pos x="446" y="305"/>
                  </a:cxn>
                  <a:cxn ang="0">
                    <a:pos x="346" y="351"/>
                  </a:cxn>
                  <a:cxn ang="0">
                    <a:pos x="288" y="420"/>
                  </a:cxn>
                  <a:cxn ang="0">
                    <a:pos x="249" y="495"/>
                  </a:cxn>
                  <a:cxn ang="0">
                    <a:pos x="181" y="578"/>
                  </a:cxn>
                  <a:cxn ang="0">
                    <a:pos x="0" y="696"/>
                  </a:cxn>
                  <a:cxn ang="0">
                    <a:pos x="3" y="696"/>
                  </a:cxn>
                  <a:cxn ang="0">
                    <a:pos x="11" y="696"/>
                  </a:cxn>
                  <a:cxn ang="0">
                    <a:pos x="20" y="696"/>
                  </a:cxn>
                  <a:cxn ang="0">
                    <a:pos x="31" y="697"/>
                  </a:cxn>
                  <a:cxn ang="0">
                    <a:pos x="43" y="697"/>
                  </a:cxn>
                  <a:cxn ang="0">
                    <a:pos x="52" y="698"/>
                  </a:cxn>
                  <a:cxn ang="0">
                    <a:pos x="58" y="699"/>
                  </a:cxn>
                  <a:cxn ang="0">
                    <a:pos x="59" y="701"/>
                  </a:cxn>
                </a:cxnLst>
                <a:rect l="0" t="0" r="r" b="b"/>
                <a:pathLst>
                  <a:path w="696" h="701">
                    <a:moveTo>
                      <a:pt x="59" y="701"/>
                    </a:moveTo>
                    <a:lnTo>
                      <a:pt x="133" y="676"/>
                    </a:lnTo>
                    <a:lnTo>
                      <a:pt x="215" y="679"/>
                    </a:lnTo>
                    <a:lnTo>
                      <a:pt x="271" y="662"/>
                    </a:lnTo>
                    <a:lnTo>
                      <a:pt x="312" y="610"/>
                    </a:lnTo>
                    <a:lnTo>
                      <a:pt x="321" y="511"/>
                    </a:lnTo>
                    <a:lnTo>
                      <a:pt x="436" y="434"/>
                    </a:lnTo>
                    <a:lnTo>
                      <a:pt x="626" y="473"/>
                    </a:lnTo>
                    <a:lnTo>
                      <a:pt x="696" y="360"/>
                    </a:lnTo>
                    <a:lnTo>
                      <a:pt x="649" y="290"/>
                    </a:lnTo>
                    <a:lnTo>
                      <a:pt x="678" y="164"/>
                    </a:lnTo>
                    <a:lnTo>
                      <a:pt x="666" y="38"/>
                    </a:lnTo>
                    <a:lnTo>
                      <a:pt x="580" y="0"/>
                    </a:lnTo>
                    <a:lnTo>
                      <a:pt x="526" y="40"/>
                    </a:lnTo>
                    <a:lnTo>
                      <a:pt x="514" y="106"/>
                    </a:lnTo>
                    <a:lnTo>
                      <a:pt x="574" y="123"/>
                    </a:lnTo>
                    <a:lnTo>
                      <a:pt x="527" y="179"/>
                    </a:lnTo>
                    <a:lnTo>
                      <a:pt x="466" y="152"/>
                    </a:lnTo>
                    <a:lnTo>
                      <a:pt x="409" y="221"/>
                    </a:lnTo>
                    <a:lnTo>
                      <a:pt x="420" y="273"/>
                    </a:lnTo>
                    <a:lnTo>
                      <a:pt x="446" y="305"/>
                    </a:lnTo>
                    <a:lnTo>
                      <a:pt x="346" y="351"/>
                    </a:lnTo>
                    <a:lnTo>
                      <a:pt x="288" y="420"/>
                    </a:lnTo>
                    <a:lnTo>
                      <a:pt x="249" y="495"/>
                    </a:lnTo>
                    <a:lnTo>
                      <a:pt x="181" y="578"/>
                    </a:lnTo>
                    <a:lnTo>
                      <a:pt x="0" y="696"/>
                    </a:lnTo>
                    <a:lnTo>
                      <a:pt x="3" y="696"/>
                    </a:lnTo>
                    <a:lnTo>
                      <a:pt x="11" y="696"/>
                    </a:lnTo>
                    <a:lnTo>
                      <a:pt x="20" y="696"/>
                    </a:lnTo>
                    <a:lnTo>
                      <a:pt x="31" y="697"/>
                    </a:lnTo>
                    <a:lnTo>
                      <a:pt x="43" y="697"/>
                    </a:lnTo>
                    <a:lnTo>
                      <a:pt x="52" y="698"/>
                    </a:lnTo>
                    <a:lnTo>
                      <a:pt x="58" y="699"/>
                    </a:lnTo>
                    <a:lnTo>
                      <a:pt x="59" y="701"/>
                    </a:lnTo>
                    <a:close/>
                  </a:path>
                </a:pathLst>
              </a:custGeom>
              <a:solidFill>
                <a:srgbClr val="002D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" name="Freeform 53"/>
              <p:cNvSpPr>
                <a:spLocks/>
              </p:cNvSpPr>
              <p:nvPr/>
            </p:nvSpPr>
            <p:spPr bwMode="auto">
              <a:xfrm>
                <a:off x="2763648" y="2929003"/>
                <a:ext cx="319986" cy="832457"/>
              </a:xfrm>
              <a:custGeom>
                <a:avLst/>
                <a:gdLst/>
                <a:ahLst/>
                <a:cxnLst>
                  <a:cxn ang="0">
                    <a:pos x="50" y="812"/>
                  </a:cxn>
                  <a:cxn ang="0">
                    <a:pos x="125" y="745"/>
                  </a:cxn>
                  <a:cxn ang="0">
                    <a:pos x="181" y="651"/>
                  </a:cxn>
                  <a:cxn ang="0">
                    <a:pos x="246" y="507"/>
                  </a:cxn>
                  <a:cxn ang="0">
                    <a:pos x="346" y="326"/>
                  </a:cxn>
                  <a:cxn ang="0">
                    <a:pos x="426" y="0"/>
                  </a:cxn>
                  <a:cxn ang="0">
                    <a:pos x="428" y="144"/>
                  </a:cxn>
                  <a:cxn ang="0">
                    <a:pos x="359" y="343"/>
                  </a:cxn>
                  <a:cxn ang="0">
                    <a:pos x="316" y="436"/>
                  </a:cxn>
                  <a:cxn ang="0">
                    <a:pos x="204" y="648"/>
                  </a:cxn>
                  <a:cxn ang="0">
                    <a:pos x="157" y="738"/>
                  </a:cxn>
                  <a:cxn ang="0">
                    <a:pos x="0" y="880"/>
                  </a:cxn>
                  <a:cxn ang="0">
                    <a:pos x="9" y="847"/>
                  </a:cxn>
                  <a:cxn ang="0">
                    <a:pos x="10" y="845"/>
                  </a:cxn>
                  <a:cxn ang="0">
                    <a:pos x="14" y="844"/>
                  </a:cxn>
                  <a:cxn ang="0">
                    <a:pos x="21" y="841"/>
                  </a:cxn>
                  <a:cxn ang="0">
                    <a:pos x="28" y="836"/>
                  </a:cxn>
                  <a:cxn ang="0">
                    <a:pos x="36" y="832"/>
                  </a:cxn>
                  <a:cxn ang="0">
                    <a:pos x="43" y="825"/>
                  </a:cxn>
                  <a:cxn ang="0">
                    <a:pos x="48" y="819"/>
                  </a:cxn>
                  <a:cxn ang="0">
                    <a:pos x="50" y="812"/>
                  </a:cxn>
                </a:cxnLst>
                <a:rect l="0" t="0" r="r" b="b"/>
                <a:pathLst>
                  <a:path w="428" h="880">
                    <a:moveTo>
                      <a:pt x="50" y="812"/>
                    </a:moveTo>
                    <a:lnTo>
                      <a:pt x="125" y="745"/>
                    </a:lnTo>
                    <a:lnTo>
                      <a:pt x="181" y="651"/>
                    </a:lnTo>
                    <a:lnTo>
                      <a:pt x="246" y="507"/>
                    </a:lnTo>
                    <a:lnTo>
                      <a:pt x="346" y="326"/>
                    </a:lnTo>
                    <a:lnTo>
                      <a:pt x="426" y="0"/>
                    </a:lnTo>
                    <a:lnTo>
                      <a:pt x="428" y="144"/>
                    </a:lnTo>
                    <a:lnTo>
                      <a:pt x="359" y="343"/>
                    </a:lnTo>
                    <a:lnTo>
                      <a:pt x="316" y="436"/>
                    </a:lnTo>
                    <a:lnTo>
                      <a:pt x="204" y="648"/>
                    </a:lnTo>
                    <a:lnTo>
                      <a:pt x="157" y="738"/>
                    </a:lnTo>
                    <a:lnTo>
                      <a:pt x="0" y="880"/>
                    </a:lnTo>
                    <a:lnTo>
                      <a:pt x="9" y="847"/>
                    </a:lnTo>
                    <a:lnTo>
                      <a:pt x="10" y="845"/>
                    </a:lnTo>
                    <a:lnTo>
                      <a:pt x="14" y="844"/>
                    </a:lnTo>
                    <a:lnTo>
                      <a:pt x="21" y="841"/>
                    </a:lnTo>
                    <a:lnTo>
                      <a:pt x="28" y="836"/>
                    </a:lnTo>
                    <a:lnTo>
                      <a:pt x="36" y="832"/>
                    </a:lnTo>
                    <a:lnTo>
                      <a:pt x="43" y="825"/>
                    </a:lnTo>
                    <a:lnTo>
                      <a:pt x="48" y="819"/>
                    </a:lnTo>
                    <a:lnTo>
                      <a:pt x="50" y="812"/>
                    </a:lnTo>
                    <a:close/>
                  </a:path>
                </a:pathLst>
              </a:custGeom>
              <a:solidFill>
                <a:srgbClr val="0066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" name="Freeform 54"/>
              <p:cNvSpPr>
                <a:spLocks/>
              </p:cNvSpPr>
              <p:nvPr/>
            </p:nvSpPr>
            <p:spPr bwMode="auto">
              <a:xfrm>
                <a:off x="2757667" y="2768186"/>
                <a:ext cx="397739" cy="1040571"/>
              </a:xfrm>
              <a:custGeom>
                <a:avLst/>
                <a:gdLst/>
                <a:ahLst/>
                <a:cxnLst>
                  <a:cxn ang="0">
                    <a:pos x="47" y="1102"/>
                  </a:cxn>
                  <a:cxn ang="0">
                    <a:pos x="0" y="1043"/>
                  </a:cxn>
                  <a:cxn ang="0">
                    <a:pos x="46" y="909"/>
                  </a:cxn>
                  <a:cxn ang="0">
                    <a:pos x="143" y="712"/>
                  </a:cxn>
                  <a:cxn ang="0">
                    <a:pos x="250" y="555"/>
                  </a:cxn>
                  <a:cxn ang="0">
                    <a:pos x="346" y="239"/>
                  </a:cxn>
                  <a:cxn ang="0">
                    <a:pos x="365" y="66"/>
                  </a:cxn>
                  <a:cxn ang="0">
                    <a:pos x="370" y="0"/>
                  </a:cxn>
                  <a:cxn ang="0">
                    <a:pos x="435" y="110"/>
                  </a:cxn>
                  <a:cxn ang="0">
                    <a:pos x="534" y="170"/>
                  </a:cxn>
                  <a:cxn ang="0">
                    <a:pos x="529" y="240"/>
                  </a:cxn>
                  <a:cxn ang="0">
                    <a:pos x="478" y="327"/>
                  </a:cxn>
                  <a:cxn ang="0">
                    <a:pos x="432" y="385"/>
                  </a:cxn>
                  <a:cxn ang="0">
                    <a:pos x="425" y="316"/>
                  </a:cxn>
                  <a:cxn ang="0">
                    <a:pos x="394" y="354"/>
                  </a:cxn>
                  <a:cxn ang="0">
                    <a:pos x="406" y="416"/>
                  </a:cxn>
                  <a:cxn ang="0">
                    <a:pos x="448" y="430"/>
                  </a:cxn>
                  <a:cxn ang="0">
                    <a:pos x="441" y="542"/>
                  </a:cxn>
                  <a:cxn ang="0">
                    <a:pos x="375" y="636"/>
                  </a:cxn>
                  <a:cxn ang="0">
                    <a:pos x="324" y="646"/>
                  </a:cxn>
                  <a:cxn ang="0">
                    <a:pos x="288" y="587"/>
                  </a:cxn>
                  <a:cxn ang="0">
                    <a:pos x="251" y="631"/>
                  </a:cxn>
                  <a:cxn ang="0">
                    <a:pos x="265" y="645"/>
                  </a:cxn>
                  <a:cxn ang="0">
                    <a:pos x="283" y="657"/>
                  </a:cxn>
                  <a:cxn ang="0">
                    <a:pos x="300" y="668"/>
                  </a:cxn>
                  <a:cxn ang="0">
                    <a:pos x="317" y="678"/>
                  </a:cxn>
                  <a:cxn ang="0">
                    <a:pos x="333" y="686"/>
                  </a:cxn>
                  <a:cxn ang="0">
                    <a:pos x="346" y="691"/>
                  </a:cxn>
                  <a:cxn ang="0">
                    <a:pos x="354" y="695"/>
                  </a:cxn>
                  <a:cxn ang="0">
                    <a:pos x="357" y="696"/>
                  </a:cxn>
                  <a:cxn ang="0">
                    <a:pos x="338" y="733"/>
                  </a:cxn>
                  <a:cxn ang="0">
                    <a:pos x="274" y="799"/>
                  </a:cxn>
                  <a:cxn ang="0">
                    <a:pos x="198" y="736"/>
                  </a:cxn>
                  <a:cxn ang="0">
                    <a:pos x="159" y="757"/>
                  </a:cxn>
                  <a:cxn ang="0">
                    <a:pos x="128" y="796"/>
                  </a:cxn>
                  <a:cxn ang="0">
                    <a:pos x="218" y="816"/>
                  </a:cxn>
                  <a:cxn ang="0">
                    <a:pos x="235" y="872"/>
                  </a:cxn>
                  <a:cxn ang="0">
                    <a:pos x="152" y="869"/>
                  </a:cxn>
                  <a:cxn ang="0">
                    <a:pos x="104" y="903"/>
                  </a:cxn>
                  <a:cxn ang="0">
                    <a:pos x="28" y="1022"/>
                  </a:cxn>
                  <a:cxn ang="0">
                    <a:pos x="30" y="1034"/>
                  </a:cxn>
                  <a:cxn ang="0">
                    <a:pos x="35" y="1060"/>
                  </a:cxn>
                  <a:cxn ang="0">
                    <a:pos x="42" y="1088"/>
                  </a:cxn>
                  <a:cxn ang="0">
                    <a:pos x="47" y="1102"/>
                  </a:cxn>
                </a:cxnLst>
                <a:rect l="0" t="0" r="r" b="b"/>
                <a:pathLst>
                  <a:path w="534" h="1102">
                    <a:moveTo>
                      <a:pt x="47" y="1102"/>
                    </a:moveTo>
                    <a:lnTo>
                      <a:pt x="0" y="1043"/>
                    </a:lnTo>
                    <a:lnTo>
                      <a:pt x="46" y="909"/>
                    </a:lnTo>
                    <a:lnTo>
                      <a:pt x="143" y="712"/>
                    </a:lnTo>
                    <a:lnTo>
                      <a:pt x="250" y="555"/>
                    </a:lnTo>
                    <a:lnTo>
                      <a:pt x="346" y="239"/>
                    </a:lnTo>
                    <a:lnTo>
                      <a:pt x="365" y="66"/>
                    </a:lnTo>
                    <a:lnTo>
                      <a:pt x="370" y="0"/>
                    </a:lnTo>
                    <a:lnTo>
                      <a:pt x="435" y="110"/>
                    </a:lnTo>
                    <a:lnTo>
                      <a:pt x="534" y="170"/>
                    </a:lnTo>
                    <a:lnTo>
                      <a:pt x="529" y="240"/>
                    </a:lnTo>
                    <a:lnTo>
                      <a:pt x="478" y="327"/>
                    </a:lnTo>
                    <a:lnTo>
                      <a:pt x="432" y="385"/>
                    </a:lnTo>
                    <a:lnTo>
                      <a:pt x="425" y="316"/>
                    </a:lnTo>
                    <a:lnTo>
                      <a:pt x="394" y="354"/>
                    </a:lnTo>
                    <a:lnTo>
                      <a:pt x="406" y="416"/>
                    </a:lnTo>
                    <a:lnTo>
                      <a:pt x="448" y="430"/>
                    </a:lnTo>
                    <a:lnTo>
                      <a:pt x="441" y="542"/>
                    </a:lnTo>
                    <a:lnTo>
                      <a:pt x="375" y="636"/>
                    </a:lnTo>
                    <a:lnTo>
                      <a:pt x="324" y="646"/>
                    </a:lnTo>
                    <a:lnTo>
                      <a:pt x="288" y="587"/>
                    </a:lnTo>
                    <a:lnTo>
                      <a:pt x="251" y="631"/>
                    </a:lnTo>
                    <a:lnTo>
                      <a:pt x="265" y="645"/>
                    </a:lnTo>
                    <a:lnTo>
                      <a:pt x="283" y="657"/>
                    </a:lnTo>
                    <a:lnTo>
                      <a:pt x="300" y="668"/>
                    </a:lnTo>
                    <a:lnTo>
                      <a:pt x="317" y="678"/>
                    </a:lnTo>
                    <a:lnTo>
                      <a:pt x="333" y="686"/>
                    </a:lnTo>
                    <a:lnTo>
                      <a:pt x="346" y="691"/>
                    </a:lnTo>
                    <a:lnTo>
                      <a:pt x="354" y="695"/>
                    </a:lnTo>
                    <a:lnTo>
                      <a:pt x="357" y="696"/>
                    </a:lnTo>
                    <a:lnTo>
                      <a:pt x="338" y="733"/>
                    </a:lnTo>
                    <a:lnTo>
                      <a:pt x="274" y="799"/>
                    </a:lnTo>
                    <a:lnTo>
                      <a:pt x="198" y="736"/>
                    </a:lnTo>
                    <a:lnTo>
                      <a:pt x="159" y="757"/>
                    </a:lnTo>
                    <a:lnTo>
                      <a:pt x="128" y="796"/>
                    </a:lnTo>
                    <a:lnTo>
                      <a:pt x="218" y="816"/>
                    </a:lnTo>
                    <a:lnTo>
                      <a:pt x="235" y="872"/>
                    </a:lnTo>
                    <a:lnTo>
                      <a:pt x="152" y="869"/>
                    </a:lnTo>
                    <a:lnTo>
                      <a:pt x="104" y="903"/>
                    </a:lnTo>
                    <a:lnTo>
                      <a:pt x="28" y="1022"/>
                    </a:lnTo>
                    <a:lnTo>
                      <a:pt x="30" y="1034"/>
                    </a:lnTo>
                    <a:lnTo>
                      <a:pt x="35" y="1060"/>
                    </a:lnTo>
                    <a:lnTo>
                      <a:pt x="42" y="1088"/>
                    </a:lnTo>
                    <a:lnTo>
                      <a:pt x="47" y="1102"/>
                    </a:lnTo>
                    <a:close/>
                  </a:path>
                </a:pathLst>
              </a:custGeom>
              <a:solidFill>
                <a:srgbClr val="0047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" name="Freeform 55"/>
              <p:cNvSpPr>
                <a:spLocks/>
              </p:cNvSpPr>
              <p:nvPr/>
            </p:nvSpPr>
            <p:spPr bwMode="auto">
              <a:xfrm>
                <a:off x="2738229" y="3290364"/>
                <a:ext cx="843327" cy="520286"/>
              </a:xfrm>
              <a:custGeom>
                <a:avLst/>
                <a:gdLst/>
                <a:ahLst/>
                <a:cxnLst>
                  <a:cxn ang="0">
                    <a:pos x="31" y="552"/>
                  </a:cxn>
                  <a:cxn ang="0">
                    <a:pos x="266" y="393"/>
                  </a:cxn>
                  <a:cxn ang="0">
                    <a:pos x="426" y="406"/>
                  </a:cxn>
                  <a:cxn ang="0">
                    <a:pos x="579" y="437"/>
                  </a:cxn>
                  <a:cxn ang="0">
                    <a:pos x="661" y="439"/>
                  </a:cxn>
                  <a:cxn ang="0">
                    <a:pos x="721" y="392"/>
                  </a:cxn>
                  <a:cxn ang="0">
                    <a:pos x="687" y="343"/>
                  </a:cxn>
                  <a:cxn ang="0">
                    <a:pos x="628" y="338"/>
                  </a:cxn>
                  <a:cxn ang="0">
                    <a:pos x="665" y="293"/>
                  </a:cxn>
                  <a:cxn ang="0">
                    <a:pos x="731" y="327"/>
                  </a:cxn>
                  <a:cxn ang="0">
                    <a:pos x="776" y="363"/>
                  </a:cxn>
                  <a:cxn ang="0">
                    <a:pos x="844" y="344"/>
                  </a:cxn>
                  <a:cxn ang="0">
                    <a:pos x="904" y="267"/>
                  </a:cxn>
                  <a:cxn ang="0">
                    <a:pos x="896" y="217"/>
                  </a:cxn>
                  <a:cxn ang="0">
                    <a:pos x="843" y="217"/>
                  </a:cxn>
                  <a:cxn ang="0">
                    <a:pos x="849" y="200"/>
                  </a:cxn>
                  <a:cxn ang="0">
                    <a:pos x="858" y="188"/>
                  </a:cxn>
                  <a:cxn ang="0">
                    <a:pos x="870" y="177"/>
                  </a:cxn>
                  <a:cxn ang="0">
                    <a:pos x="884" y="171"/>
                  </a:cxn>
                  <a:cxn ang="0">
                    <a:pos x="896" y="166"/>
                  </a:cxn>
                  <a:cxn ang="0">
                    <a:pos x="908" y="164"/>
                  </a:cxn>
                  <a:cxn ang="0">
                    <a:pos x="915" y="161"/>
                  </a:cxn>
                  <a:cxn ang="0">
                    <a:pos x="918" y="161"/>
                  </a:cxn>
                  <a:cxn ang="0">
                    <a:pos x="965" y="168"/>
                  </a:cxn>
                  <a:cxn ang="0">
                    <a:pos x="1055" y="136"/>
                  </a:cxn>
                  <a:cxn ang="0">
                    <a:pos x="1128" y="45"/>
                  </a:cxn>
                  <a:cxn ang="0">
                    <a:pos x="1071" y="0"/>
                  </a:cxn>
                  <a:cxn ang="0">
                    <a:pos x="1008" y="12"/>
                  </a:cxn>
                  <a:cxn ang="0">
                    <a:pos x="910" y="28"/>
                  </a:cxn>
                  <a:cxn ang="0">
                    <a:pos x="781" y="112"/>
                  </a:cxn>
                  <a:cxn ang="0">
                    <a:pos x="725" y="129"/>
                  </a:cxn>
                  <a:cxn ang="0">
                    <a:pos x="707" y="189"/>
                  </a:cxn>
                  <a:cxn ang="0">
                    <a:pos x="653" y="242"/>
                  </a:cxn>
                  <a:cxn ang="0">
                    <a:pos x="594" y="235"/>
                  </a:cxn>
                  <a:cxn ang="0">
                    <a:pos x="546" y="259"/>
                  </a:cxn>
                  <a:cxn ang="0">
                    <a:pos x="523" y="325"/>
                  </a:cxn>
                  <a:cxn ang="0">
                    <a:pos x="418" y="336"/>
                  </a:cxn>
                  <a:cxn ang="0">
                    <a:pos x="241" y="372"/>
                  </a:cxn>
                  <a:cxn ang="0">
                    <a:pos x="0" y="537"/>
                  </a:cxn>
                  <a:cxn ang="0">
                    <a:pos x="31" y="552"/>
                  </a:cxn>
                </a:cxnLst>
                <a:rect l="0" t="0" r="r" b="b"/>
                <a:pathLst>
                  <a:path w="1128" h="552">
                    <a:moveTo>
                      <a:pt x="31" y="552"/>
                    </a:moveTo>
                    <a:lnTo>
                      <a:pt x="266" y="393"/>
                    </a:lnTo>
                    <a:lnTo>
                      <a:pt x="426" y="406"/>
                    </a:lnTo>
                    <a:lnTo>
                      <a:pt x="579" y="437"/>
                    </a:lnTo>
                    <a:lnTo>
                      <a:pt x="661" y="439"/>
                    </a:lnTo>
                    <a:lnTo>
                      <a:pt x="721" y="392"/>
                    </a:lnTo>
                    <a:lnTo>
                      <a:pt x="687" y="343"/>
                    </a:lnTo>
                    <a:lnTo>
                      <a:pt x="628" y="338"/>
                    </a:lnTo>
                    <a:lnTo>
                      <a:pt x="665" y="293"/>
                    </a:lnTo>
                    <a:lnTo>
                      <a:pt x="731" y="327"/>
                    </a:lnTo>
                    <a:lnTo>
                      <a:pt x="776" y="363"/>
                    </a:lnTo>
                    <a:lnTo>
                      <a:pt x="844" y="344"/>
                    </a:lnTo>
                    <a:lnTo>
                      <a:pt x="904" y="267"/>
                    </a:lnTo>
                    <a:lnTo>
                      <a:pt x="896" y="217"/>
                    </a:lnTo>
                    <a:lnTo>
                      <a:pt x="843" y="217"/>
                    </a:lnTo>
                    <a:lnTo>
                      <a:pt x="849" y="200"/>
                    </a:lnTo>
                    <a:lnTo>
                      <a:pt x="858" y="188"/>
                    </a:lnTo>
                    <a:lnTo>
                      <a:pt x="870" y="177"/>
                    </a:lnTo>
                    <a:lnTo>
                      <a:pt x="884" y="171"/>
                    </a:lnTo>
                    <a:lnTo>
                      <a:pt x="896" y="166"/>
                    </a:lnTo>
                    <a:lnTo>
                      <a:pt x="908" y="164"/>
                    </a:lnTo>
                    <a:lnTo>
                      <a:pt x="915" y="161"/>
                    </a:lnTo>
                    <a:lnTo>
                      <a:pt x="918" y="161"/>
                    </a:lnTo>
                    <a:lnTo>
                      <a:pt x="965" y="168"/>
                    </a:lnTo>
                    <a:lnTo>
                      <a:pt x="1055" y="136"/>
                    </a:lnTo>
                    <a:lnTo>
                      <a:pt x="1128" y="45"/>
                    </a:lnTo>
                    <a:lnTo>
                      <a:pt x="1071" y="0"/>
                    </a:lnTo>
                    <a:lnTo>
                      <a:pt x="1008" y="12"/>
                    </a:lnTo>
                    <a:lnTo>
                      <a:pt x="910" y="28"/>
                    </a:lnTo>
                    <a:lnTo>
                      <a:pt x="781" y="112"/>
                    </a:lnTo>
                    <a:lnTo>
                      <a:pt x="725" y="129"/>
                    </a:lnTo>
                    <a:lnTo>
                      <a:pt x="707" y="189"/>
                    </a:lnTo>
                    <a:lnTo>
                      <a:pt x="653" y="242"/>
                    </a:lnTo>
                    <a:lnTo>
                      <a:pt x="594" y="235"/>
                    </a:lnTo>
                    <a:lnTo>
                      <a:pt x="546" y="259"/>
                    </a:lnTo>
                    <a:lnTo>
                      <a:pt x="523" y="325"/>
                    </a:lnTo>
                    <a:lnTo>
                      <a:pt x="418" y="336"/>
                    </a:lnTo>
                    <a:lnTo>
                      <a:pt x="241" y="372"/>
                    </a:lnTo>
                    <a:lnTo>
                      <a:pt x="0" y="537"/>
                    </a:lnTo>
                    <a:lnTo>
                      <a:pt x="31" y="552"/>
                    </a:lnTo>
                    <a:close/>
                  </a:path>
                </a:pathLst>
              </a:custGeom>
              <a:solidFill>
                <a:srgbClr val="002D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" name="Freeform 56"/>
              <p:cNvSpPr>
                <a:spLocks/>
              </p:cNvSpPr>
              <p:nvPr/>
            </p:nvSpPr>
            <p:spPr bwMode="auto">
              <a:xfrm>
                <a:off x="2703838" y="3016032"/>
                <a:ext cx="711744" cy="838133"/>
              </a:xfrm>
              <a:custGeom>
                <a:avLst/>
                <a:gdLst/>
                <a:ahLst/>
                <a:cxnLst>
                  <a:cxn ang="0">
                    <a:pos x="64" y="769"/>
                  </a:cxn>
                  <a:cxn ang="0">
                    <a:pos x="167" y="746"/>
                  </a:cxn>
                  <a:cxn ang="0">
                    <a:pos x="359" y="628"/>
                  </a:cxn>
                  <a:cxn ang="0">
                    <a:pos x="368" y="539"/>
                  </a:cxn>
                  <a:cxn ang="0">
                    <a:pos x="415" y="481"/>
                  </a:cxn>
                  <a:cxn ang="0">
                    <a:pos x="489" y="416"/>
                  </a:cxn>
                  <a:cxn ang="0">
                    <a:pos x="533" y="440"/>
                  </a:cxn>
                  <a:cxn ang="0">
                    <a:pos x="470" y="506"/>
                  </a:cxn>
                  <a:cxn ang="0">
                    <a:pos x="554" y="468"/>
                  </a:cxn>
                  <a:cxn ang="0">
                    <a:pos x="560" y="409"/>
                  </a:cxn>
                  <a:cxn ang="0">
                    <a:pos x="519" y="354"/>
                  </a:cxn>
                  <a:cxn ang="0">
                    <a:pos x="554" y="298"/>
                  </a:cxn>
                  <a:cxn ang="0">
                    <a:pos x="607" y="245"/>
                  </a:cxn>
                  <a:cxn ang="0">
                    <a:pos x="656" y="264"/>
                  </a:cxn>
                  <a:cxn ang="0">
                    <a:pos x="658" y="340"/>
                  </a:cxn>
                  <a:cxn ang="0">
                    <a:pos x="708" y="317"/>
                  </a:cxn>
                  <a:cxn ang="0">
                    <a:pos x="697" y="266"/>
                  </a:cxn>
                  <a:cxn ang="0">
                    <a:pos x="621" y="204"/>
                  </a:cxn>
                  <a:cxn ang="0">
                    <a:pos x="647" y="119"/>
                  </a:cxn>
                  <a:cxn ang="0">
                    <a:pos x="690" y="68"/>
                  </a:cxn>
                  <a:cxn ang="0">
                    <a:pos x="765" y="66"/>
                  </a:cxn>
                  <a:cxn ang="0">
                    <a:pos x="893" y="0"/>
                  </a:cxn>
                  <a:cxn ang="0">
                    <a:pos x="951" y="93"/>
                  </a:cxn>
                  <a:cxn ang="0">
                    <a:pos x="942" y="211"/>
                  </a:cxn>
                  <a:cxn ang="0">
                    <a:pos x="885" y="281"/>
                  </a:cxn>
                  <a:cxn ang="0">
                    <a:pos x="818" y="364"/>
                  </a:cxn>
                  <a:cxn ang="0">
                    <a:pos x="762" y="341"/>
                  </a:cxn>
                  <a:cxn ang="0">
                    <a:pos x="697" y="382"/>
                  </a:cxn>
                  <a:cxn ang="0">
                    <a:pos x="744" y="389"/>
                  </a:cxn>
                  <a:cxn ang="0">
                    <a:pos x="708" y="446"/>
                  </a:cxn>
                  <a:cxn ang="0">
                    <a:pos x="666" y="485"/>
                  </a:cxn>
                  <a:cxn ang="0">
                    <a:pos x="600" y="463"/>
                  </a:cxn>
                  <a:cxn ang="0">
                    <a:pos x="553" y="519"/>
                  </a:cxn>
                  <a:cxn ang="0">
                    <a:pos x="614" y="548"/>
                  </a:cxn>
                  <a:cxn ang="0">
                    <a:pos x="562" y="613"/>
                  </a:cxn>
                  <a:cxn ang="0">
                    <a:pos x="485" y="655"/>
                  </a:cxn>
                  <a:cxn ang="0">
                    <a:pos x="402" y="652"/>
                  </a:cxn>
                  <a:cxn ang="0">
                    <a:pos x="335" y="683"/>
                  </a:cxn>
                  <a:cxn ang="0">
                    <a:pos x="224" y="741"/>
                  </a:cxn>
                  <a:cxn ang="0">
                    <a:pos x="114" y="799"/>
                  </a:cxn>
                  <a:cxn ang="0">
                    <a:pos x="0" y="887"/>
                  </a:cxn>
                  <a:cxn ang="0">
                    <a:pos x="64" y="769"/>
                  </a:cxn>
                </a:cxnLst>
                <a:rect l="0" t="0" r="r" b="b"/>
                <a:pathLst>
                  <a:path w="951" h="887">
                    <a:moveTo>
                      <a:pt x="64" y="769"/>
                    </a:moveTo>
                    <a:lnTo>
                      <a:pt x="167" y="746"/>
                    </a:lnTo>
                    <a:lnTo>
                      <a:pt x="359" y="628"/>
                    </a:lnTo>
                    <a:lnTo>
                      <a:pt x="368" y="539"/>
                    </a:lnTo>
                    <a:lnTo>
                      <a:pt x="415" y="481"/>
                    </a:lnTo>
                    <a:lnTo>
                      <a:pt x="489" y="416"/>
                    </a:lnTo>
                    <a:lnTo>
                      <a:pt x="533" y="440"/>
                    </a:lnTo>
                    <a:lnTo>
                      <a:pt x="470" y="506"/>
                    </a:lnTo>
                    <a:lnTo>
                      <a:pt x="554" y="468"/>
                    </a:lnTo>
                    <a:lnTo>
                      <a:pt x="560" y="409"/>
                    </a:lnTo>
                    <a:lnTo>
                      <a:pt x="519" y="354"/>
                    </a:lnTo>
                    <a:lnTo>
                      <a:pt x="554" y="298"/>
                    </a:lnTo>
                    <a:lnTo>
                      <a:pt x="607" y="245"/>
                    </a:lnTo>
                    <a:lnTo>
                      <a:pt x="656" y="264"/>
                    </a:lnTo>
                    <a:lnTo>
                      <a:pt x="658" y="340"/>
                    </a:lnTo>
                    <a:lnTo>
                      <a:pt x="708" y="317"/>
                    </a:lnTo>
                    <a:lnTo>
                      <a:pt x="697" y="266"/>
                    </a:lnTo>
                    <a:lnTo>
                      <a:pt x="621" y="204"/>
                    </a:lnTo>
                    <a:lnTo>
                      <a:pt x="647" y="119"/>
                    </a:lnTo>
                    <a:lnTo>
                      <a:pt x="690" y="68"/>
                    </a:lnTo>
                    <a:lnTo>
                      <a:pt x="765" y="66"/>
                    </a:lnTo>
                    <a:lnTo>
                      <a:pt x="893" y="0"/>
                    </a:lnTo>
                    <a:lnTo>
                      <a:pt x="951" y="93"/>
                    </a:lnTo>
                    <a:lnTo>
                      <a:pt x="942" y="211"/>
                    </a:lnTo>
                    <a:lnTo>
                      <a:pt x="885" y="281"/>
                    </a:lnTo>
                    <a:lnTo>
                      <a:pt x="818" y="364"/>
                    </a:lnTo>
                    <a:lnTo>
                      <a:pt x="762" y="341"/>
                    </a:lnTo>
                    <a:lnTo>
                      <a:pt x="697" y="382"/>
                    </a:lnTo>
                    <a:lnTo>
                      <a:pt x="744" y="389"/>
                    </a:lnTo>
                    <a:lnTo>
                      <a:pt x="708" y="446"/>
                    </a:lnTo>
                    <a:lnTo>
                      <a:pt x="666" y="485"/>
                    </a:lnTo>
                    <a:lnTo>
                      <a:pt x="600" y="463"/>
                    </a:lnTo>
                    <a:lnTo>
                      <a:pt x="553" y="519"/>
                    </a:lnTo>
                    <a:lnTo>
                      <a:pt x="614" y="548"/>
                    </a:lnTo>
                    <a:lnTo>
                      <a:pt x="562" y="613"/>
                    </a:lnTo>
                    <a:lnTo>
                      <a:pt x="485" y="655"/>
                    </a:lnTo>
                    <a:lnTo>
                      <a:pt x="402" y="652"/>
                    </a:lnTo>
                    <a:lnTo>
                      <a:pt x="335" y="683"/>
                    </a:lnTo>
                    <a:lnTo>
                      <a:pt x="224" y="741"/>
                    </a:lnTo>
                    <a:lnTo>
                      <a:pt x="114" y="799"/>
                    </a:lnTo>
                    <a:lnTo>
                      <a:pt x="0" y="887"/>
                    </a:lnTo>
                    <a:lnTo>
                      <a:pt x="64" y="769"/>
                    </a:lnTo>
                    <a:close/>
                  </a:path>
                </a:pathLst>
              </a:custGeom>
              <a:solidFill>
                <a:srgbClr val="00703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" name="Freeform 57"/>
              <p:cNvSpPr>
                <a:spLocks/>
              </p:cNvSpPr>
              <p:nvPr/>
            </p:nvSpPr>
            <p:spPr bwMode="auto">
              <a:xfrm>
                <a:off x="2793554" y="2771970"/>
                <a:ext cx="248213" cy="843809"/>
              </a:xfrm>
              <a:custGeom>
                <a:avLst/>
                <a:gdLst/>
                <a:ahLst/>
                <a:cxnLst>
                  <a:cxn ang="0">
                    <a:pos x="297" y="61"/>
                  </a:cxn>
                  <a:cxn ang="0">
                    <a:pos x="260" y="159"/>
                  </a:cxn>
                  <a:cxn ang="0">
                    <a:pos x="208" y="222"/>
                  </a:cxn>
                  <a:cxn ang="0">
                    <a:pos x="203" y="281"/>
                  </a:cxn>
                  <a:cxn ang="0">
                    <a:pos x="274" y="297"/>
                  </a:cxn>
                  <a:cxn ang="0">
                    <a:pos x="254" y="399"/>
                  </a:cxn>
                  <a:cxn ang="0">
                    <a:pos x="170" y="437"/>
                  </a:cxn>
                  <a:cxn ang="0">
                    <a:pos x="141" y="498"/>
                  </a:cxn>
                  <a:cxn ang="0">
                    <a:pos x="176" y="547"/>
                  </a:cxn>
                  <a:cxn ang="0">
                    <a:pos x="153" y="613"/>
                  </a:cxn>
                  <a:cxn ang="0">
                    <a:pos x="75" y="645"/>
                  </a:cxn>
                  <a:cxn ang="0">
                    <a:pos x="23" y="708"/>
                  </a:cxn>
                  <a:cxn ang="0">
                    <a:pos x="31" y="789"/>
                  </a:cxn>
                  <a:cxn ang="0">
                    <a:pos x="0" y="892"/>
                  </a:cxn>
                  <a:cxn ang="0">
                    <a:pos x="171" y="617"/>
                  </a:cxn>
                  <a:cxn ang="0">
                    <a:pos x="291" y="418"/>
                  </a:cxn>
                  <a:cxn ang="0">
                    <a:pos x="330" y="162"/>
                  </a:cxn>
                  <a:cxn ang="0">
                    <a:pos x="327" y="0"/>
                  </a:cxn>
                  <a:cxn ang="0">
                    <a:pos x="297" y="61"/>
                  </a:cxn>
                </a:cxnLst>
                <a:rect l="0" t="0" r="r" b="b"/>
                <a:pathLst>
                  <a:path w="330" h="892">
                    <a:moveTo>
                      <a:pt x="297" y="61"/>
                    </a:moveTo>
                    <a:lnTo>
                      <a:pt x="260" y="159"/>
                    </a:lnTo>
                    <a:lnTo>
                      <a:pt x="208" y="222"/>
                    </a:lnTo>
                    <a:lnTo>
                      <a:pt x="203" y="281"/>
                    </a:lnTo>
                    <a:lnTo>
                      <a:pt x="274" y="297"/>
                    </a:lnTo>
                    <a:lnTo>
                      <a:pt x="254" y="399"/>
                    </a:lnTo>
                    <a:lnTo>
                      <a:pt x="170" y="437"/>
                    </a:lnTo>
                    <a:lnTo>
                      <a:pt x="141" y="498"/>
                    </a:lnTo>
                    <a:lnTo>
                      <a:pt x="176" y="547"/>
                    </a:lnTo>
                    <a:lnTo>
                      <a:pt x="153" y="613"/>
                    </a:lnTo>
                    <a:lnTo>
                      <a:pt x="75" y="645"/>
                    </a:lnTo>
                    <a:lnTo>
                      <a:pt x="23" y="708"/>
                    </a:lnTo>
                    <a:lnTo>
                      <a:pt x="31" y="789"/>
                    </a:lnTo>
                    <a:lnTo>
                      <a:pt x="0" y="892"/>
                    </a:lnTo>
                    <a:lnTo>
                      <a:pt x="171" y="617"/>
                    </a:lnTo>
                    <a:lnTo>
                      <a:pt x="291" y="418"/>
                    </a:lnTo>
                    <a:lnTo>
                      <a:pt x="330" y="162"/>
                    </a:lnTo>
                    <a:lnTo>
                      <a:pt x="327" y="0"/>
                    </a:lnTo>
                    <a:lnTo>
                      <a:pt x="297" y="61"/>
                    </a:lnTo>
                    <a:close/>
                  </a:path>
                </a:pathLst>
              </a:custGeom>
              <a:solidFill>
                <a:srgbClr val="00703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" name="Freeform 58"/>
              <p:cNvSpPr>
                <a:spLocks/>
              </p:cNvSpPr>
              <p:nvPr/>
            </p:nvSpPr>
            <p:spPr bwMode="auto">
              <a:xfrm>
                <a:off x="2413757" y="3729296"/>
                <a:ext cx="378301" cy="283792"/>
              </a:xfrm>
              <a:custGeom>
                <a:avLst/>
                <a:gdLst/>
                <a:ahLst/>
                <a:cxnLst>
                  <a:cxn ang="0">
                    <a:pos x="457" y="56"/>
                  </a:cxn>
                  <a:cxn ang="0">
                    <a:pos x="437" y="34"/>
                  </a:cxn>
                  <a:cxn ang="0">
                    <a:pos x="418" y="16"/>
                  </a:cxn>
                  <a:cxn ang="0">
                    <a:pos x="397" y="6"/>
                  </a:cxn>
                  <a:cxn ang="0">
                    <a:pos x="375" y="0"/>
                  </a:cxn>
                  <a:cxn ang="0">
                    <a:pos x="353" y="1"/>
                  </a:cxn>
                  <a:cxn ang="0">
                    <a:pos x="330" y="8"/>
                  </a:cxn>
                  <a:cxn ang="0">
                    <a:pos x="307" y="21"/>
                  </a:cxn>
                  <a:cxn ang="0">
                    <a:pos x="283" y="39"/>
                  </a:cxn>
                  <a:cxn ang="0">
                    <a:pos x="269" y="57"/>
                  </a:cxn>
                  <a:cxn ang="0">
                    <a:pos x="260" y="73"/>
                  </a:cxn>
                  <a:cxn ang="0">
                    <a:pos x="252" y="87"/>
                  </a:cxn>
                  <a:cxn ang="0">
                    <a:pos x="248" y="100"/>
                  </a:cxn>
                  <a:cxn ang="0">
                    <a:pos x="245" y="114"/>
                  </a:cxn>
                  <a:cxn ang="0">
                    <a:pos x="244" y="130"/>
                  </a:cxn>
                  <a:cxn ang="0">
                    <a:pos x="244" y="149"/>
                  </a:cxn>
                  <a:cxn ang="0">
                    <a:pos x="244" y="171"/>
                  </a:cxn>
                  <a:cxn ang="0">
                    <a:pos x="225" y="187"/>
                  </a:cxn>
                  <a:cxn ang="0">
                    <a:pos x="118" y="221"/>
                  </a:cxn>
                  <a:cxn ang="0">
                    <a:pos x="53" y="251"/>
                  </a:cxn>
                  <a:cxn ang="0">
                    <a:pos x="0" y="301"/>
                  </a:cxn>
                  <a:cxn ang="0">
                    <a:pos x="103" y="240"/>
                  </a:cxn>
                  <a:cxn ang="0">
                    <a:pos x="107" y="240"/>
                  </a:cxn>
                  <a:cxn ang="0">
                    <a:pos x="115" y="240"/>
                  </a:cxn>
                  <a:cxn ang="0">
                    <a:pos x="126" y="239"/>
                  </a:cxn>
                  <a:cxn ang="0">
                    <a:pos x="140" y="238"/>
                  </a:cxn>
                  <a:cxn ang="0">
                    <a:pos x="156" y="235"/>
                  </a:cxn>
                  <a:cxn ang="0">
                    <a:pos x="171" y="233"/>
                  </a:cxn>
                  <a:cxn ang="0">
                    <a:pos x="184" y="230"/>
                  </a:cxn>
                  <a:cxn ang="0">
                    <a:pos x="194" y="225"/>
                  </a:cxn>
                  <a:cxn ang="0">
                    <a:pos x="204" y="220"/>
                  </a:cxn>
                  <a:cxn ang="0">
                    <a:pos x="214" y="216"/>
                  </a:cxn>
                  <a:cxn ang="0">
                    <a:pos x="225" y="211"/>
                  </a:cxn>
                  <a:cxn ang="0">
                    <a:pos x="236" y="208"/>
                  </a:cxn>
                  <a:cxn ang="0">
                    <a:pos x="246" y="204"/>
                  </a:cxn>
                  <a:cxn ang="0">
                    <a:pos x="254" y="203"/>
                  </a:cxn>
                  <a:cxn ang="0">
                    <a:pos x="259" y="201"/>
                  </a:cxn>
                  <a:cxn ang="0">
                    <a:pos x="261" y="201"/>
                  </a:cxn>
                  <a:cxn ang="0">
                    <a:pos x="283" y="217"/>
                  </a:cxn>
                  <a:cxn ang="0">
                    <a:pos x="304" y="232"/>
                  </a:cxn>
                  <a:cxn ang="0">
                    <a:pos x="323" y="244"/>
                  </a:cxn>
                  <a:cxn ang="0">
                    <a:pos x="342" y="254"/>
                  </a:cxn>
                  <a:cxn ang="0">
                    <a:pos x="362" y="261"/>
                  </a:cxn>
                  <a:cxn ang="0">
                    <a:pos x="383" y="263"/>
                  </a:cxn>
                  <a:cxn ang="0">
                    <a:pos x="406" y="259"/>
                  </a:cxn>
                  <a:cxn ang="0">
                    <a:pos x="433" y="251"/>
                  </a:cxn>
                  <a:cxn ang="0">
                    <a:pos x="455" y="240"/>
                  </a:cxn>
                  <a:cxn ang="0">
                    <a:pos x="473" y="228"/>
                  </a:cxn>
                  <a:cxn ang="0">
                    <a:pos x="487" y="213"/>
                  </a:cxn>
                  <a:cxn ang="0">
                    <a:pos x="497" y="197"/>
                  </a:cxn>
                  <a:cxn ang="0">
                    <a:pos x="503" y="179"/>
                  </a:cxn>
                  <a:cxn ang="0">
                    <a:pos x="505" y="157"/>
                  </a:cxn>
                  <a:cxn ang="0">
                    <a:pos x="503" y="133"/>
                  </a:cxn>
                  <a:cxn ang="0">
                    <a:pos x="496" y="104"/>
                  </a:cxn>
                  <a:cxn ang="0">
                    <a:pos x="474" y="76"/>
                  </a:cxn>
                  <a:cxn ang="0">
                    <a:pos x="457" y="56"/>
                  </a:cxn>
                </a:cxnLst>
                <a:rect l="0" t="0" r="r" b="b"/>
                <a:pathLst>
                  <a:path w="505" h="301">
                    <a:moveTo>
                      <a:pt x="457" y="56"/>
                    </a:moveTo>
                    <a:lnTo>
                      <a:pt x="437" y="34"/>
                    </a:lnTo>
                    <a:lnTo>
                      <a:pt x="418" y="16"/>
                    </a:lnTo>
                    <a:lnTo>
                      <a:pt x="397" y="6"/>
                    </a:lnTo>
                    <a:lnTo>
                      <a:pt x="375" y="0"/>
                    </a:lnTo>
                    <a:lnTo>
                      <a:pt x="353" y="1"/>
                    </a:lnTo>
                    <a:lnTo>
                      <a:pt x="330" y="8"/>
                    </a:lnTo>
                    <a:lnTo>
                      <a:pt x="307" y="21"/>
                    </a:lnTo>
                    <a:lnTo>
                      <a:pt x="283" y="39"/>
                    </a:lnTo>
                    <a:lnTo>
                      <a:pt x="269" y="57"/>
                    </a:lnTo>
                    <a:lnTo>
                      <a:pt x="260" y="73"/>
                    </a:lnTo>
                    <a:lnTo>
                      <a:pt x="252" y="87"/>
                    </a:lnTo>
                    <a:lnTo>
                      <a:pt x="248" y="100"/>
                    </a:lnTo>
                    <a:lnTo>
                      <a:pt x="245" y="114"/>
                    </a:lnTo>
                    <a:lnTo>
                      <a:pt x="244" y="130"/>
                    </a:lnTo>
                    <a:lnTo>
                      <a:pt x="244" y="149"/>
                    </a:lnTo>
                    <a:lnTo>
                      <a:pt x="244" y="171"/>
                    </a:lnTo>
                    <a:lnTo>
                      <a:pt x="225" y="187"/>
                    </a:lnTo>
                    <a:lnTo>
                      <a:pt x="118" y="221"/>
                    </a:lnTo>
                    <a:lnTo>
                      <a:pt x="53" y="251"/>
                    </a:lnTo>
                    <a:lnTo>
                      <a:pt x="0" y="301"/>
                    </a:lnTo>
                    <a:lnTo>
                      <a:pt x="103" y="240"/>
                    </a:lnTo>
                    <a:lnTo>
                      <a:pt x="107" y="240"/>
                    </a:lnTo>
                    <a:lnTo>
                      <a:pt x="115" y="240"/>
                    </a:lnTo>
                    <a:lnTo>
                      <a:pt x="126" y="239"/>
                    </a:lnTo>
                    <a:lnTo>
                      <a:pt x="140" y="238"/>
                    </a:lnTo>
                    <a:lnTo>
                      <a:pt x="156" y="235"/>
                    </a:lnTo>
                    <a:lnTo>
                      <a:pt x="171" y="233"/>
                    </a:lnTo>
                    <a:lnTo>
                      <a:pt x="184" y="230"/>
                    </a:lnTo>
                    <a:lnTo>
                      <a:pt x="194" y="225"/>
                    </a:lnTo>
                    <a:lnTo>
                      <a:pt x="204" y="220"/>
                    </a:lnTo>
                    <a:lnTo>
                      <a:pt x="214" y="216"/>
                    </a:lnTo>
                    <a:lnTo>
                      <a:pt x="225" y="211"/>
                    </a:lnTo>
                    <a:lnTo>
                      <a:pt x="236" y="208"/>
                    </a:lnTo>
                    <a:lnTo>
                      <a:pt x="246" y="204"/>
                    </a:lnTo>
                    <a:lnTo>
                      <a:pt x="254" y="203"/>
                    </a:lnTo>
                    <a:lnTo>
                      <a:pt x="259" y="201"/>
                    </a:lnTo>
                    <a:lnTo>
                      <a:pt x="261" y="201"/>
                    </a:lnTo>
                    <a:lnTo>
                      <a:pt x="283" y="217"/>
                    </a:lnTo>
                    <a:lnTo>
                      <a:pt x="304" y="232"/>
                    </a:lnTo>
                    <a:lnTo>
                      <a:pt x="323" y="244"/>
                    </a:lnTo>
                    <a:lnTo>
                      <a:pt x="342" y="254"/>
                    </a:lnTo>
                    <a:lnTo>
                      <a:pt x="362" y="261"/>
                    </a:lnTo>
                    <a:lnTo>
                      <a:pt x="383" y="263"/>
                    </a:lnTo>
                    <a:lnTo>
                      <a:pt x="406" y="259"/>
                    </a:lnTo>
                    <a:lnTo>
                      <a:pt x="433" y="251"/>
                    </a:lnTo>
                    <a:lnTo>
                      <a:pt x="455" y="240"/>
                    </a:lnTo>
                    <a:lnTo>
                      <a:pt x="473" y="228"/>
                    </a:lnTo>
                    <a:lnTo>
                      <a:pt x="487" y="213"/>
                    </a:lnTo>
                    <a:lnTo>
                      <a:pt x="497" y="197"/>
                    </a:lnTo>
                    <a:lnTo>
                      <a:pt x="503" y="179"/>
                    </a:lnTo>
                    <a:lnTo>
                      <a:pt x="505" y="157"/>
                    </a:lnTo>
                    <a:lnTo>
                      <a:pt x="503" y="133"/>
                    </a:lnTo>
                    <a:lnTo>
                      <a:pt x="496" y="104"/>
                    </a:lnTo>
                    <a:lnTo>
                      <a:pt x="474" y="76"/>
                    </a:lnTo>
                    <a:lnTo>
                      <a:pt x="457" y="56"/>
                    </a:lnTo>
                    <a:close/>
                  </a:path>
                </a:pathLst>
              </a:custGeom>
              <a:solidFill>
                <a:srgbClr val="99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" name="Freeform 59"/>
              <p:cNvSpPr>
                <a:spLocks/>
              </p:cNvSpPr>
              <p:nvPr/>
            </p:nvSpPr>
            <p:spPr bwMode="auto">
              <a:xfrm>
                <a:off x="2608141" y="3744431"/>
                <a:ext cx="173450" cy="221358"/>
              </a:xfrm>
              <a:custGeom>
                <a:avLst/>
                <a:gdLst/>
                <a:ahLst/>
                <a:cxnLst>
                  <a:cxn ang="0">
                    <a:pos x="183" y="41"/>
                  </a:cxn>
                  <a:cxn ang="0">
                    <a:pos x="154" y="21"/>
                  </a:cxn>
                  <a:cxn ang="0">
                    <a:pos x="130" y="8"/>
                  </a:cxn>
                  <a:cxn ang="0">
                    <a:pos x="108" y="0"/>
                  </a:cxn>
                  <a:cxn ang="0">
                    <a:pos x="88" y="0"/>
                  </a:cxn>
                  <a:cxn ang="0">
                    <a:pos x="68" y="6"/>
                  </a:cxn>
                  <a:cxn ang="0">
                    <a:pos x="48" y="21"/>
                  </a:cxn>
                  <a:cxn ang="0">
                    <a:pos x="26" y="46"/>
                  </a:cxn>
                  <a:cxn ang="0">
                    <a:pos x="2" y="79"/>
                  </a:cxn>
                  <a:cxn ang="0">
                    <a:pos x="0" y="110"/>
                  </a:cxn>
                  <a:cxn ang="0">
                    <a:pos x="2" y="135"/>
                  </a:cxn>
                  <a:cxn ang="0">
                    <a:pos x="9" y="159"/>
                  </a:cxn>
                  <a:cxn ang="0">
                    <a:pos x="21" y="178"/>
                  </a:cxn>
                  <a:cxn ang="0">
                    <a:pos x="37" y="194"/>
                  </a:cxn>
                  <a:cxn ang="0">
                    <a:pos x="56" y="208"/>
                  </a:cxn>
                  <a:cxn ang="0">
                    <a:pos x="79" y="221"/>
                  </a:cxn>
                  <a:cxn ang="0">
                    <a:pos x="106" y="232"/>
                  </a:cxn>
                  <a:cxn ang="0">
                    <a:pos x="142" y="224"/>
                  </a:cxn>
                  <a:cxn ang="0">
                    <a:pos x="172" y="215"/>
                  </a:cxn>
                  <a:cxn ang="0">
                    <a:pos x="197" y="205"/>
                  </a:cxn>
                  <a:cxn ang="0">
                    <a:pos x="215" y="190"/>
                  </a:cxn>
                  <a:cxn ang="0">
                    <a:pos x="227" y="172"/>
                  </a:cxn>
                  <a:cxn ang="0">
                    <a:pos x="232" y="149"/>
                  </a:cxn>
                  <a:cxn ang="0">
                    <a:pos x="229" y="119"/>
                  </a:cxn>
                  <a:cxn ang="0">
                    <a:pos x="219" y="82"/>
                  </a:cxn>
                  <a:cxn ang="0">
                    <a:pos x="218" y="80"/>
                  </a:cxn>
                  <a:cxn ang="0">
                    <a:pos x="213" y="76"/>
                  </a:cxn>
                  <a:cxn ang="0">
                    <a:pos x="207" y="69"/>
                  </a:cxn>
                  <a:cxn ang="0">
                    <a:pos x="202" y="61"/>
                  </a:cxn>
                  <a:cxn ang="0">
                    <a:pos x="195" y="54"/>
                  </a:cxn>
                  <a:cxn ang="0">
                    <a:pos x="189" y="47"/>
                  </a:cxn>
                  <a:cxn ang="0">
                    <a:pos x="184" y="42"/>
                  </a:cxn>
                  <a:cxn ang="0">
                    <a:pos x="183" y="41"/>
                  </a:cxn>
                </a:cxnLst>
                <a:rect l="0" t="0" r="r" b="b"/>
                <a:pathLst>
                  <a:path w="232" h="232">
                    <a:moveTo>
                      <a:pt x="183" y="41"/>
                    </a:moveTo>
                    <a:lnTo>
                      <a:pt x="154" y="21"/>
                    </a:lnTo>
                    <a:lnTo>
                      <a:pt x="130" y="8"/>
                    </a:lnTo>
                    <a:lnTo>
                      <a:pt x="108" y="0"/>
                    </a:lnTo>
                    <a:lnTo>
                      <a:pt x="88" y="0"/>
                    </a:lnTo>
                    <a:lnTo>
                      <a:pt x="68" y="6"/>
                    </a:lnTo>
                    <a:lnTo>
                      <a:pt x="48" y="21"/>
                    </a:lnTo>
                    <a:lnTo>
                      <a:pt x="26" y="46"/>
                    </a:lnTo>
                    <a:lnTo>
                      <a:pt x="2" y="79"/>
                    </a:lnTo>
                    <a:lnTo>
                      <a:pt x="0" y="110"/>
                    </a:lnTo>
                    <a:lnTo>
                      <a:pt x="2" y="135"/>
                    </a:lnTo>
                    <a:lnTo>
                      <a:pt x="9" y="159"/>
                    </a:lnTo>
                    <a:lnTo>
                      <a:pt x="21" y="178"/>
                    </a:lnTo>
                    <a:lnTo>
                      <a:pt x="37" y="194"/>
                    </a:lnTo>
                    <a:lnTo>
                      <a:pt x="56" y="208"/>
                    </a:lnTo>
                    <a:lnTo>
                      <a:pt x="79" y="221"/>
                    </a:lnTo>
                    <a:lnTo>
                      <a:pt x="106" y="232"/>
                    </a:lnTo>
                    <a:lnTo>
                      <a:pt x="142" y="224"/>
                    </a:lnTo>
                    <a:lnTo>
                      <a:pt x="172" y="215"/>
                    </a:lnTo>
                    <a:lnTo>
                      <a:pt x="197" y="205"/>
                    </a:lnTo>
                    <a:lnTo>
                      <a:pt x="215" y="190"/>
                    </a:lnTo>
                    <a:lnTo>
                      <a:pt x="227" y="172"/>
                    </a:lnTo>
                    <a:lnTo>
                      <a:pt x="232" y="149"/>
                    </a:lnTo>
                    <a:lnTo>
                      <a:pt x="229" y="119"/>
                    </a:lnTo>
                    <a:lnTo>
                      <a:pt x="219" y="82"/>
                    </a:lnTo>
                    <a:lnTo>
                      <a:pt x="218" y="80"/>
                    </a:lnTo>
                    <a:lnTo>
                      <a:pt x="213" y="76"/>
                    </a:lnTo>
                    <a:lnTo>
                      <a:pt x="207" y="69"/>
                    </a:lnTo>
                    <a:lnTo>
                      <a:pt x="202" y="61"/>
                    </a:lnTo>
                    <a:lnTo>
                      <a:pt x="195" y="54"/>
                    </a:lnTo>
                    <a:lnTo>
                      <a:pt x="189" y="47"/>
                    </a:lnTo>
                    <a:lnTo>
                      <a:pt x="184" y="42"/>
                    </a:lnTo>
                    <a:lnTo>
                      <a:pt x="183" y="41"/>
                    </a:lnTo>
                    <a:close/>
                  </a:path>
                </a:pathLst>
              </a:custGeom>
              <a:solidFill>
                <a:srgbClr val="B5003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" name="Freeform 60"/>
              <p:cNvSpPr>
                <a:spLocks/>
              </p:cNvSpPr>
              <p:nvPr/>
            </p:nvSpPr>
            <p:spPr bwMode="auto">
              <a:xfrm>
                <a:off x="2606646" y="3801190"/>
                <a:ext cx="167469" cy="153248"/>
              </a:xfrm>
              <a:custGeom>
                <a:avLst/>
                <a:gdLst/>
                <a:ahLst/>
                <a:cxnLst>
                  <a:cxn ang="0">
                    <a:pos x="220" y="49"/>
                  </a:cxn>
                  <a:cxn ang="0">
                    <a:pos x="223" y="72"/>
                  </a:cxn>
                  <a:cxn ang="0">
                    <a:pos x="221" y="94"/>
                  </a:cxn>
                  <a:cxn ang="0">
                    <a:pos x="212" y="112"/>
                  </a:cxn>
                  <a:cxn ang="0">
                    <a:pos x="198" y="129"/>
                  </a:cxn>
                  <a:cxn ang="0">
                    <a:pos x="178" y="143"/>
                  </a:cxn>
                  <a:cxn ang="0">
                    <a:pos x="155" y="154"/>
                  </a:cxn>
                  <a:cxn ang="0">
                    <a:pos x="128" y="161"/>
                  </a:cxn>
                  <a:cxn ang="0">
                    <a:pos x="96" y="163"/>
                  </a:cxn>
                  <a:cxn ang="0">
                    <a:pos x="38" y="124"/>
                  </a:cxn>
                  <a:cxn ang="0">
                    <a:pos x="11" y="94"/>
                  </a:cxn>
                  <a:cxn ang="0">
                    <a:pos x="0" y="56"/>
                  </a:cxn>
                  <a:cxn ang="0">
                    <a:pos x="23" y="29"/>
                  </a:cxn>
                  <a:cxn ang="0">
                    <a:pos x="31" y="51"/>
                  </a:cxn>
                  <a:cxn ang="0">
                    <a:pos x="39" y="67"/>
                  </a:cxn>
                  <a:cxn ang="0">
                    <a:pos x="48" y="78"/>
                  </a:cxn>
                  <a:cxn ang="0">
                    <a:pos x="57" y="82"/>
                  </a:cxn>
                  <a:cxn ang="0">
                    <a:pos x="68" y="83"/>
                  </a:cxn>
                  <a:cxn ang="0">
                    <a:pos x="81" y="79"/>
                  </a:cxn>
                  <a:cxn ang="0">
                    <a:pos x="98" y="71"/>
                  </a:cxn>
                  <a:cxn ang="0">
                    <a:pos x="117" y="59"/>
                  </a:cxn>
                  <a:cxn ang="0">
                    <a:pos x="124" y="34"/>
                  </a:cxn>
                  <a:cxn ang="0">
                    <a:pos x="133" y="15"/>
                  </a:cxn>
                  <a:cxn ang="0">
                    <a:pos x="145" y="4"/>
                  </a:cxn>
                  <a:cxn ang="0">
                    <a:pos x="157" y="0"/>
                  </a:cxn>
                  <a:cxn ang="0">
                    <a:pos x="171" y="3"/>
                  </a:cxn>
                  <a:cxn ang="0">
                    <a:pos x="186" y="12"/>
                  </a:cxn>
                  <a:cxn ang="0">
                    <a:pos x="202" y="27"/>
                  </a:cxn>
                  <a:cxn ang="0">
                    <a:pos x="220" y="49"/>
                  </a:cxn>
                </a:cxnLst>
                <a:rect l="0" t="0" r="r" b="b"/>
                <a:pathLst>
                  <a:path w="223" h="163">
                    <a:moveTo>
                      <a:pt x="220" y="49"/>
                    </a:moveTo>
                    <a:lnTo>
                      <a:pt x="223" y="72"/>
                    </a:lnTo>
                    <a:lnTo>
                      <a:pt x="221" y="94"/>
                    </a:lnTo>
                    <a:lnTo>
                      <a:pt x="212" y="112"/>
                    </a:lnTo>
                    <a:lnTo>
                      <a:pt x="198" y="129"/>
                    </a:lnTo>
                    <a:lnTo>
                      <a:pt x="178" y="143"/>
                    </a:lnTo>
                    <a:lnTo>
                      <a:pt x="155" y="154"/>
                    </a:lnTo>
                    <a:lnTo>
                      <a:pt x="128" y="161"/>
                    </a:lnTo>
                    <a:lnTo>
                      <a:pt x="96" y="163"/>
                    </a:lnTo>
                    <a:lnTo>
                      <a:pt x="38" y="124"/>
                    </a:lnTo>
                    <a:lnTo>
                      <a:pt x="11" y="94"/>
                    </a:lnTo>
                    <a:lnTo>
                      <a:pt x="0" y="56"/>
                    </a:lnTo>
                    <a:lnTo>
                      <a:pt x="23" y="29"/>
                    </a:lnTo>
                    <a:lnTo>
                      <a:pt x="31" y="51"/>
                    </a:lnTo>
                    <a:lnTo>
                      <a:pt x="39" y="67"/>
                    </a:lnTo>
                    <a:lnTo>
                      <a:pt x="48" y="78"/>
                    </a:lnTo>
                    <a:lnTo>
                      <a:pt x="57" y="82"/>
                    </a:lnTo>
                    <a:lnTo>
                      <a:pt x="68" y="83"/>
                    </a:lnTo>
                    <a:lnTo>
                      <a:pt x="81" y="79"/>
                    </a:lnTo>
                    <a:lnTo>
                      <a:pt x="98" y="71"/>
                    </a:lnTo>
                    <a:lnTo>
                      <a:pt x="117" y="59"/>
                    </a:lnTo>
                    <a:lnTo>
                      <a:pt x="124" y="34"/>
                    </a:lnTo>
                    <a:lnTo>
                      <a:pt x="133" y="15"/>
                    </a:lnTo>
                    <a:lnTo>
                      <a:pt x="145" y="4"/>
                    </a:lnTo>
                    <a:lnTo>
                      <a:pt x="157" y="0"/>
                    </a:lnTo>
                    <a:lnTo>
                      <a:pt x="171" y="3"/>
                    </a:lnTo>
                    <a:lnTo>
                      <a:pt x="186" y="12"/>
                    </a:lnTo>
                    <a:lnTo>
                      <a:pt x="202" y="27"/>
                    </a:lnTo>
                    <a:lnTo>
                      <a:pt x="220" y="49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" name="Freeform 61"/>
              <p:cNvSpPr>
                <a:spLocks/>
              </p:cNvSpPr>
              <p:nvPr/>
            </p:nvSpPr>
            <p:spPr bwMode="auto">
              <a:xfrm>
                <a:off x="2629075" y="3757675"/>
                <a:ext cx="94202" cy="56758"/>
              </a:xfrm>
              <a:custGeom>
                <a:avLst/>
                <a:gdLst/>
                <a:ahLst/>
                <a:cxnLst>
                  <a:cxn ang="0">
                    <a:pos x="125" y="15"/>
                  </a:cxn>
                  <a:cxn ang="0">
                    <a:pos x="100" y="13"/>
                  </a:cxn>
                  <a:cxn ang="0">
                    <a:pos x="80" y="12"/>
                  </a:cxn>
                  <a:cxn ang="0">
                    <a:pos x="64" y="12"/>
                  </a:cxn>
                  <a:cxn ang="0">
                    <a:pos x="51" y="13"/>
                  </a:cxn>
                  <a:cxn ang="0">
                    <a:pos x="40" y="19"/>
                  </a:cxn>
                  <a:cxn ang="0">
                    <a:pos x="28" y="28"/>
                  </a:cxn>
                  <a:cxn ang="0">
                    <a:pos x="15" y="42"/>
                  </a:cxn>
                  <a:cxn ang="0">
                    <a:pos x="0" y="60"/>
                  </a:cxn>
                  <a:cxn ang="0">
                    <a:pos x="9" y="37"/>
                  </a:cxn>
                  <a:cxn ang="0">
                    <a:pos x="20" y="20"/>
                  </a:cxn>
                  <a:cxn ang="0">
                    <a:pos x="32" y="10"/>
                  </a:cxn>
                  <a:cxn ang="0">
                    <a:pos x="46" y="3"/>
                  </a:cxn>
                  <a:cxn ang="0">
                    <a:pos x="62" y="0"/>
                  </a:cxn>
                  <a:cxn ang="0">
                    <a:pos x="80" y="3"/>
                  </a:cxn>
                  <a:cxn ang="0">
                    <a:pos x="101" y="7"/>
                  </a:cxn>
                  <a:cxn ang="0">
                    <a:pos x="125" y="15"/>
                  </a:cxn>
                </a:cxnLst>
                <a:rect l="0" t="0" r="r" b="b"/>
                <a:pathLst>
                  <a:path w="125" h="60">
                    <a:moveTo>
                      <a:pt x="125" y="15"/>
                    </a:moveTo>
                    <a:lnTo>
                      <a:pt x="100" y="13"/>
                    </a:lnTo>
                    <a:lnTo>
                      <a:pt x="80" y="12"/>
                    </a:lnTo>
                    <a:lnTo>
                      <a:pt x="64" y="12"/>
                    </a:lnTo>
                    <a:lnTo>
                      <a:pt x="51" y="13"/>
                    </a:lnTo>
                    <a:lnTo>
                      <a:pt x="40" y="19"/>
                    </a:lnTo>
                    <a:lnTo>
                      <a:pt x="28" y="28"/>
                    </a:lnTo>
                    <a:lnTo>
                      <a:pt x="15" y="42"/>
                    </a:lnTo>
                    <a:lnTo>
                      <a:pt x="0" y="60"/>
                    </a:lnTo>
                    <a:lnTo>
                      <a:pt x="9" y="37"/>
                    </a:lnTo>
                    <a:lnTo>
                      <a:pt x="20" y="20"/>
                    </a:lnTo>
                    <a:lnTo>
                      <a:pt x="32" y="10"/>
                    </a:lnTo>
                    <a:lnTo>
                      <a:pt x="46" y="3"/>
                    </a:lnTo>
                    <a:lnTo>
                      <a:pt x="62" y="0"/>
                    </a:lnTo>
                    <a:lnTo>
                      <a:pt x="80" y="3"/>
                    </a:lnTo>
                    <a:lnTo>
                      <a:pt x="101" y="7"/>
                    </a:lnTo>
                    <a:lnTo>
                      <a:pt x="125" y="15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" name="Freeform 62"/>
              <p:cNvSpPr>
                <a:spLocks/>
              </p:cNvSpPr>
              <p:nvPr/>
            </p:nvSpPr>
            <p:spPr bwMode="auto">
              <a:xfrm>
                <a:off x="2703838" y="3822002"/>
                <a:ext cx="61306" cy="92706"/>
              </a:xfrm>
              <a:custGeom>
                <a:avLst/>
                <a:gdLst/>
                <a:ahLst/>
                <a:cxnLst>
                  <a:cxn ang="0">
                    <a:pos x="49" y="0"/>
                  </a:cxn>
                  <a:cxn ang="0">
                    <a:pos x="83" y="34"/>
                  </a:cxn>
                  <a:cxn ang="0">
                    <a:pos x="78" y="75"/>
                  </a:cxn>
                  <a:cxn ang="0">
                    <a:pos x="62" y="92"/>
                  </a:cxn>
                  <a:cxn ang="0">
                    <a:pos x="40" y="98"/>
                  </a:cxn>
                  <a:cxn ang="0">
                    <a:pos x="0" y="51"/>
                  </a:cxn>
                  <a:cxn ang="0">
                    <a:pos x="15" y="34"/>
                  </a:cxn>
                  <a:cxn ang="0">
                    <a:pos x="34" y="31"/>
                  </a:cxn>
                  <a:cxn ang="0">
                    <a:pos x="49" y="0"/>
                  </a:cxn>
                </a:cxnLst>
                <a:rect l="0" t="0" r="r" b="b"/>
                <a:pathLst>
                  <a:path w="83" h="98">
                    <a:moveTo>
                      <a:pt x="49" y="0"/>
                    </a:moveTo>
                    <a:lnTo>
                      <a:pt x="83" y="34"/>
                    </a:lnTo>
                    <a:lnTo>
                      <a:pt x="78" y="75"/>
                    </a:lnTo>
                    <a:lnTo>
                      <a:pt x="62" y="92"/>
                    </a:lnTo>
                    <a:lnTo>
                      <a:pt x="40" y="98"/>
                    </a:lnTo>
                    <a:lnTo>
                      <a:pt x="0" y="51"/>
                    </a:lnTo>
                    <a:lnTo>
                      <a:pt x="15" y="34"/>
                    </a:lnTo>
                    <a:lnTo>
                      <a:pt x="34" y="31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" name="Freeform 63"/>
              <p:cNvSpPr>
                <a:spLocks/>
              </p:cNvSpPr>
              <p:nvPr/>
            </p:nvSpPr>
            <p:spPr bwMode="auto">
              <a:xfrm>
                <a:off x="2706828" y="3825786"/>
                <a:ext cx="58316" cy="85138"/>
              </a:xfrm>
              <a:custGeom>
                <a:avLst/>
                <a:gdLst/>
                <a:ahLst/>
                <a:cxnLst>
                  <a:cxn ang="0">
                    <a:pos x="46" y="0"/>
                  </a:cxn>
                  <a:cxn ang="0">
                    <a:pos x="54" y="8"/>
                  </a:cxn>
                  <a:cxn ang="0">
                    <a:pos x="63" y="15"/>
                  </a:cxn>
                  <a:cxn ang="0">
                    <a:pos x="71" y="23"/>
                  </a:cxn>
                  <a:cxn ang="0">
                    <a:pos x="79" y="31"/>
                  </a:cxn>
                  <a:cxn ang="0">
                    <a:pos x="77" y="40"/>
                  </a:cxn>
                  <a:cxn ang="0">
                    <a:pos x="76" y="49"/>
                  </a:cxn>
                  <a:cxn ang="0">
                    <a:pos x="75" y="60"/>
                  </a:cxn>
                  <a:cxn ang="0">
                    <a:pos x="74" y="70"/>
                  </a:cxn>
                  <a:cxn ang="0">
                    <a:pos x="71" y="74"/>
                  </a:cxn>
                  <a:cxn ang="0">
                    <a:pos x="67" y="78"/>
                  </a:cxn>
                  <a:cxn ang="0">
                    <a:pos x="64" y="82"/>
                  </a:cxn>
                  <a:cxn ang="0">
                    <a:pos x="59" y="86"/>
                  </a:cxn>
                  <a:cxn ang="0">
                    <a:pos x="54" y="87"/>
                  </a:cxn>
                  <a:cxn ang="0">
                    <a:pos x="49" y="88"/>
                  </a:cxn>
                  <a:cxn ang="0">
                    <a:pos x="44" y="90"/>
                  </a:cxn>
                  <a:cxn ang="0">
                    <a:pos x="38" y="91"/>
                  </a:cxn>
                  <a:cxn ang="0">
                    <a:pos x="34" y="85"/>
                  </a:cxn>
                  <a:cxn ang="0">
                    <a:pos x="29" y="80"/>
                  </a:cxn>
                  <a:cxn ang="0">
                    <a:pos x="24" y="75"/>
                  </a:cxn>
                  <a:cxn ang="0">
                    <a:pos x="20" y="69"/>
                  </a:cxn>
                  <a:cxn ang="0">
                    <a:pos x="14" y="64"/>
                  </a:cxn>
                  <a:cxn ang="0">
                    <a:pos x="10" y="59"/>
                  </a:cxn>
                  <a:cxn ang="0">
                    <a:pos x="5" y="53"/>
                  </a:cxn>
                  <a:cxn ang="0">
                    <a:pos x="0" y="47"/>
                  </a:cxn>
                  <a:cxn ang="0">
                    <a:pos x="4" y="42"/>
                  </a:cxn>
                  <a:cxn ang="0">
                    <a:pos x="7" y="39"/>
                  </a:cxn>
                  <a:cxn ang="0">
                    <a:pos x="11" y="36"/>
                  </a:cxn>
                  <a:cxn ang="0">
                    <a:pos x="14" y="31"/>
                  </a:cxn>
                  <a:cxn ang="0">
                    <a:pos x="19" y="30"/>
                  </a:cxn>
                  <a:cxn ang="0">
                    <a:pos x="23" y="29"/>
                  </a:cxn>
                  <a:cxn ang="0">
                    <a:pos x="28" y="29"/>
                  </a:cxn>
                  <a:cxn ang="0">
                    <a:pos x="33" y="27"/>
                  </a:cxn>
                  <a:cxn ang="0">
                    <a:pos x="36" y="21"/>
                  </a:cxn>
                  <a:cxn ang="0">
                    <a:pos x="39" y="14"/>
                  </a:cxn>
                  <a:cxn ang="0">
                    <a:pos x="43" y="7"/>
                  </a:cxn>
                  <a:cxn ang="0">
                    <a:pos x="46" y="0"/>
                  </a:cxn>
                </a:cxnLst>
                <a:rect l="0" t="0" r="r" b="b"/>
                <a:pathLst>
                  <a:path w="79" h="91">
                    <a:moveTo>
                      <a:pt x="46" y="0"/>
                    </a:moveTo>
                    <a:lnTo>
                      <a:pt x="54" y="8"/>
                    </a:lnTo>
                    <a:lnTo>
                      <a:pt x="63" y="15"/>
                    </a:lnTo>
                    <a:lnTo>
                      <a:pt x="71" y="23"/>
                    </a:lnTo>
                    <a:lnTo>
                      <a:pt x="79" y="31"/>
                    </a:lnTo>
                    <a:lnTo>
                      <a:pt x="77" y="40"/>
                    </a:lnTo>
                    <a:lnTo>
                      <a:pt x="76" y="49"/>
                    </a:lnTo>
                    <a:lnTo>
                      <a:pt x="75" y="60"/>
                    </a:lnTo>
                    <a:lnTo>
                      <a:pt x="74" y="70"/>
                    </a:lnTo>
                    <a:lnTo>
                      <a:pt x="71" y="74"/>
                    </a:lnTo>
                    <a:lnTo>
                      <a:pt x="67" y="78"/>
                    </a:lnTo>
                    <a:lnTo>
                      <a:pt x="64" y="82"/>
                    </a:lnTo>
                    <a:lnTo>
                      <a:pt x="59" y="86"/>
                    </a:lnTo>
                    <a:lnTo>
                      <a:pt x="54" y="87"/>
                    </a:lnTo>
                    <a:lnTo>
                      <a:pt x="49" y="88"/>
                    </a:lnTo>
                    <a:lnTo>
                      <a:pt x="44" y="90"/>
                    </a:lnTo>
                    <a:lnTo>
                      <a:pt x="38" y="91"/>
                    </a:lnTo>
                    <a:lnTo>
                      <a:pt x="34" y="85"/>
                    </a:lnTo>
                    <a:lnTo>
                      <a:pt x="29" y="80"/>
                    </a:lnTo>
                    <a:lnTo>
                      <a:pt x="24" y="75"/>
                    </a:lnTo>
                    <a:lnTo>
                      <a:pt x="20" y="69"/>
                    </a:lnTo>
                    <a:lnTo>
                      <a:pt x="14" y="64"/>
                    </a:lnTo>
                    <a:lnTo>
                      <a:pt x="10" y="59"/>
                    </a:lnTo>
                    <a:lnTo>
                      <a:pt x="5" y="53"/>
                    </a:lnTo>
                    <a:lnTo>
                      <a:pt x="0" y="47"/>
                    </a:lnTo>
                    <a:lnTo>
                      <a:pt x="4" y="42"/>
                    </a:lnTo>
                    <a:lnTo>
                      <a:pt x="7" y="39"/>
                    </a:lnTo>
                    <a:lnTo>
                      <a:pt x="11" y="36"/>
                    </a:lnTo>
                    <a:lnTo>
                      <a:pt x="14" y="31"/>
                    </a:lnTo>
                    <a:lnTo>
                      <a:pt x="19" y="30"/>
                    </a:lnTo>
                    <a:lnTo>
                      <a:pt x="23" y="29"/>
                    </a:lnTo>
                    <a:lnTo>
                      <a:pt x="28" y="29"/>
                    </a:lnTo>
                    <a:lnTo>
                      <a:pt x="33" y="27"/>
                    </a:lnTo>
                    <a:lnTo>
                      <a:pt x="36" y="21"/>
                    </a:lnTo>
                    <a:lnTo>
                      <a:pt x="39" y="14"/>
                    </a:lnTo>
                    <a:lnTo>
                      <a:pt x="43" y="7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9070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9" name="Freeform 64"/>
              <p:cNvSpPr>
                <a:spLocks/>
              </p:cNvSpPr>
              <p:nvPr/>
            </p:nvSpPr>
            <p:spPr bwMode="auto">
              <a:xfrm>
                <a:off x="2708324" y="3827677"/>
                <a:ext cx="55325" cy="81354"/>
              </a:xfrm>
              <a:custGeom>
                <a:avLst/>
                <a:gdLst/>
                <a:ahLst/>
                <a:cxnLst>
                  <a:cxn ang="0">
                    <a:pos x="44" y="0"/>
                  </a:cxn>
                  <a:cxn ang="0">
                    <a:pos x="52" y="8"/>
                  </a:cxn>
                  <a:cxn ang="0">
                    <a:pos x="59" y="15"/>
                  </a:cxn>
                  <a:cxn ang="0">
                    <a:pos x="65" y="22"/>
                  </a:cxn>
                  <a:cxn ang="0">
                    <a:pos x="73" y="30"/>
                  </a:cxn>
                  <a:cxn ang="0">
                    <a:pos x="72" y="39"/>
                  </a:cxn>
                  <a:cxn ang="0">
                    <a:pos x="72" y="47"/>
                  </a:cxn>
                  <a:cxn ang="0">
                    <a:pos x="71" y="57"/>
                  </a:cxn>
                  <a:cxn ang="0">
                    <a:pos x="70" y="66"/>
                  </a:cxn>
                  <a:cxn ang="0">
                    <a:pos x="67" y="70"/>
                  </a:cxn>
                  <a:cxn ang="0">
                    <a:pos x="63" y="74"/>
                  </a:cxn>
                  <a:cxn ang="0">
                    <a:pos x="59" y="78"/>
                  </a:cxn>
                  <a:cxn ang="0">
                    <a:pos x="55" y="82"/>
                  </a:cxn>
                  <a:cxn ang="0">
                    <a:pos x="50" y="83"/>
                  </a:cxn>
                  <a:cxn ang="0">
                    <a:pos x="46" y="84"/>
                  </a:cxn>
                  <a:cxn ang="0">
                    <a:pos x="40" y="85"/>
                  </a:cxn>
                  <a:cxn ang="0">
                    <a:pos x="35" y="86"/>
                  </a:cxn>
                  <a:cxn ang="0">
                    <a:pos x="31" y="81"/>
                  </a:cxn>
                  <a:cxn ang="0">
                    <a:pos x="26" y="76"/>
                  </a:cxn>
                  <a:cxn ang="0">
                    <a:pos x="22" y="70"/>
                  </a:cxn>
                  <a:cxn ang="0">
                    <a:pos x="18" y="66"/>
                  </a:cxn>
                  <a:cxn ang="0">
                    <a:pos x="14" y="60"/>
                  </a:cxn>
                  <a:cxn ang="0">
                    <a:pos x="9" y="55"/>
                  </a:cxn>
                  <a:cxn ang="0">
                    <a:pos x="4" y="50"/>
                  </a:cxn>
                  <a:cxn ang="0">
                    <a:pos x="0" y="45"/>
                  </a:cxn>
                  <a:cxn ang="0">
                    <a:pos x="3" y="42"/>
                  </a:cxn>
                  <a:cxn ang="0">
                    <a:pos x="7" y="37"/>
                  </a:cxn>
                  <a:cxn ang="0">
                    <a:pos x="9" y="34"/>
                  </a:cxn>
                  <a:cxn ang="0">
                    <a:pos x="12" y="30"/>
                  </a:cxn>
                  <a:cxn ang="0">
                    <a:pos x="17" y="29"/>
                  </a:cxn>
                  <a:cxn ang="0">
                    <a:pos x="22" y="28"/>
                  </a:cxn>
                  <a:cxn ang="0">
                    <a:pos x="25" y="28"/>
                  </a:cxn>
                  <a:cxn ang="0">
                    <a:pos x="30" y="27"/>
                  </a:cxn>
                  <a:cxn ang="0">
                    <a:pos x="33" y="20"/>
                  </a:cxn>
                  <a:cxn ang="0">
                    <a:pos x="37" y="13"/>
                  </a:cxn>
                  <a:cxn ang="0">
                    <a:pos x="40" y="7"/>
                  </a:cxn>
                  <a:cxn ang="0">
                    <a:pos x="44" y="0"/>
                  </a:cxn>
                </a:cxnLst>
                <a:rect l="0" t="0" r="r" b="b"/>
                <a:pathLst>
                  <a:path w="73" h="86">
                    <a:moveTo>
                      <a:pt x="44" y="0"/>
                    </a:moveTo>
                    <a:lnTo>
                      <a:pt x="52" y="8"/>
                    </a:lnTo>
                    <a:lnTo>
                      <a:pt x="59" y="15"/>
                    </a:lnTo>
                    <a:lnTo>
                      <a:pt x="65" y="22"/>
                    </a:lnTo>
                    <a:lnTo>
                      <a:pt x="73" y="30"/>
                    </a:lnTo>
                    <a:lnTo>
                      <a:pt x="72" y="39"/>
                    </a:lnTo>
                    <a:lnTo>
                      <a:pt x="72" y="47"/>
                    </a:lnTo>
                    <a:lnTo>
                      <a:pt x="71" y="57"/>
                    </a:lnTo>
                    <a:lnTo>
                      <a:pt x="70" y="66"/>
                    </a:lnTo>
                    <a:lnTo>
                      <a:pt x="67" y="70"/>
                    </a:lnTo>
                    <a:lnTo>
                      <a:pt x="63" y="74"/>
                    </a:lnTo>
                    <a:lnTo>
                      <a:pt x="59" y="78"/>
                    </a:lnTo>
                    <a:lnTo>
                      <a:pt x="55" y="82"/>
                    </a:lnTo>
                    <a:lnTo>
                      <a:pt x="50" y="83"/>
                    </a:lnTo>
                    <a:lnTo>
                      <a:pt x="46" y="84"/>
                    </a:lnTo>
                    <a:lnTo>
                      <a:pt x="40" y="85"/>
                    </a:lnTo>
                    <a:lnTo>
                      <a:pt x="35" y="86"/>
                    </a:lnTo>
                    <a:lnTo>
                      <a:pt x="31" y="81"/>
                    </a:lnTo>
                    <a:lnTo>
                      <a:pt x="26" y="76"/>
                    </a:lnTo>
                    <a:lnTo>
                      <a:pt x="22" y="70"/>
                    </a:lnTo>
                    <a:lnTo>
                      <a:pt x="18" y="66"/>
                    </a:lnTo>
                    <a:lnTo>
                      <a:pt x="14" y="60"/>
                    </a:lnTo>
                    <a:lnTo>
                      <a:pt x="9" y="55"/>
                    </a:lnTo>
                    <a:lnTo>
                      <a:pt x="4" y="50"/>
                    </a:lnTo>
                    <a:lnTo>
                      <a:pt x="0" y="45"/>
                    </a:lnTo>
                    <a:lnTo>
                      <a:pt x="3" y="42"/>
                    </a:lnTo>
                    <a:lnTo>
                      <a:pt x="7" y="37"/>
                    </a:lnTo>
                    <a:lnTo>
                      <a:pt x="9" y="34"/>
                    </a:lnTo>
                    <a:lnTo>
                      <a:pt x="12" y="30"/>
                    </a:lnTo>
                    <a:lnTo>
                      <a:pt x="17" y="29"/>
                    </a:lnTo>
                    <a:lnTo>
                      <a:pt x="22" y="28"/>
                    </a:lnTo>
                    <a:lnTo>
                      <a:pt x="25" y="28"/>
                    </a:lnTo>
                    <a:lnTo>
                      <a:pt x="30" y="27"/>
                    </a:lnTo>
                    <a:lnTo>
                      <a:pt x="33" y="20"/>
                    </a:lnTo>
                    <a:lnTo>
                      <a:pt x="37" y="13"/>
                    </a:lnTo>
                    <a:lnTo>
                      <a:pt x="40" y="7"/>
                    </a:ln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F711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0" name="Freeform 65"/>
              <p:cNvSpPr>
                <a:spLocks/>
              </p:cNvSpPr>
              <p:nvPr/>
            </p:nvSpPr>
            <p:spPr bwMode="auto">
              <a:xfrm>
                <a:off x="2711315" y="3829569"/>
                <a:ext cx="52335" cy="77570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49" y="7"/>
                  </a:cxn>
                  <a:cxn ang="0">
                    <a:pos x="56" y="14"/>
                  </a:cxn>
                  <a:cxn ang="0">
                    <a:pos x="62" y="21"/>
                  </a:cxn>
                  <a:cxn ang="0">
                    <a:pos x="69" y="29"/>
                  </a:cxn>
                  <a:cxn ang="0">
                    <a:pos x="68" y="37"/>
                  </a:cxn>
                  <a:cxn ang="0">
                    <a:pos x="68" y="45"/>
                  </a:cxn>
                  <a:cxn ang="0">
                    <a:pos x="67" y="53"/>
                  </a:cxn>
                  <a:cxn ang="0">
                    <a:pos x="66" y="63"/>
                  </a:cxn>
                  <a:cxn ang="0">
                    <a:pos x="62" y="67"/>
                  </a:cxn>
                  <a:cxn ang="0">
                    <a:pos x="59" y="71"/>
                  </a:cxn>
                  <a:cxn ang="0">
                    <a:pos x="56" y="74"/>
                  </a:cxn>
                  <a:cxn ang="0">
                    <a:pos x="52" y="78"/>
                  </a:cxn>
                  <a:cxn ang="0">
                    <a:pos x="47" y="79"/>
                  </a:cxn>
                  <a:cxn ang="0">
                    <a:pos x="43" y="80"/>
                  </a:cxn>
                  <a:cxn ang="0">
                    <a:pos x="38" y="81"/>
                  </a:cxn>
                  <a:cxn ang="0">
                    <a:pos x="34" y="82"/>
                  </a:cxn>
                  <a:cxn ang="0">
                    <a:pos x="26" y="73"/>
                  </a:cxn>
                  <a:cxn ang="0">
                    <a:pos x="17" y="63"/>
                  </a:cxn>
                  <a:cxn ang="0">
                    <a:pos x="8" y="52"/>
                  </a:cxn>
                  <a:cxn ang="0">
                    <a:pos x="0" y="43"/>
                  </a:cxn>
                  <a:cxn ang="0">
                    <a:pos x="3" y="40"/>
                  </a:cxn>
                  <a:cxn ang="0">
                    <a:pos x="6" y="36"/>
                  </a:cxn>
                  <a:cxn ang="0">
                    <a:pos x="9" y="33"/>
                  </a:cxn>
                  <a:cxn ang="0">
                    <a:pos x="12" y="28"/>
                  </a:cxn>
                  <a:cxn ang="0">
                    <a:pos x="16" y="28"/>
                  </a:cxn>
                  <a:cxn ang="0">
                    <a:pos x="21" y="27"/>
                  </a:cxn>
                  <a:cxn ang="0">
                    <a:pos x="24" y="27"/>
                  </a:cxn>
                  <a:cxn ang="0">
                    <a:pos x="29" y="26"/>
                  </a:cxn>
                  <a:cxn ang="0">
                    <a:pos x="31" y="20"/>
                  </a:cxn>
                  <a:cxn ang="0">
                    <a:pos x="35" y="13"/>
                  </a:cxn>
                  <a:cxn ang="0">
                    <a:pos x="38" y="6"/>
                  </a:cxn>
                  <a:cxn ang="0">
                    <a:pos x="42" y="0"/>
                  </a:cxn>
                </a:cxnLst>
                <a:rect l="0" t="0" r="r" b="b"/>
                <a:pathLst>
                  <a:path w="69" h="82">
                    <a:moveTo>
                      <a:pt x="42" y="0"/>
                    </a:moveTo>
                    <a:lnTo>
                      <a:pt x="49" y="7"/>
                    </a:lnTo>
                    <a:lnTo>
                      <a:pt x="56" y="14"/>
                    </a:lnTo>
                    <a:lnTo>
                      <a:pt x="62" y="21"/>
                    </a:lnTo>
                    <a:lnTo>
                      <a:pt x="69" y="29"/>
                    </a:lnTo>
                    <a:lnTo>
                      <a:pt x="68" y="37"/>
                    </a:lnTo>
                    <a:lnTo>
                      <a:pt x="68" y="45"/>
                    </a:lnTo>
                    <a:lnTo>
                      <a:pt x="67" y="53"/>
                    </a:lnTo>
                    <a:lnTo>
                      <a:pt x="66" y="63"/>
                    </a:lnTo>
                    <a:lnTo>
                      <a:pt x="62" y="67"/>
                    </a:lnTo>
                    <a:lnTo>
                      <a:pt x="59" y="71"/>
                    </a:lnTo>
                    <a:lnTo>
                      <a:pt x="56" y="74"/>
                    </a:lnTo>
                    <a:lnTo>
                      <a:pt x="52" y="78"/>
                    </a:lnTo>
                    <a:lnTo>
                      <a:pt x="47" y="79"/>
                    </a:lnTo>
                    <a:lnTo>
                      <a:pt x="43" y="80"/>
                    </a:lnTo>
                    <a:lnTo>
                      <a:pt x="38" y="81"/>
                    </a:lnTo>
                    <a:lnTo>
                      <a:pt x="34" y="82"/>
                    </a:lnTo>
                    <a:lnTo>
                      <a:pt x="26" y="73"/>
                    </a:lnTo>
                    <a:lnTo>
                      <a:pt x="17" y="63"/>
                    </a:lnTo>
                    <a:lnTo>
                      <a:pt x="8" y="52"/>
                    </a:lnTo>
                    <a:lnTo>
                      <a:pt x="0" y="43"/>
                    </a:lnTo>
                    <a:lnTo>
                      <a:pt x="3" y="40"/>
                    </a:lnTo>
                    <a:lnTo>
                      <a:pt x="6" y="36"/>
                    </a:lnTo>
                    <a:lnTo>
                      <a:pt x="9" y="33"/>
                    </a:lnTo>
                    <a:lnTo>
                      <a:pt x="12" y="28"/>
                    </a:lnTo>
                    <a:lnTo>
                      <a:pt x="16" y="28"/>
                    </a:lnTo>
                    <a:lnTo>
                      <a:pt x="21" y="27"/>
                    </a:lnTo>
                    <a:lnTo>
                      <a:pt x="24" y="27"/>
                    </a:lnTo>
                    <a:lnTo>
                      <a:pt x="29" y="26"/>
                    </a:lnTo>
                    <a:lnTo>
                      <a:pt x="31" y="20"/>
                    </a:lnTo>
                    <a:lnTo>
                      <a:pt x="35" y="13"/>
                    </a:lnTo>
                    <a:lnTo>
                      <a:pt x="38" y="6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F2192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1" name="Freeform 66"/>
              <p:cNvSpPr>
                <a:spLocks/>
              </p:cNvSpPr>
              <p:nvPr/>
            </p:nvSpPr>
            <p:spPr bwMode="auto">
              <a:xfrm>
                <a:off x="2712810" y="3831461"/>
                <a:ext cx="50839" cy="73787"/>
              </a:xfrm>
              <a:custGeom>
                <a:avLst/>
                <a:gdLst/>
                <a:ahLst/>
                <a:cxnLst>
                  <a:cxn ang="0">
                    <a:pos x="39" y="0"/>
                  </a:cxn>
                  <a:cxn ang="0">
                    <a:pos x="46" y="8"/>
                  </a:cxn>
                  <a:cxn ang="0">
                    <a:pos x="53" y="15"/>
                  </a:cxn>
                  <a:cxn ang="0">
                    <a:pos x="59" y="21"/>
                  </a:cxn>
                  <a:cxn ang="0">
                    <a:pos x="66" y="27"/>
                  </a:cxn>
                  <a:cxn ang="0">
                    <a:pos x="65" y="35"/>
                  </a:cxn>
                  <a:cxn ang="0">
                    <a:pos x="64" y="43"/>
                  </a:cxn>
                  <a:cxn ang="0">
                    <a:pos x="63" y="51"/>
                  </a:cxn>
                  <a:cxn ang="0">
                    <a:pos x="62" y="59"/>
                  </a:cxn>
                  <a:cxn ang="0">
                    <a:pos x="59" y="63"/>
                  </a:cxn>
                  <a:cxn ang="0">
                    <a:pos x="56" y="66"/>
                  </a:cxn>
                  <a:cxn ang="0">
                    <a:pos x="53" y="70"/>
                  </a:cxn>
                  <a:cxn ang="0">
                    <a:pos x="49" y="73"/>
                  </a:cxn>
                  <a:cxn ang="0">
                    <a:pos x="44" y="74"/>
                  </a:cxn>
                  <a:cxn ang="0">
                    <a:pos x="41" y="76"/>
                  </a:cxn>
                  <a:cxn ang="0">
                    <a:pos x="36" y="77"/>
                  </a:cxn>
                  <a:cxn ang="0">
                    <a:pos x="32" y="78"/>
                  </a:cxn>
                  <a:cxn ang="0">
                    <a:pos x="24" y="69"/>
                  </a:cxn>
                  <a:cxn ang="0">
                    <a:pos x="16" y="59"/>
                  </a:cxn>
                  <a:cxn ang="0">
                    <a:pos x="8" y="50"/>
                  </a:cxn>
                  <a:cxn ang="0">
                    <a:pos x="0" y="41"/>
                  </a:cxn>
                  <a:cxn ang="0">
                    <a:pos x="3" y="38"/>
                  </a:cxn>
                  <a:cxn ang="0">
                    <a:pos x="5" y="34"/>
                  </a:cxn>
                  <a:cxn ang="0">
                    <a:pos x="9" y="31"/>
                  </a:cxn>
                  <a:cxn ang="0">
                    <a:pos x="11" y="27"/>
                  </a:cxn>
                  <a:cxn ang="0">
                    <a:pos x="16" y="26"/>
                  </a:cxn>
                  <a:cxn ang="0">
                    <a:pos x="19" y="26"/>
                  </a:cxn>
                  <a:cxn ang="0">
                    <a:pos x="23" y="26"/>
                  </a:cxn>
                  <a:cxn ang="0">
                    <a:pos x="27" y="25"/>
                  </a:cxn>
                  <a:cxn ang="0">
                    <a:pos x="29" y="19"/>
                  </a:cxn>
                  <a:cxn ang="0">
                    <a:pos x="33" y="12"/>
                  </a:cxn>
                  <a:cxn ang="0">
                    <a:pos x="36" y="6"/>
                  </a:cxn>
                  <a:cxn ang="0">
                    <a:pos x="39" y="0"/>
                  </a:cxn>
                </a:cxnLst>
                <a:rect l="0" t="0" r="r" b="b"/>
                <a:pathLst>
                  <a:path w="66" h="78">
                    <a:moveTo>
                      <a:pt x="39" y="0"/>
                    </a:moveTo>
                    <a:lnTo>
                      <a:pt x="46" y="8"/>
                    </a:lnTo>
                    <a:lnTo>
                      <a:pt x="53" y="15"/>
                    </a:lnTo>
                    <a:lnTo>
                      <a:pt x="59" y="21"/>
                    </a:lnTo>
                    <a:lnTo>
                      <a:pt x="66" y="27"/>
                    </a:lnTo>
                    <a:lnTo>
                      <a:pt x="65" y="35"/>
                    </a:lnTo>
                    <a:lnTo>
                      <a:pt x="64" y="43"/>
                    </a:lnTo>
                    <a:lnTo>
                      <a:pt x="63" y="51"/>
                    </a:lnTo>
                    <a:lnTo>
                      <a:pt x="62" y="59"/>
                    </a:lnTo>
                    <a:lnTo>
                      <a:pt x="59" y="63"/>
                    </a:lnTo>
                    <a:lnTo>
                      <a:pt x="56" y="66"/>
                    </a:lnTo>
                    <a:lnTo>
                      <a:pt x="53" y="70"/>
                    </a:lnTo>
                    <a:lnTo>
                      <a:pt x="49" y="73"/>
                    </a:lnTo>
                    <a:lnTo>
                      <a:pt x="44" y="74"/>
                    </a:lnTo>
                    <a:lnTo>
                      <a:pt x="41" y="76"/>
                    </a:lnTo>
                    <a:lnTo>
                      <a:pt x="36" y="77"/>
                    </a:lnTo>
                    <a:lnTo>
                      <a:pt x="32" y="78"/>
                    </a:lnTo>
                    <a:lnTo>
                      <a:pt x="24" y="69"/>
                    </a:lnTo>
                    <a:lnTo>
                      <a:pt x="16" y="59"/>
                    </a:lnTo>
                    <a:lnTo>
                      <a:pt x="8" y="50"/>
                    </a:lnTo>
                    <a:lnTo>
                      <a:pt x="0" y="41"/>
                    </a:lnTo>
                    <a:lnTo>
                      <a:pt x="3" y="38"/>
                    </a:lnTo>
                    <a:lnTo>
                      <a:pt x="5" y="34"/>
                    </a:lnTo>
                    <a:lnTo>
                      <a:pt x="9" y="31"/>
                    </a:lnTo>
                    <a:lnTo>
                      <a:pt x="11" y="27"/>
                    </a:lnTo>
                    <a:lnTo>
                      <a:pt x="16" y="26"/>
                    </a:lnTo>
                    <a:lnTo>
                      <a:pt x="19" y="26"/>
                    </a:lnTo>
                    <a:lnTo>
                      <a:pt x="23" y="26"/>
                    </a:lnTo>
                    <a:lnTo>
                      <a:pt x="27" y="25"/>
                    </a:lnTo>
                    <a:lnTo>
                      <a:pt x="29" y="19"/>
                    </a:lnTo>
                    <a:lnTo>
                      <a:pt x="33" y="12"/>
                    </a:lnTo>
                    <a:lnTo>
                      <a:pt x="36" y="6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ED21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2" name="Freeform 67"/>
              <p:cNvSpPr>
                <a:spLocks/>
              </p:cNvSpPr>
              <p:nvPr/>
            </p:nvSpPr>
            <p:spPr bwMode="auto">
              <a:xfrm>
                <a:off x="2715800" y="3835245"/>
                <a:ext cx="46354" cy="68110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43" y="7"/>
                  </a:cxn>
                  <a:cxn ang="0">
                    <a:pos x="50" y="13"/>
                  </a:cxn>
                  <a:cxn ang="0">
                    <a:pos x="55" y="20"/>
                  </a:cxn>
                  <a:cxn ang="0">
                    <a:pos x="62" y="25"/>
                  </a:cxn>
                  <a:cxn ang="0">
                    <a:pos x="61" y="33"/>
                  </a:cxn>
                  <a:cxn ang="0">
                    <a:pos x="61" y="40"/>
                  </a:cxn>
                  <a:cxn ang="0">
                    <a:pos x="60" y="47"/>
                  </a:cxn>
                  <a:cxn ang="0">
                    <a:pos x="59" y="55"/>
                  </a:cxn>
                  <a:cxn ang="0">
                    <a:pos x="55" y="59"/>
                  </a:cxn>
                  <a:cxn ang="0">
                    <a:pos x="53" y="62"/>
                  </a:cxn>
                  <a:cxn ang="0">
                    <a:pos x="50" y="66"/>
                  </a:cxn>
                  <a:cxn ang="0">
                    <a:pos x="46" y="68"/>
                  </a:cxn>
                  <a:cxn ang="0">
                    <a:pos x="43" y="69"/>
                  </a:cxn>
                  <a:cxn ang="0">
                    <a:pos x="38" y="70"/>
                  </a:cxn>
                  <a:cxn ang="0">
                    <a:pos x="35" y="71"/>
                  </a:cxn>
                  <a:cxn ang="0">
                    <a:pos x="30" y="73"/>
                  </a:cxn>
                  <a:cxn ang="0">
                    <a:pos x="23" y="63"/>
                  </a:cxn>
                  <a:cxn ang="0">
                    <a:pos x="15" y="55"/>
                  </a:cxn>
                  <a:cxn ang="0">
                    <a:pos x="8" y="46"/>
                  </a:cxn>
                  <a:cxn ang="0">
                    <a:pos x="0" y="38"/>
                  </a:cxn>
                  <a:cxn ang="0">
                    <a:pos x="2" y="35"/>
                  </a:cxn>
                  <a:cxn ang="0">
                    <a:pos x="6" y="31"/>
                  </a:cxn>
                  <a:cxn ang="0">
                    <a:pos x="8" y="29"/>
                  </a:cxn>
                  <a:cxn ang="0">
                    <a:pos x="10" y="25"/>
                  </a:cxn>
                  <a:cxn ang="0">
                    <a:pos x="15" y="24"/>
                  </a:cxn>
                  <a:cxn ang="0">
                    <a:pos x="18" y="24"/>
                  </a:cxn>
                  <a:cxn ang="0">
                    <a:pos x="22" y="23"/>
                  </a:cxn>
                  <a:cxn ang="0">
                    <a:pos x="25" y="23"/>
                  </a:cxn>
                  <a:cxn ang="0">
                    <a:pos x="28" y="17"/>
                  </a:cxn>
                  <a:cxn ang="0">
                    <a:pos x="31" y="12"/>
                  </a:cxn>
                  <a:cxn ang="0">
                    <a:pos x="35" y="6"/>
                  </a:cxn>
                  <a:cxn ang="0">
                    <a:pos x="37" y="0"/>
                  </a:cxn>
                </a:cxnLst>
                <a:rect l="0" t="0" r="r" b="b"/>
                <a:pathLst>
                  <a:path w="62" h="73">
                    <a:moveTo>
                      <a:pt x="37" y="0"/>
                    </a:moveTo>
                    <a:lnTo>
                      <a:pt x="43" y="7"/>
                    </a:lnTo>
                    <a:lnTo>
                      <a:pt x="50" y="13"/>
                    </a:lnTo>
                    <a:lnTo>
                      <a:pt x="55" y="20"/>
                    </a:lnTo>
                    <a:lnTo>
                      <a:pt x="62" y="25"/>
                    </a:lnTo>
                    <a:lnTo>
                      <a:pt x="61" y="33"/>
                    </a:lnTo>
                    <a:lnTo>
                      <a:pt x="61" y="40"/>
                    </a:lnTo>
                    <a:lnTo>
                      <a:pt x="60" y="47"/>
                    </a:lnTo>
                    <a:lnTo>
                      <a:pt x="59" y="55"/>
                    </a:lnTo>
                    <a:lnTo>
                      <a:pt x="55" y="59"/>
                    </a:lnTo>
                    <a:lnTo>
                      <a:pt x="53" y="62"/>
                    </a:lnTo>
                    <a:lnTo>
                      <a:pt x="50" y="66"/>
                    </a:lnTo>
                    <a:lnTo>
                      <a:pt x="46" y="68"/>
                    </a:lnTo>
                    <a:lnTo>
                      <a:pt x="43" y="69"/>
                    </a:lnTo>
                    <a:lnTo>
                      <a:pt x="38" y="70"/>
                    </a:lnTo>
                    <a:lnTo>
                      <a:pt x="35" y="71"/>
                    </a:lnTo>
                    <a:lnTo>
                      <a:pt x="30" y="73"/>
                    </a:lnTo>
                    <a:lnTo>
                      <a:pt x="23" y="63"/>
                    </a:lnTo>
                    <a:lnTo>
                      <a:pt x="15" y="55"/>
                    </a:lnTo>
                    <a:lnTo>
                      <a:pt x="8" y="46"/>
                    </a:lnTo>
                    <a:lnTo>
                      <a:pt x="0" y="38"/>
                    </a:lnTo>
                    <a:lnTo>
                      <a:pt x="2" y="35"/>
                    </a:lnTo>
                    <a:lnTo>
                      <a:pt x="6" y="31"/>
                    </a:lnTo>
                    <a:lnTo>
                      <a:pt x="8" y="29"/>
                    </a:lnTo>
                    <a:lnTo>
                      <a:pt x="10" y="25"/>
                    </a:lnTo>
                    <a:lnTo>
                      <a:pt x="15" y="24"/>
                    </a:lnTo>
                    <a:lnTo>
                      <a:pt x="18" y="24"/>
                    </a:lnTo>
                    <a:lnTo>
                      <a:pt x="22" y="23"/>
                    </a:lnTo>
                    <a:lnTo>
                      <a:pt x="25" y="23"/>
                    </a:lnTo>
                    <a:lnTo>
                      <a:pt x="28" y="17"/>
                    </a:lnTo>
                    <a:lnTo>
                      <a:pt x="31" y="12"/>
                    </a:lnTo>
                    <a:lnTo>
                      <a:pt x="35" y="6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EA2B3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3" name="Freeform 68"/>
              <p:cNvSpPr>
                <a:spLocks/>
              </p:cNvSpPr>
              <p:nvPr/>
            </p:nvSpPr>
            <p:spPr bwMode="auto">
              <a:xfrm>
                <a:off x="2718791" y="3837137"/>
                <a:ext cx="43363" cy="64326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40" y="6"/>
                  </a:cxn>
                  <a:cxn ang="0">
                    <a:pos x="47" y="12"/>
                  </a:cxn>
                  <a:cxn ang="0">
                    <a:pos x="52" y="18"/>
                  </a:cxn>
                  <a:cxn ang="0">
                    <a:pos x="58" y="24"/>
                  </a:cxn>
                  <a:cxn ang="0">
                    <a:pos x="57" y="30"/>
                  </a:cxn>
                  <a:cxn ang="0">
                    <a:pos x="57" y="37"/>
                  </a:cxn>
                  <a:cxn ang="0">
                    <a:pos x="56" y="44"/>
                  </a:cxn>
                  <a:cxn ang="0">
                    <a:pos x="55" y="51"/>
                  </a:cxn>
                  <a:cxn ang="0">
                    <a:pos x="52" y="55"/>
                  </a:cxn>
                  <a:cxn ang="0">
                    <a:pos x="49" y="57"/>
                  </a:cxn>
                  <a:cxn ang="0">
                    <a:pos x="47" y="60"/>
                  </a:cxn>
                  <a:cxn ang="0">
                    <a:pos x="43" y="64"/>
                  </a:cxn>
                  <a:cxn ang="0">
                    <a:pos x="40" y="65"/>
                  </a:cxn>
                  <a:cxn ang="0">
                    <a:pos x="36" y="65"/>
                  </a:cxn>
                  <a:cxn ang="0">
                    <a:pos x="33" y="66"/>
                  </a:cxn>
                  <a:cxn ang="0">
                    <a:pos x="28" y="67"/>
                  </a:cxn>
                  <a:cxn ang="0">
                    <a:pos x="21" y="59"/>
                  </a:cxn>
                  <a:cxn ang="0">
                    <a:pos x="14" y="51"/>
                  </a:cxn>
                  <a:cxn ang="0">
                    <a:pos x="7" y="43"/>
                  </a:cxn>
                  <a:cxn ang="0">
                    <a:pos x="0" y="35"/>
                  </a:cxn>
                  <a:cxn ang="0">
                    <a:pos x="3" y="32"/>
                  </a:cxn>
                  <a:cxn ang="0">
                    <a:pos x="6" y="29"/>
                  </a:cxn>
                  <a:cxn ang="0">
                    <a:pos x="8" y="26"/>
                  </a:cxn>
                  <a:cxn ang="0">
                    <a:pos x="11" y="24"/>
                  </a:cxn>
                  <a:cxn ang="0">
                    <a:pos x="14" y="22"/>
                  </a:cxn>
                  <a:cxn ang="0">
                    <a:pos x="18" y="22"/>
                  </a:cxn>
                  <a:cxn ang="0">
                    <a:pos x="20" y="21"/>
                  </a:cxn>
                  <a:cxn ang="0">
                    <a:pos x="23" y="21"/>
                  </a:cxn>
                  <a:cxn ang="0">
                    <a:pos x="26" y="15"/>
                  </a:cxn>
                  <a:cxn ang="0">
                    <a:pos x="29" y="11"/>
                  </a:cxn>
                  <a:cxn ang="0">
                    <a:pos x="32" y="5"/>
                  </a:cxn>
                  <a:cxn ang="0">
                    <a:pos x="34" y="0"/>
                  </a:cxn>
                </a:cxnLst>
                <a:rect l="0" t="0" r="r" b="b"/>
                <a:pathLst>
                  <a:path w="58" h="67">
                    <a:moveTo>
                      <a:pt x="34" y="0"/>
                    </a:moveTo>
                    <a:lnTo>
                      <a:pt x="40" y="6"/>
                    </a:lnTo>
                    <a:lnTo>
                      <a:pt x="47" y="12"/>
                    </a:lnTo>
                    <a:lnTo>
                      <a:pt x="52" y="18"/>
                    </a:lnTo>
                    <a:lnTo>
                      <a:pt x="58" y="24"/>
                    </a:lnTo>
                    <a:lnTo>
                      <a:pt x="57" y="30"/>
                    </a:lnTo>
                    <a:lnTo>
                      <a:pt x="57" y="37"/>
                    </a:lnTo>
                    <a:lnTo>
                      <a:pt x="56" y="44"/>
                    </a:lnTo>
                    <a:lnTo>
                      <a:pt x="55" y="51"/>
                    </a:lnTo>
                    <a:lnTo>
                      <a:pt x="52" y="55"/>
                    </a:lnTo>
                    <a:lnTo>
                      <a:pt x="49" y="57"/>
                    </a:lnTo>
                    <a:lnTo>
                      <a:pt x="47" y="60"/>
                    </a:lnTo>
                    <a:lnTo>
                      <a:pt x="43" y="64"/>
                    </a:lnTo>
                    <a:lnTo>
                      <a:pt x="40" y="65"/>
                    </a:lnTo>
                    <a:lnTo>
                      <a:pt x="36" y="65"/>
                    </a:lnTo>
                    <a:lnTo>
                      <a:pt x="33" y="66"/>
                    </a:lnTo>
                    <a:lnTo>
                      <a:pt x="28" y="67"/>
                    </a:lnTo>
                    <a:lnTo>
                      <a:pt x="21" y="59"/>
                    </a:lnTo>
                    <a:lnTo>
                      <a:pt x="14" y="51"/>
                    </a:lnTo>
                    <a:lnTo>
                      <a:pt x="7" y="43"/>
                    </a:lnTo>
                    <a:lnTo>
                      <a:pt x="0" y="35"/>
                    </a:lnTo>
                    <a:lnTo>
                      <a:pt x="3" y="32"/>
                    </a:lnTo>
                    <a:lnTo>
                      <a:pt x="6" y="29"/>
                    </a:lnTo>
                    <a:lnTo>
                      <a:pt x="8" y="26"/>
                    </a:lnTo>
                    <a:lnTo>
                      <a:pt x="11" y="24"/>
                    </a:lnTo>
                    <a:lnTo>
                      <a:pt x="14" y="22"/>
                    </a:lnTo>
                    <a:lnTo>
                      <a:pt x="18" y="22"/>
                    </a:lnTo>
                    <a:lnTo>
                      <a:pt x="20" y="21"/>
                    </a:lnTo>
                    <a:lnTo>
                      <a:pt x="23" y="21"/>
                    </a:lnTo>
                    <a:lnTo>
                      <a:pt x="26" y="15"/>
                    </a:lnTo>
                    <a:lnTo>
                      <a:pt x="29" y="11"/>
                    </a:lnTo>
                    <a:lnTo>
                      <a:pt x="32" y="5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rgbClr val="E53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4" name="Freeform 69"/>
              <p:cNvSpPr>
                <a:spLocks/>
              </p:cNvSpPr>
              <p:nvPr/>
            </p:nvSpPr>
            <p:spPr bwMode="auto">
              <a:xfrm>
                <a:off x="2720286" y="3839029"/>
                <a:ext cx="40372" cy="58651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37" y="4"/>
                  </a:cxn>
                  <a:cxn ang="0">
                    <a:pos x="43" y="10"/>
                  </a:cxn>
                  <a:cxn ang="0">
                    <a:pos x="47" y="15"/>
                  </a:cxn>
                  <a:cxn ang="0">
                    <a:pos x="53" y="21"/>
                  </a:cxn>
                  <a:cxn ang="0">
                    <a:pos x="52" y="27"/>
                  </a:cxn>
                  <a:cxn ang="0">
                    <a:pos x="52" y="33"/>
                  </a:cxn>
                  <a:cxn ang="0">
                    <a:pos x="51" y="40"/>
                  </a:cxn>
                  <a:cxn ang="0">
                    <a:pos x="49" y="47"/>
                  </a:cxn>
                  <a:cxn ang="0">
                    <a:pos x="47" y="49"/>
                  </a:cxn>
                  <a:cxn ang="0">
                    <a:pos x="45" y="53"/>
                  </a:cxn>
                  <a:cxn ang="0">
                    <a:pos x="41" y="55"/>
                  </a:cxn>
                  <a:cxn ang="0">
                    <a:pos x="39" y="59"/>
                  </a:cxn>
                  <a:cxn ang="0">
                    <a:pos x="36" y="60"/>
                  </a:cxn>
                  <a:cxn ang="0">
                    <a:pos x="32" y="60"/>
                  </a:cxn>
                  <a:cxn ang="0">
                    <a:pos x="29" y="61"/>
                  </a:cxn>
                  <a:cxn ang="0">
                    <a:pos x="25" y="62"/>
                  </a:cxn>
                  <a:cxn ang="0">
                    <a:pos x="19" y="54"/>
                  </a:cxn>
                  <a:cxn ang="0">
                    <a:pos x="13" y="47"/>
                  </a:cxn>
                  <a:cxn ang="0">
                    <a:pos x="6" y="40"/>
                  </a:cxn>
                  <a:cxn ang="0">
                    <a:pos x="0" y="32"/>
                  </a:cxn>
                  <a:cxn ang="0">
                    <a:pos x="2" y="30"/>
                  </a:cxn>
                  <a:cxn ang="0">
                    <a:pos x="4" y="26"/>
                  </a:cxn>
                  <a:cxn ang="0">
                    <a:pos x="7" y="23"/>
                  </a:cxn>
                  <a:cxn ang="0">
                    <a:pos x="9" y="21"/>
                  </a:cxn>
                  <a:cxn ang="0">
                    <a:pos x="11" y="21"/>
                  </a:cxn>
                  <a:cxn ang="0">
                    <a:pos x="15" y="19"/>
                  </a:cxn>
                  <a:cxn ang="0">
                    <a:pos x="18" y="19"/>
                  </a:cxn>
                  <a:cxn ang="0">
                    <a:pos x="22" y="19"/>
                  </a:cxn>
                  <a:cxn ang="0">
                    <a:pos x="24" y="15"/>
                  </a:cxn>
                  <a:cxn ang="0">
                    <a:pos x="26" y="9"/>
                  </a:cxn>
                  <a:cxn ang="0">
                    <a:pos x="29" y="4"/>
                  </a:cxn>
                  <a:cxn ang="0">
                    <a:pos x="31" y="0"/>
                  </a:cxn>
                </a:cxnLst>
                <a:rect l="0" t="0" r="r" b="b"/>
                <a:pathLst>
                  <a:path w="53" h="62">
                    <a:moveTo>
                      <a:pt x="31" y="0"/>
                    </a:moveTo>
                    <a:lnTo>
                      <a:pt x="37" y="4"/>
                    </a:lnTo>
                    <a:lnTo>
                      <a:pt x="43" y="10"/>
                    </a:lnTo>
                    <a:lnTo>
                      <a:pt x="47" y="15"/>
                    </a:lnTo>
                    <a:lnTo>
                      <a:pt x="53" y="21"/>
                    </a:lnTo>
                    <a:lnTo>
                      <a:pt x="52" y="27"/>
                    </a:lnTo>
                    <a:lnTo>
                      <a:pt x="52" y="33"/>
                    </a:lnTo>
                    <a:lnTo>
                      <a:pt x="51" y="40"/>
                    </a:lnTo>
                    <a:lnTo>
                      <a:pt x="49" y="47"/>
                    </a:lnTo>
                    <a:lnTo>
                      <a:pt x="47" y="49"/>
                    </a:lnTo>
                    <a:lnTo>
                      <a:pt x="45" y="53"/>
                    </a:lnTo>
                    <a:lnTo>
                      <a:pt x="41" y="55"/>
                    </a:lnTo>
                    <a:lnTo>
                      <a:pt x="39" y="59"/>
                    </a:lnTo>
                    <a:lnTo>
                      <a:pt x="36" y="60"/>
                    </a:lnTo>
                    <a:lnTo>
                      <a:pt x="32" y="60"/>
                    </a:lnTo>
                    <a:lnTo>
                      <a:pt x="29" y="61"/>
                    </a:lnTo>
                    <a:lnTo>
                      <a:pt x="25" y="62"/>
                    </a:lnTo>
                    <a:lnTo>
                      <a:pt x="19" y="54"/>
                    </a:lnTo>
                    <a:lnTo>
                      <a:pt x="13" y="47"/>
                    </a:lnTo>
                    <a:lnTo>
                      <a:pt x="6" y="40"/>
                    </a:lnTo>
                    <a:lnTo>
                      <a:pt x="0" y="32"/>
                    </a:lnTo>
                    <a:lnTo>
                      <a:pt x="2" y="30"/>
                    </a:lnTo>
                    <a:lnTo>
                      <a:pt x="4" y="26"/>
                    </a:lnTo>
                    <a:lnTo>
                      <a:pt x="7" y="23"/>
                    </a:lnTo>
                    <a:lnTo>
                      <a:pt x="9" y="21"/>
                    </a:lnTo>
                    <a:lnTo>
                      <a:pt x="11" y="21"/>
                    </a:lnTo>
                    <a:lnTo>
                      <a:pt x="15" y="19"/>
                    </a:lnTo>
                    <a:lnTo>
                      <a:pt x="18" y="19"/>
                    </a:lnTo>
                    <a:lnTo>
                      <a:pt x="22" y="19"/>
                    </a:lnTo>
                    <a:lnTo>
                      <a:pt x="24" y="15"/>
                    </a:lnTo>
                    <a:lnTo>
                      <a:pt x="26" y="9"/>
                    </a:lnTo>
                    <a:lnTo>
                      <a:pt x="29" y="4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E03A5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5" name="Freeform 70"/>
              <p:cNvSpPr>
                <a:spLocks/>
              </p:cNvSpPr>
              <p:nvPr/>
            </p:nvSpPr>
            <p:spPr bwMode="auto">
              <a:xfrm>
                <a:off x="2723277" y="3842813"/>
                <a:ext cx="35886" cy="5297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34" y="5"/>
                  </a:cxn>
                  <a:cxn ang="0">
                    <a:pos x="38" y="9"/>
                  </a:cxn>
                  <a:cxn ang="0">
                    <a:pos x="44" y="15"/>
                  </a:cxn>
                  <a:cxn ang="0">
                    <a:pos x="49" y="20"/>
                  </a:cxn>
                  <a:cxn ang="0">
                    <a:pos x="48" y="25"/>
                  </a:cxn>
                  <a:cxn ang="0">
                    <a:pos x="48" y="31"/>
                  </a:cxn>
                  <a:cxn ang="0">
                    <a:pos x="48" y="37"/>
                  </a:cxn>
                  <a:cxn ang="0">
                    <a:pos x="46" y="44"/>
                  </a:cxn>
                  <a:cxn ang="0">
                    <a:pos x="44" y="46"/>
                  </a:cxn>
                  <a:cxn ang="0">
                    <a:pos x="42" y="48"/>
                  </a:cxn>
                  <a:cxn ang="0">
                    <a:pos x="38" y="52"/>
                  </a:cxn>
                  <a:cxn ang="0">
                    <a:pos x="36" y="54"/>
                  </a:cxn>
                  <a:cxn ang="0">
                    <a:pos x="34" y="55"/>
                  </a:cxn>
                  <a:cxn ang="0">
                    <a:pos x="30" y="55"/>
                  </a:cxn>
                  <a:cxn ang="0">
                    <a:pos x="27" y="57"/>
                  </a:cxn>
                  <a:cxn ang="0">
                    <a:pos x="23" y="58"/>
                  </a:cxn>
                  <a:cxn ang="0">
                    <a:pos x="18" y="51"/>
                  </a:cxn>
                  <a:cxn ang="0">
                    <a:pos x="12" y="44"/>
                  </a:cxn>
                  <a:cxn ang="0">
                    <a:pos x="6" y="37"/>
                  </a:cxn>
                  <a:cxn ang="0">
                    <a:pos x="0" y="30"/>
                  </a:cxn>
                  <a:cxn ang="0">
                    <a:pos x="3" y="28"/>
                  </a:cxn>
                  <a:cxn ang="0">
                    <a:pos x="5" y="24"/>
                  </a:cxn>
                  <a:cxn ang="0">
                    <a:pos x="6" y="22"/>
                  </a:cxn>
                  <a:cxn ang="0">
                    <a:pos x="8" y="20"/>
                  </a:cxn>
                  <a:cxn ang="0">
                    <a:pos x="11" y="19"/>
                  </a:cxn>
                  <a:cxn ang="0">
                    <a:pos x="14" y="19"/>
                  </a:cxn>
                  <a:cxn ang="0">
                    <a:pos x="18" y="19"/>
                  </a:cxn>
                  <a:cxn ang="0">
                    <a:pos x="20" y="17"/>
                  </a:cxn>
                  <a:cxn ang="0">
                    <a:pos x="22" y="13"/>
                  </a:cxn>
                  <a:cxn ang="0">
                    <a:pos x="25" y="8"/>
                  </a:cxn>
                  <a:cxn ang="0">
                    <a:pos x="27" y="5"/>
                  </a:cxn>
                  <a:cxn ang="0">
                    <a:pos x="29" y="0"/>
                  </a:cxn>
                </a:cxnLst>
                <a:rect l="0" t="0" r="r" b="b"/>
                <a:pathLst>
                  <a:path w="49" h="58">
                    <a:moveTo>
                      <a:pt x="29" y="0"/>
                    </a:moveTo>
                    <a:lnTo>
                      <a:pt x="34" y="5"/>
                    </a:lnTo>
                    <a:lnTo>
                      <a:pt x="38" y="9"/>
                    </a:lnTo>
                    <a:lnTo>
                      <a:pt x="44" y="15"/>
                    </a:lnTo>
                    <a:lnTo>
                      <a:pt x="49" y="20"/>
                    </a:lnTo>
                    <a:lnTo>
                      <a:pt x="48" y="25"/>
                    </a:lnTo>
                    <a:lnTo>
                      <a:pt x="48" y="31"/>
                    </a:lnTo>
                    <a:lnTo>
                      <a:pt x="48" y="37"/>
                    </a:lnTo>
                    <a:lnTo>
                      <a:pt x="46" y="44"/>
                    </a:lnTo>
                    <a:lnTo>
                      <a:pt x="44" y="46"/>
                    </a:lnTo>
                    <a:lnTo>
                      <a:pt x="42" y="48"/>
                    </a:lnTo>
                    <a:lnTo>
                      <a:pt x="38" y="52"/>
                    </a:lnTo>
                    <a:lnTo>
                      <a:pt x="36" y="54"/>
                    </a:lnTo>
                    <a:lnTo>
                      <a:pt x="34" y="55"/>
                    </a:lnTo>
                    <a:lnTo>
                      <a:pt x="30" y="55"/>
                    </a:lnTo>
                    <a:lnTo>
                      <a:pt x="27" y="57"/>
                    </a:lnTo>
                    <a:lnTo>
                      <a:pt x="23" y="58"/>
                    </a:lnTo>
                    <a:lnTo>
                      <a:pt x="18" y="51"/>
                    </a:lnTo>
                    <a:lnTo>
                      <a:pt x="12" y="44"/>
                    </a:lnTo>
                    <a:lnTo>
                      <a:pt x="6" y="37"/>
                    </a:lnTo>
                    <a:lnTo>
                      <a:pt x="0" y="30"/>
                    </a:lnTo>
                    <a:lnTo>
                      <a:pt x="3" y="28"/>
                    </a:lnTo>
                    <a:lnTo>
                      <a:pt x="5" y="24"/>
                    </a:lnTo>
                    <a:lnTo>
                      <a:pt x="6" y="22"/>
                    </a:lnTo>
                    <a:lnTo>
                      <a:pt x="8" y="20"/>
                    </a:lnTo>
                    <a:lnTo>
                      <a:pt x="11" y="19"/>
                    </a:lnTo>
                    <a:lnTo>
                      <a:pt x="14" y="19"/>
                    </a:lnTo>
                    <a:lnTo>
                      <a:pt x="18" y="19"/>
                    </a:lnTo>
                    <a:lnTo>
                      <a:pt x="20" y="17"/>
                    </a:lnTo>
                    <a:lnTo>
                      <a:pt x="22" y="13"/>
                    </a:lnTo>
                    <a:lnTo>
                      <a:pt x="25" y="8"/>
                    </a:lnTo>
                    <a:lnTo>
                      <a:pt x="27" y="5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DD44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6" name="Freeform 71"/>
              <p:cNvSpPr>
                <a:spLocks/>
              </p:cNvSpPr>
              <p:nvPr/>
            </p:nvSpPr>
            <p:spPr bwMode="auto">
              <a:xfrm>
                <a:off x="2726267" y="3844705"/>
                <a:ext cx="32896" cy="49191"/>
              </a:xfrm>
              <a:custGeom>
                <a:avLst/>
                <a:gdLst/>
                <a:ahLst/>
                <a:cxnLst>
                  <a:cxn ang="0">
                    <a:pos x="25" y="0"/>
                  </a:cxn>
                  <a:cxn ang="0">
                    <a:pos x="30" y="5"/>
                  </a:cxn>
                  <a:cxn ang="0">
                    <a:pos x="34" y="10"/>
                  </a:cxn>
                  <a:cxn ang="0">
                    <a:pos x="39" y="14"/>
                  </a:cxn>
                  <a:cxn ang="0">
                    <a:pos x="44" y="19"/>
                  </a:cxn>
                  <a:cxn ang="0">
                    <a:pos x="44" y="25"/>
                  </a:cxn>
                  <a:cxn ang="0">
                    <a:pos x="42" y="29"/>
                  </a:cxn>
                  <a:cxn ang="0">
                    <a:pos x="42" y="35"/>
                  </a:cxn>
                  <a:cxn ang="0">
                    <a:pos x="41" y="41"/>
                  </a:cxn>
                  <a:cxn ang="0">
                    <a:pos x="39" y="43"/>
                  </a:cxn>
                  <a:cxn ang="0">
                    <a:pos x="38" y="45"/>
                  </a:cxn>
                  <a:cxn ang="0">
                    <a:pos x="36" y="48"/>
                  </a:cxn>
                  <a:cxn ang="0">
                    <a:pos x="33" y="50"/>
                  </a:cxn>
                  <a:cxn ang="0">
                    <a:pos x="30" y="51"/>
                  </a:cxn>
                  <a:cxn ang="0">
                    <a:pos x="27" y="51"/>
                  </a:cxn>
                  <a:cxn ang="0">
                    <a:pos x="24" y="52"/>
                  </a:cxn>
                  <a:cxn ang="0">
                    <a:pos x="21" y="53"/>
                  </a:cxn>
                  <a:cxn ang="0">
                    <a:pos x="16" y="46"/>
                  </a:cxn>
                  <a:cxn ang="0">
                    <a:pos x="10" y="40"/>
                  </a:cxn>
                  <a:cxn ang="0">
                    <a:pos x="6" y="34"/>
                  </a:cxn>
                  <a:cxn ang="0">
                    <a:pos x="0" y="28"/>
                  </a:cxn>
                  <a:cxn ang="0">
                    <a:pos x="2" y="26"/>
                  </a:cxn>
                  <a:cxn ang="0">
                    <a:pos x="3" y="23"/>
                  </a:cxn>
                  <a:cxn ang="0">
                    <a:pos x="6" y="21"/>
                  </a:cxn>
                  <a:cxn ang="0">
                    <a:pos x="7" y="19"/>
                  </a:cxn>
                  <a:cxn ang="0">
                    <a:pos x="9" y="18"/>
                  </a:cxn>
                  <a:cxn ang="0">
                    <a:pos x="12" y="18"/>
                  </a:cxn>
                  <a:cxn ang="0">
                    <a:pos x="15" y="18"/>
                  </a:cxn>
                  <a:cxn ang="0">
                    <a:pos x="17" y="17"/>
                  </a:cxn>
                  <a:cxn ang="0">
                    <a:pos x="19" y="13"/>
                  </a:cxn>
                  <a:cxn ang="0">
                    <a:pos x="22" y="8"/>
                  </a:cxn>
                  <a:cxn ang="0">
                    <a:pos x="23" y="5"/>
                  </a:cxn>
                  <a:cxn ang="0">
                    <a:pos x="25" y="0"/>
                  </a:cxn>
                </a:cxnLst>
                <a:rect l="0" t="0" r="r" b="b"/>
                <a:pathLst>
                  <a:path w="44" h="53">
                    <a:moveTo>
                      <a:pt x="25" y="0"/>
                    </a:moveTo>
                    <a:lnTo>
                      <a:pt x="30" y="5"/>
                    </a:lnTo>
                    <a:lnTo>
                      <a:pt x="34" y="10"/>
                    </a:lnTo>
                    <a:lnTo>
                      <a:pt x="39" y="14"/>
                    </a:lnTo>
                    <a:lnTo>
                      <a:pt x="44" y="19"/>
                    </a:lnTo>
                    <a:lnTo>
                      <a:pt x="44" y="25"/>
                    </a:lnTo>
                    <a:lnTo>
                      <a:pt x="42" y="29"/>
                    </a:lnTo>
                    <a:lnTo>
                      <a:pt x="42" y="35"/>
                    </a:lnTo>
                    <a:lnTo>
                      <a:pt x="41" y="41"/>
                    </a:lnTo>
                    <a:lnTo>
                      <a:pt x="39" y="43"/>
                    </a:lnTo>
                    <a:lnTo>
                      <a:pt x="38" y="45"/>
                    </a:lnTo>
                    <a:lnTo>
                      <a:pt x="36" y="48"/>
                    </a:lnTo>
                    <a:lnTo>
                      <a:pt x="33" y="50"/>
                    </a:lnTo>
                    <a:lnTo>
                      <a:pt x="30" y="51"/>
                    </a:lnTo>
                    <a:lnTo>
                      <a:pt x="27" y="51"/>
                    </a:lnTo>
                    <a:lnTo>
                      <a:pt x="24" y="52"/>
                    </a:lnTo>
                    <a:lnTo>
                      <a:pt x="21" y="53"/>
                    </a:lnTo>
                    <a:lnTo>
                      <a:pt x="16" y="46"/>
                    </a:lnTo>
                    <a:lnTo>
                      <a:pt x="10" y="40"/>
                    </a:lnTo>
                    <a:lnTo>
                      <a:pt x="6" y="34"/>
                    </a:lnTo>
                    <a:lnTo>
                      <a:pt x="0" y="28"/>
                    </a:lnTo>
                    <a:lnTo>
                      <a:pt x="2" y="26"/>
                    </a:lnTo>
                    <a:lnTo>
                      <a:pt x="3" y="23"/>
                    </a:lnTo>
                    <a:lnTo>
                      <a:pt x="6" y="21"/>
                    </a:lnTo>
                    <a:lnTo>
                      <a:pt x="7" y="19"/>
                    </a:lnTo>
                    <a:lnTo>
                      <a:pt x="9" y="18"/>
                    </a:lnTo>
                    <a:lnTo>
                      <a:pt x="12" y="18"/>
                    </a:lnTo>
                    <a:lnTo>
                      <a:pt x="15" y="18"/>
                    </a:lnTo>
                    <a:lnTo>
                      <a:pt x="17" y="17"/>
                    </a:lnTo>
                    <a:lnTo>
                      <a:pt x="19" y="13"/>
                    </a:lnTo>
                    <a:lnTo>
                      <a:pt x="22" y="8"/>
                    </a:lnTo>
                    <a:lnTo>
                      <a:pt x="23" y="5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D84C7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7" name="Freeform 72"/>
              <p:cNvSpPr>
                <a:spLocks/>
              </p:cNvSpPr>
              <p:nvPr/>
            </p:nvSpPr>
            <p:spPr bwMode="auto">
              <a:xfrm>
                <a:off x="2727762" y="3846596"/>
                <a:ext cx="29905" cy="43515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9" y="4"/>
                  </a:cxn>
                  <a:cxn ang="0">
                    <a:pos x="32" y="8"/>
                  </a:cxn>
                  <a:cxn ang="0">
                    <a:pos x="37" y="12"/>
                  </a:cxn>
                  <a:cxn ang="0">
                    <a:pos x="40" y="17"/>
                  </a:cxn>
                  <a:cxn ang="0">
                    <a:pos x="40" y="22"/>
                  </a:cxn>
                  <a:cxn ang="0">
                    <a:pos x="39" y="26"/>
                  </a:cxn>
                  <a:cxn ang="0">
                    <a:pos x="39" y="32"/>
                  </a:cxn>
                  <a:cxn ang="0">
                    <a:pos x="38" y="37"/>
                  </a:cxn>
                  <a:cxn ang="0">
                    <a:pos x="37" y="39"/>
                  </a:cxn>
                  <a:cxn ang="0">
                    <a:pos x="35" y="40"/>
                  </a:cxn>
                  <a:cxn ang="0">
                    <a:pos x="34" y="42"/>
                  </a:cxn>
                  <a:cxn ang="0">
                    <a:pos x="31" y="45"/>
                  </a:cxn>
                  <a:cxn ang="0">
                    <a:pos x="29" y="46"/>
                  </a:cxn>
                  <a:cxn ang="0">
                    <a:pos x="25" y="46"/>
                  </a:cxn>
                  <a:cxn ang="0">
                    <a:pos x="22" y="47"/>
                  </a:cxn>
                  <a:cxn ang="0">
                    <a:pos x="20" y="47"/>
                  </a:cxn>
                  <a:cxn ang="0">
                    <a:pos x="15" y="41"/>
                  </a:cxn>
                  <a:cxn ang="0">
                    <a:pos x="10" y="35"/>
                  </a:cxn>
                  <a:cxn ang="0">
                    <a:pos x="5" y="31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0"/>
                  </a:cxn>
                  <a:cxn ang="0">
                    <a:pos x="6" y="18"/>
                  </a:cxn>
                  <a:cxn ang="0">
                    <a:pos x="7" y="16"/>
                  </a:cxn>
                  <a:cxn ang="0">
                    <a:pos x="9" y="16"/>
                  </a:cxn>
                  <a:cxn ang="0">
                    <a:pos x="13" y="16"/>
                  </a:cxn>
                  <a:cxn ang="0">
                    <a:pos x="15" y="16"/>
                  </a:cxn>
                  <a:cxn ang="0">
                    <a:pos x="17" y="15"/>
                  </a:cxn>
                  <a:cxn ang="0">
                    <a:pos x="20" y="11"/>
                  </a:cxn>
                  <a:cxn ang="0">
                    <a:pos x="21" y="8"/>
                  </a:cxn>
                  <a:cxn ang="0">
                    <a:pos x="23" y="4"/>
                  </a:cxn>
                  <a:cxn ang="0">
                    <a:pos x="24" y="0"/>
                  </a:cxn>
                </a:cxnLst>
                <a:rect l="0" t="0" r="r" b="b"/>
                <a:pathLst>
                  <a:path w="40" h="47">
                    <a:moveTo>
                      <a:pt x="24" y="0"/>
                    </a:moveTo>
                    <a:lnTo>
                      <a:pt x="29" y="4"/>
                    </a:lnTo>
                    <a:lnTo>
                      <a:pt x="32" y="8"/>
                    </a:lnTo>
                    <a:lnTo>
                      <a:pt x="37" y="12"/>
                    </a:lnTo>
                    <a:lnTo>
                      <a:pt x="40" y="17"/>
                    </a:lnTo>
                    <a:lnTo>
                      <a:pt x="40" y="22"/>
                    </a:lnTo>
                    <a:lnTo>
                      <a:pt x="39" y="26"/>
                    </a:lnTo>
                    <a:lnTo>
                      <a:pt x="39" y="32"/>
                    </a:lnTo>
                    <a:lnTo>
                      <a:pt x="38" y="37"/>
                    </a:lnTo>
                    <a:lnTo>
                      <a:pt x="37" y="39"/>
                    </a:lnTo>
                    <a:lnTo>
                      <a:pt x="35" y="40"/>
                    </a:lnTo>
                    <a:lnTo>
                      <a:pt x="34" y="42"/>
                    </a:lnTo>
                    <a:lnTo>
                      <a:pt x="31" y="45"/>
                    </a:lnTo>
                    <a:lnTo>
                      <a:pt x="29" y="46"/>
                    </a:lnTo>
                    <a:lnTo>
                      <a:pt x="25" y="46"/>
                    </a:lnTo>
                    <a:lnTo>
                      <a:pt x="22" y="47"/>
                    </a:lnTo>
                    <a:lnTo>
                      <a:pt x="20" y="47"/>
                    </a:lnTo>
                    <a:lnTo>
                      <a:pt x="15" y="41"/>
                    </a:lnTo>
                    <a:lnTo>
                      <a:pt x="10" y="35"/>
                    </a:lnTo>
                    <a:lnTo>
                      <a:pt x="5" y="31"/>
                    </a:lnTo>
                    <a:lnTo>
                      <a:pt x="0" y="25"/>
                    </a:lnTo>
                    <a:lnTo>
                      <a:pt x="2" y="23"/>
                    </a:lnTo>
                    <a:lnTo>
                      <a:pt x="4" y="20"/>
                    </a:lnTo>
                    <a:lnTo>
                      <a:pt x="6" y="18"/>
                    </a:lnTo>
                    <a:lnTo>
                      <a:pt x="7" y="16"/>
                    </a:lnTo>
                    <a:lnTo>
                      <a:pt x="9" y="16"/>
                    </a:lnTo>
                    <a:lnTo>
                      <a:pt x="13" y="16"/>
                    </a:lnTo>
                    <a:lnTo>
                      <a:pt x="15" y="16"/>
                    </a:lnTo>
                    <a:lnTo>
                      <a:pt x="17" y="15"/>
                    </a:lnTo>
                    <a:lnTo>
                      <a:pt x="20" y="11"/>
                    </a:lnTo>
                    <a:lnTo>
                      <a:pt x="21" y="8"/>
                    </a:lnTo>
                    <a:lnTo>
                      <a:pt x="23" y="4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D3547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8" name="Freeform 73"/>
              <p:cNvSpPr>
                <a:spLocks/>
              </p:cNvSpPr>
              <p:nvPr/>
            </p:nvSpPr>
            <p:spPr bwMode="auto">
              <a:xfrm>
                <a:off x="2730753" y="3850380"/>
                <a:ext cx="26915" cy="37839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5" y="4"/>
                  </a:cxn>
                  <a:cxn ang="0">
                    <a:pos x="28" y="7"/>
                  </a:cxn>
                  <a:cxn ang="0">
                    <a:pos x="32" y="11"/>
                  </a:cxn>
                  <a:cxn ang="0">
                    <a:pos x="35" y="14"/>
                  </a:cxn>
                  <a:cxn ang="0">
                    <a:pos x="35" y="19"/>
                  </a:cxn>
                  <a:cxn ang="0">
                    <a:pos x="35" y="23"/>
                  </a:cxn>
                  <a:cxn ang="0">
                    <a:pos x="34" y="28"/>
                  </a:cxn>
                  <a:cxn ang="0">
                    <a:pos x="34" y="32"/>
                  </a:cxn>
                  <a:cxn ang="0">
                    <a:pos x="33" y="34"/>
                  </a:cxn>
                  <a:cxn ang="0">
                    <a:pos x="31" y="36"/>
                  </a:cxn>
                  <a:cxn ang="0">
                    <a:pos x="30" y="37"/>
                  </a:cxn>
                  <a:cxn ang="0">
                    <a:pos x="27" y="39"/>
                  </a:cxn>
                  <a:cxn ang="0">
                    <a:pos x="25" y="40"/>
                  </a:cxn>
                  <a:cxn ang="0">
                    <a:pos x="23" y="40"/>
                  </a:cxn>
                  <a:cxn ang="0">
                    <a:pos x="19" y="42"/>
                  </a:cxn>
                  <a:cxn ang="0">
                    <a:pos x="17" y="42"/>
                  </a:cxn>
                  <a:cxn ang="0">
                    <a:pos x="12" y="37"/>
                  </a:cxn>
                  <a:cxn ang="0">
                    <a:pos x="9" y="31"/>
                  </a:cxn>
                  <a:cxn ang="0">
                    <a:pos x="4" y="27"/>
                  </a:cxn>
                  <a:cxn ang="0">
                    <a:pos x="0" y="22"/>
                  </a:cxn>
                  <a:cxn ang="0">
                    <a:pos x="1" y="20"/>
                  </a:cxn>
                  <a:cxn ang="0">
                    <a:pos x="3" y="17"/>
                  </a:cxn>
                  <a:cxn ang="0">
                    <a:pos x="4" y="16"/>
                  </a:cxn>
                  <a:cxn ang="0">
                    <a:pos x="5" y="14"/>
                  </a:cxn>
                  <a:cxn ang="0">
                    <a:pos x="8" y="14"/>
                  </a:cxn>
                  <a:cxn ang="0">
                    <a:pos x="10" y="13"/>
                  </a:cxn>
                  <a:cxn ang="0">
                    <a:pos x="12" y="13"/>
                  </a:cxn>
                  <a:cxn ang="0">
                    <a:pos x="15" y="13"/>
                  </a:cxn>
                  <a:cxn ang="0">
                    <a:pos x="17" y="9"/>
                  </a:cxn>
                  <a:cxn ang="0">
                    <a:pos x="18" y="6"/>
                  </a:cxn>
                  <a:cxn ang="0">
                    <a:pos x="20" y="2"/>
                  </a:cxn>
                  <a:cxn ang="0">
                    <a:pos x="21" y="0"/>
                  </a:cxn>
                </a:cxnLst>
                <a:rect l="0" t="0" r="r" b="b"/>
                <a:pathLst>
                  <a:path w="35" h="42">
                    <a:moveTo>
                      <a:pt x="21" y="0"/>
                    </a:moveTo>
                    <a:lnTo>
                      <a:pt x="25" y="4"/>
                    </a:lnTo>
                    <a:lnTo>
                      <a:pt x="28" y="7"/>
                    </a:lnTo>
                    <a:lnTo>
                      <a:pt x="32" y="11"/>
                    </a:lnTo>
                    <a:lnTo>
                      <a:pt x="35" y="14"/>
                    </a:lnTo>
                    <a:lnTo>
                      <a:pt x="35" y="19"/>
                    </a:lnTo>
                    <a:lnTo>
                      <a:pt x="35" y="23"/>
                    </a:lnTo>
                    <a:lnTo>
                      <a:pt x="34" y="28"/>
                    </a:lnTo>
                    <a:lnTo>
                      <a:pt x="34" y="32"/>
                    </a:lnTo>
                    <a:lnTo>
                      <a:pt x="33" y="34"/>
                    </a:lnTo>
                    <a:lnTo>
                      <a:pt x="31" y="36"/>
                    </a:lnTo>
                    <a:lnTo>
                      <a:pt x="30" y="37"/>
                    </a:lnTo>
                    <a:lnTo>
                      <a:pt x="27" y="39"/>
                    </a:lnTo>
                    <a:lnTo>
                      <a:pt x="25" y="40"/>
                    </a:lnTo>
                    <a:lnTo>
                      <a:pt x="23" y="40"/>
                    </a:lnTo>
                    <a:lnTo>
                      <a:pt x="19" y="42"/>
                    </a:lnTo>
                    <a:lnTo>
                      <a:pt x="17" y="42"/>
                    </a:lnTo>
                    <a:lnTo>
                      <a:pt x="12" y="37"/>
                    </a:lnTo>
                    <a:lnTo>
                      <a:pt x="9" y="31"/>
                    </a:lnTo>
                    <a:lnTo>
                      <a:pt x="4" y="27"/>
                    </a:lnTo>
                    <a:lnTo>
                      <a:pt x="0" y="22"/>
                    </a:lnTo>
                    <a:lnTo>
                      <a:pt x="1" y="20"/>
                    </a:lnTo>
                    <a:lnTo>
                      <a:pt x="3" y="17"/>
                    </a:lnTo>
                    <a:lnTo>
                      <a:pt x="4" y="16"/>
                    </a:lnTo>
                    <a:lnTo>
                      <a:pt x="5" y="14"/>
                    </a:lnTo>
                    <a:lnTo>
                      <a:pt x="8" y="14"/>
                    </a:lnTo>
                    <a:lnTo>
                      <a:pt x="10" y="13"/>
                    </a:lnTo>
                    <a:lnTo>
                      <a:pt x="12" y="13"/>
                    </a:lnTo>
                    <a:lnTo>
                      <a:pt x="15" y="13"/>
                    </a:lnTo>
                    <a:lnTo>
                      <a:pt x="17" y="9"/>
                    </a:lnTo>
                    <a:lnTo>
                      <a:pt x="18" y="6"/>
                    </a:lnTo>
                    <a:lnTo>
                      <a:pt x="20" y="2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D15E8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29" name="Freeform 74"/>
              <p:cNvSpPr>
                <a:spLocks/>
              </p:cNvSpPr>
              <p:nvPr/>
            </p:nvSpPr>
            <p:spPr bwMode="auto">
              <a:xfrm>
                <a:off x="2733743" y="3852273"/>
                <a:ext cx="23924" cy="34055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32" y="13"/>
                  </a:cxn>
                  <a:cxn ang="0">
                    <a:pos x="30" y="27"/>
                  </a:cxn>
                  <a:cxn ang="0">
                    <a:pos x="24" y="35"/>
                  </a:cxn>
                  <a:cxn ang="0">
                    <a:pos x="15" y="37"/>
                  </a:cxn>
                  <a:cxn ang="0">
                    <a:pos x="0" y="20"/>
                  </a:cxn>
                  <a:cxn ang="0">
                    <a:pos x="6" y="13"/>
                  </a:cxn>
                  <a:cxn ang="0">
                    <a:pos x="13" y="12"/>
                  </a:cxn>
                  <a:cxn ang="0">
                    <a:pos x="18" y="0"/>
                  </a:cxn>
                </a:cxnLst>
                <a:rect l="0" t="0" r="r" b="b"/>
                <a:pathLst>
                  <a:path w="32" h="37">
                    <a:moveTo>
                      <a:pt x="18" y="0"/>
                    </a:moveTo>
                    <a:lnTo>
                      <a:pt x="32" y="13"/>
                    </a:lnTo>
                    <a:lnTo>
                      <a:pt x="30" y="27"/>
                    </a:lnTo>
                    <a:lnTo>
                      <a:pt x="24" y="35"/>
                    </a:lnTo>
                    <a:lnTo>
                      <a:pt x="15" y="37"/>
                    </a:lnTo>
                    <a:lnTo>
                      <a:pt x="0" y="20"/>
                    </a:lnTo>
                    <a:lnTo>
                      <a:pt x="6" y="13"/>
                    </a:lnTo>
                    <a:lnTo>
                      <a:pt x="13" y="12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CC66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0" name="Freeform 75"/>
              <p:cNvSpPr>
                <a:spLocks/>
              </p:cNvSpPr>
              <p:nvPr/>
            </p:nvSpPr>
            <p:spPr bwMode="auto">
              <a:xfrm>
                <a:off x="2424225" y="3844705"/>
                <a:ext cx="260175" cy="153248"/>
              </a:xfrm>
              <a:custGeom>
                <a:avLst/>
                <a:gdLst/>
                <a:ahLst/>
                <a:cxnLst>
                  <a:cxn ang="0">
                    <a:pos x="241" y="0"/>
                  </a:cxn>
                  <a:cxn ang="0">
                    <a:pos x="256" y="38"/>
                  </a:cxn>
                  <a:cxn ang="0">
                    <a:pos x="265" y="51"/>
                  </a:cxn>
                  <a:cxn ang="0">
                    <a:pos x="275" y="63"/>
                  </a:cxn>
                  <a:cxn ang="0">
                    <a:pos x="285" y="74"/>
                  </a:cxn>
                  <a:cxn ang="0">
                    <a:pos x="297" y="85"/>
                  </a:cxn>
                  <a:cxn ang="0">
                    <a:pos x="308" y="95"/>
                  </a:cxn>
                  <a:cxn ang="0">
                    <a:pos x="321" y="104"/>
                  </a:cxn>
                  <a:cxn ang="0">
                    <a:pos x="335" y="112"/>
                  </a:cxn>
                  <a:cxn ang="0">
                    <a:pos x="349" y="119"/>
                  </a:cxn>
                  <a:cxn ang="0">
                    <a:pos x="337" y="118"/>
                  </a:cxn>
                  <a:cxn ang="0">
                    <a:pos x="324" y="115"/>
                  </a:cxn>
                  <a:cxn ang="0">
                    <a:pos x="311" y="110"/>
                  </a:cxn>
                  <a:cxn ang="0">
                    <a:pos x="299" y="104"/>
                  </a:cxn>
                  <a:cxn ang="0">
                    <a:pos x="286" y="99"/>
                  </a:cxn>
                  <a:cxn ang="0">
                    <a:pos x="275" y="92"/>
                  </a:cxn>
                  <a:cxn ang="0">
                    <a:pos x="262" y="85"/>
                  </a:cxn>
                  <a:cxn ang="0">
                    <a:pos x="250" y="79"/>
                  </a:cxn>
                  <a:cxn ang="0">
                    <a:pos x="227" y="79"/>
                  </a:cxn>
                  <a:cxn ang="0">
                    <a:pos x="176" y="96"/>
                  </a:cxn>
                  <a:cxn ang="0">
                    <a:pos x="150" y="108"/>
                  </a:cxn>
                  <a:cxn ang="0">
                    <a:pos x="114" y="114"/>
                  </a:cxn>
                  <a:cxn ang="0">
                    <a:pos x="86" y="119"/>
                  </a:cxn>
                  <a:cxn ang="0">
                    <a:pos x="0" y="161"/>
                  </a:cxn>
                  <a:cxn ang="0">
                    <a:pos x="61" y="116"/>
                  </a:cxn>
                  <a:cxn ang="0">
                    <a:pos x="174" y="71"/>
                  </a:cxn>
                  <a:cxn ang="0">
                    <a:pos x="225" y="56"/>
                  </a:cxn>
                  <a:cxn ang="0">
                    <a:pos x="233" y="19"/>
                  </a:cxn>
                  <a:cxn ang="0">
                    <a:pos x="241" y="0"/>
                  </a:cxn>
                </a:cxnLst>
                <a:rect l="0" t="0" r="r" b="b"/>
                <a:pathLst>
                  <a:path w="349" h="161">
                    <a:moveTo>
                      <a:pt x="241" y="0"/>
                    </a:moveTo>
                    <a:lnTo>
                      <a:pt x="256" y="38"/>
                    </a:lnTo>
                    <a:lnTo>
                      <a:pt x="265" y="51"/>
                    </a:lnTo>
                    <a:lnTo>
                      <a:pt x="275" y="63"/>
                    </a:lnTo>
                    <a:lnTo>
                      <a:pt x="285" y="74"/>
                    </a:lnTo>
                    <a:lnTo>
                      <a:pt x="297" y="85"/>
                    </a:lnTo>
                    <a:lnTo>
                      <a:pt x="308" y="95"/>
                    </a:lnTo>
                    <a:lnTo>
                      <a:pt x="321" y="104"/>
                    </a:lnTo>
                    <a:lnTo>
                      <a:pt x="335" y="112"/>
                    </a:lnTo>
                    <a:lnTo>
                      <a:pt x="349" y="119"/>
                    </a:lnTo>
                    <a:lnTo>
                      <a:pt x="337" y="118"/>
                    </a:lnTo>
                    <a:lnTo>
                      <a:pt x="324" y="115"/>
                    </a:lnTo>
                    <a:lnTo>
                      <a:pt x="311" y="110"/>
                    </a:lnTo>
                    <a:lnTo>
                      <a:pt x="299" y="104"/>
                    </a:lnTo>
                    <a:lnTo>
                      <a:pt x="286" y="99"/>
                    </a:lnTo>
                    <a:lnTo>
                      <a:pt x="275" y="92"/>
                    </a:lnTo>
                    <a:lnTo>
                      <a:pt x="262" y="85"/>
                    </a:lnTo>
                    <a:lnTo>
                      <a:pt x="250" y="79"/>
                    </a:lnTo>
                    <a:lnTo>
                      <a:pt x="227" y="79"/>
                    </a:lnTo>
                    <a:lnTo>
                      <a:pt x="176" y="96"/>
                    </a:lnTo>
                    <a:lnTo>
                      <a:pt x="150" y="108"/>
                    </a:lnTo>
                    <a:lnTo>
                      <a:pt x="114" y="114"/>
                    </a:lnTo>
                    <a:lnTo>
                      <a:pt x="86" y="119"/>
                    </a:lnTo>
                    <a:lnTo>
                      <a:pt x="0" y="161"/>
                    </a:lnTo>
                    <a:lnTo>
                      <a:pt x="61" y="116"/>
                    </a:lnTo>
                    <a:lnTo>
                      <a:pt x="174" y="71"/>
                    </a:lnTo>
                    <a:lnTo>
                      <a:pt x="225" y="56"/>
                    </a:lnTo>
                    <a:lnTo>
                      <a:pt x="233" y="19"/>
                    </a:lnTo>
                    <a:lnTo>
                      <a:pt x="241" y="0"/>
                    </a:lnTo>
                    <a:close/>
                  </a:path>
                </a:pathLst>
              </a:custGeom>
              <a:solidFill>
                <a:srgbClr val="CC3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1" name="Freeform 76"/>
              <p:cNvSpPr>
                <a:spLocks/>
              </p:cNvSpPr>
              <p:nvPr/>
            </p:nvSpPr>
            <p:spPr bwMode="auto">
              <a:xfrm>
                <a:off x="2416748" y="3869300"/>
                <a:ext cx="195880" cy="141897"/>
              </a:xfrm>
              <a:custGeom>
                <a:avLst/>
                <a:gdLst/>
                <a:ahLst/>
                <a:cxnLst>
                  <a:cxn ang="0">
                    <a:pos x="254" y="17"/>
                  </a:cxn>
                  <a:cxn ang="0">
                    <a:pos x="263" y="38"/>
                  </a:cxn>
                  <a:cxn ang="0">
                    <a:pos x="256" y="46"/>
                  </a:cxn>
                  <a:cxn ang="0">
                    <a:pos x="233" y="52"/>
                  </a:cxn>
                  <a:cxn ang="0">
                    <a:pos x="168" y="85"/>
                  </a:cxn>
                  <a:cxn ang="0">
                    <a:pos x="97" y="94"/>
                  </a:cxn>
                  <a:cxn ang="0">
                    <a:pos x="26" y="132"/>
                  </a:cxn>
                  <a:cxn ang="0">
                    <a:pos x="0" y="150"/>
                  </a:cxn>
                  <a:cxn ang="0">
                    <a:pos x="50" y="106"/>
                  </a:cxn>
                  <a:cxn ang="0">
                    <a:pos x="143" y="61"/>
                  </a:cxn>
                  <a:cxn ang="0">
                    <a:pos x="187" y="44"/>
                  </a:cxn>
                  <a:cxn ang="0">
                    <a:pos x="231" y="31"/>
                  </a:cxn>
                  <a:cxn ang="0">
                    <a:pos x="249" y="0"/>
                  </a:cxn>
                  <a:cxn ang="0">
                    <a:pos x="250" y="2"/>
                  </a:cxn>
                  <a:cxn ang="0">
                    <a:pos x="253" y="7"/>
                  </a:cxn>
                  <a:cxn ang="0">
                    <a:pos x="254" y="13"/>
                  </a:cxn>
                  <a:cxn ang="0">
                    <a:pos x="254" y="17"/>
                  </a:cxn>
                </a:cxnLst>
                <a:rect l="0" t="0" r="r" b="b"/>
                <a:pathLst>
                  <a:path w="263" h="150">
                    <a:moveTo>
                      <a:pt x="254" y="17"/>
                    </a:moveTo>
                    <a:lnTo>
                      <a:pt x="263" y="38"/>
                    </a:lnTo>
                    <a:lnTo>
                      <a:pt x="256" y="46"/>
                    </a:lnTo>
                    <a:lnTo>
                      <a:pt x="233" y="52"/>
                    </a:lnTo>
                    <a:lnTo>
                      <a:pt x="168" y="85"/>
                    </a:lnTo>
                    <a:lnTo>
                      <a:pt x="97" y="94"/>
                    </a:lnTo>
                    <a:lnTo>
                      <a:pt x="26" y="132"/>
                    </a:lnTo>
                    <a:lnTo>
                      <a:pt x="0" y="150"/>
                    </a:lnTo>
                    <a:lnTo>
                      <a:pt x="50" y="106"/>
                    </a:lnTo>
                    <a:lnTo>
                      <a:pt x="143" y="61"/>
                    </a:lnTo>
                    <a:lnTo>
                      <a:pt x="187" y="44"/>
                    </a:lnTo>
                    <a:lnTo>
                      <a:pt x="231" y="31"/>
                    </a:lnTo>
                    <a:lnTo>
                      <a:pt x="249" y="0"/>
                    </a:lnTo>
                    <a:lnTo>
                      <a:pt x="250" y="2"/>
                    </a:lnTo>
                    <a:lnTo>
                      <a:pt x="253" y="7"/>
                    </a:lnTo>
                    <a:lnTo>
                      <a:pt x="254" y="13"/>
                    </a:lnTo>
                    <a:lnTo>
                      <a:pt x="254" y="17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2" name="Freeform 77"/>
              <p:cNvSpPr>
                <a:spLocks/>
              </p:cNvSpPr>
              <p:nvPr/>
            </p:nvSpPr>
            <p:spPr bwMode="auto">
              <a:xfrm>
                <a:off x="2527397" y="3890112"/>
                <a:ext cx="49344" cy="17028"/>
              </a:xfrm>
              <a:custGeom>
                <a:avLst/>
                <a:gdLst/>
                <a:ahLst/>
                <a:cxnLst>
                  <a:cxn ang="0">
                    <a:pos x="60" y="16"/>
                  </a:cxn>
                  <a:cxn ang="0">
                    <a:pos x="65" y="13"/>
                  </a:cxn>
                  <a:cxn ang="0">
                    <a:pos x="30" y="0"/>
                  </a:cxn>
                  <a:cxn ang="0">
                    <a:pos x="0" y="8"/>
                  </a:cxn>
                  <a:cxn ang="0">
                    <a:pos x="32" y="5"/>
                  </a:cxn>
                  <a:cxn ang="0">
                    <a:pos x="60" y="16"/>
                  </a:cxn>
                </a:cxnLst>
                <a:rect l="0" t="0" r="r" b="b"/>
                <a:pathLst>
                  <a:path w="65" h="16">
                    <a:moveTo>
                      <a:pt x="60" y="16"/>
                    </a:moveTo>
                    <a:lnTo>
                      <a:pt x="65" y="13"/>
                    </a:lnTo>
                    <a:lnTo>
                      <a:pt x="30" y="0"/>
                    </a:lnTo>
                    <a:lnTo>
                      <a:pt x="0" y="8"/>
                    </a:lnTo>
                    <a:lnTo>
                      <a:pt x="32" y="5"/>
                    </a:lnTo>
                    <a:lnTo>
                      <a:pt x="60" y="16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3" name="Freeform 78"/>
              <p:cNvSpPr>
                <a:spLocks/>
              </p:cNvSpPr>
              <p:nvPr/>
            </p:nvSpPr>
            <p:spPr bwMode="auto">
              <a:xfrm>
                <a:off x="2487026" y="3914707"/>
                <a:ext cx="56820" cy="22703"/>
              </a:xfrm>
              <a:custGeom>
                <a:avLst/>
                <a:gdLst/>
                <a:ahLst/>
                <a:cxnLst>
                  <a:cxn ang="0">
                    <a:pos x="61" y="6"/>
                  </a:cxn>
                  <a:cxn ang="0">
                    <a:pos x="39" y="4"/>
                  </a:cxn>
                  <a:cxn ang="0">
                    <a:pos x="16" y="0"/>
                  </a:cxn>
                  <a:cxn ang="0">
                    <a:pos x="0" y="6"/>
                  </a:cxn>
                  <a:cxn ang="0">
                    <a:pos x="25" y="8"/>
                  </a:cxn>
                  <a:cxn ang="0">
                    <a:pos x="53" y="23"/>
                  </a:cxn>
                  <a:cxn ang="0">
                    <a:pos x="75" y="19"/>
                  </a:cxn>
                  <a:cxn ang="0">
                    <a:pos x="61" y="6"/>
                  </a:cxn>
                </a:cxnLst>
                <a:rect l="0" t="0" r="r" b="b"/>
                <a:pathLst>
                  <a:path w="75" h="23">
                    <a:moveTo>
                      <a:pt x="61" y="6"/>
                    </a:moveTo>
                    <a:lnTo>
                      <a:pt x="39" y="4"/>
                    </a:lnTo>
                    <a:lnTo>
                      <a:pt x="16" y="0"/>
                    </a:lnTo>
                    <a:lnTo>
                      <a:pt x="0" y="6"/>
                    </a:lnTo>
                    <a:lnTo>
                      <a:pt x="25" y="8"/>
                    </a:lnTo>
                    <a:lnTo>
                      <a:pt x="53" y="23"/>
                    </a:lnTo>
                    <a:lnTo>
                      <a:pt x="75" y="19"/>
                    </a:lnTo>
                    <a:lnTo>
                      <a:pt x="61" y="6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4" name="Freeform 79"/>
              <p:cNvSpPr>
                <a:spLocks/>
              </p:cNvSpPr>
              <p:nvPr/>
            </p:nvSpPr>
            <p:spPr bwMode="auto">
              <a:xfrm>
                <a:off x="2458615" y="3950654"/>
                <a:ext cx="32896" cy="51083"/>
              </a:xfrm>
              <a:custGeom>
                <a:avLst/>
                <a:gdLst/>
                <a:ahLst/>
                <a:cxnLst>
                  <a:cxn ang="0">
                    <a:pos x="24" y="11"/>
                  </a:cxn>
                  <a:cxn ang="0">
                    <a:pos x="15" y="33"/>
                  </a:cxn>
                  <a:cxn ang="0">
                    <a:pos x="0" y="53"/>
                  </a:cxn>
                  <a:cxn ang="0">
                    <a:pos x="22" y="28"/>
                  </a:cxn>
                  <a:cxn ang="0">
                    <a:pos x="43" y="0"/>
                  </a:cxn>
                  <a:cxn ang="0">
                    <a:pos x="24" y="11"/>
                  </a:cxn>
                </a:cxnLst>
                <a:rect l="0" t="0" r="r" b="b"/>
                <a:pathLst>
                  <a:path w="43" h="53">
                    <a:moveTo>
                      <a:pt x="24" y="11"/>
                    </a:moveTo>
                    <a:lnTo>
                      <a:pt x="15" y="33"/>
                    </a:lnTo>
                    <a:lnTo>
                      <a:pt x="0" y="53"/>
                    </a:lnTo>
                    <a:lnTo>
                      <a:pt x="22" y="28"/>
                    </a:lnTo>
                    <a:lnTo>
                      <a:pt x="43" y="0"/>
                    </a:lnTo>
                    <a:lnTo>
                      <a:pt x="24" y="11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5" name="Freeform 80"/>
              <p:cNvSpPr>
                <a:spLocks/>
              </p:cNvSpPr>
              <p:nvPr/>
            </p:nvSpPr>
            <p:spPr bwMode="auto">
              <a:xfrm>
                <a:off x="2449644" y="3895787"/>
                <a:ext cx="151022" cy="77570"/>
              </a:xfrm>
              <a:custGeom>
                <a:avLst/>
                <a:gdLst/>
                <a:ahLst/>
                <a:cxnLst>
                  <a:cxn ang="0">
                    <a:pos x="203" y="0"/>
                  </a:cxn>
                  <a:cxn ang="0">
                    <a:pos x="175" y="8"/>
                  </a:cxn>
                  <a:cxn ang="0">
                    <a:pos x="149" y="20"/>
                  </a:cxn>
                  <a:cxn ang="0">
                    <a:pos x="118" y="33"/>
                  </a:cxn>
                  <a:cxn ang="0">
                    <a:pos x="86" y="32"/>
                  </a:cxn>
                  <a:cxn ang="0">
                    <a:pos x="104" y="43"/>
                  </a:cxn>
                  <a:cxn ang="0">
                    <a:pos x="90" y="44"/>
                  </a:cxn>
                  <a:cxn ang="0">
                    <a:pos x="55" y="57"/>
                  </a:cxn>
                  <a:cxn ang="0">
                    <a:pos x="16" y="71"/>
                  </a:cxn>
                  <a:cxn ang="0">
                    <a:pos x="0" y="81"/>
                  </a:cxn>
                  <a:cxn ang="0">
                    <a:pos x="43" y="69"/>
                  </a:cxn>
                  <a:cxn ang="0">
                    <a:pos x="105" y="49"/>
                  </a:cxn>
                  <a:cxn ang="0">
                    <a:pos x="143" y="34"/>
                  </a:cxn>
                  <a:cxn ang="0">
                    <a:pos x="196" y="12"/>
                  </a:cxn>
                  <a:cxn ang="0">
                    <a:pos x="203" y="0"/>
                  </a:cxn>
                </a:cxnLst>
                <a:rect l="0" t="0" r="r" b="b"/>
                <a:pathLst>
                  <a:path w="203" h="81">
                    <a:moveTo>
                      <a:pt x="203" y="0"/>
                    </a:moveTo>
                    <a:lnTo>
                      <a:pt x="175" y="8"/>
                    </a:lnTo>
                    <a:lnTo>
                      <a:pt x="149" y="20"/>
                    </a:lnTo>
                    <a:lnTo>
                      <a:pt x="118" y="33"/>
                    </a:lnTo>
                    <a:lnTo>
                      <a:pt x="86" y="32"/>
                    </a:lnTo>
                    <a:lnTo>
                      <a:pt x="104" y="43"/>
                    </a:lnTo>
                    <a:lnTo>
                      <a:pt x="90" y="44"/>
                    </a:lnTo>
                    <a:lnTo>
                      <a:pt x="55" y="57"/>
                    </a:lnTo>
                    <a:lnTo>
                      <a:pt x="16" y="71"/>
                    </a:lnTo>
                    <a:lnTo>
                      <a:pt x="0" y="81"/>
                    </a:lnTo>
                    <a:lnTo>
                      <a:pt x="43" y="69"/>
                    </a:lnTo>
                    <a:lnTo>
                      <a:pt x="105" y="49"/>
                    </a:lnTo>
                    <a:lnTo>
                      <a:pt x="143" y="34"/>
                    </a:lnTo>
                    <a:lnTo>
                      <a:pt x="196" y="12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rgbClr val="FFFFE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6" name="Freeform 81"/>
              <p:cNvSpPr>
                <a:spLocks/>
              </p:cNvSpPr>
              <p:nvPr/>
            </p:nvSpPr>
            <p:spPr bwMode="auto">
              <a:xfrm>
                <a:off x="2744210" y="3407665"/>
                <a:ext cx="242232" cy="367038"/>
              </a:xfrm>
              <a:custGeom>
                <a:avLst/>
                <a:gdLst/>
                <a:ahLst/>
                <a:cxnLst>
                  <a:cxn ang="0">
                    <a:pos x="10" y="379"/>
                  </a:cxn>
                  <a:cxn ang="0">
                    <a:pos x="0" y="353"/>
                  </a:cxn>
                  <a:cxn ang="0">
                    <a:pos x="18" y="335"/>
                  </a:cxn>
                  <a:cxn ang="0">
                    <a:pos x="44" y="300"/>
                  </a:cxn>
                  <a:cxn ang="0">
                    <a:pos x="81" y="230"/>
                  </a:cxn>
                  <a:cxn ang="0">
                    <a:pos x="97" y="143"/>
                  </a:cxn>
                  <a:cxn ang="0">
                    <a:pos x="192" y="0"/>
                  </a:cxn>
                  <a:cxn ang="0">
                    <a:pos x="114" y="155"/>
                  </a:cxn>
                  <a:cxn ang="0">
                    <a:pos x="88" y="270"/>
                  </a:cxn>
                  <a:cxn ang="0">
                    <a:pos x="67" y="301"/>
                  </a:cxn>
                  <a:cxn ang="0">
                    <a:pos x="52" y="331"/>
                  </a:cxn>
                  <a:cxn ang="0">
                    <a:pos x="100" y="332"/>
                  </a:cxn>
                  <a:cxn ang="0">
                    <a:pos x="210" y="255"/>
                  </a:cxn>
                  <a:cxn ang="0">
                    <a:pos x="325" y="202"/>
                  </a:cxn>
                  <a:cxn ang="0">
                    <a:pos x="251" y="252"/>
                  </a:cxn>
                  <a:cxn ang="0">
                    <a:pos x="115" y="338"/>
                  </a:cxn>
                  <a:cxn ang="0">
                    <a:pos x="66" y="369"/>
                  </a:cxn>
                  <a:cxn ang="0">
                    <a:pos x="36" y="390"/>
                  </a:cxn>
                  <a:cxn ang="0">
                    <a:pos x="10" y="379"/>
                  </a:cxn>
                </a:cxnLst>
                <a:rect l="0" t="0" r="r" b="b"/>
                <a:pathLst>
                  <a:path w="325" h="390">
                    <a:moveTo>
                      <a:pt x="10" y="379"/>
                    </a:moveTo>
                    <a:lnTo>
                      <a:pt x="0" y="353"/>
                    </a:lnTo>
                    <a:lnTo>
                      <a:pt x="18" y="335"/>
                    </a:lnTo>
                    <a:lnTo>
                      <a:pt x="44" y="300"/>
                    </a:lnTo>
                    <a:lnTo>
                      <a:pt x="81" y="230"/>
                    </a:lnTo>
                    <a:lnTo>
                      <a:pt x="97" y="143"/>
                    </a:lnTo>
                    <a:lnTo>
                      <a:pt x="192" y="0"/>
                    </a:lnTo>
                    <a:lnTo>
                      <a:pt x="114" y="155"/>
                    </a:lnTo>
                    <a:lnTo>
                      <a:pt x="88" y="270"/>
                    </a:lnTo>
                    <a:lnTo>
                      <a:pt x="67" y="301"/>
                    </a:lnTo>
                    <a:lnTo>
                      <a:pt x="52" y="331"/>
                    </a:lnTo>
                    <a:lnTo>
                      <a:pt x="100" y="332"/>
                    </a:lnTo>
                    <a:lnTo>
                      <a:pt x="210" y="255"/>
                    </a:lnTo>
                    <a:lnTo>
                      <a:pt x="325" y="202"/>
                    </a:lnTo>
                    <a:lnTo>
                      <a:pt x="251" y="252"/>
                    </a:lnTo>
                    <a:lnTo>
                      <a:pt x="115" y="338"/>
                    </a:lnTo>
                    <a:lnTo>
                      <a:pt x="66" y="369"/>
                    </a:lnTo>
                    <a:lnTo>
                      <a:pt x="36" y="390"/>
                    </a:lnTo>
                    <a:lnTo>
                      <a:pt x="10" y="379"/>
                    </a:lnTo>
                    <a:close/>
                  </a:path>
                </a:pathLst>
              </a:custGeom>
              <a:solidFill>
                <a:srgbClr val="99CC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7" name="Freeform 82"/>
              <p:cNvSpPr>
                <a:spLocks/>
              </p:cNvSpPr>
              <p:nvPr/>
            </p:nvSpPr>
            <p:spPr bwMode="auto">
              <a:xfrm>
                <a:off x="3185312" y="2993329"/>
                <a:ext cx="207842" cy="317847"/>
              </a:xfrm>
              <a:custGeom>
                <a:avLst/>
                <a:gdLst/>
                <a:ahLst/>
                <a:cxnLst>
                  <a:cxn ang="0">
                    <a:pos x="267" y="0"/>
                  </a:cxn>
                  <a:cxn ang="0">
                    <a:pos x="185" y="17"/>
                  </a:cxn>
                  <a:cxn ang="0">
                    <a:pos x="138" y="50"/>
                  </a:cxn>
                  <a:cxn ang="0">
                    <a:pos x="76" y="57"/>
                  </a:cxn>
                  <a:cxn ang="0">
                    <a:pos x="27" y="116"/>
                  </a:cxn>
                  <a:cxn ang="0">
                    <a:pos x="0" y="213"/>
                  </a:cxn>
                  <a:cxn ang="0">
                    <a:pos x="39" y="266"/>
                  </a:cxn>
                  <a:cxn ang="0">
                    <a:pos x="84" y="250"/>
                  </a:cxn>
                  <a:cxn ang="0">
                    <a:pos x="86" y="283"/>
                  </a:cxn>
                  <a:cxn ang="0">
                    <a:pos x="61" y="308"/>
                  </a:cxn>
                  <a:cxn ang="0">
                    <a:pos x="75" y="336"/>
                  </a:cxn>
                  <a:cxn ang="0">
                    <a:pos x="113" y="289"/>
                  </a:cxn>
                  <a:cxn ang="0">
                    <a:pos x="123" y="220"/>
                  </a:cxn>
                  <a:cxn ang="0">
                    <a:pos x="90" y="204"/>
                  </a:cxn>
                  <a:cxn ang="0">
                    <a:pos x="50" y="201"/>
                  </a:cxn>
                  <a:cxn ang="0">
                    <a:pos x="109" y="193"/>
                  </a:cxn>
                  <a:cxn ang="0">
                    <a:pos x="78" y="168"/>
                  </a:cxn>
                  <a:cxn ang="0">
                    <a:pos x="34" y="152"/>
                  </a:cxn>
                  <a:cxn ang="0">
                    <a:pos x="71" y="152"/>
                  </a:cxn>
                  <a:cxn ang="0">
                    <a:pos x="49" y="102"/>
                  </a:cxn>
                  <a:cxn ang="0">
                    <a:pos x="76" y="139"/>
                  </a:cxn>
                  <a:cxn ang="0">
                    <a:pos x="94" y="160"/>
                  </a:cxn>
                  <a:cxn ang="0">
                    <a:pos x="92" y="126"/>
                  </a:cxn>
                  <a:cxn ang="0">
                    <a:pos x="107" y="81"/>
                  </a:cxn>
                  <a:cxn ang="0">
                    <a:pos x="106" y="133"/>
                  </a:cxn>
                  <a:cxn ang="0">
                    <a:pos x="103" y="168"/>
                  </a:cxn>
                  <a:cxn ang="0">
                    <a:pos x="120" y="186"/>
                  </a:cxn>
                  <a:cxn ang="0">
                    <a:pos x="125" y="177"/>
                  </a:cxn>
                  <a:cxn ang="0">
                    <a:pos x="132" y="167"/>
                  </a:cxn>
                  <a:cxn ang="0">
                    <a:pos x="138" y="154"/>
                  </a:cxn>
                  <a:cxn ang="0">
                    <a:pos x="145" y="143"/>
                  </a:cxn>
                  <a:cxn ang="0">
                    <a:pos x="151" y="131"/>
                  </a:cxn>
                  <a:cxn ang="0">
                    <a:pos x="155" y="122"/>
                  </a:cxn>
                  <a:cxn ang="0">
                    <a:pos x="158" y="116"/>
                  </a:cxn>
                  <a:cxn ang="0">
                    <a:pos x="159" y="114"/>
                  </a:cxn>
                  <a:cxn ang="0">
                    <a:pos x="143" y="163"/>
                  </a:cxn>
                  <a:cxn ang="0">
                    <a:pos x="136" y="199"/>
                  </a:cxn>
                  <a:cxn ang="0">
                    <a:pos x="137" y="246"/>
                  </a:cxn>
                  <a:cxn ang="0">
                    <a:pos x="170" y="212"/>
                  </a:cxn>
                  <a:cxn ang="0">
                    <a:pos x="211" y="125"/>
                  </a:cxn>
                  <a:cxn ang="0">
                    <a:pos x="182" y="96"/>
                  </a:cxn>
                  <a:cxn ang="0">
                    <a:pos x="148" y="69"/>
                  </a:cxn>
                  <a:cxn ang="0">
                    <a:pos x="189" y="91"/>
                  </a:cxn>
                  <a:cxn ang="0">
                    <a:pos x="220" y="107"/>
                  </a:cxn>
                  <a:cxn ang="0">
                    <a:pos x="251" y="70"/>
                  </a:cxn>
                  <a:cxn ang="0">
                    <a:pos x="279" y="30"/>
                  </a:cxn>
                  <a:cxn ang="0">
                    <a:pos x="267" y="0"/>
                  </a:cxn>
                </a:cxnLst>
                <a:rect l="0" t="0" r="r" b="b"/>
                <a:pathLst>
                  <a:path w="279" h="336">
                    <a:moveTo>
                      <a:pt x="267" y="0"/>
                    </a:moveTo>
                    <a:lnTo>
                      <a:pt x="185" y="17"/>
                    </a:lnTo>
                    <a:lnTo>
                      <a:pt x="138" y="50"/>
                    </a:lnTo>
                    <a:lnTo>
                      <a:pt x="76" y="57"/>
                    </a:lnTo>
                    <a:lnTo>
                      <a:pt x="27" y="116"/>
                    </a:lnTo>
                    <a:lnTo>
                      <a:pt x="0" y="213"/>
                    </a:lnTo>
                    <a:lnTo>
                      <a:pt x="39" y="266"/>
                    </a:lnTo>
                    <a:lnTo>
                      <a:pt x="84" y="250"/>
                    </a:lnTo>
                    <a:lnTo>
                      <a:pt x="86" y="283"/>
                    </a:lnTo>
                    <a:lnTo>
                      <a:pt x="61" y="308"/>
                    </a:lnTo>
                    <a:lnTo>
                      <a:pt x="75" y="336"/>
                    </a:lnTo>
                    <a:lnTo>
                      <a:pt x="113" y="289"/>
                    </a:lnTo>
                    <a:lnTo>
                      <a:pt x="123" y="220"/>
                    </a:lnTo>
                    <a:lnTo>
                      <a:pt x="90" y="204"/>
                    </a:lnTo>
                    <a:lnTo>
                      <a:pt x="50" y="201"/>
                    </a:lnTo>
                    <a:lnTo>
                      <a:pt x="109" y="193"/>
                    </a:lnTo>
                    <a:lnTo>
                      <a:pt x="78" y="168"/>
                    </a:lnTo>
                    <a:lnTo>
                      <a:pt x="34" y="152"/>
                    </a:lnTo>
                    <a:lnTo>
                      <a:pt x="71" y="152"/>
                    </a:lnTo>
                    <a:lnTo>
                      <a:pt x="49" y="102"/>
                    </a:lnTo>
                    <a:lnTo>
                      <a:pt x="76" y="139"/>
                    </a:lnTo>
                    <a:lnTo>
                      <a:pt x="94" y="160"/>
                    </a:lnTo>
                    <a:lnTo>
                      <a:pt x="92" y="126"/>
                    </a:lnTo>
                    <a:lnTo>
                      <a:pt x="107" y="81"/>
                    </a:lnTo>
                    <a:lnTo>
                      <a:pt x="106" y="133"/>
                    </a:lnTo>
                    <a:lnTo>
                      <a:pt x="103" y="168"/>
                    </a:lnTo>
                    <a:lnTo>
                      <a:pt x="120" y="186"/>
                    </a:lnTo>
                    <a:lnTo>
                      <a:pt x="125" y="177"/>
                    </a:lnTo>
                    <a:lnTo>
                      <a:pt x="132" y="167"/>
                    </a:lnTo>
                    <a:lnTo>
                      <a:pt x="138" y="154"/>
                    </a:lnTo>
                    <a:lnTo>
                      <a:pt x="145" y="143"/>
                    </a:lnTo>
                    <a:lnTo>
                      <a:pt x="151" y="131"/>
                    </a:lnTo>
                    <a:lnTo>
                      <a:pt x="155" y="122"/>
                    </a:lnTo>
                    <a:lnTo>
                      <a:pt x="158" y="116"/>
                    </a:lnTo>
                    <a:lnTo>
                      <a:pt x="159" y="114"/>
                    </a:lnTo>
                    <a:lnTo>
                      <a:pt x="143" y="163"/>
                    </a:lnTo>
                    <a:lnTo>
                      <a:pt x="136" y="199"/>
                    </a:lnTo>
                    <a:lnTo>
                      <a:pt x="137" y="246"/>
                    </a:lnTo>
                    <a:lnTo>
                      <a:pt x="170" y="212"/>
                    </a:lnTo>
                    <a:lnTo>
                      <a:pt x="211" y="125"/>
                    </a:lnTo>
                    <a:lnTo>
                      <a:pt x="182" y="96"/>
                    </a:lnTo>
                    <a:lnTo>
                      <a:pt x="148" y="69"/>
                    </a:lnTo>
                    <a:lnTo>
                      <a:pt x="189" y="91"/>
                    </a:lnTo>
                    <a:lnTo>
                      <a:pt x="220" y="107"/>
                    </a:lnTo>
                    <a:lnTo>
                      <a:pt x="251" y="70"/>
                    </a:lnTo>
                    <a:lnTo>
                      <a:pt x="279" y="30"/>
                    </a:lnTo>
                    <a:lnTo>
                      <a:pt x="267" y="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8" name="Freeform 83"/>
              <p:cNvSpPr>
                <a:spLocks/>
              </p:cNvSpPr>
              <p:nvPr/>
            </p:nvSpPr>
            <p:spPr bwMode="auto">
              <a:xfrm>
                <a:off x="3118026" y="3229822"/>
                <a:ext cx="110649" cy="204330"/>
              </a:xfrm>
              <a:custGeom>
                <a:avLst/>
                <a:gdLst/>
                <a:ahLst/>
                <a:cxnLst>
                  <a:cxn ang="0">
                    <a:pos x="124" y="79"/>
                  </a:cxn>
                  <a:cxn ang="0">
                    <a:pos x="131" y="38"/>
                  </a:cxn>
                  <a:cxn ang="0">
                    <a:pos x="85" y="0"/>
                  </a:cxn>
                  <a:cxn ang="0">
                    <a:pos x="36" y="11"/>
                  </a:cxn>
                  <a:cxn ang="0">
                    <a:pos x="0" y="55"/>
                  </a:cxn>
                  <a:cxn ang="0">
                    <a:pos x="0" y="111"/>
                  </a:cxn>
                  <a:cxn ang="0">
                    <a:pos x="20" y="169"/>
                  </a:cxn>
                  <a:cxn ang="0">
                    <a:pos x="26" y="216"/>
                  </a:cxn>
                  <a:cxn ang="0">
                    <a:pos x="45" y="195"/>
                  </a:cxn>
                  <a:cxn ang="0">
                    <a:pos x="52" y="148"/>
                  </a:cxn>
                  <a:cxn ang="0">
                    <a:pos x="20" y="118"/>
                  </a:cxn>
                  <a:cxn ang="0">
                    <a:pos x="55" y="131"/>
                  </a:cxn>
                  <a:cxn ang="0">
                    <a:pos x="60" y="94"/>
                  </a:cxn>
                  <a:cxn ang="0">
                    <a:pos x="16" y="72"/>
                  </a:cxn>
                  <a:cxn ang="0">
                    <a:pos x="44" y="70"/>
                  </a:cxn>
                  <a:cxn ang="0">
                    <a:pos x="74" y="84"/>
                  </a:cxn>
                  <a:cxn ang="0">
                    <a:pos x="63" y="153"/>
                  </a:cxn>
                  <a:cxn ang="0">
                    <a:pos x="106" y="152"/>
                  </a:cxn>
                  <a:cxn ang="0">
                    <a:pos x="101" y="81"/>
                  </a:cxn>
                  <a:cxn ang="0">
                    <a:pos x="78" y="47"/>
                  </a:cxn>
                  <a:cxn ang="0">
                    <a:pos x="104" y="47"/>
                  </a:cxn>
                  <a:cxn ang="0">
                    <a:pos x="123" y="130"/>
                  </a:cxn>
                  <a:cxn ang="0">
                    <a:pos x="149" y="99"/>
                  </a:cxn>
                  <a:cxn ang="0">
                    <a:pos x="124" y="79"/>
                  </a:cxn>
                </a:cxnLst>
                <a:rect l="0" t="0" r="r" b="b"/>
                <a:pathLst>
                  <a:path w="149" h="216">
                    <a:moveTo>
                      <a:pt x="124" y="79"/>
                    </a:moveTo>
                    <a:lnTo>
                      <a:pt x="131" y="38"/>
                    </a:lnTo>
                    <a:lnTo>
                      <a:pt x="85" y="0"/>
                    </a:lnTo>
                    <a:lnTo>
                      <a:pt x="36" y="11"/>
                    </a:lnTo>
                    <a:lnTo>
                      <a:pt x="0" y="55"/>
                    </a:lnTo>
                    <a:lnTo>
                      <a:pt x="0" y="111"/>
                    </a:lnTo>
                    <a:lnTo>
                      <a:pt x="20" y="169"/>
                    </a:lnTo>
                    <a:lnTo>
                      <a:pt x="26" y="216"/>
                    </a:lnTo>
                    <a:lnTo>
                      <a:pt x="45" y="195"/>
                    </a:lnTo>
                    <a:lnTo>
                      <a:pt x="52" y="148"/>
                    </a:lnTo>
                    <a:lnTo>
                      <a:pt x="20" y="118"/>
                    </a:lnTo>
                    <a:lnTo>
                      <a:pt x="55" y="131"/>
                    </a:lnTo>
                    <a:lnTo>
                      <a:pt x="60" y="94"/>
                    </a:lnTo>
                    <a:lnTo>
                      <a:pt x="16" y="72"/>
                    </a:lnTo>
                    <a:lnTo>
                      <a:pt x="44" y="70"/>
                    </a:lnTo>
                    <a:lnTo>
                      <a:pt x="74" y="84"/>
                    </a:lnTo>
                    <a:lnTo>
                      <a:pt x="63" y="153"/>
                    </a:lnTo>
                    <a:lnTo>
                      <a:pt x="106" y="152"/>
                    </a:lnTo>
                    <a:lnTo>
                      <a:pt x="101" y="81"/>
                    </a:lnTo>
                    <a:lnTo>
                      <a:pt x="78" y="47"/>
                    </a:lnTo>
                    <a:lnTo>
                      <a:pt x="104" y="47"/>
                    </a:lnTo>
                    <a:lnTo>
                      <a:pt x="123" y="130"/>
                    </a:lnTo>
                    <a:lnTo>
                      <a:pt x="149" y="99"/>
                    </a:lnTo>
                    <a:lnTo>
                      <a:pt x="124" y="79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39" name="Freeform 84"/>
              <p:cNvSpPr>
                <a:spLocks/>
              </p:cNvSpPr>
              <p:nvPr/>
            </p:nvSpPr>
            <p:spPr bwMode="auto">
              <a:xfrm>
                <a:off x="2940089" y="3392529"/>
                <a:ext cx="180927" cy="240278"/>
              </a:xfrm>
              <a:custGeom>
                <a:avLst/>
                <a:gdLst/>
                <a:ahLst/>
                <a:cxnLst>
                  <a:cxn ang="0">
                    <a:pos x="195" y="92"/>
                  </a:cxn>
                  <a:cxn ang="0">
                    <a:pos x="230" y="71"/>
                  </a:cxn>
                  <a:cxn ang="0">
                    <a:pos x="240" y="28"/>
                  </a:cxn>
                  <a:cxn ang="0">
                    <a:pos x="191" y="0"/>
                  </a:cxn>
                  <a:cxn ang="0">
                    <a:pos x="121" y="45"/>
                  </a:cxn>
                  <a:cxn ang="0">
                    <a:pos x="85" y="99"/>
                  </a:cxn>
                  <a:cxn ang="0">
                    <a:pos x="64" y="151"/>
                  </a:cxn>
                  <a:cxn ang="0">
                    <a:pos x="41" y="200"/>
                  </a:cxn>
                  <a:cxn ang="0">
                    <a:pos x="0" y="255"/>
                  </a:cxn>
                  <a:cxn ang="0">
                    <a:pos x="45" y="236"/>
                  </a:cxn>
                  <a:cxn ang="0">
                    <a:pos x="96" y="219"/>
                  </a:cxn>
                  <a:cxn ang="0">
                    <a:pos x="128" y="165"/>
                  </a:cxn>
                  <a:cxn ang="0">
                    <a:pos x="79" y="163"/>
                  </a:cxn>
                  <a:cxn ang="0">
                    <a:pos x="122" y="147"/>
                  </a:cxn>
                  <a:cxn ang="0">
                    <a:pos x="121" y="117"/>
                  </a:cxn>
                  <a:cxn ang="0">
                    <a:pos x="92" y="111"/>
                  </a:cxn>
                  <a:cxn ang="0">
                    <a:pos x="126" y="101"/>
                  </a:cxn>
                  <a:cxn ang="0">
                    <a:pos x="139" y="64"/>
                  </a:cxn>
                  <a:cxn ang="0">
                    <a:pos x="128" y="114"/>
                  </a:cxn>
                  <a:cxn ang="0">
                    <a:pos x="146" y="91"/>
                  </a:cxn>
                  <a:cxn ang="0">
                    <a:pos x="171" y="60"/>
                  </a:cxn>
                  <a:cxn ang="0">
                    <a:pos x="152" y="104"/>
                  </a:cxn>
                  <a:cxn ang="0">
                    <a:pos x="144" y="140"/>
                  </a:cxn>
                  <a:cxn ang="0">
                    <a:pos x="137" y="185"/>
                  </a:cxn>
                  <a:cxn ang="0">
                    <a:pos x="184" y="127"/>
                  </a:cxn>
                  <a:cxn ang="0">
                    <a:pos x="151" y="188"/>
                  </a:cxn>
                  <a:cxn ang="0">
                    <a:pos x="182" y="171"/>
                  </a:cxn>
                  <a:cxn ang="0">
                    <a:pos x="215" y="130"/>
                  </a:cxn>
                  <a:cxn ang="0">
                    <a:pos x="229" y="98"/>
                  </a:cxn>
                  <a:cxn ang="0">
                    <a:pos x="195" y="92"/>
                  </a:cxn>
                </a:cxnLst>
                <a:rect l="0" t="0" r="r" b="b"/>
                <a:pathLst>
                  <a:path w="240" h="255">
                    <a:moveTo>
                      <a:pt x="195" y="92"/>
                    </a:moveTo>
                    <a:lnTo>
                      <a:pt x="230" y="71"/>
                    </a:lnTo>
                    <a:lnTo>
                      <a:pt x="240" y="28"/>
                    </a:lnTo>
                    <a:lnTo>
                      <a:pt x="191" y="0"/>
                    </a:lnTo>
                    <a:lnTo>
                      <a:pt x="121" y="45"/>
                    </a:lnTo>
                    <a:lnTo>
                      <a:pt x="85" y="99"/>
                    </a:lnTo>
                    <a:lnTo>
                      <a:pt x="64" y="151"/>
                    </a:lnTo>
                    <a:lnTo>
                      <a:pt x="41" y="200"/>
                    </a:lnTo>
                    <a:lnTo>
                      <a:pt x="0" y="255"/>
                    </a:lnTo>
                    <a:lnTo>
                      <a:pt x="45" y="236"/>
                    </a:lnTo>
                    <a:lnTo>
                      <a:pt x="96" y="219"/>
                    </a:lnTo>
                    <a:lnTo>
                      <a:pt x="128" y="165"/>
                    </a:lnTo>
                    <a:lnTo>
                      <a:pt x="79" y="163"/>
                    </a:lnTo>
                    <a:lnTo>
                      <a:pt x="122" y="147"/>
                    </a:lnTo>
                    <a:lnTo>
                      <a:pt x="121" y="117"/>
                    </a:lnTo>
                    <a:lnTo>
                      <a:pt x="92" y="111"/>
                    </a:lnTo>
                    <a:lnTo>
                      <a:pt x="126" y="101"/>
                    </a:lnTo>
                    <a:lnTo>
                      <a:pt x="139" y="64"/>
                    </a:lnTo>
                    <a:lnTo>
                      <a:pt x="128" y="114"/>
                    </a:lnTo>
                    <a:lnTo>
                      <a:pt x="146" y="91"/>
                    </a:lnTo>
                    <a:lnTo>
                      <a:pt x="171" y="60"/>
                    </a:lnTo>
                    <a:lnTo>
                      <a:pt x="152" y="104"/>
                    </a:lnTo>
                    <a:lnTo>
                      <a:pt x="144" y="140"/>
                    </a:lnTo>
                    <a:lnTo>
                      <a:pt x="137" y="185"/>
                    </a:lnTo>
                    <a:lnTo>
                      <a:pt x="184" y="127"/>
                    </a:lnTo>
                    <a:lnTo>
                      <a:pt x="151" y="188"/>
                    </a:lnTo>
                    <a:lnTo>
                      <a:pt x="182" y="171"/>
                    </a:lnTo>
                    <a:lnTo>
                      <a:pt x="215" y="130"/>
                    </a:lnTo>
                    <a:lnTo>
                      <a:pt x="229" y="98"/>
                    </a:lnTo>
                    <a:lnTo>
                      <a:pt x="195" y="92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0" name="Freeform 85"/>
              <p:cNvSpPr>
                <a:spLocks/>
              </p:cNvSpPr>
              <p:nvPr/>
            </p:nvSpPr>
            <p:spPr bwMode="auto">
              <a:xfrm>
                <a:off x="3245122" y="3027384"/>
                <a:ext cx="189899" cy="315956"/>
              </a:xfrm>
              <a:custGeom>
                <a:avLst/>
                <a:gdLst/>
                <a:ahLst/>
                <a:cxnLst>
                  <a:cxn ang="0">
                    <a:pos x="204" y="0"/>
                  </a:cxn>
                  <a:cxn ang="0">
                    <a:pos x="157" y="69"/>
                  </a:cxn>
                  <a:cxn ang="0">
                    <a:pos x="184" y="64"/>
                  </a:cxn>
                  <a:cxn ang="0">
                    <a:pos x="211" y="46"/>
                  </a:cxn>
                  <a:cxn ang="0">
                    <a:pos x="173" y="87"/>
                  </a:cxn>
                  <a:cxn ang="0">
                    <a:pos x="147" y="97"/>
                  </a:cxn>
                  <a:cxn ang="0">
                    <a:pos x="126" y="133"/>
                  </a:cxn>
                  <a:cxn ang="0">
                    <a:pos x="89" y="205"/>
                  </a:cxn>
                  <a:cxn ang="0">
                    <a:pos x="114" y="190"/>
                  </a:cxn>
                  <a:cxn ang="0">
                    <a:pos x="140" y="166"/>
                  </a:cxn>
                  <a:cxn ang="0">
                    <a:pos x="170" y="128"/>
                  </a:cxn>
                  <a:cxn ang="0">
                    <a:pos x="151" y="167"/>
                  </a:cxn>
                  <a:cxn ang="0">
                    <a:pos x="185" y="154"/>
                  </a:cxn>
                  <a:cxn ang="0">
                    <a:pos x="214" y="119"/>
                  </a:cxn>
                  <a:cxn ang="0">
                    <a:pos x="191" y="163"/>
                  </a:cxn>
                  <a:cxn ang="0">
                    <a:pos x="224" y="155"/>
                  </a:cxn>
                  <a:cxn ang="0">
                    <a:pos x="192" y="178"/>
                  </a:cxn>
                  <a:cxn ang="0">
                    <a:pos x="158" y="180"/>
                  </a:cxn>
                  <a:cxn ang="0">
                    <a:pos x="200" y="189"/>
                  </a:cxn>
                  <a:cxn ang="0">
                    <a:pos x="156" y="196"/>
                  </a:cxn>
                  <a:cxn ang="0">
                    <a:pos x="113" y="203"/>
                  </a:cxn>
                  <a:cxn ang="0">
                    <a:pos x="76" y="226"/>
                  </a:cxn>
                  <a:cxn ang="0">
                    <a:pos x="50" y="254"/>
                  </a:cxn>
                  <a:cxn ang="0">
                    <a:pos x="18" y="294"/>
                  </a:cxn>
                  <a:cxn ang="0">
                    <a:pos x="0" y="315"/>
                  </a:cxn>
                  <a:cxn ang="0">
                    <a:pos x="32" y="314"/>
                  </a:cxn>
                  <a:cxn ang="0">
                    <a:pos x="66" y="321"/>
                  </a:cxn>
                  <a:cxn ang="0">
                    <a:pos x="100" y="334"/>
                  </a:cxn>
                  <a:cxn ang="0">
                    <a:pos x="144" y="313"/>
                  </a:cxn>
                  <a:cxn ang="0">
                    <a:pos x="216" y="228"/>
                  </a:cxn>
                  <a:cxn ang="0">
                    <a:pos x="254" y="164"/>
                  </a:cxn>
                  <a:cxn ang="0">
                    <a:pos x="246" y="81"/>
                  </a:cxn>
                  <a:cxn ang="0">
                    <a:pos x="204" y="108"/>
                  </a:cxn>
                  <a:cxn ang="0">
                    <a:pos x="227" y="71"/>
                  </a:cxn>
                  <a:cxn ang="0">
                    <a:pos x="220" y="41"/>
                  </a:cxn>
                  <a:cxn ang="0">
                    <a:pos x="204" y="0"/>
                  </a:cxn>
                </a:cxnLst>
                <a:rect l="0" t="0" r="r" b="b"/>
                <a:pathLst>
                  <a:path w="254" h="334">
                    <a:moveTo>
                      <a:pt x="204" y="0"/>
                    </a:moveTo>
                    <a:lnTo>
                      <a:pt x="157" y="69"/>
                    </a:lnTo>
                    <a:lnTo>
                      <a:pt x="184" y="64"/>
                    </a:lnTo>
                    <a:lnTo>
                      <a:pt x="211" y="46"/>
                    </a:lnTo>
                    <a:lnTo>
                      <a:pt x="173" y="87"/>
                    </a:lnTo>
                    <a:lnTo>
                      <a:pt x="147" y="97"/>
                    </a:lnTo>
                    <a:lnTo>
                      <a:pt x="126" y="133"/>
                    </a:lnTo>
                    <a:lnTo>
                      <a:pt x="89" y="205"/>
                    </a:lnTo>
                    <a:lnTo>
                      <a:pt x="114" y="190"/>
                    </a:lnTo>
                    <a:lnTo>
                      <a:pt x="140" y="166"/>
                    </a:lnTo>
                    <a:lnTo>
                      <a:pt x="170" y="128"/>
                    </a:lnTo>
                    <a:lnTo>
                      <a:pt x="151" y="167"/>
                    </a:lnTo>
                    <a:lnTo>
                      <a:pt x="185" y="154"/>
                    </a:lnTo>
                    <a:lnTo>
                      <a:pt x="214" y="119"/>
                    </a:lnTo>
                    <a:lnTo>
                      <a:pt x="191" y="163"/>
                    </a:lnTo>
                    <a:lnTo>
                      <a:pt x="224" y="155"/>
                    </a:lnTo>
                    <a:lnTo>
                      <a:pt x="192" y="178"/>
                    </a:lnTo>
                    <a:lnTo>
                      <a:pt x="158" y="180"/>
                    </a:lnTo>
                    <a:lnTo>
                      <a:pt x="200" y="189"/>
                    </a:lnTo>
                    <a:lnTo>
                      <a:pt x="156" y="196"/>
                    </a:lnTo>
                    <a:lnTo>
                      <a:pt x="113" y="203"/>
                    </a:lnTo>
                    <a:lnTo>
                      <a:pt x="76" y="226"/>
                    </a:lnTo>
                    <a:lnTo>
                      <a:pt x="50" y="254"/>
                    </a:lnTo>
                    <a:lnTo>
                      <a:pt x="18" y="294"/>
                    </a:lnTo>
                    <a:lnTo>
                      <a:pt x="0" y="315"/>
                    </a:lnTo>
                    <a:lnTo>
                      <a:pt x="32" y="314"/>
                    </a:lnTo>
                    <a:lnTo>
                      <a:pt x="66" y="321"/>
                    </a:lnTo>
                    <a:lnTo>
                      <a:pt x="100" y="334"/>
                    </a:lnTo>
                    <a:lnTo>
                      <a:pt x="144" y="313"/>
                    </a:lnTo>
                    <a:lnTo>
                      <a:pt x="216" y="228"/>
                    </a:lnTo>
                    <a:lnTo>
                      <a:pt x="254" y="164"/>
                    </a:lnTo>
                    <a:lnTo>
                      <a:pt x="246" y="81"/>
                    </a:lnTo>
                    <a:lnTo>
                      <a:pt x="204" y="108"/>
                    </a:lnTo>
                    <a:lnTo>
                      <a:pt x="227" y="71"/>
                    </a:lnTo>
                    <a:lnTo>
                      <a:pt x="220" y="41"/>
                    </a:lnTo>
                    <a:lnTo>
                      <a:pt x="204" y="0"/>
                    </a:lnTo>
                    <a:close/>
                  </a:path>
                </a:pathLst>
              </a:custGeom>
              <a:solidFill>
                <a:srgbClr val="007F7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1" name="Freeform 86"/>
              <p:cNvSpPr>
                <a:spLocks/>
              </p:cNvSpPr>
              <p:nvPr/>
            </p:nvSpPr>
            <p:spPr bwMode="auto">
              <a:xfrm>
                <a:off x="3141950" y="3350906"/>
                <a:ext cx="137564" cy="109733"/>
              </a:xfrm>
              <a:custGeom>
                <a:avLst/>
                <a:gdLst/>
                <a:ahLst/>
                <a:cxnLst>
                  <a:cxn ang="0">
                    <a:pos x="186" y="18"/>
                  </a:cxn>
                  <a:cxn ang="0">
                    <a:pos x="142" y="0"/>
                  </a:cxn>
                  <a:cxn ang="0">
                    <a:pos x="108" y="9"/>
                  </a:cxn>
                  <a:cxn ang="0">
                    <a:pos x="126" y="31"/>
                  </a:cxn>
                  <a:cxn ang="0">
                    <a:pos x="99" y="32"/>
                  </a:cxn>
                  <a:cxn ang="0">
                    <a:pos x="59" y="25"/>
                  </a:cxn>
                  <a:cxn ang="0">
                    <a:pos x="27" y="49"/>
                  </a:cxn>
                  <a:cxn ang="0">
                    <a:pos x="77" y="58"/>
                  </a:cxn>
                  <a:cxn ang="0">
                    <a:pos x="25" y="61"/>
                  </a:cxn>
                  <a:cxn ang="0">
                    <a:pos x="0" y="93"/>
                  </a:cxn>
                  <a:cxn ang="0">
                    <a:pos x="48" y="115"/>
                  </a:cxn>
                  <a:cxn ang="0">
                    <a:pos x="96" y="105"/>
                  </a:cxn>
                  <a:cxn ang="0">
                    <a:pos x="131" y="68"/>
                  </a:cxn>
                  <a:cxn ang="0">
                    <a:pos x="81" y="65"/>
                  </a:cxn>
                  <a:cxn ang="0">
                    <a:pos x="109" y="45"/>
                  </a:cxn>
                  <a:cxn ang="0">
                    <a:pos x="154" y="50"/>
                  </a:cxn>
                  <a:cxn ang="0">
                    <a:pos x="159" y="46"/>
                  </a:cxn>
                  <a:cxn ang="0">
                    <a:pos x="171" y="35"/>
                  </a:cxn>
                  <a:cxn ang="0">
                    <a:pos x="181" y="25"/>
                  </a:cxn>
                  <a:cxn ang="0">
                    <a:pos x="186" y="18"/>
                  </a:cxn>
                </a:cxnLst>
                <a:rect l="0" t="0" r="r" b="b"/>
                <a:pathLst>
                  <a:path w="186" h="115">
                    <a:moveTo>
                      <a:pt x="186" y="18"/>
                    </a:moveTo>
                    <a:lnTo>
                      <a:pt x="142" y="0"/>
                    </a:lnTo>
                    <a:lnTo>
                      <a:pt x="108" y="9"/>
                    </a:lnTo>
                    <a:lnTo>
                      <a:pt x="126" y="31"/>
                    </a:lnTo>
                    <a:lnTo>
                      <a:pt x="99" y="32"/>
                    </a:lnTo>
                    <a:lnTo>
                      <a:pt x="59" y="25"/>
                    </a:lnTo>
                    <a:lnTo>
                      <a:pt x="27" y="49"/>
                    </a:lnTo>
                    <a:lnTo>
                      <a:pt x="77" y="58"/>
                    </a:lnTo>
                    <a:lnTo>
                      <a:pt x="25" y="61"/>
                    </a:lnTo>
                    <a:lnTo>
                      <a:pt x="0" y="93"/>
                    </a:lnTo>
                    <a:lnTo>
                      <a:pt x="48" y="115"/>
                    </a:lnTo>
                    <a:lnTo>
                      <a:pt x="96" y="105"/>
                    </a:lnTo>
                    <a:lnTo>
                      <a:pt x="131" y="68"/>
                    </a:lnTo>
                    <a:lnTo>
                      <a:pt x="81" y="65"/>
                    </a:lnTo>
                    <a:lnTo>
                      <a:pt x="109" y="45"/>
                    </a:lnTo>
                    <a:lnTo>
                      <a:pt x="154" y="50"/>
                    </a:lnTo>
                    <a:lnTo>
                      <a:pt x="159" y="46"/>
                    </a:lnTo>
                    <a:lnTo>
                      <a:pt x="171" y="35"/>
                    </a:lnTo>
                    <a:lnTo>
                      <a:pt x="181" y="25"/>
                    </a:lnTo>
                    <a:lnTo>
                      <a:pt x="186" y="18"/>
                    </a:lnTo>
                    <a:close/>
                  </a:path>
                </a:pathLst>
              </a:custGeom>
              <a:solidFill>
                <a:srgbClr val="007F7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2" name="Freeform 87"/>
              <p:cNvSpPr>
                <a:spLocks/>
              </p:cNvSpPr>
              <p:nvPr/>
            </p:nvSpPr>
            <p:spPr bwMode="auto">
              <a:xfrm>
                <a:off x="2964013" y="2796566"/>
                <a:ext cx="188403" cy="578936"/>
              </a:xfrm>
              <a:custGeom>
                <a:avLst/>
                <a:gdLst/>
                <a:ahLst/>
                <a:cxnLst>
                  <a:cxn ang="0">
                    <a:pos x="111" y="0"/>
                  </a:cxn>
                  <a:cxn ang="0">
                    <a:pos x="158" y="65"/>
                  </a:cxn>
                  <a:cxn ang="0">
                    <a:pos x="237" y="99"/>
                  </a:cxn>
                  <a:cxn ang="0">
                    <a:pos x="252" y="143"/>
                  </a:cxn>
                  <a:cxn ang="0">
                    <a:pos x="228" y="174"/>
                  </a:cxn>
                  <a:cxn ang="0">
                    <a:pos x="197" y="142"/>
                  </a:cxn>
                  <a:cxn ang="0">
                    <a:pos x="186" y="184"/>
                  </a:cxn>
                  <a:cxn ang="0">
                    <a:pos x="227" y="237"/>
                  </a:cxn>
                  <a:cxn ang="0">
                    <a:pos x="197" y="275"/>
                  </a:cxn>
                  <a:cxn ang="0">
                    <a:pos x="166" y="226"/>
                  </a:cxn>
                  <a:cxn ang="0">
                    <a:pos x="189" y="315"/>
                  </a:cxn>
                  <a:cxn ang="0">
                    <a:pos x="160" y="342"/>
                  </a:cxn>
                  <a:cxn ang="0">
                    <a:pos x="118" y="315"/>
                  </a:cxn>
                  <a:cxn ang="0">
                    <a:pos x="129" y="387"/>
                  </a:cxn>
                  <a:cxn ang="0">
                    <a:pos x="164" y="423"/>
                  </a:cxn>
                  <a:cxn ang="0">
                    <a:pos x="170" y="517"/>
                  </a:cxn>
                  <a:cxn ang="0">
                    <a:pos x="126" y="577"/>
                  </a:cxn>
                  <a:cxn ang="0">
                    <a:pos x="85" y="613"/>
                  </a:cxn>
                  <a:cxn ang="0">
                    <a:pos x="41" y="597"/>
                  </a:cxn>
                  <a:cxn ang="0">
                    <a:pos x="0" y="538"/>
                  </a:cxn>
                  <a:cxn ang="0">
                    <a:pos x="25" y="507"/>
                  </a:cxn>
                  <a:cxn ang="0">
                    <a:pos x="58" y="567"/>
                  </a:cxn>
                  <a:cxn ang="0">
                    <a:pos x="49" y="508"/>
                  </a:cxn>
                  <a:cxn ang="0">
                    <a:pos x="53" y="452"/>
                  </a:cxn>
                  <a:cxn ang="0">
                    <a:pos x="88" y="476"/>
                  </a:cxn>
                  <a:cxn ang="0">
                    <a:pos x="128" y="483"/>
                  </a:cxn>
                  <a:cxn ang="0">
                    <a:pos x="86" y="455"/>
                  </a:cxn>
                  <a:cxn ang="0">
                    <a:pos x="122" y="428"/>
                  </a:cxn>
                  <a:cxn ang="0">
                    <a:pos x="55" y="423"/>
                  </a:cxn>
                  <a:cxn ang="0">
                    <a:pos x="68" y="377"/>
                  </a:cxn>
                  <a:cxn ang="0">
                    <a:pos x="107" y="267"/>
                  </a:cxn>
                  <a:cxn ang="0">
                    <a:pos x="117" y="231"/>
                  </a:cxn>
                  <a:cxn ang="0">
                    <a:pos x="131" y="269"/>
                  </a:cxn>
                  <a:cxn ang="0">
                    <a:pos x="150" y="206"/>
                  </a:cxn>
                  <a:cxn ang="0">
                    <a:pos x="106" y="151"/>
                  </a:cxn>
                  <a:cxn ang="0">
                    <a:pos x="139" y="165"/>
                  </a:cxn>
                  <a:cxn ang="0">
                    <a:pos x="161" y="138"/>
                  </a:cxn>
                  <a:cxn ang="0">
                    <a:pos x="125" y="97"/>
                  </a:cxn>
                  <a:cxn ang="0">
                    <a:pos x="120" y="40"/>
                  </a:cxn>
                  <a:cxn ang="0">
                    <a:pos x="111" y="0"/>
                  </a:cxn>
                </a:cxnLst>
                <a:rect l="0" t="0" r="r" b="b"/>
                <a:pathLst>
                  <a:path w="252" h="613">
                    <a:moveTo>
                      <a:pt x="111" y="0"/>
                    </a:moveTo>
                    <a:lnTo>
                      <a:pt x="158" y="65"/>
                    </a:lnTo>
                    <a:lnTo>
                      <a:pt x="237" y="99"/>
                    </a:lnTo>
                    <a:lnTo>
                      <a:pt x="252" y="143"/>
                    </a:lnTo>
                    <a:lnTo>
                      <a:pt x="228" y="174"/>
                    </a:lnTo>
                    <a:lnTo>
                      <a:pt x="197" y="142"/>
                    </a:lnTo>
                    <a:lnTo>
                      <a:pt x="186" y="184"/>
                    </a:lnTo>
                    <a:lnTo>
                      <a:pt x="227" y="237"/>
                    </a:lnTo>
                    <a:lnTo>
                      <a:pt x="197" y="275"/>
                    </a:lnTo>
                    <a:lnTo>
                      <a:pt x="166" y="226"/>
                    </a:lnTo>
                    <a:lnTo>
                      <a:pt x="189" y="315"/>
                    </a:lnTo>
                    <a:lnTo>
                      <a:pt x="160" y="342"/>
                    </a:lnTo>
                    <a:lnTo>
                      <a:pt x="118" y="315"/>
                    </a:lnTo>
                    <a:lnTo>
                      <a:pt x="129" y="387"/>
                    </a:lnTo>
                    <a:lnTo>
                      <a:pt x="164" y="423"/>
                    </a:lnTo>
                    <a:lnTo>
                      <a:pt x="170" y="517"/>
                    </a:lnTo>
                    <a:lnTo>
                      <a:pt x="126" y="577"/>
                    </a:lnTo>
                    <a:lnTo>
                      <a:pt x="85" y="613"/>
                    </a:lnTo>
                    <a:lnTo>
                      <a:pt x="41" y="597"/>
                    </a:lnTo>
                    <a:lnTo>
                      <a:pt x="0" y="538"/>
                    </a:lnTo>
                    <a:lnTo>
                      <a:pt x="25" y="507"/>
                    </a:lnTo>
                    <a:lnTo>
                      <a:pt x="58" y="567"/>
                    </a:lnTo>
                    <a:lnTo>
                      <a:pt x="49" y="508"/>
                    </a:lnTo>
                    <a:lnTo>
                      <a:pt x="53" y="452"/>
                    </a:lnTo>
                    <a:lnTo>
                      <a:pt x="88" y="476"/>
                    </a:lnTo>
                    <a:lnTo>
                      <a:pt x="128" y="483"/>
                    </a:lnTo>
                    <a:lnTo>
                      <a:pt x="86" y="455"/>
                    </a:lnTo>
                    <a:lnTo>
                      <a:pt x="122" y="428"/>
                    </a:lnTo>
                    <a:lnTo>
                      <a:pt x="55" y="423"/>
                    </a:lnTo>
                    <a:lnTo>
                      <a:pt x="68" y="377"/>
                    </a:lnTo>
                    <a:lnTo>
                      <a:pt x="107" y="267"/>
                    </a:lnTo>
                    <a:lnTo>
                      <a:pt x="117" y="231"/>
                    </a:lnTo>
                    <a:lnTo>
                      <a:pt x="131" y="269"/>
                    </a:lnTo>
                    <a:lnTo>
                      <a:pt x="150" y="206"/>
                    </a:lnTo>
                    <a:lnTo>
                      <a:pt x="106" y="151"/>
                    </a:lnTo>
                    <a:lnTo>
                      <a:pt x="139" y="165"/>
                    </a:lnTo>
                    <a:lnTo>
                      <a:pt x="161" y="138"/>
                    </a:lnTo>
                    <a:lnTo>
                      <a:pt x="125" y="97"/>
                    </a:lnTo>
                    <a:lnTo>
                      <a:pt x="120" y="40"/>
                    </a:lnTo>
                    <a:lnTo>
                      <a:pt x="111" y="0"/>
                    </a:lnTo>
                    <a:close/>
                  </a:path>
                </a:pathLst>
              </a:custGeom>
              <a:solidFill>
                <a:srgbClr val="005B2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3" name="Freeform 88"/>
              <p:cNvSpPr>
                <a:spLocks/>
              </p:cNvSpPr>
              <p:nvPr/>
            </p:nvSpPr>
            <p:spPr bwMode="auto">
              <a:xfrm>
                <a:off x="2950556" y="2773863"/>
                <a:ext cx="83735" cy="295144"/>
              </a:xfrm>
              <a:custGeom>
                <a:avLst/>
                <a:gdLst/>
                <a:ahLst/>
                <a:cxnLst>
                  <a:cxn ang="0">
                    <a:pos x="106" y="0"/>
                  </a:cxn>
                  <a:cxn ang="0">
                    <a:pos x="73" y="81"/>
                  </a:cxn>
                  <a:cxn ang="0">
                    <a:pos x="28" y="128"/>
                  </a:cxn>
                  <a:cxn ang="0">
                    <a:pos x="0" y="202"/>
                  </a:cxn>
                  <a:cxn ang="0">
                    <a:pos x="4" y="274"/>
                  </a:cxn>
                  <a:cxn ang="0">
                    <a:pos x="57" y="311"/>
                  </a:cxn>
                  <a:cxn ang="0">
                    <a:pos x="72" y="285"/>
                  </a:cxn>
                  <a:cxn ang="0">
                    <a:pos x="44" y="263"/>
                  </a:cxn>
                  <a:cxn ang="0">
                    <a:pos x="18" y="234"/>
                  </a:cxn>
                  <a:cxn ang="0">
                    <a:pos x="62" y="251"/>
                  </a:cxn>
                  <a:cxn ang="0">
                    <a:pos x="81" y="235"/>
                  </a:cxn>
                  <a:cxn ang="0">
                    <a:pos x="103" y="176"/>
                  </a:cxn>
                  <a:cxn ang="0">
                    <a:pos x="45" y="199"/>
                  </a:cxn>
                  <a:cxn ang="0">
                    <a:pos x="79" y="175"/>
                  </a:cxn>
                  <a:cxn ang="0">
                    <a:pos x="98" y="135"/>
                  </a:cxn>
                  <a:cxn ang="0">
                    <a:pos x="112" y="57"/>
                  </a:cxn>
                  <a:cxn ang="0">
                    <a:pos x="106" y="0"/>
                  </a:cxn>
                </a:cxnLst>
                <a:rect l="0" t="0" r="r" b="b"/>
                <a:pathLst>
                  <a:path w="112" h="311">
                    <a:moveTo>
                      <a:pt x="106" y="0"/>
                    </a:moveTo>
                    <a:lnTo>
                      <a:pt x="73" y="81"/>
                    </a:lnTo>
                    <a:lnTo>
                      <a:pt x="28" y="128"/>
                    </a:lnTo>
                    <a:lnTo>
                      <a:pt x="0" y="202"/>
                    </a:lnTo>
                    <a:lnTo>
                      <a:pt x="4" y="274"/>
                    </a:lnTo>
                    <a:lnTo>
                      <a:pt x="57" y="311"/>
                    </a:lnTo>
                    <a:lnTo>
                      <a:pt x="72" y="285"/>
                    </a:lnTo>
                    <a:lnTo>
                      <a:pt x="44" y="263"/>
                    </a:lnTo>
                    <a:lnTo>
                      <a:pt x="18" y="234"/>
                    </a:lnTo>
                    <a:lnTo>
                      <a:pt x="62" y="251"/>
                    </a:lnTo>
                    <a:lnTo>
                      <a:pt x="81" y="235"/>
                    </a:lnTo>
                    <a:lnTo>
                      <a:pt x="103" y="176"/>
                    </a:lnTo>
                    <a:lnTo>
                      <a:pt x="45" y="199"/>
                    </a:lnTo>
                    <a:lnTo>
                      <a:pt x="79" y="175"/>
                    </a:lnTo>
                    <a:lnTo>
                      <a:pt x="98" y="135"/>
                    </a:lnTo>
                    <a:lnTo>
                      <a:pt x="112" y="57"/>
                    </a:lnTo>
                    <a:lnTo>
                      <a:pt x="106" y="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4" name="Freeform 89"/>
              <p:cNvSpPr>
                <a:spLocks/>
              </p:cNvSpPr>
              <p:nvPr/>
            </p:nvSpPr>
            <p:spPr bwMode="auto">
              <a:xfrm>
                <a:off x="2893736" y="3057655"/>
                <a:ext cx="124107" cy="280008"/>
              </a:xfrm>
              <a:custGeom>
                <a:avLst/>
                <a:gdLst/>
                <a:ahLst/>
                <a:cxnLst>
                  <a:cxn ang="0">
                    <a:pos x="135" y="31"/>
                  </a:cxn>
                  <a:cxn ang="0">
                    <a:pos x="112" y="83"/>
                  </a:cxn>
                  <a:cxn ang="0">
                    <a:pos x="59" y="109"/>
                  </a:cxn>
                  <a:cxn ang="0">
                    <a:pos x="30" y="144"/>
                  </a:cxn>
                  <a:cxn ang="0">
                    <a:pos x="0" y="196"/>
                  </a:cxn>
                  <a:cxn ang="0">
                    <a:pos x="22" y="232"/>
                  </a:cxn>
                  <a:cxn ang="0">
                    <a:pos x="35" y="295"/>
                  </a:cxn>
                  <a:cxn ang="0">
                    <a:pos x="73" y="216"/>
                  </a:cxn>
                  <a:cxn ang="0">
                    <a:pos x="56" y="176"/>
                  </a:cxn>
                  <a:cxn ang="0">
                    <a:pos x="82" y="198"/>
                  </a:cxn>
                  <a:cxn ang="0">
                    <a:pos x="102" y="175"/>
                  </a:cxn>
                  <a:cxn ang="0">
                    <a:pos x="114" y="135"/>
                  </a:cxn>
                  <a:cxn ang="0">
                    <a:pos x="73" y="139"/>
                  </a:cxn>
                  <a:cxn ang="0">
                    <a:pos x="119" y="114"/>
                  </a:cxn>
                  <a:cxn ang="0">
                    <a:pos x="148" y="72"/>
                  </a:cxn>
                  <a:cxn ang="0">
                    <a:pos x="167" y="0"/>
                  </a:cxn>
                  <a:cxn ang="0">
                    <a:pos x="135" y="31"/>
                  </a:cxn>
                </a:cxnLst>
                <a:rect l="0" t="0" r="r" b="b"/>
                <a:pathLst>
                  <a:path w="167" h="295">
                    <a:moveTo>
                      <a:pt x="135" y="31"/>
                    </a:moveTo>
                    <a:lnTo>
                      <a:pt x="112" y="83"/>
                    </a:lnTo>
                    <a:lnTo>
                      <a:pt x="59" y="109"/>
                    </a:lnTo>
                    <a:lnTo>
                      <a:pt x="30" y="144"/>
                    </a:lnTo>
                    <a:lnTo>
                      <a:pt x="0" y="196"/>
                    </a:lnTo>
                    <a:lnTo>
                      <a:pt x="22" y="232"/>
                    </a:lnTo>
                    <a:lnTo>
                      <a:pt x="35" y="295"/>
                    </a:lnTo>
                    <a:lnTo>
                      <a:pt x="73" y="216"/>
                    </a:lnTo>
                    <a:lnTo>
                      <a:pt x="56" y="176"/>
                    </a:lnTo>
                    <a:lnTo>
                      <a:pt x="82" y="198"/>
                    </a:lnTo>
                    <a:lnTo>
                      <a:pt x="102" y="175"/>
                    </a:lnTo>
                    <a:lnTo>
                      <a:pt x="114" y="135"/>
                    </a:lnTo>
                    <a:lnTo>
                      <a:pt x="73" y="139"/>
                    </a:lnTo>
                    <a:lnTo>
                      <a:pt x="119" y="114"/>
                    </a:lnTo>
                    <a:lnTo>
                      <a:pt x="148" y="72"/>
                    </a:lnTo>
                    <a:lnTo>
                      <a:pt x="167" y="0"/>
                    </a:lnTo>
                    <a:lnTo>
                      <a:pt x="135" y="31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5" name="Freeform 90"/>
              <p:cNvSpPr>
                <a:spLocks/>
              </p:cNvSpPr>
              <p:nvPr/>
            </p:nvSpPr>
            <p:spPr bwMode="auto">
              <a:xfrm>
                <a:off x="3264561" y="3273337"/>
                <a:ext cx="293071" cy="175952"/>
              </a:xfrm>
              <a:custGeom>
                <a:avLst/>
                <a:gdLst/>
                <a:ahLst/>
                <a:cxnLst>
                  <a:cxn ang="0">
                    <a:pos x="391" y="24"/>
                  </a:cxn>
                  <a:cxn ang="0">
                    <a:pos x="322" y="0"/>
                  </a:cxn>
                  <a:cxn ang="0">
                    <a:pos x="239" y="8"/>
                  </a:cxn>
                  <a:cxn ang="0">
                    <a:pos x="203" y="37"/>
                  </a:cxn>
                  <a:cxn ang="0">
                    <a:pos x="161" y="91"/>
                  </a:cxn>
                  <a:cxn ang="0">
                    <a:pos x="102" y="100"/>
                  </a:cxn>
                  <a:cxn ang="0">
                    <a:pos x="31" y="118"/>
                  </a:cxn>
                  <a:cxn ang="0">
                    <a:pos x="0" y="163"/>
                  </a:cxn>
                  <a:cxn ang="0">
                    <a:pos x="52" y="186"/>
                  </a:cxn>
                  <a:cxn ang="0">
                    <a:pos x="36" y="160"/>
                  </a:cxn>
                  <a:cxn ang="0">
                    <a:pos x="91" y="161"/>
                  </a:cxn>
                  <a:cxn ang="0">
                    <a:pos x="130" y="146"/>
                  </a:cxn>
                  <a:cxn ang="0">
                    <a:pos x="175" y="114"/>
                  </a:cxn>
                  <a:cxn ang="0">
                    <a:pos x="227" y="101"/>
                  </a:cxn>
                  <a:cxn ang="0">
                    <a:pos x="212" y="56"/>
                  </a:cxn>
                  <a:cxn ang="0">
                    <a:pos x="253" y="84"/>
                  </a:cxn>
                  <a:cxn ang="0">
                    <a:pos x="282" y="49"/>
                  </a:cxn>
                  <a:cxn ang="0">
                    <a:pos x="311" y="61"/>
                  </a:cxn>
                  <a:cxn ang="0">
                    <a:pos x="363" y="58"/>
                  </a:cxn>
                  <a:cxn ang="0">
                    <a:pos x="391" y="24"/>
                  </a:cxn>
                </a:cxnLst>
                <a:rect l="0" t="0" r="r" b="b"/>
                <a:pathLst>
                  <a:path w="391" h="186">
                    <a:moveTo>
                      <a:pt x="391" y="24"/>
                    </a:moveTo>
                    <a:lnTo>
                      <a:pt x="322" y="0"/>
                    </a:lnTo>
                    <a:lnTo>
                      <a:pt x="239" y="8"/>
                    </a:lnTo>
                    <a:lnTo>
                      <a:pt x="203" y="37"/>
                    </a:lnTo>
                    <a:lnTo>
                      <a:pt x="161" y="91"/>
                    </a:lnTo>
                    <a:lnTo>
                      <a:pt x="102" y="100"/>
                    </a:lnTo>
                    <a:lnTo>
                      <a:pt x="31" y="118"/>
                    </a:lnTo>
                    <a:lnTo>
                      <a:pt x="0" y="163"/>
                    </a:lnTo>
                    <a:lnTo>
                      <a:pt x="52" y="186"/>
                    </a:lnTo>
                    <a:lnTo>
                      <a:pt x="36" y="160"/>
                    </a:lnTo>
                    <a:lnTo>
                      <a:pt x="91" y="161"/>
                    </a:lnTo>
                    <a:lnTo>
                      <a:pt x="130" y="146"/>
                    </a:lnTo>
                    <a:lnTo>
                      <a:pt x="175" y="114"/>
                    </a:lnTo>
                    <a:lnTo>
                      <a:pt x="227" y="101"/>
                    </a:lnTo>
                    <a:lnTo>
                      <a:pt x="212" y="56"/>
                    </a:lnTo>
                    <a:lnTo>
                      <a:pt x="253" y="84"/>
                    </a:lnTo>
                    <a:lnTo>
                      <a:pt x="282" y="49"/>
                    </a:lnTo>
                    <a:lnTo>
                      <a:pt x="311" y="61"/>
                    </a:lnTo>
                    <a:lnTo>
                      <a:pt x="363" y="58"/>
                    </a:lnTo>
                    <a:lnTo>
                      <a:pt x="391" y="24"/>
                    </a:lnTo>
                    <a:close/>
                  </a:path>
                </a:pathLst>
              </a:custGeom>
              <a:solidFill>
                <a:srgbClr val="2356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6" name="Freeform 91"/>
              <p:cNvSpPr>
                <a:spLocks/>
              </p:cNvSpPr>
              <p:nvPr/>
            </p:nvSpPr>
            <p:spPr bwMode="auto">
              <a:xfrm>
                <a:off x="3234656" y="3458748"/>
                <a:ext cx="176441" cy="1400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235" y="23"/>
                  </a:cxn>
                  <a:cxn ang="0">
                    <a:pos x="230" y="91"/>
                  </a:cxn>
                  <a:cxn ang="0">
                    <a:pos x="193" y="130"/>
                  </a:cxn>
                  <a:cxn ang="0">
                    <a:pos x="134" y="146"/>
                  </a:cxn>
                  <a:cxn ang="0">
                    <a:pos x="91" y="130"/>
                  </a:cxn>
                  <a:cxn ang="0">
                    <a:pos x="27" y="98"/>
                  </a:cxn>
                  <a:cxn ang="0">
                    <a:pos x="99" y="91"/>
                  </a:cxn>
                  <a:cxn ang="0">
                    <a:pos x="146" y="124"/>
                  </a:cxn>
                  <a:cxn ang="0">
                    <a:pos x="191" y="116"/>
                  </a:cxn>
                  <a:cxn ang="0">
                    <a:pos x="137" y="103"/>
                  </a:cxn>
                  <a:cxn ang="0">
                    <a:pos x="91" y="67"/>
                  </a:cxn>
                  <a:cxn ang="0">
                    <a:pos x="154" y="60"/>
                  </a:cxn>
                  <a:cxn ang="0">
                    <a:pos x="204" y="62"/>
                  </a:cxn>
                  <a:cxn ang="0">
                    <a:pos x="127" y="45"/>
                  </a:cxn>
                  <a:cxn ang="0">
                    <a:pos x="92" y="34"/>
                  </a:cxn>
                  <a:cxn ang="0">
                    <a:pos x="49" y="55"/>
                  </a:cxn>
                  <a:cxn ang="0">
                    <a:pos x="0" y="69"/>
                  </a:cxn>
                  <a:cxn ang="0">
                    <a:pos x="36" y="40"/>
                  </a:cxn>
                  <a:cxn ang="0">
                    <a:pos x="100" y="9"/>
                  </a:cxn>
                  <a:cxn ang="0">
                    <a:pos x="152" y="0"/>
                  </a:cxn>
                </a:cxnLst>
                <a:rect l="0" t="0" r="r" b="b"/>
                <a:pathLst>
                  <a:path w="235" h="146">
                    <a:moveTo>
                      <a:pt x="152" y="0"/>
                    </a:moveTo>
                    <a:lnTo>
                      <a:pt x="235" y="23"/>
                    </a:lnTo>
                    <a:lnTo>
                      <a:pt x="230" y="91"/>
                    </a:lnTo>
                    <a:lnTo>
                      <a:pt x="193" y="130"/>
                    </a:lnTo>
                    <a:lnTo>
                      <a:pt x="134" y="146"/>
                    </a:lnTo>
                    <a:lnTo>
                      <a:pt x="91" y="130"/>
                    </a:lnTo>
                    <a:lnTo>
                      <a:pt x="27" y="98"/>
                    </a:lnTo>
                    <a:lnTo>
                      <a:pt x="99" y="91"/>
                    </a:lnTo>
                    <a:lnTo>
                      <a:pt x="146" y="124"/>
                    </a:lnTo>
                    <a:lnTo>
                      <a:pt x="191" y="116"/>
                    </a:lnTo>
                    <a:lnTo>
                      <a:pt x="137" y="103"/>
                    </a:lnTo>
                    <a:lnTo>
                      <a:pt x="91" y="67"/>
                    </a:lnTo>
                    <a:lnTo>
                      <a:pt x="154" y="60"/>
                    </a:lnTo>
                    <a:lnTo>
                      <a:pt x="204" y="62"/>
                    </a:lnTo>
                    <a:lnTo>
                      <a:pt x="127" y="45"/>
                    </a:lnTo>
                    <a:lnTo>
                      <a:pt x="92" y="34"/>
                    </a:lnTo>
                    <a:lnTo>
                      <a:pt x="49" y="55"/>
                    </a:lnTo>
                    <a:lnTo>
                      <a:pt x="0" y="69"/>
                    </a:lnTo>
                    <a:lnTo>
                      <a:pt x="36" y="40"/>
                    </a:lnTo>
                    <a:lnTo>
                      <a:pt x="100" y="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2356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7" name="Freeform 92"/>
              <p:cNvSpPr>
                <a:spLocks/>
              </p:cNvSpPr>
              <p:nvPr/>
            </p:nvSpPr>
            <p:spPr bwMode="auto">
              <a:xfrm>
                <a:off x="2282175" y="2652778"/>
                <a:ext cx="391758" cy="813537"/>
              </a:xfrm>
              <a:custGeom>
                <a:avLst/>
                <a:gdLst/>
                <a:ahLst/>
                <a:cxnLst>
                  <a:cxn ang="0">
                    <a:pos x="58" y="846"/>
                  </a:cxn>
                  <a:cxn ang="0">
                    <a:pos x="117" y="795"/>
                  </a:cxn>
                  <a:cxn ang="0">
                    <a:pos x="194" y="768"/>
                  </a:cxn>
                  <a:cxn ang="0">
                    <a:pos x="240" y="732"/>
                  </a:cxn>
                  <a:cxn ang="0">
                    <a:pos x="261" y="668"/>
                  </a:cxn>
                  <a:cxn ang="0">
                    <a:pos x="231" y="573"/>
                  </a:cxn>
                  <a:cxn ang="0">
                    <a:pos x="310" y="460"/>
                  </a:cxn>
                  <a:cxn ang="0">
                    <a:pos x="501" y="425"/>
                  </a:cxn>
                  <a:cxn ang="0">
                    <a:pos x="526" y="295"/>
                  </a:cxn>
                  <a:cxn ang="0">
                    <a:pos x="455" y="247"/>
                  </a:cxn>
                  <a:cxn ang="0">
                    <a:pos x="436" y="119"/>
                  </a:cxn>
                  <a:cxn ang="0">
                    <a:pos x="377" y="6"/>
                  </a:cxn>
                  <a:cxn ang="0">
                    <a:pos x="284" y="0"/>
                  </a:cxn>
                  <a:cxn ang="0">
                    <a:pos x="248" y="60"/>
                  </a:cxn>
                  <a:cxn ang="0">
                    <a:pos x="262" y="125"/>
                  </a:cxn>
                  <a:cxn ang="0">
                    <a:pos x="324" y="119"/>
                  </a:cxn>
                  <a:cxn ang="0">
                    <a:pos x="301" y="189"/>
                  </a:cxn>
                  <a:cxn ang="0">
                    <a:pos x="234" y="184"/>
                  </a:cxn>
                  <a:cxn ang="0">
                    <a:pos x="207" y="271"/>
                  </a:cxn>
                  <a:cxn ang="0">
                    <a:pos x="235" y="315"/>
                  </a:cxn>
                  <a:cxn ang="0">
                    <a:pos x="272" y="335"/>
                  </a:cxn>
                  <a:cxn ang="0">
                    <a:pos x="195" y="415"/>
                  </a:cxn>
                  <a:cxn ang="0">
                    <a:pos x="167" y="500"/>
                  </a:cxn>
                  <a:cxn ang="0">
                    <a:pos x="158" y="584"/>
                  </a:cxn>
                  <a:cxn ang="0">
                    <a:pos x="126" y="686"/>
                  </a:cxn>
                  <a:cxn ang="0">
                    <a:pos x="0" y="862"/>
                  </a:cxn>
                  <a:cxn ang="0">
                    <a:pos x="3" y="861"/>
                  </a:cxn>
                  <a:cxn ang="0">
                    <a:pos x="10" y="858"/>
                  </a:cxn>
                  <a:cxn ang="0">
                    <a:pos x="19" y="855"/>
                  </a:cxn>
                  <a:cxn ang="0">
                    <a:pos x="30" y="850"/>
                  </a:cxn>
                  <a:cxn ang="0">
                    <a:pos x="41" y="847"/>
                  </a:cxn>
                  <a:cxn ang="0">
                    <a:pos x="50" y="845"/>
                  </a:cxn>
                  <a:cxn ang="0">
                    <a:pos x="56" y="845"/>
                  </a:cxn>
                  <a:cxn ang="0">
                    <a:pos x="58" y="846"/>
                  </a:cxn>
                </a:cxnLst>
                <a:rect l="0" t="0" r="r" b="b"/>
                <a:pathLst>
                  <a:path w="526" h="862">
                    <a:moveTo>
                      <a:pt x="58" y="846"/>
                    </a:moveTo>
                    <a:lnTo>
                      <a:pt x="117" y="795"/>
                    </a:lnTo>
                    <a:lnTo>
                      <a:pt x="194" y="768"/>
                    </a:lnTo>
                    <a:lnTo>
                      <a:pt x="240" y="732"/>
                    </a:lnTo>
                    <a:lnTo>
                      <a:pt x="261" y="668"/>
                    </a:lnTo>
                    <a:lnTo>
                      <a:pt x="231" y="573"/>
                    </a:lnTo>
                    <a:lnTo>
                      <a:pt x="310" y="460"/>
                    </a:lnTo>
                    <a:lnTo>
                      <a:pt x="501" y="425"/>
                    </a:lnTo>
                    <a:lnTo>
                      <a:pt x="526" y="295"/>
                    </a:lnTo>
                    <a:lnTo>
                      <a:pt x="455" y="247"/>
                    </a:lnTo>
                    <a:lnTo>
                      <a:pt x="436" y="119"/>
                    </a:lnTo>
                    <a:lnTo>
                      <a:pt x="377" y="6"/>
                    </a:lnTo>
                    <a:lnTo>
                      <a:pt x="284" y="0"/>
                    </a:lnTo>
                    <a:lnTo>
                      <a:pt x="248" y="60"/>
                    </a:lnTo>
                    <a:lnTo>
                      <a:pt x="262" y="125"/>
                    </a:lnTo>
                    <a:lnTo>
                      <a:pt x="324" y="119"/>
                    </a:lnTo>
                    <a:lnTo>
                      <a:pt x="301" y="189"/>
                    </a:lnTo>
                    <a:lnTo>
                      <a:pt x="234" y="184"/>
                    </a:lnTo>
                    <a:lnTo>
                      <a:pt x="207" y="271"/>
                    </a:lnTo>
                    <a:lnTo>
                      <a:pt x="235" y="315"/>
                    </a:lnTo>
                    <a:lnTo>
                      <a:pt x="272" y="335"/>
                    </a:lnTo>
                    <a:lnTo>
                      <a:pt x="195" y="415"/>
                    </a:lnTo>
                    <a:lnTo>
                      <a:pt x="167" y="500"/>
                    </a:lnTo>
                    <a:lnTo>
                      <a:pt x="158" y="584"/>
                    </a:lnTo>
                    <a:lnTo>
                      <a:pt x="126" y="686"/>
                    </a:lnTo>
                    <a:lnTo>
                      <a:pt x="0" y="862"/>
                    </a:lnTo>
                    <a:lnTo>
                      <a:pt x="3" y="861"/>
                    </a:lnTo>
                    <a:lnTo>
                      <a:pt x="10" y="858"/>
                    </a:lnTo>
                    <a:lnTo>
                      <a:pt x="19" y="855"/>
                    </a:lnTo>
                    <a:lnTo>
                      <a:pt x="30" y="850"/>
                    </a:lnTo>
                    <a:lnTo>
                      <a:pt x="41" y="847"/>
                    </a:lnTo>
                    <a:lnTo>
                      <a:pt x="50" y="845"/>
                    </a:lnTo>
                    <a:lnTo>
                      <a:pt x="56" y="845"/>
                    </a:lnTo>
                    <a:lnTo>
                      <a:pt x="58" y="846"/>
                    </a:lnTo>
                    <a:close/>
                  </a:path>
                </a:pathLst>
              </a:custGeom>
              <a:solidFill>
                <a:srgbClr val="002D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8" name="Freeform 93"/>
              <p:cNvSpPr>
                <a:spLocks/>
              </p:cNvSpPr>
              <p:nvPr/>
            </p:nvSpPr>
            <p:spPr bwMode="auto">
              <a:xfrm>
                <a:off x="2286661" y="2544937"/>
                <a:ext cx="104668" cy="921379"/>
              </a:xfrm>
              <a:custGeom>
                <a:avLst/>
                <a:gdLst/>
                <a:ahLst/>
                <a:cxnLst>
                  <a:cxn ang="0">
                    <a:pos x="25" y="893"/>
                  </a:cxn>
                  <a:cxn ang="0">
                    <a:pos x="70" y="803"/>
                  </a:cxn>
                  <a:cxn ang="0">
                    <a:pos x="89" y="695"/>
                  </a:cxn>
                  <a:cxn ang="0">
                    <a:pos x="96" y="537"/>
                  </a:cxn>
                  <a:cxn ang="0">
                    <a:pos x="122" y="332"/>
                  </a:cxn>
                  <a:cxn ang="0">
                    <a:pos x="76" y="0"/>
                  </a:cxn>
                  <a:cxn ang="0">
                    <a:pos x="131" y="133"/>
                  </a:cxn>
                  <a:cxn ang="0">
                    <a:pos x="141" y="343"/>
                  </a:cxn>
                  <a:cxn ang="0">
                    <a:pos x="135" y="446"/>
                  </a:cxn>
                  <a:cxn ang="0">
                    <a:pos x="108" y="684"/>
                  </a:cxn>
                  <a:cxn ang="0">
                    <a:pos x="98" y="784"/>
                  </a:cxn>
                  <a:cxn ang="0">
                    <a:pos x="5" y="975"/>
                  </a:cxn>
                  <a:cxn ang="0">
                    <a:pos x="0" y="940"/>
                  </a:cxn>
                  <a:cxn ang="0">
                    <a:pos x="5" y="936"/>
                  </a:cxn>
                  <a:cxn ang="0">
                    <a:pos x="15" y="923"/>
                  </a:cxn>
                  <a:cxn ang="0">
                    <a:pos x="23" y="908"/>
                  </a:cxn>
                  <a:cxn ang="0">
                    <a:pos x="25" y="893"/>
                  </a:cxn>
                </a:cxnLst>
                <a:rect l="0" t="0" r="r" b="b"/>
                <a:pathLst>
                  <a:path w="141" h="975">
                    <a:moveTo>
                      <a:pt x="25" y="893"/>
                    </a:moveTo>
                    <a:lnTo>
                      <a:pt x="70" y="803"/>
                    </a:lnTo>
                    <a:lnTo>
                      <a:pt x="89" y="695"/>
                    </a:lnTo>
                    <a:lnTo>
                      <a:pt x="96" y="537"/>
                    </a:lnTo>
                    <a:lnTo>
                      <a:pt x="122" y="332"/>
                    </a:lnTo>
                    <a:lnTo>
                      <a:pt x="76" y="0"/>
                    </a:lnTo>
                    <a:lnTo>
                      <a:pt x="131" y="133"/>
                    </a:lnTo>
                    <a:lnTo>
                      <a:pt x="141" y="343"/>
                    </a:lnTo>
                    <a:lnTo>
                      <a:pt x="135" y="446"/>
                    </a:lnTo>
                    <a:lnTo>
                      <a:pt x="108" y="684"/>
                    </a:lnTo>
                    <a:lnTo>
                      <a:pt x="98" y="784"/>
                    </a:lnTo>
                    <a:lnTo>
                      <a:pt x="5" y="975"/>
                    </a:lnTo>
                    <a:lnTo>
                      <a:pt x="0" y="940"/>
                    </a:lnTo>
                    <a:lnTo>
                      <a:pt x="5" y="936"/>
                    </a:lnTo>
                    <a:lnTo>
                      <a:pt x="15" y="923"/>
                    </a:lnTo>
                    <a:lnTo>
                      <a:pt x="23" y="908"/>
                    </a:lnTo>
                    <a:lnTo>
                      <a:pt x="25" y="893"/>
                    </a:lnTo>
                    <a:close/>
                  </a:path>
                </a:pathLst>
              </a:custGeom>
              <a:solidFill>
                <a:srgbClr val="0066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49" name="Freeform 94"/>
              <p:cNvSpPr>
                <a:spLocks/>
              </p:cNvSpPr>
              <p:nvPr/>
            </p:nvSpPr>
            <p:spPr bwMode="auto">
              <a:xfrm>
                <a:off x="2252269" y="2416284"/>
                <a:ext cx="197374" cy="1082194"/>
              </a:xfrm>
              <a:custGeom>
                <a:avLst/>
                <a:gdLst/>
                <a:ahLst/>
                <a:cxnLst>
                  <a:cxn ang="0">
                    <a:pos x="104" y="1143"/>
                  </a:cxn>
                  <a:cxn ang="0">
                    <a:pos x="39" y="1105"/>
                  </a:cxn>
                  <a:cxn ang="0">
                    <a:pos x="32" y="964"/>
                  </a:cxn>
                  <a:cxn ang="0">
                    <a:pos x="51" y="746"/>
                  </a:cxn>
                  <a:cxn ang="0">
                    <a:pos x="92" y="560"/>
                  </a:cxn>
                  <a:cxn ang="0">
                    <a:pos x="66" y="231"/>
                  </a:cxn>
                  <a:cxn ang="0">
                    <a:pos x="20" y="62"/>
                  </a:cxn>
                  <a:cxn ang="0">
                    <a:pos x="0" y="0"/>
                  </a:cxn>
                  <a:cxn ang="0">
                    <a:pos x="100" y="79"/>
                  </a:cxn>
                  <a:cxn ang="0">
                    <a:pos x="214" y="98"/>
                  </a:cxn>
                  <a:cxn ang="0">
                    <a:pos x="235" y="165"/>
                  </a:cxn>
                  <a:cxn ang="0">
                    <a:pos x="221" y="264"/>
                  </a:cxn>
                  <a:cxn ang="0">
                    <a:pos x="198" y="334"/>
                  </a:cxn>
                  <a:cxn ang="0">
                    <a:pos x="167" y="273"/>
                  </a:cxn>
                  <a:cxn ang="0">
                    <a:pos x="152" y="321"/>
                  </a:cxn>
                  <a:cxn ang="0">
                    <a:pos x="186" y="375"/>
                  </a:cxn>
                  <a:cxn ang="0">
                    <a:pos x="230" y="371"/>
                  </a:cxn>
                  <a:cxn ang="0">
                    <a:pos x="265" y="477"/>
                  </a:cxn>
                  <a:cxn ang="0">
                    <a:pos x="237" y="589"/>
                  </a:cxn>
                  <a:cxn ang="0">
                    <a:pos x="194" y="619"/>
                  </a:cxn>
                  <a:cxn ang="0">
                    <a:pos x="139" y="575"/>
                  </a:cxn>
                  <a:cxn ang="0">
                    <a:pos x="121" y="630"/>
                  </a:cxn>
                  <a:cxn ang="0">
                    <a:pos x="139" y="638"/>
                  </a:cxn>
                  <a:cxn ang="0">
                    <a:pos x="159" y="643"/>
                  </a:cxn>
                  <a:cxn ang="0">
                    <a:pos x="180" y="648"/>
                  </a:cxn>
                  <a:cxn ang="0">
                    <a:pos x="199" y="650"/>
                  </a:cxn>
                  <a:cxn ang="0">
                    <a:pos x="217" y="651"/>
                  </a:cxn>
                  <a:cxn ang="0">
                    <a:pos x="230" y="652"/>
                  </a:cxn>
                  <a:cxn ang="0">
                    <a:pos x="240" y="652"/>
                  </a:cxn>
                  <a:cxn ang="0">
                    <a:pos x="243" y="652"/>
                  </a:cxn>
                  <a:cxn ang="0">
                    <a:pos x="239" y="694"/>
                  </a:cxn>
                  <a:cxn ang="0">
                    <a:pos x="204" y="778"/>
                  </a:cxn>
                  <a:cxn ang="0">
                    <a:pos x="109" y="748"/>
                  </a:cxn>
                  <a:cxn ang="0">
                    <a:pos x="82" y="781"/>
                  </a:cxn>
                  <a:cxn ang="0">
                    <a:pos x="67" y="829"/>
                  </a:cxn>
                  <a:cxn ang="0">
                    <a:pos x="157" y="815"/>
                  </a:cxn>
                  <a:cxn ang="0">
                    <a:pos x="194" y="861"/>
                  </a:cxn>
                  <a:cxn ang="0">
                    <a:pos x="116" y="888"/>
                  </a:cxn>
                  <a:cxn ang="0">
                    <a:pos x="83" y="938"/>
                  </a:cxn>
                  <a:cxn ang="0">
                    <a:pos x="56" y="1076"/>
                  </a:cxn>
                  <a:cxn ang="0">
                    <a:pos x="58" y="1079"/>
                  </a:cxn>
                  <a:cxn ang="0">
                    <a:pos x="62" y="1087"/>
                  </a:cxn>
                  <a:cxn ang="0">
                    <a:pos x="69" y="1097"/>
                  </a:cxn>
                  <a:cxn ang="0">
                    <a:pos x="77" y="1108"/>
                  </a:cxn>
                  <a:cxn ang="0">
                    <a:pos x="85" y="1121"/>
                  </a:cxn>
                  <a:cxn ang="0">
                    <a:pos x="93" y="1132"/>
                  </a:cxn>
                  <a:cxn ang="0">
                    <a:pos x="99" y="1140"/>
                  </a:cxn>
                  <a:cxn ang="0">
                    <a:pos x="104" y="1143"/>
                  </a:cxn>
                </a:cxnLst>
                <a:rect l="0" t="0" r="r" b="b"/>
                <a:pathLst>
                  <a:path w="265" h="1143">
                    <a:moveTo>
                      <a:pt x="104" y="1143"/>
                    </a:moveTo>
                    <a:lnTo>
                      <a:pt x="39" y="1105"/>
                    </a:lnTo>
                    <a:lnTo>
                      <a:pt x="32" y="964"/>
                    </a:lnTo>
                    <a:lnTo>
                      <a:pt x="51" y="746"/>
                    </a:lnTo>
                    <a:lnTo>
                      <a:pt x="92" y="560"/>
                    </a:lnTo>
                    <a:lnTo>
                      <a:pt x="66" y="231"/>
                    </a:lnTo>
                    <a:lnTo>
                      <a:pt x="20" y="62"/>
                    </a:lnTo>
                    <a:lnTo>
                      <a:pt x="0" y="0"/>
                    </a:lnTo>
                    <a:lnTo>
                      <a:pt x="100" y="79"/>
                    </a:lnTo>
                    <a:lnTo>
                      <a:pt x="214" y="98"/>
                    </a:lnTo>
                    <a:lnTo>
                      <a:pt x="235" y="165"/>
                    </a:lnTo>
                    <a:lnTo>
                      <a:pt x="221" y="264"/>
                    </a:lnTo>
                    <a:lnTo>
                      <a:pt x="198" y="334"/>
                    </a:lnTo>
                    <a:lnTo>
                      <a:pt x="167" y="273"/>
                    </a:lnTo>
                    <a:lnTo>
                      <a:pt x="152" y="321"/>
                    </a:lnTo>
                    <a:lnTo>
                      <a:pt x="186" y="375"/>
                    </a:lnTo>
                    <a:lnTo>
                      <a:pt x="230" y="371"/>
                    </a:lnTo>
                    <a:lnTo>
                      <a:pt x="265" y="477"/>
                    </a:lnTo>
                    <a:lnTo>
                      <a:pt x="237" y="589"/>
                    </a:lnTo>
                    <a:lnTo>
                      <a:pt x="194" y="619"/>
                    </a:lnTo>
                    <a:lnTo>
                      <a:pt x="139" y="575"/>
                    </a:lnTo>
                    <a:lnTo>
                      <a:pt x="121" y="630"/>
                    </a:lnTo>
                    <a:lnTo>
                      <a:pt x="139" y="638"/>
                    </a:lnTo>
                    <a:lnTo>
                      <a:pt x="159" y="643"/>
                    </a:lnTo>
                    <a:lnTo>
                      <a:pt x="180" y="648"/>
                    </a:lnTo>
                    <a:lnTo>
                      <a:pt x="199" y="650"/>
                    </a:lnTo>
                    <a:lnTo>
                      <a:pt x="217" y="651"/>
                    </a:lnTo>
                    <a:lnTo>
                      <a:pt x="230" y="652"/>
                    </a:lnTo>
                    <a:lnTo>
                      <a:pt x="240" y="652"/>
                    </a:lnTo>
                    <a:lnTo>
                      <a:pt x="243" y="652"/>
                    </a:lnTo>
                    <a:lnTo>
                      <a:pt x="239" y="694"/>
                    </a:lnTo>
                    <a:lnTo>
                      <a:pt x="204" y="778"/>
                    </a:lnTo>
                    <a:lnTo>
                      <a:pt x="109" y="748"/>
                    </a:lnTo>
                    <a:lnTo>
                      <a:pt x="82" y="781"/>
                    </a:lnTo>
                    <a:lnTo>
                      <a:pt x="67" y="829"/>
                    </a:lnTo>
                    <a:lnTo>
                      <a:pt x="157" y="815"/>
                    </a:lnTo>
                    <a:lnTo>
                      <a:pt x="194" y="861"/>
                    </a:lnTo>
                    <a:lnTo>
                      <a:pt x="116" y="888"/>
                    </a:lnTo>
                    <a:lnTo>
                      <a:pt x="83" y="938"/>
                    </a:lnTo>
                    <a:lnTo>
                      <a:pt x="56" y="1076"/>
                    </a:lnTo>
                    <a:lnTo>
                      <a:pt x="58" y="1079"/>
                    </a:lnTo>
                    <a:lnTo>
                      <a:pt x="62" y="1087"/>
                    </a:lnTo>
                    <a:lnTo>
                      <a:pt x="69" y="1097"/>
                    </a:lnTo>
                    <a:lnTo>
                      <a:pt x="77" y="1108"/>
                    </a:lnTo>
                    <a:lnTo>
                      <a:pt x="85" y="1121"/>
                    </a:lnTo>
                    <a:lnTo>
                      <a:pt x="93" y="1132"/>
                    </a:lnTo>
                    <a:lnTo>
                      <a:pt x="99" y="1140"/>
                    </a:lnTo>
                    <a:lnTo>
                      <a:pt x="104" y="1143"/>
                    </a:lnTo>
                    <a:close/>
                  </a:path>
                </a:pathLst>
              </a:custGeom>
              <a:solidFill>
                <a:srgbClr val="0047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0" name="Freeform 95"/>
              <p:cNvSpPr>
                <a:spLocks/>
              </p:cNvSpPr>
              <p:nvPr/>
            </p:nvSpPr>
            <p:spPr bwMode="auto">
              <a:xfrm>
                <a:off x="2276194" y="2666021"/>
                <a:ext cx="650439" cy="847592"/>
              </a:xfrm>
              <a:custGeom>
                <a:avLst/>
                <a:gdLst/>
                <a:ahLst/>
                <a:cxnLst>
                  <a:cxn ang="0">
                    <a:pos x="34" y="896"/>
                  </a:cxn>
                  <a:cxn ang="0">
                    <a:pos x="195" y="662"/>
                  </a:cxn>
                  <a:cxn ang="0">
                    <a:pos x="347" y="615"/>
                  </a:cxn>
                  <a:cxn ang="0">
                    <a:pos x="501" y="588"/>
                  </a:cxn>
                  <a:cxn ang="0">
                    <a:pos x="580" y="560"/>
                  </a:cxn>
                  <a:cxn ang="0">
                    <a:pos x="618" y="494"/>
                  </a:cxn>
                  <a:cxn ang="0">
                    <a:pos x="568" y="462"/>
                  </a:cxn>
                  <a:cxn ang="0">
                    <a:pos x="511" y="478"/>
                  </a:cxn>
                  <a:cxn ang="0">
                    <a:pos x="529" y="423"/>
                  </a:cxn>
                  <a:cxn ang="0">
                    <a:pos x="604" y="430"/>
                  </a:cxn>
                  <a:cxn ang="0">
                    <a:pos x="658" y="447"/>
                  </a:cxn>
                  <a:cxn ang="0">
                    <a:pos x="715" y="404"/>
                  </a:cxn>
                  <a:cxn ang="0">
                    <a:pos x="744" y="310"/>
                  </a:cxn>
                  <a:cxn ang="0">
                    <a:pos x="716" y="266"/>
                  </a:cxn>
                  <a:cxn ang="0">
                    <a:pos x="667" y="286"/>
                  </a:cxn>
                  <a:cxn ang="0">
                    <a:pos x="666" y="268"/>
                  </a:cxn>
                  <a:cxn ang="0">
                    <a:pos x="671" y="254"/>
                  </a:cxn>
                  <a:cxn ang="0">
                    <a:pos x="679" y="240"/>
                  </a:cxn>
                  <a:cxn ang="0">
                    <a:pos x="688" y="228"/>
                  </a:cxn>
                  <a:cxn ang="0">
                    <a:pos x="698" y="219"/>
                  </a:cxn>
                  <a:cxn ang="0">
                    <a:pos x="709" y="212"/>
                  </a:cxn>
                  <a:cxn ang="0">
                    <a:pos x="716" y="207"/>
                  </a:cxn>
                  <a:cxn ang="0">
                    <a:pos x="718" y="206"/>
                  </a:cxn>
                  <a:cxn ang="0">
                    <a:pos x="764" y="196"/>
                  </a:cxn>
                  <a:cxn ang="0">
                    <a:pos x="837" y="133"/>
                  </a:cxn>
                  <a:cxn ang="0">
                    <a:pos x="871" y="22"/>
                  </a:cxn>
                  <a:cxn ang="0">
                    <a:pos x="801" y="0"/>
                  </a:cxn>
                  <a:cxn ang="0">
                    <a:pos x="747" y="35"/>
                  </a:cxn>
                  <a:cxn ang="0">
                    <a:pos x="662" y="85"/>
                  </a:cxn>
                  <a:cxn ang="0">
                    <a:pos x="571" y="212"/>
                  </a:cxn>
                  <a:cxn ang="0">
                    <a:pos x="524" y="249"/>
                  </a:cxn>
                  <a:cxn ang="0">
                    <a:pos x="530" y="311"/>
                  </a:cxn>
                  <a:cxn ang="0">
                    <a:pos x="499" y="379"/>
                  </a:cxn>
                  <a:cxn ang="0">
                    <a:pos x="443" y="395"/>
                  </a:cxn>
                  <a:cxn ang="0">
                    <a:pos x="405" y="436"/>
                  </a:cxn>
                  <a:cxn ang="0">
                    <a:pos x="408" y="506"/>
                  </a:cxn>
                  <a:cxn ang="0">
                    <a:pos x="315" y="554"/>
                  </a:cxn>
                  <a:cxn ang="0">
                    <a:pos x="163" y="652"/>
                  </a:cxn>
                  <a:cxn ang="0">
                    <a:pos x="0" y="894"/>
                  </a:cxn>
                  <a:cxn ang="0">
                    <a:pos x="34" y="896"/>
                  </a:cxn>
                </a:cxnLst>
                <a:rect l="0" t="0" r="r" b="b"/>
                <a:pathLst>
                  <a:path w="871" h="896">
                    <a:moveTo>
                      <a:pt x="34" y="896"/>
                    </a:moveTo>
                    <a:lnTo>
                      <a:pt x="195" y="662"/>
                    </a:lnTo>
                    <a:lnTo>
                      <a:pt x="347" y="615"/>
                    </a:lnTo>
                    <a:lnTo>
                      <a:pt x="501" y="588"/>
                    </a:lnTo>
                    <a:lnTo>
                      <a:pt x="580" y="560"/>
                    </a:lnTo>
                    <a:lnTo>
                      <a:pt x="618" y="494"/>
                    </a:lnTo>
                    <a:lnTo>
                      <a:pt x="568" y="462"/>
                    </a:lnTo>
                    <a:lnTo>
                      <a:pt x="511" y="478"/>
                    </a:lnTo>
                    <a:lnTo>
                      <a:pt x="529" y="423"/>
                    </a:lnTo>
                    <a:lnTo>
                      <a:pt x="604" y="430"/>
                    </a:lnTo>
                    <a:lnTo>
                      <a:pt x="658" y="447"/>
                    </a:lnTo>
                    <a:lnTo>
                      <a:pt x="715" y="404"/>
                    </a:lnTo>
                    <a:lnTo>
                      <a:pt x="744" y="310"/>
                    </a:lnTo>
                    <a:lnTo>
                      <a:pt x="716" y="266"/>
                    </a:lnTo>
                    <a:lnTo>
                      <a:pt x="667" y="286"/>
                    </a:lnTo>
                    <a:lnTo>
                      <a:pt x="666" y="268"/>
                    </a:lnTo>
                    <a:lnTo>
                      <a:pt x="671" y="254"/>
                    </a:lnTo>
                    <a:lnTo>
                      <a:pt x="679" y="240"/>
                    </a:lnTo>
                    <a:lnTo>
                      <a:pt x="688" y="228"/>
                    </a:lnTo>
                    <a:lnTo>
                      <a:pt x="698" y="219"/>
                    </a:lnTo>
                    <a:lnTo>
                      <a:pt x="709" y="212"/>
                    </a:lnTo>
                    <a:lnTo>
                      <a:pt x="716" y="207"/>
                    </a:lnTo>
                    <a:lnTo>
                      <a:pt x="718" y="206"/>
                    </a:lnTo>
                    <a:lnTo>
                      <a:pt x="764" y="196"/>
                    </a:lnTo>
                    <a:lnTo>
                      <a:pt x="837" y="133"/>
                    </a:lnTo>
                    <a:lnTo>
                      <a:pt x="871" y="22"/>
                    </a:lnTo>
                    <a:lnTo>
                      <a:pt x="801" y="0"/>
                    </a:lnTo>
                    <a:lnTo>
                      <a:pt x="747" y="35"/>
                    </a:lnTo>
                    <a:lnTo>
                      <a:pt x="662" y="85"/>
                    </a:lnTo>
                    <a:lnTo>
                      <a:pt x="571" y="212"/>
                    </a:lnTo>
                    <a:lnTo>
                      <a:pt x="524" y="249"/>
                    </a:lnTo>
                    <a:lnTo>
                      <a:pt x="530" y="311"/>
                    </a:lnTo>
                    <a:lnTo>
                      <a:pt x="499" y="379"/>
                    </a:lnTo>
                    <a:lnTo>
                      <a:pt x="443" y="395"/>
                    </a:lnTo>
                    <a:lnTo>
                      <a:pt x="405" y="436"/>
                    </a:lnTo>
                    <a:lnTo>
                      <a:pt x="408" y="506"/>
                    </a:lnTo>
                    <a:lnTo>
                      <a:pt x="315" y="554"/>
                    </a:lnTo>
                    <a:lnTo>
                      <a:pt x="163" y="652"/>
                    </a:lnTo>
                    <a:lnTo>
                      <a:pt x="0" y="894"/>
                    </a:lnTo>
                    <a:lnTo>
                      <a:pt x="34" y="896"/>
                    </a:lnTo>
                    <a:close/>
                  </a:path>
                </a:pathLst>
              </a:custGeom>
              <a:solidFill>
                <a:srgbClr val="002D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1" name="Freeform 96"/>
              <p:cNvSpPr>
                <a:spLocks/>
              </p:cNvSpPr>
              <p:nvPr/>
            </p:nvSpPr>
            <p:spPr bwMode="auto">
              <a:xfrm>
                <a:off x="2259746" y="2490071"/>
                <a:ext cx="471007" cy="1091654"/>
              </a:xfrm>
              <a:custGeom>
                <a:avLst/>
                <a:gdLst/>
                <a:ahLst/>
                <a:cxnLst>
                  <a:cxn ang="0">
                    <a:pos x="18" y="1019"/>
                  </a:cxn>
                  <a:cxn ang="0">
                    <a:pos x="105" y="960"/>
                  </a:cxn>
                  <a:cxn ang="0">
                    <a:pos x="240" y="779"/>
                  </a:cxn>
                  <a:cxn ang="0">
                    <a:pos x="216" y="694"/>
                  </a:cxn>
                  <a:cxn ang="0">
                    <a:pos x="239" y="623"/>
                  </a:cxn>
                  <a:cxn ang="0">
                    <a:pos x="284" y="534"/>
                  </a:cxn>
                  <a:cxn ang="0">
                    <a:pos x="333" y="541"/>
                  </a:cxn>
                  <a:cxn ang="0">
                    <a:pos x="299" y="625"/>
                  </a:cxn>
                  <a:cxn ang="0">
                    <a:pos x="362" y="558"/>
                  </a:cxn>
                  <a:cxn ang="0">
                    <a:pos x="346" y="502"/>
                  </a:cxn>
                  <a:cxn ang="0">
                    <a:pos x="288" y="466"/>
                  </a:cxn>
                  <a:cxn ang="0">
                    <a:pos x="301" y="400"/>
                  </a:cxn>
                  <a:cxn ang="0">
                    <a:pos x="331" y="333"/>
                  </a:cxn>
                  <a:cxn ang="0">
                    <a:pos x="383" y="333"/>
                  </a:cxn>
                  <a:cxn ang="0">
                    <a:pos x="413" y="402"/>
                  </a:cxn>
                  <a:cxn ang="0">
                    <a:pos x="451" y="362"/>
                  </a:cxn>
                  <a:cxn ang="0">
                    <a:pos x="422" y="319"/>
                  </a:cxn>
                  <a:cxn ang="0">
                    <a:pos x="329" y="289"/>
                  </a:cxn>
                  <a:cxn ang="0">
                    <a:pos x="322" y="200"/>
                  </a:cxn>
                  <a:cxn ang="0">
                    <a:pos x="343" y="138"/>
                  </a:cxn>
                  <a:cxn ang="0">
                    <a:pos x="412" y="108"/>
                  </a:cxn>
                  <a:cxn ang="0">
                    <a:pos x="506" y="0"/>
                  </a:cxn>
                  <a:cxn ang="0">
                    <a:pos x="597" y="63"/>
                  </a:cxn>
                  <a:cxn ang="0">
                    <a:pos x="631" y="177"/>
                  </a:cxn>
                  <a:cxn ang="0">
                    <a:pos x="603" y="263"/>
                  </a:cxn>
                  <a:cxn ang="0">
                    <a:pos x="569" y="366"/>
                  </a:cxn>
                  <a:cxn ang="0">
                    <a:pos x="511" y="364"/>
                  </a:cxn>
                  <a:cxn ang="0">
                    <a:pos x="465" y="427"/>
                  </a:cxn>
                  <a:cxn ang="0">
                    <a:pos x="511" y="417"/>
                  </a:cxn>
                  <a:cxn ang="0">
                    <a:pos x="499" y="481"/>
                  </a:cxn>
                  <a:cxn ang="0">
                    <a:pos x="474" y="534"/>
                  </a:cxn>
                  <a:cxn ang="0">
                    <a:pos x="404" y="538"/>
                  </a:cxn>
                  <a:cxn ang="0">
                    <a:pos x="381" y="608"/>
                  </a:cxn>
                  <a:cxn ang="0">
                    <a:pos x="449" y="612"/>
                  </a:cxn>
                  <a:cxn ang="0">
                    <a:pos x="423" y="691"/>
                  </a:cxn>
                  <a:cxn ang="0">
                    <a:pos x="367" y="759"/>
                  </a:cxn>
                  <a:cxn ang="0">
                    <a:pos x="290" y="786"/>
                  </a:cxn>
                  <a:cxn ang="0">
                    <a:pos x="239" y="839"/>
                  </a:cxn>
                  <a:cxn ang="0">
                    <a:pos x="157" y="934"/>
                  </a:cxn>
                  <a:cxn ang="0">
                    <a:pos x="75" y="1029"/>
                  </a:cxn>
                  <a:cxn ang="0">
                    <a:pos x="0" y="1153"/>
                  </a:cxn>
                  <a:cxn ang="0">
                    <a:pos x="18" y="1019"/>
                  </a:cxn>
                </a:cxnLst>
                <a:rect l="0" t="0" r="r" b="b"/>
                <a:pathLst>
                  <a:path w="631" h="1153">
                    <a:moveTo>
                      <a:pt x="18" y="1019"/>
                    </a:moveTo>
                    <a:lnTo>
                      <a:pt x="105" y="960"/>
                    </a:lnTo>
                    <a:lnTo>
                      <a:pt x="240" y="779"/>
                    </a:lnTo>
                    <a:lnTo>
                      <a:pt x="216" y="694"/>
                    </a:lnTo>
                    <a:lnTo>
                      <a:pt x="239" y="623"/>
                    </a:lnTo>
                    <a:lnTo>
                      <a:pt x="284" y="534"/>
                    </a:lnTo>
                    <a:lnTo>
                      <a:pt x="333" y="541"/>
                    </a:lnTo>
                    <a:lnTo>
                      <a:pt x="299" y="625"/>
                    </a:lnTo>
                    <a:lnTo>
                      <a:pt x="362" y="558"/>
                    </a:lnTo>
                    <a:lnTo>
                      <a:pt x="346" y="502"/>
                    </a:lnTo>
                    <a:lnTo>
                      <a:pt x="288" y="466"/>
                    </a:lnTo>
                    <a:lnTo>
                      <a:pt x="301" y="400"/>
                    </a:lnTo>
                    <a:lnTo>
                      <a:pt x="331" y="333"/>
                    </a:lnTo>
                    <a:lnTo>
                      <a:pt x="383" y="333"/>
                    </a:lnTo>
                    <a:lnTo>
                      <a:pt x="413" y="402"/>
                    </a:lnTo>
                    <a:lnTo>
                      <a:pt x="451" y="362"/>
                    </a:lnTo>
                    <a:lnTo>
                      <a:pt x="422" y="319"/>
                    </a:lnTo>
                    <a:lnTo>
                      <a:pt x="329" y="289"/>
                    </a:lnTo>
                    <a:lnTo>
                      <a:pt x="322" y="200"/>
                    </a:lnTo>
                    <a:lnTo>
                      <a:pt x="343" y="138"/>
                    </a:lnTo>
                    <a:lnTo>
                      <a:pt x="412" y="108"/>
                    </a:lnTo>
                    <a:lnTo>
                      <a:pt x="506" y="0"/>
                    </a:lnTo>
                    <a:lnTo>
                      <a:pt x="597" y="63"/>
                    </a:lnTo>
                    <a:lnTo>
                      <a:pt x="631" y="177"/>
                    </a:lnTo>
                    <a:lnTo>
                      <a:pt x="603" y="263"/>
                    </a:lnTo>
                    <a:lnTo>
                      <a:pt x="569" y="366"/>
                    </a:lnTo>
                    <a:lnTo>
                      <a:pt x="511" y="364"/>
                    </a:lnTo>
                    <a:lnTo>
                      <a:pt x="465" y="427"/>
                    </a:lnTo>
                    <a:lnTo>
                      <a:pt x="511" y="417"/>
                    </a:lnTo>
                    <a:lnTo>
                      <a:pt x="499" y="481"/>
                    </a:lnTo>
                    <a:lnTo>
                      <a:pt x="474" y="534"/>
                    </a:lnTo>
                    <a:lnTo>
                      <a:pt x="404" y="538"/>
                    </a:lnTo>
                    <a:lnTo>
                      <a:pt x="381" y="608"/>
                    </a:lnTo>
                    <a:lnTo>
                      <a:pt x="449" y="612"/>
                    </a:lnTo>
                    <a:lnTo>
                      <a:pt x="423" y="691"/>
                    </a:lnTo>
                    <a:lnTo>
                      <a:pt x="367" y="759"/>
                    </a:lnTo>
                    <a:lnTo>
                      <a:pt x="290" y="786"/>
                    </a:lnTo>
                    <a:lnTo>
                      <a:pt x="239" y="839"/>
                    </a:lnTo>
                    <a:lnTo>
                      <a:pt x="157" y="934"/>
                    </a:lnTo>
                    <a:lnTo>
                      <a:pt x="75" y="1029"/>
                    </a:lnTo>
                    <a:lnTo>
                      <a:pt x="0" y="1153"/>
                    </a:lnTo>
                    <a:lnTo>
                      <a:pt x="18" y="1019"/>
                    </a:lnTo>
                    <a:close/>
                  </a:path>
                </a:pathLst>
              </a:custGeom>
              <a:solidFill>
                <a:srgbClr val="00703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2" name="Freeform 97"/>
              <p:cNvSpPr>
                <a:spLocks/>
              </p:cNvSpPr>
              <p:nvPr/>
            </p:nvSpPr>
            <p:spPr bwMode="auto">
              <a:xfrm>
                <a:off x="2235822" y="2418177"/>
                <a:ext cx="112145" cy="898676"/>
              </a:xfrm>
              <a:custGeom>
                <a:avLst/>
                <a:gdLst/>
                <a:ahLst/>
                <a:cxnLst>
                  <a:cxn ang="0">
                    <a:pos x="24" y="68"/>
                  </a:cxn>
                  <a:cxn ang="0">
                    <a:pos x="26" y="171"/>
                  </a:cxn>
                  <a:cxn ang="0">
                    <a:pos x="0" y="251"/>
                  </a:cxn>
                  <a:cxn ang="0">
                    <a:pos x="16" y="307"/>
                  </a:cxn>
                  <a:cxn ang="0">
                    <a:pos x="89" y="296"/>
                  </a:cxn>
                  <a:cxn ang="0">
                    <a:pos x="109" y="397"/>
                  </a:cxn>
                  <a:cxn ang="0">
                    <a:pos x="44" y="463"/>
                  </a:cxn>
                  <a:cxn ang="0">
                    <a:pos x="39" y="531"/>
                  </a:cxn>
                  <a:cxn ang="0">
                    <a:pos x="89" y="564"/>
                  </a:cxn>
                  <a:cxn ang="0">
                    <a:pos x="92" y="634"/>
                  </a:cxn>
                  <a:cxn ang="0">
                    <a:pos x="31" y="692"/>
                  </a:cxn>
                  <a:cxn ang="0">
                    <a:pos x="6" y="770"/>
                  </a:cxn>
                  <a:cxn ang="0">
                    <a:pos x="43" y="843"/>
                  </a:cxn>
                  <a:cxn ang="0">
                    <a:pos x="52" y="950"/>
                  </a:cxn>
                  <a:cxn ang="0">
                    <a:pos x="111" y="631"/>
                  </a:cxn>
                  <a:cxn ang="0">
                    <a:pos x="150" y="402"/>
                  </a:cxn>
                  <a:cxn ang="0">
                    <a:pos x="92" y="150"/>
                  </a:cxn>
                  <a:cxn ang="0">
                    <a:pos x="29" y="0"/>
                  </a:cxn>
                  <a:cxn ang="0">
                    <a:pos x="24" y="68"/>
                  </a:cxn>
                </a:cxnLst>
                <a:rect l="0" t="0" r="r" b="b"/>
                <a:pathLst>
                  <a:path w="150" h="950">
                    <a:moveTo>
                      <a:pt x="24" y="68"/>
                    </a:moveTo>
                    <a:lnTo>
                      <a:pt x="26" y="171"/>
                    </a:lnTo>
                    <a:lnTo>
                      <a:pt x="0" y="251"/>
                    </a:lnTo>
                    <a:lnTo>
                      <a:pt x="16" y="307"/>
                    </a:lnTo>
                    <a:lnTo>
                      <a:pt x="89" y="296"/>
                    </a:lnTo>
                    <a:lnTo>
                      <a:pt x="109" y="397"/>
                    </a:lnTo>
                    <a:lnTo>
                      <a:pt x="44" y="463"/>
                    </a:lnTo>
                    <a:lnTo>
                      <a:pt x="39" y="531"/>
                    </a:lnTo>
                    <a:lnTo>
                      <a:pt x="89" y="564"/>
                    </a:lnTo>
                    <a:lnTo>
                      <a:pt x="92" y="634"/>
                    </a:lnTo>
                    <a:lnTo>
                      <a:pt x="31" y="692"/>
                    </a:lnTo>
                    <a:lnTo>
                      <a:pt x="6" y="770"/>
                    </a:lnTo>
                    <a:lnTo>
                      <a:pt x="43" y="843"/>
                    </a:lnTo>
                    <a:lnTo>
                      <a:pt x="52" y="950"/>
                    </a:lnTo>
                    <a:lnTo>
                      <a:pt x="111" y="631"/>
                    </a:lnTo>
                    <a:lnTo>
                      <a:pt x="150" y="402"/>
                    </a:lnTo>
                    <a:lnTo>
                      <a:pt x="92" y="150"/>
                    </a:lnTo>
                    <a:lnTo>
                      <a:pt x="29" y="0"/>
                    </a:lnTo>
                    <a:lnTo>
                      <a:pt x="24" y="68"/>
                    </a:lnTo>
                    <a:close/>
                  </a:path>
                </a:pathLst>
              </a:custGeom>
              <a:solidFill>
                <a:srgbClr val="00703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3" name="Freeform 98"/>
              <p:cNvSpPr>
                <a:spLocks/>
              </p:cNvSpPr>
              <p:nvPr/>
            </p:nvSpPr>
            <p:spPr bwMode="auto">
              <a:xfrm>
                <a:off x="2036952" y="3464423"/>
                <a:ext cx="315500" cy="399202"/>
              </a:xfrm>
              <a:custGeom>
                <a:avLst/>
                <a:gdLst/>
                <a:ahLst/>
                <a:cxnLst>
                  <a:cxn ang="0">
                    <a:pos x="335" y="26"/>
                  </a:cxn>
                  <a:cxn ang="0">
                    <a:pos x="309" y="12"/>
                  </a:cxn>
                  <a:cxn ang="0">
                    <a:pos x="285" y="4"/>
                  </a:cxn>
                  <a:cxn ang="0">
                    <a:pos x="262" y="0"/>
                  </a:cxn>
                  <a:cxn ang="0">
                    <a:pos x="240" y="4"/>
                  </a:cxn>
                  <a:cxn ang="0">
                    <a:pos x="219" y="12"/>
                  </a:cxn>
                  <a:cxn ang="0">
                    <a:pos x="199" y="27"/>
                  </a:cxn>
                  <a:cxn ang="0">
                    <a:pos x="182" y="48"/>
                  </a:cxn>
                  <a:cxn ang="0">
                    <a:pos x="167" y="74"/>
                  </a:cxn>
                  <a:cxn ang="0">
                    <a:pos x="158" y="113"/>
                  </a:cxn>
                  <a:cxn ang="0">
                    <a:pos x="157" y="143"/>
                  </a:cxn>
                  <a:cxn ang="0">
                    <a:pos x="165" y="172"/>
                  </a:cxn>
                  <a:cxn ang="0">
                    <a:pos x="179" y="210"/>
                  </a:cxn>
                  <a:cxn ang="0">
                    <a:pos x="167" y="232"/>
                  </a:cxn>
                  <a:cxn ang="0">
                    <a:pos x="81" y="303"/>
                  </a:cxn>
                  <a:cxn ang="0">
                    <a:pos x="30" y="355"/>
                  </a:cxn>
                  <a:cxn ang="0">
                    <a:pos x="0" y="422"/>
                  </a:cxn>
                  <a:cxn ang="0">
                    <a:pos x="74" y="326"/>
                  </a:cxn>
                  <a:cxn ang="0">
                    <a:pos x="76" y="325"/>
                  </a:cxn>
                  <a:cxn ang="0">
                    <a:pos x="84" y="322"/>
                  </a:cxn>
                  <a:cxn ang="0">
                    <a:pos x="95" y="317"/>
                  </a:cxn>
                  <a:cxn ang="0">
                    <a:pos x="107" y="310"/>
                  </a:cxn>
                  <a:cxn ang="0">
                    <a:pos x="121" y="303"/>
                  </a:cxn>
                  <a:cxn ang="0">
                    <a:pos x="134" y="295"/>
                  </a:cxn>
                  <a:cxn ang="0">
                    <a:pos x="144" y="287"/>
                  </a:cxn>
                  <a:cxn ang="0">
                    <a:pos x="152" y="279"/>
                  </a:cxn>
                  <a:cxn ang="0">
                    <a:pos x="159" y="271"/>
                  </a:cxn>
                  <a:cxn ang="0">
                    <a:pos x="167" y="263"/>
                  </a:cxn>
                  <a:cxn ang="0">
                    <a:pos x="175" y="255"/>
                  </a:cxn>
                  <a:cxn ang="0">
                    <a:pos x="184" y="248"/>
                  </a:cxn>
                  <a:cxn ang="0">
                    <a:pos x="192" y="241"/>
                  </a:cxn>
                  <a:cxn ang="0">
                    <a:pos x="199" y="237"/>
                  </a:cxn>
                  <a:cxn ang="0">
                    <a:pos x="204" y="233"/>
                  </a:cxn>
                  <a:cxn ang="0">
                    <a:pos x="205" y="232"/>
                  </a:cxn>
                  <a:cxn ang="0">
                    <a:pos x="232" y="239"/>
                  </a:cxn>
                  <a:cxn ang="0">
                    <a:pos x="256" y="245"/>
                  </a:cxn>
                  <a:cxn ang="0">
                    <a:pos x="279" y="250"/>
                  </a:cxn>
                  <a:cxn ang="0">
                    <a:pos x="301" y="252"/>
                  </a:cxn>
                  <a:cxn ang="0">
                    <a:pos x="323" y="250"/>
                  </a:cxn>
                  <a:cxn ang="0">
                    <a:pos x="343" y="245"/>
                  </a:cxn>
                  <a:cxn ang="0">
                    <a:pos x="364" y="233"/>
                  </a:cxn>
                  <a:cxn ang="0">
                    <a:pos x="385" y="216"/>
                  </a:cxn>
                  <a:cxn ang="0">
                    <a:pos x="401" y="197"/>
                  </a:cxn>
                  <a:cxn ang="0">
                    <a:pos x="414" y="179"/>
                  </a:cxn>
                  <a:cxn ang="0">
                    <a:pos x="421" y="161"/>
                  </a:cxn>
                  <a:cxn ang="0">
                    <a:pos x="424" y="142"/>
                  </a:cxn>
                  <a:cxn ang="0">
                    <a:pos x="423" y="123"/>
                  </a:cxn>
                  <a:cxn ang="0">
                    <a:pos x="417" y="102"/>
                  </a:cxn>
                  <a:cxn ang="0">
                    <a:pos x="406" y="80"/>
                  </a:cxn>
                  <a:cxn ang="0">
                    <a:pos x="389" y="56"/>
                  </a:cxn>
                  <a:cxn ang="0">
                    <a:pos x="358" y="38"/>
                  </a:cxn>
                  <a:cxn ang="0">
                    <a:pos x="335" y="26"/>
                  </a:cxn>
                </a:cxnLst>
                <a:rect l="0" t="0" r="r" b="b"/>
                <a:pathLst>
                  <a:path w="424" h="422">
                    <a:moveTo>
                      <a:pt x="335" y="26"/>
                    </a:moveTo>
                    <a:lnTo>
                      <a:pt x="309" y="12"/>
                    </a:lnTo>
                    <a:lnTo>
                      <a:pt x="285" y="4"/>
                    </a:lnTo>
                    <a:lnTo>
                      <a:pt x="262" y="0"/>
                    </a:lnTo>
                    <a:lnTo>
                      <a:pt x="240" y="4"/>
                    </a:lnTo>
                    <a:lnTo>
                      <a:pt x="219" y="12"/>
                    </a:lnTo>
                    <a:lnTo>
                      <a:pt x="199" y="27"/>
                    </a:lnTo>
                    <a:lnTo>
                      <a:pt x="182" y="48"/>
                    </a:lnTo>
                    <a:lnTo>
                      <a:pt x="167" y="74"/>
                    </a:lnTo>
                    <a:lnTo>
                      <a:pt x="158" y="113"/>
                    </a:lnTo>
                    <a:lnTo>
                      <a:pt x="157" y="143"/>
                    </a:lnTo>
                    <a:lnTo>
                      <a:pt x="165" y="172"/>
                    </a:lnTo>
                    <a:lnTo>
                      <a:pt x="179" y="210"/>
                    </a:lnTo>
                    <a:lnTo>
                      <a:pt x="167" y="232"/>
                    </a:lnTo>
                    <a:lnTo>
                      <a:pt x="81" y="303"/>
                    </a:lnTo>
                    <a:lnTo>
                      <a:pt x="30" y="355"/>
                    </a:lnTo>
                    <a:lnTo>
                      <a:pt x="0" y="422"/>
                    </a:lnTo>
                    <a:lnTo>
                      <a:pt x="74" y="326"/>
                    </a:lnTo>
                    <a:lnTo>
                      <a:pt x="76" y="325"/>
                    </a:lnTo>
                    <a:lnTo>
                      <a:pt x="84" y="322"/>
                    </a:lnTo>
                    <a:lnTo>
                      <a:pt x="95" y="317"/>
                    </a:lnTo>
                    <a:lnTo>
                      <a:pt x="107" y="310"/>
                    </a:lnTo>
                    <a:lnTo>
                      <a:pt x="121" y="303"/>
                    </a:lnTo>
                    <a:lnTo>
                      <a:pt x="134" y="295"/>
                    </a:lnTo>
                    <a:lnTo>
                      <a:pt x="144" y="287"/>
                    </a:lnTo>
                    <a:lnTo>
                      <a:pt x="152" y="279"/>
                    </a:lnTo>
                    <a:lnTo>
                      <a:pt x="159" y="271"/>
                    </a:lnTo>
                    <a:lnTo>
                      <a:pt x="167" y="263"/>
                    </a:lnTo>
                    <a:lnTo>
                      <a:pt x="175" y="255"/>
                    </a:lnTo>
                    <a:lnTo>
                      <a:pt x="184" y="248"/>
                    </a:lnTo>
                    <a:lnTo>
                      <a:pt x="192" y="241"/>
                    </a:lnTo>
                    <a:lnTo>
                      <a:pt x="199" y="237"/>
                    </a:lnTo>
                    <a:lnTo>
                      <a:pt x="204" y="233"/>
                    </a:lnTo>
                    <a:lnTo>
                      <a:pt x="205" y="232"/>
                    </a:lnTo>
                    <a:lnTo>
                      <a:pt x="232" y="239"/>
                    </a:lnTo>
                    <a:lnTo>
                      <a:pt x="256" y="245"/>
                    </a:lnTo>
                    <a:lnTo>
                      <a:pt x="279" y="250"/>
                    </a:lnTo>
                    <a:lnTo>
                      <a:pt x="301" y="252"/>
                    </a:lnTo>
                    <a:lnTo>
                      <a:pt x="323" y="250"/>
                    </a:lnTo>
                    <a:lnTo>
                      <a:pt x="343" y="245"/>
                    </a:lnTo>
                    <a:lnTo>
                      <a:pt x="364" y="233"/>
                    </a:lnTo>
                    <a:lnTo>
                      <a:pt x="385" y="216"/>
                    </a:lnTo>
                    <a:lnTo>
                      <a:pt x="401" y="197"/>
                    </a:lnTo>
                    <a:lnTo>
                      <a:pt x="414" y="179"/>
                    </a:lnTo>
                    <a:lnTo>
                      <a:pt x="421" y="161"/>
                    </a:lnTo>
                    <a:lnTo>
                      <a:pt x="424" y="142"/>
                    </a:lnTo>
                    <a:lnTo>
                      <a:pt x="423" y="123"/>
                    </a:lnTo>
                    <a:lnTo>
                      <a:pt x="417" y="102"/>
                    </a:lnTo>
                    <a:lnTo>
                      <a:pt x="406" y="80"/>
                    </a:lnTo>
                    <a:lnTo>
                      <a:pt x="389" y="56"/>
                    </a:lnTo>
                    <a:lnTo>
                      <a:pt x="358" y="38"/>
                    </a:lnTo>
                    <a:lnTo>
                      <a:pt x="335" y="26"/>
                    </a:lnTo>
                    <a:close/>
                  </a:path>
                </a:pathLst>
              </a:custGeom>
              <a:solidFill>
                <a:srgbClr val="99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4" name="Freeform 99"/>
              <p:cNvSpPr>
                <a:spLocks/>
              </p:cNvSpPr>
              <p:nvPr/>
            </p:nvSpPr>
            <p:spPr bwMode="auto">
              <a:xfrm>
                <a:off x="2162554" y="3485235"/>
                <a:ext cx="182422" cy="204330"/>
              </a:xfrm>
              <a:custGeom>
                <a:avLst/>
                <a:gdLst/>
                <a:ahLst/>
                <a:cxnLst>
                  <a:cxn ang="0">
                    <a:pos x="156" y="13"/>
                  </a:cxn>
                  <a:cxn ang="0">
                    <a:pos x="122" y="5"/>
                  </a:cxn>
                  <a:cxn ang="0">
                    <a:pos x="94" y="0"/>
                  </a:cxn>
                  <a:cxn ang="0">
                    <a:pos x="71" y="0"/>
                  </a:cxn>
                  <a:cxn ang="0">
                    <a:pos x="51" y="7"/>
                  </a:cxn>
                  <a:cxn ang="0">
                    <a:pos x="35" y="21"/>
                  </a:cxn>
                  <a:cxn ang="0">
                    <a:pos x="22" y="42"/>
                  </a:cxn>
                  <a:cxn ang="0">
                    <a:pos x="11" y="73"/>
                  </a:cxn>
                  <a:cxn ang="0">
                    <a:pos x="0" y="113"/>
                  </a:cxn>
                  <a:cxn ang="0">
                    <a:pos x="9" y="142"/>
                  </a:cxn>
                  <a:cxn ang="0">
                    <a:pos x="21" y="166"/>
                  </a:cxn>
                  <a:cxn ang="0">
                    <a:pos x="36" y="185"/>
                  </a:cxn>
                  <a:cxn ang="0">
                    <a:pos x="54" y="197"/>
                  </a:cxn>
                  <a:cxn ang="0">
                    <a:pos x="75" y="208"/>
                  </a:cxn>
                  <a:cxn ang="0">
                    <a:pos x="99" y="213"/>
                  </a:cxn>
                  <a:cxn ang="0">
                    <a:pos x="126" y="216"/>
                  </a:cxn>
                  <a:cxn ang="0">
                    <a:pos x="155" y="217"/>
                  </a:cxn>
                  <a:cxn ang="0">
                    <a:pos x="185" y="196"/>
                  </a:cxn>
                  <a:cxn ang="0">
                    <a:pos x="209" y="177"/>
                  </a:cxn>
                  <a:cxn ang="0">
                    <a:pos x="227" y="158"/>
                  </a:cxn>
                  <a:cxn ang="0">
                    <a:pos x="240" y="139"/>
                  </a:cxn>
                  <a:cxn ang="0">
                    <a:pos x="244" y="117"/>
                  </a:cxn>
                  <a:cxn ang="0">
                    <a:pos x="240" y="94"/>
                  </a:cxn>
                  <a:cxn ang="0">
                    <a:pos x="226" y="67"/>
                  </a:cxn>
                  <a:cxn ang="0">
                    <a:pos x="203" y="36"/>
                  </a:cxn>
                  <a:cxn ang="0">
                    <a:pos x="201" y="35"/>
                  </a:cxn>
                  <a:cxn ang="0">
                    <a:pos x="195" y="31"/>
                  </a:cxn>
                  <a:cxn ang="0">
                    <a:pos x="188" y="28"/>
                  </a:cxn>
                  <a:cxn ang="0">
                    <a:pos x="179" y="23"/>
                  </a:cxn>
                  <a:cxn ang="0">
                    <a:pos x="171" y="19"/>
                  </a:cxn>
                  <a:cxn ang="0">
                    <a:pos x="163" y="15"/>
                  </a:cxn>
                  <a:cxn ang="0">
                    <a:pos x="157" y="13"/>
                  </a:cxn>
                  <a:cxn ang="0">
                    <a:pos x="156" y="13"/>
                  </a:cxn>
                </a:cxnLst>
                <a:rect l="0" t="0" r="r" b="b"/>
                <a:pathLst>
                  <a:path w="244" h="217">
                    <a:moveTo>
                      <a:pt x="156" y="13"/>
                    </a:moveTo>
                    <a:lnTo>
                      <a:pt x="122" y="5"/>
                    </a:lnTo>
                    <a:lnTo>
                      <a:pt x="94" y="0"/>
                    </a:lnTo>
                    <a:lnTo>
                      <a:pt x="71" y="0"/>
                    </a:lnTo>
                    <a:lnTo>
                      <a:pt x="51" y="7"/>
                    </a:lnTo>
                    <a:lnTo>
                      <a:pt x="35" y="21"/>
                    </a:lnTo>
                    <a:lnTo>
                      <a:pt x="22" y="42"/>
                    </a:lnTo>
                    <a:lnTo>
                      <a:pt x="11" y="73"/>
                    </a:lnTo>
                    <a:lnTo>
                      <a:pt x="0" y="113"/>
                    </a:lnTo>
                    <a:lnTo>
                      <a:pt x="9" y="142"/>
                    </a:lnTo>
                    <a:lnTo>
                      <a:pt x="21" y="166"/>
                    </a:lnTo>
                    <a:lnTo>
                      <a:pt x="36" y="185"/>
                    </a:lnTo>
                    <a:lnTo>
                      <a:pt x="54" y="197"/>
                    </a:lnTo>
                    <a:lnTo>
                      <a:pt x="75" y="208"/>
                    </a:lnTo>
                    <a:lnTo>
                      <a:pt x="99" y="213"/>
                    </a:lnTo>
                    <a:lnTo>
                      <a:pt x="126" y="216"/>
                    </a:lnTo>
                    <a:lnTo>
                      <a:pt x="155" y="217"/>
                    </a:lnTo>
                    <a:lnTo>
                      <a:pt x="185" y="196"/>
                    </a:lnTo>
                    <a:lnTo>
                      <a:pt x="209" y="177"/>
                    </a:lnTo>
                    <a:lnTo>
                      <a:pt x="227" y="158"/>
                    </a:lnTo>
                    <a:lnTo>
                      <a:pt x="240" y="139"/>
                    </a:lnTo>
                    <a:lnTo>
                      <a:pt x="244" y="117"/>
                    </a:lnTo>
                    <a:lnTo>
                      <a:pt x="240" y="94"/>
                    </a:lnTo>
                    <a:lnTo>
                      <a:pt x="226" y="67"/>
                    </a:lnTo>
                    <a:lnTo>
                      <a:pt x="203" y="36"/>
                    </a:lnTo>
                    <a:lnTo>
                      <a:pt x="201" y="35"/>
                    </a:lnTo>
                    <a:lnTo>
                      <a:pt x="195" y="31"/>
                    </a:lnTo>
                    <a:lnTo>
                      <a:pt x="188" y="28"/>
                    </a:lnTo>
                    <a:lnTo>
                      <a:pt x="179" y="23"/>
                    </a:lnTo>
                    <a:lnTo>
                      <a:pt x="171" y="19"/>
                    </a:lnTo>
                    <a:lnTo>
                      <a:pt x="163" y="15"/>
                    </a:lnTo>
                    <a:lnTo>
                      <a:pt x="157" y="13"/>
                    </a:lnTo>
                    <a:lnTo>
                      <a:pt x="156" y="13"/>
                    </a:lnTo>
                    <a:close/>
                  </a:path>
                </a:pathLst>
              </a:custGeom>
              <a:solidFill>
                <a:srgbClr val="B5003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5" name="Freeform 100"/>
              <p:cNvSpPr>
                <a:spLocks/>
              </p:cNvSpPr>
              <p:nvPr/>
            </p:nvSpPr>
            <p:spPr bwMode="auto">
              <a:xfrm>
                <a:off x="2170030" y="3519290"/>
                <a:ext cx="162984" cy="166491"/>
              </a:xfrm>
              <a:custGeom>
                <a:avLst/>
                <a:gdLst/>
                <a:ahLst/>
                <a:cxnLst>
                  <a:cxn ang="0">
                    <a:pos x="201" y="24"/>
                  </a:cxn>
                  <a:cxn ang="0">
                    <a:pos x="213" y="45"/>
                  </a:cxn>
                  <a:cxn ang="0">
                    <a:pos x="218" y="66"/>
                  </a:cxn>
                  <a:cxn ang="0">
                    <a:pos x="217" y="86"/>
                  </a:cxn>
                  <a:cxn ang="0">
                    <a:pos x="209" y="107"/>
                  </a:cxn>
                  <a:cxn ang="0">
                    <a:pos x="197" y="128"/>
                  </a:cxn>
                  <a:cxn ang="0">
                    <a:pos x="178" y="146"/>
                  </a:cxn>
                  <a:cxn ang="0">
                    <a:pos x="155" y="163"/>
                  </a:cxn>
                  <a:cxn ang="0">
                    <a:pos x="127" y="176"/>
                  </a:cxn>
                  <a:cxn ang="0">
                    <a:pos x="58" y="161"/>
                  </a:cxn>
                  <a:cxn ang="0">
                    <a:pos x="24" y="143"/>
                  </a:cxn>
                  <a:cxn ang="0">
                    <a:pos x="0" y="112"/>
                  </a:cxn>
                  <a:cxn ang="0">
                    <a:pos x="10" y="78"/>
                  </a:cxn>
                  <a:cxn ang="0">
                    <a:pos x="26" y="96"/>
                  </a:cxn>
                  <a:cxn ang="0">
                    <a:pos x="40" y="107"/>
                  </a:cxn>
                  <a:cxn ang="0">
                    <a:pos x="51" y="114"/>
                  </a:cxn>
                  <a:cxn ang="0">
                    <a:pos x="62" y="116"/>
                  </a:cxn>
                  <a:cxn ang="0">
                    <a:pos x="73" y="113"/>
                  </a:cxn>
                  <a:cxn ang="0">
                    <a:pos x="84" y="104"/>
                  </a:cxn>
                  <a:cxn ang="0">
                    <a:pos x="96" y="91"/>
                  </a:cxn>
                  <a:cxn ang="0">
                    <a:pos x="110" y="73"/>
                  </a:cxn>
                  <a:cxn ang="0">
                    <a:pos x="108" y="46"/>
                  </a:cxn>
                  <a:cxn ang="0">
                    <a:pos x="109" y="25"/>
                  </a:cxn>
                  <a:cxn ang="0">
                    <a:pos x="115" y="10"/>
                  </a:cxn>
                  <a:cxn ang="0">
                    <a:pos x="125" y="2"/>
                  </a:cxn>
                  <a:cxn ang="0">
                    <a:pos x="139" y="0"/>
                  </a:cxn>
                  <a:cxn ang="0">
                    <a:pos x="156" y="2"/>
                  </a:cxn>
                  <a:cxn ang="0">
                    <a:pos x="177" y="10"/>
                  </a:cxn>
                  <a:cxn ang="0">
                    <a:pos x="201" y="24"/>
                  </a:cxn>
                </a:cxnLst>
                <a:rect l="0" t="0" r="r" b="b"/>
                <a:pathLst>
                  <a:path w="218" h="176">
                    <a:moveTo>
                      <a:pt x="201" y="24"/>
                    </a:moveTo>
                    <a:lnTo>
                      <a:pt x="213" y="45"/>
                    </a:lnTo>
                    <a:lnTo>
                      <a:pt x="218" y="66"/>
                    </a:lnTo>
                    <a:lnTo>
                      <a:pt x="217" y="86"/>
                    </a:lnTo>
                    <a:lnTo>
                      <a:pt x="209" y="107"/>
                    </a:lnTo>
                    <a:lnTo>
                      <a:pt x="197" y="128"/>
                    </a:lnTo>
                    <a:lnTo>
                      <a:pt x="178" y="146"/>
                    </a:lnTo>
                    <a:lnTo>
                      <a:pt x="155" y="163"/>
                    </a:lnTo>
                    <a:lnTo>
                      <a:pt x="127" y="176"/>
                    </a:lnTo>
                    <a:lnTo>
                      <a:pt x="58" y="161"/>
                    </a:lnTo>
                    <a:lnTo>
                      <a:pt x="24" y="143"/>
                    </a:lnTo>
                    <a:lnTo>
                      <a:pt x="0" y="112"/>
                    </a:lnTo>
                    <a:lnTo>
                      <a:pt x="10" y="78"/>
                    </a:lnTo>
                    <a:lnTo>
                      <a:pt x="26" y="96"/>
                    </a:lnTo>
                    <a:lnTo>
                      <a:pt x="40" y="107"/>
                    </a:lnTo>
                    <a:lnTo>
                      <a:pt x="51" y="114"/>
                    </a:lnTo>
                    <a:lnTo>
                      <a:pt x="62" y="116"/>
                    </a:lnTo>
                    <a:lnTo>
                      <a:pt x="73" y="113"/>
                    </a:lnTo>
                    <a:lnTo>
                      <a:pt x="84" y="104"/>
                    </a:lnTo>
                    <a:lnTo>
                      <a:pt x="96" y="91"/>
                    </a:lnTo>
                    <a:lnTo>
                      <a:pt x="110" y="73"/>
                    </a:lnTo>
                    <a:lnTo>
                      <a:pt x="108" y="46"/>
                    </a:lnTo>
                    <a:lnTo>
                      <a:pt x="109" y="25"/>
                    </a:lnTo>
                    <a:lnTo>
                      <a:pt x="115" y="10"/>
                    </a:lnTo>
                    <a:lnTo>
                      <a:pt x="125" y="2"/>
                    </a:lnTo>
                    <a:lnTo>
                      <a:pt x="139" y="0"/>
                    </a:lnTo>
                    <a:lnTo>
                      <a:pt x="156" y="2"/>
                    </a:lnTo>
                    <a:lnTo>
                      <a:pt x="177" y="10"/>
                    </a:lnTo>
                    <a:lnTo>
                      <a:pt x="201" y="24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6" name="Freeform 101"/>
              <p:cNvSpPr>
                <a:spLocks/>
              </p:cNvSpPr>
              <p:nvPr/>
            </p:nvSpPr>
            <p:spPr bwMode="auto">
              <a:xfrm>
                <a:off x="2179002" y="3494694"/>
                <a:ext cx="74763" cy="8324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76" y="7"/>
                  </a:cxn>
                  <a:cxn ang="0">
                    <a:pos x="58" y="12"/>
                  </a:cxn>
                  <a:cxn ang="0">
                    <a:pos x="43" y="18"/>
                  </a:cxn>
                  <a:cxn ang="0">
                    <a:pos x="31" y="25"/>
                  </a:cxn>
                  <a:cxn ang="0">
                    <a:pos x="23" y="34"/>
                  </a:cxn>
                  <a:cxn ang="0">
                    <a:pos x="15" y="47"/>
                  </a:cxn>
                  <a:cxn ang="0">
                    <a:pos x="8" y="64"/>
                  </a:cxn>
                  <a:cxn ang="0">
                    <a:pos x="0" y="87"/>
                  </a:cxn>
                  <a:cxn ang="0">
                    <a:pos x="1" y="62"/>
                  </a:cxn>
                  <a:cxn ang="0">
                    <a:pos x="5" y="42"/>
                  </a:cxn>
                  <a:cxn ang="0">
                    <a:pos x="12" y="27"/>
                  </a:cxn>
                  <a:cxn ang="0">
                    <a:pos x="23" y="17"/>
                  </a:cxn>
                  <a:cxn ang="0">
                    <a:pos x="37" y="9"/>
                  </a:cxn>
                  <a:cxn ang="0">
                    <a:pos x="54" y="4"/>
                  </a:cxn>
                  <a:cxn ang="0">
                    <a:pos x="75" y="1"/>
                  </a:cxn>
                  <a:cxn ang="0">
                    <a:pos x="100" y="0"/>
                  </a:cxn>
                </a:cxnLst>
                <a:rect l="0" t="0" r="r" b="b"/>
                <a:pathLst>
                  <a:path w="100" h="87">
                    <a:moveTo>
                      <a:pt x="100" y="0"/>
                    </a:moveTo>
                    <a:lnTo>
                      <a:pt x="76" y="7"/>
                    </a:lnTo>
                    <a:lnTo>
                      <a:pt x="58" y="12"/>
                    </a:lnTo>
                    <a:lnTo>
                      <a:pt x="43" y="18"/>
                    </a:lnTo>
                    <a:lnTo>
                      <a:pt x="31" y="25"/>
                    </a:lnTo>
                    <a:lnTo>
                      <a:pt x="23" y="34"/>
                    </a:lnTo>
                    <a:lnTo>
                      <a:pt x="15" y="47"/>
                    </a:lnTo>
                    <a:lnTo>
                      <a:pt x="8" y="64"/>
                    </a:lnTo>
                    <a:lnTo>
                      <a:pt x="0" y="87"/>
                    </a:lnTo>
                    <a:lnTo>
                      <a:pt x="1" y="62"/>
                    </a:lnTo>
                    <a:lnTo>
                      <a:pt x="5" y="42"/>
                    </a:lnTo>
                    <a:lnTo>
                      <a:pt x="12" y="27"/>
                    </a:lnTo>
                    <a:lnTo>
                      <a:pt x="23" y="17"/>
                    </a:lnTo>
                    <a:lnTo>
                      <a:pt x="37" y="9"/>
                    </a:lnTo>
                    <a:lnTo>
                      <a:pt x="54" y="4"/>
                    </a:lnTo>
                    <a:lnTo>
                      <a:pt x="75" y="1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7" name="Freeform 102"/>
              <p:cNvSpPr>
                <a:spLocks/>
              </p:cNvSpPr>
              <p:nvPr/>
            </p:nvSpPr>
            <p:spPr bwMode="auto">
              <a:xfrm>
                <a:off x="2264231" y="3534426"/>
                <a:ext cx="61306" cy="87030"/>
              </a:xfrm>
              <a:custGeom>
                <a:avLst/>
                <a:gdLst/>
                <a:ahLst/>
                <a:cxnLst>
                  <a:cxn ang="0">
                    <a:pos x="28" y="0"/>
                  </a:cxn>
                  <a:cxn ang="0">
                    <a:pos x="72" y="19"/>
                  </a:cxn>
                  <a:cxn ang="0">
                    <a:pos x="82" y="58"/>
                  </a:cxn>
                  <a:cxn ang="0">
                    <a:pos x="73" y="80"/>
                  </a:cxn>
                  <a:cxn ang="0">
                    <a:pos x="56" y="92"/>
                  </a:cxn>
                  <a:cxn ang="0">
                    <a:pos x="0" y="65"/>
                  </a:cxn>
                  <a:cxn ang="0">
                    <a:pos x="7" y="43"/>
                  </a:cxn>
                  <a:cxn ang="0">
                    <a:pos x="25" y="34"/>
                  </a:cxn>
                  <a:cxn ang="0">
                    <a:pos x="28" y="0"/>
                  </a:cxn>
                </a:cxnLst>
                <a:rect l="0" t="0" r="r" b="b"/>
                <a:pathLst>
                  <a:path w="82" h="92">
                    <a:moveTo>
                      <a:pt x="28" y="0"/>
                    </a:moveTo>
                    <a:lnTo>
                      <a:pt x="72" y="19"/>
                    </a:lnTo>
                    <a:lnTo>
                      <a:pt x="82" y="58"/>
                    </a:lnTo>
                    <a:lnTo>
                      <a:pt x="73" y="80"/>
                    </a:lnTo>
                    <a:lnTo>
                      <a:pt x="56" y="92"/>
                    </a:lnTo>
                    <a:lnTo>
                      <a:pt x="0" y="65"/>
                    </a:lnTo>
                    <a:lnTo>
                      <a:pt x="7" y="43"/>
                    </a:lnTo>
                    <a:lnTo>
                      <a:pt x="25" y="34"/>
                    </a:ln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8" name="Freeform 103"/>
              <p:cNvSpPr>
                <a:spLocks/>
              </p:cNvSpPr>
              <p:nvPr/>
            </p:nvSpPr>
            <p:spPr bwMode="auto">
              <a:xfrm>
                <a:off x="2267222" y="3536317"/>
                <a:ext cx="56820" cy="83246"/>
              </a:xfrm>
              <a:custGeom>
                <a:avLst/>
                <a:gdLst/>
                <a:ahLst/>
                <a:cxnLst>
                  <a:cxn ang="0">
                    <a:pos x="25" y="0"/>
                  </a:cxn>
                  <a:cxn ang="0">
                    <a:pos x="31" y="3"/>
                  </a:cxn>
                  <a:cxn ang="0">
                    <a:pos x="35" y="5"/>
                  </a:cxn>
                  <a:cxn ang="0">
                    <a:pos x="41" y="7"/>
                  </a:cxn>
                  <a:cxn ang="0">
                    <a:pos x="46" y="10"/>
                  </a:cxn>
                  <a:cxn ang="0">
                    <a:pos x="52" y="12"/>
                  </a:cxn>
                  <a:cxn ang="0">
                    <a:pos x="56" y="14"/>
                  </a:cxn>
                  <a:cxn ang="0">
                    <a:pos x="62" y="16"/>
                  </a:cxn>
                  <a:cxn ang="0">
                    <a:pos x="67" y="19"/>
                  </a:cxn>
                  <a:cxn ang="0">
                    <a:pos x="69" y="28"/>
                  </a:cxn>
                  <a:cxn ang="0">
                    <a:pos x="72" y="37"/>
                  </a:cxn>
                  <a:cxn ang="0">
                    <a:pos x="75" y="46"/>
                  </a:cxn>
                  <a:cxn ang="0">
                    <a:pos x="77" y="56"/>
                  </a:cxn>
                  <a:cxn ang="0">
                    <a:pos x="75" y="60"/>
                  </a:cxn>
                  <a:cxn ang="0">
                    <a:pos x="74" y="66"/>
                  </a:cxn>
                  <a:cxn ang="0">
                    <a:pos x="71" y="71"/>
                  </a:cxn>
                  <a:cxn ang="0">
                    <a:pos x="69" y="76"/>
                  </a:cxn>
                  <a:cxn ang="0">
                    <a:pos x="64" y="80"/>
                  </a:cxn>
                  <a:cxn ang="0">
                    <a:pos x="61" y="83"/>
                  </a:cxn>
                  <a:cxn ang="0">
                    <a:pos x="56" y="87"/>
                  </a:cxn>
                  <a:cxn ang="0">
                    <a:pos x="52" y="89"/>
                  </a:cxn>
                  <a:cxn ang="0">
                    <a:pos x="45" y="86"/>
                  </a:cxn>
                  <a:cxn ang="0">
                    <a:pos x="39" y="82"/>
                  </a:cxn>
                  <a:cxn ang="0">
                    <a:pos x="32" y="79"/>
                  </a:cxn>
                  <a:cxn ang="0">
                    <a:pos x="26" y="75"/>
                  </a:cxn>
                  <a:cxn ang="0">
                    <a:pos x="19" y="72"/>
                  </a:cxn>
                  <a:cxn ang="0">
                    <a:pos x="12" y="68"/>
                  </a:cxn>
                  <a:cxn ang="0">
                    <a:pos x="7" y="66"/>
                  </a:cxn>
                  <a:cxn ang="0">
                    <a:pos x="0" y="63"/>
                  </a:cxn>
                  <a:cxn ang="0">
                    <a:pos x="1" y="57"/>
                  </a:cxn>
                  <a:cxn ang="0">
                    <a:pos x="3" y="52"/>
                  </a:cxn>
                  <a:cxn ang="0">
                    <a:pos x="4" y="46"/>
                  </a:cxn>
                  <a:cxn ang="0">
                    <a:pos x="6" y="42"/>
                  </a:cxn>
                  <a:cxn ang="0">
                    <a:pos x="10" y="40"/>
                  </a:cxn>
                  <a:cxn ang="0">
                    <a:pos x="15" y="37"/>
                  </a:cxn>
                  <a:cxn ang="0">
                    <a:pos x="18" y="35"/>
                  </a:cxn>
                  <a:cxn ang="0">
                    <a:pos x="23" y="33"/>
                  </a:cxn>
                  <a:cxn ang="0">
                    <a:pos x="23" y="25"/>
                  </a:cxn>
                  <a:cxn ang="0">
                    <a:pos x="24" y="16"/>
                  </a:cxn>
                  <a:cxn ang="0">
                    <a:pos x="24" y="8"/>
                  </a:cxn>
                  <a:cxn ang="0">
                    <a:pos x="25" y="0"/>
                  </a:cxn>
                </a:cxnLst>
                <a:rect l="0" t="0" r="r" b="b"/>
                <a:pathLst>
                  <a:path w="77" h="89">
                    <a:moveTo>
                      <a:pt x="25" y="0"/>
                    </a:moveTo>
                    <a:lnTo>
                      <a:pt x="31" y="3"/>
                    </a:lnTo>
                    <a:lnTo>
                      <a:pt x="35" y="5"/>
                    </a:lnTo>
                    <a:lnTo>
                      <a:pt x="41" y="7"/>
                    </a:lnTo>
                    <a:lnTo>
                      <a:pt x="46" y="10"/>
                    </a:lnTo>
                    <a:lnTo>
                      <a:pt x="52" y="12"/>
                    </a:lnTo>
                    <a:lnTo>
                      <a:pt x="56" y="14"/>
                    </a:lnTo>
                    <a:lnTo>
                      <a:pt x="62" y="16"/>
                    </a:lnTo>
                    <a:lnTo>
                      <a:pt x="67" y="19"/>
                    </a:lnTo>
                    <a:lnTo>
                      <a:pt x="69" y="28"/>
                    </a:lnTo>
                    <a:lnTo>
                      <a:pt x="72" y="37"/>
                    </a:lnTo>
                    <a:lnTo>
                      <a:pt x="75" y="46"/>
                    </a:lnTo>
                    <a:lnTo>
                      <a:pt x="77" y="56"/>
                    </a:lnTo>
                    <a:lnTo>
                      <a:pt x="75" y="60"/>
                    </a:lnTo>
                    <a:lnTo>
                      <a:pt x="74" y="66"/>
                    </a:lnTo>
                    <a:lnTo>
                      <a:pt x="71" y="71"/>
                    </a:lnTo>
                    <a:lnTo>
                      <a:pt x="69" y="76"/>
                    </a:lnTo>
                    <a:lnTo>
                      <a:pt x="64" y="80"/>
                    </a:lnTo>
                    <a:lnTo>
                      <a:pt x="61" y="83"/>
                    </a:lnTo>
                    <a:lnTo>
                      <a:pt x="56" y="87"/>
                    </a:lnTo>
                    <a:lnTo>
                      <a:pt x="52" y="89"/>
                    </a:lnTo>
                    <a:lnTo>
                      <a:pt x="45" y="86"/>
                    </a:lnTo>
                    <a:lnTo>
                      <a:pt x="39" y="82"/>
                    </a:lnTo>
                    <a:lnTo>
                      <a:pt x="32" y="79"/>
                    </a:lnTo>
                    <a:lnTo>
                      <a:pt x="26" y="75"/>
                    </a:lnTo>
                    <a:lnTo>
                      <a:pt x="19" y="72"/>
                    </a:lnTo>
                    <a:lnTo>
                      <a:pt x="12" y="68"/>
                    </a:lnTo>
                    <a:lnTo>
                      <a:pt x="7" y="66"/>
                    </a:lnTo>
                    <a:lnTo>
                      <a:pt x="0" y="63"/>
                    </a:lnTo>
                    <a:lnTo>
                      <a:pt x="1" y="57"/>
                    </a:lnTo>
                    <a:lnTo>
                      <a:pt x="3" y="52"/>
                    </a:lnTo>
                    <a:lnTo>
                      <a:pt x="4" y="46"/>
                    </a:lnTo>
                    <a:lnTo>
                      <a:pt x="6" y="42"/>
                    </a:lnTo>
                    <a:lnTo>
                      <a:pt x="10" y="40"/>
                    </a:lnTo>
                    <a:lnTo>
                      <a:pt x="15" y="37"/>
                    </a:lnTo>
                    <a:lnTo>
                      <a:pt x="18" y="35"/>
                    </a:lnTo>
                    <a:lnTo>
                      <a:pt x="23" y="33"/>
                    </a:lnTo>
                    <a:lnTo>
                      <a:pt x="23" y="25"/>
                    </a:lnTo>
                    <a:lnTo>
                      <a:pt x="24" y="16"/>
                    </a:lnTo>
                    <a:lnTo>
                      <a:pt x="24" y="8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F9070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9" name="Freeform 104"/>
              <p:cNvSpPr>
                <a:spLocks/>
              </p:cNvSpPr>
              <p:nvPr/>
            </p:nvSpPr>
            <p:spPr bwMode="auto">
              <a:xfrm>
                <a:off x="2268718" y="3538210"/>
                <a:ext cx="55325" cy="79462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9" y="2"/>
                  </a:cxn>
                  <a:cxn ang="0">
                    <a:pos x="35" y="4"/>
                  </a:cxn>
                  <a:cxn ang="0">
                    <a:pos x="39" y="7"/>
                  </a:cxn>
                  <a:cxn ang="0">
                    <a:pos x="44" y="8"/>
                  </a:cxn>
                  <a:cxn ang="0">
                    <a:pos x="50" y="10"/>
                  </a:cxn>
                  <a:cxn ang="0">
                    <a:pos x="54" y="12"/>
                  </a:cxn>
                  <a:cxn ang="0">
                    <a:pos x="59" y="15"/>
                  </a:cxn>
                  <a:cxn ang="0">
                    <a:pos x="63" y="17"/>
                  </a:cxn>
                  <a:cxn ang="0">
                    <a:pos x="66" y="25"/>
                  </a:cxn>
                  <a:cxn ang="0">
                    <a:pos x="69" y="34"/>
                  </a:cxn>
                  <a:cxn ang="0">
                    <a:pos x="72" y="42"/>
                  </a:cxn>
                  <a:cxn ang="0">
                    <a:pos x="74" y="52"/>
                  </a:cxn>
                  <a:cxn ang="0">
                    <a:pos x="72" y="56"/>
                  </a:cxn>
                  <a:cxn ang="0">
                    <a:pos x="70" y="62"/>
                  </a:cxn>
                  <a:cxn ang="0">
                    <a:pos x="68" y="66"/>
                  </a:cxn>
                  <a:cxn ang="0">
                    <a:pos x="66" y="71"/>
                  </a:cxn>
                  <a:cxn ang="0">
                    <a:pos x="61" y="75"/>
                  </a:cxn>
                  <a:cxn ang="0">
                    <a:pos x="58" y="77"/>
                  </a:cxn>
                  <a:cxn ang="0">
                    <a:pos x="54" y="80"/>
                  </a:cxn>
                  <a:cxn ang="0">
                    <a:pos x="50" y="84"/>
                  </a:cxn>
                  <a:cxn ang="0">
                    <a:pos x="44" y="80"/>
                  </a:cxn>
                  <a:cxn ang="0">
                    <a:pos x="37" y="77"/>
                  </a:cxn>
                  <a:cxn ang="0">
                    <a:pos x="31" y="73"/>
                  </a:cxn>
                  <a:cxn ang="0">
                    <a:pos x="25" y="71"/>
                  </a:cxn>
                  <a:cxn ang="0">
                    <a:pos x="20" y="68"/>
                  </a:cxn>
                  <a:cxn ang="0">
                    <a:pos x="13" y="64"/>
                  </a:cxn>
                  <a:cxn ang="0">
                    <a:pos x="7" y="62"/>
                  </a:cxn>
                  <a:cxn ang="0">
                    <a:pos x="0" y="58"/>
                  </a:cxn>
                  <a:cxn ang="0">
                    <a:pos x="2" y="54"/>
                  </a:cxn>
                  <a:cxn ang="0">
                    <a:pos x="4" y="48"/>
                  </a:cxn>
                  <a:cxn ang="0">
                    <a:pos x="6" y="43"/>
                  </a:cxn>
                  <a:cxn ang="0">
                    <a:pos x="7" y="39"/>
                  </a:cxn>
                  <a:cxn ang="0">
                    <a:pos x="10" y="37"/>
                  </a:cxn>
                  <a:cxn ang="0">
                    <a:pos x="15" y="34"/>
                  </a:cxn>
                  <a:cxn ang="0">
                    <a:pos x="19" y="32"/>
                  </a:cxn>
                  <a:cxn ang="0">
                    <a:pos x="22" y="30"/>
                  </a:cxn>
                  <a:cxn ang="0">
                    <a:pos x="23" y="23"/>
                  </a:cxn>
                  <a:cxn ang="0">
                    <a:pos x="23" y="15"/>
                  </a:cxn>
                  <a:cxn ang="0">
                    <a:pos x="24" y="8"/>
                  </a:cxn>
                  <a:cxn ang="0">
                    <a:pos x="24" y="0"/>
                  </a:cxn>
                </a:cxnLst>
                <a:rect l="0" t="0" r="r" b="b"/>
                <a:pathLst>
                  <a:path w="74" h="84">
                    <a:moveTo>
                      <a:pt x="24" y="0"/>
                    </a:moveTo>
                    <a:lnTo>
                      <a:pt x="29" y="2"/>
                    </a:lnTo>
                    <a:lnTo>
                      <a:pt x="35" y="4"/>
                    </a:lnTo>
                    <a:lnTo>
                      <a:pt x="39" y="7"/>
                    </a:lnTo>
                    <a:lnTo>
                      <a:pt x="44" y="8"/>
                    </a:lnTo>
                    <a:lnTo>
                      <a:pt x="50" y="10"/>
                    </a:lnTo>
                    <a:lnTo>
                      <a:pt x="54" y="12"/>
                    </a:lnTo>
                    <a:lnTo>
                      <a:pt x="59" y="15"/>
                    </a:lnTo>
                    <a:lnTo>
                      <a:pt x="63" y="17"/>
                    </a:lnTo>
                    <a:lnTo>
                      <a:pt x="66" y="25"/>
                    </a:lnTo>
                    <a:lnTo>
                      <a:pt x="69" y="34"/>
                    </a:lnTo>
                    <a:lnTo>
                      <a:pt x="72" y="42"/>
                    </a:lnTo>
                    <a:lnTo>
                      <a:pt x="74" y="52"/>
                    </a:lnTo>
                    <a:lnTo>
                      <a:pt x="72" y="56"/>
                    </a:lnTo>
                    <a:lnTo>
                      <a:pt x="70" y="62"/>
                    </a:lnTo>
                    <a:lnTo>
                      <a:pt x="68" y="66"/>
                    </a:lnTo>
                    <a:lnTo>
                      <a:pt x="66" y="71"/>
                    </a:lnTo>
                    <a:lnTo>
                      <a:pt x="61" y="75"/>
                    </a:lnTo>
                    <a:lnTo>
                      <a:pt x="58" y="77"/>
                    </a:lnTo>
                    <a:lnTo>
                      <a:pt x="54" y="80"/>
                    </a:lnTo>
                    <a:lnTo>
                      <a:pt x="50" y="84"/>
                    </a:lnTo>
                    <a:lnTo>
                      <a:pt x="44" y="80"/>
                    </a:lnTo>
                    <a:lnTo>
                      <a:pt x="37" y="77"/>
                    </a:lnTo>
                    <a:lnTo>
                      <a:pt x="31" y="73"/>
                    </a:lnTo>
                    <a:lnTo>
                      <a:pt x="25" y="71"/>
                    </a:lnTo>
                    <a:lnTo>
                      <a:pt x="20" y="68"/>
                    </a:lnTo>
                    <a:lnTo>
                      <a:pt x="13" y="64"/>
                    </a:lnTo>
                    <a:lnTo>
                      <a:pt x="7" y="62"/>
                    </a:lnTo>
                    <a:lnTo>
                      <a:pt x="0" y="58"/>
                    </a:lnTo>
                    <a:lnTo>
                      <a:pt x="2" y="54"/>
                    </a:lnTo>
                    <a:lnTo>
                      <a:pt x="4" y="48"/>
                    </a:lnTo>
                    <a:lnTo>
                      <a:pt x="6" y="43"/>
                    </a:lnTo>
                    <a:lnTo>
                      <a:pt x="7" y="39"/>
                    </a:lnTo>
                    <a:lnTo>
                      <a:pt x="10" y="37"/>
                    </a:lnTo>
                    <a:lnTo>
                      <a:pt x="15" y="34"/>
                    </a:lnTo>
                    <a:lnTo>
                      <a:pt x="19" y="32"/>
                    </a:lnTo>
                    <a:lnTo>
                      <a:pt x="22" y="30"/>
                    </a:lnTo>
                    <a:lnTo>
                      <a:pt x="23" y="23"/>
                    </a:lnTo>
                    <a:lnTo>
                      <a:pt x="23" y="15"/>
                    </a:lnTo>
                    <a:lnTo>
                      <a:pt x="24" y="8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711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0" name="Freeform 105"/>
              <p:cNvSpPr>
                <a:spLocks/>
              </p:cNvSpPr>
              <p:nvPr/>
            </p:nvSpPr>
            <p:spPr bwMode="auto">
              <a:xfrm>
                <a:off x="2271708" y="3540101"/>
                <a:ext cx="50839" cy="73787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27" y="2"/>
                  </a:cxn>
                  <a:cxn ang="0">
                    <a:pos x="32" y="5"/>
                  </a:cxn>
                  <a:cxn ang="0">
                    <a:pos x="36" y="6"/>
                  </a:cxn>
                  <a:cxn ang="0">
                    <a:pos x="41" y="8"/>
                  </a:cxn>
                  <a:cxn ang="0">
                    <a:pos x="46" y="10"/>
                  </a:cxn>
                  <a:cxn ang="0">
                    <a:pos x="50" y="11"/>
                  </a:cxn>
                  <a:cxn ang="0">
                    <a:pos x="55" y="14"/>
                  </a:cxn>
                  <a:cxn ang="0">
                    <a:pos x="59" y="16"/>
                  </a:cxn>
                  <a:cxn ang="0">
                    <a:pos x="62" y="24"/>
                  </a:cxn>
                  <a:cxn ang="0">
                    <a:pos x="64" y="32"/>
                  </a:cxn>
                  <a:cxn ang="0">
                    <a:pos x="66" y="41"/>
                  </a:cxn>
                  <a:cxn ang="0">
                    <a:pos x="69" y="50"/>
                  </a:cxn>
                  <a:cxn ang="0">
                    <a:pos x="66" y="54"/>
                  </a:cxn>
                  <a:cxn ang="0">
                    <a:pos x="65" y="59"/>
                  </a:cxn>
                  <a:cxn ang="0">
                    <a:pos x="63" y="63"/>
                  </a:cxn>
                  <a:cxn ang="0">
                    <a:pos x="61" y="68"/>
                  </a:cxn>
                  <a:cxn ang="0">
                    <a:pos x="57" y="70"/>
                  </a:cxn>
                  <a:cxn ang="0">
                    <a:pos x="54" y="73"/>
                  </a:cxn>
                  <a:cxn ang="0">
                    <a:pos x="50" y="76"/>
                  </a:cxn>
                  <a:cxn ang="0">
                    <a:pos x="46" y="78"/>
                  </a:cxn>
                  <a:cxn ang="0">
                    <a:pos x="40" y="76"/>
                  </a:cxn>
                  <a:cxn ang="0">
                    <a:pos x="34" y="73"/>
                  </a:cxn>
                  <a:cxn ang="0">
                    <a:pos x="28" y="70"/>
                  </a:cxn>
                  <a:cxn ang="0">
                    <a:pos x="23" y="67"/>
                  </a:cxn>
                  <a:cxn ang="0">
                    <a:pos x="17" y="64"/>
                  </a:cxn>
                  <a:cxn ang="0">
                    <a:pos x="11" y="61"/>
                  </a:cxn>
                  <a:cxn ang="0">
                    <a:pos x="5" y="59"/>
                  </a:cxn>
                  <a:cxn ang="0">
                    <a:pos x="0" y="55"/>
                  </a:cxn>
                  <a:cxn ang="0">
                    <a:pos x="1" y="51"/>
                  </a:cxn>
                  <a:cxn ang="0">
                    <a:pos x="3" y="46"/>
                  </a:cxn>
                  <a:cxn ang="0">
                    <a:pos x="4" y="41"/>
                  </a:cxn>
                  <a:cxn ang="0">
                    <a:pos x="5" y="37"/>
                  </a:cxn>
                  <a:cxn ang="0">
                    <a:pos x="9" y="35"/>
                  </a:cxn>
                  <a:cxn ang="0">
                    <a:pos x="12" y="32"/>
                  </a:cxn>
                  <a:cxn ang="0">
                    <a:pos x="16" y="31"/>
                  </a:cxn>
                  <a:cxn ang="0">
                    <a:pos x="20" y="29"/>
                  </a:cxn>
                  <a:cxn ang="0">
                    <a:pos x="20" y="21"/>
                  </a:cxn>
                  <a:cxn ang="0">
                    <a:pos x="21" y="14"/>
                  </a:cxn>
                  <a:cxn ang="0">
                    <a:pos x="21" y="7"/>
                  </a:cxn>
                  <a:cxn ang="0">
                    <a:pos x="23" y="0"/>
                  </a:cxn>
                </a:cxnLst>
                <a:rect l="0" t="0" r="r" b="b"/>
                <a:pathLst>
                  <a:path w="69" h="78">
                    <a:moveTo>
                      <a:pt x="23" y="0"/>
                    </a:moveTo>
                    <a:lnTo>
                      <a:pt x="27" y="2"/>
                    </a:lnTo>
                    <a:lnTo>
                      <a:pt x="32" y="5"/>
                    </a:lnTo>
                    <a:lnTo>
                      <a:pt x="36" y="6"/>
                    </a:lnTo>
                    <a:lnTo>
                      <a:pt x="41" y="8"/>
                    </a:lnTo>
                    <a:lnTo>
                      <a:pt x="46" y="10"/>
                    </a:lnTo>
                    <a:lnTo>
                      <a:pt x="50" y="11"/>
                    </a:lnTo>
                    <a:lnTo>
                      <a:pt x="55" y="14"/>
                    </a:lnTo>
                    <a:lnTo>
                      <a:pt x="59" y="16"/>
                    </a:lnTo>
                    <a:lnTo>
                      <a:pt x="62" y="24"/>
                    </a:lnTo>
                    <a:lnTo>
                      <a:pt x="64" y="32"/>
                    </a:lnTo>
                    <a:lnTo>
                      <a:pt x="66" y="41"/>
                    </a:lnTo>
                    <a:lnTo>
                      <a:pt x="69" y="50"/>
                    </a:lnTo>
                    <a:lnTo>
                      <a:pt x="66" y="54"/>
                    </a:lnTo>
                    <a:lnTo>
                      <a:pt x="65" y="59"/>
                    </a:lnTo>
                    <a:lnTo>
                      <a:pt x="63" y="63"/>
                    </a:lnTo>
                    <a:lnTo>
                      <a:pt x="61" y="68"/>
                    </a:lnTo>
                    <a:lnTo>
                      <a:pt x="57" y="70"/>
                    </a:lnTo>
                    <a:lnTo>
                      <a:pt x="54" y="73"/>
                    </a:lnTo>
                    <a:lnTo>
                      <a:pt x="50" y="76"/>
                    </a:lnTo>
                    <a:lnTo>
                      <a:pt x="46" y="78"/>
                    </a:lnTo>
                    <a:lnTo>
                      <a:pt x="40" y="76"/>
                    </a:lnTo>
                    <a:lnTo>
                      <a:pt x="34" y="73"/>
                    </a:lnTo>
                    <a:lnTo>
                      <a:pt x="28" y="70"/>
                    </a:lnTo>
                    <a:lnTo>
                      <a:pt x="23" y="67"/>
                    </a:lnTo>
                    <a:lnTo>
                      <a:pt x="17" y="64"/>
                    </a:lnTo>
                    <a:lnTo>
                      <a:pt x="11" y="61"/>
                    </a:lnTo>
                    <a:lnTo>
                      <a:pt x="5" y="59"/>
                    </a:lnTo>
                    <a:lnTo>
                      <a:pt x="0" y="55"/>
                    </a:lnTo>
                    <a:lnTo>
                      <a:pt x="1" y="51"/>
                    </a:lnTo>
                    <a:lnTo>
                      <a:pt x="3" y="46"/>
                    </a:lnTo>
                    <a:lnTo>
                      <a:pt x="4" y="41"/>
                    </a:lnTo>
                    <a:lnTo>
                      <a:pt x="5" y="37"/>
                    </a:lnTo>
                    <a:lnTo>
                      <a:pt x="9" y="35"/>
                    </a:lnTo>
                    <a:lnTo>
                      <a:pt x="12" y="32"/>
                    </a:lnTo>
                    <a:lnTo>
                      <a:pt x="16" y="31"/>
                    </a:lnTo>
                    <a:lnTo>
                      <a:pt x="20" y="29"/>
                    </a:lnTo>
                    <a:lnTo>
                      <a:pt x="20" y="21"/>
                    </a:lnTo>
                    <a:lnTo>
                      <a:pt x="21" y="14"/>
                    </a:lnTo>
                    <a:lnTo>
                      <a:pt x="21" y="7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2192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1" name="Freeform 106"/>
              <p:cNvSpPr>
                <a:spLocks/>
              </p:cNvSpPr>
              <p:nvPr/>
            </p:nvSpPr>
            <p:spPr bwMode="auto">
              <a:xfrm>
                <a:off x="2273203" y="3541993"/>
                <a:ext cx="49344" cy="70003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5" y="3"/>
                  </a:cxn>
                  <a:cxn ang="0">
                    <a:pos x="30" y="4"/>
                  </a:cxn>
                  <a:cxn ang="0">
                    <a:pos x="33" y="6"/>
                  </a:cxn>
                  <a:cxn ang="0">
                    <a:pos x="38" y="7"/>
                  </a:cxn>
                  <a:cxn ang="0">
                    <a:pos x="43" y="9"/>
                  </a:cxn>
                  <a:cxn ang="0">
                    <a:pos x="47" y="11"/>
                  </a:cxn>
                  <a:cxn ang="0">
                    <a:pos x="51" y="13"/>
                  </a:cxn>
                  <a:cxn ang="0">
                    <a:pos x="55" y="15"/>
                  </a:cxn>
                  <a:cxn ang="0">
                    <a:pos x="58" y="23"/>
                  </a:cxn>
                  <a:cxn ang="0">
                    <a:pos x="60" y="30"/>
                  </a:cxn>
                  <a:cxn ang="0">
                    <a:pos x="62" y="38"/>
                  </a:cxn>
                  <a:cxn ang="0">
                    <a:pos x="65" y="46"/>
                  </a:cxn>
                  <a:cxn ang="0">
                    <a:pos x="63" y="51"/>
                  </a:cxn>
                  <a:cxn ang="0">
                    <a:pos x="61" y="54"/>
                  </a:cxn>
                  <a:cxn ang="0">
                    <a:pos x="60" y="59"/>
                  </a:cxn>
                  <a:cxn ang="0">
                    <a:pos x="58" y="64"/>
                  </a:cxn>
                  <a:cxn ang="0">
                    <a:pos x="54" y="66"/>
                  </a:cxn>
                  <a:cxn ang="0">
                    <a:pos x="51" y="68"/>
                  </a:cxn>
                  <a:cxn ang="0">
                    <a:pos x="47" y="72"/>
                  </a:cxn>
                  <a:cxn ang="0">
                    <a:pos x="43" y="74"/>
                  </a:cxn>
                  <a:cxn ang="0">
                    <a:pos x="37" y="71"/>
                  </a:cxn>
                  <a:cxn ang="0">
                    <a:pos x="32" y="68"/>
                  </a:cxn>
                  <a:cxn ang="0">
                    <a:pos x="26" y="65"/>
                  </a:cxn>
                  <a:cxn ang="0">
                    <a:pos x="22" y="62"/>
                  </a:cxn>
                  <a:cxn ang="0">
                    <a:pos x="16" y="60"/>
                  </a:cxn>
                  <a:cxn ang="0">
                    <a:pos x="10" y="58"/>
                  </a:cxn>
                  <a:cxn ang="0">
                    <a:pos x="6" y="54"/>
                  </a:cxn>
                  <a:cxn ang="0">
                    <a:pos x="0" y="52"/>
                  </a:cxn>
                  <a:cxn ang="0">
                    <a:pos x="1" y="48"/>
                  </a:cxn>
                  <a:cxn ang="0">
                    <a:pos x="2" y="43"/>
                  </a:cxn>
                  <a:cxn ang="0">
                    <a:pos x="3" y="39"/>
                  </a:cxn>
                  <a:cxn ang="0">
                    <a:pos x="5" y="35"/>
                  </a:cxn>
                  <a:cxn ang="0">
                    <a:pos x="8" y="33"/>
                  </a:cxn>
                  <a:cxn ang="0">
                    <a:pos x="12" y="30"/>
                  </a:cxn>
                  <a:cxn ang="0">
                    <a:pos x="15" y="29"/>
                  </a:cxn>
                  <a:cxn ang="0">
                    <a:pos x="18" y="27"/>
                  </a:cxn>
                  <a:cxn ang="0">
                    <a:pos x="20" y="20"/>
                  </a:cxn>
                  <a:cxn ang="0">
                    <a:pos x="20" y="13"/>
                  </a:cxn>
                  <a:cxn ang="0">
                    <a:pos x="21" y="6"/>
                  </a:cxn>
                  <a:cxn ang="0">
                    <a:pos x="21" y="0"/>
                  </a:cxn>
                </a:cxnLst>
                <a:rect l="0" t="0" r="r" b="b"/>
                <a:pathLst>
                  <a:path w="65" h="74">
                    <a:moveTo>
                      <a:pt x="21" y="0"/>
                    </a:moveTo>
                    <a:lnTo>
                      <a:pt x="25" y="3"/>
                    </a:lnTo>
                    <a:lnTo>
                      <a:pt x="30" y="4"/>
                    </a:lnTo>
                    <a:lnTo>
                      <a:pt x="33" y="6"/>
                    </a:lnTo>
                    <a:lnTo>
                      <a:pt x="38" y="7"/>
                    </a:lnTo>
                    <a:lnTo>
                      <a:pt x="43" y="9"/>
                    </a:lnTo>
                    <a:lnTo>
                      <a:pt x="47" y="11"/>
                    </a:lnTo>
                    <a:lnTo>
                      <a:pt x="51" y="13"/>
                    </a:lnTo>
                    <a:lnTo>
                      <a:pt x="55" y="15"/>
                    </a:lnTo>
                    <a:lnTo>
                      <a:pt x="58" y="23"/>
                    </a:lnTo>
                    <a:lnTo>
                      <a:pt x="60" y="30"/>
                    </a:lnTo>
                    <a:lnTo>
                      <a:pt x="62" y="38"/>
                    </a:lnTo>
                    <a:lnTo>
                      <a:pt x="65" y="46"/>
                    </a:lnTo>
                    <a:lnTo>
                      <a:pt x="63" y="51"/>
                    </a:lnTo>
                    <a:lnTo>
                      <a:pt x="61" y="54"/>
                    </a:lnTo>
                    <a:lnTo>
                      <a:pt x="60" y="59"/>
                    </a:lnTo>
                    <a:lnTo>
                      <a:pt x="58" y="64"/>
                    </a:lnTo>
                    <a:lnTo>
                      <a:pt x="54" y="66"/>
                    </a:lnTo>
                    <a:lnTo>
                      <a:pt x="51" y="68"/>
                    </a:lnTo>
                    <a:lnTo>
                      <a:pt x="47" y="72"/>
                    </a:lnTo>
                    <a:lnTo>
                      <a:pt x="43" y="74"/>
                    </a:lnTo>
                    <a:lnTo>
                      <a:pt x="37" y="71"/>
                    </a:lnTo>
                    <a:lnTo>
                      <a:pt x="32" y="68"/>
                    </a:lnTo>
                    <a:lnTo>
                      <a:pt x="26" y="65"/>
                    </a:lnTo>
                    <a:lnTo>
                      <a:pt x="22" y="62"/>
                    </a:lnTo>
                    <a:lnTo>
                      <a:pt x="16" y="60"/>
                    </a:lnTo>
                    <a:lnTo>
                      <a:pt x="10" y="58"/>
                    </a:lnTo>
                    <a:lnTo>
                      <a:pt x="6" y="54"/>
                    </a:lnTo>
                    <a:lnTo>
                      <a:pt x="0" y="52"/>
                    </a:lnTo>
                    <a:lnTo>
                      <a:pt x="1" y="48"/>
                    </a:lnTo>
                    <a:lnTo>
                      <a:pt x="2" y="43"/>
                    </a:lnTo>
                    <a:lnTo>
                      <a:pt x="3" y="39"/>
                    </a:lnTo>
                    <a:lnTo>
                      <a:pt x="5" y="35"/>
                    </a:lnTo>
                    <a:lnTo>
                      <a:pt x="8" y="33"/>
                    </a:lnTo>
                    <a:lnTo>
                      <a:pt x="12" y="30"/>
                    </a:lnTo>
                    <a:lnTo>
                      <a:pt x="15" y="29"/>
                    </a:lnTo>
                    <a:lnTo>
                      <a:pt x="18" y="27"/>
                    </a:lnTo>
                    <a:lnTo>
                      <a:pt x="20" y="20"/>
                    </a:lnTo>
                    <a:lnTo>
                      <a:pt x="20" y="13"/>
                    </a:lnTo>
                    <a:lnTo>
                      <a:pt x="21" y="6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ED21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2" name="Freeform 107"/>
              <p:cNvSpPr>
                <a:spLocks/>
              </p:cNvSpPr>
              <p:nvPr/>
            </p:nvSpPr>
            <p:spPr bwMode="auto">
              <a:xfrm>
                <a:off x="2276194" y="3543885"/>
                <a:ext cx="44858" cy="66219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9" y="3"/>
                  </a:cxn>
                  <a:cxn ang="0">
                    <a:pos x="37" y="6"/>
                  </a:cxn>
                  <a:cxn ang="0">
                    <a:pos x="45" y="10"/>
                  </a:cxn>
                  <a:cxn ang="0">
                    <a:pos x="53" y="13"/>
                  </a:cxn>
                  <a:cxn ang="0">
                    <a:pos x="56" y="20"/>
                  </a:cxn>
                  <a:cxn ang="0">
                    <a:pos x="57" y="27"/>
                  </a:cxn>
                  <a:cxn ang="0">
                    <a:pos x="59" y="35"/>
                  </a:cxn>
                  <a:cxn ang="0">
                    <a:pos x="61" y="42"/>
                  </a:cxn>
                  <a:cxn ang="0">
                    <a:pos x="60" y="47"/>
                  </a:cxn>
                  <a:cxn ang="0">
                    <a:pos x="58" y="50"/>
                  </a:cxn>
                  <a:cxn ang="0">
                    <a:pos x="57" y="55"/>
                  </a:cxn>
                  <a:cxn ang="0">
                    <a:pos x="54" y="58"/>
                  </a:cxn>
                  <a:cxn ang="0">
                    <a:pos x="51" y="61"/>
                  </a:cxn>
                  <a:cxn ang="0">
                    <a:pos x="48" y="63"/>
                  </a:cxn>
                  <a:cxn ang="0">
                    <a:pos x="44" y="65"/>
                  </a:cxn>
                  <a:cxn ang="0">
                    <a:pos x="41" y="69"/>
                  </a:cxn>
                  <a:cxn ang="0">
                    <a:pos x="36" y="65"/>
                  </a:cxn>
                  <a:cxn ang="0">
                    <a:pos x="31" y="63"/>
                  </a:cxn>
                  <a:cxn ang="0">
                    <a:pos x="26" y="61"/>
                  </a:cxn>
                  <a:cxn ang="0">
                    <a:pos x="21" y="57"/>
                  </a:cxn>
                  <a:cxn ang="0">
                    <a:pos x="15" y="55"/>
                  </a:cxn>
                  <a:cxn ang="0">
                    <a:pos x="11" y="53"/>
                  </a:cxn>
                  <a:cxn ang="0">
                    <a:pos x="5" y="50"/>
                  </a:cxn>
                  <a:cxn ang="0">
                    <a:pos x="0" y="47"/>
                  </a:cxn>
                  <a:cxn ang="0">
                    <a:pos x="1" y="43"/>
                  </a:cxn>
                  <a:cxn ang="0">
                    <a:pos x="4" y="39"/>
                  </a:cxn>
                  <a:cxn ang="0">
                    <a:pos x="5" y="35"/>
                  </a:cxn>
                  <a:cxn ang="0">
                    <a:pos x="6" y="32"/>
                  </a:cxn>
                  <a:cxn ang="0">
                    <a:pos x="8" y="30"/>
                  </a:cxn>
                  <a:cxn ang="0">
                    <a:pos x="12" y="27"/>
                  </a:cxn>
                  <a:cxn ang="0">
                    <a:pos x="15" y="26"/>
                  </a:cxn>
                  <a:cxn ang="0">
                    <a:pos x="19" y="24"/>
                  </a:cxn>
                  <a:cxn ang="0">
                    <a:pos x="19" y="17"/>
                  </a:cxn>
                  <a:cxn ang="0">
                    <a:pos x="20" y="11"/>
                  </a:cxn>
                  <a:cxn ang="0">
                    <a:pos x="20" y="5"/>
                  </a:cxn>
                  <a:cxn ang="0">
                    <a:pos x="21" y="0"/>
                  </a:cxn>
                </a:cxnLst>
                <a:rect l="0" t="0" r="r" b="b"/>
                <a:pathLst>
                  <a:path w="61" h="69">
                    <a:moveTo>
                      <a:pt x="21" y="0"/>
                    </a:moveTo>
                    <a:lnTo>
                      <a:pt x="29" y="3"/>
                    </a:lnTo>
                    <a:lnTo>
                      <a:pt x="37" y="6"/>
                    </a:lnTo>
                    <a:lnTo>
                      <a:pt x="45" y="10"/>
                    </a:lnTo>
                    <a:lnTo>
                      <a:pt x="53" y="13"/>
                    </a:lnTo>
                    <a:lnTo>
                      <a:pt x="56" y="20"/>
                    </a:lnTo>
                    <a:lnTo>
                      <a:pt x="57" y="27"/>
                    </a:lnTo>
                    <a:lnTo>
                      <a:pt x="59" y="35"/>
                    </a:lnTo>
                    <a:lnTo>
                      <a:pt x="61" y="42"/>
                    </a:lnTo>
                    <a:lnTo>
                      <a:pt x="60" y="47"/>
                    </a:lnTo>
                    <a:lnTo>
                      <a:pt x="58" y="50"/>
                    </a:lnTo>
                    <a:lnTo>
                      <a:pt x="57" y="55"/>
                    </a:lnTo>
                    <a:lnTo>
                      <a:pt x="54" y="58"/>
                    </a:lnTo>
                    <a:lnTo>
                      <a:pt x="51" y="61"/>
                    </a:lnTo>
                    <a:lnTo>
                      <a:pt x="48" y="63"/>
                    </a:lnTo>
                    <a:lnTo>
                      <a:pt x="44" y="65"/>
                    </a:lnTo>
                    <a:lnTo>
                      <a:pt x="41" y="69"/>
                    </a:lnTo>
                    <a:lnTo>
                      <a:pt x="36" y="65"/>
                    </a:lnTo>
                    <a:lnTo>
                      <a:pt x="31" y="63"/>
                    </a:lnTo>
                    <a:lnTo>
                      <a:pt x="26" y="61"/>
                    </a:lnTo>
                    <a:lnTo>
                      <a:pt x="21" y="57"/>
                    </a:lnTo>
                    <a:lnTo>
                      <a:pt x="15" y="55"/>
                    </a:lnTo>
                    <a:lnTo>
                      <a:pt x="11" y="53"/>
                    </a:lnTo>
                    <a:lnTo>
                      <a:pt x="5" y="50"/>
                    </a:lnTo>
                    <a:lnTo>
                      <a:pt x="0" y="47"/>
                    </a:lnTo>
                    <a:lnTo>
                      <a:pt x="1" y="43"/>
                    </a:lnTo>
                    <a:lnTo>
                      <a:pt x="4" y="39"/>
                    </a:lnTo>
                    <a:lnTo>
                      <a:pt x="5" y="35"/>
                    </a:lnTo>
                    <a:lnTo>
                      <a:pt x="6" y="32"/>
                    </a:lnTo>
                    <a:lnTo>
                      <a:pt x="8" y="30"/>
                    </a:lnTo>
                    <a:lnTo>
                      <a:pt x="12" y="27"/>
                    </a:lnTo>
                    <a:lnTo>
                      <a:pt x="15" y="26"/>
                    </a:lnTo>
                    <a:lnTo>
                      <a:pt x="19" y="24"/>
                    </a:lnTo>
                    <a:lnTo>
                      <a:pt x="19" y="17"/>
                    </a:lnTo>
                    <a:lnTo>
                      <a:pt x="20" y="11"/>
                    </a:lnTo>
                    <a:lnTo>
                      <a:pt x="20" y="5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EA2B3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3" name="Freeform 108"/>
              <p:cNvSpPr>
                <a:spLocks/>
              </p:cNvSpPr>
              <p:nvPr/>
            </p:nvSpPr>
            <p:spPr bwMode="auto">
              <a:xfrm>
                <a:off x="2277689" y="3545777"/>
                <a:ext cx="43363" cy="60542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26" y="3"/>
                  </a:cxn>
                  <a:cxn ang="0">
                    <a:pos x="33" y="7"/>
                  </a:cxn>
                  <a:cxn ang="0">
                    <a:pos x="41" y="10"/>
                  </a:cxn>
                  <a:cxn ang="0">
                    <a:pos x="48" y="12"/>
                  </a:cxn>
                  <a:cxn ang="0">
                    <a:pos x="50" y="19"/>
                  </a:cxn>
                  <a:cxn ang="0">
                    <a:pos x="53" y="26"/>
                  </a:cxn>
                  <a:cxn ang="0">
                    <a:pos x="54" y="33"/>
                  </a:cxn>
                  <a:cxn ang="0">
                    <a:pos x="56" y="40"/>
                  </a:cxn>
                  <a:cxn ang="0">
                    <a:pos x="55" y="45"/>
                  </a:cxn>
                  <a:cxn ang="0">
                    <a:pos x="53" y="48"/>
                  </a:cxn>
                  <a:cxn ang="0">
                    <a:pos x="52" y="52"/>
                  </a:cxn>
                  <a:cxn ang="0">
                    <a:pos x="50" y="56"/>
                  </a:cxn>
                  <a:cxn ang="0">
                    <a:pos x="47" y="58"/>
                  </a:cxn>
                  <a:cxn ang="0">
                    <a:pos x="44" y="60"/>
                  </a:cxn>
                  <a:cxn ang="0">
                    <a:pos x="40" y="62"/>
                  </a:cxn>
                  <a:cxn ang="0">
                    <a:pos x="38" y="63"/>
                  </a:cxn>
                  <a:cxn ang="0">
                    <a:pos x="33" y="61"/>
                  </a:cxn>
                  <a:cxn ang="0">
                    <a:pos x="29" y="60"/>
                  </a:cxn>
                  <a:cxn ang="0">
                    <a:pos x="24" y="57"/>
                  </a:cxn>
                  <a:cxn ang="0">
                    <a:pos x="19" y="55"/>
                  </a:cxn>
                  <a:cxn ang="0">
                    <a:pos x="14" y="53"/>
                  </a:cxn>
                  <a:cxn ang="0">
                    <a:pos x="9" y="49"/>
                  </a:cxn>
                  <a:cxn ang="0">
                    <a:pos x="4" y="47"/>
                  </a:cxn>
                  <a:cxn ang="0">
                    <a:pos x="0" y="45"/>
                  </a:cxn>
                  <a:cxn ang="0">
                    <a:pos x="1" y="41"/>
                  </a:cxn>
                  <a:cxn ang="0">
                    <a:pos x="2" y="38"/>
                  </a:cxn>
                  <a:cxn ang="0">
                    <a:pos x="3" y="34"/>
                  </a:cxn>
                  <a:cxn ang="0">
                    <a:pos x="4" y="31"/>
                  </a:cxn>
                  <a:cxn ang="0">
                    <a:pos x="7" y="29"/>
                  </a:cxn>
                  <a:cxn ang="0">
                    <a:pos x="10" y="27"/>
                  </a:cxn>
                  <a:cxn ang="0">
                    <a:pos x="14" y="25"/>
                  </a:cxn>
                  <a:cxn ang="0">
                    <a:pos x="16" y="23"/>
                  </a:cxn>
                  <a:cxn ang="0">
                    <a:pos x="17" y="17"/>
                  </a:cxn>
                  <a:cxn ang="0">
                    <a:pos x="17" y="11"/>
                  </a:cxn>
                  <a:cxn ang="0">
                    <a:pos x="17" y="5"/>
                  </a:cxn>
                  <a:cxn ang="0">
                    <a:pos x="18" y="0"/>
                  </a:cxn>
                </a:cxnLst>
                <a:rect l="0" t="0" r="r" b="b"/>
                <a:pathLst>
                  <a:path w="56" h="63">
                    <a:moveTo>
                      <a:pt x="18" y="0"/>
                    </a:moveTo>
                    <a:lnTo>
                      <a:pt x="26" y="3"/>
                    </a:lnTo>
                    <a:lnTo>
                      <a:pt x="33" y="7"/>
                    </a:lnTo>
                    <a:lnTo>
                      <a:pt x="41" y="10"/>
                    </a:lnTo>
                    <a:lnTo>
                      <a:pt x="48" y="12"/>
                    </a:lnTo>
                    <a:lnTo>
                      <a:pt x="50" y="19"/>
                    </a:lnTo>
                    <a:lnTo>
                      <a:pt x="53" y="26"/>
                    </a:lnTo>
                    <a:lnTo>
                      <a:pt x="54" y="33"/>
                    </a:lnTo>
                    <a:lnTo>
                      <a:pt x="56" y="40"/>
                    </a:lnTo>
                    <a:lnTo>
                      <a:pt x="55" y="45"/>
                    </a:lnTo>
                    <a:lnTo>
                      <a:pt x="53" y="48"/>
                    </a:lnTo>
                    <a:lnTo>
                      <a:pt x="52" y="52"/>
                    </a:lnTo>
                    <a:lnTo>
                      <a:pt x="50" y="56"/>
                    </a:lnTo>
                    <a:lnTo>
                      <a:pt x="47" y="58"/>
                    </a:lnTo>
                    <a:lnTo>
                      <a:pt x="44" y="60"/>
                    </a:lnTo>
                    <a:lnTo>
                      <a:pt x="40" y="62"/>
                    </a:lnTo>
                    <a:lnTo>
                      <a:pt x="38" y="63"/>
                    </a:lnTo>
                    <a:lnTo>
                      <a:pt x="33" y="61"/>
                    </a:lnTo>
                    <a:lnTo>
                      <a:pt x="29" y="60"/>
                    </a:lnTo>
                    <a:lnTo>
                      <a:pt x="24" y="57"/>
                    </a:lnTo>
                    <a:lnTo>
                      <a:pt x="19" y="55"/>
                    </a:lnTo>
                    <a:lnTo>
                      <a:pt x="14" y="53"/>
                    </a:lnTo>
                    <a:lnTo>
                      <a:pt x="9" y="49"/>
                    </a:lnTo>
                    <a:lnTo>
                      <a:pt x="4" y="47"/>
                    </a:lnTo>
                    <a:lnTo>
                      <a:pt x="0" y="45"/>
                    </a:lnTo>
                    <a:lnTo>
                      <a:pt x="1" y="41"/>
                    </a:lnTo>
                    <a:lnTo>
                      <a:pt x="2" y="38"/>
                    </a:lnTo>
                    <a:lnTo>
                      <a:pt x="3" y="34"/>
                    </a:lnTo>
                    <a:lnTo>
                      <a:pt x="4" y="31"/>
                    </a:lnTo>
                    <a:lnTo>
                      <a:pt x="7" y="29"/>
                    </a:lnTo>
                    <a:lnTo>
                      <a:pt x="10" y="27"/>
                    </a:lnTo>
                    <a:lnTo>
                      <a:pt x="14" y="25"/>
                    </a:lnTo>
                    <a:lnTo>
                      <a:pt x="16" y="23"/>
                    </a:lnTo>
                    <a:lnTo>
                      <a:pt x="17" y="17"/>
                    </a:lnTo>
                    <a:lnTo>
                      <a:pt x="17" y="11"/>
                    </a:lnTo>
                    <a:lnTo>
                      <a:pt x="17" y="5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E53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4" name="Freeform 109"/>
              <p:cNvSpPr>
                <a:spLocks/>
              </p:cNvSpPr>
              <p:nvPr/>
            </p:nvSpPr>
            <p:spPr bwMode="auto">
              <a:xfrm>
                <a:off x="2280680" y="3547669"/>
                <a:ext cx="38877" cy="56758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5" y="3"/>
                  </a:cxn>
                  <a:cxn ang="0">
                    <a:pos x="32" y="6"/>
                  </a:cxn>
                  <a:cxn ang="0">
                    <a:pos x="39" y="9"/>
                  </a:cxn>
                  <a:cxn ang="0">
                    <a:pos x="46" y="12"/>
                  </a:cxn>
                  <a:cxn ang="0">
                    <a:pos x="48" y="18"/>
                  </a:cxn>
                  <a:cxn ang="0">
                    <a:pos x="50" y="24"/>
                  </a:cxn>
                  <a:cxn ang="0">
                    <a:pos x="52" y="31"/>
                  </a:cxn>
                  <a:cxn ang="0">
                    <a:pos x="53" y="37"/>
                  </a:cxn>
                  <a:cxn ang="0">
                    <a:pos x="52" y="42"/>
                  </a:cxn>
                  <a:cxn ang="0">
                    <a:pos x="51" y="45"/>
                  </a:cxn>
                  <a:cxn ang="0">
                    <a:pos x="48" y="48"/>
                  </a:cxn>
                  <a:cxn ang="0">
                    <a:pos x="47" y="52"/>
                  </a:cxn>
                  <a:cxn ang="0">
                    <a:pos x="45" y="54"/>
                  </a:cxn>
                  <a:cxn ang="0">
                    <a:pos x="42" y="55"/>
                  </a:cxn>
                  <a:cxn ang="0">
                    <a:pos x="38" y="58"/>
                  </a:cxn>
                  <a:cxn ang="0">
                    <a:pos x="36" y="60"/>
                  </a:cxn>
                  <a:cxn ang="0">
                    <a:pos x="31" y="58"/>
                  </a:cxn>
                  <a:cxn ang="0">
                    <a:pos x="27" y="55"/>
                  </a:cxn>
                  <a:cxn ang="0">
                    <a:pos x="23" y="53"/>
                  </a:cxn>
                  <a:cxn ang="0">
                    <a:pos x="18" y="51"/>
                  </a:cxn>
                  <a:cxn ang="0">
                    <a:pos x="14" y="48"/>
                  </a:cxn>
                  <a:cxn ang="0">
                    <a:pos x="9" y="46"/>
                  </a:cxn>
                  <a:cxn ang="0">
                    <a:pos x="5" y="44"/>
                  </a:cxn>
                  <a:cxn ang="0">
                    <a:pos x="0" y="42"/>
                  </a:cxn>
                  <a:cxn ang="0">
                    <a:pos x="1" y="38"/>
                  </a:cxn>
                  <a:cxn ang="0">
                    <a:pos x="2" y="35"/>
                  </a:cxn>
                  <a:cxn ang="0">
                    <a:pos x="4" y="31"/>
                  </a:cxn>
                  <a:cxn ang="0">
                    <a:pos x="5" y="28"/>
                  </a:cxn>
                  <a:cxn ang="0">
                    <a:pos x="7" y="27"/>
                  </a:cxn>
                  <a:cxn ang="0">
                    <a:pos x="10" y="25"/>
                  </a:cxn>
                  <a:cxn ang="0">
                    <a:pos x="14" y="23"/>
                  </a:cxn>
                  <a:cxn ang="0">
                    <a:pos x="16" y="22"/>
                  </a:cxn>
                  <a:cxn ang="0">
                    <a:pos x="16" y="16"/>
                  </a:cxn>
                  <a:cxn ang="0">
                    <a:pos x="17" y="10"/>
                  </a:cxn>
                  <a:cxn ang="0">
                    <a:pos x="17" y="6"/>
                  </a:cxn>
                  <a:cxn ang="0">
                    <a:pos x="17" y="0"/>
                  </a:cxn>
                </a:cxnLst>
                <a:rect l="0" t="0" r="r" b="b"/>
                <a:pathLst>
                  <a:path w="53" h="60">
                    <a:moveTo>
                      <a:pt x="17" y="0"/>
                    </a:moveTo>
                    <a:lnTo>
                      <a:pt x="25" y="3"/>
                    </a:lnTo>
                    <a:lnTo>
                      <a:pt x="32" y="6"/>
                    </a:lnTo>
                    <a:lnTo>
                      <a:pt x="39" y="9"/>
                    </a:lnTo>
                    <a:lnTo>
                      <a:pt x="46" y="12"/>
                    </a:lnTo>
                    <a:lnTo>
                      <a:pt x="48" y="18"/>
                    </a:lnTo>
                    <a:lnTo>
                      <a:pt x="50" y="24"/>
                    </a:lnTo>
                    <a:lnTo>
                      <a:pt x="52" y="31"/>
                    </a:lnTo>
                    <a:lnTo>
                      <a:pt x="53" y="37"/>
                    </a:lnTo>
                    <a:lnTo>
                      <a:pt x="52" y="42"/>
                    </a:lnTo>
                    <a:lnTo>
                      <a:pt x="51" y="45"/>
                    </a:lnTo>
                    <a:lnTo>
                      <a:pt x="48" y="48"/>
                    </a:lnTo>
                    <a:lnTo>
                      <a:pt x="47" y="52"/>
                    </a:lnTo>
                    <a:lnTo>
                      <a:pt x="45" y="54"/>
                    </a:lnTo>
                    <a:lnTo>
                      <a:pt x="42" y="55"/>
                    </a:lnTo>
                    <a:lnTo>
                      <a:pt x="38" y="58"/>
                    </a:lnTo>
                    <a:lnTo>
                      <a:pt x="36" y="60"/>
                    </a:lnTo>
                    <a:lnTo>
                      <a:pt x="31" y="58"/>
                    </a:lnTo>
                    <a:lnTo>
                      <a:pt x="27" y="55"/>
                    </a:lnTo>
                    <a:lnTo>
                      <a:pt x="23" y="53"/>
                    </a:lnTo>
                    <a:lnTo>
                      <a:pt x="18" y="51"/>
                    </a:lnTo>
                    <a:lnTo>
                      <a:pt x="14" y="48"/>
                    </a:lnTo>
                    <a:lnTo>
                      <a:pt x="9" y="46"/>
                    </a:lnTo>
                    <a:lnTo>
                      <a:pt x="5" y="44"/>
                    </a:lnTo>
                    <a:lnTo>
                      <a:pt x="0" y="42"/>
                    </a:lnTo>
                    <a:lnTo>
                      <a:pt x="1" y="38"/>
                    </a:lnTo>
                    <a:lnTo>
                      <a:pt x="2" y="35"/>
                    </a:lnTo>
                    <a:lnTo>
                      <a:pt x="4" y="31"/>
                    </a:lnTo>
                    <a:lnTo>
                      <a:pt x="5" y="28"/>
                    </a:lnTo>
                    <a:lnTo>
                      <a:pt x="7" y="27"/>
                    </a:lnTo>
                    <a:lnTo>
                      <a:pt x="10" y="25"/>
                    </a:lnTo>
                    <a:lnTo>
                      <a:pt x="14" y="23"/>
                    </a:lnTo>
                    <a:lnTo>
                      <a:pt x="16" y="22"/>
                    </a:lnTo>
                    <a:lnTo>
                      <a:pt x="16" y="16"/>
                    </a:lnTo>
                    <a:lnTo>
                      <a:pt x="17" y="10"/>
                    </a:lnTo>
                    <a:lnTo>
                      <a:pt x="17" y="6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E03A5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5" name="Freeform 110"/>
              <p:cNvSpPr>
                <a:spLocks/>
              </p:cNvSpPr>
              <p:nvPr/>
            </p:nvSpPr>
            <p:spPr bwMode="auto">
              <a:xfrm>
                <a:off x="2282175" y="3549561"/>
                <a:ext cx="35886" cy="52975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1" y="3"/>
                  </a:cxn>
                  <a:cxn ang="0">
                    <a:pos x="28" y="6"/>
                  </a:cxn>
                  <a:cxn ang="0">
                    <a:pos x="35" y="8"/>
                  </a:cxn>
                  <a:cxn ang="0">
                    <a:pos x="41" y="12"/>
                  </a:cxn>
                  <a:cxn ang="0">
                    <a:pos x="43" y="18"/>
                  </a:cxn>
                  <a:cxn ang="0">
                    <a:pos x="44" y="23"/>
                  </a:cxn>
                  <a:cxn ang="0">
                    <a:pos x="47" y="29"/>
                  </a:cxn>
                  <a:cxn ang="0">
                    <a:pos x="48" y="35"/>
                  </a:cxn>
                  <a:cxn ang="0">
                    <a:pos x="47" y="38"/>
                  </a:cxn>
                  <a:cxn ang="0">
                    <a:pos x="46" y="41"/>
                  </a:cxn>
                  <a:cxn ang="0">
                    <a:pos x="43" y="44"/>
                  </a:cxn>
                  <a:cxn ang="0">
                    <a:pos x="42" y="48"/>
                  </a:cxn>
                  <a:cxn ang="0">
                    <a:pos x="40" y="50"/>
                  </a:cxn>
                  <a:cxn ang="0">
                    <a:pos x="38" y="51"/>
                  </a:cxn>
                  <a:cxn ang="0">
                    <a:pos x="34" y="53"/>
                  </a:cxn>
                  <a:cxn ang="0">
                    <a:pos x="32" y="56"/>
                  </a:cxn>
                  <a:cxn ang="0">
                    <a:pos x="24" y="51"/>
                  </a:cxn>
                  <a:cxn ang="0">
                    <a:pos x="16" y="46"/>
                  </a:cxn>
                  <a:cxn ang="0">
                    <a:pos x="8" y="43"/>
                  </a:cxn>
                  <a:cxn ang="0">
                    <a:pos x="0" y="38"/>
                  </a:cxn>
                  <a:cxn ang="0">
                    <a:pos x="1" y="36"/>
                  </a:cxn>
                  <a:cxn ang="0">
                    <a:pos x="2" y="33"/>
                  </a:cxn>
                  <a:cxn ang="0">
                    <a:pos x="2" y="29"/>
                  </a:cxn>
                  <a:cxn ang="0">
                    <a:pos x="3" y="26"/>
                  </a:cxn>
                  <a:cxn ang="0">
                    <a:pos x="5" y="25"/>
                  </a:cxn>
                  <a:cxn ang="0">
                    <a:pos x="9" y="23"/>
                  </a:cxn>
                  <a:cxn ang="0">
                    <a:pos x="11" y="21"/>
                  </a:cxn>
                  <a:cxn ang="0">
                    <a:pos x="13" y="20"/>
                  </a:cxn>
                  <a:cxn ang="0">
                    <a:pos x="14" y="15"/>
                  </a:cxn>
                  <a:cxn ang="0">
                    <a:pos x="14" y="10"/>
                  </a:cxn>
                  <a:cxn ang="0">
                    <a:pos x="14" y="5"/>
                  </a:cxn>
                  <a:cxn ang="0">
                    <a:pos x="16" y="0"/>
                  </a:cxn>
                </a:cxnLst>
                <a:rect l="0" t="0" r="r" b="b"/>
                <a:pathLst>
                  <a:path w="48" h="56">
                    <a:moveTo>
                      <a:pt x="16" y="0"/>
                    </a:moveTo>
                    <a:lnTo>
                      <a:pt x="21" y="3"/>
                    </a:lnTo>
                    <a:lnTo>
                      <a:pt x="28" y="6"/>
                    </a:lnTo>
                    <a:lnTo>
                      <a:pt x="35" y="8"/>
                    </a:lnTo>
                    <a:lnTo>
                      <a:pt x="41" y="12"/>
                    </a:lnTo>
                    <a:lnTo>
                      <a:pt x="43" y="18"/>
                    </a:lnTo>
                    <a:lnTo>
                      <a:pt x="44" y="23"/>
                    </a:lnTo>
                    <a:lnTo>
                      <a:pt x="47" y="29"/>
                    </a:lnTo>
                    <a:lnTo>
                      <a:pt x="48" y="35"/>
                    </a:lnTo>
                    <a:lnTo>
                      <a:pt x="47" y="38"/>
                    </a:lnTo>
                    <a:lnTo>
                      <a:pt x="46" y="41"/>
                    </a:lnTo>
                    <a:lnTo>
                      <a:pt x="43" y="44"/>
                    </a:lnTo>
                    <a:lnTo>
                      <a:pt x="42" y="48"/>
                    </a:lnTo>
                    <a:lnTo>
                      <a:pt x="40" y="50"/>
                    </a:lnTo>
                    <a:lnTo>
                      <a:pt x="38" y="51"/>
                    </a:lnTo>
                    <a:lnTo>
                      <a:pt x="34" y="53"/>
                    </a:lnTo>
                    <a:lnTo>
                      <a:pt x="32" y="56"/>
                    </a:lnTo>
                    <a:lnTo>
                      <a:pt x="24" y="51"/>
                    </a:lnTo>
                    <a:lnTo>
                      <a:pt x="16" y="46"/>
                    </a:lnTo>
                    <a:lnTo>
                      <a:pt x="8" y="43"/>
                    </a:lnTo>
                    <a:lnTo>
                      <a:pt x="0" y="38"/>
                    </a:lnTo>
                    <a:lnTo>
                      <a:pt x="1" y="36"/>
                    </a:lnTo>
                    <a:lnTo>
                      <a:pt x="2" y="33"/>
                    </a:lnTo>
                    <a:lnTo>
                      <a:pt x="2" y="29"/>
                    </a:lnTo>
                    <a:lnTo>
                      <a:pt x="3" y="26"/>
                    </a:lnTo>
                    <a:lnTo>
                      <a:pt x="5" y="25"/>
                    </a:lnTo>
                    <a:lnTo>
                      <a:pt x="9" y="23"/>
                    </a:lnTo>
                    <a:lnTo>
                      <a:pt x="11" y="21"/>
                    </a:lnTo>
                    <a:lnTo>
                      <a:pt x="13" y="20"/>
                    </a:lnTo>
                    <a:lnTo>
                      <a:pt x="14" y="15"/>
                    </a:lnTo>
                    <a:lnTo>
                      <a:pt x="14" y="10"/>
                    </a:lnTo>
                    <a:lnTo>
                      <a:pt x="14" y="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DD44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6" name="Freeform 111"/>
              <p:cNvSpPr>
                <a:spLocks/>
              </p:cNvSpPr>
              <p:nvPr/>
            </p:nvSpPr>
            <p:spPr bwMode="auto">
              <a:xfrm>
                <a:off x="2285165" y="3551453"/>
                <a:ext cx="32896" cy="47299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0" y="2"/>
                  </a:cxn>
                  <a:cxn ang="0">
                    <a:pos x="26" y="4"/>
                  </a:cxn>
                  <a:cxn ang="0">
                    <a:pos x="32" y="7"/>
                  </a:cxn>
                  <a:cxn ang="0">
                    <a:pos x="38" y="10"/>
                  </a:cxn>
                  <a:cxn ang="0">
                    <a:pos x="39" y="15"/>
                  </a:cxn>
                  <a:cxn ang="0">
                    <a:pos x="40" y="20"/>
                  </a:cxn>
                  <a:cxn ang="0">
                    <a:pos x="43" y="25"/>
                  </a:cxn>
                  <a:cxn ang="0">
                    <a:pos x="44" y="31"/>
                  </a:cxn>
                  <a:cxn ang="0">
                    <a:pos x="43" y="33"/>
                  </a:cxn>
                  <a:cxn ang="0">
                    <a:pos x="41" y="37"/>
                  </a:cxn>
                  <a:cxn ang="0">
                    <a:pos x="40" y="40"/>
                  </a:cxn>
                  <a:cxn ang="0">
                    <a:pos x="39" y="42"/>
                  </a:cxn>
                  <a:cxn ang="0">
                    <a:pos x="37" y="43"/>
                  </a:cxn>
                  <a:cxn ang="0">
                    <a:pos x="35" y="46"/>
                  </a:cxn>
                  <a:cxn ang="0">
                    <a:pos x="31" y="47"/>
                  </a:cxn>
                  <a:cxn ang="0">
                    <a:pos x="29" y="49"/>
                  </a:cxn>
                  <a:cxn ang="0">
                    <a:pos x="22" y="46"/>
                  </a:cxn>
                  <a:cxn ang="0">
                    <a:pos x="15" y="42"/>
                  </a:cxn>
                  <a:cxn ang="0">
                    <a:pos x="7" y="39"/>
                  </a:cxn>
                  <a:cxn ang="0">
                    <a:pos x="0" y="34"/>
                  </a:cxn>
                  <a:cxn ang="0">
                    <a:pos x="1" y="32"/>
                  </a:cxn>
                  <a:cxn ang="0">
                    <a:pos x="2" y="28"/>
                  </a:cxn>
                  <a:cxn ang="0">
                    <a:pos x="2" y="26"/>
                  </a:cxn>
                  <a:cxn ang="0">
                    <a:pos x="3" y="23"/>
                  </a:cxn>
                  <a:cxn ang="0">
                    <a:pos x="6" y="22"/>
                  </a:cxn>
                  <a:cxn ang="0">
                    <a:pos x="8" y="20"/>
                  </a:cxn>
                  <a:cxn ang="0">
                    <a:pos x="10" y="18"/>
                  </a:cxn>
                  <a:cxn ang="0">
                    <a:pos x="13" y="17"/>
                  </a:cxn>
                  <a:cxn ang="0">
                    <a:pos x="13" y="12"/>
                  </a:cxn>
                  <a:cxn ang="0">
                    <a:pos x="14" y="8"/>
                  </a:cxn>
                  <a:cxn ang="0">
                    <a:pos x="14" y="4"/>
                  </a:cxn>
                  <a:cxn ang="0">
                    <a:pos x="14" y="0"/>
                  </a:cxn>
                </a:cxnLst>
                <a:rect l="0" t="0" r="r" b="b"/>
                <a:pathLst>
                  <a:path w="44" h="49">
                    <a:moveTo>
                      <a:pt x="14" y="0"/>
                    </a:moveTo>
                    <a:lnTo>
                      <a:pt x="20" y="2"/>
                    </a:lnTo>
                    <a:lnTo>
                      <a:pt x="26" y="4"/>
                    </a:lnTo>
                    <a:lnTo>
                      <a:pt x="32" y="7"/>
                    </a:lnTo>
                    <a:lnTo>
                      <a:pt x="38" y="10"/>
                    </a:lnTo>
                    <a:lnTo>
                      <a:pt x="39" y="15"/>
                    </a:lnTo>
                    <a:lnTo>
                      <a:pt x="40" y="20"/>
                    </a:lnTo>
                    <a:lnTo>
                      <a:pt x="43" y="25"/>
                    </a:lnTo>
                    <a:lnTo>
                      <a:pt x="44" y="31"/>
                    </a:lnTo>
                    <a:lnTo>
                      <a:pt x="43" y="33"/>
                    </a:lnTo>
                    <a:lnTo>
                      <a:pt x="41" y="37"/>
                    </a:lnTo>
                    <a:lnTo>
                      <a:pt x="40" y="40"/>
                    </a:lnTo>
                    <a:lnTo>
                      <a:pt x="39" y="42"/>
                    </a:lnTo>
                    <a:lnTo>
                      <a:pt x="37" y="43"/>
                    </a:lnTo>
                    <a:lnTo>
                      <a:pt x="35" y="46"/>
                    </a:lnTo>
                    <a:lnTo>
                      <a:pt x="31" y="47"/>
                    </a:lnTo>
                    <a:lnTo>
                      <a:pt x="29" y="49"/>
                    </a:lnTo>
                    <a:lnTo>
                      <a:pt x="22" y="46"/>
                    </a:lnTo>
                    <a:lnTo>
                      <a:pt x="15" y="42"/>
                    </a:lnTo>
                    <a:lnTo>
                      <a:pt x="7" y="39"/>
                    </a:lnTo>
                    <a:lnTo>
                      <a:pt x="0" y="34"/>
                    </a:lnTo>
                    <a:lnTo>
                      <a:pt x="1" y="32"/>
                    </a:lnTo>
                    <a:lnTo>
                      <a:pt x="2" y="28"/>
                    </a:lnTo>
                    <a:lnTo>
                      <a:pt x="2" y="26"/>
                    </a:lnTo>
                    <a:lnTo>
                      <a:pt x="3" y="23"/>
                    </a:lnTo>
                    <a:lnTo>
                      <a:pt x="6" y="22"/>
                    </a:lnTo>
                    <a:lnTo>
                      <a:pt x="8" y="20"/>
                    </a:lnTo>
                    <a:lnTo>
                      <a:pt x="10" y="18"/>
                    </a:lnTo>
                    <a:lnTo>
                      <a:pt x="13" y="17"/>
                    </a:lnTo>
                    <a:lnTo>
                      <a:pt x="13" y="12"/>
                    </a:lnTo>
                    <a:lnTo>
                      <a:pt x="14" y="8"/>
                    </a:lnTo>
                    <a:lnTo>
                      <a:pt x="14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D84C7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7" name="Freeform 112"/>
              <p:cNvSpPr>
                <a:spLocks/>
              </p:cNvSpPr>
              <p:nvPr/>
            </p:nvSpPr>
            <p:spPr bwMode="auto">
              <a:xfrm>
                <a:off x="2286661" y="3553345"/>
                <a:ext cx="29905" cy="43515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0" y="2"/>
                  </a:cxn>
                  <a:cxn ang="0">
                    <a:pos x="24" y="3"/>
                  </a:cxn>
                  <a:cxn ang="0">
                    <a:pos x="30" y="6"/>
                  </a:cxn>
                  <a:cxn ang="0">
                    <a:pos x="35" y="8"/>
                  </a:cxn>
                  <a:cxn ang="0">
                    <a:pos x="36" y="13"/>
                  </a:cxn>
                  <a:cxn ang="0">
                    <a:pos x="38" y="18"/>
                  </a:cxn>
                  <a:cxn ang="0">
                    <a:pos x="39" y="23"/>
                  </a:cxn>
                  <a:cxn ang="0">
                    <a:pos x="41" y="28"/>
                  </a:cxn>
                  <a:cxn ang="0">
                    <a:pos x="39" y="30"/>
                  </a:cxn>
                  <a:cxn ang="0">
                    <a:pos x="38" y="33"/>
                  </a:cxn>
                  <a:cxn ang="0">
                    <a:pos x="37" y="36"/>
                  </a:cxn>
                  <a:cxn ang="0">
                    <a:pos x="36" y="39"/>
                  </a:cxn>
                  <a:cxn ang="0">
                    <a:pos x="34" y="40"/>
                  </a:cxn>
                  <a:cxn ang="0">
                    <a:pos x="31" y="41"/>
                  </a:cxn>
                  <a:cxn ang="0">
                    <a:pos x="29" y="44"/>
                  </a:cxn>
                  <a:cxn ang="0">
                    <a:pos x="27" y="45"/>
                  </a:cxn>
                  <a:cxn ang="0">
                    <a:pos x="21" y="41"/>
                  </a:cxn>
                  <a:cxn ang="0">
                    <a:pos x="14" y="38"/>
                  </a:cxn>
                  <a:cxn ang="0">
                    <a:pos x="7" y="35"/>
                  </a:cxn>
                  <a:cxn ang="0">
                    <a:pos x="0" y="31"/>
                  </a:cxn>
                  <a:cxn ang="0">
                    <a:pos x="1" y="29"/>
                  </a:cxn>
                  <a:cxn ang="0">
                    <a:pos x="3" y="25"/>
                  </a:cxn>
                  <a:cxn ang="0">
                    <a:pos x="3" y="23"/>
                  </a:cxn>
                  <a:cxn ang="0">
                    <a:pos x="4" y="21"/>
                  </a:cxn>
                  <a:cxn ang="0">
                    <a:pos x="6" y="20"/>
                  </a:cxn>
                  <a:cxn ang="0">
                    <a:pos x="8" y="18"/>
                  </a:cxn>
                  <a:cxn ang="0">
                    <a:pos x="9" y="17"/>
                  </a:cxn>
                  <a:cxn ang="0">
                    <a:pos x="12" y="16"/>
                  </a:cxn>
                  <a:cxn ang="0">
                    <a:pos x="13" y="11"/>
                  </a:cxn>
                  <a:cxn ang="0">
                    <a:pos x="13" y="7"/>
                  </a:cxn>
                  <a:cxn ang="0">
                    <a:pos x="13" y="3"/>
                  </a:cxn>
                  <a:cxn ang="0">
                    <a:pos x="14" y="0"/>
                  </a:cxn>
                </a:cxnLst>
                <a:rect l="0" t="0" r="r" b="b"/>
                <a:pathLst>
                  <a:path w="41" h="45">
                    <a:moveTo>
                      <a:pt x="14" y="0"/>
                    </a:moveTo>
                    <a:lnTo>
                      <a:pt x="20" y="2"/>
                    </a:lnTo>
                    <a:lnTo>
                      <a:pt x="24" y="3"/>
                    </a:lnTo>
                    <a:lnTo>
                      <a:pt x="30" y="6"/>
                    </a:lnTo>
                    <a:lnTo>
                      <a:pt x="35" y="8"/>
                    </a:lnTo>
                    <a:lnTo>
                      <a:pt x="36" y="13"/>
                    </a:lnTo>
                    <a:lnTo>
                      <a:pt x="38" y="18"/>
                    </a:lnTo>
                    <a:lnTo>
                      <a:pt x="39" y="23"/>
                    </a:lnTo>
                    <a:lnTo>
                      <a:pt x="41" y="28"/>
                    </a:lnTo>
                    <a:lnTo>
                      <a:pt x="39" y="30"/>
                    </a:lnTo>
                    <a:lnTo>
                      <a:pt x="38" y="33"/>
                    </a:lnTo>
                    <a:lnTo>
                      <a:pt x="37" y="36"/>
                    </a:lnTo>
                    <a:lnTo>
                      <a:pt x="36" y="39"/>
                    </a:lnTo>
                    <a:lnTo>
                      <a:pt x="34" y="40"/>
                    </a:lnTo>
                    <a:lnTo>
                      <a:pt x="31" y="41"/>
                    </a:lnTo>
                    <a:lnTo>
                      <a:pt x="29" y="44"/>
                    </a:lnTo>
                    <a:lnTo>
                      <a:pt x="27" y="45"/>
                    </a:lnTo>
                    <a:lnTo>
                      <a:pt x="21" y="41"/>
                    </a:lnTo>
                    <a:lnTo>
                      <a:pt x="14" y="38"/>
                    </a:lnTo>
                    <a:lnTo>
                      <a:pt x="7" y="35"/>
                    </a:lnTo>
                    <a:lnTo>
                      <a:pt x="0" y="31"/>
                    </a:lnTo>
                    <a:lnTo>
                      <a:pt x="1" y="29"/>
                    </a:lnTo>
                    <a:lnTo>
                      <a:pt x="3" y="25"/>
                    </a:lnTo>
                    <a:lnTo>
                      <a:pt x="3" y="23"/>
                    </a:lnTo>
                    <a:lnTo>
                      <a:pt x="4" y="21"/>
                    </a:lnTo>
                    <a:lnTo>
                      <a:pt x="6" y="20"/>
                    </a:lnTo>
                    <a:lnTo>
                      <a:pt x="8" y="18"/>
                    </a:lnTo>
                    <a:lnTo>
                      <a:pt x="9" y="17"/>
                    </a:lnTo>
                    <a:lnTo>
                      <a:pt x="12" y="16"/>
                    </a:lnTo>
                    <a:lnTo>
                      <a:pt x="13" y="11"/>
                    </a:lnTo>
                    <a:lnTo>
                      <a:pt x="13" y="7"/>
                    </a:lnTo>
                    <a:lnTo>
                      <a:pt x="13" y="3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D3547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8" name="Freeform 113"/>
              <p:cNvSpPr>
                <a:spLocks/>
              </p:cNvSpPr>
              <p:nvPr/>
            </p:nvSpPr>
            <p:spPr bwMode="auto">
              <a:xfrm>
                <a:off x="2289651" y="3555237"/>
                <a:ext cx="26915" cy="39731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16" y="2"/>
                  </a:cxn>
                  <a:cxn ang="0">
                    <a:pos x="22" y="4"/>
                  </a:cxn>
                  <a:cxn ang="0">
                    <a:pos x="26" y="6"/>
                  </a:cxn>
                  <a:cxn ang="0">
                    <a:pos x="31" y="8"/>
                  </a:cxn>
                  <a:cxn ang="0">
                    <a:pos x="32" y="13"/>
                  </a:cxn>
                  <a:cxn ang="0">
                    <a:pos x="33" y="16"/>
                  </a:cxn>
                  <a:cxn ang="0">
                    <a:pos x="34" y="21"/>
                  </a:cxn>
                  <a:cxn ang="0">
                    <a:pos x="35" y="25"/>
                  </a:cxn>
                  <a:cxn ang="0">
                    <a:pos x="34" y="28"/>
                  </a:cxn>
                  <a:cxn ang="0">
                    <a:pos x="33" y="30"/>
                  </a:cxn>
                  <a:cxn ang="0">
                    <a:pos x="32" y="34"/>
                  </a:cxn>
                  <a:cxn ang="0">
                    <a:pos x="31" y="36"/>
                  </a:cxn>
                  <a:cxn ang="0">
                    <a:pos x="29" y="37"/>
                  </a:cxn>
                  <a:cxn ang="0">
                    <a:pos x="27" y="38"/>
                  </a:cxn>
                  <a:cxn ang="0">
                    <a:pos x="25" y="40"/>
                  </a:cxn>
                  <a:cxn ang="0">
                    <a:pos x="23" y="42"/>
                  </a:cxn>
                  <a:cxn ang="0">
                    <a:pos x="17" y="38"/>
                  </a:cxn>
                  <a:cxn ang="0">
                    <a:pos x="11" y="35"/>
                  </a:cxn>
                  <a:cxn ang="0">
                    <a:pos x="5" y="32"/>
                  </a:cxn>
                  <a:cxn ang="0">
                    <a:pos x="0" y="29"/>
                  </a:cxn>
                  <a:cxn ang="0">
                    <a:pos x="1" y="27"/>
                  </a:cxn>
                  <a:cxn ang="0">
                    <a:pos x="1" y="24"/>
                  </a:cxn>
                  <a:cxn ang="0">
                    <a:pos x="1" y="22"/>
                  </a:cxn>
                  <a:cxn ang="0">
                    <a:pos x="2" y="20"/>
                  </a:cxn>
                  <a:cxn ang="0">
                    <a:pos x="4" y="19"/>
                  </a:cxn>
                  <a:cxn ang="0">
                    <a:pos x="7" y="17"/>
                  </a:cxn>
                  <a:cxn ang="0">
                    <a:pos x="8" y="16"/>
                  </a:cxn>
                  <a:cxn ang="0">
                    <a:pos x="10" y="15"/>
                  </a:cxn>
                  <a:cxn ang="0">
                    <a:pos x="10" y="12"/>
                  </a:cxn>
                  <a:cxn ang="0">
                    <a:pos x="11" y="8"/>
                  </a:cxn>
                  <a:cxn ang="0">
                    <a:pos x="11" y="5"/>
                  </a:cxn>
                  <a:cxn ang="0">
                    <a:pos x="11" y="0"/>
                  </a:cxn>
                </a:cxnLst>
                <a:rect l="0" t="0" r="r" b="b"/>
                <a:pathLst>
                  <a:path w="35" h="42">
                    <a:moveTo>
                      <a:pt x="11" y="0"/>
                    </a:moveTo>
                    <a:lnTo>
                      <a:pt x="16" y="2"/>
                    </a:lnTo>
                    <a:lnTo>
                      <a:pt x="22" y="4"/>
                    </a:lnTo>
                    <a:lnTo>
                      <a:pt x="26" y="6"/>
                    </a:lnTo>
                    <a:lnTo>
                      <a:pt x="31" y="8"/>
                    </a:lnTo>
                    <a:lnTo>
                      <a:pt x="32" y="13"/>
                    </a:lnTo>
                    <a:lnTo>
                      <a:pt x="33" y="16"/>
                    </a:lnTo>
                    <a:lnTo>
                      <a:pt x="34" y="21"/>
                    </a:lnTo>
                    <a:lnTo>
                      <a:pt x="35" y="25"/>
                    </a:lnTo>
                    <a:lnTo>
                      <a:pt x="34" y="28"/>
                    </a:lnTo>
                    <a:lnTo>
                      <a:pt x="33" y="30"/>
                    </a:lnTo>
                    <a:lnTo>
                      <a:pt x="32" y="34"/>
                    </a:lnTo>
                    <a:lnTo>
                      <a:pt x="31" y="36"/>
                    </a:lnTo>
                    <a:lnTo>
                      <a:pt x="29" y="37"/>
                    </a:lnTo>
                    <a:lnTo>
                      <a:pt x="27" y="38"/>
                    </a:lnTo>
                    <a:lnTo>
                      <a:pt x="25" y="40"/>
                    </a:lnTo>
                    <a:lnTo>
                      <a:pt x="23" y="42"/>
                    </a:lnTo>
                    <a:lnTo>
                      <a:pt x="17" y="38"/>
                    </a:lnTo>
                    <a:lnTo>
                      <a:pt x="11" y="35"/>
                    </a:lnTo>
                    <a:lnTo>
                      <a:pt x="5" y="32"/>
                    </a:lnTo>
                    <a:lnTo>
                      <a:pt x="0" y="29"/>
                    </a:lnTo>
                    <a:lnTo>
                      <a:pt x="1" y="27"/>
                    </a:lnTo>
                    <a:lnTo>
                      <a:pt x="1" y="24"/>
                    </a:lnTo>
                    <a:lnTo>
                      <a:pt x="1" y="22"/>
                    </a:lnTo>
                    <a:lnTo>
                      <a:pt x="2" y="20"/>
                    </a:lnTo>
                    <a:lnTo>
                      <a:pt x="4" y="19"/>
                    </a:lnTo>
                    <a:lnTo>
                      <a:pt x="7" y="17"/>
                    </a:lnTo>
                    <a:lnTo>
                      <a:pt x="8" y="16"/>
                    </a:lnTo>
                    <a:lnTo>
                      <a:pt x="10" y="15"/>
                    </a:lnTo>
                    <a:lnTo>
                      <a:pt x="10" y="12"/>
                    </a:lnTo>
                    <a:lnTo>
                      <a:pt x="11" y="8"/>
                    </a:lnTo>
                    <a:lnTo>
                      <a:pt x="11" y="5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D15E8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9" name="Freeform 114"/>
              <p:cNvSpPr>
                <a:spLocks/>
              </p:cNvSpPr>
              <p:nvPr/>
            </p:nvSpPr>
            <p:spPr bwMode="auto">
              <a:xfrm>
                <a:off x="2291146" y="3557129"/>
                <a:ext cx="23924" cy="34055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28" y="7"/>
                  </a:cxn>
                  <a:cxn ang="0">
                    <a:pos x="32" y="23"/>
                  </a:cxn>
                  <a:cxn ang="0">
                    <a:pos x="29" y="32"/>
                  </a:cxn>
                  <a:cxn ang="0">
                    <a:pos x="22" y="36"/>
                  </a:cxn>
                  <a:cxn ang="0">
                    <a:pos x="0" y="26"/>
                  </a:cxn>
                  <a:cxn ang="0">
                    <a:pos x="3" y="18"/>
                  </a:cxn>
                  <a:cxn ang="0">
                    <a:pos x="9" y="13"/>
                  </a:cxn>
                  <a:cxn ang="0">
                    <a:pos x="10" y="0"/>
                  </a:cxn>
                </a:cxnLst>
                <a:rect l="0" t="0" r="r" b="b"/>
                <a:pathLst>
                  <a:path w="32" h="36">
                    <a:moveTo>
                      <a:pt x="10" y="0"/>
                    </a:moveTo>
                    <a:lnTo>
                      <a:pt x="28" y="7"/>
                    </a:lnTo>
                    <a:lnTo>
                      <a:pt x="32" y="23"/>
                    </a:lnTo>
                    <a:lnTo>
                      <a:pt x="29" y="32"/>
                    </a:lnTo>
                    <a:lnTo>
                      <a:pt x="22" y="36"/>
                    </a:lnTo>
                    <a:lnTo>
                      <a:pt x="0" y="26"/>
                    </a:lnTo>
                    <a:lnTo>
                      <a:pt x="3" y="18"/>
                    </a:lnTo>
                    <a:lnTo>
                      <a:pt x="9" y="13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CC66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0" name="Freeform 115"/>
              <p:cNvSpPr>
                <a:spLocks/>
              </p:cNvSpPr>
              <p:nvPr/>
            </p:nvSpPr>
            <p:spPr bwMode="auto">
              <a:xfrm>
                <a:off x="2041438" y="3617671"/>
                <a:ext cx="230270" cy="225142"/>
              </a:xfrm>
              <a:custGeom>
                <a:avLst/>
                <a:gdLst/>
                <a:ahLst/>
                <a:cxnLst>
                  <a:cxn ang="0">
                    <a:pos x="165" y="0"/>
                  </a:cxn>
                  <a:cxn ang="0">
                    <a:pos x="192" y="30"/>
                  </a:cxn>
                  <a:cxn ang="0">
                    <a:pos x="205" y="39"/>
                  </a:cxn>
                  <a:cxn ang="0">
                    <a:pos x="219" y="47"/>
                  </a:cxn>
                  <a:cxn ang="0">
                    <a:pos x="233" y="54"/>
                  </a:cxn>
                  <a:cxn ang="0">
                    <a:pos x="248" y="59"/>
                  </a:cxn>
                  <a:cxn ang="0">
                    <a:pos x="261" y="64"/>
                  </a:cxn>
                  <a:cxn ang="0">
                    <a:pos x="276" y="68"/>
                  </a:cxn>
                  <a:cxn ang="0">
                    <a:pos x="293" y="70"/>
                  </a:cxn>
                  <a:cxn ang="0">
                    <a:pos x="309" y="71"/>
                  </a:cxn>
                  <a:cxn ang="0">
                    <a:pos x="296" y="75"/>
                  </a:cxn>
                  <a:cxn ang="0">
                    <a:pos x="283" y="77"/>
                  </a:cxn>
                  <a:cxn ang="0">
                    <a:pos x="271" y="77"/>
                  </a:cxn>
                  <a:cxn ang="0">
                    <a:pos x="257" y="77"/>
                  </a:cxn>
                  <a:cxn ang="0">
                    <a:pos x="243" y="76"/>
                  </a:cxn>
                  <a:cxn ang="0">
                    <a:pos x="229" y="75"/>
                  </a:cxn>
                  <a:cxn ang="0">
                    <a:pos x="215" y="72"/>
                  </a:cxn>
                  <a:cxn ang="0">
                    <a:pos x="203" y="71"/>
                  </a:cxn>
                  <a:cxn ang="0">
                    <a:pos x="181" y="79"/>
                  </a:cxn>
                  <a:cxn ang="0">
                    <a:pos x="139" y="114"/>
                  </a:cxn>
                  <a:cxn ang="0">
                    <a:pos x="120" y="134"/>
                  </a:cxn>
                  <a:cxn ang="0">
                    <a:pos x="88" y="152"/>
                  </a:cxn>
                  <a:cxn ang="0">
                    <a:pos x="63" y="168"/>
                  </a:cxn>
                  <a:cxn ang="0">
                    <a:pos x="0" y="237"/>
                  </a:cxn>
                  <a:cxn ang="0">
                    <a:pos x="39" y="174"/>
                  </a:cxn>
                  <a:cxn ang="0">
                    <a:pos x="129" y="91"/>
                  </a:cxn>
                  <a:cxn ang="0">
                    <a:pos x="169" y="59"/>
                  </a:cxn>
                  <a:cxn ang="0">
                    <a:pos x="165" y="22"/>
                  </a:cxn>
                  <a:cxn ang="0">
                    <a:pos x="165" y="0"/>
                  </a:cxn>
                </a:cxnLst>
                <a:rect l="0" t="0" r="r" b="b"/>
                <a:pathLst>
                  <a:path w="309" h="237">
                    <a:moveTo>
                      <a:pt x="165" y="0"/>
                    </a:moveTo>
                    <a:lnTo>
                      <a:pt x="192" y="30"/>
                    </a:lnTo>
                    <a:lnTo>
                      <a:pt x="205" y="39"/>
                    </a:lnTo>
                    <a:lnTo>
                      <a:pt x="219" y="47"/>
                    </a:lnTo>
                    <a:lnTo>
                      <a:pt x="233" y="54"/>
                    </a:lnTo>
                    <a:lnTo>
                      <a:pt x="248" y="59"/>
                    </a:lnTo>
                    <a:lnTo>
                      <a:pt x="261" y="64"/>
                    </a:lnTo>
                    <a:lnTo>
                      <a:pt x="276" y="68"/>
                    </a:lnTo>
                    <a:lnTo>
                      <a:pt x="293" y="70"/>
                    </a:lnTo>
                    <a:lnTo>
                      <a:pt x="309" y="71"/>
                    </a:lnTo>
                    <a:lnTo>
                      <a:pt x="296" y="75"/>
                    </a:lnTo>
                    <a:lnTo>
                      <a:pt x="283" y="77"/>
                    </a:lnTo>
                    <a:lnTo>
                      <a:pt x="271" y="77"/>
                    </a:lnTo>
                    <a:lnTo>
                      <a:pt x="257" y="77"/>
                    </a:lnTo>
                    <a:lnTo>
                      <a:pt x="243" y="76"/>
                    </a:lnTo>
                    <a:lnTo>
                      <a:pt x="229" y="75"/>
                    </a:lnTo>
                    <a:lnTo>
                      <a:pt x="215" y="72"/>
                    </a:lnTo>
                    <a:lnTo>
                      <a:pt x="203" y="71"/>
                    </a:lnTo>
                    <a:lnTo>
                      <a:pt x="181" y="79"/>
                    </a:lnTo>
                    <a:lnTo>
                      <a:pt x="139" y="114"/>
                    </a:lnTo>
                    <a:lnTo>
                      <a:pt x="120" y="134"/>
                    </a:lnTo>
                    <a:lnTo>
                      <a:pt x="88" y="152"/>
                    </a:lnTo>
                    <a:lnTo>
                      <a:pt x="63" y="168"/>
                    </a:lnTo>
                    <a:lnTo>
                      <a:pt x="0" y="237"/>
                    </a:lnTo>
                    <a:lnTo>
                      <a:pt x="39" y="174"/>
                    </a:lnTo>
                    <a:lnTo>
                      <a:pt x="129" y="91"/>
                    </a:lnTo>
                    <a:lnTo>
                      <a:pt x="169" y="59"/>
                    </a:lnTo>
                    <a:lnTo>
                      <a:pt x="165" y="22"/>
                    </a:lnTo>
                    <a:lnTo>
                      <a:pt x="165" y="0"/>
                    </a:lnTo>
                    <a:close/>
                  </a:path>
                </a:pathLst>
              </a:custGeom>
              <a:solidFill>
                <a:srgbClr val="CC3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1" name="Freeform 116"/>
              <p:cNvSpPr>
                <a:spLocks/>
              </p:cNvSpPr>
              <p:nvPr/>
            </p:nvSpPr>
            <p:spPr bwMode="auto">
              <a:xfrm>
                <a:off x="2038448" y="3642266"/>
                <a:ext cx="152517" cy="217575"/>
              </a:xfrm>
              <a:custGeom>
                <a:avLst/>
                <a:gdLst/>
                <a:ahLst/>
                <a:cxnLst>
                  <a:cxn ang="0">
                    <a:pos x="187" y="14"/>
                  </a:cxn>
                  <a:cxn ang="0">
                    <a:pos x="203" y="30"/>
                  </a:cxn>
                  <a:cxn ang="0">
                    <a:pos x="200" y="40"/>
                  </a:cxn>
                  <a:cxn ang="0">
                    <a:pos x="180" y="54"/>
                  </a:cxn>
                  <a:cxn ang="0">
                    <a:pos x="133" y="108"/>
                  </a:cxn>
                  <a:cxn ang="0">
                    <a:pos x="70" y="143"/>
                  </a:cxn>
                  <a:cxn ang="0">
                    <a:pos x="17" y="205"/>
                  </a:cxn>
                  <a:cxn ang="0">
                    <a:pos x="0" y="231"/>
                  </a:cxn>
                  <a:cxn ang="0">
                    <a:pos x="30" y="172"/>
                  </a:cxn>
                  <a:cxn ang="0">
                    <a:pos x="100" y="96"/>
                  </a:cxn>
                  <a:cxn ang="0">
                    <a:pos x="134" y="63"/>
                  </a:cxn>
                  <a:cxn ang="0">
                    <a:pos x="171" y="36"/>
                  </a:cxn>
                  <a:cxn ang="0">
                    <a:pos x="176" y="0"/>
                  </a:cxn>
                  <a:cxn ang="0">
                    <a:pos x="178" y="1"/>
                  </a:cxn>
                  <a:cxn ang="0">
                    <a:pos x="181" y="6"/>
                  </a:cxn>
                  <a:cxn ang="0">
                    <a:pos x="186" y="10"/>
                  </a:cxn>
                  <a:cxn ang="0">
                    <a:pos x="187" y="14"/>
                  </a:cxn>
                </a:cxnLst>
                <a:rect l="0" t="0" r="r" b="b"/>
                <a:pathLst>
                  <a:path w="203" h="231">
                    <a:moveTo>
                      <a:pt x="187" y="14"/>
                    </a:moveTo>
                    <a:lnTo>
                      <a:pt x="203" y="30"/>
                    </a:lnTo>
                    <a:lnTo>
                      <a:pt x="200" y="40"/>
                    </a:lnTo>
                    <a:lnTo>
                      <a:pt x="180" y="54"/>
                    </a:lnTo>
                    <a:lnTo>
                      <a:pt x="133" y="108"/>
                    </a:lnTo>
                    <a:lnTo>
                      <a:pt x="70" y="143"/>
                    </a:lnTo>
                    <a:lnTo>
                      <a:pt x="17" y="205"/>
                    </a:lnTo>
                    <a:lnTo>
                      <a:pt x="0" y="231"/>
                    </a:lnTo>
                    <a:lnTo>
                      <a:pt x="30" y="172"/>
                    </a:lnTo>
                    <a:lnTo>
                      <a:pt x="100" y="96"/>
                    </a:lnTo>
                    <a:lnTo>
                      <a:pt x="134" y="63"/>
                    </a:lnTo>
                    <a:lnTo>
                      <a:pt x="171" y="36"/>
                    </a:lnTo>
                    <a:lnTo>
                      <a:pt x="176" y="0"/>
                    </a:lnTo>
                    <a:lnTo>
                      <a:pt x="178" y="1"/>
                    </a:lnTo>
                    <a:lnTo>
                      <a:pt x="181" y="6"/>
                    </a:lnTo>
                    <a:lnTo>
                      <a:pt x="186" y="10"/>
                    </a:lnTo>
                    <a:lnTo>
                      <a:pt x="187" y="14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2" name="Freeform 117"/>
              <p:cNvSpPr>
                <a:spLocks/>
              </p:cNvSpPr>
              <p:nvPr/>
            </p:nvSpPr>
            <p:spPr bwMode="auto">
              <a:xfrm>
                <a:off x="2108724" y="3683889"/>
                <a:ext cx="47848" cy="18919"/>
              </a:xfrm>
              <a:custGeom>
                <a:avLst/>
                <a:gdLst/>
                <a:ahLst/>
                <a:cxnLst>
                  <a:cxn ang="0">
                    <a:pos x="59" y="7"/>
                  </a:cxn>
                  <a:cxn ang="0">
                    <a:pos x="63" y="0"/>
                  </a:cxn>
                  <a:cxn ang="0">
                    <a:pos x="25" y="2"/>
                  </a:cxn>
                  <a:cxn ang="0">
                    <a:pos x="0" y="21"/>
                  </a:cxn>
                  <a:cxn ang="0">
                    <a:pos x="29" y="6"/>
                  </a:cxn>
                  <a:cxn ang="0">
                    <a:pos x="59" y="7"/>
                  </a:cxn>
                </a:cxnLst>
                <a:rect l="0" t="0" r="r" b="b"/>
                <a:pathLst>
                  <a:path w="63" h="21">
                    <a:moveTo>
                      <a:pt x="59" y="7"/>
                    </a:moveTo>
                    <a:lnTo>
                      <a:pt x="63" y="0"/>
                    </a:lnTo>
                    <a:lnTo>
                      <a:pt x="25" y="2"/>
                    </a:lnTo>
                    <a:lnTo>
                      <a:pt x="0" y="21"/>
                    </a:lnTo>
                    <a:lnTo>
                      <a:pt x="29" y="6"/>
                    </a:lnTo>
                    <a:lnTo>
                      <a:pt x="59" y="7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3" name="Freeform 118"/>
              <p:cNvSpPr>
                <a:spLocks/>
              </p:cNvSpPr>
              <p:nvPr/>
            </p:nvSpPr>
            <p:spPr bwMode="auto">
              <a:xfrm>
                <a:off x="2077324" y="3721728"/>
                <a:ext cx="56820" cy="20812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36" y="5"/>
                  </a:cxn>
                  <a:cxn ang="0">
                    <a:pos x="13" y="11"/>
                  </a:cxn>
                  <a:cxn ang="0">
                    <a:pos x="0" y="21"/>
                  </a:cxn>
                  <a:cxn ang="0">
                    <a:pos x="25" y="14"/>
                  </a:cxn>
                  <a:cxn ang="0">
                    <a:pos x="57" y="18"/>
                  </a:cxn>
                  <a:cxn ang="0">
                    <a:pos x="75" y="6"/>
                  </a:cxn>
                  <a:cxn ang="0">
                    <a:pos x="58" y="0"/>
                  </a:cxn>
                </a:cxnLst>
                <a:rect l="0" t="0" r="r" b="b"/>
                <a:pathLst>
                  <a:path w="75" h="21">
                    <a:moveTo>
                      <a:pt x="58" y="0"/>
                    </a:moveTo>
                    <a:lnTo>
                      <a:pt x="36" y="5"/>
                    </a:lnTo>
                    <a:lnTo>
                      <a:pt x="13" y="11"/>
                    </a:lnTo>
                    <a:lnTo>
                      <a:pt x="0" y="21"/>
                    </a:lnTo>
                    <a:lnTo>
                      <a:pt x="25" y="14"/>
                    </a:lnTo>
                    <a:lnTo>
                      <a:pt x="57" y="18"/>
                    </a:lnTo>
                    <a:lnTo>
                      <a:pt x="75" y="6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4" name="Freeform 119"/>
              <p:cNvSpPr>
                <a:spLocks/>
              </p:cNvSpPr>
              <p:nvPr/>
            </p:nvSpPr>
            <p:spPr bwMode="auto">
              <a:xfrm>
                <a:off x="2074334" y="3769027"/>
                <a:ext cx="16448" cy="60542"/>
              </a:xfrm>
              <a:custGeom>
                <a:avLst/>
                <a:gdLst/>
                <a:ahLst/>
                <a:cxnLst>
                  <a:cxn ang="0">
                    <a:pos x="7" y="16"/>
                  </a:cxn>
                  <a:cxn ang="0">
                    <a:pos x="6" y="40"/>
                  </a:cxn>
                  <a:cxn ang="0">
                    <a:pos x="0" y="64"/>
                  </a:cxn>
                  <a:cxn ang="0">
                    <a:pos x="10" y="33"/>
                  </a:cxn>
                  <a:cxn ang="0">
                    <a:pos x="21" y="0"/>
                  </a:cxn>
                  <a:cxn ang="0">
                    <a:pos x="7" y="16"/>
                  </a:cxn>
                </a:cxnLst>
                <a:rect l="0" t="0" r="r" b="b"/>
                <a:pathLst>
                  <a:path w="21" h="64">
                    <a:moveTo>
                      <a:pt x="7" y="16"/>
                    </a:moveTo>
                    <a:lnTo>
                      <a:pt x="6" y="40"/>
                    </a:lnTo>
                    <a:lnTo>
                      <a:pt x="0" y="64"/>
                    </a:lnTo>
                    <a:lnTo>
                      <a:pt x="10" y="33"/>
                    </a:lnTo>
                    <a:lnTo>
                      <a:pt x="21" y="0"/>
                    </a:lnTo>
                    <a:lnTo>
                      <a:pt x="7" y="16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5" name="Freeform 120"/>
              <p:cNvSpPr>
                <a:spLocks/>
              </p:cNvSpPr>
              <p:nvPr/>
            </p:nvSpPr>
            <p:spPr bwMode="auto">
              <a:xfrm>
                <a:off x="2057886" y="3666862"/>
                <a:ext cx="118126" cy="141897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136" y="17"/>
                  </a:cxn>
                  <a:cxn ang="0">
                    <a:pos x="116" y="39"/>
                  </a:cxn>
                  <a:cxn ang="0">
                    <a:pos x="91" y="62"/>
                  </a:cxn>
                  <a:cxn ang="0">
                    <a:pos x="62" y="71"/>
                  </a:cxn>
                  <a:cxn ang="0">
                    <a:pos x="83" y="76"/>
                  </a:cxn>
                  <a:cxn ang="0">
                    <a:pos x="69" y="83"/>
                  </a:cxn>
                  <a:cxn ang="0">
                    <a:pos x="42" y="107"/>
                  </a:cxn>
                  <a:cxn ang="0">
                    <a:pos x="11" y="134"/>
                  </a:cxn>
                  <a:cxn ang="0">
                    <a:pos x="0" y="151"/>
                  </a:cxn>
                  <a:cxn ang="0">
                    <a:pos x="36" y="122"/>
                  </a:cxn>
                  <a:cxn ang="0">
                    <a:pos x="85" y="81"/>
                  </a:cxn>
                  <a:cxn ang="0">
                    <a:pos x="115" y="54"/>
                  </a:cxn>
                  <a:cxn ang="0">
                    <a:pos x="157" y="15"/>
                  </a:cxn>
                  <a:cxn ang="0">
                    <a:pos x="159" y="0"/>
                  </a:cxn>
                </a:cxnLst>
                <a:rect l="0" t="0" r="r" b="b"/>
                <a:pathLst>
                  <a:path w="159" h="151">
                    <a:moveTo>
                      <a:pt x="159" y="0"/>
                    </a:moveTo>
                    <a:lnTo>
                      <a:pt x="136" y="17"/>
                    </a:lnTo>
                    <a:lnTo>
                      <a:pt x="116" y="39"/>
                    </a:lnTo>
                    <a:lnTo>
                      <a:pt x="91" y="62"/>
                    </a:lnTo>
                    <a:lnTo>
                      <a:pt x="62" y="71"/>
                    </a:lnTo>
                    <a:lnTo>
                      <a:pt x="83" y="76"/>
                    </a:lnTo>
                    <a:lnTo>
                      <a:pt x="69" y="83"/>
                    </a:lnTo>
                    <a:lnTo>
                      <a:pt x="42" y="107"/>
                    </a:lnTo>
                    <a:lnTo>
                      <a:pt x="11" y="134"/>
                    </a:lnTo>
                    <a:lnTo>
                      <a:pt x="0" y="151"/>
                    </a:lnTo>
                    <a:lnTo>
                      <a:pt x="36" y="122"/>
                    </a:lnTo>
                    <a:lnTo>
                      <a:pt x="85" y="81"/>
                    </a:lnTo>
                    <a:lnTo>
                      <a:pt x="115" y="54"/>
                    </a:lnTo>
                    <a:lnTo>
                      <a:pt x="157" y="15"/>
                    </a:lnTo>
                    <a:lnTo>
                      <a:pt x="159" y="0"/>
                    </a:lnTo>
                    <a:close/>
                  </a:path>
                </a:pathLst>
              </a:custGeom>
              <a:solidFill>
                <a:srgbClr val="FFFFE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6" name="Freeform 121"/>
              <p:cNvSpPr>
                <a:spLocks/>
              </p:cNvSpPr>
              <p:nvPr/>
            </p:nvSpPr>
            <p:spPr bwMode="auto">
              <a:xfrm>
                <a:off x="2264231" y="3078466"/>
                <a:ext cx="185412" cy="397309"/>
              </a:xfrm>
              <a:custGeom>
                <a:avLst/>
                <a:gdLst/>
                <a:ahLst/>
                <a:cxnLst>
                  <a:cxn ang="0">
                    <a:pos x="19" y="419"/>
                  </a:cxn>
                  <a:cxn ang="0">
                    <a:pos x="0" y="398"/>
                  </a:cxn>
                  <a:cxn ang="0">
                    <a:pos x="11" y="374"/>
                  </a:cxn>
                  <a:cxn ang="0">
                    <a:pos x="21" y="333"/>
                  </a:cxn>
                  <a:cxn ang="0">
                    <a:pos x="30" y="254"/>
                  </a:cxn>
                  <a:cxn ang="0">
                    <a:pos x="13" y="168"/>
                  </a:cxn>
                  <a:cxn ang="0">
                    <a:pos x="50" y="0"/>
                  </a:cxn>
                  <a:cxn ang="0">
                    <a:pos x="34" y="171"/>
                  </a:cxn>
                  <a:cxn ang="0">
                    <a:pos x="52" y="289"/>
                  </a:cxn>
                  <a:cxn ang="0">
                    <a:pos x="43" y="326"/>
                  </a:cxn>
                  <a:cxn ang="0">
                    <a:pos x="41" y="358"/>
                  </a:cxn>
                  <a:cxn ang="0">
                    <a:pos x="86" y="342"/>
                  </a:cxn>
                  <a:cxn ang="0">
                    <a:pos x="159" y="231"/>
                  </a:cxn>
                  <a:cxn ang="0">
                    <a:pos x="248" y="139"/>
                  </a:cxn>
                  <a:cxn ang="0">
                    <a:pos x="196" y="212"/>
                  </a:cxn>
                  <a:cxn ang="0">
                    <a:pos x="102" y="342"/>
                  </a:cxn>
                  <a:cxn ang="0">
                    <a:pos x="67" y="389"/>
                  </a:cxn>
                  <a:cxn ang="0">
                    <a:pos x="46" y="419"/>
                  </a:cxn>
                  <a:cxn ang="0">
                    <a:pos x="19" y="419"/>
                  </a:cxn>
                </a:cxnLst>
                <a:rect l="0" t="0" r="r" b="b"/>
                <a:pathLst>
                  <a:path w="248" h="419">
                    <a:moveTo>
                      <a:pt x="19" y="419"/>
                    </a:moveTo>
                    <a:lnTo>
                      <a:pt x="0" y="398"/>
                    </a:lnTo>
                    <a:lnTo>
                      <a:pt x="11" y="374"/>
                    </a:lnTo>
                    <a:lnTo>
                      <a:pt x="21" y="333"/>
                    </a:lnTo>
                    <a:lnTo>
                      <a:pt x="30" y="254"/>
                    </a:lnTo>
                    <a:lnTo>
                      <a:pt x="13" y="168"/>
                    </a:lnTo>
                    <a:lnTo>
                      <a:pt x="50" y="0"/>
                    </a:lnTo>
                    <a:lnTo>
                      <a:pt x="34" y="171"/>
                    </a:lnTo>
                    <a:lnTo>
                      <a:pt x="52" y="289"/>
                    </a:lnTo>
                    <a:lnTo>
                      <a:pt x="43" y="326"/>
                    </a:lnTo>
                    <a:lnTo>
                      <a:pt x="41" y="358"/>
                    </a:lnTo>
                    <a:lnTo>
                      <a:pt x="86" y="342"/>
                    </a:lnTo>
                    <a:lnTo>
                      <a:pt x="159" y="231"/>
                    </a:lnTo>
                    <a:lnTo>
                      <a:pt x="248" y="139"/>
                    </a:lnTo>
                    <a:lnTo>
                      <a:pt x="196" y="212"/>
                    </a:lnTo>
                    <a:lnTo>
                      <a:pt x="102" y="342"/>
                    </a:lnTo>
                    <a:lnTo>
                      <a:pt x="67" y="389"/>
                    </a:lnTo>
                    <a:lnTo>
                      <a:pt x="46" y="419"/>
                    </a:lnTo>
                    <a:lnTo>
                      <a:pt x="19" y="419"/>
                    </a:lnTo>
                    <a:close/>
                  </a:path>
                </a:pathLst>
              </a:custGeom>
              <a:solidFill>
                <a:srgbClr val="99CC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7" name="Freeform 122"/>
              <p:cNvSpPr>
                <a:spLocks/>
              </p:cNvSpPr>
              <p:nvPr/>
            </p:nvSpPr>
            <p:spPr bwMode="auto">
              <a:xfrm>
                <a:off x="2509454" y="2463583"/>
                <a:ext cx="151022" cy="361363"/>
              </a:xfrm>
              <a:custGeom>
                <a:avLst/>
                <a:gdLst/>
                <a:ahLst/>
                <a:cxnLst>
                  <a:cxn ang="0">
                    <a:pos x="180" y="0"/>
                  </a:cxn>
                  <a:cxn ang="0">
                    <a:pos x="111" y="45"/>
                  </a:cxn>
                  <a:cxn ang="0">
                    <a:pos x="79" y="94"/>
                  </a:cxn>
                  <a:cxn ang="0">
                    <a:pos x="24" y="123"/>
                  </a:cxn>
                  <a:cxn ang="0">
                    <a:pos x="0" y="196"/>
                  </a:cxn>
                  <a:cxn ang="0">
                    <a:pos x="11" y="296"/>
                  </a:cxn>
                  <a:cxn ang="0">
                    <a:pos x="66" y="330"/>
                  </a:cxn>
                  <a:cxn ang="0">
                    <a:pos x="102" y="299"/>
                  </a:cxn>
                  <a:cxn ang="0">
                    <a:pos x="117" y="329"/>
                  </a:cxn>
                  <a:cxn ang="0">
                    <a:pos x="102" y="363"/>
                  </a:cxn>
                  <a:cxn ang="0">
                    <a:pos x="125" y="382"/>
                  </a:cxn>
                  <a:cxn ang="0">
                    <a:pos x="143" y="325"/>
                  </a:cxn>
                  <a:cxn ang="0">
                    <a:pos x="127" y="257"/>
                  </a:cxn>
                  <a:cxn ang="0">
                    <a:pos x="90" y="253"/>
                  </a:cxn>
                  <a:cxn ang="0">
                    <a:pos x="53" y="267"/>
                  </a:cxn>
                  <a:cxn ang="0">
                    <a:pos x="104" y="237"/>
                  </a:cxn>
                  <a:cxn ang="0">
                    <a:pos x="66" y="224"/>
                  </a:cxn>
                  <a:cxn ang="0">
                    <a:pos x="20" y="227"/>
                  </a:cxn>
                  <a:cxn ang="0">
                    <a:pos x="53" y="212"/>
                  </a:cxn>
                  <a:cxn ang="0">
                    <a:pos x="15" y="175"/>
                  </a:cxn>
                  <a:cxn ang="0">
                    <a:pos x="53" y="198"/>
                  </a:cxn>
                  <a:cxn ang="0">
                    <a:pos x="79" y="212"/>
                  </a:cxn>
                  <a:cxn ang="0">
                    <a:pos x="64" y="182"/>
                  </a:cxn>
                  <a:cxn ang="0">
                    <a:pos x="62" y="135"/>
                  </a:cxn>
                  <a:cxn ang="0">
                    <a:pos x="80" y="183"/>
                  </a:cxn>
                  <a:cxn ang="0">
                    <a:pos x="90" y="215"/>
                  </a:cxn>
                  <a:cxn ang="0">
                    <a:pos x="112" y="227"/>
                  </a:cxn>
                  <a:cxn ang="0">
                    <a:pos x="117" y="204"/>
                  </a:cxn>
                  <a:cxn ang="0">
                    <a:pos x="119" y="177"/>
                  </a:cxn>
                  <a:cxn ang="0">
                    <a:pos x="121" y="154"/>
                  </a:cxn>
                  <a:cxn ang="0">
                    <a:pos x="121" y="145"/>
                  </a:cxn>
                  <a:cxn ang="0">
                    <a:pos x="126" y="197"/>
                  </a:cxn>
                  <a:cxn ang="0">
                    <a:pos x="131" y="232"/>
                  </a:cxn>
                  <a:cxn ang="0">
                    <a:pos x="150" y="276"/>
                  </a:cxn>
                  <a:cxn ang="0">
                    <a:pos x="169" y="232"/>
                  </a:cxn>
                  <a:cxn ang="0">
                    <a:pos x="174" y="137"/>
                  </a:cxn>
                  <a:cxn ang="0">
                    <a:pos x="138" y="121"/>
                  </a:cxn>
                  <a:cxn ang="0">
                    <a:pos x="95" y="108"/>
                  </a:cxn>
                  <a:cxn ang="0">
                    <a:pos x="140" y="114"/>
                  </a:cxn>
                  <a:cxn ang="0">
                    <a:pos x="177" y="116"/>
                  </a:cxn>
                  <a:cxn ang="0">
                    <a:pos x="191" y="71"/>
                  </a:cxn>
                  <a:cxn ang="0">
                    <a:pos x="202" y="24"/>
                  </a:cxn>
                  <a:cxn ang="0">
                    <a:pos x="180" y="0"/>
                  </a:cxn>
                </a:cxnLst>
                <a:rect l="0" t="0" r="r" b="b"/>
                <a:pathLst>
                  <a:path w="202" h="382">
                    <a:moveTo>
                      <a:pt x="180" y="0"/>
                    </a:moveTo>
                    <a:lnTo>
                      <a:pt x="111" y="45"/>
                    </a:lnTo>
                    <a:lnTo>
                      <a:pt x="79" y="94"/>
                    </a:lnTo>
                    <a:lnTo>
                      <a:pt x="24" y="123"/>
                    </a:lnTo>
                    <a:lnTo>
                      <a:pt x="0" y="196"/>
                    </a:lnTo>
                    <a:lnTo>
                      <a:pt x="11" y="296"/>
                    </a:lnTo>
                    <a:lnTo>
                      <a:pt x="66" y="330"/>
                    </a:lnTo>
                    <a:lnTo>
                      <a:pt x="102" y="299"/>
                    </a:lnTo>
                    <a:lnTo>
                      <a:pt x="117" y="329"/>
                    </a:lnTo>
                    <a:lnTo>
                      <a:pt x="102" y="363"/>
                    </a:lnTo>
                    <a:lnTo>
                      <a:pt x="125" y="382"/>
                    </a:lnTo>
                    <a:lnTo>
                      <a:pt x="143" y="325"/>
                    </a:lnTo>
                    <a:lnTo>
                      <a:pt x="127" y="257"/>
                    </a:lnTo>
                    <a:lnTo>
                      <a:pt x="90" y="253"/>
                    </a:lnTo>
                    <a:lnTo>
                      <a:pt x="53" y="267"/>
                    </a:lnTo>
                    <a:lnTo>
                      <a:pt x="104" y="237"/>
                    </a:lnTo>
                    <a:lnTo>
                      <a:pt x="66" y="224"/>
                    </a:lnTo>
                    <a:lnTo>
                      <a:pt x="20" y="227"/>
                    </a:lnTo>
                    <a:lnTo>
                      <a:pt x="53" y="212"/>
                    </a:lnTo>
                    <a:lnTo>
                      <a:pt x="15" y="175"/>
                    </a:lnTo>
                    <a:lnTo>
                      <a:pt x="53" y="198"/>
                    </a:lnTo>
                    <a:lnTo>
                      <a:pt x="79" y="212"/>
                    </a:lnTo>
                    <a:lnTo>
                      <a:pt x="64" y="182"/>
                    </a:lnTo>
                    <a:lnTo>
                      <a:pt x="62" y="135"/>
                    </a:lnTo>
                    <a:lnTo>
                      <a:pt x="80" y="183"/>
                    </a:lnTo>
                    <a:lnTo>
                      <a:pt x="90" y="215"/>
                    </a:lnTo>
                    <a:lnTo>
                      <a:pt x="112" y="227"/>
                    </a:lnTo>
                    <a:lnTo>
                      <a:pt x="117" y="204"/>
                    </a:lnTo>
                    <a:lnTo>
                      <a:pt x="119" y="177"/>
                    </a:lnTo>
                    <a:lnTo>
                      <a:pt x="121" y="154"/>
                    </a:lnTo>
                    <a:lnTo>
                      <a:pt x="121" y="145"/>
                    </a:lnTo>
                    <a:lnTo>
                      <a:pt x="126" y="197"/>
                    </a:lnTo>
                    <a:lnTo>
                      <a:pt x="131" y="232"/>
                    </a:lnTo>
                    <a:lnTo>
                      <a:pt x="150" y="276"/>
                    </a:lnTo>
                    <a:lnTo>
                      <a:pt x="169" y="232"/>
                    </a:lnTo>
                    <a:lnTo>
                      <a:pt x="174" y="137"/>
                    </a:lnTo>
                    <a:lnTo>
                      <a:pt x="138" y="121"/>
                    </a:lnTo>
                    <a:lnTo>
                      <a:pt x="95" y="108"/>
                    </a:lnTo>
                    <a:lnTo>
                      <a:pt x="140" y="114"/>
                    </a:lnTo>
                    <a:lnTo>
                      <a:pt x="177" y="116"/>
                    </a:lnTo>
                    <a:lnTo>
                      <a:pt x="191" y="71"/>
                    </a:lnTo>
                    <a:lnTo>
                      <a:pt x="202" y="24"/>
                    </a:lnTo>
                    <a:lnTo>
                      <a:pt x="180" y="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8" name="Freeform 123"/>
              <p:cNvSpPr>
                <a:spLocks/>
              </p:cNvSpPr>
              <p:nvPr/>
            </p:nvSpPr>
            <p:spPr bwMode="auto">
              <a:xfrm>
                <a:off x="2479549" y="2777647"/>
                <a:ext cx="115136" cy="211898"/>
              </a:xfrm>
              <a:custGeom>
                <a:avLst/>
                <a:gdLst/>
                <a:ahLst/>
                <a:cxnLst>
                  <a:cxn ang="0">
                    <a:pos x="125" y="58"/>
                  </a:cxn>
                  <a:cxn ang="0">
                    <a:pos x="117" y="18"/>
                  </a:cxn>
                  <a:cxn ang="0">
                    <a:pos x="60" y="0"/>
                  </a:cxn>
                  <a:cxn ang="0">
                    <a:pos x="17" y="28"/>
                  </a:cxn>
                  <a:cxn ang="0">
                    <a:pos x="0" y="83"/>
                  </a:cxn>
                  <a:cxn ang="0">
                    <a:pos x="21" y="136"/>
                  </a:cxn>
                  <a:cxn ang="0">
                    <a:pos x="60" y="182"/>
                  </a:cxn>
                  <a:cxn ang="0">
                    <a:pos x="85" y="223"/>
                  </a:cxn>
                  <a:cxn ang="0">
                    <a:pos x="93" y="197"/>
                  </a:cxn>
                  <a:cxn ang="0">
                    <a:pos x="83" y="150"/>
                  </a:cxn>
                  <a:cxn ang="0">
                    <a:pos x="43" y="133"/>
                  </a:cxn>
                  <a:cxn ang="0">
                    <a:pos x="80" y="133"/>
                  </a:cxn>
                  <a:cxn ang="0">
                    <a:pos x="70" y="96"/>
                  </a:cxn>
                  <a:cxn ang="0">
                    <a:pos x="22" y="93"/>
                  </a:cxn>
                  <a:cxn ang="0">
                    <a:pos x="46" y="80"/>
                  </a:cxn>
                  <a:cxn ang="0">
                    <a:pos x="80" y="83"/>
                  </a:cxn>
                  <a:cxn ang="0">
                    <a:pos x="96" y="150"/>
                  </a:cxn>
                  <a:cxn ang="0">
                    <a:pos x="135" y="133"/>
                  </a:cxn>
                  <a:cxn ang="0">
                    <a:pos x="105" y="69"/>
                  </a:cxn>
                  <a:cxn ang="0">
                    <a:pos x="70" y="46"/>
                  </a:cxn>
                  <a:cxn ang="0">
                    <a:pos x="95" y="36"/>
                  </a:cxn>
                  <a:cxn ang="0">
                    <a:pos x="143" y="106"/>
                  </a:cxn>
                  <a:cxn ang="0">
                    <a:pos x="156" y="69"/>
                  </a:cxn>
                  <a:cxn ang="0">
                    <a:pos x="125" y="58"/>
                  </a:cxn>
                </a:cxnLst>
                <a:rect l="0" t="0" r="r" b="b"/>
                <a:pathLst>
                  <a:path w="156" h="223">
                    <a:moveTo>
                      <a:pt x="125" y="58"/>
                    </a:moveTo>
                    <a:lnTo>
                      <a:pt x="117" y="18"/>
                    </a:lnTo>
                    <a:lnTo>
                      <a:pt x="60" y="0"/>
                    </a:lnTo>
                    <a:lnTo>
                      <a:pt x="17" y="28"/>
                    </a:lnTo>
                    <a:lnTo>
                      <a:pt x="0" y="83"/>
                    </a:lnTo>
                    <a:lnTo>
                      <a:pt x="21" y="136"/>
                    </a:lnTo>
                    <a:lnTo>
                      <a:pt x="60" y="182"/>
                    </a:lnTo>
                    <a:lnTo>
                      <a:pt x="85" y="223"/>
                    </a:lnTo>
                    <a:lnTo>
                      <a:pt x="93" y="197"/>
                    </a:lnTo>
                    <a:lnTo>
                      <a:pt x="83" y="150"/>
                    </a:lnTo>
                    <a:lnTo>
                      <a:pt x="43" y="133"/>
                    </a:lnTo>
                    <a:lnTo>
                      <a:pt x="80" y="133"/>
                    </a:lnTo>
                    <a:lnTo>
                      <a:pt x="70" y="96"/>
                    </a:lnTo>
                    <a:lnTo>
                      <a:pt x="22" y="93"/>
                    </a:lnTo>
                    <a:lnTo>
                      <a:pt x="46" y="80"/>
                    </a:lnTo>
                    <a:lnTo>
                      <a:pt x="80" y="83"/>
                    </a:lnTo>
                    <a:lnTo>
                      <a:pt x="96" y="150"/>
                    </a:lnTo>
                    <a:lnTo>
                      <a:pt x="135" y="133"/>
                    </a:lnTo>
                    <a:lnTo>
                      <a:pt x="105" y="69"/>
                    </a:lnTo>
                    <a:lnTo>
                      <a:pt x="70" y="46"/>
                    </a:lnTo>
                    <a:lnTo>
                      <a:pt x="95" y="36"/>
                    </a:lnTo>
                    <a:lnTo>
                      <a:pt x="143" y="106"/>
                    </a:lnTo>
                    <a:lnTo>
                      <a:pt x="156" y="69"/>
                    </a:lnTo>
                    <a:lnTo>
                      <a:pt x="125" y="58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9" name="Freeform 124"/>
              <p:cNvSpPr>
                <a:spLocks/>
              </p:cNvSpPr>
              <p:nvPr/>
            </p:nvSpPr>
            <p:spPr bwMode="auto">
              <a:xfrm>
                <a:off x="2416748" y="2974409"/>
                <a:ext cx="115136" cy="289469"/>
              </a:xfrm>
              <a:custGeom>
                <a:avLst/>
                <a:gdLst/>
                <a:ahLst/>
                <a:cxnLst>
                  <a:cxn ang="0">
                    <a:pos x="122" y="84"/>
                  </a:cxn>
                  <a:cxn ang="0">
                    <a:pos x="146" y="51"/>
                  </a:cxn>
                  <a:cxn ang="0">
                    <a:pos x="139" y="7"/>
                  </a:cxn>
                  <a:cxn ang="0">
                    <a:pos x="84" y="0"/>
                  </a:cxn>
                  <a:cxn ang="0">
                    <a:pos x="36" y="67"/>
                  </a:cxn>
                  <a:cxn ang="0">
                    <a:pos x="22" y="131"/>
                  </a:cxn>
                  <a:cxn ang="0">
                    <a:pos x="21" y="186"/>
                  </a:cxn>
                  <a:cxn ang="0">
                    <a:pos x="17" y="240"/>
                  </a:cxn>
                  <a:cxn ang="0">
                    <a:pos x="0" y="307"/>
                  </a:cxn>
                  <a:cxn ang="0">
                    <a:pos x="35" y="273"/>
                  </a:cxn>
                  <a:cxn ang="0">
                    <a:pos x="76" y="239"/>
                  </a:cxn>
                  <a:cxn ang="0">
                    <a:pos x="86" y="176"/>
                  </a:cxn>
                  <a:cxn ang="0">
                    <a:pos x="39" y="192"/>
                  </a:cxn>
                  <a:cxn ang="0">
                    <a:pos x="74" y="161"/>
                  </a:cxn>
                  <a:cxn ang="0">
                    <a:pos x="62" y="134"/>
                  </a:cxn>
                  <a:cxn ang="0">
                    <a:pos x="33" y="138"/>
                  </a:cxn>
                  <a:cxn ang="0">
                    <a:pos x="61" y="116"/>
                  </a:cxn>
                  <a:cxn ang="0">
                    <a:pos x="59" y="77"/>
                  </a:cxn>
                  <a:cxn ang="0">
                    <a:pos x="67" y="128"/>
                  </a:cxn>
                  <a:cxn ang="0">
                    <a:pos x="76" y="100"/>
                  </a:cxn>
                  <a:cxn ang="0">
                    <a:pos x="88" y="62"/>
                  </a:cxn>
                  <a:cxn ang="0">
                    <a:pos x="86" y="111"/>
                  </a:cxn>
                  <a:cxn ang="0">
                    <a:pos x="92" y="146"/>
                  </a:cxn>
                  <a:cxn ang="0">
                    <a:pos x="101" y="191"/>
                  </a:cxn>
                  <a:cxn ang="0">
                    <a:pos x="124" y="119"/>
                  </a:cxn>
                  <a:cxn ang="0">
                    <a:pos x="116" y="189"/>
                  </a:cxn>
                  <a:cxn ang="0">
                    <a:pos x="138" y="161"/>
                  </a:cxn>
                  <a:cxn ang="0">
                    <a:pos x="154" y="112"/>
                  </a:cxn>
                  <a:cxn ang="0">
                    <a:pos x="156" y="77"/>
                  </a:cxn>
                  <a:cxn ang="0">
                    <a:pos x="122" y="84"/>
                  </a:cxn>
                </a:cxnLst>
                <a:rect l="0" t="0" r="r" b="b"/>
                <a:pathLst>
                  <a:path w="156" h="307">
                    <a:moveTo>
                      <a:pt x="122" y="84"/>
                    </a:moveTo>
                    <a:lnTo>
                      <a:pt x="146" y="51"/>
                    </a:lnTo>
                    <a:lnTo>
                      <a:pt x="139" y="7"/>
                    </a:lnTo>
                    <a:lnTo>
                      <a:pt x="84" y="0"/>
                    </a:lnTo>
                    <a:lnTo>
                      <a:pt x="36" y="67"/>
                    </a:lnTo>
                    <a:lnTo>
                      <a:pt x="22" y="131"/>
                    </a:lnTo>
                    <a:lnTo>
                      <a:pt x="21" y="186"/>
                    </a:lnTo>
                    <a:lnTo>
                      <a:pt x="17" y="240"/>
                    </a:lnTo>
                    <a:lnTo>
                      <a:pt x="0" y="307"/>
                    </a:lnTo>
                    <a:lnTo>
                      <a:pt x="35" y="273"/>
                    </a:lnTo>
                    <a:lnTo>
                      <a:pt x="76" y="239"/>
                    </a:lnTo>
                    <a:lnTo>
                      <a:pt x="86" y="176"/>
                    </a:lnTo>
                    <a:lnTo>
                      <a:pt x="39" y="192"/>
                    </a:lnTo>
                    <a:lnTo>
                      <a:pt x="74" y="161"/>
                    </a:lnTo>
                    <a:lnTo>
                      <a:pt x="62" y="134"/>
                    </a:lnTo>
                    <a:lnTo>
                      <a:pt x="33" y="138"/>
                    </a:lnTo>
                    <a:lnTo>
                      <a:pt x="61" y="116"/>
                    </a:lnTo>
                    <a:lnTo>
                      <a:pt x="59" y="77"/>
                    </a:lnTo>
                    <a:lnTo>
                      <a:pt x="67" y="128"/>
                    </a:lnTo>
                    <a:lnTo>
                      <a:pt x="76" y="100"/>
                    </a:lnTo>
                    <a:lnTo>
                      <a:pt x="88" y="62"/>
                    </a:lnTo>
                    <a:lnTo>
                      <a:pt x="86" y="111"/>
                    </a:lnTo>
                    <a:lnTo>
                      <a:pt x="92" y="146"/>
                    </a:lnTo>
                    <a:lnTo>
                      <a:pt x="101" y="191"/>
                    </a:lnTo>
                    <a:lnTo>
                      <a:pt x="124" y="119"/>
                    </a:lnTo>
                    <a:lnTo>
                      <a:pt x="116" y="189"/>
                    </a:lnTo>
                    <a:lnTo>
                      <a:pt x="138" y="161"/>
                    </a:lnTo>
                    <a:lnTo>
                      <a:pt x="154" y="112"/>
                    </a:lnTo>
                    <a:lnTo>
                      <a:pt x="156" y="77"/>
                    </a:lnTo>
                    <a:lnTo>
                      <a:pt x="122" y="84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0" name="Freeform 125"/>
              <p:cNvSpPr>
                <a:spLocks/>
              </p:cNvSpPr>
              <p:nvPr/>
            </p:nvSpPr>
            <p:spPr bwMode="auto">
              <a:xfrm>
                <a:off x="2609637" y="2488178"/>
                <a:ext cx="137564" cy="348118"/>
              </a:xfrm>
              <a:custGeom>
                <a:avLst/>
                <a:gdLst/>
                <a:ahLst/>
                <a:cxnLst>
                  <a:cxn ang="0">
                    <a:pos x="74" y="0"/>
                  </a:cxn>
                  <a:cxn ang="0">
                    <a:pos x="56" y="82"/>
                  </a:cxn>
                  <a:cxn ang="0">
                    <a:pos x="79" y="67"/>
                  </a:cxn>
                  <a:cxn ang="0">
                    <a:pos x="97" y="41"/>
                  </a:cxn>
                  <a:cxn ang="0">
                    <a:pos x="77" y="92"/>
                  </a:cxn>
                  <a:cxn ang="0">
                    <a:pos x="57" y="111"/>
                  </a:cxn>
                  <a:cxn ang="0">
                    <a:pos x="51" y="152"/>
                  </a:cxn>
                  <a:cxn ang="0">
                    <a:pos x="43" y="233"/>
                  </a:cxn>
                  <a:cxn ang="0">
                    <a:pos x="61" y="210"/>
                  </a:cxn>
                  <a:cxn ang="0">
                    <a:pos x="75" y="178"/>
                  </a:cxn>
                  <a:cxn ang="0">
                    <a:pos x="90" y="133"/>
                  </a:cxn>
                  <a:cxn ang="0">
                    <a:pos x="87" y="173"/>
                  </a:cxn>
                  <a:cxn ang="0">
                    <a:pos x="113" y="150"/>
                  </a:cxn>
                  <a:cxn ang="0">
                    <a:pos x="127" y="107"/>
                  </a:cxn>
                  <a:cxn ang="0">
                    <a:pos x="121" y="157"/>
                  </a:cxn>
                  <a:cxn ang="0">
                    <a:pos x="150" y="137"/>
                  </a:cxn>
                  <a:cxn ang="0">
                    <a:pos x="128" y="170"/>
                  </a:cxn>
                  <a:cxn ang="0">
                    <a:pos x="98" y="186"/>
                  </a:cxn>
                  <a:cxn ang="0">
                    <a:pos x="141" y="178"/>
                  </a:cxn>
                  <a:cxn ang="0">
                    <a:pos x="100" y="201"/>
                  </a:cxn>
                  <a:cxn ang="0">
                    <a:pos x="65" y="221"/>
                  </a:cxn>
                  <a:cxn ang="0">
                    <a:pos x="39" y="257"/>
                  </a:cxn>
                  <a:cxn ang="0">
                    <a:pos x="24" y="293"/>
                  </a:cxn>
                  <a:cxn ang="0">
                    <a:pos x="8" y="341"/>
                  </a:cxn>
                  <a:cxn ang="0">
                    <a:pos x="0" y="368"/>
                  </a:cxn>
                  <a:cxn ang="0">
                    <a:pos x="29" y="355"/>
                  </a:cxn>
                  <a:cxn ang="0">
                    <a:pos x="64" y="348"/>
                  </a:cxn>
                  <a:cxn ang="0">
                    <a:pos x="99" y="349"/>
                  </a:cxn>
                  <a:cxn ang="0">
                    <a:pos x="133" y="312"/>
                  </a:cxn>
                  <a:cxn ang="0">
                    <a:pos x="170" y="209"/>
                  </a:cxn>
                  <a:cxn ang="0">
                    <a:pos x="183" y="133"/>
                  </a:cxn>
                  <a:cxn ang="0">
                    <a:pos x="145" y="59"/>
                  </a:cxn>
                  <a:cxn ang="0">
                    <a:pos x="114" y="101"/>
                  </a:cxn>
                  <a:cxn ang="0">
                    <a:pos x="125" y="57"/>
                  </a:cxn>
                  <a:cxn ang="0">
                    <a:pos x="104" y="31"/>
                  </a:cxn>
                  <a:cxn ang="0">
                    <a:pos x="74" y="0"/>
                  </a:cxn>
                </a:cxnLst>
                <a:rect l="0" t="0" r="r" b="b"/>
                <a:pathLst>
                  <a:path w="183" h="368">
                    <a:moveTo>
                      <a:pt x="74" y="0"/>
                    </a:moveTo>
                    <a:lnTo>
                      <a:pt x="56" y="82"/>
                    </a:lnTo>
                    <a:lnTo>
                      <a:pt x="79" y="67"/>
                    </a:lnTo>
                    <a:lnTo>
                      <a:pt x="97" y="41"/>
                    </a:lnTo>
                    <a:lnTo>
                      <a:pt x="77" y="92"/>
                    </a:lnTo>
                    <a:lnTo>
                      <a:pt x="57" y="111"/>
                    </a:lnTo>
                    <a:lnTo>
                      <a:pt x="51" y="152"/>
                    </a:lnTo>
                    <a:lnTo>
                      <a:pt x="43" y="233"/>
                    </a:lnTo>
                    <a:lnTo>
                      <a:pt x="61" y="210"/>
                    </a:lnTo>
                    <a:lnTo>
                      <a:pt x="75" y="178"/>
                    </a:lnTo>
                    <a:lnTo>
                      <a:pt x="90" y="133"/>
                    </a:lnTo>
                    <a:lnTo>
                      <a:pt x="87" y="173"/>
                    </a:lnTo>
                    <a:lnTo>
                      <a:pt x="113" y="150"/>
                    </a:lnTo>
                    <a:lnTo>
                      <a:pt x="127" y="107"/>
                    </a:lnTo>
                    <a:lnTo>
                      <a:pt x="121" y="157"/>
                    </a:lnTo>
                    <a:lnTo>
                      <a:pt x="150" y="137"/>
                    </a:lnTo>
                    <a:lnTo>
                      <a:pt x="128" y="170"/>
                    </a:lnTo>
                    <a:lnTo>
                      <a:pt x="98" y="186"/>
                    </a:lnTo>
                    <a:lnTo>
                      <a:pt x="141" y="178"/>
                    </a:lnTo>
                    <a:lnTo>
                      <a:pt x="100" y="201"/>
                    </a:lnTo>
                    <a:lnTo>
                      <a:pt x="65" y="221"/>
                    </a:lnTo>
                    <a:lnTo>
                      <a:pt x="39" y="257"/>
                    </a:lnTo>
                    <a:lnTo>
                      <a:pt x="24" y="293"/>
                    </a:lnTo>
                    <a:lnTo>
                      <a:pt x="8" y="341"/>
                    </a:lnTo>
                    <a:lnTo>
                      <a:pt x="0" y="368"/>
                    </a:lnTo>
                    <a:lnTo>
                      <a:pt x="29" y="355"/>
                    </a:lnTo>
                    <a:lnTo>
                      <a:pt x="64" y="348"/>
                    </a:lnTo>
                    <a:lnTo>
                      <a:pt x="99" y="349"/>
                    </a:lnTo>
                    <a:lnTo>
                      <a:pt x="133" y="312"/>
                    </a:lnTo>
                    <a:lnTo>
                      <a:pt x="170" y="209"/>
                    </a:lnTo>
                    <a:lnTo>
                      <a:pt x="183" y="133"/>
                    </a:lnTo>
                    <a:lnTo>
                      <a:pt x="145" y="59"/>
                    </a:lnTo>
                    <a:lnTo>
                      <a:pt x="114" y="101"/>
                    </a:lnTo>
                    <a:lnTo>
                      <a:pt x="125" y="57"/>
                    </a:lnTo>
                    <a:lnTo>
                      <a:pt x="104" y="31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rgbClr val="007F7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1" name="Freeform 126"/>
              <p:cNvSpPr>
                <a:spLocks/>
              </p:cNvSpPr>
              <p:nvPr/>
            </p:nvSpPr>
            <p:spPr bwMode="auto">
              <a:xfrm>
                <a:off x="2546836" y="2860892"/>
                <a:ext cx="107659" cy="132436"/>
              </a:xfrm>
              <a:custGeom>
                <a:avLst/>
                <a:gdLst/>
                <a:ahLst/>
                <a:cxnLst>
                  <a:cxn ang="0">
                    <a:pos x="145" y="0"/>
                  </a:cxn>
                  <a:cxn ang="0">
                    <a:pos x="99" y="0"/>
                  </a:cxn>
                  <a:cxn ang="0">
                    <a:pos x="70" y="20"/>
                  </a:cxn>
                  <a:cxn ang="0">
                    <a:pos x="94" y="35"/>
                  </a:cxn>
                  <a:cxn ang="0">
                    <a:pos x="70" y="45"/>
                  </a:cxn>
                  <a:cxn ang="0">
                    <a:pos x="31" y="54"/>
                  </a:cxn>
                  <a:cxn ang="0">
                    <a:pos x="9" y="87"/>
                  </a:cxn>
                  <a:cxn ang="0">
                    <a:pos x="60" y="77"/>
                  </a:cxn>
                  <a:cxn ang="0">
                    <a:pos x="13" y="99"/>
                  </a:cxn>
                  <a:cxn ang="0">
                    <a:pos x="0" y="139"/>
                  </a:cxn>
                  <a:cxn ang="0">
                    <a:pos x="53" y="141"/>
                  </a:cxn>
                  <a:cxn ang="0">
                    <a:pos x="94" y="114"/>
                  </a:cxn>
                  <a:cxn ang="0">
                    <a:pos x="113" y="66"/>
                  </a:cxn>
                  <a:cxn ang="0">
                    <a:pos x="65" y="83"/>
                  </a:cxn>
                  <a:cxn ang="0">
                    <a:pos x="85" y="53"/>
                  </a:cxn>
                  <a:cxn ang="0">
                    <a:pos x="128" y="42"/>
                  </a:cxn>
                  <a:cxn ang="0">
                    <a:pos x="131" y="36"/>
                  </a:cxn>
                  <a:cxn ang="0">
                    <a:pos x="137" y="22"/>
                  </a:cxn>
                  <a:cxn ang="0">
                    <a:pos x="144" y="8"/>
                  </a:cxn>
                  <a:cxn ang="0">
                    <a:pos x="145" y="0"/>
                  </a:cxn>
                </a:cxnLst>
                <a:rect l="0" t="0" r="r" b="b"/>
                <a:pathLst>
                  <a:path w="145" h="141">
                    <a:moveTo>
                      <a:pt x="145" y="0"/>
                    </a:moveTo>
                    <a:lnTo>
                      <a:pt x="99" y="0"/>
                    </a:lnTo>
                    <a:lnTo>
                      <a:pt x="70" y="20"/>
                    </a:lnTo>
                    <a:lnTo>
                      <a:pt x="94" y="35"/>
                    </a:lnTo>
                    <a:lnTo>
                      <a:pt x="70" y="45"/>
                    </a:lnTo>
                    <a:lnTo>
                      <a:pt x="31" y="54"/>
                    </a:lnTo>
                    <a:lnTo>
                      <a:pt x="9" y="87"/>
                    </a:lnTo>
                    <a:lnTo>
                      <a:pt x="60" y="77"/>
                    </a:lnTo>
                    <a:lnTo>
                      <a:pt x="13" y="99"/>
                    </a:lnTo>
                    <a:lnTo>
                      <a:pt x="0" y="139"/>
                    </a:lnTo>
                    <a:lnTo>
                      <a:pt x="53" y="141"/>
                    </a:lnTo>
                    <a:lnTo>
                      <a:pt x="94" y="114"/>
                    </a:lnTo>
                    <a:lnTo>
                      <a:pt x="113" y="66"/>
                    </a:lnTo>
                    <a:lnTo>
                      <a:pt x="65" y="83"/>
                    </a:lnTo>
                    <a:lnTo>
                      <a:pt x="85" y="53"/>
                    </a:lnTo>
                    <a:lnTo>
                      <a:pt x="128" y="42"/>
                    </a:lnTo>
                    <a:lnTo>
                      <a:pt x="131" y="36"/>
                    </a:lnTo>
                    <a:lnTo>
                      <a:pt x="137" y="22"/>
                    </a:lnTo>
                    <a:lnTo>
                      <a:pt x="144" y="8"/>
                    </a:lnTo>
                    <a:lnTo>
                      <a:pt x="145" y="0"/>
                    </a:lnTo>
                    <a:close/>
                  </a:path>
                </a:pathLst>
              </a:custGeom>
              <a:solidFill>
                <a:srgbClr val="007F7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2" name="Freeform 127"/>
              <p:cNvSpPr>
                <a:spLocks/>
              </p:cNvSpPr>
              <p:nvPr/>
            </p:nvSpPr>
            <p:spPr bwMode="auto">
              <a:xfrm>
                <a:off x="2271708" y="2435204"/>
                <a:ext cx="182422" cy="5505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7" y="45"/>
                  </a:cxn>
                  <a:cxn ang="0">
                    <a:pos x="154" y="47"/>
                  </a:cxn>
                  <a:cxn ang="0">
                    <a:pos x="184" y="83"/>
                  </a:cxn>
                  <a:cxn ang="0">
                    <a:pos x="171" y="120"/>
                  </a:cxn>
                  <a:cxn ang="0">
                    <a:pos x="131" y="102"/>
                  </a:cxn>
                  <a:cxn ang="0">
                    <a:pos x="138" y="146"/>
                  </a:cxn>
                  <a:cxn ang="0">
                    <a:pos x="194" y="180"/>
                  </a:cxn>
                  <a:cxn ang="0">
                    <a:pos x="179" y="227"/>
                  </a:cxn>
                  <a:cxn ang="0">
                    <a:pos x="133" y="191"/>
                  </a:cxn>
                  <a:cxn ang="0">
                    <a:pos x="187" y="266"/>
                  </a:cxn>
                  <a:cxn ang="0">
                    <a:pos x="170" y="302"/>
                  </a:cxn>
                  <a:cxn ang="0">
                    <a:pos x="122" y="291"/>
                  </a:cxn>
                  <a:cxn ang="0">
                    <a:pos x="159" y="355"/>
                  </a:cxn>
                  <a:cxn ang="0">
                    <a:pos x="204" y="373"/>
                  </a:cxn>
                  <a:cxn ang="0">
                    <a:pos x="244" y="461"/>
                  </a:cxn>
                  <a:cxn ang="0">
                    <a:pos x="225" y="533"/>
                  </a:cxn>
                  <a:cxn ang="0">
                    <a:pos x="200" y="582"/>
                  </a:cxn>
                  <a:cxn ang="0">
                    <a:pos x="153" y="583"/>
                  </a:cxn>
                  <a:cxn ang="0">
                    <a:pos x="93" y="542"/>
                  </a:cxn>
                  <a:cxn ang="0">
                    <a:pos x="106" y="504"/>
                  </a:cxn>
                  <a:cxn ang="0">
                    <a:pos x="159" y="548"/>
                  </a:cxn>
                  <a:cxn ang="0">
                    <a:pos x="129" y="496"/>
                  </a:cxn>
                  <a:cxn ang="0">
                    <a:pos x="109" y="443"/>
                  </a:cxn>
                  <a:cxn ang="0">
                    <a:pos x="153" y="453"/>
                  </a:cxn>
                  <a:cxn ang="0">
                    <a:pos x="192" y="443"/>
                  </a:cxn>
                  <a:cxn ang="0">
                    <a:pos x="144" y="434"/>
                  </a:cxn>
                  <a:cxn ang="0">
                    <a:pos x="167" y="394"/>
                  </a:cxn>
                  <a:cxn ang="0">
                    <a:pos x="103" y="416"/>
                  </a:cxn>
                  <a:cxn ang="0">
                    <a:pos x="98" y="367"/>
                  </a:cxn>
                  <a:cxn ang="0">
                    <a:pos x="93" y="251"/>
                  </a:cxn>
                  <a:cxn ang="0">
                    <a:pos x="90" y="214"/>
                  </a:cxn>
                  <a:cxn ang="0">
                    <a:pos x="117" y="243"/>
                  </a:cxn>
                  <a:cxn ang="0">
                    <a:pos x="111" y="178"/>
                  </a:cxn>
                  <a:cxn ang="0">
                    <a:pos x="50" y="144"/>
                  </a:cxn>
                  <a:cxn ang="0">
                    <a:pos x="86" y="145"/>
                  </a:cxn>
                  <a:cxn ang="0">
                    <a:pos x="96" y="112"/>
                  </a:cxn>
                  <a:cxn ang="0">
                    <a:pos x="48" y="85"/>
                  </a:cxn>
                  <a:cxn ang="0">
                    <a:pos x="23" y="36"/>
                  </a:cxn>
                  <a:cxn ang="0">
                    <a:pos x="0" y="0"/>
                  </a:cxn>
                </a:cxnLst>
                <a:rect l="0" t="0" r="r" b="b"/>
                <a:pathLst>
                  <a:path w="244" h="583">
                    <a:moveTo>
                      <a:pt x="0" y="0"/>
                    </a:moveTo>
                    <a:lnTo>
                      <a:pt x="67" y="45"/>
                    </a:lnTo>
                    <a:lnTo>
                      <a:pt x="154" y="47"/>
                    </a:lnTo>
                    <a:lnTo>
                      <a:pt x="184" y="83"/>
                    </a:lnTo>
                    <a:lnTo>
                      <a:pt x="171" y="120"/>
                    </a:lnTo>
                    <a:lnTo>
                      <a:pt x="131" y="102"/>
                    </a:lnTo>
                    <a:lnTo>
                      <a:pt x="138" y="146"/>
                    </a:lnTo>
                    <a:lnTo>
                      <a:pt x="194" y="180"/>
                    </a:lnTo>
                    <a:lnTo>
                      <a:pt x="179" y="227"/>
                    </a:lnTo>
                    <a:lnTo>
                      <a:pt x="133" y="191"/>
                    </a:lnTo>
                    <a:lnTo>
                      <a:pt x="187" y="266"/>
                    </a:lnTo>
                    <a:lnTo>
                      <a:pt x="170" y="302"/>
                    </a:lnTo>
                    <a:lnTo>
                      <a:pt x="122" y="291"/>
                    </a:lnTo>
                    <a:lnTo>
                      <a:pt x="159" y="355"/>
                    </a:lnTo>
                    <a:lnTo>
                      <a:pt x="204" y="373"/>
                    </a:lnTo>
                    <a:lnTo>
                      <a:pt x="244" y="461"/>
                    </a:lnTo>
                    <a:lnTo>
                      <a:pt x="225" y="533"/>
                    </a:lnTo>
                    <a:lnTo>
                      <a:pt x="200" y="582"/>
                    </a:lnTo>
                    <a:lnTo>
                      <a:pt x="153" y="583"/>
                    </a:lnTo>
                    <a:lnTo>
                      <a:pt x="93" y="542"/>
                    </a:lnTo>
                    <a:lnTo>
                      <a:pt x="106" y="504"/>
                    </a:lnTo>
                    <a:lnTo>
                      <a:pt x="159" y="548"/>
                    </a:lnTo>
                    <a:lnTo>
                      <a:pt x="129" y="496"/>
                    </a:lnTo>
                    <a:lnTo>
                      <a:pt x="109" y="443"/>
                    </a:lnTo>
                    <a:lnTo>
                      <a:pt x="153" y="453"/>
                    </a:lnTo>
                    <a:lnTo>
                      <a:pt x="192" y="443"/>
                    </a:lnTo>
                    <a:lnTo>
                      <a:pt x="144" y="434"/>
                    </a:lnTo>
                    <a:lnTo>
                      <a:pt x="167" y="394"/>
                    </a:lnTo>
                    <a:lnTo>
                      <a:pt x="103" y="416"/>
                    </a:lnTo>
                    <a:lnTo>
                      <a:pt x="98" y="367"/>
                    </a:lnTo>
                    <a:lnTo>
                      <a:pt x="93" y="251"/>
                    </a:lnTo>
                    <a:lnTo>
                      <a:pt x="90" y="214"/>
                    </a:lnTo>
                    <a:lnTo>
                      <a:pt x="117" y="243"/>
                    </a:lnTo>
                    <a:lnTo>
                      <a:pt x="111" y="178"/>
                    </a:lnTo>
                    <a:lnTo>
                      <a:pt x="50" y="144"/>
                    </a:lnTo>
                    <a:lnTo>
                      <a:pt x="86" y="145"/>
                    </a:lnTo>
                    <a:lnTo>
                      <a:pt x="96" y="112"/>
                    </a:lnTo>
                    <a:lnTo>
                      <a:pt x="48" y="85"/>
                    </a:lnTo>
                    <a:lnTo>
                      <a:pt x="23" y="3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B2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3" name="Freeform 128"/>
              <p:cNvSpPr>
                <a:spLocks/>
              </p:cNvSpPr>
              <p:nvPr/>
            </p:nvSpPr>
            <p:spPr bwMode="auto">
              <a:xfrm>
                <a:off x="2231336" y="2423852"/>
                <a:ext cx="73268" cy="291360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25" y="88"/>
                  </a:cxn>
                  <a:cxn ang="0">
                    <a:pos x="0" y="148"/>
                  </a:cxn>
                  <a:cxn ang="0">
                    <a:pos x="0" y="226"/>
                  </a:cxn>
                  <a:cxn ang="0">
                    <a:pos x="31" y="293"/>
                  </a:cxn>
                  <a:cxn ang="0">
                    <a:pos x="94" y="308"/>
                  </a:cxn>
                  <a:cxn ang="0">
                    <a:pos x="98" y="278"/>
                  </a:cxn>
                  <a:cxn ang="0">
                    <a:pos x="65" y="268"/>
                  </a:cxn>
                  <a:cxn ang="0">
                    <a:pos x="29" y="250"/>
                  </a:cxn>
                  <a:cxn ang="0">
                    <a:pos x="76" y="250"/>
                  </a:cxn>
                  <a:cxn ang="0">
                    <a:pos x="88" y="228"/>
                  </a:cxn>
                  <a:cxn ang="0">
                    <a:pos x="88" y="165"/>
                  </a:cxn>
                  <a:cxn ang="0">
                    <a:pos x="43" y="209"/>
                  </a:cxn>
                  <a:cxn ang="0">
                    <a:pos x="64" y="173"/>
                  </a:cxn>
                  <a:cxn ang="0">
                    <a:pos x="68" y="128"/>
                  </a:cxn>
                  <a:cxn ang="0">
                    <a:pos x="52" y="50"/>
                  </a:cxn>
                  <a:cxn ang="0">
                    <a:pos x="27" y="0"/>
                  </a:cxn>
                </a:cxnLst>
                <a:rect l="0" t="0" r="r" b="b"/>
                <a:pathLst>
                  <a:path w="98" h="308">
                    <a:moveTo>
                      <a:pt x="27" y="0"/>
                    </a:moveTo>
                    <a:lnTo>
                      <a:pt x="25" y="88"/>
                    </a:lnTo>
                    <a:lnTo>
                      <a:pt x="0" y="148"/>
                    </a:lnTo>
                    <a:lnTo>
                      <a:pt x="0" y="226"/>
                    </a:lnTo>
                    <a:lnTo>
                      <a:pt x="31" y="293"/>
                    </a:lnTo>
                    <a:lnTo>
                      <a:pt x="94" y="308"/>
                    </a:lnTo>
                    <a:lnTo>
                      <a:pt x="98" y="278"/>
                    </a:lnTo>
                    <a:lnTo>
                      <a:pt x="65" y="268"/>
                    </a:lnTo>
                    <a:lnTo>
                      <a:pt x="29" y="250"/>
                    </a:lnTo>
                    <a:lnTo>
                      <a:pt x="76" y="250"/>
                    </a:lnTo>
                    <a:lnTo>
                      <a:pt x="88" y="228"/>
                    </a:lnTo>
                    <a:lnTo>
                      <a:pt x="88" y="165"/>
                    </a:lnTo>
                    <a:lnTo>
                      <a:pt x="43" y="209"/>
                    </a:lnTo>
                    <a:lnTo>
                      <a:pt x="64" y="173"/>
                    </a:lnTo>
                    <a:lnTo>
                      <a:pt x="68" y="128"/>
                    </a:lnTo>
                    <a:lnTo>
                      <a:pt x="52" y="50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4" name="Freeform 129"/>
              <p:cNvSpPr>
                <a:spLocks/>
              </p:cNvSpPr>
              <p:nvPr/>
            </p:nvSpPr>
            <p:spPr bwMode="auto">
              <a:xfrm>
                <a:off x="2259746" y="2694401"/>
                <a:ext cx="67287" cy="304604"/>
              </a:xfrm>
              <a:custGeom>
                <a:avLst/>
                <a:gdLst/>
                <a:ahLst/>
                <a:cxnLst>
                  <a:cxn ang="0">
                    <a:pos x="65" y="40"/>
                  </a:cxn>
                  <a:cxn ang="0">
                    <a:pos x="63" y="97"/>
                  </a:cxn>
                  <a:cxn ang="0">
                    <a:pos x="22" y="142"/>
                  </a:cxn>
                  <a:cxn ang="0">
                    <a:pos x="10" y="184"/>
                  </a:cxn>
                  <a:cxn ang="0">
                    <a:pos x="0" y="242"/>
                  </a:cxn>
                  <a:cxn ang="0">
                    <a:pos x="34" y="270"/>
                  </a:cxn>
                  <a:cxn ang="0">
                    <a:pos x="68" y="323"/>
                  </a:cxn>
                  <a:cxn ang="0">
                    <a:pos x="75" y="236"/>
                  </a:cxn>
                  <a:cxn ang="0">
                    <a:pos x="44" y="205"/>
                  </a:cxn>
                  <a:cxn ang="0">
                    <a:pos x="76" y="215"/>
                  </a:cxn>
                  <a:cxn ang="0">
                    <a:pos x="86" y="188"/>
                  </a:cxn>
                  <a:cxn ang="0">
                    <a:pos x="83" y="145"/>
                  </a:cxn>
                  <a:cxn ang="0">
                    <a:pos x="46" y="165"/>
                  </a:cxn>
                  <a:cxn ang="0">
                    <a:pos x="80" y="123"/>
                  </a:cxn>
                  <a:cxn ang="0">
                    <a:pos x="90" y="75"/>
                  </a:cxn>
                  <a:cxn ang="0">
                    <a:pos x="83" y="0"/>
                  </a:cxn>
                  <a:cxn ang="0">
                    <a:pos x="65" y="40"/>
                  </a:cxn>
                </a:cxnLst>
                <a:rect l="0" t="0" r="r" b="b"/>
                <a:pathLst>
                  <a:path w="90" h="323">
                    <a:moveTo>
                      <a:pt x="65" y="40"/>
                    </a:moveTo>
                    <a:lnTo>
                      <a:pt x="63" y="97"/>
                    </a:lnTo>
                    <a:lnTo>
                      <a:pt x="22" y="142"/>
                    </a:lnTo>
                    <a:lnTo>
                      <a:pt x="10" y="184"/>
                    </a:lnTo>
                    <a:lnTo>
                      <a:pt x="0" y="242"/>
                    </a:lnTo>
                    <a:lnTo>
                      <a:pt x="34" y="270"/>
                    </a:lnTo>
                    <a:lnTo>
                      <a:pt x="68" y="323"/>
                    </a:lnTo>
                    <a:lnTo>
                      <a:pt x="75" y="236"/>
                    </a:lnTo>
                    <a:lnTo>
                      <a:pt x="44" y="205"/>
                    </a:lnTo>
                    <a:lnTo>
                      <a:pt x="76" y="215"/>
                    </a:lnTo>
                    <a:lnTo>
                      <a:pt x="86" y="188"/>
                    </a:lnTo>
                    <a:lnTo>
                      <a:pt x="83" y="145"/>
                    </a:lnTo>
                    <a:lnTo>
                      <a:pt x="46" y="165"/>
                    </a:lnTo>
                    <a:lnTo>
                      <a:pt x="80" y="123"/>
                    </a:lnTo>
                    <a:lnTo>
                      <a:pt x="90" y="75"/>
                    </a:lnTo>
                    <a:lnTo>
                      <a:pt x="83" y="0"/>
                    </a:lnTo>
                    <a:lnTo>
                      <a:pt x="65" y="4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5" name="Freeform 130"/>
              <p:cNvSpPr>
                <a:spLocks/>
              </p:cNvSpPr>
              <p:nvPr/>
            </p:nvSpPr>
            <p:spPr bwMode="auto">
              <a:xfrm>
                <a:off x="2657485" y="2664130"/>
                <a:ext cx="236251" cy="261089"/>
              </a:xfrm>
              <a:custGeom>
                <a:avLst/>
                <a:gdLst/>
                <a:ahLst/>
                <a:cxnLst>
                  <a:cxn ang="0">
                    <a:pos x="314" y="0"/>
                  </a:cxn>
                  <a:cxn ang="0">
                    <a:pos x="242" y="2"/>
                  </a:cxn>
                  <a:cxn ang="0">
                    <a:pos x="167" y="41"/>
                  </a:cxn>
                  <a:cxn ang="0">
                    <a:pos x="144" y="80"/>
                  </a:cxn>
                  <a:cxn ang="0">
                    <a:pos x="123" y="147"/>
                  </a:cxn>
                  <a:cxn ang="0">
                    <a:pos x="72" y="177"/>
                  </a:cxn>
                  <a:cxn ang="0">
                    <a:pos x="11" y="221"/>
                  </a:cxn>
                  <a:cxn ang="0">
                    <a:pos x="0" y="274"/>
                  </a:cxn>
                  <a:cxn ang="0">
                    <a:pos x="56" y="275"/>
                  </a:cxn>
                  <a:cxn ang="0">
                    <a:pos x="31" y="258"/>
                  </a:cxn>
                  <a:cxn ang="0">
                    <a:pos x="84" y="238"/>
                  </a:cxn>
                  <a:cxn ang="0">
                    <a:pos x="113" y="212"/>
                  </a:cxn>
                  <a:cxn ang="0">
                    <a:pos x="144" y="163"/>
                  </a:cxn>
                  <a:cxn ang="0">
                    <a:pos x="190" y="131"/>
                  </a:cxn>
                  <a:cxn ang="0">
                    <a:pos x="160" y="97"/>
                  </a:cxn>
                  <a:cxn ang="0">
                    <a:pos x="208" y="107"/>
                  </a:cxn>
                  <a:cxn ang="0">
                    <a:pos x="222" y="64"/>
                  </a:cxn>
                  <a:cxn ang="0">
                    <a:pos x="253" y="63"/>
                  </a:cxn>
                  <a:cxn ang="0">
                    <a:pos x="300" y="42"/>
                  </a:cxn>
                  <a:cxn ang="0">
                    <a:pos x="314" y="0"/>
                  </a:cxn>
                </a:cxnLst>
                <a:rect l="0" t="0" r="r" b="b"/>
                <a:pathLst>
                  <a:path w="314" h="275">
                    <a:moveTo>
                      <a:pt x="314" y="0"/>
                    </a:moveTo>
                    <a:lnTo>
                      <a:pt x="242" y="2"/>
                    </a:lnTo>
                    <a:lnTo>
                      <a:pt x="167" y="41"/>
                    </a:lnTo>
                    <a:lnTo>
                      <a:pt x="144" y="80"/>
                    </a:lnTo>
                    <a:lnTo>
                      <a:pt x="123" y="147"/>
                    </a:lnTo>
                    <a:lnTo>
                      <a:pt x="72" y="177"/>
                    </a:lnTo>
                    <a:lnTo>
                      <a:pt x="11" y="221"/>
                    </a:lnTo>
                    <a:lnTo>
                      <a:pt x="0" y="274"/>
                    </a:lnTo>
                    <a:lnTo>
                      <a:pt x="56" y="275"/>
                    </a:lnTo>
                    <a:lnTo>
                      <a:pt x="31" y="258"/>
                    </a:lnTo>
                    <a:lnTo>
                      <a:pt x="84" y="238"/>
                    </a:lnTo>
                    <a:lnTo>
                      <a:pt x="113" y="212"/>
                    </a:lnTo>
                    <a:lnTo>
                      <a:pt x="144" y="163"/>
                    </a:lnTo>
                    <a:lnTo>
                      <a:pt x="190" y="131"/>
                    </a:lnTo>
                    <a:lnTo>
                      <a:pt x="160" y="97"/>
                    </a:lnTo>
                    <a:lnTo>
                      <a:pt x="208" y="107"/>
                    </a:lnTo>
                    <a:lnTo>
                      <a:pt x="222" y="64"/>
                    </a:lnTo>
                    <a:lnTo>
                      <a:pt x="253" y="63"/>
                    </a:lnTo>
                    <a:lnTo>
                      <a:pt x="300" y="42"/>
                    </a:lnTo>
                    <a:lnTo>
                      <a:pt x="314" y="0"/>
                    </a:lnTo>
                    <a:close/>
                  </a:path>
                </a:pathLst>
              </a:custGeom>
              <a:solidFill>
                <a:srgbClr val="2356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6" name="Freeform 131"/>
              <p:cNvSpPr>
                <a:spLocks/>
              </p:cNvSpPr>
              <p:nvPr/>
            </p:nvSpPr>
            <p:spPr bwMode="auto">
              <a:xfrm>
                <a:off x="2658980" y="2906299"/>
                <a:ext cx="165974" cy="143788"/>
              </a:xfrm>
              <a:custGeom>
                <a:avLst/>
                <a:gdLst/>
                <a:ahLst/>
                <a:cxnLst>
                  <a:cxn ang="0">
                    <a:pos x="115" y="9"/>
                  </a:cxn>
                  <a:cxn ang="0">
                    <a:pos x="202" y="0"/>
                  </a:cxn>
                  <a:cxn ang="0">
                    <a:pos x="222" y="63"/>
                  </a:cxn>
                  <a:cxn ang="0">
                    <a:pos x="200" y="114"/>
                  </a:cxn>
                  <a:cxn ang="0">
                    <a:pos x="153" y="150"/>
                  </a:cxn>
                  <a:cxn ang="0">
                    <a:pos x="106" y="152"/>
                  </a:cxn>
                  <a:cxn ang="0">
                    <a:pos x="36" y="145"/>
                  </a:cxn>
                  <a:cxn ang="0">
                    <a:pos x="98" y="112"/>
                  </a:cxn>
                  <a:cxn ang="0">
                    <a:pos x="155" y="125"/>
                  </a:cxn>
                  <a:cxn ang="0">
                    <a:pos x="195" y="101"/>
                  </a:cxn>
                  <a:cxn ang="0">
                    <a:pos x="140" y="110"/>
                  </a:cxn>
                  <a:cxn ang="0">
                    <a:pos x="84" y="92"/>
                  </a:cxn>
                  <a:cxn ang="0">
                    <a:pos x="139" y="63"/>
                  </a:cxn>
                  <a:cxn ang="0">
                    <a:pos x="185" y="47"/>
                  </a:cxn>
                  <a:cxn ang="0">
                    <a:pos x="109" y="58"/>
                  </a:cxn>
                  <a:cxn ang="0">
                    <a:pos x="73" y="62"/>
                  </a:cxn>
                  <a:cxn ang="0">
                    <a:pos x="40" y="99"/>
                  </a:cxn>
                  <a:cxn ang="0">
                    <a:pos x="0" y="127"/>
                  </a:cxn>
                  <a:cxn ang="0">
                    <a:pos x="23" y="88"/>
                  </a:cxn>
                  <a:cxn ang="0">
                    <a:pos x="70" y="35"/>
                  </a:cxn>
                  <a:cxn ang="0">
                    <a:pos x="115" y="9"/>
                  </a:cxn>
                </a:cxnLst>
                <a:rect l="0" t="0" r="r" b="b"/>
                <a:pathLst>
                  <a:path w="222" h="152">
                    <a:moveTo>
                      <a:pt x="115" y="9"/>
                    </a:moveTo>
                    <a:lnTo>
                      <a:pt x="202" y="0"/>
                    </a:lnTo>
                    <a:lnTo>
                      <a:pt x="222" y="63"/>
                    </a:lnTo>
                    <a:lnTo>
                      <a:pt x="200" y="114"/>
                    </a:lnTo>
                    <a:lnTo>
                      <a:pt x="153" y="150"/>
                    </a:lnTo>
                    <a:lnTo>
                      <a:pt x="106" y="152"/>
                    </a:lnTo>
                    <a:lnTo>
                      <a:pt x="36" y="145"/>
                    </a:lnTo>
                    <a:lnTo>
                      <a:pt x="98" y="112"/>
                    </a:lnTo>
                    <a:lnTo>
                      <a:pt x="155" y="125"/>
                    </a:lnTo>
                    <a:lnTo>
                      <a:pt x="195" y="101"/>
                    </a:lnTo>
                    <a:lnTo>
                      <a:pt x="140" y="110"/>
                    </a:lnTo>
                    <a:lnTo>
                      <a:pt x="84" y="92"/>
                    </a:lnTo>
                    <a:lnTo>
                      <a:pt x="139" y="63"/>
                    </a:lnTo>
                    <a:lnTo>
                      <a:pt x="185" y="47"/>
                    </a:lnTo>
                    <a:lnTo>
                      <a:pt x="109" y="58"/>
                    </a:lnTo>
                    <a:lnTo>
                      <a:pt x="73" y="62"/>
                    </a:lnTo>
                    <a:lnTo>
                      <a:pt x="40" y="99"/>
                    </a:lnTo>
                    <a:lnTo>
                      <a:pt x="0" y="127"/>
                    </a:lnTo>
                    <a:lnTo>
                      <a:pt x="23" y="88"/>
                    </a:lnTo>
                    <a:lnTo>
                      <a:pt x="70" y="35"/>
                    </a:lnTo>
                    <a:lnTo>
                      <a:pt x="115" y="9"/>
                    </a:lnTo>
                    <a:close/>
                  </a:path>
                </a:pathLst>
              </a:custGeom>
              <a:solidFill>
                <a:srgbClr val="2356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7" name="Freeform 133"/>
              <p:cNvSpPr>
                <a:spLocks/>
              </p:cNvSpPr>
              <p:nvPr/>
            </p:nvSpPr>
            <p:spPr bwMode="auto">
              <a:xfrm>
                <a:off x="2573751" y="2717104"/>
                <a:ext cx="104668" cy="921379"/>
              </a:xfrm>
              <a:custGeom>
                <a:avLst/>
                <a:gdLst/>
                <a:ahLst/>
                <a:cxnLst>
                  <a:cxn ang="0">
                    <a:pos x="25" y="894"/>
                  </a:cxn>
                  <a:cxn ang="0">
                    <a:pos x="70" y="804"/>
                  </a:cxn>
                  <a:cxn ang="0">
                    <a:pos x="89" y="695"/>
                  </a:cxn>
                  <a:cxn ang="0">
                    <a:pos x="96" y="538"/>
                  </a:cxn>
                  <a:cxn ang="0">
                    <a:pos x="122" y="333"/>
                  </a:cxn>
                  <a:cxn ang="0">
                    <a:pos x="76" y="0"/>
                  </a:cxn>
                  <a:cxn ang="0">
                    <a:pos x="131" y="133"/>
                  </a:cxn>
                  <a:cxn ang="0">
                    <a:pos x="140" y="345"/>
                  </a:cxn>
                  <a:cxn ang="0">
                    <a:pos x="135" y="446"/>
                  </a:cxn>
                  <a:cxn ang="0">
                    <a:pos x="108" y="684"/>
                  </a:cxn>
                  <a:cxn ang="0">
                    <a:pos x="98" y="786"/>
                  </a:cxn>
                  <a:cxn ang="0">
                    <a:pos x="4" y="975"/>
                  </a:cxn>
                  <a:cxn ang="0">
                    <a:pos x="0" y="939"/>
                  </a:cxn>
                  <a:cxn ang="0">
                    <a:pos x="4" y="934"/>
                  </a:cxn>
                  <a:cxn ang="0">
                    <a:pos x="15" y="923"/>
                  </a:cxn>
                  <a:cxn ang="0">
                    <a:pos x="23" y="908"/>
                  </a:cxn>
                  <a:cxn ang="0">
                    <a:pos x="25" y="894"/>
                  </a:cxn>
                </a:cxnLst>
                <a:rect l="0" t="0" r="r" b="b"/>
                <a:pathLst>
                  <a:path w="140" h="975">
                    <a:moveTo>
                      <a:pt x="25" y="894"/>
                    </a:moveTo>
                    <a:lnTo>
                      <a:pt x="70" y="804"/>
                    </a:lnTo>
                    <a:lnTo>
                      <a:pt x="89" y="695"/>
                    </a:lnTo>
                    <a:lnTo>
                      <a:pt x="96" y="538"/>
                    </a:lnTo>
                    <a:lnTo>
                      <a:pt x="122" y="333"/>
                    </a:lnTo>
                    <a:lnTo>
                      <a:pt x="76" y="0"/>
                    </a:lnTo>
                    <a:lnTo>
                      <a:pt x="131" y="133"/>
                    </a:lnTo>
                    <a:lnTo>
                      <a:pt x="140" y="345"/>
                    </a:lnTo>
                    <a:lnTo>
                      <a:pt x="135" y="446"/>
                    </a:lnTo>
                    <a:lnTo>
                      <a:pt x="108" y="684"/>
                    </a:lnTo>
                    <a:lnTo>
                      <a:pt x="98" y="786"/>
                    </a:lnTo>
                    <a:lnTo>
                      <a:pt x="4" y="975"/>
                    </a:lnTo>
                    <a:lnTo>
                      <a:pt x="0" y="939"/>
                    </a:lnTo>
                    <a:lnTo>
                      <a:pt x="4" y="934"/>
                    </a:lnTo>
                    <a:lnTo>
                      <a:pt x="15" y="923"/>
                    </a:lnTo>
                    <a:lnTo>
                      <a:pt x="23" y="908"/>
                    </a:lnTo>
                    <a:lnTo>
                      <a:pt x="25" y="894"/>
                    </a:lnTo>
                    <a:close/>
                  </a:path>
                </a:pathLst>
              </a:custGeom>
              <a:solidFill>
                <a:srgbClr val="0066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8" name="Freeform 134"/>
              <p:cNvSpPr>
                <a:spLocks/>
              </p:cNvSpPr>
              <p:nvPr/>
            </p:nvSpPr>
            <p:spPr bwMode="auto">
              <a:xfrm>
                <a:off x="2539359" y="2588452"/>
                <a:ext cx="197374" cy="1080303"/>
              </a:xfrm>
              <a:custGeom>
                <a:avLst/>
                <a:gdLst/>
                <a:ahLst/>
                <a:cxnLst>
                  <a:cxn ang="0">
                    <a:pos x="103" y="1143"/>
                  </a:cxn>
                  <a:cxn ang="0">
                    <a:pos x="39" y="1105"/>
                  </a:cxn>
                  <a:cxn ang="0">
                    <a:pos x="32" y="964"/>
                  </a:cxn>
                  <a:cxn ang="0">
                    <a:pos x="50" y="745"/>
                  </a:cxn>
                  <a:cxn ang="0">
                    <a:pos x="92" y="560"/>
                  </a:cxn>
                  <a:cxn ang="0">
                    <a:pos x="65" y="231"/>
                  </a:cxn>
                  <a:cxn ang="0">
                    <a:pos x="19" y="62"/>
                  </a:cxn>
                  <a:cxn ang="0">
                    <a:pos x="0" y="0"/>
                  </a:cxn>
                  <a:cxn ang="0">
                    <a:pos x="100" y="78"/>
                  </a:cxn>
                  <a:cxn ang="0">
                    <a:pos x="214" y="98"/>
                  </a:cxn>
                  <a:cxn ang="0">
                    <a:pos x="235" y="165"/>
                  </a:cxn>
                  <a:cxn ang="0">
                    <a:pos x="221" y="264"/>
                  </a:cxn>
                  <a:cxn ang="0">
                    <a:pos x="198" y="335"/>
                  </a:cxn>
                  <a:cxn ang="0">
                    <a:pos x="167" y="273"/>
                  </a:cxn>
                  <a:cxn ang="0">
                    <a:pos x="152" y="320"/>
                  </a:cxn>
                  <a:cxn ang="0">
                    <a:pos x="185" y="375"/>
                  </a:cxn>
                  <a:cxn ang="0">
                    <a:pos x="230" y="371"/>
                  </a:cxn>
                  <a:cxn ang="0">
                    <a:pos x="265" y="477"/>
                  </a:cxn>
                  <a:cxn ang="0">
                    <a:pos x="237" y="590"/>
                  </a:cxn>
                  <a:cxn ang="0">
                    <a:pos x="193" y="619"/>
                  </a:cxn>
                  <a:cxn ang="0">
                    <a:pos x="139" y="575"/>
                  </a:cxn>
                  <a:cxn ang="0">
                    <a:pos x="121" y="630"/>
                  </a:cxn>
                  <a:cxn ang="0">
                    <a:pos x="139" y="638"/>
                  </a:cxn>
                  <a:cxn ang="0">
                    <a:pos x="159" y="643"/>
                  </a:cxn>
                  <a:cxn ang="0">
                    <a:pos x="180" y="648"/>
                  </a:cxn>
                  <a:cxn ang="0">
                    <a:pos x="199" y="650"/>
                  </a:cxn>
                  <a:cxn ang="0">
                    <a:pos x="216" y="651"/>
                  </a:cxn>
                  <a:cxn ang="0">
                    <a:pos x="230" y="652"/>
                  </a:cxn>
                  <a:cxn ang="0">
                    <a:pos x="239" y="652"/>
                  </a:cxn>
                  <a:cxn ang="0">
                    <a:pos x="243" y="652"/>
                  </a:cxn>
                  <a:cxn ang="0">
                    <a:pos x="238" y="694"/>
                  </a:cxn>
                  <a:cxn ang="0">
                    <a:pos x="204" y="778"/>
                  </a:cxn>
                  <a:cxn ang="0">
                    <a:pos x="109" y="748"/>
                  </a:cxn>
                  <a:cxn ang="0">
                    <a:pos x="82" y="782"/>
                  </a:cxn>
                  <a:cxn ang="0">
                    <a:pos x="67" y="828"/>
                  </a:cxn>
                  <a:cxn ang="0">
                    <a:pos x="156" y="815"/>
                  </a:cxn>
                  <a:cxn ang="0">
                    <a:pos x="193" y="861"/>
                  </a:cxn>
                  <a:cxn ang="0">
                    <a:pos x="116" y="888"/>
                  </a:cxn>
                  <a:cxn ang="0">
                    <a:pos x="83" y="938"/>
                  </a:cxn>
                  <a:cxn ang="0">
                    <a:pos x="56" y="1075"/>
                  </a:cxn>
                  <a:cxn ang="0">
                    <a:pos x="57" y="1077"/>
                  </a:cxn>
                  <a:cxn ang="0">
                    <a:pos x="62" y="1085"/>
                  </a:cxn>
                  <a:cxn ang="0">
                    <a:pos x="69" y="1096"/>
                  </a:cxn>
                  <a:cxn ang="0">
                    <a:pos x="77" y="1108"/>
                  </a:cxn>
                  <a:cxn ang="0">
                    <a:pos x="85" y="1120"/>
                  </a:cxn>
                  <a:cxn ang="0">
                    <a:pos x="93" y="1131"/>
                  </a:cxn>
                  <a:cxn ang="0">
                    <a:pos x="99" y="1139"/>
                  </a:cxn>
                  <a:cxn ang="0">
                    <a:pos x="103" y="1143"/>
                  </a:cxn>
                </a:cxnLst>
                <a:rect l="0" t="0" r="r" b="b"/>
                <a:pathLst>
                  <a:path w="265" h="1143">
                    <a:moveTo>
                      <a:pt x="103" y="1143"/>
                    </a:moveTo>
                    <a:lnTo>
                      <a:pt x="39" y="1105"/>
                    </a:lnTo>
                    <a:lnTo>
                      <a:pt x="32" y="964"/>
                    </a:lnTo>
                    <a:lnTo>
                      <a:pt x="50" y="745"/>
                    </a:lnTo>
                    <a:lnTo>
                      <a:pt x="92" y="560"/>
                    </a:lnTo>
                    <a:lnTo>
                      <a:pt x="65" y="231"/>
                    </a:lnTo>
                    <a:lnTo>
                      <a:pt x="19" y="62"/>
                    </a:lnTo>
                    <a:lnTo>
                      <a:pt x="0" y="0"/>
                    </a:lnTo>
                    <a:lnTo>
                      <a:pt x="100" y="78"/>
                    </a:lnTo>
                    <a:lnTo>
                      <a:pt x="214" y="98"/>
                    </a:lnTo>
                    <a:lnTo>
                      <a:pt x="235" y="165"/>
                    </a:lnTo>
                    <a:lnTo>
                      <a:pt x="221" y="264"/>
                    </a:lnTo>
                    <a:lnTo>
                      <a:pt x="198" y="335"/>
                    </a:lnTo>
                    <a:lnTo>
                      <a:pt x="167" y="273"/>
                    </a:lnTo>
                    <a:lnTo>
                      <a:pt x="152" y="320"/>
                    </a:lnTo>
                    <a:lnTo>
                      <a:pt x="185" y="375"/>
                    </a:lnTo>
                    <a:lnTo>
                      <a:pt x="230" y="371"/>
                    </a:lnTo>
                    <a:lnTo>
                      <a:pt x="265" y="477"/>
                    </a:lnTo>
                    <a:lnTo>
                      <a:pt x="237" y="590"/>
                    </a:lnTo>
                    <a:lnTo>
                      <a:pt x="193" y="619"/>
                    </a:lnTo>
                    <a:lnTo>
                      <a:pt x="139" y="575"/>
                    </a:lnTo>
                    <a:lnTo>
                      <a:pt x="121" y="630"/>
                    </a:lnTo>
                    <a:lnTo>
                      <a:pt x="139" y="638"/>
                    </a:lnTo>
                    <a:lnTo>
                      <a:pt x="159" y="643"/>
                    </a:lnTo>
                    <a:lnTo>
                      <a:pt x="180" y="648"/>
                    </a:lnTo>
                    <a:lnTo>
                      <a:pt x="199" y="650"/>
                    </a:lnTo>
                    <a:lnTo>
                      <a:pt x="216" y="651"/>
                    </a:lnTo>
                    <a:lnTo>
                      <a:pt x="230" y="652"/>
                    </a:lnTo>
                    <a:lnTo>
                      <a:pt x="239" y="652"/>
                    </a:lnTo>
                    <a:lnTo>
                      <a:pt x="243" y="652"/>
                    </a:lnTo>
                    <a:lnTo>
                      <a:pt x="238" y="694"/>
                    </a:lnTo>
                    <a:lnTo>
                      <a:pt x="204" y="778"/>
                    </a:lnTo>
                    <a:lnTo>
                      <a:pt x="109" y="748"/>
                    </a:lnTo>
                    <a:lnTo>
                      <a:pt x="82" y="782"/>
                    </a:lnTo>
                    <a:lnTo>
                      <a:pt x="67" y="828"/>
                    </a:lnTo>
                    <a:lnTo>
                      <a:pt x="156" y="815"/>
                    </a:lnTo>
                    <a:lnTo>
                      <a:pt x="193" y="861"/>
                    </a:lnTo>
                    <a:lnTo>
                      <a:pt x="116" y="888"/>
                    </a:lnTo>
                    <a:lnTo>
                      <a:pt x="83" y="938"/>
                    </a:lnTo>
                    <a:lnTo>
                      <a:pt x="56" y="1075"/>
                    </a:lnTo>
                    <a:lnTo>
                      <a:pt x="57" y="1077"/>
                    </a:lnTo>
                    <a:lnTo>
                      <a:pt x="62" y="1085"/>
                    </a:lnTo>
                    <a:lnTo>
                      <a:pt x="69" y="1096"/>
                    </a:lnTo>
                    <a:lnTo>
                      <a:pt x="77" y="1108"/>
                    </a:lnTo>
                    <a:lnTo>
                      <a:pt x="85" y="1120"/>
                    </a:lnTo>
                    <a:lnTo>
                      <a:pt x="93" y="1131"/>
                    </a:lnTo>
                    <a:lnTo>
                      <a:pt x="99" y="1139"/>
                    </a:lnTo>
                    <a:lnTo>
                      <a:pt x="103" y="1143"/>
                    </a:lnTo>
                    <a:close/>
                  </a:path>
                </a:pathLst>
              </a:custGeom>
              <a:solidFill>
                <a:srgbClr val="0047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89" name="Freeform 135"/>
              <p:cNvSpPr>
                <a:spLocks/>
              </p:cNvSpPr>
              <p:nvPr/>
            </p:nvSpPr>
            <p:spPr bwMode="auto">
              <a:xfrm>
                <a:off x="2563283" y="2836296"/>
                <a:ext cx="650439" cy="849485"/>
              </a:xfrm>
              <a:custGeom>
                <a:avLst/>
                <a:gdLst/>
                <a:ahLst/>
                <a:cxnLst>
                  <a:cxn ang="0">
                    <a:pos x="33" y="896"/>
                  </a:cxn>
                  <a:cxn ang="0">
                    <a:pos x="195" y="662"/>
                  </a:cxn>
                  <a:cxn ang="0">
                    <a:pos x="348" y="616"/>
                  </a:cxn>
                  <a:cxn ang="0">
                    <a:pos x="501" y="587"/>
                  </a:cxn>
                  <a:cxn ang="0">
                    <a:pos x="580" y="560"/>
                  </a:cxn>
                  <a:cxn ang="0">
                    <a:pos x="618" y="495"/>
                  </a:cxn>
                  <a:cxn ang="0">
                    <a:pos x="568" y="462"/>
                  </a:cxn>
                  <a:cxn ang="0">
                    <a:pos x="510" y="478"/>
                  </a:cxn>
                  <a:cxn ang="0">
                    <a:pos x="529" y="423"/>
                  </a:cxn>
                  <a:cxn ang="0">
                    <a:pos x="604" y="430"/>
                  </a:cxn>
                  <a:cxn ang="0">
                    <a:pos x="658" y="447"/>
                  </a:cxn>
                  <a:cxn ang="0">
                    <a:pos x="714" y="404"/>
                  </a:cxn>
                  <a:cxn ang="0">
                    <a:pos x="744" y="311"/>
                  </a:cxn>
                  <a:cxn ang="0">
                    <a:pos x="715" y="267"/>
                  </a:cxn>
                  <a:cxn ang="0">
                    <a:pos x="667" y="286"/>
                  </a:cxn>
                  <a:cxn ang="0">
                    <a:pos x="666" y="269"/>
                  </a:cxn>
                  <a:cxn ang="0">
                    <a:pos x="671" y="253"/>
                  </a:cxn>
                  <a:cxn ang="0">
                    <a:pos x="679" y="241"/>
                  </a:cxn>
                  <a:cxn ang="0">
                    <a:pos x="688" y="229"/>
                  </a:cxn>
                  <a:cxn ang="0">
                    <a:pos x="698" y="220"/>
                  </a:cxn>
                  <a:cxn ang="0">
                    <a:pos x="709" y="213"/>
                  </a:cxn>
                  <a:cxn ang="0">
                    <a:pos x="715" y="208"/>
                  </a:cxn>
                  <a:cxn ang="0">
                    <a:pos x="718" y="207"/>
                  </a:cxn>
                  <a:cxn ang="0">
                    <a:pos x="764" y="196"/>
                  </a:cxn>
                  <a:cxn ang="0">
                    <a:pos x="836" y="132"/>
                  </a:cxn>
                  <a:cxn ang="0">
                    <a:pos x="871" y="23"/>
                  </a:cxn>
                  <a:cxn ang="0">
                    <a:pos x="801" y="0"/>
                  </a:cxn>
                  <a:cxn ang="0">
                    <a:pos x="747" y="34"/>
                  </a:cxn>
                  <a:cxn ang="0">
                    <a:pos x="661" y="85"/>
                  </a:cxn>
                  <a:cxn ang="0">
                    <a:pos x="570" y="212"/>
                  </a:cxn>
                  <a:cxn ang="0">
                    <a:pos x="524" y="249"/>
                  </a:cxn>
                  <a:cxn ang="0">
                    <a:pos x="530" y="311"/>
                  </a:cxn>
                  <a:cxn ang="0">
                    <a:pos x="499" y="379"/>
                  </a:cxn>
                  <a:cxn ang="0">
                    <a:pos x="442" y="396"/>
                  </a:cxn>
                  <a:cxn ang="0">
                    <a:pos x="404" y="435"/>
                  </a:cxn>
                  <a:cxn ang="0">
                    <a:pos x="408" y="506"/>
                  </a:cxn>
                  <a:cxn ang="0">
                    <a:pos x="315" y="554"/>
                  </a:cxn>
                  <a:cxn ang="0">
                    <a:pos x="162" y="652"/>
                  </a:cxn>
                  <a:cxn ang="0">
                    <a:pos x="0" y="894"/>
                  </a:cxn>
                  <a:cxn ang="0">
                    <a:pos x="33" y="896"/>
                  </a:cxn>
                </a:cxnLst>
                <a:rect l="0" t="0" r="r" b="b"/>
                <a:pathLst>
                  <a:path w="871" h="896">
                    <a:moveTo>
                      <a:pt x="33" y="896"/>
                    </a:moveTo>
                    <a:lnTo>
                      <a:pt x="195" y="662"/>
                    </a:lnTo>
                    <a:lnTo>
                      <a:pt x="348" y="616"/>
                    </a:lnTo>
                    <a:lnTo>
                      <a:pt x="501" y="587"/>
                    </a:lnTo>
                    <a:lnTo>
                      <a:pt x="580" y="560"/>
                    </a:lnTo>
                    <a:lnTo>
                      <a:pt x="618" y="495"/>
                    </a:lnTo>
                    <a:lnTo>
                      <a:pt x="568" y="462"/>
                    </a:lnTo>
                    <a:lnTo>
                      <a:pt x="510" y="478"/>
                    </a:lnTo>
                    <a:lnTo>
                      <a:pt x="529" y="423"/>
                    </a:lnTo>
                    <a:lnTo>
                      <a:pt x="604" y="430"/>
                    </a:lnTo>
                    <a:lnTo>
                      <a:pt x="658" y="447"/>
                    </a:lnTo>
                    <a:lnTo>
                      <a:pt x="714" y="404"/>
                    </a:lnTo>
                    <a:lnTo>
                      <a:pt x="744" y="311"/>
                    </a:lnTo>
                    <a:lnTo>
                      <a:pt x="715" y="267"/>
                    </a:lnTo>
                    <a:lnTo>
                      <a:pt x="667" y="286"/>
                    </a:lnTo>
                    <a:lnTo>
                      <a:pt x="666" y="269"/>
                    </a:lnTo>
                    <a:lnTo>
                      <a:pt x="671" y="253"/>
                    </a:lnTo>
                    <a:lnTo>
                      <a:pt x="679" y="241"/>
                    </a:lnTo>
                    <a:lnTo>
                      <a:pt x="688" y="229"/>
                    </a:lnTo>
                    <a:lnTo>
                      <a:pt x="698" y="220"/>
                    </a:lnTo>
                    <a:lnTo>
                      <a:pt x="709" y="213"/>
                    </a:lnTo>
                    <a:lnTo>
                      <a:pt x="715" y="208"/>
                    </a:lnTo>
                    <a:lnTo>
                      <a:pt x="718" y="207"/>
                    </a:lnTo>
                    <a:lnTo>
                      <a:pt x="764" y="196"/>
                    </a:lnTo>
                    <a:lnTo>
                      <a:pt x="836" y="132"/>
                    </a:lnTo>
                    <a:lnTo>
                      <a:pt x="871" y="23"/>
                    </a:lnTo>
                    <a:lnTo>
                      <a:pt x="801" y="0"/>
                    </a:lnTo>
                    <a:lnTo>
                      <a:pt x="747" y="34"/>
                    </a:lnTo>
                    <a:lnTo>
                      <a:pt x="661" y="85"/>
                    </a:lnTo>
                    <a:lnTo>
                      <a:pt x="570" y="212"/>
                    </a:lnTo>
                    <a:lnTo>
                      <a:pt x="524" y="249"/>
                    </a:lnTo>
                    <a:lnTo>
                      <a:pt x="530" y="311"/>
                    </a:lnTo>
                    <a:lnTo>
                      <a:pt x="499" y="379"/>
                    </a:lnTo>
                    <a:lnTo>
                      <a:pt x="442" y="396"/>
                    </a:lnTo>
                    <a:lnTo>
                      <a:pt x="404" y="435"/>
                    </a:lnTo>
                    <a:lnTo>
                      <a:pt x="408" y="506"/>
                    </a:lnTo>
                    <a:lnTo>
                      <a:pt x="315" y="554"/>
                    </a:lnTo>
                    <a:lnTo>
                      <a:pt x="162" y="652"/>
                    </a:lnTo>
                    <a:lnTo>
                      <a:pt x="0" y="894"/>
                    </a:lnTo>
                    <a:lnTo>
                      <a:pt x="33" y="896"/>
                    </a:lnTo>
                    <a:close/>
                  </a:path>
                </a:pathLst>
              </a:custGeom>
              <a:solidFill>
                <a:srgbClr val="002D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0" name="Freeform 136"/>
              <p:cNvSpPr>
                <a:spLocks/>
              </p:cNvSpPr>
              <p:nvPr/>
            </p:nvSpPr>
            <p:spPr bwMode="auto">
              <a:xfrm>
                <a:off x="2548331" y="2662237"/>
                <a:ext cx="469512" cy="1089762"/>
              </a:xfrm>
              <a:custGeom>
                <a:avLst/>
                <a:gdLst/>
                <a:ahLst/>
                <a:cxnLst>
                  <a:cxn ang="0">
                    <a:pos x="16" y="1020"/>
                  </a:cxn>
                  <a:cxn ang="0">
                    <a:pos x="104" y="962"/>
                  </a:cxn>
                  <a:cxn ang="0">
                    <a:pos x="239" y="780"/>
                  </a:cxn>
                  <a:cxn ang="0">
                    <a:pos x="215" y="695"/>
                  </a:cxn>
                  <a:cxn ang="0">
                    <a:pos x="238" y="625"/>
                  </a:cxn>
                  <a:cxn ang="0">
                    <a:pos x="283" y="535"/>
                  </a:cxn>
                  <a:cxn ang="0">
                    <a:pos x="332" y="542"/>
                  </a:cxn>
                  <a:cxn ang="0">
                    <a:pos x="298" y="626"/>
                  </a:cxn>
                  <a:cxn ang="0">
                    <a:pos x="361" y="560"/>
                  </a:cxn>
                  <a:cxn ang="0">
                    <a:pos x="345" y="503"/>
                  </a:cxn>
                  <a:cxn ang="0">
                    <a:pos x="287" y="467"/>
                  </a:cxn>
                  <a:cxn ang="0">
                    <a:pos x="300" y="403"/>
                  </a:cxn>
                  <a:cxn ang="0">
                    <a:pos x="330" y="335"/>
                  </a:cxn>
                  <a:cxn ang="0">
                    <a:pos x="382" y="333"/>
                  </a:cxn>
                  <a:cxn ang="0">
                    <a:pos x="412" y="404"/>
                  </a:cxn>
                  <a:cxn ang="0">
                    <a:pos x="450" y="363"/>
                  </a:cxn>
                  <a:cxn ang="0">
                    <a:pos x="421" y="320"/>
                  </a:cxn>
                  <a:cxn ang="0">
                    <a:pos x="327" y="290"/>
                  </a:cxn>
                  <a:cxn ang="0">
                    <a:pos x="321" y="201"/>
                  </a:cxn>
                  <a:cxn ang="0">
                    <a:pos x="341" y="139"/>
                  </a:cxn>
                  <a:cxn ang="0">
                    <a:pos x="410" y="109"/>
                  </a:cxn>
                  <a:cxn ang="0">
                    <a:pos x="505" y="0"/>
                  </a:cxn>
                  <a:cxn ang="0">
                    <a:pos x="596" y="65"/>
                  </a:cxn>
                  <a:cxn ang="0">
                    <a:pos x="629" y="179"/>
                  </a:cxn>
                  <a:cxn ang="0">
                    <a:pos x="602" y="265"/>
                  </a:cxn>
                  <a:cxn ang="0">
                    <a:pos x="568" y="367"/>
                  </a:cxn>
                  <a:cxn ang="0">
                    <a:pos x="510" y="366"/>
                  </a:cxn>
                  <a:cxn ang="0">
                    <a:pos x="463" y="428"/>
                  </a:cxn>
                  <a:cxn ang="0">
                    <a:pos x="510" y="417"/>
                  </a:cxn>
                  <a:cxn ang="0">
                    <a:pos x="498" y="482"/>
                  </a:cxn>
                  <a:cxn ang="0">
                    <a:pos x="473" y="535"/>
                  </a:cxn>
                  <a:cxn ang="0">
                    <a:pos x="402" y="538"/>
                  </a:cxn>
                  <a:cxn ang="0">
                    <a:pos x="379" y="609"/>
                  </a:cxn>
                  <a:cxn ang="0">
                    <a:pos x="447" y="613"/>
                  </a:cxn>
                  <a:cxn ang="0">
                    <a:pos x="422" y="692"/>
                  </a:cxn>
                  <a:cxn ang="0">
                    <a:pos x="366" y="761"/>
                  </a:cxn>
                  <a:cxn ang="0">
                    <a:pos x="288" y="787"/>
                  </a:cxn>
                  <a:cxn ang="0">
                    <a:pos x="238" y="840"/>
                  </a:cxn>
                  <a:cxn ang="0">
                    <a:pos x="156" y="935"/>
                  </a:cxn>
                  <a:cxn ang="0">
                    <a:pos x="74" y="1030"/>
                  </a:cxn>
                  <a:cxn ang="0">
                    <a:pos x="0" y="1154"/>
                  </a:cxn>
                  <a:cxn ang="0">
                    <a:pos x="16" y="1020"/>
                  </a:cxn>
                </a:cxnLst>
                <a:rect l="0" t="0" r="r" b="b"/>
                <a:pathLst>
                  <a:path w="629" h="1154">
                    <a:moveTo>
                      <a:pt x="16" y="1020"/>
                    </a:moveTo>
                    <a:lnTo>
                      <a:pt x="104" y="962"/>
                    </a:lnTo>
                    <a:lnTo>
                      <a:pt x="239" y="780"/>
                    </a:lnTo>
                    <a:lnTo>
                      <a:pt x="215" y="695"/>
                    </a:lnTo>
                    <a:lnTo>
                      <a:pt x="238" y="625"/>
                    </a:lnTo>
                    <a:lnTo>
                      <a:pt x="283" y="535"/>
                    </a:lnTo>
                    <a:lnTo>
                      <a:pt x="332" y="542"/>
                    </a:lnTo>
                    <a:lnTo>
                      <a:pt x="298" y="626"/>
                    </a:lnTo>
                    <a:lnTo>
                      <a:pt x="361" y="560"/>
                    </a:lnTo>
                    <a:lnTo>
                      <a:pt x="345" y="503"/>
                    </a:lnTo>
                    <a:lnTo>
                      <a:pt x="287" y="467"/>
                    </a:lnTo>
                    <a:lnTo>
                      <a:pt x="300" y="403"/>
                    </a:lnTo>
                    <a:lnTo>
                      <a:pt x="330" y="335"/>
                    </a:lnTo>
                    <a:lnTo>
                      <a:pt x="382" y="333"/>
                    </a:lnTo>
                    <a:lnTo>
                      <a:pt x="412" y="404"/>
                    </a:lnTo>
                    <a:lnTo>
                      <a:pt x="450" y="363"/>
                    </a:lnTo>
                    <a:lnTo>
                      <a:pt x="421" y="320"/>
                    </a:lnTo>
                    <a:lnTo>
                      <a:pt x="327" y="290"/>
                    </a:lnTo>
                    <a:lnTo>
                      <a:pt x="321" y="201"/>
                    </a:lnTo>
                    <a:lnTo>
                      <a:pt x="341" y="139"/>
                    </a:lnTo>
                    <a:lnTo>
                      <a:pt x="410" y="109"/>
                    </a:lnTo>
                    <a:lnTo>
                      <a:pt x="505" y="0"/>
                    </a:lnTo>
                    <a:lnTo>
                      <a:pt x="596" y="65"/>
                    </a:lnTo>
                    <a:lnTo>
                      <a:pt x="629" y="179"/>
                    </a:lnTo>
                    <a:lnTo>
                      <a:pt x="602" y="265"/>
                    </a:lnTo>
                    <a:lnTo>
                      <a:pt x="568" y="367"/>
                    </a:lnTo>
                    <a:lnTo>
                      <a:pt x="510" y="366"/>
                    </a:lnTo>
                    <a:lnTo>
                      <a:pt x="463" y="428"/>
                    </a:lnTo>
                    <a:lnTo>
                      <a:pt x="510" y="417"/>
                    </a:lnTo>
                    <a:lnTo>
                      <a:pt x="498" y="482"/>
                    </a:lnTo>
                    <a:lnTo>
                      <a:pt x="473" y="535"/>
                    </a:lnTo>
                    <a:lnTo>
                      <a:pt x="402" y="538"/>
                    </a:lnTo>
                    <a:lnTo>
                      <a:pt x="379" y="609"/>
                    </a:lnTo>
                    <a:lnTo>
                      <a:pt x="447" y="613"/>
                    </a:lnTo>
                    <a:lnTo>
                      <a:pt x="422" y="692"/>
                    </a:lnTo>
                    <a:lnTo>
                      <a:pt x="366" y="761"/>
                    </a:lnTo>
                    <a:lnTo>
                      <a:pt x="288" y="787"/>
                    </a:lnTo>
                    <a:lnTo>
                      <a:pt x="238" y="840"/>
                    </a:lnTo>
                    <a:lnTo>
                      <a:pt x="156" y="935"/>
                    </a:lnTo>
                    <a:lnTo>
                      <a:pt x="74" y="1030"/>
                    </a:lnTo>
                    <a:lnTo>
                      <a:pt x="0" y="1154"/>
                    </a:lnTo>
                    <a:lnTo>
                      <a:pt x="16" y="1020"/>
                    </a:lnTo>
                    <a:close/>
                  </a:path>
                </a:pathLst>
              </a:custGeom>
              <a:solidFill>
                <a:srgbClr val="00703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1" name="Freeform 137"/>
              <p:cNvSpPr>
                <a:spLocks/>
              </p:cNvSpPr>
              <p:nvPr/>
            </p:nvSpPr>
            <p:spPr bwMode="auto">
              <a:xfrm>
                <a:off x="2524407" y="2590343"/>
                <a:ext cx="110649" cy="898676"/>
              </a:xfrm>
              <a:custGeom>
                <a:avLst/>
                <a:gdLst/>
                <a:ahLst/>
                <a:cxnLst>
                  <a:cxn ang="0">
                    <a:pos x="24" y="66"/>
                  </a:cxn>
                  <a:cxn ang="0">
                    <a:pos x="25" y="171"/>
                  </a:cxn>
                  <a:cxn ang="0">
                    <a:pos x="0" y="250"/>
                  </a:cxn>
                  <a:cxn ang="0">
                    <a:pos x="16" y="306"/>
                  </a:cxn>
                  <a:cxn ang="0">
                    <a:pos x="89" y="294"/>
                  </a:cxn>
                  <a:cxn ang="0">
                    <a:pos x="108" y="396"/>
                  </a:cxn>
                  <a:cxn ang="0">
                    <a:pos x="44" y="463"/>
                  </a:cxn>
                  <a:cxn ang="0">
                    <a:pos x="39" y="529"/>
                  </a:cxn>
                  <a:cxn ang="0">
                    <a:pos x="89" y="563"/>
                  </a:cxn>
                  <a:cxn ang="0">
                    <a:pos x="92" y="633"/>
                  </a:cxn>
                  <a:cxn ang="0">
                    <a:pos x="31" y="692"/>
                  </a:cxn>
                  <a:cxn ang="0">
                    <a:pos x="6" y="770"/>
                  </a:cxn>
                  <a:cxn ang="0">
                    <a:pos x="43" y="842"/>
                  </a:cxn>
                  <a:cxn ang="0">
                    <a:pos x="52" y="949"/>
                  </a:cxn>
                  <a:cxn ang="0">
                    <a:pos x="111" y="631"/>
                  </a:cxn>
                  <a:cxn ang="0">
                    <a:pos x="150" y="400"/>
                  </a:cxn>
                  <a:cxn ang="0">
                    <a:pos x="92" y="149"/>
                  </a:cxn>
                  <a:cxn ang="0">
                    <a:pos x="29" y="0"/>
                  </a:cxn>
                  <a:cxn ang="0">
                    <a:pos x="24" y="66"/>
                  </a:cxn>
                </a:cxnLst>
                <a:rect l="0" t="0" r="r" b="b"/>
                <a:pathLst>
                  <a:path w="150" h="949">
                    <a:moveTo>
                      <a:pt x="24" y="66"/>
                    </a:moveTo>
                    <a:lnTo>
                      <a:pt x="25" y="171"/>
                    </a:lnTo>
                    <a:lnTo>
                      <a:pt x="0" y="250"/>
                    </a:lnTo>
                    <a:lnTo>
                      <a:pt x="16" y="306"/>
                    </a:lnTo>
                    <a:lnTo>
                      <a:pt x="89" y="294"/>
                    </a:lnTo>
                    <a:lnTo>
                      <a:pt x="108" y="396"/>
                    </a:lnTo>
                    <a:lnTo>
                      <a:pt x="44" y="463"/>
                    </a:lnTo>
                    <a:lnTo>
                      <a:pt x="39" y="529"/>
                    </a:lnTo>
                    <a:lnTo>
                      <a:pt x="89" y="563"/>
                    </a:lnTo>
                    <a:lnTo>
                      <a:pt x="92" y="633"/>
                    </a:lnTo>
                    <a:lnTo>
                      <a:pt x="31" y="692"/>
                    </a:lnTo>
                    <a:lnTo>
                      <a:pt x="6" y="770"/>
                    </a:lnTo>
                    <a:lnTo>
                      <a:pt x="43" y="842"/>
                    </a:lnTo>
                    <a:lnTo>
                      <a:pt x="52" y="949"/>
                    </a:lnTo>
                    <a:lnTo>
                      <a:pt x="111" y="631"/>
                    </a:lnTo>
                    <a:lnTo>
                      <a:pt x="150" y="400"/>
                    </a:lnTo>
                    <a:lnTo>
                      <a:pt x="92" y="149"/>
                    </a:lnTo>
                    <a:lnTo>
                      <a:pt x="29" y="0"/>
                    </a:lnTo>
                    <a:lnTo>
                      <a:pt x="24" y="66"/>
                    </a:lnTo>
                    <a:close/>
                  </a:path>
                </a:pathLst>
              </a:custGeom>
              <a:solidFill>
                <a:srgbClr val="00703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2" name="Freeform 138"/>
              <p:cNvSpPr>
                <a:spLocks/>
              </p:cNvSpPr>
              <p:nvPr/>
            </p:nvSpPr>
            <p:spPr bwMode="auto">
              <a:xfrm>
                <a:off x="2324042" y="3636591"/>
                <a:ext cx="316995" cy="399202"/>
              </a:xfrm>
              <a:custGeom>
                <a:avLst/>
                <a:gdLst/>
                <a:ahLst/>
                <a:cxnLst>
                  <a:cxn ang="0">
                    <a:pos x="335" y="26"/>
                  </a:cxn>
                  <a:cxn ang="0">
                    <a:pos x="309" y="12"/>
                  </a:cxn>
                  <a:cxn ang="0">
                    <a:pos x="284" y="4"/>
                  </a:cxn>
                  <a:cxn ang="0">
                    <a:pos x="261" y="0"/>
                  </a:cxn>
                  <a:cxn ang="0">
                    <a:pos x="239" y="4"/>
                  </a:cxn>
                  <a:cxn ang="0">
                    <a:pos x="219" y="12"/>
                  </a:cxn>
                  <a:cxn ang="0">
                    <a:pos x="199" y="27"/>
                  </a:cxn>
                  <a:cxn ang="0">
                    <a:pos x="182" y="48"/>
                  </a:cxn>
                  <a:cxn ang="0">
                    <a:pos x="167" y="74"/>
                  </a:cxn>
                  <a:cxn ang="0">
                    <a:pos x="158" y="113"/>
                  </a:cxn>
                  <a:cxn ang="0">
                    <a:pos x="156" y="143"/>
                  </a:cxn>
                  <a:cxn ang="0">
                    <a:pos x="165" y="173"/>
                  </a:cxn>
                  <a:cxn ang="0">
                    <a:pos x="178" y="210"/>
                  </a:cxn>
                  <a:cxn ang="0">
                    <a:pos x="167" y="233"/>
                  </a:cxn>
                  <a:cxn ang="0">
                    <a:pos x="80" y="303"/>
                  </a:cxn>
                  <a:cxn ang="0">
                    <a:pos x="30" y="355"/>
                  </a:cxn>
                  <a:cxn ang="0">
                    <a:pos x="0" y="423"/>
                  </a:cxn>
                  <a:cxn ang="0">
                    <a:pos x="74" y="326"/>
                  </a:cxn>
                  <a:cxn ang="0">
                    <a:pos x="76" y="325"/>
                  </a:cxn>
                  <a:cxn ang="0">
                    <a:pos x="84" y="322"/>
                  </a:cxn>
                  <a:cxn ang="0">
                    <a:pos x="94" y="317"/>
                  </a:cxn>
                  <a:cxn ang="0">
                    <a:pos x="107" y="310"/>
                  </a:cxn>
                  <a:cxn ang="0">
                    <a:pos x="121" y="303"/>
                  </a:cxn>
                  <a:cxn ang="0">
                    <a:pos x="133" y="295"/>
                  </a:cxn>
                  <a:cxn ang="0">
                    <a:pos x="144" y="287"/>
                  </a:cxn>
                  <a:cxn ang="0">
                    <a:pos x="152" y="279"/>
                  </a:cxn>
                  <a:cxn ang="0">
                    <a:pos x="159" y="271"/>
                  </a:cxn>
                  <a:cxn ang="0">
                    <a:pos x="167" y="263"/>
                  </a:cxn>
                  <a:cxn ang="0">
                    <a:pos x="175" y="255"/>
                  </a:cxn>
                  <a:cxn ang="0">
                    <a:pos x="184" y="248"/>
                  </a:cxn>
                  <a:cxn ang="0">
                    <a:pos x="192" y="241"/>
                  </a:cxn>
                  <a:cxn ang="0">
                    <a:pos x="199" y="237"/>
                  </a:cxn>
                  <a:cxn ang="0">
                    <a:pos x="204" y="233"/>
                  </a:cxn>
                  <a:cxn ang="0">
                    <a:pos x="205" y="232"/>
                  </a:cxn>
                  <a:cxn ang="0">
                    <a:pos x="231" y="239"/>
                  </a:cxn>
                  <a:cxn ang="0">
                    <a:pos x="256" y="245"/>
                  </a:cxn>
                  <a:cxn ang="0">
                    <a:pos x="279" y="250"/>
                  </a:cxn>
                  <a:cxn ang="0">
                    <a:pos x="300" y="251"/>
                  </a:cxn>
                  <a:cxn ang="0">
                    <a:pos x="322" y="250"/>
                  </a:cxn>
                  <a:cxn ang="0">
                    <a:pos x="343" y="246"/>
                  </a:cxn>
                  <a:cxn ang="0">
                    <a:pos x="364" y="234"/>
                  </a:cxn>
                  <a:cxn ang="0">
                    <a:pos x="385" y="217"/>
                  </a:cxn>
                  <a:cxn ang="0">
                    <a:pos x="401" y="198"/>
                  </a:cxn>
                  <a:cxn ang="0">
                    <a:pos x="413" y="180"/>
                  </a:cxn>
                  <a:cxn ang="0">
                    <a:pos x="420" y="162"/>
                  </a:cxn>
                  <a:cxn ang="0">
                    <a:pos x="424" y="143"/>
                  </a:cxn>
                  <a:cxn ang="0">
                    <a:pos x="423" y="122"/>
                  </a:cxn>
                  <a:cxn ang="0">
                    <a:pos x="417" y="102"/>
                  </a:cxn>
                  <a:cxn ang="0">
                    <a:pos x="405" y="80"/>
                  </a:cxn>
                  <a:cxn ang="0">
                    <a:pos x="389" y="56"/>
                  </a:cxn>
                  <a:cxn ang="0">
                    <a:pos x="358" y="38"/>
                  </a:cxn>
                  <a:cxn ang="0">
                    <a:pos x="335" y="26"/>
                  </a:cxn>
                </a:cxnLst>
                <a:rect l="0" t="0" r="r" b="b"/>
                <a:pathLst>
                  <a:path w="424" h="423">
                    <a:moveTo>
                      <a:pt x="335" y="26"/>
                    </a:moveTo>
                    <a:lnTo>
                      <a:pt x="309" y="12"/>
                    </a:lnTo>
                    <a:lnTo>
                      <a:pt x="284" y="4"/>
                    </a:lnTo>
                    <a:lnTo>
                      <a:pt x="261" y="0"/>
                    </a:lnTo>
                    <a:lnTo>
                      <a:pt x="239" y="4"/>
                    </a:lnTo>
                    <a:lnTo>
                      <a:pt x="219" y="12"/>
                    </a:lnTo>
                    <a:lnTo>
                      <a:pt x="199" y="27"/>
                    </a:lnTo>
                    <a:lnTo>
                      <a:pt x="182" y="48"/>
                    </a:lnTo>
                    <a:lnTo>
                      <a:pt x="167" y="74"/>
                    </a:lnTo>
                    <a:lnTo>
                      <a:pt x="158" y="113"/>
                    </a:lnTo>
                    <a:lnTo>
                      <a:pt x="156" y="143"/>
                    </a:lnTo>
                    <a:lnTo>
                      <a:pt x="165" y="173"/>
                    </a:lnTo>
                    <a:lnTo>
                      <a:pt x="178" y="210"/>
                    </a:lnTo>
                    <a:lnTo>
                      <a:pt x="167" y="233"/>
                    </a:lnTo>
                    <a:lnTo>
                      <a:pt x="80" y="303"/>
                    </a:lnTo>
                    <a:lnTo>
                      <a:pt x="30" y="355"/>
                    </a:lnTo>
                    <a:lnTo>
                      <a:pt x="0" y="423"/>
                    </a:lnTo>
                    <a:lnTo>
                      <a:pt x="74" y="326"/>
                    </a:lnTo>
                    <a:lnTo>
                      <a:pt x="76" y="325"/>
                    </a:lnTo>
                    <a:lnTo>
                      <a:pt x="84" y="322"/>
                    </a:lnTo>
                    <a:lnTo>
                      <a:pt x="94" y="317"/>
                    </a:lnTo>
                    <a:lnTo>
                      <a:pt x="107" y="310"/>
                    </a:lnTo>
                    <a:lnTo>
                      <a:pt x="121" y="303"/>
                    </a:lnTo>
                    <a:lnTo>
                      <a:pt x="133" y="295"/>
                    </a:lnTo>
                    <a:lnTo>
                      <a:pt x="144" y="287"/>
                    </a:lnTo>
                    <a:lnTo>
                      <a:pt x="152" y="279"/>
                    </a:lnTo>
                    <a:lnTo>
                      <a:pt x="159" y="271"/>
                    </a:lnTo>
                    <a:lnTo>
                      <a:pt x="167" y="263"/>
                    </a:lnTo>
                    <a:lnTo>
                      <a:pt x="175" y="255"/>
                    </a:lnTo>
                    <a:lnTo>
                      <a:pt x="184" y="248"/>
                    </a:lnTo>
                    <a:lnTo>
                      <a:pt x="192" y="241"/>
                    </a:lnTo>
                    <a:lnTo>
                      <a:pt x="199" y="237"/>
                    </a:lnTo>
                    <a:lnTo>
                      <a:pt x="204" y="233"/>
                    </a:lnTo>
                    <a:lnTo>
                      <a:pt x="205" y="232"/>
                    </a:lnTo>
                    <a:lnTo>
                      <a:pt x="231" y="239"/>
                    </a:lnTo>
                    <a:lnTo>
                      <a:pt x="256" y="245"/>
                    </a:lnTo>
                    <a:lnTo>
                      <a:pt x="279" y="250"/>
                    </a:lnTo>
                    <a:lnTo>
                      <a:pt x="300" y="251"/>
                    </a:lnTo>
                    <a:lnTo>
                      <a:pt x="322" y="250"/>
                    </a:lnTo>
                    <a:lnTo>
                      <a:pt x="343" y="246"/>
                    </a:lnTo>
                    <a:lnTo>
                      <a:pt x="364" y="234"/>
                    </a:lnTo>
                    <a:lnTo>
                      <a:pt x="385" y="217"/>
                    </a:lnTo>
                    <a:lnTo>
                      <a:pt x="401" y="198"/>
                    </a:lnTo>
                    <a:lnTo>
                      <a:pt x="413" y="180"/>
                    </a:lnTo>
                    <a:lnTo>
                      <a:pt x="420" y="162"/>
                    </a:lnTo>
                    <a:lnTo>
                      <a:pt x="424" y="143"/>
                    </a:lnTo>
                    <a:lnTo>
                      <a:pt x="423" y="122"/>
                    </a:lnTo>
                    <a:lnTo>
                      <a:pt x="417" y="102"/>
                    </a:lnTo>
                    <a:lnTo>
                      <a:pt x="405" y="80"/>
                    </a:lnTo>
                    <a:lnTo>
                      <a:pt x="389" y="56"/>
                    </a:lnTo>
                    <a:lnTo>
                      <a:pt x="358" y="38"/>
                    </a:lnTo>
                    <a:lnTo>
                      <a:pt x="335" y="26"/>
                    </a:lnTo>
                    <a:close/>
                  </a:path>
                </a:pathLst>
              </a:custGeom>
              <a:solidFill>
                <a:srgbClr val="99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3" name="Freeform 139"/>
              <p:cNvSpPr>
                <a:spLocks/>
              </p:cNvSpPr>
              <p:nvPr/>
            </p:nvSpPr>
            <p:spPr bwMode="auto">
              <a:xfrm>
                <a:off x="2449644" y="3657402"/>
                <a:ext cx="182422" cy="204330"/>
              </a:xfrm>
              <a:custGeom>
                <a:avLst/>
                <a:gdLst/>
                <a:ahLst/>
                <a:cxnLst>
                  <a:cxn ang="0">
                    <a:pos x="156" y="13"/>
                  </a:cxn>
                  <a:cxn ang="0">
                    <a:pos x="122" y="5"/>
                  </a:cxn>
                  <a:cxn ang="0">
                    <a:pos x="93" y="0"/>
                  </a:cxn>
                  <a:cxn ang="0">
                    <a:pos x="70" y="0"/>
                  </a:cxn>
                  <a:cxn ang="0">
                    <a:pos x="51" y="7"/>
                  </a:cxn>
                  <a:cxn ang="0">
                    <a:pos x="35" y="21"/>
                  </a:cxn>
                  <a:cxn ang="0">
                    <a:pos x="22" y="42"/>
                  </a:cxn>
                  <a:cxn ang="0">
                    <a:pos x="10" y="73"/>
                  </a:cxn>
                  <a:cxn ang="0">
                    <a:pos x="0" y="113"/>
                  </a:cxn>
                  <a:cxn ang="0">
                    <a:pos x="9" y="143"/>
                  </a:cxn>
                  <a:cxn ang="0">
                    <a:pos x="21" y="166"/>
                  </a:cxn>
                  <a:cxn ang="0">
                    <a:pos x="36" y="185"/>
                  </a:cxn>
                  <a:cxn ang="0">
                    <a:pos x="54" y="198"/>
                  </a:cxn>
                  <a:cxn ang="0">
                    <a:pos x="75" y="208"/>
                  </a:cxn>
                  <a:cxn ang="0">
                    <a:pos x="99" y="213"/>
                  </a:cxn>
                  <a:cxn ang="0">
                    <a:pos x="126" y="217"/>
                  </a:cxn>
                  <a:cxn ang="0">
                    <a:pos x="154" y="217"/>
                  </a:cxn>
                  <a:cxn ang="0">
                    <a:pos x="184" y="196"/>
                  </a:cxn>
                  <a:cxn ang="0">
                    <a:pos x="209" y="178"/>
                  </a:cxn>
                  <a:cxn ang="0">
                    <a:pos x="227" y="158"/>
                  </a:cxn>
                  <a:cxn ang="0">
                    <a:pos x="240" y="138"/>
                  </a:cxn>
                  <a:cxn ang="0">
                    <a:pos x="244" y="118"/>
                  </a:cxn>
                  <a:cxn ang="0">
                    <a:pos x="240" y="95"/>
                  </a:cxn>
                  <a:cxn ang="0">
                    <a:pos x="226" y="68"/>
                  </a:cxn>
                  <a:cxn ang="0">
                    <a:pos x="203" y="37"/>
                  </a:cxn>
                  <a:cxn ang="0">
                    <a:pos x="200" y="36"/>
                  </a:cxn>
                  <a:cxn ang="0">
                    <a:pos x="195" y="32"/>
                  </a:cxn>
                  <a:cxn ang="0">
                    <a:pos x="188" y="29"/>
                  </a:cxn>
                  <a:cxn ang="0">
                    <a:pos x="179" y="23"/>
                  </a:cxn>
                  <a:cxn ang="0">
                    <a:pos x="170" y="19"/>
                  </a:cxn>
                  <a:cxn ang="0">
                    <a:pos x="162" y="15"/>
                  </a:cxn>
                  <a:cxn ang="0">
                    <a:pos x="157" y="13"/>
                  </a:cxn>
                  <a:cxn ang="0">
                    <a:pos x="156" y="13"/>
                  </a:cxn>
                </a:cxnLst>
                <a:rect l="0" t="0" r="r" b="b"/>
                <a:pathLst>
                  <a:path w="244" h="217">
                    <a:moveTo>
                      <a:pt x="156" y="13"/>
                    </a:moveTo>
                    <a:lnTo>
                      <a:pt x="122" y="5"/>
                    </a:lnTo>
                    <a:lnTo>
                      <a:pt x="93" y="0"/>
                    </a:lnTo>
                    <a:lnTo>
                      <a:pt x="70" y="0"/>
                    </a:lnTo>
                    <a:lnTo>
                      <a:pt x="51" y="7"/>
                    </a:lnTo>
                    <a:lnTo>
                      <a:pt x="35" y="21"/>
                    </a:lnTo>
                    <a:lnTo>
                      <a:pt x="22" y="42"/>
                    </a:lnTo>
                    <a:lnTo>
                      <a:pt x="10" y="73"/>
                    </a:lnTo>
                    <a:lnTo>
                      <a:pt x="0" y="113"/>
                    </a:lnTo>
                    <a:lnTo>
                      <a:pt x="9" y="143"/>
                    </a:lnTo>
                    <a:lnTo>
                      <a:pt x="21" y="166"/>
                    </a:lnTo>
                    <a:lnTo>
                      <a:pt x="36" y="185"/>
                    </a:lnTo>
                    <a:lnTo>
                      <a:pt x="54" y="198"/>
                    </a:lnTo>
                    <a:lnTo>
                      <a:pt x="75" y="208"/>
                    </a:lnTo>
                    <a:lnTo>
                      <a:pt x="99" y="213"/>
                    </a:lnTo>
                    <a:lnTo>
                      <a:pt x="126" y="217"/>
                    </a:lnTo>
                    <a:lnTo>
                      <a:pt x="154" y="217"/>
                    </a:lnTo>
                    <a:lnTo>
                      <a:pt x="184" y="196"/>
                    </a:lnTo>
                    <a:lnTo>
                      <a:pt x="209" y="178"/>
                    </a:lnTo>
                    <a:lnTo>
                      <a:pt x="227" y="158"/>
                    </a:lnTo>
                    <a:lnTo>
                      <a:pt x="240" y="138"/>
                    </a:lnTo>
                    <a:lnTo>
                      <a:pt x="244" y="118"/>
                    </a:lnTo>
                    <a:lnTo>
                      <a:pt x="240" y="95"/>
                    </a:lnTo>
                    <a:lnTo>
                      <a:pt x="226" y="68"/>
                    </a:lnTo>
                    <a:lnTo>
                      <a:pt x="203" y="37"/>
                    </a:lnTo>
                    <a:lnTo>
                      <a:pt x="200" y="36"/>
                    </a:lnTo>
                    <a:lnTo>
                      <a:pt x="195" y="32"/>
                    </a:lnTo>
                    <a:lnTo>
                      <a:pt x="188" y="29"/>
                    </a:lnTo>
                    <a:lnTo>
                      <a:pt x="179" y="23"/>
                    </a:lnTo>
                    <a:lnTo>
                      <a:pt x="170" y="19"/>
                    </a:lnTo>
                    <a:lnTo>
                      <a:pt x="162" y="15"/>
                    </a:lnTo>
                    <a:lnTo>
                      <a:pt x="157" y="13"/>
                    </a:lnTo>
                    <a:lnTo>
                      <a:pt x="156" y="13"/>
                    </a:lnTo>
                    <a:close/>
                  </a:path>
                </a:pathLst>
              </a:custGeom>
              <a:solidFill>
                <a:srgbClr val="B5003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4" name="Freeform 140"/>
              <p:cNvSpPr>
                <a:spLocks/>
              </p:cNvSpPr>
              <p:nvPr/>
            </p:nvSpPr>
            <p:spPr bwMode="auto">
              <a:xfrm>
                <a:off x="2457120" y="3689565"/>
                <a:ext cx="164479" cy="168384"/>
              </a:xfrm>
              <a:custGeom>
                <a:avLst/>
                <a:gdLst/>
                <a:ahLst/>
                <a:cxnLst>
                  <a:cxn ang="0">
                    <a:pos x="202" y="25"/>
                  </a:cxn>
                  <a:cxn ang="0">
                    <a:pos x="213" y="45"/>
                  </a:cxn>
                  <a:cxn ang="0">
                    <a:pos x="219" y="66"/>
                  </a:cxn>
                  <a:cxn ang="0">
                    <a:pos x="218" y="87"/>
                  </a:cxn>
                  <a:cxn ang="0">
                    <a:pos x="210" y="107"/>
                  </a:cxn>
                  <a:cxn ang="0">
                    <a:pos x="197" y="128"/>
                  </a:cxn>
                  <a:cxn ang="0">
                    <a:pos x="179" y="146"/>
                  </a:cxn>
                  <a:cxn ang="0">
                    <a:pos x="156" y="162"/>
                  </a:cxn>
                  <a:cxn ang="0">
                    <a:pos x="128" y="176"/>
                  </a:cxn>
                  <a:cxn ang="0">
                    <a:pos x="59" y="161"/>
                  </a:cxn>
                  <a:cxn ang="0">
                    <a:pos x="25" y="143"/>
                  </a:cxn>
                  <a:cxn ang="0">
                    <a:pos x="0" y="113"/>
                  </a:cxn>
                  <a:cxn ang="0">
                    <a:pos x="11" y="79"/>
                  </a:cxn>
                  <a:cxn ang="0">
                    <a:pos x="27" y="97"/>
                  </a:cxn>
                  <a:cxn ang="0">
                    <a:pos x="41" y="108"/>
                  </a:cxn>
                  <a:cxn ang="0">
                    <a:pos x="52" y="115"/>
                  </a:cxn>
                  <a:cxn ang="0">
                    <a:pos x="63" y="116"/>
                  </a:cxn>
                  <a:cxn ang="0">
                    <a:pos x="74" y="113"/>
                  </a:cxn>
                  <a:cxn ang="0">
                    <a:pos x="84" y="105"/>
                  </a:cxn>
                  <a:cxn ang="0">
                    <a:pos x="97" y="91"/>
                  </a:cxn>
                  <a:cxn ang="0">
                    <a:pos x="111" y="73"/>
                  </a:cxn>
                  <a:cxn ang="0">
                    <a:pos x="109" y="46"/>
                  </a:cxn>
                  <a:cxn ang="0">
                    <a:pos x="110" y="25"/>
                  </a:cxn>
                  <a:cxn ang="0">
                    <a:pos x="116" y="11"/>
                  </a:cxn>
                  <a:cxn ang="0">
                    <a:pos x="126" y="2"/>
                  </a:cxn>
                  <a:cxn ang="0">
                    <a:pos x="140" y="0"/>
                  </a:cxn>
                  <a:cxn ang="0">
                    <a:pos x="157" y="3"/>
                  </a:cxn>
                  <a:cxn ang="0">
                    <a:pos x="178" y="11"/>
                  </a:cxn>
                  <a:cxn ang="0">
                    <a:pos x="202" y="25"/>
                  </a:cxn>
                </a:cxnLst>
                <a:rect l="0" t="0" r="r" b="b"/>
                <a:pathLst>
                  <a:path w="219" h="176">
                    <a:moveTo>
                      <a:pt x="202" y="25"/>
                    </a:moveTo>
                    <a:lnTo>
                      <a:pt x="213" y="45"/>
                    </a:lnTo>
                    <a:lnTo>
                      <a:pt x="219" y="66"/>
                    </a:lnTo>
                    <a:lnTo>
                      <a:pt x="218" y="87"/>
                    </a:lnTo>
                    <a:lnTo>
                      <a:pt x="210" y="107"/>
                    </a:lnTo>
                    <a:lnTo>
                      <a:pt x="197" y="128"/>
                    </a:lnTo>
                    <a:lnTo>
                      <a:pt x="179" y="146"/>
                    </a:lnTo>
                    <a:lnTo>
                      <a:pt x="156" y="162"/>
                    </a:lnTo>
                    <a:lnTo>
                      <a:pt x="128" y="176"/>
                    </a:lnTo>
                    <a:lnTo>
                      <a:pt x="59" y="161"/>
                    </a:lnTo>
                    <a:lnTo>
                      <a:pt x="25" y="143"/>
                    </a:lnTo>
                    <a:lnTo>
                      <a:pt x="0" y="113"/>
                    </a:lnTo>
                    <a:lnTo>
                      <a:pt x="11" y="79"/>
                    </a:lnTo>
                    <a:lnTo>
                      <a:pt x="27" y="97"/>
                    </a:lnTo>
                    <a:lnTo>
                      <a:pt x="41" y="108"/>
                    </a:lnTo>
                    <a:lnTo>
                      <a:pt x="52" y="115"/>
                    </a:lnTo>
                    <a:lnTo>
                      <a:pt x="63" y="116"/>
                    </a:lnTo>
                    <a:lnTo>
                      <a:pt x="74" y="113"/>
                    </a:lnTo>
                    <a:lnTo>
                      <a:pt x="84" y="105"/>
                    </a:lnTo>
                    <a:lnTo>
                      <a:pt x="97" y="91"/>
                    </a:lnTo>
                    <a:lnTo>
                      <a:pt x="111" y="73"/>
                    </a:lnTo>
                    <a:lnTo>
                      <a:pt x="109" y="46"/>
                    </a:lnTo>
                    <a:lnTo>
                      <a:pt x="110" y="25"/>
                    </a:lnTo>
                    <a:lnTo>
                      <a:pt x="116" y="11"/>
                    </a:lnTo>
                    <a:lnTo>
                      <a:pt x="126" y="2"/>
                    </a:lnTo>
                    <a:lnTo>
                      <a:pt x="140" y="0"/>
                    </a:lnTo>
                    <a:lnTo>
                      <a:pt x="157" y="3"/>
                    </a:lnTo>
                    <a:lnTo>
                      <a:pt x="178" y="11"/>
                    </a:lnTo>
                    <a:lnTo>
                      <a:pt x="202" y="25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5" name="Freeform 141"/>
              <p:cNvSpPr>
                <a:spLocks/>
              </p:cNvSpPr>
              <p:nvPr/>
            </p:nvSpPr>
            <p:spPr bwMode="auto">
              <a:xfrm>
                <a:off x="2466092" y="3666862"/>
                <a:ext cx="74763" cy="8324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76" y="7"/>
                  </a:cxn>
                  <a:cxn ang="0">
                    <a:pos x="57" y="12"/>
                  </a:cxn>
                  <a:cxn ang="0">
                    <a:pos x="43" y="18"/>
                  </a:cxn>
                  <a:cxn ang="0">
                    <a:pos x="31" y="25"/>
                  </a:cxn>
                  <a:cxn ang="0">
                    <a:pos x="23" y="34"/>
                  </a:cxn>
                  <a:cxn ang="0">
                    <a:pos x="15" y="47"/>
                  </a:cxn>
                  <a:cxn ang="0">
                    <a:pos x="8" y="64"/>
                  </a:cxn>
                  <a:cxn ang="0">
                    <a:pos x="0" y="87"/>
                  </a:cxn>
                  <a:cxn ang="0">
                    <a:pos x="1" y="62"/>
                  </a:cxn>
                  <a:cxn ang="0">
                    <a:pos x="4" y="43"/>
                  </a:cxn>
                  <a:cxn ang="0">
                    <a:pos x="11" y="28"/>
                  </a:cxn>
                  <a:cxn ang="0">
                    <a:pos x="23" y="17"/>
                  </a:cxn>
                  <a:cxn ang="0">
                    <a:pos x="37" y="9"/>
                  </a:cxn>
                  <a:cxn ang="0">
                    <a:pos x="54" y="4"/>
                  </a:cxn>
                  <a:cxn ang="0">
                    <a:pos x="75" y="2"/>
                  </a:cxn>
                  <a:cxn ang="0">
                    <a:pos x="100" y="0"/>
                  </a:cxn>
                </a:cxnLst>
                <a:rect l="0" t="0" r="r" b="b"/>
                <a:pathLst>
                  <a:path w="100" h="87">
                    <a:moveTo>
                      <a:pt x="100" y="0"/>
                    </a:moveTo>
                    <a:lnTo>
                      <a:pt x="76" y="7"/>
                    </a:lnTo>
                    <a:lnTo>
                      <a:pt x="57" y="12"/>
                    </a:lnTo>
                    <a:lnTo>
                      <a:pt x="43" y="18"/>
                    </a:lnTo>
                    <a:lnTo>
                      <a:pt x="31" y="25"/>
                    </a:lnTo>
                    <a:lnTo>
                      <a:pt x="23" y="34"/>
                    </a:lnTo>
                    <a:lnTo>
                      <a:pt x="15" y="47"/>
                    </a:lnTo>
                    <a:lnTo>
                      <a:pt x="8" y="64"/>
                    </a:lnTo>
                    <a:lnTo>
                      <a:pt x="0" y="87"/>
                    </a:lnTo>
                    <a:lnTo>
                      <a:pt x="1" y="62"/>
                    </a:lnTo>
                    <a:lnTo>
                      <a:pt x="4" y="43"/>
                    </a:lnTo>
                    <a:lnTo>
                      <a:pt x="11" y="28"/>
                    </a:lnTo>
                    <a:lnTo>
                      <a:pt x="23" y="17"/>
                    </a:lnTo>
                    <a:lnTo>
                      <a:pt x="37" y="9"/>
                    </a:lnTo>
                    <a:lnTo>
                      <a:pt x="54" y="4"/>
                    </a:lnTo>
                    <a:lnTo>
                      <a:pt x="75" y="2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6" name="Freeform 142"/>
              <p:cNvSpPr>
                <a:spLocks/>
              </p:cNvSpPr>
              <p:nvPr/>
            </p:nvSpPr>
            <p:spPr bwMode="auto">
              <a:xfrm>
                <a:off x="2552817" y="3706592"/>
                <a:ext cx="59810" cy="87030"/>
              </a:xfrm>
              <a:custGeom>
                <a:avLst/>
                <a:gdLst/>
                <a:ahLst/>
                <a:cxnLst>
                  <a:cxn ang="0">
                    <a:pos x="28" y="0"/>
                  </a:cxn>
                  <a:cxn ang="0">
                    <a:pos x="72" y="19"/>
                  </a:cxn>
                  <a:cxn ang="0">
                    <a:pos x="82" y="58"/>
                  </a:cxn>
                  <a:cxn ang="0">
                    <a:pos x="73" y="80"/>
                  </a:cxn>
                  <a:cxn ang="0">
                    <a:pos x="55" y="93"/>
                  </a:cxn>
                  <a:cxn ang="0">
                    <a:pos x="0" y="65"/>
                  </a:cxn>
                  <a:cxn ang="0">
                    <a:pos x="7" y="44"/>
                  </a:cxn>
                  <a:cxn ang="0">
                    <a:pos x="24" y="33"/>
                  </a:cxn>
                  <a:cxn ang="0">
                    <a:pos x="28" y="0"/>
                  </a:cxn>
                </a:cxnLst>
                <a:rect l="0" t="0" r="r" b="b"/>
                <a:pathLst>
                  <a:path w="82" h="93">
                    <a:moveTo>
                      <a:pt x="28" y="0"/>
                    </a:moveTo>
                    <a:lnTo>
                      <a:pt x="72" y="19"/>
                    </a:lnTo>
                    <a:lnTo>
                      <a:pt x="82" y="58"/>
                    </a:lnTo>
                    <a:lnTo>
                      <a:pt x="73" y="80"/>
                    </a:lnTo>
                    <a:lnTo>
                      <a:pt x="55" y="93"/>
                    </a:lnTo>
                    <a:lnTo>
                      <a:pt x="0" y="65"/>
                    </a:lnTo>
                    <a:lnTo>
                      <a:pt x="7" y="44"/>
                    </a:lnTo>
                    <a:lnTo>
                      <a:pt x="24" y="33"/>
                    </a:ln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7" name="Freeform 143"/>
              <p:cNvSpPr>
                <a:spLocks/>
              </p:cNvSpPr>
              <p:nvPr/>
            </p:nvSpPr>
            <p:spPr bwMode="auto">
              <a:xfrm>
                <a:off x="2554312" y="3708485"/>
                <a:ext cx="58316" cy="81354"/>
              </a:xfrm>
              <a:custGeom>
                <a:avLst/>
                <a:gdLst/>
                <a:ahLst/>
                <a:cxnLst>
                  <a:cxn ang="0">
                    <a:pos x="25" y="0"/>
                  </a:cxn>
                  <a:cxn ang="0">
                    <a:pos x="31" y="3"/>
                  </a:cxn>
                  <a:cxn ang="0">
                    <a:pos x="35" y="5"/>
                  </a:cxn>
                  <a:cxn ang="0">
                    <a:pos x="41" y="7"/>
                  </a:cxn>
                  <a:cxn ang="0">
                    <a:pos x="46" y="8"/>
                  </a:cxn>
                  <a:cxn ang="0">
                    <a:pos x="51" y="11"/>
                  </a:cxn>
                  <a:cxn ang="0">
                    <a:pos x="56" y="13"/>
                  </a:cxn>
                  <a:cxn ang="0">
                    <a:pos x="62" y="15"/>
                  </a:cxn>
                  <a:cxn ang="0">
                    <a:pos x="66" y="18"/>
                  </a:cxn>
                  <a:cxn ang="0">
                    <a:pos x="69" y="27"/>
                  </a:cxn>
                  <a:cxn ang="0">
                    <a:pos x="72" y="36"/>
                  </a:cxn>
                  <a:cxn ang="0">
                    <a:pos x="74" y="45"/>
                  </a:cxn>
                  <a:cxn ang="0">
                    <a:pos x="77" y="55"/>
                  </a:cxn>
                  <a:cxn ang="0">
                    <a:pos x="74" y="60"/>
                  </a:cxn>
                  <a:cxn ang="0">
                    <a:pos x="73" y="66"/>
                  </a:cxn>
                  <a:cxn ang="0">
                    <a:pos x="71" y="71"/>
                  </a:cxn>
                  <a:cxn ang="0">
                    <a:pos x="69" y="76"/>
                  </a:cxn>
                  <a:cxn ang="0">
                    <a:pos x="64" y="79"/>
                  </a:cxn>
                  <a:cxn ang="0">
                    <a:pos x="61" y="82"/>
                  </a:cxn>
                  <a:cxn ang="0">
                    <a:pos x="56" y="86"/>
                  </a:cxn>
                  <a:cxn ang="0">
                    <a:pos x="51" y="88"/>
                  </a:cxn>
                  <a:cxn ang="0">
                    <a:pos x="44" y="84"/>
                  </a:cxn>
                  <a:cxn ang="0">
                    <a:pos x="39" y="82"/>
                  </a:cxn>
                  <a:cxn ang="0">
                    <a:pos x="32" y="79"/>
                  </a:cxn>
                  <a:cxn ang="0">
                    <a:pos x="26" y="75"/>
                  </a:cxn>
                  <a:cxn ang="0">
                    <a:pos x="19" y="72"/>
                  </a:cxn>
                  <a:cxn ang="0">
                    <a:pos x="12" y="68"/>
                  </a:cxn>
                  <a:cxn ang="0">
                    <a:pos x="6" y="65"/>
                  </a:cxn>
                  <a:cxn ang="0">
                    <a:pos x="0" y="61"/>
                  </a:cxn>
                  <a:cxn ang="0">
                    <a:pos x="1" y="57"/>
                  </a:cxn>
                  <a:cxn ang="0">
                    <a:pos x="3" y="51"/>
                  </a:cxn>
                  <a:cxn ang="0">
                    <a:pos x="4" y="46"/>
                  </a:cxn>
                  <a:cxn ang="0">
                    <a:pos x="5" y="42"/>
                  </a:cxn>
                  <a:cxn ang="0">
                    <a:pos x="10" y="40"/>
                  </a:cxn>
                  <a:cxn ang="0">
                    <a:pos x="15" y="36"/>
                  </a:cxn>
                  <a:cxn ang="0">
                    <a:pos x="18" y="34"/>
                  </a:cxn>
                  <a:cxn ang="0">
                    <a:pos x="23" y="31"/>
                  </a:cxn>
                  <a:cxn ang="0">
                    <a:pos x="23" y="23"/>
                  </a:cxn>
                  <a:cxn ang="0">
                    <a:pos x="24" y="15"/>
                  </a:cxn>
                  <a:cxn ang="0">
                    <a:pos x="24" y="8"/>
                  </a:cxn>
                  <a:cxn ang="0">
                    <a:pos x="25" y="0"/>
                  </a:cxn>
                </a:cxnLst>
                <a:rect l="0" t="0" r="r" b="b"/>
                <a:pathLst>
                  <a:path w="77" h="88">
                    <a:moveTo>
                      <a:pt x="25" y="0"/>
                    </a:moveTo>
                    <a:lnTo>
                      <a:pt x="31" y="3"/>
                    </a:lnTo>
                    <a:lnTo>
                      <a:pt x="35" y="5"/>
                    </a:lnTo>
                    <a:lnTo>
                      <a:pt x="41" y="7"/>
                    </a:lnTo>
                    <a:lnTo>
                      <a:pt x="46" y="8"/>
                    </a:lnTo>
                    <a:lnTo>
                      <a:pt x="51" y="11"/>
                    </a:lnTo>
                    <a:lnTo>
                      <a:pt x="56" y="13"/>
                    </a:lnTo>
                    <a:lnTo>
                      <a:pt x="62" y="15"/>
                    </a:lnTo>
                    <a:lnTo>
                      <a:pt x="66" y="18"/>
                    </a:lnTo>
                    <a:lnTo>
                      <a:pt x="69" y="27"/>
                    </a:lnTo>
                    <a:lnTo>
                      <a:pt x="72" y="36"/>
                    </a:lnTo>
                    <a:lnTo>
                      <a:pt x="74" y="45"/>
                    </a:lnTo>
                    <a:lnTo>
                      <a:pt x="77" y="55"/>
                    </a:lnTo>
                    <a:lnTo>
                      <a:pt x="74" y="60"/>
                    </a:lnTo>
                    <a:lnTo>
                      <a:pt x="73" y="66"/>
                    </a:lnTo>
                    <a:lnTo>
                      <a:pt x="71" y="71"/>
                    </a:lnTo>
                    <a:lnTo>
                      <a:pt x="69" y="76"/>
                    </a:lnTo>
                    <a:lnTo>
                      <a:pt x="64" y="79"/>
                    </a:lnTo>
                    <a:lnTo>
                      <a:pt x="61" y="82"/>
                    </a:lnTo>
                    <a:lnTo>
                      <a:pt x="56" y="86"/>
                    </a:lnTo>
                    <a:lnTo>
                      <a:pt x="51" y="88"/>
                    </a:lnTo>
                    <a:lnTo>
                      <a:pt x="44" y="84"/>
                    </a:lnTo>
                    <a:lnTo>
                      <a:pt x="39" y="82"/>
                    </a:lnTo>
                    <a:lnTo>
                      <a:pt x="32" y="79"/>
                    </a:lnTo>
                    <a:lnTo>
                      <a:pt x="26" y="75"/>
                    </a:lnTo>
                    <a:lnTo>
                      <a:pt x="19" y="72"/>
                    </a:lnTo>
                    <a:lnTo>
                      <a:pt x="12" y="68"/>
                    </a:lnTo>
                    <a:lnTo>
                      <a:pt x="6" y="65"/>
                    </a:lnTo>
                    <a:lnTo>
                      <a:pt x="0" y="61"/>
                    </a:lnTo>
                    <a:lnTo>
                      <a:pt x="1" y="57"/>
                    </a:lnTo>
                    <a:lnTo>
                      <a:pt x="3" y="51"/>
                    </a:lnTo>
                    <a:lnTo>
                      <a:pt x="4" y="46"/>
                    </a:lnTo>
                    <a:lnTo>
                      <a:pt x="5" y="42"/>
                    </a:lnTo>
                    <a:lnTo>
                      <a:pt x="10" y="40"/>
                    </a:lnTo>
                    <a:lnTo>
                      <a:pt x="15" y="36"/>
                    </a:lnTo>
                    <a:lnTo>
                      <a:pt x="18" y="34"/>
                    </a:lnTo>
                    <a:lnTo>
                      <a:pt x="23" y="31"/>
                    </a:lnTo>
                    <a:lnTo>
                      <a:pt x="23" y="23"/>
                    </a:lnTo>
                    <a:lnTo>
                      <a:pt x="24" y="15"/>
                    </a:lnTo>
                    <a:lnTo>
                      <a:pt x="24" y="8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F9070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8" name="Freeform 144"/>
              <p:cNvSpPr>
                <a:spLocks/>
              </p:cNvSpPr>
              <p:nvPr/>
            </p:nvSpPr>
            <p:spPr bwMode="auto">
              <a:xfrm>
                <a:off x="2555808" y="3708485"/>
                <a:ext cx="55325" cy="79462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9" y="2"/>
                  </a:cxn>
                  <a:cxn ang="0">
                    <a:pos x="34" y="4"/>
                  </a:cxn>
                  <a:cxn ang="0">
                    <a:pos x="39" y="6"/>
                  </a:cxn>
                  <a:cxn ang="0">
                    <a:pos x="45" y="8"/>
                  </a:cxn>
                  <a:cxn ang="0">
                    <a:pos x="49" y="10"/>
                  </a:cxn>
                  <a:cxn ang="0">
                    <a:pos x="54" y="12"/>
                  </a:cxn>
                  <a:cxn ang="0">
                    <a:pos x="60" y="15"/>
                  </a:cxn>
                  <a:cxn ang="0">
                    <a:pos x="64" y="17"/>
                  </a:cxn>
                  <a:cxn ang="0">
                    <a:pos x="67" y="26"/>
                  </a:cxn>
                  <a:cxn ang="0">
                    <a:pos x="69" y="34"/>
                  </a:cxn>
                  <a:cxn ang="0">
                    <a:pos x="71" y="43"/>
                  </a:cxn>
                  <a:cxn ang="0">
                    <a:pos x="74" y="53"/>
                  </a:cxn>
                  <a:cxn ang="0">
                    <a:pos x="71" y="57"/>
                  </a:cxn>
                  <a:cxn ang="0">
                    <a:pos x="70" y="62"/>
                  </a:cxn>
                  <a:cxn ang="0">
                    <a:pos x="68" y="67"/>
                  </a:cxn>
                  <a:cxn ang="0">
                    <a:pos x="66" y="72"/>
                  </a:cxn>
                  <a:cxn ang="0">
                    <a:pos x="61" y="74"/>
                  </a:cxn>
                  <a:cxn ang="0">
                    <a:pos x="57" y="78"/>
                  </a:cxn>
                  <a:cxn ang="0">
                    <a:pos x="54" y="80"/>
                  </a:cxn>
                  <a:cxn ang="0">
                    <a:pos x="49" y="84"/>
                  </a:cxn>
                  <a:cxn ang="0">
                    <a:pos x="44" y="80"/>
                  </a:cxn>
                  <a:cxn ang="0">
                    <a:pos x="37" y="78"/>
                  </a:cxn>
                  <a:cxn ang="0">
                    <a:pos x="31" y="74"/>
                  </a:cxn>
                  <a:cxn ang="0">
                    <a:pos x="25" y="71"/>
                  </a:cxn>
                  <a:cxn ang="0">
                    <a:pos x="19" y="67"/>
                  </a:cxn>
                  <a:cxn ang="0">
                    <a:pos x="13" y="64"/>
                  </a:cxn>
                  <a:cxn ang="0">
                    <a:pos x="7" y="62"/>
                  </a:cxn>
                  <a:cxn ang="0">
                    <a:pos x="0" y="58"/>
                  </a:cxn>
                  <a:cxn ang="0">
                    <a:pos x="2" y="54"/>
                  </a:cxn>
                  <a:cxn ang="0">
                    <a:pos x="3" y="48"/>
                  </a:cxn>
                  <a:cxn ang="0">
                    <a:pos x="6" y="43"/>
                  </a:cxn>
                  <a:cxn ang="0">
                    <a:pos x="7" y="39"/>
                  </a:cxn>
                  <a:cxn ang="0">
                    <a:pos x="10" y="36"/>
                  </a:cxn>
                  <a:cxn ang="0">
                    <a:pos x="15" y="34"/>
                  </a:cxn>
                  <a:cxn ang="0">
                    <a:pos x="18" y="33"/>
                  </a:cxn>
                  <a:cxn ang="0">
                    <a:pos x="22" y="31"/>
                  </a:cxn>
                  <a:cxn ang="0">
                    <a:pos x="23" y="23"/>
                  </a:cxn>
                  <a:cxn ang="0">
                    <a:pos x="23" y="15"/>
                  </a:cxn>
                  <a:cxn ang="0">
                    <a:pos x="24" y="8"/>
                  </a:cxn>
                  <a:cxn ang="0">
                    <a:pos x="24" y="0"/>
                  </a:cxn>
                </a:cxnLst>
                <a:rect l="0" t="0" r="r" b="b"/>
                <a:pathLst>
                  <a:path w="74" h="84">
                    <a:moveTo>
                      <a:pt x="24" y="0"/>
                    </a:moveTo>
                    <a:lnTo>
                      <a:pt x="29" y="2"/>
                    </a:lnTo>
                    <a:lnTo>
                      <a:pt x="34" y="4"/>
                    </a:lnTo>
                    <a:lnTo>
                      <a:pt x="39" y="6"/>
                    </a:lnTo>
                    <a:lnTo>
                      <a:pt x="45" y="8"/>
                    </a:lnTo>
                    <a:lnTo>
                      <a:pt x="49" y="10"/>
                    </a:lnTo>
                    <a:lnTo>
                      <a:pt x="54" y="12"/>
                    </a:lnTo>
                    <a:lnTo>
                      <a:pt x="60" y="15"/>
                    </a:lnTo>
                    <a:lnTo>
                      <a:pt x="64" y="17"/>
                    </a:lnTo>
                    <a:lnTo>
                      <a:pt x="67" y="26"/>
                    </a:lnTo>
                    <a:lnTo>
                      <a:pt x="69" y="34"/>
                    </a:lnTo>
                    <a:lnTo>
                      <a:pt x="71" y="43"/>
                    </a:lnTo>
                    <a:lnTo>
                      <a:pt x="74" y="53"/>
                    </a:lnTo>
                    <a:lnTo>
                      <a:pt x="71" y="57"/>
                    </a:lnTo>
                    <a:lnTo>
                      <a:pt x="70" y="62"/>
                    </a:lnTo>
                    <a:lnTo>
                      <a:pt x="68" y="67"/>
                    </a:lnTo>
                    <a:lnTo>
                      <a:pt x="66" y="72"/>
                    </a:lnTo>
                    <a:lnTo>
                      <a:pt x="61" y="74"/>
                    </a:lnTo>
                    <a:lnTo>
                      <a:pt x="57" y="78"/>
                    </a:lnTo>
                    <a:lnTo>
                      <a:pt x="54" y="80"/>
                    </a:lnTo>
                    <a:lnTo>
                      <a:pt x="49" y="84"/>
                    </a:lnTo>
                    <a:lnTo>
                      <a:pt x="44" y="80"/>
                    </a:lnTo>
                    <a:lnTo>
                      <a:pt x="37" y="78"/>
                    </a:lnTo>
                    <a:lnTo>
                      <a:pt x="31" y="74"/>
                    </a:lnTo>
                    <a:lnTo>
                      <a:pt x="25" y="71"/>
                    </a:lnTo>
                    <a:lnTo>
                      <a:pt x="19" y="67"/>
                    </a:lnTo>
                    <a:lnTo>
                      <a:pt x="13" y="64"/>
                    </a:lnTo>
                    <a:lnTo>
                      <a:pt x="7" y="62"/>
                    </a:lnTo>
                    <a:lnTo>
                      <a:pt x="0" y="58"/>
                    </a:lnTo>
                    <a:lnTo>
                      <a:pt x="2" y="54"/>
                    </a:lnTo>
                    <a:lnTo>
                      <a:pt x="3" y="48"/>
                    </a:lnTo>
                    <a:lnTo>
                      <a:pt x="6" y="43"/>
                    </a:lnTo>
                    <a:lnTo>
                      <a:pt x="7" y="39"/>
                    </a:lnTo>
                    <a:lnTo>
                      <a:pt x="10" y="36"/>
                    </a:lnTo>
                    <a:lnTo>
                      <a:pt x="15" y="34"/>
                    </a:lnTo>
                    <a:lnTo>
                      <a:pt x="18" y="33"/>
                    </a:lnTo>
                    <a:lnTo>
                      <a:pt x="22" y="31"/>
                    </a:lnTo>
                    <a:lnTo>
                      <a:pt x="23" y="23"/>
                    </a:lnTo>
                    <a:lnTo>
                      <a:pt x="23" y="15"/>
                    </a:lnTo>
                    <a:lnTo>
                      <a:pt x="24" y="8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711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9" name="Freeform 145"/>
              <p:cNvSpPr>
                <a:spLocks/>
              </p:cNvSpPr>
              <p:nvPr/>
            </p:nvSpPr>
            <p:spPr bwMode="auto">
              <a:xfrm>
                <a:off x="2558798" y="3710376"/>
                <a:ext cx="52335" cy="75678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28" y="2"/>
                  </a:cxn>
                  <a:cxn ang="0">
                    <a:pos x="33" y="4"/>
                  </a:cxn>
                  <a:cxn ang="0">
                    <a:pos x="37" y="6"/>
                  </a:cxn>
                  <a:cxn ang="0">
                    <a:pos x="42" y="8"/>
                  </a:cxn>
                  <a:cxn ang="0">
                    <a:pos x="46" y="10"/>
                  </a:cxn>
                  <a:cxn ang="0">
                    <a:pos x="51" y="11"/>
                  </a:cxn>
                  <a:cxn ang="0">
                    <a:pos x="56" y="14"/>
                  </a:cxn>
                  <a:cxn ang="0">
                    <a:pos x="60" y="16"/>
                  </a:cxn>
                  <a:cxn ang="0">
                    <a:pos x="63" y="24"/>
                  </a:cxn>
                  <a:cxn ang="0">
                    <a:pos x="65" y="32"/>
                  </a:cxn>
                  <a:cxn ang="0">
                    <a:pos x="67" y="41"/>
                  </a:cxn>
                  <a:cxn ang="0">
                    <a:pos x="69" y="49"/>
                  </a:cxn>
                  <a:cxn ang="0">
                    <a:pos x="67" y="54"/>
                  </a:cxn>
                  <a:cxn ang="0">
                    <a:pos x="66" y="59"/>
                  </a:cxn>
                  <a:cxn ang="0">
                    <a:pos x="64" y="63"/>
                  </a:cxn>
                  <a:cxn ang="0">
                    <a:pos x="61" y="68"/>
                  </a:cxn>
                  <a:cxn ang="0">
                    <a:pos x="58" y="70"/>
                  </a:cxn>
                  <a:cxn ang="0">
                    <a:pos x="54" y="74"/>
                  </a:cxn>
                  <a:cxn ang="0">
                    <a:pos x="51" y="77"/>
                  </a:cxn>
                  <a:cxn ang="0">
                    <a:pos x="46" y="79"/>
                  </a:cxn>
                  <a:cxn ang="0">
                    <a:pos x="41" y="76"/>
                  </a:cxn>
                  <a:cxn ang="0">
                    <a:pos x="35" y="74"/>
                  </a:cxn>
                  <a:cxn ang="0">
                    <a:pos x="29" y="70"/>
                  </a:cxn>
                  <a:cxn ang="0">
                    <a:pos x="23" y="67"/>
                  </a:cxn>
                  <a:cxn ang="0">
                    <a:pos x="18" y="64"/>
                  </a:cxn>
                  <a:cxn ang="0">
                    <a:pos x="12" y="61"/>
                  </a:cxn>
                  <a:cxn ang="0">
                    <a:pos x="6" y="59"/>
                  </a:cxn>
                  <a:cxn ang="0">
                    <a:pos x="0" y="55"/>
                  </a:cxn>
                  <a:cxn ang="0">
                    <a:pos x="1" y="51"/>
                  </a:cxn>
                  <a:cxn ang="0">
                    <a:pos x="4" y="46"/>
                  </a:cxn>
                  <a:cxn ang="0">
                    <a:pos x="5" y="41"/>
                  </a:cxn>
                  <a:cxn ang="0">
                    <a:pos x="6" y="37"/>
                  </a:cxn>
                  <a:cxn ang="0">
                    <a:pos x="10" y="34"/>
                  </a:cxn>
                  <a:cxn ang="0">
                    <a:pos x="13" y="32"/>
                  </a:cxn>
                  <a:cxn ang="0">
                    <a:pos x="16" y="31"/>
                  </a:cxn>
                  <a:cxn ang="0">
                    <a:pos x="21" y="29"/>
                  </a:cxn>
                  <a:cxn ang="0">
                    <a:pos x="21" y="22"/>
                  </a:cxn>
                  <a:cxn ang="0">
                    <a:pos x="22" y="14"/>
                  </a:cxn>
                  <a:cxn ang="0">
                    <a:pos x="22" y="7"/>
                  </a:cxn>
                  <a:cxn ang="0">
                    <a:pos x="23" y="0"/>
                  </a:cxn>
                </a:cxnLst>
                <a:rect l="0" t="0" r="r" b="b"/>
                <a:pathLst>
                  <a:path w="69" h="79">
                    <a:moveTo>
                      <a:pt x="23" y="0"/>
                    </a:moveTo>
                    <a:lnTo>
                      <a:pt x="28" y="2"/>
                    </a:lnTo>
                    <a:lnTo>
                      <a:pt x="33" y="4"/>
                    </a:lnTo>
                    <a:lnTo>
                      <a:pt x="37" y="6"/>
                    </a:lnTo>
                    <a:lnTo>
                      <a:pt x="42" y="8"/>
                    </a:lnTo>
                    <a:lnTo>
                      <a:pt x="46" y="10"/>
                    </a:lnTo>
                    <a:lnTo>
                      <a:pt x="51" y="11"/>
                    </a:lnTo>
                    <a:lnTo>
                      <a:pt x="56" y="14"/>
                    </a:lnTo>
                    <a:lnTo>
                      <a:pt x="60" y="16"/>
                    </a:lnTo>
                    <a:lnTo>
                      <a:pt x="63" y="24"/>
                    </a:lnTo>
                    <a:lnTo>
                      <a:pt x="65" y="32"/>
                    </a:lnTo>
                    <a:lnTo>
                      <a:pt x="67" y="41"/>
                    </a:lnTo>
                    <a:lnTo>
                      <a:pt x="69" y="49"/>
                    </a:lnTo>
                    <a:lnTo>
                      <a:pt x="67" y="54"/>
                    </a:lnTo>
                    <a:lnTo>
                      <a:pt x="66" y="59"/>
                    </a:lnTo>
                    <a:lnTo>
                      <a:pt x="64" y="63"/>
                    </a:lnTo>
                    <a:lnTo>
                      <a:pt x="61" y="68"/>
                    </a:lnTo>
                    <a:lnTo>
                      <a:pt x="58" y="70"/>
                    </a:lnTo>
                    <a:lnTo>
                      <a:pt x="54" y="74"/>
                    </a:lnTo>
                    <a:lnTo>
                      <a:pt x="51" y="77"/>
                    </a:lnTo>
                    <a:lnTo>
                      <a:pt x="46" y="79"/>
                    </a:lnTo>
                    <a:lnTo>
                      <a:pt x="41" y="76"/>
                    </a:lnTo>
                    <a:lnTo>
                      <a:pt x="35" y="74"/>
                    </a:lnTo>
                    <a:lnTo>
                      <a:pt x="29" y="70"/>
                    </a:lnTo>
                    <a:lnTo>
                      <a:pt x="23" y="67"/>
                    </a:lnTo>
                    <a:lnTo>
                      <a:pt x="18" y="64"/>
                    </a:lnTo>
                    <a:lnTo>
                      <a:pt x="12" y="61"/>
                    </a:lnTo>
                    <a:lnTo>
                      <a:pt x="6" y="59"/>
                    </a:lnTo>
                    <a:lnTo>
                      <a:pt x="0" y="55"/>
                    </a:lnTo>
                    <a:lnTo>
                      <a:pt x="1" y="51"/>
                    </a:lnTo>
                    <a:lnTo>
                      <a:pt x="4" y="46"/>
                    </a:lnTo>
                    <a:lnTo>
                      <a:pt x="5" y="41"/>
                    </a:lnTo>
                    <a:lnTo>
                      <a:pt x="6" y="37"/>
                    </a:lnTo>
                    <a:lnTo>
                      <a:pt x="10" y="34"/>
                    </a:lnTo>
                    <a:lnTo>
                      <a:pt x="13" y="32"/>
                    </a:lnTo>
                    <a:lnTo>
                      <a:pt x="16" y="31"/>
                    </a:lnTo>
                    <a:lnTo>
                      <a:pt x="21" y="29"/>
                    </a:lnTo>
                    <a:lnTo>
                      <a:pt x="21" y="22"/>
                    </a:lnTo>
                    <a:lnTo>
                      <a:pt x="22" y="14"/>
                    </a:lnTo>
                    <a:lnTo>
                      <a:pt x="22" y="7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2192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0" name="Freeform 146"/>
              <p:cNvSpPr>
                <a:spLocks/>
              </p:cNvSpPr>
              <p:nvPr/>
            </p:nvSpPr>
            <p:spPr bwMode="auto">
              <a:xfrm>
                <a:off x="2561789" y="3714160"/>
                <a:ext cx="47848" cy="68110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25" y="2"/>
                  </a:cxn>
                  <a:cxn ang="0">
                    <a:pos x="30" y="4"/>
                  </a:cxn>
                  <a:cxn ang="0">
                    <a:pos x="33" y="6"/>
                  </a:cxn>
                  <a:cxn ang="0">
                    <a:pos x="38" y="7"/>
                  </a:cxn>
                  <a:cxn ang="0">
                    <a:pos x="42" y="9"/>
                  </a:cxn>
                  <a:cxn ang="0">
                    <a:pos x="47" y="12"/>
                  </a:cxn>
                  <a:cxn ang="0">
                    <a:pos x="50" y="13"/>
                  </a:cxn>
                  <a:cxn ang="0">
                    <a:pos x="55" y="15"/>
                  </a:cxn>
                  <a:cxn ang="0">
                    <a:pos x="57" y="23"/>
                  </a:cxn>
                  <a:cxn ang="0">
                    <a:pos x="60" y="30"/>
                  </a:cxn>
                  <a:cxn ang="0">
                    <a:pos x="62" y="38"/>
                  </a:cxn>
                  <a:cxn ang="0">
                    <a:pos x="64" y="46"/>
                  </a:cxn>
                  <a:cxn ang="0">
                    <a:pos x="63" y="51"/>
                  </a:cxn>
                  <a:cxn ang="0">
                    <a:pos x="61" y="54"/>
                  </a:cxn>
                  <a:cxn ang="0">
                    <a:pos x="60" y="59"/>
                  </a:cxn>
                  <a:cxn ang="0">
                    <a:pos x="57" y="63"/>
                  </a:cxn>
                  <a:cxn ang="0">
                    <a:pos x="54" y="66"/>
                  </a:cxn>
                  <a:cxn ang="0">
                    <a:pos x="50" y="68"/>
                  </a:cxn>
                  <a:cxn ang="0">
                    <a:pos x="47" y="72"/>
                  </a:cxn>
                  <a:cxn ang="0">
                    <a:pos x="42" y="74"/>
                  </a:cxn>
                  <a:cxn ang="0">
                    <a:pos x="37" y="72"/>
                  </a:cxn>
                  <a:cxn ang="0">
                    <a:pos x="32" y="68"/>
                  </a:cxn>
                  <a:cxn ang="0">
                    <a:pos x="26" y="66"/>
                  </a:cxn>
                  <a:cxn ang="0">
                    <a:pos x="22" y="62"/>
                  </a:cxn>
                  <a:cxn ang="0">
                    <a:pos x="16" y="60"/>
                  </a:cxn>
                  <a:cxn ang="0">
                    <a:pos x="10" y="58"/>
                  </a:cxn>
                  <a:cxn ang="0">
                    <a:pos x="6" y="54"/>
                  </a:cxn>
                  <a:cxn ang="0">
                    <a:pos x="0" y="52"/>
                  </a:cxn>
                  <a:cxn ang="0">
                    <a:pos x="1" y="47"/>
                  </a:cxn>
                  <a:cxn ang="0">
                    <a:pos x="2" y="43"/>
                  </a:cxn>
                  <a:cxn ang="0">
                    <a:pos x="3" y="39"/>
                  </a:cxn>
                  <a:cxn ang="0">
                    <a:pos x="4" y="35"/>
                  </a:cxn>
                  <a:cxn ang="0">
                    <a:pos x="8" y="32"/>
                  </a:cxn>
                  <a:cxn ang="0">
                    <a:pos x="11" y="30"/>
                  </a:cxn>
                  <a:cxn ang="0">
                    <a:pos x="15" y="29"/>
                  </a:cxn>
                  <a:cxn ang="0">
                    <a:pos x="18" y="27"/>
                  </a:cxn>
                  <a:cxn ang="0">
                    <a:pos x="19" y="20"/>
                  </a:cxn>
                  <a:cxn ang="0">
                    <a:pos x="19" y="13"/>
                  </a:cxn>
                  <a:cxn ang="0">
                    <a:pos x="20" y="7"/>
                  </a:cxn>
                  <a:cxn ang="0">
                    <a:pos x="20" y="0"/>
                  </a:cxn>
                </a:cxnLst>
                <a:rect l="0" t="0" r="r" b="b"/>
                <a:pathLst>
                  <a:path w="64" h="74">
                    <a:moveTo>
                      <a:pt x="20" y="0"/>
                    </a:moveTo>
                    <a:lnTo>
                      <a:pt x="25" y="2"/>
                    </a:lnTo>
                    <a:lnTo>
                      <a:pt x="30" y="4"/>
                    </a:lnTo>
                    <a:lnTo>
                      <a:pt x="33" y="6"/>
                    </a:lnTo>
                    <a:lnTo>
                      <a:pt x="38" y="7"/>
                    </a:lnTo>
                    <a:lnTo>
                      <a:pt x="42" y="9"/>
                    </a:lnTo>
                    <a:lnTo>
                      <a:pt x="47" y="12"/>
                    </a:lnTo>
                    <a:lnTo>
                      <a:pt x="50" y="13"/>
                    </a:lnTo>
                    <a:lnTo>
                      <a:pt x="55" y="15"/>
                    </a:lnTo>
                    <a:lnTo>
                      <a:pt x="57" y="23"/>
                    </a:lnTo>
                    <a:lnTo>
                      <a:pt x="60" y="30"/>
                    </a:lnTo>
                    <a:lnTo>
                      <a:pt x="62" y="38"/>
                    </a:lnTo>
                    <a:lnTo>
                      <a:pt x="64" y="46"/>
                    </a:lnTo>
                    <a:lnTo>
                      <a:pt x="63" y="51"/>
                    </a:lnTo>
                    <a:lnTo>
                      <a:pt x="61" y="54"/>
                    </a:lnTo>
                    <a:lnTo>
                      <a:pt x="60" y="59"/>
                    </a:lnTo>
                    <a:lnTo>
                      <a:pt x="57" y="63"/>
                    </a:lnTo>
                    <a:lnTo>
                      <a:pt x="54" y="66"/>
                    </a:lnTo>
                    <a:lnTo>
                      <a:pt x="50" y="68"/>
                    </a:lnTo>
                    <a:lnTo>
                      <a:pt x="47" y="72"/>
                    </a:lnTo>
                    <a:lnTo>
                      <a:pt x="42" y="74"/>
                    </a:lnTo>
                    <a:lnTo>
                      <a:pt x="37" y="72"/>
                    </a:lnTo>
                    <a:lnTo>
                      <a:pt x="32" y="68"/>
                    </a:lnTo>
                    <a:lnTo>
                      <a:pt x="26" y="66"/>
                    </a:lnTo>
                    <a:lnTo>
                      <a:pt x="22" y="62"/>
                    </a:lnTo>
                    <a:lnTo>
                      <a:pt x="16" y="60"/>
                    </a:lnTo>
                    <a:lnTo>
                      <a:pt x="10" y="58"/>
                    </a:lnTo>
                    <a:lnTo>
                      <a:pt x="6" y="54"/>
                    </a:lnTo>
                    <a:lnTo>
                      <a:pt x="0" y="52"/>
                    </a:lnTo>
                    <a:lnTo>
                      <a:pt x="1" y="47"/>
                    </a:lnTo>
                    <a:lnTo>
                      <a:pt x="2" y="43"/>
                    </a:lnTo>
                    <a:lnTo>
                      <a:pt x="3" y="39"/>
                    </a:lnTo>
                    <a:lnTo>
                      <a:pt x="4" y="35"/>
                    </a:lnTo>
                    <a:lnTo>
                      <a:pt x="8" y="32"/>
                    </a:lnTo>
                    <a:lnTo>
                      <a:pt x="11" y="30"/>
                    </a:lnTo>
                    <a:lnTo>
                      <a:pt x="15" y="29"/>
                    </a:lnTo>
                    <a:lnTo>
                      <a:pt x="18" y="27"/>
                    </a:lnTo>
                    <a:lnTo>
                      <a:pt x="19" y="20"/>
                    </a:lnTo>
                    <a:lnTo>
                      <a:pt x="19" y="13"/>
                    </a:lnTo>
                    <a:lnTo>
                      <a:pt x="20" y="7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ED21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1" name="Freeform 147"/>
              <p:cNvSpPr>
                <a:spLocks/>
              </p:cNvSpPr>
              <p:nvPr/>
            </p:nvSpPr>
            <p:spPr bwMode="auto">
              <a:xfrm>
                <a:off x="2563283" y="3716053"/>
                <a:ext cx="46354" cy="64326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9" y="4"/>
                  </a:cxn>
                  <a:cxn ang="0">
                    <a:pos x="37" y="7"/>
                  </a:cxn>
                  <a:cxn ang="0">
                    <a:pos x="45" y="11"/>
                  </a:cxn>
                  <a:cxn ang="0">
                    <a:pos x="53" y="14"/>
                  </a:cxn>
                  <a:cxn ang="0">
                    <a:pos x="55" y="21"/>
                  </a:cxn>
                  <a:cxn ang="0">
                    <a:pos x="57" y="28"/>
                  </a:cxn>
                  <a:cxn ang="0">
                    <a:pos x="59" y="36"/>
                  </a:cxn>
                  <a:cxn ang="0">
                    <a:pos x="61" y="43"/>
                  </a:cxn>
                  <a:cxn ang="0">
                    <a:pos x="60" y="48"/>
                  </a:cxn>
                  <a:cxn ang="0">
                    <a:pos x="58" y="51"/>
                  </a:cxn>
                  <a:cxn ang="0">
                    <a:pos x="57" y="56"/>
                  </a:cxn>
                  <a:cxn ang="0">
                    <a:pos x="54" y="60"/>
                  </a:cxn>
                  <a:cxn ang="0">
                    <a:pos x="51" y="63"/>
                  </a:cxn>
                  <a:cxn ang="0">
                    <a:pos x="47" y="65"/>
                  </a:cxn>
                  <a:cxn ang="0">
                    <a:pos x="44" y="67"/>
                  </a:cxn>
                  <a:cxn ang="0">
                    <a:pos x="42" y="70"/>
                  </a:cxn>
                  <a:cxn ang="0">
                    <a:pos x="37" y="67"/>
                  </a:cxn>
                  <a:cxn ang="0">
                    <a:pos x="31" y="64"/>
                  </a:cxn>
                  <a:cxn ang="0">
                    <a:pos x="27" y="61"/>
                  </a:cxn>
                  <a:cxn ang="0">
                    <a:pos x="21" y="59"/>
                  </a:cxn>
                  <a:cxn ang="0">
                    <a:pos x="16" y="57"/>
                  </a:cxn>
                  <a:cxn ang="0">
                    <a:pos x="10" y="53"/>
                  </a:cxn>
                  <a:cxn ang="0">
                    <a:pos x="6" y="51"/>
                  </a:cxn>
                  <a:cxn ang="0">
                    <a:pos x="0" y="49"/>
                  </a:cxn>
                  <a:cxn ang="0">
                    <a:pos x="1" y="44"/>
                  </a:cxn>
                  <a:cxn ang="0">
                    <a:pos x="4" y="41"/>
                  </a:cxn>
                  <a:cxn ang="0">
                    <a:pos x="5" y="37"/>
                  </a:cxn>
                  <a:cxn ang="0">
                    <a:pos x="6" y="33"/>
                  </a:cxn>
                  <a:cxn ang="0">
                    <a:pos x="8" y="30"/>
                  </a:cxn>
                  <a:cxn ang="0">
                    <a:pos x="12" y="28"/>
                  </a:cxn>
                  <a:cxn ang="0">
                    <a:pos x="15" y="27"/>
                  </a:cxn>
                  <a:cxn ang="0">
                    <a:pos x="18" y="25"/>
                  </a:cxn>
                  <a:cxn ang="0">
                    <a:pos x="18" y="19"/>
                  </a:cxn>
                  <a:cxn ang="0">
                    <a:pos x="20" y="12"/>
                  </a:cxn>
                  <a:cxn ang="0">
                    <a:pos x="20" y="6"/>
                  </a:cxn>
                  <a:cxn ang="0">
                    <a:pos x="21" y="0"/>
                  </a:cxn>
                </a:cxnLst>
                <a:rect l="0" t="0" r="r" b="b"/>
                <a:pathLst>
                  <a:path w="61" h="70">
                    <a:moveTo>
                      <a:pt x="21" y="0"/>
                    </a:moveTo>
                    <a:lnTo>
                      <a:pt x="29" y="4"/>
                    </a:lnTo>
                    <a:lnTo>
                      <a:pt x="37" y="7"/>
                    </a:lnTo>
                    <a:lnTo>
                      <a:pt x="45" y="11"/>
                    </a:lnTo>
                    <a:lnTo>
                      <a:pt x="53" y="14"/>
                    </a:lnTo>
                    <a:lnTo>
                      <a:pt x="55" y="21"/>
                    </a:lnTo>
                    <a:lnTo>
                      <a:pt x="57" y="28"/>
                    </a:lnTo>
                    <a:lnTo>
                      <a:pt x="59" y="36"/>
                    </a:lnTo>
                    <a:lnTo>
                      <a:pt x="61" y="43"/>
                    </a:lnTo>
                    <a:lnTo>
                      <a:pt x="60" y="48"/>
                    </a:lnTo>
                    <a:lnTo>
                      <a:pt x="58" y="51"/>
                    </a:lnTo>
                    <a:lnTo>
                      <a:pt x="57" y="56"/>
                    </a:lnTo>
                    <a:lnTo>
                      <a:pt x="54" y="60"/>
                    </a:lnTo>
                    <a:lnTo>
                      <a:pt x="51" y="63"/>
                    </a:lnTo>
                    <a:lnTo>
                      <a:pt x="47" y="65"/>
                    </a:lnTo>
                    <a:lnTo>
                      <a:pt x="44" y="67"/>
                    </a:lnTo>
                    <a:lnTo>
                      <a:pt x="42" y="70"/>
                    </a:lnTo>
                    <a:lnTo>
                      <a:pt x="37" y="67"/>
                    </a:lnTo>
                    <a:lnTo>
                      <a:pt x="31" y="64"/>
                    </a:lnTo>
                    <a:lnTo>
                      <a:pt x="27" y="61"/>
                    </a:lnTo>
                    <a:lnTo>
                      <a:pt x="21" y="59"/>
                    </a:lnTo>
                    <a:lnTo>
                      <a:pt x="16" y="57"/>
                    </a:lnTo>
                    <a:lnTo>
                      <a:pt x="10" y="53"/>
                    </a:lnTo>
                    <a:lnTo>
                      <a:pt x="6" y="51"/>
                    </a:lnTo>
                    <a:lnTo>
                      <a:pt x="0" y="49"/>
                    </a:lnTo>
                    <a:lnTo>
                      <a:pt x="1" y="44"/>
                    </a:lnTo>
                    <a:lnTo>
                      <a:pt x="4" y="41"/>
                    </a:lnTo>
                    <a:lnTo>
                      <a:pt x="5" y="37"/>
                    </a:lnTo>
                    <a:lnTo>
                      <a:pt x="6" y="33"/>
                    </a:lnTo>
                    <a:lnTo>
                      <a:pt x="8" y="30"/>
                    </a:lnTo>
                    <a:lnTo>
                      <a:pt x="12" y="28"/>
                    </a:lnTo>
                    <a:lnTo>
                      <a:pt x="15" y="27"/>
                    </a:lnTo>
                    <a:lnTo>
                      <a:pt x="18" y="25"/>
                    </a:lnTo>
                    <a:lnTo>
                      <a:pt x="18" y="19"/>
                    </a:lnTo>
                    <a:lnTo>
                      <a:pt x="20" y="12"/>
                    </a:lnTo>
                    <a:lnTo>
                      <a:pt x="20" y="6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EA2B3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2" name="Freeform 148"/>
              <p:cNvSpPr>
                <a:spLocks/>
              </p:cNvSpPr>
              <p:nvPr/>
            </p:nvSpPr>
            <p:spPr bwMode="auto">
              <a:xfrm>
                <a:off x="2566274" y="3717944"/>
                <a:ext cx="41867" cy="60542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26" y="2"/>
                  </a:cxn>
                  <a:cxn ang="0">
                    <a:pos x="33" y="6"/>
                  </a:cxn>
                  <a:cxn ang="0">
                    <a:pos x="41" y="9"/>
                  </a:cxn>
                  <a:cxn ang="0">
                    <a:pos x="48" y="12"/>
                  </a:cxn>
                  <a:cxn ang="0">
                    <a:pos x="50" y="19"/>
                  </a:cxn>
                  <a:cxn ang="0">
                    <a:pos x="53" y="26"/>
                  </a:cxn>
                  <a:cxn ang="0">
                    <a:pos x="54" y="33"/>
                  </a:cxn>
                  <a:cxn ang="0">
                    <a:pos x="56" y="40"/>
                  </a:cxn>
                  <a:cxn ang="0">
                    <a:pos x="55" y="44"/>
                  </a:cxn>
                  <a:cxn ang="0">
                    <a:pos x="53" y="47"/>
                  </a:cxn>
                  <a:cxn ang="0">
                    <a:pos x="51" y="50"/>
                  </a:cxn>
                  <a:cxn ang="0">
                    <a:pos x="50" y="55"/>
                  </a:cxn>
                  <a:cxn ang="0">
                    <a:pos x="47" y="57"/>
                  </a:cxn>
                  <a:cxn ang="0">
                    <a:pos x="43" y="60"/>
                  </a:cxn>
                  <a:cxn ang="0">
                    <a:pos x="40" y="62"/>
                  </a:cxn>
                  <a:cxn ang="0">
                    <a:pos x="38" y="64"/>
                  </a:cxn>
                  <a:cxn ang="0">
                    <a:pos x="33" y="62"/>
                  </a:cxn>
                  <a:cxn ang="0">
                    <a:pos x="28" y="60"/>
                  </a:cxn>
                  <a:cxn ang="0">
                    <a:pos x="24" y="56"/>
                  </a:cxn>
                  <a:cxn ang="0">
                    <a:pos x="19" y="54"/>
                  </a:cxn>
                  <a:cxn ang="0">
                    <a:pos x="13" y="52"/>
                  </a:cxn>
                  <a:cxn ang="0">
                    <a:pos x="9" y="49"/>
                  </a:cxn>
                  <a:cxn ang="0">
                    <a:pos x="4" y="47"/>
                  </a:cxn>
                  <a:cxn ang="0">
                    <a:pos x="0" y="45"/>
                  </a:cxn>
                  <a:cxn ang="0">
                    <a:pos x="1" y="40"/>
                  </a:cxn>
                  <a:cxn ang="0">
                    <a:pos x="2" y="37"/>
                  </a:cxn>
                  <a:cxn ang="0">
                    <a:pos x="3" y="33"/>
                  </a:cxn>
                  <a:cxn ang="0">
                    <a:pos x="4" y="30"/>
                  </a:cxn>
                  <a:cxn ang="0">
                    <a:pos x="6" y="27"/>
                  </a:cxn>
                  <a:cxn ang="0">
                    <a:pos x="10" y="25"/>
                  </a:cxn>
                  <a:cxn ang="0">
                    <a:pos x="13" y="24"/>
                  </a:cxn>
                  <a:cxn ang="0">
                    <a:pos x="16" y="22"/>
                  </a:cxn>
                  <a:cxn ang="0">
                    <a:pos x="17" y="16"/>
                  </a:cxn>
                  <a:cxn ang="0">
                    <a:pos x="17" y="10"/>
                  </a:cxn>
                  <a:cxn ang="0">
                    <a:pos x="17" y="6"/>
                  </a:cxn>
                  <a:cxn ang="0">
                    <a:pos x="18" y="0"/>
                  </a:cxn>
                </a:cxnLst>
                <a:rect l="0" t="0" r="r" b="b"/>
                <a:pathLst>
                  <a:path w="56" h="64">
                    <a:moveTo>
                      <a:pt x="18" y="0"/>
                    </a:moveTo>
                    <a:lnTo>
                      <a:pt x="26" y="2"/>
                    </a:lnTo>
                    <a:lnTo>
                      <a:pt x="33" y="6"/>
                    </a:lnTo>
                    <a:lnTo>
                      <a:pt x="41" y="9"/>
                    </a:lnTo>
                    <a:lnTo>
                      <a:pt x="48" y="12"/>
                    </a:lnTo>
                    <a:lnTo>
                      <a:pt x="50" y="19"/>
                    </a:lnTo>
                    <a:lnTo>
                      <a:pt x="53" y="26"/>
                    </a:lnTo>
                    <a:lnTo>
                      <a:pt x="54" y="33"/>
                    </a:lnTo>
                    <a:lnTo>
                      <a:pt x="56" y="40"/>
                    </a:lnTo>
                    <a:lnTo>
                      <a:pt x="55" y="44"/>
                    </a:lnTo>
                    <a:lnTo>
                      <a:pt x="53" y="47"/>
                    </a:lnTo>
                    <a:lnTo>
                      <a:pt x="51" y="50"/>
                    </a:lnTo>
                    <a:lnTo>
                      <a:pt x="50" y="55"/>
                    </a:lnTo>
                    <a:lnTo>
                      <a:pt x="47" y="57"/>
                    </a:lnTo>
                    <a:lnTo>
                      <a:pt x="43" y="60"/>
                    </a:lnTo>
                    <a:lnTo>
                      <a:pt x="40" y="62"/>
                    </a:lnTo>
                    <a:lnTo>
                      <a:pt x="38" y="64"/>
                    </a:lnTo>
                    <a:lnTo>
                      <a:pt x="33" y="62"/>
                    </a:lnTo>
                    <a:lnTo>
                      <a:pt x="28" y="60"/>
                    </a:lnTo>
                    <a:lnTo>
                      <a:pt x="24" y="56"/>
                    </a:lnTo>
                    <a:lnTo>
                      <a:pt x="19" y="54"/>
                    </a:lnTo>
                    <a:lnTo>
                      <a:pt x="13" y="52"/>
                    </a:lnTo>
                    <a:lnTo>
                      <a:pt x="9" y="49"/>
                    </a:lnTo>
                    <a:lnTo>
                      <a:pt x="4" y="47"/>
                    </a:lnTo>
                    <a:lnTo>
                      <a:pt x="0" y="45"/>
                    </a:lnTo>
                    <a:lnTo>
                      <a:pt x="1" y="40"/>
                    </a:lnTo>
                    <a:lnTo>
                      <a:pt x="2" y="37"/>
                    </a:lnTo>
                    <a:lnTo>
                      <a:pt x="3" y="33"/>
                    </a:lnTo>
                    <a:lnTo>
                      <a:pt x="4" y="30"/>
                    </a:lnTo>
                    <a:lnTo>
                      <a:pt x="6" y="27"/>
                    </a:lnTo>
                    <a:lnTo>
                      <a:pt x="10" y="25"/>
                    </a:lnTo>
                    <a:lnTo>
                      <a:pt x="13" y="24"/>
                    </a:lnTo>
                    <a:lnTo>
                      <a:pt x="16" y="22"/>
                    </a:lnTo>
                    <a:lnTo>
                      <a:pt x="17" y="16"/>
                    </a:lnTo>
                    <a:lnTo>
                      <a:pt x="17" y="10"/>
                    </a:lnTo>
                    <a:lnTo>
                      <a:pt x="17" y="6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E53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3" name="Freeform 149"/>
              <p:cNvSpPr>
                <a:spLocks/>
              </p:cNvSpPr>
              <p:nvPr/>
            </p:nvSpPr>
            <p:spPr bwMode="auto">
              <a:xfrm>
                <a:off x="2567770" y="3717944"/>
                <a:ext cx="38877" cy="56758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5" y="3"/>
                  </a:cxn>
                  <a:cxn ang="0">
                    <a:pos x="32" y="6"/>
                  </a:cxn>
                  <a:cxn ang="0">
                    <a:pos x="39" y="9"/>
                  </a:cxn>
                  <a:cxn ang="0">
                    <a:pos x="46" y="13"/>
                  </a:cxn>
                  <a:cxn ang="0">
                    <a:pos x="48" y="18"/>
                  </a:cxn>
                  <a:cxn ang="0">
                    <a:pos x="49" y="25"/>
                  </a:cxn>
                  <a:cxn ang="0">
                    <a:pos x="52" y="31"/>
                  </a:cxn>
                  <a:cxn ang="0">
                    <a:pos x="53" y="38"/>
                  </a:cxn>
                  <a:cxn ang="0">
                    <a:pos x="52" y="41"/>
                  </a:cxn>
                  <a:cxn ang="0">
                    <a:pos x="51" y="45"/>
                  </a:cxn>
                  <a:cxn ang="0">
                    <a:pos x="48" y="48"/>
                  </a:cxn>
                  <a:cxn ang="0">
                    <a:pos x="47" y="52"/>
                  </a:cxn>
                  <a:cxn ang="0">
                    <a:pos x="45" y="54"/>
                  </a:cxn>
                  <a:cxn ang="0">
                    <a:pos x="41" y="56"/>
                  </a:cxn>
                  <a:cxn ang="0">
                    <a:pos x="38" y="57"/>
                  </a:cxn>
                  <a:cxn ang="0">
                    <a:pos x="36" y="60"/>
                  </a:cxn>
                  <a:cxn ang="0">
                    <a:pos x="31" y="57"/>
                  </a:cxn>
                  <a:cxn ang="0">
                    <a:pos x="26" y="55"/>
                  </a:cxn>
                  <a:cxn ang="0">
                    <a:pos x="23" y="53"/>
                  </a:cxn>
                  <a:cxn ang="0">
                    <a:pos x="18" y="51"/>
                  </a:cxn>
                  <a:cxn ang="0">
                    <a:pos x="14" y="49"/>
                  </a:cxn>
                  <a:cxn ang="0">
                    <a:pos x="9" y="47"/>
                  </a:cxn>
                  <a:cxn ang="0">
                    <a:pos x="4" y="45"/>
                  </a:cxn>
                  <a:cxn ang="0">
                    <a:pos x="0" y="43"/>
                  </a:cxn>
                  <a:cxn ang="0">
                    <a:pos x="1" y="39"/>
                  </a:cxn>
                  <a:cxn ang="0">
                    <a:pos x="2" y="36"/>
                  </a:cxn>
                  <a:cxn ang="0">
                    <a:pos x="3" y="32"/>
                  </a:cxn>
                  <a:cxn ang="0">
                    <a:pos x="4" y="29"/>
                  </a:cxn>
                  <a:cxn ang="0">
                    <a:pos x="7" y="26"/>
                  </a:cxn>
                  <a:cxn ang="0">
                    <a:pos x="10" y="24"/>
                  </a:cxn>
                  <a:cxn ang="0">
                    <a:pos x="14" y="23"/>
                  </a:cxn>
                  <a:cxn ang="0">
                    <a:pos x="16" y="21"/>
                  </a:cxn>
                  <a:cxn ang="0">
                    <a:pos x="16" y="16"/>
                  </a:cxn>
                  <a:cxn ang="0">
                    <a:pos x="17" y="11"/>
                  </a:cxn>
                  <a:cxn ang="0">
                    <a:pos x="17" y="6"/>
                  </a:cxn>
                  <a:cxn ang="0">
                    <a:pos x="17" y="0"/>
                  </a:cxn>
                </a:cxnLst>
                <a:rect l="0" t="0" r="r" b="b"/>
                <a:pathLst>
                  <a:path w="53" h="60">
                    <a:moveTo>
                      <a:pt x="17" y="0"/>
                    </a:moveTo>
                    <a:lnTo>
                      <a:pt x="25" y="3"/>
                    </a:lnTo>
                    <a:lnTo>
                      <a:pt x="32" y="6"/>
                    </a:lnTo>
                    <a:lnTo>
                      <a:pt x="39" y="9"/>
                    </a:lnTo>
                    <a:lnTo>
                      <a:pt x="46" y="13"/>
                    </a:lnTo>
                    <a:lnTo>
                      <a:pt x="48" y="18"/>
                    </a:lnTo>
                    <a:lnTo>
                      <a:pt x="49" y="25"/>
                    </a:lnTo>
                    <a:lnTo>
                      <a:pt x="52" y="31"/>
                    </a:lnTo>
                    <a:lnTo>
                      <a:pt x="53" y="38"/>
                    </a:lnTo>
                    <a:lnTo>
                      <a:pt x="52" y="41"/>
                    </a:lnTo>
                    <a:lnTo>
                      <a:pt x="51" y="45"/>
                    </a:lnTo>
                    <a:lnTo>
                      <a:pt x="48" y="48"/>
                    </a:lnTo>
                    <a:lnTo>
                      <a:pt x="47" y="52"/>
                    </a:lnTo>
                    <a:lnTo>
                      <a:pt x="45" y="54"/>
                    </a:lnTo>
                    <a:lnTo>
                      <a:pt x="41" y="56"/>
                    </a:lnTo>
                    <a:lnTo>
                      <a:pt x="38" y="57"/>
                    </a:lnTo>
                    <a:lnTo>
                      <a:pt x="36" y="60"/>
                    </a:lnTo>
                    <a:lnTo>
                      <a:pt x="31" y="57"/>
                    </a:lnTo>
                    <a:lnTo>
                      <a:pt x="26" y="55"/>
                    </a:lnTo>
                    <a:lnTo>
                      <a:pt x="23" y="53"/>
                    </a:lnTo>
                    <a:lnTo>
                      <a:pt x="18" y="51"/>
                    </a:lnTo>
                    <a:lnTo>
                      <a:pt x="14" y="49"/>
                    </a:lnTo>
                    <a:lnTo>
                      <a:pt x="9" y="47"/>
                    </a:lnTo>
                    <a:lnTo>
                      <a:pt x="4" y="45"/>
                    </a:lnTo>
                    <a:lnTo>
                      <a:pt x="0" y="43"/>
                    </a:lnTo>
                    <a:lnTo>
                      <a:pt x="1" y="39"/>
                    </a:lnTo>
                    <a:lnTo>
                      <a:pt x="2" y="36"/>
                    </a:lnTo>
                    <a:lnTo>
                      <a:pt x="3" y="32"/>
                    </a:lnTo>
                    <a:lnTo>
                      <a:pt x="4" y="29"/>
                    </a:lnTo>
                    <a:lnTo>
                      <a:pt x="7" y="26"/>
                    </a:lnTo>
                    <a:lnTo>
                      <a:pt x="10" y="24"/>
                    </a:lnTo>
                    <a:lnTo>
                      <a:pt x="14" y="23"/>
                    </a:lnTo>
                    <a:lnTo>
                      <a:pt x="16" y="21"/>
                    </a:lnTo>
                    <a:lnTo>
                      <a:pt x="16" y="16"/>
                    </a:lnTo>
                    <a:lnTo>
                      <a:pt x="17" y="11"/>
                    </a:lnTo>
                    <a:lnTo>
                      <a:pt x="17" y="6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E03A5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4" name="Freeform 150"/>
              <p:cNvSpPr>
                <a:spLocks/>
              </p:cNvSpPr>
              <p:nvPr/>
            </p:nvSpPr>
            <p:spPr bwMode="auto">
              <a:xfrm>
                <a:off x="2570760" y="3721728"/>
                <a:ext cx="35886" cy="51083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2" y="3"/>
                  </a:cxn>
                  <a:cxn ang="0">
                    <a:pos x="29" y="6"/>
                  </a:cxn>
                  <a:cxn ang="0">
                    <a:pos x="36" y="9"/>
                  </a:cxn>
                  <a:cxn ang="0">
                    <a:pos x="42" y="12"/>
                  </a:cxn>
                  <a:cxn ang="0">
                    <a:pos x="44" y="17"/>
                  </a:cxn>
                  <a:cxn ang="0">
                    <a:pos x="45" y="23"/>
                  </a:cxn>
                  <a:cxn ang="0">
                    <a:pos x="48" y="29"/>
                  </a:cxn>
                  <a:cxn ang="0">
                    <a:pos x="49" y="35"/>
                  </a:cxn>
                  <a:cxn ang="0">
                    <a:pos x="48" y="38"/>
                  </a:cxn>
                  <a:cxn ang="0">
                    <a:pos x="46" y="42"/>
                  </a:cxn>
                  <a:cxn ang="0">
                    <a:pos x="44" y="45"/>
                  </a:cxn>
                  <a:cxn ang="0">
                    <a:pos x="43" y="47"/>
                  </a:cxn>
                  <a:cxn ang="0">
                    <a:pos x="41" y="50"/>
                  </a:cxn>
                  <a:cxn ang="0">
                    <a:pos x="38" y="52"/>
                  </a:cxn>
                  <a:cxn ang="0">
                    <a:pos x="35" y="53"/>
                  </a:cxn>
                  <a:cxn ang="0">
                    <a:pos x="33" y="55"/>
                  </a:cxn>
                  <a:cxn ang="0">
                    <a:pos x="24" y="51"/>
                  </a:cxn>
                  <a:cxn ang="0">
                    <a:pos x="16" y="46"/>
                  </a:cxn>
                  <a:cxn ang="0">
                    <a:pos x="8" y="43"/>
                  </a:cxn>
                  <a:cxn ang="0">
                    <a:pos x="0" y="38"/>
                  </a:cxn>
                  <a:cxn ang="0">
                    <a:pos x="1" y="36"/>
                  </a:cxn>
                  <a:cxn ang="0">
                    <a:pos x="3" y="32"/>
                  </a:cxn>
                  <a:cxn ang="0">
                    <a:pos x="3" y="29"/>
                  </a:cxn>
                  <a:cxn ang="0">
                    <a:pos x="4" y="27"/>
                  </a:cxn>
                  <a:cxn ang="0">
                    <a:pos x="6" y="24"/>
                  </a:cxn>
                  <a:cxn ang="0">
                    <a:pos x="9" y="22"/>
                  </a:cxn>
                  <a:cxn ang="0">
                    <a:pos x="12" y="21"/>
                  </a:cxn>
                  <a:cxn ang="0">
                    <a:pos x="14" y="19"/>
                  </a:cxn>
                  <a:cxn ang="0">
                    <a:pos x="15" y="15"/>
                  </a:cxn>
                  <a:cxn ang="0">
                    <a:pos x="15" y="11"/>
                  </a:cxn>
                  <a:cxn ang="0">
                    <a:pos x="15" y="5"/>
                  </a:cxn>
                  <a:cxn ang="0">
                    <a:pos x="16" y="0"/>
                  </a:cxn>
                </a:cxnLst>
                <a:rect l="0" t="0" r="r" b="b"/>
                <a:pathLst>
                  <a:path w="49" h="55">
                    <a:moveTo>
                      <a:pt x="16" y="0"/>
                    </a:moveTo>
                    <a:lnTo>
                      <a:pt x="22" y="3"/>
                    </a:lnTo>
                    <a:lnTo>
                      <a:pt x="29" y="6"/>
                    </a:lnTo>
                    <a:lnTo>
                      <a:pt x="36" y="9"/>
                    </a:lnTo>
                    <a:lnTo>
                      <a:pt x="42" y="12"/>
                    </a:lnTo>
                    <a:lnTo>
                      <a:pt x="44" y="17"/>
                    </a:lnTo>
                    <a:lnTo>
                      <a:pt x="45" y="23"/>
                    </a:lnTo>
                    <a:lnTo>
                      <a:pt x="48" y="29"/>
                    </a:lnTo>
                    <a:lnTo>
                      <a:pt x="49" y="35"/>
                    </a:lnTo>
                    <a:lnTo>
                      <a:pt x="48" y="38"/>
                    </a:lnTo>
                    <a:lnTo>
                      <a:pt x="46" y="42"/>
                    </a:lnTo>
                    <a:lnTo>
                      <a:pt x="44" y="45"/>
                    </a:lnTo>
                    <a:lnTo>
                      <a:pt x="43" y="47"/>
                    </a:lnTo>
                    <a:lnTo>
                      <a:pt x="41" y="50"/>
                    </a:lnTo>
                    <a:lnTo>
                      <a:pt x="38" y="52"/>
                    </a:lnTo>
                    <a:lnTo>
                      <a:pt x="35" y="53"/>
                    </a:lnTo>
                    <a:lnTo>
                      <a:pt x="33" y="55"/>
                    </a:lnTo>
                    <a:lnTo>
                      <a:pt x="24" y="51"/>
                    </a:lnTo>
                    <a:lnTo>
                      <a:pt x="16" y="46"/>
                    </a:lnTo>
                    <a:lnTo>
                      <a:pt x="8" y="43"/>
                    </a:lnTo>
                    <a:lnTo>
                      <a:pt x="0" y="38"/>
                    </a:lnTo>
                    <a:lnTo>
                      <a:pt x="1" y="36"/>
                    </a:lnTo>
                    <a:lnTo>
                      <a:pt x="3" y="32"/>
                    </a:lnTo>
                    <a:lnTo>
                      <a:pt x="3" y="29"/>
                    </a:lnTo>
                    <a:lnTo>
                      <a:pt x="4" y="27"/>
                    </a:lnTo>
                    <a:lnTo>
                      <a:pt x="6" y="24"/>
                    </a:lnTo>
                    <a:lnTo>
                      <a:pt x="9" y="22"/>
                    </a:lnTo>
                    <a:lnTo>
                      <a:pt x="12" y="21"/>
                    </a:lnTo>
                    <a:lnTo>
                      <a:pt x="14" y="19"/>
                    </a:lnTo>
                    <a:lnTo>
                      <a:pt x="15" y="15"/>
                    </a:lnTo>
                    <a:lnTo>
                      <a:pt x="15" y="11"/>
                    </a:lnTo>
                    <a:lnTo>
                      <a:pt x="15" y="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DD44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5" name="Freeform 151"/>
              <p:cNvSpPr>
                <a:spLocks/>
              </p:cNvSpPr>
              <p:nvPr/>
            </p:nvSpPr>
            <p:spPr bwMode="auto">
              <a:xfrm>
                <a:off x="2572255" y="3723620"/>
                <a:ext cx="32896" cy="47299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9" y="2"/>
                  </a:cxn>
                  <a:cxn ang="0">
                    <a:pos x="26" y="4"/>
                  </a:cxn>
                  <a:cxn ang="0">
                    <a:pos x="32" y="8"/>
                  </a:cxn>
                  <a:cxn ang="0">
                    <a:pos x="38" y="10"/>
                  </a:cxn>
                  <a:cxn ang="0">
                    <a:pos x="39" y="14"/>
                  </a:cxn>
                  <a:cxn ang="0">
                    <a:pos x="40" y="20"/>
                  </a:cxn>
                  <a:cxn ang="0">
                    <a:pos x="42" y="25"/>
                  </a:cxn>
                  <a:cxn ang="0">
                    <a:pos x="44" y="31"/>
                  </a:cxn>
                  <a:cxn ang="0">
                    <a:pos x="42" y="34"/>
                  </a:cxn>
                  <a:cxn ang="0">
                    <a:pos x="41" y="36"/>
                  </a:cxn>
                  <a:cxn ang="0">
                    <a:pos x="40" y="40"/>
                  </a:cxn>
                  <a:cxn ang="0">
                    <a:pos x="39" y="43"/>
                  </a:cxn>
                  <a:cxn ang="0">
                    <a:pos x="37" y="44"/>
                  </a:cxn>
                  <a:cxn ang="0">
                    <a:pos x="34" y="47"/>
                  </a:cxn>
                  <a:cxn ang="0">
                    <a:pos x="31" y="48"/>
                  </a:cxn>
                  <a:cxn ang="0">
                    <a:pos x="29" y="50"/>
                  </a:cxn>
                  <a:cxn ang="0">
                    <a:pos x="22" y="46"/>
                  </a:cxn>
                  <a:cxn ang="0">
                    <a:pos x="15" y="42"/>
                  </a:cxn>
                  <a:cxn ang="0">
                    <a:pos x="7" y="39"/>
                  </a:cxn>
                  <a:cxn ang="0">
                    <a:pos x="0" y="34"/>
                  </a:cxn>
                  <a:cxn ang="0">
                    <a:pos x="1" y="32"/>
                  </a:cxn>
                  <a:cxn ang="0">
                    <a:pos x="2" y="28"/>
                  </a:cxn>
                  <a:cxn ang="0">
                    <a:pos x="2" y="26"/>
                  </a:cxn>
                  <a:cxn ang="0">
                    <a:pos x="3" y="23"/>
                  </a:cxn>
                  <a:cxn ang="0">
                    <a:pos x="5" y="21"/>
                  </a:cxn>
                  <a:cxn ang="0">
                    <a:pos x="8" y="20"/>
                  </a:cxn>
                  <a:cxn ang="0">
                    <a:pos x="10" y="18"/>
                  </a:cxn>
                  <a:cxn ang="0">
                    <a:pos x="12" y="18"/>
                  </a:cxn>
                  <a:cxn ang="0">
                    <a:pos x="12" y="13"/>
                  </a:cxn>
                  <a:cxn ang="0">
                    <a:pos x="14" y="9"/>
                  </a:cxn>
                  <a:cxn ang="0">
                    <a:pos x="14" y="4"/>
                  </a:cxn>
                  <a:cxn ang="0">
                    <a:pos x="14" y="0"/>
                  </a:cxn>
                </a:cxnLst>
                <a:rect l="0" t="0" r="r" b="b"/>
                <a:pathLst>
                  <a:path w="44" h="50">
                    <a:moveTo>
                      <a:pt x="14" y="0"/>
                    </a:moveTo>
                    <a:lnTo>
                      <a:pt x="19" y="2"/>
                    </a:lnTo>
                    <a:lnTo>
                      <a:pt x="26" y="4"/>
                    </a:lnTo>
                    <a:lnTo>
                      <a:pt x="32" y="8"/>
                    </a:lnTo>
                    <a:lnTo>
                      <a:pt x="38" y="10"/>
                    </a:lnTo>
                    <a:lnTo>
                      <a:pt x="39" y="14"/>
                    </a:lnTo>
                    <a:lnTo>
                      <a:pt x="40" y="20"/>
                    </a:lnTo>
                    <a:lnTo>
                      <a:pt x="42" y="25"/>
                    </a:lnTo>
                    <a:lnTo>
                      <a:pt x="44" y="31"/>
                    </a:lnTo>
                    <a:lnTo>
                      <a:pt x="42" y="34"/>
                    </a:lnTo>
                    <a:lnTo>
                      <a:pt x="41" y="36"/>
                    </a:lnTo>
                    <a:lnTo>
                      <a:pt x="40" y="40"/>
                    </a:lnTo>
                    <a:lnTo>
                      <a:pt x="39" y="43"/>
                    </a:lnTo>
                    <a:lnTo>
                      <a:pt x="37" y="44"/>
                    </a:lnTo>
                    <a:lnTo>
                      <a:pt x="34" y="47"/>
                    </a:lnTo>
                    <a:lnTo>
                      <a:pt x="31" y="48"/>
                    </a:lnTo>
                    <a:lnTo>
                      <a:pt x="29" y="50"/>
                    </a:lnTo>
                    <a:lnTo>
                      <a:pt x="22" y="46"/>
                    </a:lnTo>
                    <a:lnTo>
                      <a:pt x="15" y="42"/>
                    </a:lnTo>
                    <a:lnTo>
                      <a:pt x="7" y="39"/>
                    </a:lnTo>
                    <a:lnTo>
                      <a:pt x="0" y="34"/>
                    </a:lnTo>
                    <a:lnTo>
                      <a:pt x="1" y="32"/>
                    </a:lnTo>
                    <a:lnTo>
                      <a:pt x="2" y="28"/>
                    </a:lnTo>
                    <a:lnTo>
                      <a:pt x="2" y="26"/>
                    </a:lnTo>
                    <a:lnTo>
                      <a:pt x="3" y="23"/>
                    </a:lnTo>
                    <a:lnTo>
                      <a:pt x="5" y="21"/>
                    </a:lnTo>
                    <a:lnTo>
                      <a:pt x="8" y="20"/>
                    </a:lnTo>
                    <a:lnTo>
                      <a:pt x="10" y="18"/>
                    </a:lnTo>
                    <a:lnTo>
                      <a:pt x="12" y="18"/>
                    </a:lnTo>
                    <a:lnTo>
                      <a:pt x="12" y="13"/>
                    </a:lnTo>
                    <a:lnTo>
                      <a:pt x="14" y="9"/>
                    </a:lnTo>
                    <a:lnTo>
                      <a:pt x="14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D84C7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6" name="Freeform 152"/>
              <p:cNvSpPr>
                <a:spLocks/>
              </p:cNvSpPr>
              <p:nvPr/>
            </p:nvSpPr>
            <p:spPr bwMode="auto">
              <a:xfrm>
                <a:off x="2575246" y="3725512"/>
                <a:ext cx="29905" cy="41623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0" y="2"/>
                  </a:cxn>
                  <a:cxn ang="0">
                    <a:pos x="24" y="4"/>
                  </a:cxn>
                  <a:cxn ang="0">
                    <a:pos x="30" y="7"/>
                  </a:cxn>
                  <a:cxn ang="0">
                    <a:pos x="35" y="9"/>
                  </a:cxn>
                  <a:cxn ang="0">
                    <a:pos x="36" y="12"/>
                  </a:cxn>
                  <a:cxn ang="0">
                    <a:pos x="38" y="18"/>
                  </a:cxn>
                  <a:cxn ang="0">
                    <a:pos x="39" y="23"/>
                  </a:cxn>
                  <a:cxn ang="0">
                    <a:pos x="40" y="27"/>
                  </a:cxn>
                  <a:cxn ang="0">
                    <a:pos x="39" y="31"/>
                  </a:cxn>
                  <a:cxn ang="0">
                    <a:pos x="38" y="33"/>
                  </a:cxn>
                  <a:cxn ang="0">
                    <a:pos x="37" y="37"/>
                  </a:cxn>
                  <a:cxn ang="0">
                    <a:pos x="36" y="39"/>
                  </a:cxn>
                  <a:cxn ang="0">
                    <a:pos x="33" y="40"/>
                  </a:cxn>
                  <a:cxn ang="0">
                    <a:pos x="31" y="42"/>
                  </a:cxn>
                  <a:cxn ang="0">
                    <a:pos x="29" y="44"/>
                  </a:cxn>
                  <a:cxn ang="0">
                    <a:pos x="27" y="45"/>
                  </a:cxn>
                  <a:cxn ang="0">
                    <a:pos x="21" y="41"/>
                  </a:cxn>
                  <a:cxn ang="0">
                    <a:pos x="14" y="38"/>
                  </a:cxn>
                  <a:cxn ang="0">
                    <a:pos x="7" y="34"/>
                  </a:cxn>
                  <a:cxn ang="0">
                    <a:pos x="0" y="31"/>
                  </a:cxn>
                  <a:cxn ang="0">
                    <a:pos x="1" y="29"/>
                  </a:cxn>
                  <a:cxn ang="0">
                    <a:pos x="2" y="25"/>
                  </a:cxn>
                  <a:cxn ang="0">
                    <a:pos x="2" y="23"/>
                  </a:cxn>
                  <a:cxn ang="0">
                    <a:pos x="3" y="21"/>
                  </a:cxn>
                  <a:cxn ang="0">
                    <a:pos x="6" y="19"/>
                  </a:cxn>
                  <a:cxn ang="0">
                    <a:pos x="8" y="18"/>
                  </a:cxn>
                  <a:cxn ang="0">
                    <a:pos x="9" y="16"/>
                  </a:cxn>
                  <a:cxn ang="0">
                    <a:pos x="12" y="16"/>
                  </a:cxn>
                  <a:cxn ang="0">
                    <a:pos x="13" y="11"/>
                  </a:cxn>
                  <a:cxn ang="0">
                    <a:pos x="13" y="8"/>
                  </a:cxn>
                  <a:cxn ang="0">
                    <a:pos x="13" y="4"/>
                  </a:cxn>
                  <a:cxn ang="0">
                    <a:pos x="14" y="0"/>
                  </a:cxn>
                </a:cxnLst>
                <a:rect l="0" t="0" r="r" b="b"/>
                <a:pathLst>
                  <a:path w="40" h="45">
                    <a:moveTo>
                      <a:pt x="14" y="0"/>
                    </a:moveTo>
                    <a:lnTo>
                      <a:pt x="20" y="2"/>
                    </a:lnTo>
                    <a:lnTo>
                      <a:pt x="24" y="4"/>
                    </a:lnTo>
                    <a:lnTo>
                      <a:pt x="30" y="7"/>
                    </a:lnTo>
                    <a:lnTo>
                      <a:pt x="35" y="9"/>
                    </a:lnTo>
                    <a:lnTo>
                      <a:pt x="36" y="12"/>
                    </a:lnTo>
                    <a:lnTo>
                      <a:pt x="38" y="18"/>
                    </a:lnTo>
                    <a:lnTo>
                      <a:pt x="39" y="23"/>
                    </a:lnTo>
                    <a:lnTo>
                      <a:pt x="40" y="27"/>
                    </a:lnTo>
                    <a:lnTo>
                      <a:pt x="39" y="31"/>
                    </a:lnTo>
                    <a:lnTo>
                      <a:pt x="38" y="33"/>
                    </a:lnTo>
                    <a:lnTo>
                      <a:pt x="37" y="37"/>
                    </a:lnTo>
                    <a:lnTo>
                      <a:pt x="36" y="39"/>
                    </a:lnTo>
                    <a:lnTo>
                      <a:pt x="33" y="40"/>
                    </a:lnTo>
                    <a:lnTo>
                      <a:pt x="31" y="42"/>
                    </a:lnTo>
                    <a:lnTo>
                      <a:pt x="29" y="44"/>
                    </a:lnTo>
                    <a:lnTo>
                      <a:pt x="27" y="45"/>
                    </a:lnTo>
                    <a:lnTo>
                      <a:pt x="21" y="41"/>
                    </a:lnTo>
                    <a:lnTo>
                      <a:pt x="14" y="38"/>
                    </a:lnTo>
                    <a:lnTo>
                      <a:pt x="7" y="34"/>
                    </a:lnTo>
                    <a:lnTo>
                      <a:pt x="0" y="31"/>
                    </a:lnTo>
                    <a:lnTo>
                      <a:pt x="1" y="29"/>
                    </a:lnTo>
                    <a:lnTo>
                      <a:pt x="2" y="25"/>
                    </a:lnTo>
                    <a:lnTo>
                      <a:pt x="2" y="23"/>
                    </a:lnTo>
                    <a:lnTo>
                      <a:pt x="3" y="21"/>
                    </a:lnTo>
                    <a:lnTo>
                      <a:pt x="6" y="19"/>
                    </a:lnTo>
                    <a:lnTo>
                      <a:pt x="8" y="18"/>
                    </a:lnTo>
                    <a:lnTo>
                      <a:pt x="9" y="16"/>
                    </a:lnTo>
                    <a:lnTo>
                      <a:pt x="12" y="16"/>
                    </a:lnTo>
                    <a:lnTo>
                      <a:pt x="13" y="11"/>
                    </a:lnTo>
                    <a:lnTo>
                      <a:pt x="13" y="8"/>
                    </a:lnTo>
                    <a:lnTo>
                      <a:pt x="13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D3547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7" name="Freeform 153"/>
              <p:cNvSpPr>
                <a:spLocks/>
              </p:cNvSpPr>
              <p:nvPr/>
            </p:nvSpPr>
            <p:spPr bwMode="auto">
              <a:xfrm>
                <a:off x="2576741" y="3727404"/>
                <a:ext cx="26915" cy="37839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7" y="2"/>
                  </a:cxn>
                  <a:cxn ang="0">
                    <a:pos x="22" y="4"/>
                  </a:cxn>
                  <a:cxn ang="0">
                    <a:pos x="27" y="6"/>
                  </a:cxn>
                  <a:cxn ang="0">
                    <a:pos x="32" y="8"/>
                  </a:cxn>
                  <a:cxn ang="0">
                    <a:pos x="33" y="13"/>
                  </a:cxn>
                  <a:cxn ang="0">
                    <a:pos x="34" y="16"/>
                  </a:cxn>
                  <a:cxn ang="0">
                    <a:pos x="35" y="21"/>
                  </a:cxn>
                  <a:cxn ang="0">
                    <a:pos x="36" y="25"/>
                  </a:cxn>
                  <a:cxn ang="0">
                    <a:pos x="35" y="28"/>
                  </a:cxn>
                  <a:cxn ang="0">
                    <a:pos x="34" y="30"/>
                  </a:cxn>
                  <a:cxn ang="0">
                    <a:pos x="33" y="32"/>
                  </a:cxn>
                  <a:cxn ang="0">
                    <a:pos x="32" y="35"/>
                  </a:cxn>
                  <a:cxn ang="0">
                    <a:pos x="29" y="36"/>
                  </a:cxn>
                  <a:cxn ang="0">
                    <a:pos x="28" y="37"/>
                  </a:cxn>
                  <a:cxn ang="0">
                    <a:pos x="26" y="39"/>
                  </a:cxn>
                  <a:cxn ang="0">
                    <a:pos x="24" y="40"/>
                  </a:cxn>
                  <a:cxn ang="0">
                    <a:pos x="18" y="37"/>
                  </a:cxn>
                  <a:cxn ang="0">
                    <a:pos x="12" y="34"/>
                  </a:cxn>
                  <a:cxn ang="0">
                    <a:pos x="6" y="31"/>
                  </a:cxn>
                  <a:cxn ang="0">
                    <a:pos x="0" y="28"/>
                  </a:cxn>
                  <a:cxn ang="0">
                    <a:pos x="2" y="25"/>
                  </a:cxn>
                  <a:cxn ang="0">
                    <a:pos x="2" y="23"/>
                  </a:cxn>
                  <a:cxn ang="0">
                    <a:pos x="3" y="21"/>
                  </a:cxn>
                  <a:cxn ang="0">
                    <a:pos x="3" y="19"/>
                  </a:cxn>
                  <a:cxn ang="0">
                    <a:pos x="5" y="17"/>
                  </a:cxn>
                  <a:cxn ang="0">
                    <a:pos x="7" y="16"/>
                  </a:cxn>
                  <a:cxn ang="0">
                    <a:pos x="9" y="15"/>
                  </a:cxn>
                  <a:cxn ang="0">
                    <a:pos x="11" y="14"/>
                  </a:cxn>
                  <a:cxn ang="0">
                    <a:pos x="11" y="10"/>
                  </a:cxn>
                  <a:cxn ang="0">
                    <a:pos x="12" y="7"/>
                  </a:cxn>
                  <a:cxn ang="0">
                    <a:pos x="12" y="4"/>
                  </a:cxn>
                  <a:cxn ang="0">
                    <a:pos x="12" y="0"/>
                  </a:cxn>
                </a:cxnLst>
                <a:rect l="0" t="0" r="r" b="b"/>
                <a:pathLst>
                  <a:path w="36" h="40">
                    <a:moveTo>
                      <a:pt x="12" y="0"/>
                    </a:moveTo>
                    <a:lnTo>
                      <a:pt x="17" y="2"/>
                    </a:lnTo>
                    <a:lnTo>
                      <a:pt x="22" y="4"/>
                    </a:lnTo>
                    <a:lnTo>
                      <a:pt x="27" y="6"/>
                    </a:lnTo>
                    <a:lnTo>
                      <a:pt x="32" y="8"/>
                    </a:lnTo>
                    <a:lnTo>
                      <a:pt x="33" y="13"/>
                    </a:lnTo>
                    <a:lnTo>
                      <a:pt x="34" y="16"/>
                    </a:lnTo>
                    <a:lnTo>
                      <a:pt x="35" y="21"/>
                    </a:lnTo>
                    <a:lnTo>
                      <a:pt x="36" y="25"/>
                    </a:lnTo>
                    <a:lnTo>
                      <a:pt x="35" y="28"/>
                    </a:lnTo>
                    <a:lnTo>
                      <a:pt x="34" y="30"/>
                    </a:lnTo>
                    <a:lnTo>
                      <a:pt x="33" y="32"/>
                    </a:lnTo>
                    <a:lnTo>
                      <a:pt x="32" y="35"/>
                    </a:lnTo>
                    <a:lnTo>
                      <a:pt x="29" y="36"/>
                    </a:lnTo>
                    <a:lnTo>
                      <a:pt x="28" y="37"/>
                    </a:lnTo>
                    <a:lnTo>
                      <a:pt x="26" y="39"/>
                    </a:lnTo>
                    <a:lnTo>
                      <a:pt x="24" y="40"/>
                    </a:lnTo>
                    <a:lnTo>
                      <a:pt x="18" y="37"/>
                    </a:lnTo>
                    <a:lnTo>
                      <a:pt x="12" y="34"/>
                    </a:lnTo>
                    <a:lnTo>
                      <a:pt x="6" y="31"/>
                    </a:lnTo>
                    <a:lnTo>
                      <a:pt x="0" y="28"/>
                    </a:lnTo>
                    <a:lnTo>
                      <a:pt x="2" y="25"/>
                    </a:lnTo>
                    <a:lnTo>
                      <a:pt x="2" y="23"/>
                    </a:lnTo>
                    <a:lnTo>
                      <a:pt x="3" y="21"/>
                    </a:lnTo>
                    <a:lnTo>
                      <a:pt x="3" y="19"/>
                    </a:lnTo>
                    <a:lnTo>
                      <a:pt x="5" y="17"/>
                    </a:lnTo>
                    <a:lnTo>
                      <a:pt x="7" y="16"/>
                    </a:lnTo>
                    <a:lnTo>
                      <a:pt x="9" y="15"/>
                    </a:lnTo>
                    <a:lnTo>
                      <a:pt x="11" y="14"/>
                    </a:lnTo>
                    <a:lnTo>
                      <a:pt x="11" y="10"/>
                    </a:lnTo>
                    <a:lnTo>
                      <a:pt x="12" y="7"/>
                    </a:lnTo>
                    <a:lnTo>
                      <a:pt x="12" y="4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D15E8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8" name="Freeform 154"/>
              <p:cNvSpPr>
                <a:spLocks/>
              </p:cNvSpPr>
              <p:nvPr/>
            </p:nvSpPr>
            <p:spPr bwMode="auto">
              <a:xfrm>
                <a:off x="2578236" y="3729296"/>
                <a:ext cx="25420" cy="34055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27" y="8"/>
                  </a:cxn>
                  <a:cxn ang="0">
                    <a:pos x="32" y="23"/>
                  </a:cxn>
                  <a:cxn ang="0">
                    <a:pos x="29" y="31"/>
                  </a:cxn>
                  <a:cxn ang="0">
                    <a:pos x="22" y="37"/>
                  </a:cxn>
                  <a:cxn ang="0">
                    <a:pos x="0" y="26"/>
                  </a:cxn>
                  <a:cxn ang="0">
                    <a:pos x="3" y="18"/>
                  </a:cxn>
                  <a:cxn ang="0">
                    <a:pos x="9" y="13"/>
                  </a:cxn>
                  <a:cxn ang="0">
                    <a:pos x="10" y="0"/>
                  </a:cxn>
                </a:cxnLst>
                <a:rect l="0" t="0" r="r" b="b"/>
                <a:pathLst>
                  <a:path w="32" h="37">
                    <a:moveTo>
                      <a:pt x="10" y="0"/>
                    </a:moveTo>
                    <a:lnTo>
                      <a:pt x="27" y="8"/>
                    </a:lnTo>
                    <a:lnTo>
                      <a:pt x="32" y="23"/>
                    </a:lnTo>
                    <a:lnTo>
                      <a:pt x="29" y="31"/>
                    </a:lnTo>
                    <a:lnTo>
                      <a:pt x="22" y="37"/>
                    </a:lnTo>
                    <a:lnTo>
                      <a:pt x="0" y="26"/>
                    </a:lnTo>
                    <a:lnTo>
                      <a:pt x="3" y="18"/>
                    </a:lnTo>
                    <a:lnTo>
                      <a:pt x="9" y="13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CC66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9" name="Freeform 155"/>
              <p:cNvSpPr>
                <a:spLocks/>
              </p:cNvSpPr>
              <p:nvPr/>
            </p:nvSpPr>
            <p:spPr bwMode="auto">
              <a:xfrm>
                <a:off x="2328528" y="3789838"/>
                <a:ext cx="231766" cy="225142"/>
              </a:xfrm>
              <a:custGeom>
                <a:avLst/>
                <a:gdLst/>
                <a:ahLst/>
                <a:cxnLst>
                  <a:cxn ang="0">
                    <a:pos x="164" y="0"/>
                  </a:cxn>
                  <a:cxn ang="0">
                    <a:pos x="192" y="31"/>
                  </a:cxn>
                  <a:cxn ang="0">
                    <a:pos x="205" y="40"/>
                  </a:cxn>
                  <a:cxn ang="0">
                    <a:pos x="219" y="47"/>
                  </a:cxn>
                  <a:cxn ang="0">
                    <a:pos x="232" y="54"/>
                  </a:cxn>
                  <a:cxn ang="0">
                    <a:pos x="247" y="60"/>
                  </a:cxn>
                  <a:cxn ang="0">
                    <a:pos x="261" y="64"/>
                  </a:cxn>
                  <a:cxn ang="0">
                    <a:pos x="276" y="68"/>
                  </a:cxn>
                  <a:cxn ang="0">
                    <a:pos x="292" y="70"/>
                  </a:cxn>
                  <a:cxn ang="0">
                    <a:pos x="308" y="71"/>
                  </a:cxn>
                  <a:cxn ang="0">
                    <a:pos x="296" y="75"/>
                  </a:cxn>
                  <a:cxn ang="0">
                    <a:pos x="283" y="77"/>
                  </a:cxn>
                  <a:cxn ang="0">
                    <a:pos x="270" y="77"/>
                  </a:cxn>
                  <a:cxn ang="0">
                    <a:pos x="257" y="77"/>
                  </a:cxn>
                  <a:cxn ang="0">
                    <a:pos x="243" y="76"/>
                  </a:cxn>
                  <a:cxn ang="0">
                    <a:pos x="229" y="75"/>
                  </a:cxn>
                  <a:cxn ang="0">
                    <a:pos x="215" y="72"/>
                  </a:cxn>
                  <a:cxn ang="0">
                    <a:pos x="202" y="71"/>
                  </a:cxn>
                  <a:cxn ang="0">
                    <a:pos x="181" y="79"/>
                  </a:cxn>
                  <a:cxn ang="0">
                    <a:pos x="139" y="114"/>
                  </a:cxn>
                  <a:cxn ang="0">
                    <a:pos x="120" y="135"/>
                  </a:cxn>
                  <a:cxn ang="0">
                    <a:pos x="87" y="152"/>
                  </a:cxn>
                  <a:cxn ang="0">
                    <a:pos x="63" y="168"/>
                  </a:cxn>
                  <a:cxn ang="0">
                    <a:pos x="0" y="237"/>
                  </a:cxn>
                  <a:cxn ang="0">
                    <a:pos x="39" y="174"/>
                  </a:cxn>
                  <a:cxn ang="0">
                    <a:pos x="129" y="90"/>
                  </a:cxn>
                  <a:cxn ang="0">
                    <a:pos x="169" y="59"/>
                  </a:cxn>
                  <a:cxn ang="0">
                    <a:pos x="164" y="22"/>
                  </a:cxn>
                  <a:cxn ang="0">
                    <a:pos x="164" y="0"/>
                  </a:cxn>
                </a:cxnLst>
                <a:rect l="0" t="0" r="r" b="b"/>
                <a:pathLst>
                  <a:path w="308" h="237">
                    <a:moveTo>
                      <a:pt x="164" y="0"/>
                    </a:moveTo>
                    <a:lnTo>
                      <a:pt x="192" y="31"/>
                    </a:lnTo>
                    <a:lnTo>
                      <a:pt x="205" y="40"/>
                    </a:lnTo>
                    <a:lnTo>
                      <a:pt x="219" y="47"/>
                    </a:lnTo>
                    <a:lnTo>
                      <a:pt x="232" y="54"/>
                    </a:lnTo>
                    <a:lnTo>
                      <a:pt x="247" y="60"/>
                    </a:lnTo>
                    <a:lnTo>
                      <a:pt x="261" y="64"/>
                    </a:lnTo>
                    <a:lnTo>
                      <a:pt x="276" y="68"/>
                    </a:lnTo>
                    <a:lnTo>
                      <a:pt x="292" y="70"/>
                    </a:lnTo>
                    <a:lnTo>
                      <a:pt x="308" y="71"/>
                    </a:lnTo>
                    <a:lnTo>
                      <a:pt x="296" y="75"/>
                    </a:lnTo>
                    <a:lnTo>
                      <a:pt x="283" y="77"/>
                    </a:lnTo>
                    <a:lnTo>
                      <a:pt x="270" y="77"/>
                    </a:lnTo>
                    <a:lnTo>
                      <a:pt x="257" y="77"/>
                    </a:lnTo>
                    <a:lnTo>
                      <a:pt x="243" y="76"/>
                    </a:lnTo>
                    <a:lnTo>
                      <a:pt x="229" y="75"/>
                    </a:lnTo>
                    <a:lnTo>
                      <a:pt x="215" y="72"/>
                    </a:lnTo>
                    <a:lnTo>
                      <a:pt x="202" y="71"/>
                    </a:lnTo>
                    <a:lnTo>
                      <a:pt x="181" y="79"/>
                    </a:lnTo>
                    <a:lnTo>
                      <a:pt x="139" y="114"/>
                    </a:lnTo>
                    <a:lnTo>
                      <a:pt x="120" y="135"/>
                    </a:lnTo>
                    <a:lnTo>
                      <a:pt x="87" y="152"/>
                    </a:lnTo>
                    <a:lnTo>
                      <a:pt x="63" y="168"/>
                    </a:lnTo>
                    <a:lnTo>
                      <a:pt x="0" y="237"/>
                    </a:lnTo>
                    <a:lnTo>
                      <a:pt x="39" y="174"/>
                    </a:lnTo>
                    <a:lnTo>
                      <a:pt x="129" y="90"/>
                    </a:lnTo>
                    <a:lnTo>
                      <a:pt x="169" y="59"/>
                    </a:lnTo>
                    <a:lnTo>
                      <a:pt x="164" y="22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rgbClr val="CC3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0" name="Freeform 156"/>
              <p:cNvSpPr>
                <a:spLocks/>
              </p:cNvSpPr>
              <p:nvPr/>
            </p:nvSpPr>
            <p:spPr bwMode="auto">
              <a:xfrm>
                <a:off x="2327032" y="3812541"/>
                <a:ext cx="151022" cy="217575"/>
              </a:xfrm>
              <a:custGeom>
                <a:avLst/>
                <a:gdLst/>
                <a:ahLst/>
                <a:cxnLst>
                  <a:cxn ang="0">
                    <a:pos x="187" y="14"/>
                  </a:cxn>
                  <a:cxn ang="0">
                    <a:pos x="203" y="31"/>
                  </a:cxn>
                  <a:cxn ang="0">
                    <a:pos x="200" y="40"/>
                  </a:cxn>
                  <a:cxn ang="0">
                    <a:pos x="180" y="54"/>
                  </a:cxn>
                  <a:cxn ang="0">
                    <a:pos x="133" y="108"/>
                  </a:cxn>
                  <a:cxn ang="0">
                    <a:pos x="69" y="143"/>
                  </a:cxn>
                  <a:cxn ang="0">
                    <a:pos x="16" y="205"/>
                  </a:cxn>
                  <a:cxn ang="0">
                    <a:pos x="0" y="230"/>
                  </a:cxn>
                  <a:cxn ang="0">
                    <a:pos x="30" y="172"/>
                  </a:cxn>
                  <a:cxn ang="0">
                    <a:pos x="99" y="96"/>
                  </a:cxn>
                  <a:cxn ang="0">
                    <a:pos x="134" y="63"/>
                  </a:cxn>
                  <a:cxn ang="0">
                    <a:pos x="171" y="36"/>
                  </a:cxn>
                  <a:cxn ang="0">
                    <a:pos x="175" y="0"/>
                  </a:cxn>
                  <a:cxn ang="0">
                    <a:pos x="178" y="1"/>
                  </a:cxn>
                  <a:cxn ang="0">
                    <a:pos x="181" y="6"/>
                  </a:cxn>
                  <a:cxn ang="0">
                    <a:pos x="186" y="10"/>
                  </a:cxn>
                  <a:cxn ang="0">
                    <a:pos x="187" y="14"/>
                  </a:cxn>
                </a:cxnLst>
                <a:rect l="0" t="0" r="r" b="b"/>
                <a:pathLst>
                  <a:path w="203" h="230">
                    <a:moveTo>
                      <a:pt x="187" y="14"/>
                    </a:moveTo>
                    <a:lnTo>
                      <a:pt x="203" y="31"/>
                    </a:lnTo>
                    <a:lnTo>
                      <a:pt x="200" y="40"/>
                    </a:lnTo>
                    <a:lnTo>
                      <a:pt x="180" y="54"/>
                    </a:lnTo>
                    <a:lnTo>
                      <a:pt x="133" y="108"/>
                    </a:lnTo>
                    <a:lnTo>
                      <a:pt x="69" y="143"/>
                    </a:lnTo>
                    <a:lnTo>
                      <a:pt x="16" y="205"/>
                    </a:lnTo>
                    <a:lnTo>
                      <a:pt x="0" y="230"/>
                    </a:lnTo>
                    <a:lnTo>
                      <a:pt x="30" y="172"/>
                    </a:lnTo>
                    <a:lnTo>
                      <a:pt x="99" y="96"/>
                    </a:lnTo>
                    <a:lnTo>
                      <a:pt x="134" y="63"/>
                    </a:lnTo>
                    <a:lnTo>
                      <a:pt x="171" y="36"/>
                    </a:lnTo>
                    <a:lnTo>
                      <a:pt x="175" y="0"/>
                    </a:lnTo>
                    <a:lnTo>
                      <a:pt x="178" y="1"/>
                    </a:lnTo>
                    <a:lnTo>
                      <a:pt x="181" y="6"/>
                    </a:lnTo>
                    <a:lnTo>
                      <a:pt x="186" y="10"/>
                    </a:lnTo>
                    <a:lnTo>
                      <a:pt x="187" y="14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1" name="Freeform 157"/>
              <p:cNvSpPr>
                <a:spLocks/>
              </p:cNvSpPr>
              <p:nvPr/>
            </p:nvSpPr>
            <p:spPr bwMode="auto">
              <a:xfrm>
                <a:off x="2395814" y="3854164"/>
                <a:ext cx="47848" cy="20812"/>
              </a:xfrm>
              <a:custGeom>
                <a:avLst/>
                <a:gdLst/>
                <a:ahLst/>
                <a:cxnLst>
                  <a:cxn ang="0">
                    <a:pos x="58" y="7"/>
                  </a:cxn>
                  <a:cxn ang="0">
                    <a:pos x="63" y="0"/>
                  </a:cxn>
                  <a:cxn ang="0">
                    <a:pos x="25" y="2"/>
                  </a:cxn>
                  <a:cxn ang="0">
                    <a:pos x="0" y="21"/>
                  </a:cxn>
                  <a:cxn ang="0">
                    <a:pos x="28" y="6"/>
                  </a:cxn>
                  <a:cxn ang="0">
                    <a:pos x="58" y="7"/>
                  </a:cxn>
                </a:cxnLst>
                <a:rect l="0" t="0" r="r" b="b"/>
                <a:pathLst>
                  <a:path w="63" h="21">
                    <a:moveTo>
                      <a:pt x="58" y="7"/>
                    </a:moveTo>
                    <a:lnTo>
                      <a:pt x="63" y="0"/>
                    </a:lnTo>
                    <a:lnTo>
                      <a:pt x="25" y="2"/>
                    </a:lnTo>
                    <a:lnTo>
                      <a:pt x="0" y="21"/>
                    </a:lnTo>
                    <a:lnTo>
                      <a:pt x="28" y="6"/>
                    </a:lnTo>
                    <a:lnTo>
                      <a:pt x="58" y="7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2" name="Freeform 158"/>
              <p:cNvSpPr>
                <a:spLocks/>
              </p:cNvSpPr>
              <p:nvPr/>
            </p:nvSpPr>
            <p:spPr bwMode="auto">
              <a:xfrm>
                <a:off x="2365909" y="3893896"/>
                <a:ext cx="55325" cy="20812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36" y="4"/>
                  </a:cxn>
                  <a:cxn ang="0">
                    <a:pos x="13" y="10"/>
                  </a:cxn>
                  <a:cxn ang="0">
                    <a:pos x="0" y="21"/>
                  </a:cxn>
                  <a:cxn ang="0">
                    <a:pos x="24" y="13"/>
                  </a:cxn>
                  <a:cxn ang="0">
                    <a:pos x="57" y="16"/>
                  </a:cxn>
                  <a:cxn ang="0">
                    <a:pos x="75" y="6"/>
                  </a:cxn>
                  <a:cxn ang="0">
                    <a:pos x="58" y="0"/>
                  </a:cxn>
                </a:cxnLst>
                <a:rect l="0" t="0" r="r" b="b"/>
                <a:pathLst>
                  <a:path w="75" h="21">
                    <a:moveTo>
                      <a:pt x="58" y="0"/>
                    </a:moveTo>
                    <a:lnTo>
                      <a:pt x="36" y="4"/>
                    </a:lnTo>
                    <a:lnTo>
                      <a:pt x="13" y="10"/>
                    </a:lnTo>
                    <a:lnTo>
                      <a:pt x="0" y="21"/>
                    </a:lnTo>
                    <a:lnTo>
                      <a:pt x="24" y="13"/>
                    </a:lnTo>
                    <a:lnTo>
                      <a:pt x="57" y="16"/>
                    </a:lnTo>
                    <a:lnTo>
                      <a:pt x="75" y="6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3" name="Freeform 159"/>
              <p:cNvSpPr>
                <a:spLocks/>
              </p:cNvSpPr>
              <p:nvPr/>
            </p:nvSpPr>
            <p:spPr bwMode="auto">
              <a:xfrm>
                <a:off x="2362919" y="3939302"/>
                <a:ext cx="14953" cy="62435"/>
              </a:xfrm>
              <a:custGeom>
                <a:avLst/>
                <a:gdLst/>
                <a:ahLst/>
                <a:cxnLst>
                  <a:cxn ang="0">
                    <a:pos x="7" y="17"/>
                  </a:cxn>
                  <a:cxn ang="0">
                    <a:pos x="5" y="40"/>
                  </a:cxn>
                  <a:cxn ang="0">
                    <a:pos x="0" y="65"/>
                  </a:cxn>
                  <a:cxn ang="0">
                    <a:pos x="10" y="33"/>
                  </a:cxn>
                  <a:cxn ang="0">
                    <a:pos x="20" y="0"/>
                  </a:cxn>
                  <a:cxn ang="0">
                    <a:pos x="7" y="17"/>
                  </a:cxn>
                </a:cxnLst>
                <a:rect l="0" t="0" r="r" b="b"/>
                <a:pathLst>
                  <a:path w="20" h="65">
                    <a:moveTo>
                      <a:pt x="7" y="17"/>
                    </a:moveTo>
                    <a:lnTo>
                      <a:pt x="5" y="40"/>
                    </a:lnTo>
                    <a:lnTo>
                      <a:pt x="0" y="65"/>
                    </a:lnTo>
                    <a:lnTo>
                      <a:pt x="10" y="33"/>
                    </a:lnTo>
                    <a:lnTo>
                      <a:pt x="20" y="0"/>
                    </a:lnTo>
                    <a:lnTo>
                      <a:pt x="7" y="17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4" name="Freeform 160"/>
              <p:cNvSpPr>
                <a:spLocks/>
              </p:cNvSpPr>
              <p:nvPr/>
            </p:nvSpPr>
            <p:spPr bwMode="auto">
              <a:xfrm>
                <a:off x="2344975" y="3837137"/>
                <a:ext cx="119621" cy="143788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136" y="18"/>
                  </a:cxn>
                  <a:cxn ang="0">
                    <a:pos x="116" y="40"/>
                  </a:cxn>
                  <a:cxn ang="0">
                    <a:pos x="92" y="63"/>
                  </a:cxn>
                  <a:cxn ang="0">
                    <a:pos x="62" y="73"/>
                  </a:cxn>
                  <a:cxn ang="0">
                    <a:pos x="83" y="76"/>
                  </a:cxn>
                  <a:cxn ang="0">
                    <a:pos x="69" y="83"/>
                  </a:cxn>
                  <a:cxn ang="0">
                    <a:pos x="42" y="108"/>
                  </a:cxn>
                  <a:cxn ang="0">
                    <a:pos x="11" y="135"/>
                  </a:cxn>
                  <a:cxn ang="0">
                    <a:pos x="0" y="151"/>
                  </a:cxn>
                  <a:cxn ang="0">
                    <a:pos x="35" y="124"/>
                  </a:cxn>
                  <a:cxn ang="0">
                    <a:pos x="85" y="82"/>
                  </a:cxn>
                  <a:cxn ang="0">
                    <a:pos x="115" y="55"/>
                  </a:cxn>
                  <a:cxn ang="0">
                    <a:pos x="156" y="15"/>
                  </a:cxn>
                  <a:cxn ang="0">
                    <a:pos x="159" y="0"/>
                  </a:cxn>
                </a:cxnLst>
                <a:rect l="0" t="0" r="r" b="b"/>
                <a:pathLst>
                  <a:path w="159" h="151">
                    <a:moveTo>
                      <a:pt x="159" y="0"/>
                    </a:moveTo>
                    <a:lnTo>
                      <a:pt x="136" y="18"/>
                    </a:lnTo>
                    <a:lnTo>
                      <a:pt x="116" y="40"/>
                    </a:lnTo>
                    <a:lnTo>
                      <a:pt x="92" y="63"/>
                    </a:lnTo>
                    <a:lnTo>
                      <a:pt x="62" y="73"/>
                    </a:lnTo>
                    <a:lnTo>
                      <a:pt x="83" y="76"/>
                    </a:lnTo>
                    <a:lnTo>
                      <a:pt x="69" y="83"/>
                    </a:lnTo>
                    <a:lnTo>
                      <a:pt x="42" y="108"/>
                    </a:lnTo>
                    <a:lnTo>
                      <a:pt x="11" y="135"/>
                    </a:lnTo>
                    <a:lnTo>
                      <a:pt x="0" y="151"/>
                    </a:lnTo>
                    <a:lnTo>
                      <a:pt x="35" y="124"/>
                    </a:lnTo>
                    <a:lnTo>
                      <a:pt x="85" y="82"/>
                    </a:lnTo>
                    <a:lnTo>
                      <a:pt x="115" y="55"/>
                    </a:lnTo>
                    <a:lnTo>
                      <a:pt x="156" y="15"/>
                    </a:lnTo>
                    <a:lnTo>
                      <a:pt x="159" y="0"/>
                    </a:lnTo>
                    <a:close/>
                  </a:path>
                </a:pathLst>
              </a:custGeom>
              <a:solidFill>
                <a:srgbClr val="FFFFE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5" name="Freeform 161"/>
              <p:cNvSpPr>
                <a:spLocks/>
              </p:cNvSpPr>
              <p:nvPr/>
            </p:nvSpPr>
            <p:spPr bwMode="auto">
              <a:xfrm>
                <a:off x="2552817" y="3250634"/>
                <a:ext cx="183917" cy="395418"/>
              </a:xfrm>
              <a:custGeom>
                <a:avLst/>
                <a:gdLst/>
                <a:ahLst/>
                <a:cxnLst>
                  <a:cxn ang="0">
                    <a:pos x="19" y="418"/>
                  </a:cxn>
                  <a:cxn ang="0">
                    <a:pos x="0" y="397"/>
                  </a:cxn>
                  <a:cxn ang="0">
                    <a:pos x="10" y="373"/>
                  </a:cxn>
                  <a:cxn ang="0">
                    <a:pos x="21" y="331"/>
                  </a:cxn>
                  <a:cxn ang="0">
                    <a:pos x="30" y="253"/>
                  </a:cxn>
                  <a:cxn ang="0">
                    <a:pos x="13" y="167"/>
                  </a:cxn>
                  <a:cxn ang="0">
                    <a:pos x="50" y="0"/>
                  </a:cxn>
                  <a:cxn ang="0">
                    <a:pos x="33" y="170"/>
                  </a:cxn>
                  <a:cxn ang="0">
                    <a:pos x="52" y="288"/>
                  </a:cxn>
                  <a:cxn ang="0">
                    <a:pos x="43" y="323"/>
                  </a:cxn>
                  <a:cxn ang="0">
                    <a:pos x="40" y="358"/>
                  </a:cxn>
                  <a:cxn ang="0">
                    <a:pos x="85" y="341"/>
                  </a:cxn>
                  <a:cxn ang="0">
                    <a:pos x="159" y="229"/>
                  </a:cxn>
                  <a:cxn ang="0">
                    <a:pos x="248" y="138"/>
                  </a:cxn>
                  <a:cxn ang="0">
                    <a:pos x="196" y="211"/>
                  </a:cxn>
                  <a:cxn ang="0">
                    <a:pos x="101" y="341"/>
                  </a:cxn>
                  <a:cxn ang="0">
                    <a:pos x="67" y="388"/>
                  </a:cxn>
                  <a:cxn ang="0">
                    <a:pos x="46" y="418"/>
                  </a:cxn>
                  <a:cxn ang="0">
                    <a:pos x="19" y="418"/>
                  </a:cxn>
                </a:cxnLst>
                <a:rect l="0" t="0" r="r" b="b"/>
                <a:pathLst>
                  <a:path w="248" h="418">
                    <a:moveTo>
                      <a:pt x="19" y="418"/>
                    </a:moveTo>
                    <a:lnTo>
                      <a:pt x="0" y="397"/>
                    </a:lnTo>
                    <a:lnTo>
                      <a:pt x="10" y="373"/>
                    </a:lnTo>
                    <a:lnTo>
                      <a:pt x="21" y="331"/>
                    </a:lnTo>
                    <a:lnTo>
                      <a:pt x="30" y="253"/>
                    </a:lnTo>
                    <a:lnTo>
                      <a:pt x="13" y="167"/>
                    </a:lnTo>
                    <a:lnTo>
                      <a:pt x="50" y="0"/>
                    </a:lnTo>
                    <a:lnTo>
                      <a:pt x="33" y="170"/>
                    </a:lnTo>
                    <a:lnTo>
                      <a:pt x="52" y="288"/>
                    </a:lnTo>
                    <a:lnTo>
                      <a:pt x="43" y="323"/>
                    </a:lnTo>
                    <a:lnTo>
                      <a:pt x="40" y="358"/>
                    </a:lnTo>
                    <a:lnTo>
                      <a:pt x="85" y="341"/>
                    </a:lnTo>
                    <a:lnTo>
                      <a:pt x="159" y="229"/>
                    </a:lnTo>
                    <a:lnTo>
                      <a:pt x="248" y="138"/>
                    </a:lnTo>
                    <a:lnTo>
                      <a:pt x="196" y="211"/>
                    </a:lnTo>
                    <a:lnTo>
                      <a:pt x="101" y="341"/>
                    </a:lnTo>
                    <a:lnTo>
                      <a:pt x="67" y="388"/>
                    </a:lnTo>
                    <a:lnTo>
                      <a:pt x="46" y="418"/>
                    </a:lnTo>
                    <a:lnTo>
                      <a:pt x="19" y="418"/>
                    </a:lnTo>
                    <a:close/>
                  </a:path>
                </a:pathLst>
              </a:custGeom>
              <a:solidFill>
                <a:srgbClr val="99CC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6" name="Freeform 162"/>
              <p:cNvSpPr>
                <a:spLocks/>
              </p:cNvSpPr>
              <p:nvPr/>
            </p:nvSpPr>
            <p:spPr bwMode="auto">
              <a:xfrm>
                <a:off x="2796544" y="2633859"/>
                <a:ext cx="151022" cy="363254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11" y="46"/>
                  </a:cxn>
                  <a:cxn ang="0">
                    <a:pos x="79" y="94"/>
                  </a:cxn>
                  <a:cxn ang="0">
                    <a:pos x="23" y="123"/>
                  </a:cxn>
                  <a:cxn ang="0">
                    <a:pos x="0" y="195"/>
                  </a:cxn>
                  <a:cxn ang="0">
                    <a:pos x="11" y="296"/>
                  </a:cxn>
                  <a:cxn ang="0">
                    <a:pos x="66" y="330"/>
                  </a:cxn>
                  <a:cxn ang="0">
                    <a:pos x="102" y="299"/>
                  </a:cxn>
                  <a:cxn ang="0">
                    <a:pos x="117" y="329"/>
                  </a:cxn>
                  <a:cxn ang="0">
                    <a:pos x="102" y="363"/>
                  </a:cxn>
                  <a:cxn ang="0">
                    <a:pos x="125" y="382"/>
                  </a:cxn>
                  <a:cxn ang="0">
                    <a:pos x="143" y="326"/>
                  </a:cxn>
                  <a:cxn ang="0">
                    <a:pos x="127" y="257"/>
                  </a:cxn>
                  <a:cxn ang="0">
                    <a:pos x="90" y="254"/>
                  </a:cxn>
                  <a:cxn ang="0">
                    <a:pos x="53" y="267"/>
                  </a:cxn>
                  <a:cxn ang="0">
                    <a:pos x="104" y="237"/>
                  </a:cxn>
                  <a:cxn ang="0">
                    <a:pos x="66" y="225"/>
                  </a:cxn>
                  <a:cxn ang="0">
                    <a:pos x="20" y="227"/>
                  </a:cxn>
                  <a:cxn ang="0">
                    <a:pos x="53" y="213"/>
                  </a:cxn>
                  <a:cxn ang="0">
                    <a:pos x="15" y="175"/>
                  </a:cxn>
                  <a:cxn ang="0">
                    <a:pos x="53" y="200"/>
                  </a:cxn>
                  <a:cxn ang="0">
                    <a:pos x="79" y="212"/>
                  </a:cxn>
                  <a:cxn ang="0">
                    <a:pos x="64" y="182"/>
                  </a:cxn>
                  <a:cxn ang="0">
                    <a:pos x="61" y="134"/>
                  </a:cxn>
                  <a:cxn ang="0">
                    <a:pos x="80" y="183"/>
                  </a:cxn>
                  <a:cxn ang="0">
                    <a:pos x="90" y="216"/>
                  </a:cxn>
                  <a:cxn ang="0">
                    <a:pos x="112" y="227"/>
                  </a:cxn>
                  <a:cxn ang="0">
                    <a:pos x="117" y="205"/>
                  </a:cxn>
                  <a:cxn ang="0">
                    <a:pos x="119" y="177"/>
                  </a:cxn>
                  <a:cxn ang="0">
                    <a:pos x="121" y="155"/>
                  </a:cxn>
                  <a:cxn ang="0">
                    <a:pos x="121" y="146"/>
                  </a:cxn>
                  <a:cxn ang="0">
                    <a:pos x="126" y="198"/>
                  </a:cxn>
                  <a:cxn ang="0">
                    <a:pos x="130" y="232"/>
                  </a:cxn>
                  <a:cxn ang="0">
                    <a:pos x="150" y="277"/>
                  </a:cxn>
                  <a:cxn ang="0">
                    <a:pos x="168" y="232"/>
                  </a:cxn>
                  <a:cxn ang="0">
                    <a:pos x="174" y="137"/>
                  </a:cxn>
                  <a:cxn ang="0">
                    <a:pos x="137" y="121"/>
                  </a:cxn>
                  <a:cxn ang="0">
                    <a:pos x="95" y="108"/>
                  </a:cxn>
                  <a:cxn ang="0">
                    <a:pos x="140" y="113"/>
                  </a:cxn>
                  <a:cxn ang="0">
                    <a:pos x="177" y="117"/>
                  </a:cxn>
                  <a:cxn ang="0">
                    <a:pos x="190" y="71"/>
                  </a:cxn>
                  <a:cxn ang="0">
                    <a:pos x="202" y="24"/>
                  </a:cxn>
                  <a:cxn ang="0">
                    <a:pos x="181" y="0"/>
                  </a:cxn>
                </a:cxnLst>
                <a:rect l="0" t="0" r="r" b="b"/>
                <a:pathLst>
                  <a:path w="202" h="382">
                    <a:moveTo>
                      <a:pt x="181" y="0"/>
                    </a:moveTo>
                    <a:lnTo>
                      <a:pt x="111" y="46"/>
                    </a:lnTo>
                    <a:lnTo>
                      <a:pt x="79" y="94"/>
                    </a:lnTo>
                    <a:lnTo>
                      <a:pt x="23" y="123"/>
                    </a:lnTo>
                    <a:lnTo>
                      <a:pt x="0" y="195"/>
                    </a:lnTo>
                    <a:lnTo>
                      <a:pt x="11" y="296"/>
                    </a:lnTo>
                    <a:lnTo>
                      <a:pt x="66" y="330"/>
                    </a:lnTo>
                    <a:lnTo>
                      <a:pt x="102" y="299"/>
                    </a:lnTo>
                    <a:lnTo>
                      <a:pt x="117" y="329"/>
                    </a:lnTo>
                    <a:lnTo>
                      <a:pt x="102" y="363"/>
                    </a:lnTo>
                    <a:lnTo>
                      <a:pt x="125" y="382"/>
                    </a:lnTo>
                    <a:lnTo>
                      <a:pt x="143" y="326"/>
                    </a:lnTo>
                    <a:lnTo>
                      <a:pt x="127" y="257"/>
                    </a:lnTo>
                    <a:lnTo>
                      <a:pt x="90" y="254"/>
                    </a:lnTo>
                    <a:lnTo>
                      <a:pt x="53" y="267"/>
                    </a:lnTo>
                    <a:lnTo>
                      <a:pt x="104" y="237"/>
                    </a:lnTo>
                    <a:lnTo>
                      <a:pt x="66" y="225"/>
                    </a:lnTo>
                    <a:lnTo>
                      <a:pt x="20" y="227"/>
                    </a:lnTo>
                    <a:lnTo>
                      <a:pt x="53" y="213"/>
                    </a:lnTo>
                    <a:lnTo>
                      <a:pt x="15" y="175"/>
                    </a:lnTo>
                    <a:lnTo>
                      <a:pt x="53" y="200"/>
                    </a:lnTo>
                    <a:lnTo>
                      <a:pt x="79" y="212"/>
                    </a:lnTo>
                    <a:lnTo>
                      <a:pt x="64" y="182"/>
                    </a:lnTo>
                    <a:lnTo>
                      <a:pt x="61" y="134"/>
                    </a:lnTo>
                    <a:lnTo>
                      <a:pt x="80" y="183"/>
                    </a:lnTo>
                    <a:lnTo>
                      <a:pt x="90" y="216"/>
                    </a:lnTo>
                    <a:lnTo>
                      <a:pt x="112" y="227"/>
                    </a:lnTo>
                    <a:lnTo>
                      <a:pt x="117" y="205"/>
                    </a:lnTo>
                    <a:lnTo>
                      <a:pt x="119" y="177"/>
                    </a:lnTo>
                    <a:lnTo>
                      <a:pt x="121" y="155"/>
                    </a:lnTo>
                    <a:lnTo>
                      <a:pt x="121" y="146"/>
                    </a:lnTo>
                    <a:lnTo>
                      <a:pt x="126" y="198"/>
                    </a:lnTo>
                    <a:lnTo>
                      <a:pt x="130" y="232"/>
                    </a:lnTo>
                    <a:lnTo>
                      <a:pt x="150" y="277"/>
                    </a:lnTo>
                    <a:lnTo>
                      <a:pt x="168" y="232"/>
                    </a:lnTo>
                    <a:lnTo>
                      <a:pt x="174" y="137"/>
                    </a:lnTo>
                    <a:lnTo>
                      <a:pt x="137" y="121"/>
                    </a:lnTo>
                    <a:lnTo>
                      <a:pt x="95" y="108"/>
                    </a:lnTo>
                    <a:lnTo>
                      <a:pt x="140" y="113"/>
                    </a:lnTo>
                    <a:lnTo>
                      <a:pt x="177" y="117"/>
                    </a:lnTo>
                    <a:lnTo>
                      <a:pt x="190" y="71"/>
                    </a:lnTo>
                    <a:lnTo>
                      <a:pt x="202" y="24"/>
                    </a:lnTo>
                    <a:lnTo>
                      <a:pt x="181" y="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7" name="Freeform 163"/>
              <p:cNvSpPr>
                <a:spLocks/>
              </p:cNvSpPr>
              <p:nvPr/>
            </p:nvSpPr>
            <p:spPr bwMode="auto">
              <a:xfrm>
                <a:off x="2766639" y="2949813"/>
                <a:ext cx="116630" cy="210007"/>
              </a:xfrm>
              <a:custGeom>
                <a:avLst/>
                <a:gdLst/>
                <a:ahLst/>
                <a:cxnLst>
                  <a:cxn ang="0">
                    <a:pos x="124" y="58"/>
                  </a:cxn>
                  <a:cxn ang="0">
                    <a:pos x="116" y="17"/>
                  </a:cxn>
                  <a:cxn ang="0">
                    <a:pos x="60" y="0"/>
                  </a:cxn>
                  <a:cxn ang="0">
                    <a:pos x="17" y="27"/>
                  </a:cxn>
                  <a:cxn ang="0">
                    <a:pos x="0" y="81"/>
                  </a:cxn>
                  <a:cxn ang="0">
                    <a:pos x="21" y="134"/>
                  </a:cxn>
                  <a:cxn ang="0">
                    <a:pos x="60" y="180"/>
                  </a:cxn>
                  <a:cxn ang="0">
                    <a:pos x="85" y="222"/>
                  </a:cxn>
                  <a:cxn ang="0">
                    <a:pos x="93" y="195"/>
                  </a:cxn>
                  <a:cxn ang="0">
                    <a:pos x="83" y="149"/>
                  </a:cxn>
                  <a:cxn ang="0">
                    <a:pos x="43" y="133"/>
                  </a:cxn>
                  <a:cxn ang="0">
                    <a:pos x="79" y="132"/>
                  </a:cxn>
                  <a:cxn ang="0">
                    <a:pos x="70" y="95"/>
                  </a:cxn>
                  <a:cxn ang="0">
                    <a:pos x="22" y="93"/>
                  </a:cxn>
                  <a:cxn ang="0">
                    <a:pos x="46" y="79"/>
                  </a:cxn>
                  <a:cxn ang="0">
                    <a:pos x="79" y="81"/>
                  </a:cxn>
                  <a:cxn ang="0">
                    <a:pos x="96" y="149"/>
                  </a:cxn>
                  <a:cxn ang="0">
                    <a:pos x="135" y="132"/>
                  </a:cxn>
                  <a:cxn ang="0">
                    <a:pos x="105" y="68"/>
                  </a:cxn>
                  <a:cxn ang="0">
                    <a:pos x="70" y="45"/>
                  </a:cxn>
                  <a:cxn ang="0">
                    <a:pos x="94" y="35"/>
                  </a:cxn>
                  <a:cxn ang="0">
                    <a:pos x="143" y="106"/>
                  </a:cxn>
                  <a:cxn ang="0">
                    <a:pos x="155" y="68"/>
                  </a:cxn>
                  <a:cxn ang="0">
                    <a:pos x="124" y="58"/>
                  </a:cxn>
                </a:cxnLst>
                <a:rect l="0" t="0" r="r" b="b"/>
                <a:pathLst>
                  <a:path w="155" h="222">
                    <a:moveTo>
                      <a:pt x="124" y="58"/>
                    </a:moveTo>
                    <a:lnTo>
                      <a:pt x="116" y="17"/>
                    </a:lnTo>
                    <a:lnTo>
                      <a:pt x="60" y="0"/>
                    </a:lnTo>
                    <a:lnTo>
                      <a:pt x="17" y="27"/>
                    </a:lnTo>
                    <a:lnTo>
                      <a:pt x="0" y="81"/>
                    </a:lnTo>
                    <a:lnTo>
                      <a:pt x="21" y="134"/>
                    </a:lnTo>
                    <a:lnTo>
                      <a:pt x="60" y="180"/>
                    </a:lnTo>
                    <a:lnTo>
                      <a:pt x="85" y="222"/>
                    </a:lnTo>
                    <a:lnTo>
                      <a:pt x="93" y="195"/>
                    </a:lnTo>
                    <a:lnTo>
                      <a:pt x="83" y="149"/>
                    </a:lnTo>
                    <a:lnTo>
                      <a:pt x="43" y="133"/>
                    </a:lnTo>
                    <a:lnTo>
                      <a:pt x="79" y="132"/>
                    </a:lnTo>
                    <a:lnTo>
                      <a:pt x="70" y="95"/>
                    </a:lnTo>
                    <a:lnTo>
                      <a:pt x="22" y="93"/>
                    </a:lnTo>
                    <a:lnTo>
                      <a:pt x="46" y="79"/>
                    </a:lnTo>
                    <a:lnTo>
                      <a:pt x="79" y="81"/>
                    </a:lnTo>
                    <a:lnTo>
                      <a:pt x="96" y="149"/>
                    </a:lnTo>
                    <a:lnTo>
                      <a:pt x="135" y="132"/>
                    </a:lnTo>
                    <a:lnTo>
                      <a:pt x="105" y="68"/>
                    </a:lnTo>
                    <a:lnTo>
                      <a:pt x="70" y="45"/>
                    </a:lnTo>
                    <a:lnTo>
                      <a:pt x="94" y="35"/>
                    </a:lnTo>
                    <a:lnTo>
                      <a:pt x="143" y="106"/>
                    </a:lnTo>
                    <a:lnTo>
                      <a:pt x="155" y="68"/>
                    </a:lnTo>
                    <a:lnTo>
                      <a:pt x="124" y="58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8" name="Freeform 164"/>
              <p:cNvSpPr>
                <a:spLocks/>
              </p:cNvSpPr>
              <p:nvPr/>
            </p:nvSpPr>
            <p:spPr bwMode="auto">
              <a:xfrm>
                <a:off x="2703838" y="3144685"/>
                <a:ext cx="116630" cy="291360"/>
              </a:xfrm>
              <a:custGeom>
                <a:avLst/>
                <a:gdLst/>
                <a:ahLst/>
                <a:cxnLst>
                  <a:cxn ang="0">
                    <a:pos x="122" y="84"/>
                  </a:cxn>
                  <a:cxn ang="0">
                    <a:pos x="146" y="51"/>
                  </a:cxn>
                  <a:cxn ang="0">
                    <a:pos x="139" y="7"/>
                  </a:cxn>
                  <a:cxn ang="0">
                    <a:pos x="84" y="0"/>
                  </a:cxn>
                  <a:cxn ang="0">
                    <a:pos x="36" y="67"/>
                  </a:cxn>
                  <a:cxn ang="0">
                    <a:pos x="22" y="131"/>
                  </a:cxn>
                  <a:cxn ang="0">
                    <a:pos x="21" y="187"/>
                  </a:cxn>
                  <a:cxn ang="0">
                    <a:pos x="17" y="241"/>
                  </a:cxn>
                  <a:cxn ang="0">
                    <a:pos x="0" y="306"/>
                  </a:cxn>
                  <a:cxn ang="0">
                    <a:pos x="34" y="273"/>
                  </a:cxn>
                  <a:cxn ang="0">
                    <a:pos x="76" y="238"/>
                  </a:cxn>
                  <a:cxn ang="0">
                    <a:pos x="86" y="176"/>
                  </a:cxn>
                  <a:cxn ang="0">
                    <a:pos x="40" y="192"/>
                  </a:cxn>
                  <a:cxn ang="0">
                    <a:pos x="74" y="161"/>
                  </a:cxn>
                  <a:cxn ang="0">
                    <a:pos x="62" y="134"/>
                  </a:cxn>
                  <a:cxn ang="0">
                    <a:pos x="33" y="138"/>
                  </a:cxn>
                  <a:cxn ang="0">
                    <a:pos x="61" y="116"/>
                  </a:cxn>
                  <a:cxn ang="0">
                    <a:pos x="59" y="78"/>
                  </a:cxn>
                  <a:cxn ang="0">
                    <a:pos x="67" y="129"/>
                  </a:cxn>
                  <a:cxn ang="0">
                    <a:pos x="76" y="100"/>
                  </a:cxn>
                  <a:cxn ang="0">
                    <a:pos x="87" y="63"/>
                  </a:cxn>
                  <a:cxn ang="0">
                    <a:pos x="86" y="111"/>
                  </a:cxn>
                  <a:cxn ang="0">
                    <a:pos x="92" y="147"/>
                  </a:cxn>
                  <a:cxn ang="0">
                    <a:pos x="101" y="191"/>
                  </a:cxn>
                  <a:cxn ang="0">
                    <a:pos x="124" y="120"/>
                  </a:cxn>
                  <a:cxn ang="0">
                    <a:pos x="116" y="189"/>
                  </a:cxn>
                  <a:cxn ang="0">
                    <a:pos x="138" y="161"/>
                  </a:cxn>
                  <a:cxn ang="0">
                    <a:pos x="154" y="112"/>
                  </a:cxn>
                  <a:cxn ang="0">
                    <a:pos x="155" y="77"/>
                  </a:cxn>
                  <a:cxn ang="0">
                    <a:pos x="122" y="84"/>
                  </a:cxn>
                </a:cxnLst>
                <a:rect l="0" t="0" r="r" b="b"/>
                <a:pathLst>
                  <a:path w="155" h="306">
                    <a:moveTo>
                      <a:pt x="122" y="84"/>
                    </a:moveTo>
                    <a:lnTo>
                      <a:pt x="146" y="51"/>
                    </a:lnTo>
                    <a:lnTo>
                      <a:pt x="139" y="7"/>
                    </a:lnTo>
                    <a:lnTo>
                      <a:pt x="84" y="0"/>
                    </a:lnTo>
                    <a:lnTo>
                      <a:pt x="36" y="67"/>
                    </a:lnTo>
                    <a:lnTo>
                      <a:pt x="22" y="131"/>
                    </a:lnTo>
                    <a:lnTo>
                      <a:pt x="21" y="187"/>
                    </a:lnTo>
                    <a:lnTo>
                      <a:pt x="17" y="241"/>
                    </a:lnTo>
                    <a:lnTo>
                      <a:pt x="0" y="306"/>
                    </a:lnTo>
                    <a:lnTo>
                      <a:pt x="34" y="273"/>
                    </a:lnTo>
                    <a:lnTo>
                      <a:pt x="76" y="238"/>
                    </a:lnTo>
                    <a:lnTo>
                      <a:pt x="86" y="176"/>
                    </a:lnTo>
                    <a:lnTo>
                      <a:pt x="40" y="192"/>
                    </a:lnTo>
                    <a:lnTo>
                      <a:pt x="74" y="161"/>
                    </a:lnTo>
                    <a:lnTo>
                      <a:pt x="62" y="134"/>
                    </a:lnTo>
                    <a:lnTo>
                      <a:pt x="33" y="138"/>
                    </a:lnTo>
                    <a:lnTo>
                      <a:pt x="61" y="116"/>
                    </a:lnTo>
                    <a:lnTo>
                      <a:pt x="59" y="78"/>
                    </a:lnTo>
                    <a:lnTo>
                      <a:pt x="67" y="129"/>
                    </a:lnTo>
                    <a:lnTo>
                      <a:pt x="76" y="100"/>
                    </a:lnTo>
                    <a:lnTo>
                      <a:pt x="87" y="63"/>
                    </a:lnTo>
                    <a:lnTo>
                      <a:pt x="86" y="111"/>
                    </a:lnTo>
                    <a:lnTo>
                      <a:pt x="92" y="147"/>
                    </a:lnTo>
                    <a:lnTo>
                      <a:pt x="101" y="191"/>
                    </a:lnTo>
                    <a:lnTo>
                      <a:pt x="124" y="120"/>
                    </a:lnTo>
                    <a:lnTo>
                      <a:pt x="116" y="189"/>
                    </a:lnTo>
                    <a:lnTo>
                      <a:pt x="138" y="161"/>
                    </a:lnTo>
                    <a:lnTo>
                      <a:pt x="154" y="112"/>
                    </a:lnTo>
                    <a:lnTo>
                      <a:pt x="155" y="77"/>
                    </a:lnTo>
                    <a:lnTo>
                      <a:pt x="122" y="84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9" name="Freeform 165"/>
              <p:cNvSpPr>
                <a:spLocks/>
              </p:cNvSpPr>
              <p:nvPr/>
            </p:nvSpPr>
            <p:spPr bwMode="auto">
              <a:xfrm>
                <a:off x="2898222" y="2660346"/>
                <a:ext cx="136069" cy="346227"/>
              </a:xfrm>
              <a:custGeom>
                <a:avLst/>
                <a:gdLst/>
                <a:ahLst/>
                <a:cxnLst>
                  <a:cxn ang="0">
                    <a:pos x="74" y="0"/>
                  </a:cxn>
                  <a:cxn ang="0">
                    <a:pos x="55" y="81"/>
                  </a:cxn>
                  <a:cxn ang="0">
                    <a:pos x="78" y="66"/>
                  </a:cxn>
                  <a:cxn ang="0">
                    <a:pos x="97" y="39"/>
                  </a:cxn>
                  <a:cxn ang="0">
                    <a:pos x="77" y="91"/>
                  </a:cxn>
                  <a:cxn ang="0">
                    <a:pos x="56" y="110"/>
                  </a:cxn>
                  <a:cxn ang="0">
                    <a:pos x="51" y="151"/>
                  </a:cxn>
                  <a:cxn ang="0">
                    <a:pos x="43" y="232"/>
                  </a:cxn>
                  <a:cxn ang="0">
                    <a:pos x="61" y="209"/>
                  </a:cxn>
                  <a:cxn ang="0">
                    <a:pos x="75" y="178"/>
                  </a:cxn>
                  <a:cxn ang="0">
                    <a:pos x="90" y="132"/>
                  </a:cxn>
                  <a:cxn ang="0">
                    <a:pos x="86" y="174"/>
                  </a:cxn>
                  <a:cxn ang="0">
                    <a:pos x="113" y="150"/>
                  </a:cxn>
                  <a:cxn ang="0">
                    <a:pos x="127" y="107"/>
                  </a:cxn>
                  <a:cxn ang="0">
                    <a:pos x="121" y="156"/>
                  </a:cxn>
                  <a:cxn ang="0">
                    <a:pos x="150" y="135"/>
                  </a:cxn>
                  <a:cxn ang="0">
                    <a:pos x="128" y="168"/>
                  </a:cxn>
                  <a:cxn ang="0">
                    <a:pos x="98" y="185"/>
                  </a:cxn>
                  <a:cxn ang="0">
                    <a:pos x="142" y="177"/>
                  </a:cxn>
                  <a:cxn ang="0">
                    <a:pos x="100" y="200"/>
                  </a:cxn>
                  <a:cxn ang="0">
                    <a:pos x="65" y="221"/>
                  </a:cxn>
                  <a:cxn ang="0">
                    <a:pos x="39" y="256"/>
                  </a:cxn>
                  <a:cxn ang="0">
                    <a:pos x="24" y="292"/>
                  </a:cxn>
                  <a:cxn ang="0">
                    <a:pos x="8" y="341"/>
                  </a:cxn>
                  <a:cxn ang="0">
                    <a:pos x="0" y="367"/>
                  </a:cxn>
                  <a:cxn ang="0">
                    <a:pos x="29" y="355"/>
                  </a:cxn>
                  <a:cxn ang="0">
                    <a:pos x="63" y="347"/>
                  </a:cxn>
                  <a:cxn ang="0">
                    <a:pos x="100" y="348"/>
                  </a:cxn>
                  <a:cxn ang="0">
                    <a:pos x="133" y="311"/>
                  </a:cxn>
                  <a:cxn ang="0">
                    <a:pos x="169" y="208"/>
                  </a:cxn>
                  <a:cxn ang="0">
                    <a:pos x="183" y="133"/>
                  </a:cxn>
                  <a:cxn ang="0">
                    <a:pos x="145" y="59"/>
                  </a:cxn>
                  <a:cxn ang="0">
                    <a:pos x="114" y="99"/>
                  </a:cxn>
                  <a:cxn ang="0">
                    <a:pos x="124" y="56"/>
                  </a:cxn>
                  <a:cxn ang="0">
                    <a:pos x="104" y="31"/>
                  </a:cxn>
                  <a:cxn ang="0">
                    <a:pos x="74" y="0"/>
                  </a:cxn>
                </a:cxnLst>
                <a:rect l="0" t="0" r="r" b="b"/>
                <a:pathLst>
                  <a:path w="183" h="367">
                    <a:moveTo>
                      <a:pt x="74" y="0"/>
                    </a:moveTo>
                    <a:lnTo>
                      <a:pt x="55" y="81"/>
                    </a:lnTo>
                    <a:lnTo>
                      <a:pt x="78" y="66"/>
                    </a:lnTo>
                    <a:lnTo>
                      <a:pt x="97" y="39"/>
                    </a:lnTo>
                    <a:lnTo>
                      <a:pt x="77" y="91"/>
                    </a:lnTo>
                    <a:lnTo>
                      <a:pt x="56" y="110"/>
                    </a:lnTo>
                    <a:lnTo>
                      <a:pt x="51" y="151"/>
                    </a:lnTo>
                    <a:lnTo>
                      <a:pt x="43" y="232"/>
                    </a:lnTo>
                    <a:lnTo>
                      <a:pt x="61" y="209"/>
                    </a:lnTo>
                    <a:lnTo>
                      <a:pt x="75" y="178"/>
                    </a:lnTo>
                    <a:lnTo>
                      <a:pt x="90" y="132"/>
                    </a:lnTo>
                    <a:lnTo>
                      <a:pt x="86" y="174"/>
                    </a:lnTo>
                    <a:lnTo>
                      <a:pt x="113" y="150"/>
                    </a:lnTo>
                    <a:lnTo>
                      <a:pt x="127" y="107"/>
                    </a:lnTo>
                    <a:lnTo>
                      <a:pt x="121" y="156"/>
                    </a:lnTo>
                    <a:lnTo>
                      <a:pt x="150" y="135"/>
                    </a:lnTo>
                    <a:lnTo>
                      <a:pt x="128" y="168"/>
                    </a:lnTo>
                    <a:lnTo>
                      <a:pt x="98" y="185"/>
                    </a:lnTo>
                    <a:lnTo>
                      <a:pt x="142" y="177"/>
                    </a:lnTo>
                    <a:lnTo>
                      <a:pt x="100" y="200"/>
                    </a:lnTo>
                    <a:lnTo>
                      <a:pt x="65" y="221"/>
                    </a:lnTo>
                    <a:lnTo>
                      <a:pt x="39" y="256"/>
                    </a:lnTo>
                    <a:lnTo>
                      <a:pt x="24" y="292"/>
                    </a:lnTo>
                    <a:lnTo>
                      <a:pt x="8" y="341"/>
                    </a:lnTo>
                    <a:lnTo>
                      <a:pt x="0" y="367"/>
                    </a:lnTo>
                    <a:lnTo>
                      <a:pt x="29" y="355"/>
                    </a:lnTo>
                    <a:lnTo>
                      <a:pt x="63" y="347"/>
                    </a:lnTo>
                    <a:lnTo>
                      <a:pt x="100" y="348"/>
                    </a:lnTo>
                    <a:lnTo>
                      <a:pt x="133" y="311"/>
                    </a:lnTo>
                    <a:lnTo>
                      <a:pt x="169" y="208"/>
                    </a:lnTo>
                    <a:lnTo>
                      <a:pt x="183" y="133"/>
                    </a:lnTo>
                    <a:lnTo>
                      <a:pt x="145" y="59"/>
                    </a:lnTo>
                    <a:lnTo>
                      <a:pt x="114" y="99"/>
                    </a:lnTo>
                    <a:lnTo>
                      <a:pt x="124" y="56"/>
                    </a:lnTo>
                    <a:lnTo>
                      <a:pt x="104" y="31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rgbClr val="007F7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0" name="Freeform 166"/>
              <p:cNvSpPr>
                <a:spLocks/>
              </p:cNvSpPr>
              <p:nvPr/>
            </p:nvSpPr>
            <p:spPr bwMode="auto">
              <a:xfrm>
                <a:off x="2833926" y="3033059"/>
                <a:ext cx="107659" cy="132436"/>
              </a:xfrm>
              <a:custGeom>
                <a:avLst/>
                <a:gdLst/>
                <a:ahLst/>
                <a:cxnLst>
                  <a:cxn ang="0">
                    <a:pos x="145" y="0"/>
                  </a:cxn>
                  <a:cxn ang="0">
                    <a:pos x="99" y="0"/>
                  </a:cxn>
                  <a:cxn ang="0">
                    <a:pos x="70" y="20"/>
                  </a:cxn>
                  <a:cxn ang="0">
                    <a:pos x="94" y="35"/>
                  </a:cxn>
                  <a:cxn ang="0">
                    <a:pos x="70" y="45"/>
                  </a:cxn>
                  <a:cxn ang="0">
                    <a:pos x="31" y="54"/>
                  </a:cxn>
                  <a:cxn ang="0">
                    <a:pos x="10" y="88"/>
                  </a:cxn>
                  <a:cxn ang="0">
                    <a:pos x="61" y="78"/>
                  </a:cxn>
                  <a:cxn ang="0">
                    <a:pos x="12" y="99"/>
                  </a:cxn>
                  <a:cxn ang="0">
                    <a:pos x="0" y="138"/>
                  </a:cxn>
                  <a:cxn ang="0">
                    <a:pos x="53" y="141"/>
                  </a:cxn>
                  <a:cxn ang="0">
                    <a:pos x="94" y="114"/>
                  </a:cxn>
                  <a:cxn ang="0">
                    <a:pos x="113" y="66"/>
                  </a:cxn>
                  <a:cxn ang="0">
                    <a:pos x="64" y="83"/>
                  </a:cxn>
                  <a:cxn ang="0">
                    <a:pos x="85" y="53"/>
                  </a:cxn>
                  <a:cxn ang="0">
                    <a:pos x="128" y="42"/>
                  </a:cxn>
                  <a:cxn ang="0">
                    <a:pos x="131" y="36"/>
                  </a:cxn>
                  <a:cxn ang="0">
                    <a:pos x="137" y="22"/>
                  </a:cxn>
                  <a:cxn ang="0">
                    <a:pos x="144" y="8"/>
                  </a:cxn>
                  <a:cxn ang="0">
                    <a:pos x="145" y="0"/>
                  </a:cxn>
                </a:cxnLst>
                <a:rect l="0" t="0" r="r" b="b"/>
                <a:pathLst>
                  <a:path w="145" h="141">
                    <a:moveTo>
                      <a:pt x="145" y="0"/>
                    </a:moveTo>
                    <a:lnTo>
                      <a:pt x="99" y="0"/>
                    </a:lnTo>
                    <a:lnTo>
                      <a:pt x="70" y="20"/>
                    </a:lnTo>
                    <a:lnTo>
                      <a:pt x="94" y="35"/>
                    </a:lnTo>
                    <a:lnTo>
                      <a:pt x="70" y="45"/>
                    </a:lnTo>
                    <a:lnTo>
                      <a:pt x="31" y="54"/>
                    </a:lnTo>
                    <a:lnTo>
                      <a:pt x="10" y="88"/>
                    </a:lnTo>
                    <a:lnTo>
                      <a:pt x="61" y="78"/>
                    </a:lnTo>
                    <a:lnTo>
                      <a:pt x="12" y="99"/>
                    </a:lnTo>
                    <a:lnTo>
                      <a:pt x="0" y="138"/>
                    </a:lnTo>
                    <a:lnTo>
                      <a:pt x="53" y="141"/>
                    </a:lnTo>
                    <a:lnTo>
                      <a:pt x="94" y="114"/>
                    </a:lnTo>
                    <a:lnTo>
                      <a:pt x="113" y="66"/>
                    </a:lnTo>
                    <a:lnTo>
                      <a:pt x="64" y="83"/>
                    </a:lnTo>
                    <a:lnTo>
                      <a:pt x="85" y="53"/>
                    </a:lnTo>
                    <a:lnTo>
                      <a:pt x="128" y="42"/>
                    </a:lnTo>
                    <a:lnTo>
                      <a:pt x="131" y="36"/>
                    </a:lnTo>
                    <a:lnTo>
                      <a:pt x="137" y="22"/>
                    </a:lnTo>
                    <a:lnTo>
                      <a:pt x="144" y="8"/>
                    </a:lnTo>
                    <a:lnTo>
                      <a:pt x="145" y="0"/>
                    </a:lnTo>
                    <a:close/>
                  </a:path>
                </a:pathLst>
              </a:custGeom>
              <a:solidFill>
                <a:srgbClr val="007F7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1" name="Freeform 167"/>
              <p:cNvSpPr>
                <a:spLocks/>
              </p:cNvSpPr>
              <p:nvPr/>
            </p:nvSpPr>
            <p:spPr bwMode="auto">
              <a:xfrm>
                <a:off x="2560293" y="2607371"/>
                <a:ext cx="182422" cy="5505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5" y="44"/>
                  </a:cxn>
                  <a:cxn ang="0">
                    <a:pos x="153" y="46"/>
                  </a:cxn>
                  <a:cxn ang="0">
                    <a:pos x="183" y="82"/>
                  </a:cxn>
                  <a:cxn ang="0">
                    <a:pos x="170" y="120"/>
                  </a:cxn>
                  <a:cxn ang="0">
                    <a:pos x="130" y="101"/>
                  </a:cxn>
                  <a:cxn ang="0">
                    <a:pos x="137" y="145"/>
                  </a:cxn>
                  <a:cxn ang="0">
                    <a:pos x="193" y="178"/>
                  </a:cxn>
                  <a:cxn ang="0">
                    <a:pos x="178" y="226"/>
                  </a:cxn>
                  <a:cxn ang="0">
                    <a:pos x="132" y="190"/>
                  </a:cxn>
                  <a:cxn ang="0">
                    <a:pos x="186" y="265"/>
                  </a:cxn>
                  <a:cxn ang="0">
                    <a:pos x="169" y="301"/>
                  </a:cxn>
                  <a:cxn ang="0">
                    <a:pos x="121" y="290"/>
                  </a:cxn>
                  <a:cxn ang="0">
                    <a:pos x="157" y="355"/>
                  </a:cxn>
                  <a:cxn ang="0">
                    <a:pos x="202" y="374"/>
                  </a:cxn>
                  <a:cxn ang="0">
                    <a:pos x="243" y="460"/>
                  </a:cxn>
                  <a:cxn ang="0">
                    <a:pos x="224" y="532"/>
                  </a:cxn>
                  <a:cxn ang="0">
                    <a:pos x="199" y="580"/>
                  </a:cxn>
                  <a:cxn ang="0">
                    <a:pos x="152" y="582"/>
                  </a:cxn>
                  <a:cxn ang="0">
                    <a:pos x="92" y="541"/>
                  </a:cxn>
                  <a:cxn ang="0">
                    <a:pos x="104" y="503"/>
                  </a:cxn>
                  <a:cxn ang="0">
                    <a:pos x="157" y="547"/>
                  </a:cxn>
                  <a:cxn ang="0">
                    <a:pos x="127" y="495"/>
                  </a:cxn>
                  <a:cxn ang="0">
                    <a:pos x="108" y="442"/>
                  </a:cxn>
                  <a:cxn ang="0">
                    <a:pos x="152" y="451"/>
                  </a:cxn>
                  <a:cxn ang="0">
                    <a:pos x="191" y="443"/>
                  </a:cxn>
                  <a:cxn ang="0">
                    <a:pos x="142" y="433"/>
                  </a:cxn>
                  <a:cxn ang="0">
                    <a:pos x="165" y="394"/>
                  </a:cxn>
                  <a:cxn ang="0">
                    <a:pos x="102" y="415"/>
                  </a:cxn>
                  <a:cxn ang="0">
                    <a:pos x="96" y="366"/>
                  </a:cxn>
                  <a:cxn ang="0">
                    <a:pos x="92" y="250"/>
                  </a:cxn>
                  <a:cxn ang="0">
                    <a:pos x="88" y="213"/>
                  </a:cxn>
                  <a:cxn ang="0">
                    <a:pos x="116" y="242"/>
                  </a:cxn>
                  <a:cxn ang="0">
                    <a:pos x="110" y="178"/>
                  </a:cxn>
                  <a:cxn ang="0">
                    <a:pos x="49" y="142"/>
                  </a:cxn>
                  <a:cxn ang="0">
                    <a:pos x="85" y="144"/>
                  </a:cxn>
                  <a:cxn ang="0">
                    <a:pos x="95" y="110"/>
                  </a:cxn>
                  <a:cxn ang="0">
                    <a:pos x="47" y="85"/>
                  </a:cxn>
                  <a:cxn ang="0">
                    <a:pos x="21" y="36"/>
                  </a:cxn>
                  <a:cxn ang="0">
                    <a:pos x="0" y="0"/>
                  </a:cxn>
                </a:cxnLst>
                <a:rect l="0" t="0" r="r" b="b"/>
                <a:pathLst>
                  <a:path w="243" h="582">
                    <a:moveTo>
                      <a:pt x="0" y="0"/>
                    </a:moveTo>
                    <a:lnTo>
                      <a:pt x="65" y="44"/>
                    </a:lnTo>
                    <a:lnTo>
                      <a:pt x="153" y="46"/>
                    </a:lnTo>
                    <a:lnTo>
                      <a:pt x="183" y="82"/>
                    </a:lnTo>
                    <a:lnTo>
                      <a:pt x="170" y="120"/>
                    </a:lnTo>
                    <a:lnTo>
                      <a:pt x="130" y="101"/>
                    </a:lnTo>
                    <a:lnTo>
                      <a:pt x="137" y="145"/>
                    </a:lnTo>
                    <a:lnTo>
                      <a:pt x="193" y="178"/>
                    </a:lnTo>
                    <a:lnTo>
                      <a:pt x="178" y="226"/>
                    </a:lnTo>
                    <a:lnTo>
                      <a:pt x="132" y="190"/>
                    </a:lnTo>
                    <a:lnTo>
                      <a:pt x="186" y="265"/>
                    </a:lnTo>
                    <a:lnTo>
                      <a:pt x="169" y="301"/>
                    </a:lnTo>
                    <a:lnTo>
                      <a:pt x="121" y="290"/>
                    </a:lnTo>
                    <a:lnTo>
                      <a:pt x="157" y="355"/>
                    </a:lnTo>
                    <a:lnTo>
                      <a:pt x="202" y="374"/>
                    </a:lnTo>
                    <a:lnTo>
                      <a:pt x="243" y="460"/>
                    </a:lnTo>
                    <a:lnTo>
                      <a:pt x="224" y="532"/>
                    </a:lnTo>
                    <a:lnTo>
                      <a:pt x="199" y="580"/>
                    </a:lnTo>
                    <a:lnTo>
                      <a:pt x="152" y="582"/>
                    </a:lnTo>
                    <a:lnTo>
                      <a:pt x="92" y="541"/>
                    </a:lnTo>
                    <a:lnTo>
                      <a:pt x="104" y="503"/>
                    </a:lnTo>
                    <a:lnTo>
                      <a:pt x="157" y="547"/>
                    </a:lnTo>
                    <a:lnTo>
                      <a:pt x="127" y="495"/>
                    </a:lnTo>
                    <a:lnTo>
                      <a:pt x="108" y="442"/>
                    </a:lnTo>
                    <a:lnTo>
                      <a:pt x="152" y="451"/>
                    </a:lnTo>
                    <a:lnTo>
                      <a:pt x="191" y="443"/>
                    </a:lnTo>
                    <a:lnTo>
                      <a:pt x="142" y="433"/>
                    </a:lnTo>
                    <a:lnTo>
                      <a:pt x="165" y="394"/>
                    </a:lnTo>
                    <a:lnTo>
                      <a:pt x="102" y="415"/>
                    </a:lnTo>
                    <a:lnTo>
                      <a:pt x="96" y="366"/>
                    </a:lnTo>
                    <a:lnTo>
                      <a:pt x="92" y="250"/>
                    </a:lnTo>
                    <a:lnTo>
                      <a:pt x="88" y="213"/>
                    </a:lnTo>
                    <a:lnTo>
                      <a:pt x="116" y="242"/>
                    </a:lnTo>
                    <a:lnTo>
                      <a:pt x="110" y="178"/>
                    </a:lnTo>
                    <a:lnTo>
                      <a:pt x="49" y="142"/>
                    </a:lnTo>
                    <a:lnTo>
                      <a:pt x="85" y="144"/>
                    </a:lnTo>
                    <a:lnTo>
                      <a:pt x="95" y="110"/>
                    </a:lnTo>
                    <a:lnTo>
                      <a:pt x="47" y="85"/>
                    </a:lnTo>
                    <a:lnTo>
                      <a:pt x="21" y="3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B2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2" name="Freeform 168"/>
              <p:cNvSpPr>
                <a:spLocks/>
              </p:cNvSpPr>
              <p:nvPr/>
            </p:nvSpPr>
            <p:spPr bwMode="auto">
              <a:xfrm>
                <a:off x="2518426" y="2596020"/>
                <a:ext cx="73268" cy="289469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24" y="88"/>
                  </a:cxn>
                  <a:cxn ang="0">
                    <a:pos x="0" y="148"/>
                  </a:cxn>
                  <a:cxn ang="0">
                    <a:pos x="1" y="226"/>
                  </a:cxn>
                  <a:cxn ang="0">
                    <a:pos x="31" y="293"/>
                  </a:cxn>
                  <a:cxn ang="0">
                    <a:pos x="93" y="308"/>
                  </a:cxn>
                  <a:cxn ang="0">
                    <a:pos x="98" y="278"/>
                  </a:cxn>
                  <a:cxn ang="0">
                    <a:pos x="65" y="267"/>
                  </a:cxn>
                  <a:cxn ang="0">
                    <a:pos x="29" y="251"/>
                  </a:cxn>
                  <a:cxn ang="0">
                    <a:pos x="76" y="250"/>
                  </a:cxn>
                  <a:cxn ang="0">
                    <a:pos x="88" y="228"/>
                  </a:cxn>
                  <a:cxn ang="0">
                    <a:pos x="88" y="166"/>
                  </a:cxn>
                  <a:cxn ang="0">
                    <a:pos x="43" y="209"/>
                  </a:cxn>
                  <a:cxn ang="0">
                    <a:pos x="64" y="174"/>
                  </a:cxn>
                  <a:cxn ang="0">
                    <a:pos x="68" y="128"/>
                  </a:cxn>
                  <a:cxn ang="0">
                    <a:pos x="52" y="50"/>
                  </a:cxn>
                  <a:cxn ang="0">
                    <a:pos x="27" y="0"/>
                  </a:cxn>
                </a:cxnLst>
                <a:rect l="0" t="0" r="r" b="b"/>
                <a:pathLst>
                  <a:path w="98" h="308">
                    <a:moveTo>
                      <a:pt x="27" y="0"/>
                    </a:moveTo>
                    <a:lnTo>
                      <a:pt x="24" y="88"/>
                    </a:lnTo>
                    <a:lnTo>
                      <a:pt x="0" y="148"/>
                    </a:lnTo>
                    <a:lnTo>
                      <a:pt x="1" y="226"/>
                    </a:lnTo>
                    <a:lnTo>
                      <a:pt x="31" y="293"/>
                    </a:lnTo>
                    <a:lnTo>
                      <a:pt x="93" y="308"/>
                    </a:lnTo>
                    <a:lnTo>
                      <a:pt x="98" y="278"/>
                    </a:lnTo>
                    <a:lnTo>
                      <a:pt x="65" y="267"/>
                    </a:lnTo>
                    <a:lnTo>
                      <a:pt x="29" y="251"/>
                    </a:lnTo>
                    <a:lnTo>
                      <a:pt x="76" y="250"/>
                    </a:lnTo>
                    <a:lnTo>
                      <a:pt x="88" y="228"/>
                    </a:lnTo>
                    <a:lnTo>
                      <a:pt x="88" y="166"/>
                    </a:lnTo>
                    <a:lnTo>
                      <a:pt x="43" y="209"/>
                    </a:lnTo>
                    <a:lnTo>
                      <a:pt x="64" y="174"/>
                    </a:lnTo>
                    <a:lnTo>
                      <a:pt x="68" y="128"/>
                    </a:lnTo>
                    <a:lnTo>
                      <a:pt x="52" y="50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3" name="Freeform 169"/>
              <p:cNvSpPr>
                <a:spLocks/>
              </p:cNvSpPr>
              <p:nvPr/>
            </p:nvSpPr>
            <p:spPr bwMode="auto">
              <a:xfrm>
                <a:off x="2546836" y="2864676"/>
                <a:ext cx="67287" cy="306495"/>
              </a:xfrm>
              <a:custGeom>
                <a:avLst/>
                <a:gdLst/>
                <a:ahLst/>
                <a:cxnLst>
                  <a:cxn ang="0">
                    <a:pos x="65" y="40"/>
                  </a:cxn>
                  <a:cxn ang="0">
                    <a:pos x="62" y="97"/>
                  </a:cxn>
                  <a:cxn ang="0">
                    <a:pos x="23" y="142"/>
                  </a:cxn>
                  <a:cxn ang="0">
                    <a:pos x="9" y="184"/>
                  </a:cxn>
                  <a:cxn ang="0">
                    <a:pos x="0" y="244"/>
                  </a:cxn>
                  <a:cxn ang="0">
                    <a:pos x="34" y="269"/>
                  </a:cxn>
                  <a:cxn ang="0">
                    <a:pos x="68" y="322"/>
                  </a:cxn>
                  <a:cxn ang="0">
                    <a:pos x="75" y="236"/>
                  </a:cxn>
                  <a:cxn ang="0">
                    <a:pos x="44" y="205"/>
                  </a:cxn>
                  <a:cxn ang="0">
                    <a:pos x="76" y="215"/>
                  </a:cxn>
                  <a:cxn ang="0">
                    <a:pos x="85" y="188"/>
                  </a:cxn>
                  <a:cxn ang="0">
                    <a:pos x="83" y="145"/>
                  </a:cxn>
                  <a:cxn ang="0">
                    <a:pos x="46" y="165"/>
                  </a:cxn>
                  <a:cxn ang="0">
                    <a:pos x="80" y="123"/>
                  </a:cxn>
                  <a:cxn ang="0">
                    <a:pos x="90" y="75"/>
                  </a:cxn>
                  <a:cxn ang="0">
                    <a:pos x="83" y="0"/>
                  </a:cxn>
                  <a:cxn ang="0">
                    <a:pos x="65" y="40"/>
                  </a:cxn>
                </a:cxnLst>
                <a:rect l="0" t="0" r="r" b="b"/>
                <a:pathLst>
                  <a:path w="90" h="322">
                    <a:moveTo>
                      <a:pt x="65" y="40"/>
                    </a:moveTo>
                    <a:lnTo>
                      <a:pt x="62" y="97"/>
                    </a:lnTo>
                    <a:lnTo>
                      <a:pt x="23" y="142"/>
                    </a:lnTo>
                    <a:lnTo>
                      <a:pt x="9" y="184"/>
                    </a:lnTo>
                    <a:lnTo>
                      <a:pt x="0" y="244"/>
                    </a:lnTo>
                    <a:lnTo>
                      <a:pt x="34" y="269"/>
                    </a:lnTo>
                    <a:lnTo>
                      <a:pt x="68" y="322"/>
                    </a:lnTo>
                    <a:lnTo>
                      <a:pt x="75" y="236"/>
                    </a:lnTo>
                    <a:lnTo>
                      <a:pt x="44" y="205"/>
                    </a:lnTo>
                    <a:lnTo>
                      <a:pt x="76" y="215"/>
                    </a:lnTo>
                    <a:lnTo>
                      <a:pt x="85" y="188"/>
                    </a:lnTo>
                    <a:lnTo>
                      <a:pt x="83" y="145"/>
                    </a:lnTo>
                    <a:lnTo>
                      <a:pt x="46" y="165"/>
                    </a:lnTo>
                    <a:lnTo>
                      <a:pt x="80" y="123"/>
                    </a:lnTo>
                    <a:lnTo>
                      <a:pt x="90" y="75"/>
                    </a:lnTo>
                    <a:lnTo>
                      <a:pt x="83" y="0"/>
                    </a:lnTo>
                    <a:lnTo>
                      <a:pt x="65" y="4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4" name="Freeform 170"/>
              <p:cNvSpPr>
                <a:spLocks/>
              </p:cNvSpPr>
              <p:nvPr/>
            </p:nvSpPr>
            <p:spPr bwMode="auto">
              <a:xfrm>
                <a:off x="2946070" y="2834405"/>
                <a:ext cx="234756" cy="262981"/>
              </a:xfrm>
              <a:custGeom>
                <a:avLst/>
                <a:gdLst/>
                <a:ahLst/>
                <a:cxnLst>
                  <a:cxn ang="0">
                    <a:pos x="314" y="0"/>
                  </a:cxn>
                  <a:cxn ang="0">
                    <a:pos x="241" y="3"/>
                  </a:cxn>
                  <a:cxn ang="0">
                    <a:pos x="167" y="41"/>
                  </a:cxn>
                  <a:cxn ang="0">
                    <a:pos x="144" y="81"/>
                  </a:cxn>
                  <a:cxn ang="0">
                    <a:pos x="124" y="147"/>
                  </a:cxn>
                  <a:cxn ang="0">
                    <a:pos x="72" y="177"/>
                  </a:cxn>
                  <a:cxn ang="0">
                    <a:pos x="11" y="221"/>
                  </a:cxn>
                  <a:cxn ang="0">
                    <a:pos x="0" y="274"/>
                  </a:cxn>
                  <a:cxn ang="0">
                    <a:pos x="56" y="276"/>
                  </a:cxn>
                  <a:cxn ang="0">
                    <a:pos x="31" y="258"/>
                  </a:cxn>
                  <a:cxn ang="0">
                    <a:pos x="84" y="237"/>
                  </a:cxn>
                  <a:cxn ang="0">
                    <a:pos x="112" y="212"/>
                  </a:cxn>
                  <a:cxn ang="0">
                    <a:pos x="144" y="164"/>
                  </a:cxn>
                  <a:cxn ang="0">
                    <a:pos x="190" y="132"/>
                  </a:cxn>
                  <a:cxn ang="0">
                    <a:pos x="160" y="96"/>
                  </a:cxn>
                  <a:cxn ang="0">
                    <a:pos x="208" y="107"/>
                  </a:cxn>
                  <a:cxn ang="0">
                    <a:pos x="222" y="64"/>
                  </a:cxn>
                  <a:cxn ang="0">
                    <a:pos x="253" y="64"/>
                  </a:cxn>
                  <a:cxn ang="0">
                    <a:pos x="300" y="42"/>
                  </a:cxn>
                  <a:cxn ang="0">
                    <a:pos x="314" y="0"/>
                  </a:cxn>
                </a:cxnLst>
                <a:rect l="0" t="0" r="r" b="b"/>
                <a:pathLst>
                  <a:path w="314" h="276">
                    <a:moveTo>
                      <a:pt x="314" y="0"/>
                    </a:moveTo>
                    <a:lnTo>
                      <a:pt x="241" y="3"/>
                    </a:lnTo>
                    <a:lnTo>
                      <a:pt x="167" y="41"/>
                    </a:lnTo>
                    <a:lnTo>
                      <a:pt x="144" y="81"/>
                    </a:lnTo>
                    <a:lnTo>
                      <a:pt x="124" y="147"/>
                    </a:lnTo>
                    <a:lnTo>
                      <a:pt x="72" y="177"/>
                    </a:lnTo>
                    <a:lnTo>
                      <a:pt x="11" y="221"/>
                    </a:lnTo>
                    <a:lnTo>
                      <a:pt x="0" y="274"/>
                    </a:lnTo>
                    <a:lnTo>
                      <a:pt x="56" y="276"/>
                    </a:lnTo>
                    <a:lnTo>
                      <a:pt x="31" y="258"/>
                    </a:lnTo>
                    <a:lnTo>
                      <a:pt x="84" y="237"/>
                    </a:lnTo>
                    <a:lnTo>
                      <a:pt x="112" y="212"/>
                    </a:lnTo>
                    <a:lnTo>
                      <a:pt x="144" y="164"/>
                    </a:lnTo>
                    <a:lnTo>
                      <a:pt x="190" y="132"/>
                    </a:lnTo>
                    <a:lnTo>
                      <a:pt x="160" y="96"/>
                    </a:lnTo>
                    <a:lnTo>
                      <a:pt x="208" y="107"/>
                    </a:lnTo>
                    <a:lnTo>
                      <a:pt x="222" y="64"/>
                    </a:lnTo>
                    <a:lnTo>
                      <a:pt x="253" y="64"/>
                    </a:lnTo>
                    <a:lnTo>
                      <a:pt x="300" y="42"/>
                    </a:lnTo>
                    <a:lnTo>
                      <a:pt x="314" y="0"/>
                    </a:lnTo>
                    <a:close/>
                  </a:path>
                </a:pathLst>
              </a:custGeom>
              <a:solidFill>
                <a:srgbClr val="2356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5" name="Freeform 171"/>
              <p:cNvSpPr>
                <a:spLocks/>
              </p:cNvSpPr>
              <p:nvPr/>
            </p:nvSpPr>
            <p:spPr bwMode="auto">
              <a:xfrm>
                <a:off x="2946070" y="3076574"/>
                <a:ext cx="167469" cy="143788"/>
              </a:xfrm>
              <a:custGeom>
                <a:avLst/>
                <a:gdLst/>
                <a:ahLst/>
                <a:cxnLst>
                  <a:cxn ang="0">
                    <a:pos x="115" y="10"/>
                  </a:cxn>
                  <a:cxn ang="0">
                    <a:pos x="201" y="0"/>
                  </a:cxn>
                  <a:cxn ang="0">
                    <a:pos x="222" y="65"/>
                  </a:cxn>
                  <a:cxn ang="0">
                    <a:pos x="200" y="114"/>
                  </a:cxn>
                  <a:cxn ang="0">
                    <a:pos x="153" y="151"/>
                  </a:cxn>
                  <a:cxn ang="0">
                    <a:pos x="106" y="152"/>
                  </a:cxn>
                  <a:cxn ang="0">
                    <a:pos x="35" y="146"/>
                  </a:cxn>
                  <a:cxn ang="0">
                    <a:pos x="98" y="113"/>
                  </a:cxn>
                  <a:cxn ang="0">
                    <a:pos x="155" y="126"/>
                  </a:cxn>
                  <a:cxn ang="0">
                    <a:pos x="194" y="103"/>
                  </a:cxn>
                  <a:cxn ang="0">
                    <a:pos x="140" y="111"/>
                  </a:cxn>
                  <a:cxn ang="0">
                    <a:pos x="84" y="93"/>
                  </a:cxn>
                  <a:cxn ang="0">
                    <a:pos x="139" y="64"/>
                  </a:cxn>
                  <a:cxn ang="0">
                    <a:pos x="186" y="48"/>
                  </a:cxn>
                  <a:cxn ang="0">
                    <a:pos x="109" y="60"/>
                  </a:cxn>
                  <a:cxn ang="0">
                    <a:pos x="72" y="64"/>
                  </a:cxn>
                  <a:cxn ang="0">
                    <a:pos x="40" y="99"/>
                  </a:cxn>
                  <a:cxn ang="0">
                    <a:pos x="0" y="127"/>
                  </a:cxn>
                  <a:cxn ang="0">
                    <a:pos x="23" y="89"/>
                  </a:cxn>
                  <a:cxn ang="0">
                    <a:pos x="70" y="37"/>
                  </a:cxn>
                  <a:cxn ang="0">
                    <a:pos x="115" y="10"/>
                  </a:cxn>
                </a:cxnLst>
                <a:rect l="0" t="0" r="r" b="b"/>
                <a:pathLst>
                  <a:path w="222" h="152">
                    <a:moveTo>
                      <a:pt x="115" y="10"/>
                    </a:moveTo>
                    <a:lnTo>
                      <a:pt x="201" y="0"/>
                    </a:lnTo>
                    <a:lnTo>
                      <a:pt x="222" y="65"/>
                    </a:lnTo>
                    <a:lnTo>
                      <a:pt x="200" y="114"/>
                    </a:lnTo>
                    <a:lnTo>
                      <a:pt x="153" y="151"/>
                    </a:lnTo>
                    <a:lnTo>
                      <a:pt x="106" y="152"/>
                    </a:lnTo>
                    <a:lnTo>
                      <a:pt x="35" y="146"/>
                    </a:lnTo>
                    <a:lnTo>
                      <a:pt x="98" y="113"/>
                    </a:lnTo>
                    <a:lnTo>
                      <a:pt x="155" y="126"/>
                    </a:lnTo>
                    <a:lnTo>
                      <a:pt x="194" y="103"/>
                    </a:lnTo>
                    <a:lnTo>
                      <a:pt x="140" y="111"/>
                    </a:lnTo>
                    <a:lnTo>
                      <a:pt x="84" y="93"/>
                    </a:lnTo>
                    <a:lnTo>
                      <a:pt x="139" y="64"/>
                    </a:lnTo>
                    <a:lnTo>
                      <a:pt x="186" y="48"/>
                    </a:lnTo>
                    <a:lnTo>
                      <a:pt x="109" y="60"/>
                    </a:lnTo>
                    <a:lnTo>
                      <a:pt x="72" y="64"/>
                    </a:lnTo>
                    <a:lnTo>
                      <a:pt x="40" y="99"/>
                    </a:lnTo>
                    <a:lnTo>
                      <a:pt x="0" y="127"/>
                    </a:lnTo>
                    <a:lnTo>
                      <a:pt x="23" y="89"/>
                    </a:lnTo>
                    <a:lnTo>
                      <a:pt x="70" y="37"/>
                    </a:lnTo>
                    <a:lnTo>
                      <a:pt x="115" y="10"/>
                    </a:lnTo>
                    <a:close/>
                  </a:path>
                </a:pathLst>
              </a:custGeom>
              <a:solidFill>
                <a:srgbClr val="2356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6" name="Freeform 172"/>
              <p:cNvSpPr>
                <a:spLocks/>
              </p:cNvSpPr>
              <p:nvPr/>
            </p:nvSpPr>
            <p:spPr bwMode="auto">
              <a:xfrm>
                <a:off x="2379367" y="2832513"/>
                <a:ext cx="263166" cy="879756"/>
              </a:xfrm>
              <a:custGeom>
                <a:avLst/>
                <a:gdLst/>
                <a:ahLst/>
                <a:cxnLst>
                  <a:cxn ang="0">
                    <a:pos x="56" y="898"/>
                  </a:cxn>
                  <a:cxn ang="0">
                    <a:pos x="98" y="832"/>
                  </a:cxn>
                  <a:cxn ang="0">
                    <a:pos x="163" y="782"/>
                  </a:cxn>
                  <a:cxn ang="0">
                    <a:pos x="196" y="733"/>
                  </a:cxn>
                  <a:cxn ang="0">
                    <a:pos x="196" y="667"/>
                  </a:cxn>
                  <a:cxn ang="0">
                    <a:pos x="138" y="585"/>
                  </a:cxn>
                  <a:cxn ang="0">
                    <a:pos x="179" y="453"/>
                  </a:cxn>
                  <a:cxn ang="0">
                    <a:pos x="351" y="363"/>
                  </a:cxn>
                  <a:cxn ang="0">
                    <a:pos x="335" y="231"/>
                  </a:cxn>
                  <a:cxn ang="0">
                    <a:pos x="253" y="206"/>
                  </a:cxn>
                  <a:cxn ang="0">
                    <a:pos x="196" y="91"/>
                  </a:cxn>
                  <a:cxn ang="0">
                    <a:pos x="106" y="0"/>
                  </a:cxn>
                  <a:cxn ang="0">
                    <a:pos x="16" y="24"/>
                  </a:cxn>
                  <a:cxn ang="0">
                    <a:pos x="0" y="91"/>
                  </a:cxn>
                  <a:cxn ang="0">
                    <a:pos x="32" y="149"/>
                  </a:cxn>
                  <a:cxn ang="0">
                    <a:pos x="90" y="123"/>
                  </a:cxn>
                  <a:cxn ang="0">
                    <a:pos x="90" y="198"/>
                  </a:cxn>
                  <a:cxn ang="0">
                    <a:pos x="24" y="214"/>
                  </a:cxn>
                  <a:cxn ang="0">
                    <a:pos x="24" y="304"/>
                  </a:cxn>
                  <a:cxn ang="0">
                    <a:pos x="64" y="337"/>
                  </a:cxn>
                  <a:cxn ang="0">
                    <a:pos x="106" y="346"/>
                  </a:cxn>
                  <a:cxn ang="0">
                    <a:pos x="56" y="445"/>
                  </a:cxn>
                  <a:cxn ang="0">
                    <a:pos x="56" y="536"/>
                  </a:cxn>
                  <a:cxn ang="0">
                    <a:pos x="73" y="618"/>
                  </a:cxn>
                  <a:cxn ang="0">
                    <a:pos x="73" y="725"/>
                  </a:cxn>
                  <a:cxn ang="0">
                    <a:pos x="8" y="931"/>
                  </a:cxn>
                  <a:cxn ang="0">
                    <a:pos x="10" y="929"/>
                  </a:cxn>
                  <a:cxn ang="0">
                    <a:pos x="16" y="924"/>
                  </a:cxn>
                  <a:cxn ang="0">
                    <a:pos x="23" y="918"/>
                  </a:cxn>
                  <a:cxn ang="0">
                    <a:pos x="32" y="911"/>
                  </a:cxn>
                  <a:cxn ang="0">
                    <a:pos x="41" y="904"/>
                  </a:cxn>
                  <a:cxn ang="0">
                    <a:pos x="48" y="900"/>
                  </a:cxn>
                  <a:cxn ang="0">
                    <a:pos x="54" y="896"/>
                  </a:cxn>
                  <a:cxn ang="0">
                    <a:pos x="56" y="898"/>
                  </a:cxn>
                </a:cxnLst>
                <a:rect l="0" t="0" r="r" b="b"/>
                <a:pathLst>
                  <a:path w="351" h="931">
                    <a:moveTo>
                      <a:pt x="56" y="898"/>
                    </a:moveTo>
                    <a:lnTo>
                      <a:pt x="98" y="832"/>
                    </a:lnTo>
                    <a:lnTo>
                      <a:pt x="163" y="782"/>
                    </a:lnTo>
                    <a:lnTo>
                      <a:pt x="196" y="733"/>
                    </a:lnTo>
                    <a:lnTo>
                      <a:pt x="196" y="667"/>
                    </a:lnTo>
                    <a:lnTo>
                      <a:pt x="138" y="585"/>
                    </a:lnTo>
                    <a:lnTo>
                      <a:pt x="179" y="453"/>
                    </a:lnTo>
                    <a:lnTo>
                      <a:pt x="351" y="363"/>
                    </a:lnTo>
                    <a:lnTo>
                      <a:pt x="335" y="231"/>
                    </a:lnTo>
                    <a:lnTo>
                      <a:pt x="253" y="206"/>
                    </a:lnTo>
                    <a:lnTo>
                      <a:pt x="196" y="91"/>
                    </a:lnTo>
                    <a:lnTo>
                      <a:pt x="106" y="0"/>
                    </a:lnTo>
                    <a:lnTo>
                      <a:pt x="16" y="24"/>
                    </a:lnTo>
                    <a:lnTo>
                      <a:pt x="0" y="91"/>
                    </a:lnTo>
                    <a:lnTo>
                      <a:pt x="32" y="149"/>
                    </a:lnTo>
                    <a:lnTo>
                      <a:pt x="90" y="123"/>
                    </a:lnTo>
                    <a:lnTo>
                      <a:pt x="90" y="198"/>
                    </a:lnTo>
                    <a:lnTo>
                      <a:pt x="24" y="214"/>
                    </a:lnTo>
                    <a:lnTo>
                      <a:pt x="24" y="304"/>
                    </a:lnTo>
                    <a:lnTo>
                      <a:pt x="64" y="337"/>
                    </a:lnTo>
                    <a:lnTo>
                      <a:pt x="106" y="346"/>
                    </a:lnTo>
                    <a:lnTo>
                      <a:pt x="56" y="445"/>
                    </a:lnTo>
                    <a:lnTo>
                      <a:pt x="56" y="536"/>
                    </a:lnTo>
                    <a:lnTo>
                      <a:pt x="73" y="618"/>
                    </a:lnTo>
                    <a:lnTo>
                      <a:pt x="73" y="725"/>
                    </a:lnTo>
                    <a:lnTo>
                      <a:pt x="8" y="931"/>
                    </a:lnTo>
                    <a:lnTo>
                      <a:pt x="10" y="929"/>
                    </a:lnTo>
                    <a:lnTo>
                      <a:pt x="16" y="924"/>
                    </a:lnTo>
                    <a:lnTo>
                      <a:pt x="23" y="918"/>
                    </a:lnTo>
                    <a:lnTo>
                      <a:pt x="32" y="911"/>
                    </a:lnTo>
                    <a:lnTo>
                      <a:pt x="41" y="904"/>
                    </a:lnTo>
                    <a:lnTo>
                      <a:pt x="48" y="900"/>
                    </a:lnTo>
                    <a:lnTo>
                      <a:pt x="54" y="896"/>
                    </a:lnTo>
                    <a:lnTo>
                      <a:pt x="56" y="898"/>
                    </a:lnTo>
                    <a:close/>
                  </a:path>
                </a:pathLst>
              </a:custGeom>
              <a:solidFill>
                <a:srgbClr val="002D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7" name="Freeform 173"/>
              <p:cNvSpPr>
                <a:spLocks/>
              </p:cNvSpPr>
              <p:nvPr/>
            </p:nvSpPr>
            <p:spPr bwMode="auto">
              <a:xfrm>
                <a:off x="2222364" y="2809809"/>
                <a:ext cx="194384" cy="898676"/>
              </a:xfrm>
              <a:custGeom>
                <a:avLst/>
                <a:gdLst/>
                <a:ahLst/>
                <a:cxnLst>
                  <a:cxn ang="0">
                    <a:pos x="222" y="866"/>
                  </a:cxn>
                  <a:cxn ang="0">
                    <a:pos x="238" y="767"/>
                  </a:cxn>
                  <a:cxn ang="0">
                    <a:pos x="222" y="658"/>
                  </a:cxn>
                  <a:cxn ang="0">
                    <a:pos x="181" y="506"/>
                  </a:cxn>
                  <a:cxn ang="0">
                    <a:pos x="145" y="303"/>
                  </a:cxn>
                  <a:cxn ang="0">
                    <a:pos x="0" y="0"/>
                  </a:cxn>
                  <a:cxn ang="0">
                    <a:pos x="93" y="110"/>
                  </a:cxn>
                  <a:cxn ang="0">
                    <a:pos x="166" y="308"/>
                  </a:cxn>
                  <a:cxn ang="0">
                    <a:pos x="191" y="407"/>
                  </a:cxn>
                  <a:cxn ang="0">
                    <a:pos x="238" y="642"/>
                  </a:cxn>
                  <a:cxn ang="0">
                    <a:pos x="259" y="741"/>
                  </a:cxn>
                  <a:cxn ang="0">
                    <a:pos x="228" y="951"/>
                  </a:cxn>
                  <a:cxn ang="0">
                    <a:pos x="212" y="918"/>
                  </a:cxn>
                  <a:cxn ang="0">
                    <a:pos x="215" y="913"/>
                  </a:cxn>
                  <a:cxn ang="0">
                    <a:pos x="221" y="899"/>
                  </a:cxn>
                  <a:cxn ang="0">
                    <a:pos x="225" y="881"/>
                  </a:cxn>
                  <a:cxn ang="0">
                    <a:pos x="222" y="866"/>
                  </a:cxn>
                </a:cxnLst>
                <a:rect l="0" t="0" r="r" b="b"/>
                <a:pathLst>
                  <a:path w="259" h="951">
                    <a:moveTo>
                      <a:pt x="222" y="866"/>
                    </a:moveTo>
                    <a:lnTo>
                      <a:pt x="238" y="767"/>
                    </a:lnTo>
                    <a:lnTo>
                      <a:pt x="222" y="658"/>
                    </a:lnTo>
                    <a:lnTo>
                      <a:pt x="181" y="506"/>
                    </a:lnTo>
                    <a:lnTo>
                      <a:pt x="145" y="303"/>
                    </a:lnTo>
                    <a:lnTo>
                      <a:pt x="0" y="0"/>
                    </a:lnTo>
                    <a:lnTo>
                      <a:pt x="93" y="110"/>
                    </a:lnTo>
                    <a:lnTo>
                      <a:pt x="166" y="308"/>
                    </a:lnTo>
                    <a:lnTo>
                      <a:pt x="191" y="407"/>
                    </a:lnTo>
                    <a:lnTo>
                      <a:pt x="238" y="642"/>
                    </a:lnTo>
                    <a:lnTo>
                      <a:pt x="259" y="741"/>
                    </a:lnTo>
                    <a:lnTo>
                      <a:pt x="228" y="951"/>
                    </a:lnTo>
                    <a:lnTo>
                      <a:pt x="212" y="918"/>
                    </a:lnTo>
                    <a:lnTo>
                      <a:pt x="215" y="913"/>
                    </a:lnTo>
                    <a:lnTo>
                      <a:pt x="221" y="899"/>
                    </a:lnTo>
                    <a:lnTo>
                      <a:pt x="225" y="881"/>
                    </a:lnTo>
                    <a:lnTo>
                      <a:pt x="222" y="866"/>
                    </a:lnTo>
                    <a:close/>
                  </a:path>
                </a:pathLst>
              </a:custGeom>
              <a:solidFill>
                <a:srgbClr val="0066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8" name="Freeform 174"/>
              <p:cNvSpPr>
                <a:spLocks/>
              </p:cNvSpPr>
              <p:nvPr/>
            </p:nvSpPr>
            <p:spPr bwMode="auto">
              <a:xfrm>
                <a:off x="2104239" y="2722780"/>
                <a:ext cx="333444" cy="1000841"/>
              </a:xfrm>
              <a:custGeom>
                <a:avLst/>
                <a:gdLst/>
                <a:ahLst/>
                <a:cxnLst>
                  <a:cxn ang="0">
                    <a:pos x="446" y="1058"/>
                  </a:cxn>
                  <a:cxn ang="0">
                    <a:pos x="372" y="1040"/>
                  </a:cxn>
                  <a:cxn ang="0">
                    <a:pos x="324" y="909"/>
                  </a:cxn>
                  <a:cxn ang="0">
                    <a:pos x="274" y="695"/>
                  </a:cxn>
                  <a:cxn ang="0">
                    <a:pos x="258" y="506"/>
                  </a:cxn>
                  <a:cxn ang="0">
                    <a:pos x="131" y="199"/>
                  </a:cxn>
                  <a:cxn ang="0">
                    <a:pos x="37" y="53"/>
                  </a:cxn>
                  <a:cxn ang="0">
                    <a:pos x="0" y="0"/>
                  </a:cxn>
                  <a:cxn ang="0">
                    <a:pos x="119" y="44"/>
                  </a:cxn>
                  <a:cxn ang="0">
                    <a:pos x="234" y="28"/>
                  </a:cxn>
                  <a:cxn ang="0">
                    <a:pos x="274" y="85"/>
                  </a:cxn>
                  <a:cxn ang="0">
                    <a:pos x="290" y="184"/>
                  </a:cxn>
                  <a:cxn ang="0">
                    <a:pos x="290" y="258"/>
                  </a:cxn>
                  <a:cxn ang="0">
                    <a:pos x="242" y="208"/>
                  </a:cxn>
                  <a:cxn ang="0">
                    <a:pos x="242" y="258"/>
                  </a:cxn>
                  <a:cxn ang="0">
                    <a:pos x="290" y="299"/>
                  </a:cxn>
                  <a:cxn ang="0">
                    <a:pos x="332" y="283"/>
                  </a:cxn>
                  <a:cxn ang="0">
                    <a:pos x="397" y="373"/>
                  </a:cxn>
                  <a:cxn ang="0">
                    <a:pos x="406" y="488"/>
                  </a:cxn>
                  <a:cxn ang="0">
                    <a:pos x="372" y="530"/>
                  </a:cxn>
                  <a:cxn ang="0">
                    <a:pos x="308" y="506"/>
                  </a:cxn>
                  <a:cxn ang="0">
                    <a:pos x="308" y="563"/>
                  </a:cxn>
                  <a:cxn ang="0">
                    <a:pos x="327" y="564"/>
                  </a:cxn>
                  <a:cxn ang="0">
                    <a:pos x="347" y="564"/>
                  </a:cxn>
                  <a:cxn ang="0">
                    <a:pos x="368" y="561"/>
                  </a:cxn>
                  <a:cxn ang="0">
                    <a:pos x="387" y="558"/>
                  </a:cxn>
                  <a:cxn ang="0">
                    <a:pos x="404" y="554"/>
                  </a:cxn>
                  <a:cxn ang="0">
                    <a:pos x="417" y="549"/>
                  </a:cxn>
                  <a:cxn ang="0">
                    <a:pos x="426" y="547"/>
                  </a:cxn>
                  <a:cxn ang="0">
                    <a:pos x="430" y="546"/>
                  </a:cxn>
                  <a:cxn ang="0">
                    <a:pos x="438" y="587"/>
                  </a:cxn>
                  <a:cxn ang="0">
                    <a:pos x="430" y="678"/>
                  </a:cxn>
                  <a:cxn ang="0">
                    <a:pos x="332" y="678"/>
                  </a:cxn>
                  <a:cxn ang="0">
                    <a:pos x="316" y="719"/>
                  </a:cxn>
                  <a:cxn ang="0">
                    <a:pos x="316" y="768"/>
                  </a:cxn>
                  <a:cxn ang="0">
                    <a:pos x="397" y="728"/>
                  </a:cxn>
                  <a:cxn ang="0">
                    <a:pos x="446" y="760"/>
                  </a:cxn>
                  <a:cxn ang="0">
                    <a:pos x="380" y="810"/>
                  </a:cxn>
                  <a:cxn ang="0">
                    <a:pos x="364" y="867"/>
                  </a:cxn>
                  <a:cxn ang="0">
                    <a:pos x="380" y="1008"/>
                  </a:cxn>
                  <a:cxn ang="0">
                    <a:pos x="383" y="1010"/>
                  </a:cxn>
                  <a:cxn ang="0">
                    <a:pos x="389" y="1016"/>
                  </a:cxn>
                  <a:cxn ang="0">
                    <a:pos x="399" y="1024"/>
                  </a:cxn>
                  <a:cxn ang="0">
                    <a:pos x="410" y="1032"/>
                  </a:cxn>
                  <a:cxn ang="0">
                    <a:pos x="422" y="1041"/>
                  </a:cxn>
                  <a:cxn ang="0">
                    <a:pos x="432" y="1049"/>
                  </a:cxn>
                  <a:cxn ang="0">
                    <a:pos x="441" y="1055"/>
                  </a:cxn>
                  <a:cxn ang="0">
                    <a:pos x="446" y="1058"/>
                  </a:cxn>
                </a:cxnLst>
                <a:rect l="0" t="0" r="r" b="b"/>
                <a:pathLst>
                  <a:path w="446" h="1058">
                    <a:moveTo>
                      <a:pt x="446" y="1058"/>
                    </a:moveTo>
                    <a:lnTo>
                      <a:pt x="372" y="1040"/>
                    </a:lnTo>
                    <a:lnTo>
                      <a:pt x="324" y="909"/>
                    </a:lnTo>
                    <a:lnTo>
                      <a:pt x="274" y="695"/>
                    </a:lnTo>
                    <a:lnTo>
                      <a:pt x="258" y="506"/>
                    </a:lnTo>
                    <a:lnTo>
                      <a:pt x="131" y="199"/>
                    </a:lnTo>
                    <a:lnTo>
                      <a:pt x="37" y="53"/>
                    </a:lnTo>
                    <a:lnTo>
                      <a:pt x="0" y="0"/>
                    </a:lnTo>
                    <a:lnTo>
                      <a:pt x="119" y="44"/>
                    </a:lnTo>
                    <a:lnTo>
                      <a:pt x="234" y="28"/>
                    </a:lnTo>
                    <a:lnTo>
                      <a:pt x="274" y="85"/>
                    </a:lnTo>
                    <a:lnTo>
                      <a:pt x="290" y="184"/>
                    </a:lnTo>
                    <a:lnTo>
                      <a:pt x="290" y="258"/>
                    </a:lnTo>
                    <a:lnTo>
                      <a:pt x="242" y="208"/>
                    </a:lnTo>
                    <a:lnTo>
                      <a:pt x="242" y="258"/>
                    </a:lnTo>
                    <a:lnTo>
                      <a:pt x="290" y="299"/>
                    </a:lnTo>
                    <a:lnTo>
                      <a:pt x="332" y="283"/>
                    </a:lnTo>
                    <a:lnTo>
                      <a:pt x="397" y="373"/>
                    </a:lnTo>
                    <a:lnTo>
                      <a:pt x="406" y="488"/>
                    </a:lnTo>
                    <a:lnTo>
                      <a:pt x="372" y="530"/>
                    </a:lnTo>
                    <a:lnTo>
                      <a:pt x="308" y="506"/>
                    </a:lnTo>
                    <a:lnTo>
                      <a:pt x="308" y="563"/>
                    </a:lnTo>
                    <a:lnTo>
                      <a:pt x="327" y="564"/>
                    </a:lnTo>
                    <a:lnTo>
                      <a:pt x="347" y="564"/>
                    </a:lnTo>
                    <a:lnTo>
                      <a:pt x="368" y="561"/>
                    </a:lnTo>
                    <a:lnTo>
                      <a:pt x="387" y="558"/>
                    </a:lnTo>
                    <a:lnTo>
                      <a:pt x="404" y="554"/>
                    </a:lnTo>
                    <a:lnTo>
                      <a:pt x="417" y="549"/>
                    </a:lnTo>
                    <a:lnTo>
                      <a:pt x="426" y="547"/>
                    </a:lnTo>
                    <a:lnTo>
                      <a:pt x="430" y="546"/>
                    </a:lnTo>
                    <a:lnTo>
                      <a:pt x="438" y="587"/>
                    </a:lnTo>
                    <a:lnTo>
                      <a:pt x="430" y="678"/>
                    </a:lnTo>
                    <a:lnTo>
                      <a:pt x="332" y="678"/>
                    </a:lnTo>
                    <a:lnTo>
                      <a:pt x="316" y="719"/>
                    </a:lnTo>
                    <a:lnTo>
                      <a:pt x="316" y="768"/>
                    </a:lnTo>
                    <a:lnTo>
                      <a:pt x="397" y="728"/>
                    </a:lnTo>
                    <a:lnTo>
                      <a:pt x="446" y="760"/>
                    </a:lnTo>
                    <a:lnTo>
                      <a:pt x="380" y="810"/>
                    </a:lnTo>
                    <a:lnTo>
                      <a:pt x="364" y="867"/>
                    </a:lnTo>
                    <a:lnTo>
                      <a:pt x="380" y="1008"/>
                    </a:lnTo>
                    <a:lnTo>
                      <a:pt x="383" y="1010"/>
                    </a:lnTo>
                    <a:lnTo>
                      <a:pt x="389" y="1016"/>
                    </a:lnTo>
                    <a:lnTo>
                      <a:pt x="399" y="1024"/>
                    </a:lnTo>
                    <a:lnTo>
                      <a:pt x="410" y="1032"/>
                    </a:lnTo>
                    <a:lnTo>
                      <a:pt x="422" y="1041"/>
                    </a:lnTo>
                    <a:lnTo>
                      <a:pt x="432" y="1049"/>
                    </a:lnTo>
                    <a:lnTo>
                      <a:pt x="441" y="1055"/>
                    </a:lnTo>
                    <a:lnTo>
                      <a:pt x="446" y="1058"/>
                    </a:lnTo>
                    <a:close/>
                  </a:path>
                </a:pathLst>
              </a:custGeom>
              <a:solidFill>
                <a:srgbClr val="0047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9" name="Freeform 175"/>
              <p:cNvSpPr>
                <a:spLocks/>
              </p:cNvSpPr>
              <p:nvPr/>
            </p:nvSpPr>
            <p:spPr bwMode="auto">
              <a:xfrm>
                <a:off x="2389833" y="2720888"/>
                <a:ext cx="421663" cy="1036787"/>
              </a:xfrm>
              <a:custGeom>
                <a:avLst/>
                <a:gdLst/>
                <a:ahLst/>
                <a:cxnLst>
                  <a:cxn ang="0">
                    <a:pos x="32" y="1087"/>
                  </a:cxn>
                  <a:cxn ang="0">
                    <a:pos x="114" y="815"/>
                  </a:cxn>
                  <a:cxn ang="0">
                    <a:pos x="245" y="724"/>
                  </a:cxn>
                  <a:cxn ang="0">
                    <a:pos x="384" y="651"/>
                  </a:cxn>
                  <a:cxn ang="0">
                    <a:pos x="450" y="601"/>
                  </a:cxn>
                  <a:cxn ang="0">
                    <a:pos x="466" y="526"/>
                  </a:cxn>
                  <a:cxn ang="0">
                    <a:pos x="408" y="510"/>
                  </a:cxn>
                  <a:cxn ang="0">
                    <a:pos x="360" y="543"/>
                  </a:cxn>
                  <a:cxn ang="0">
                    <a:pos x="360" y="486"/>
                  </a:cxn>
                  <a:cxn ang="0">
                    <a:pos x="434" y="469"/>
                  </a:cxn>
                  <a:cxn ang="0">
                    <a:pos x="490" y="469"/>
                  </a:cxn>
                  <a:cxn ang="0">
                    <a:pos x="532" y="411"/>
                  </a:cxn>
                  <a:cxn ang="0">
                    <a:pos x="532" y="313"/>
                  </a:cxn>
                  <a:cxn ang="0">
                    <a:pos x="490" y="280"/>
                  </a:cxn>
                  <a:cxn ang="0">
                    <a:pos x="450" y="313"/>
                  </a:cxn>
                  <a:cxn ang="0">
                    <a:pos x="444" y="297"/>
                  </a:cxn>
                  <a:cxn ang="0">
                    <a:pos x="443" y="281"/>
                  </a:cxn>
                  <a:cxn ang="0">
                    <a:pos x="446" y="266"/>
                  </a:cxn>
                  <a:cxn ang="0">
                    <a:pos x="452" y="252"/>
                  </a:cxn>
                  <a:cxn ang="0">
                    <a:pos x="460" y="240"/>
                  </a:cxn>
                  <a:cxn ang="0">
                    <a:pos x="467" y="230"/>
                  </a:cxn>
                  <a:cxn ang="0">
                    <a:pos x="472" y="224"/>
                  </a:cxn>
                  <a:cxn ang="0">
                    <a:pos x="474" y="222"/>
                  </a:cxn>
                  <a:cxn ang="0">
                    <a:pos x="516" y="198"/>
                  </a:cxn>
                  <a:cxn ang="0">
                    <a:pos x="564" y="115"/>
                  </a:cxn>
                  <a:cxn ang="0">
                    <a:pos x="564" y="0"/>
                  </a:cxn>
                  <a:cxn ang="0">
                    <a:pos x="490" y="0"/>
                  </a:cxn>
                  <a:cxn ang="0">
                    <a:pos x="450" y="49"/>
                  </a:cxn>
                  <a:cxn ang="0">
                    <a:pos x="384" y="123"/>
                  </a:cxn>
                  <a:cxn ang="0">
                    <a:pos x="335" y="272"/>
                  </a:cxn>
                  <a:cxn ang="0">
                    <a:pos x="302" y="321"/>
                  </a:cxn>
                  <a:cxn ang="0">
                    <a:pos x="327" y="379"/>
                  </a:cxn>
                  <a:cxn ang="0">
                    <a:pos x="319" y="452"/>
                  </a:cxn>
                  <a:cxn ang="0">
                    <a:pos x="269" y="486"/>
                  </a:cxn>
                  <a:cxn ang="0">
                    <a:pos x="245" y="535"/>
                  </a:cxn>
                  <a:cxn ang="0">
                    <a:pos x="269" y="601"/>
                  </a:cxn>
                  <a:cxn ang="0">
                    <a:pos x="195" y="675"/>
                  </a:cxn>
                  <a:cxn ang="0">
                    <a:pos x="81" y="815"/>
                  </a:cxn>
                  <a:cxn ang="0">
                    <a:pos x="0" y="1095"/>
                  </a:cxn>
                  <a:cxn ang="0">
                    <a:pos x="32" y="1087"/>
                  </a:cxn>
                </a:cxnLst>
                <a:rect l="0" t="0" r="r" b="b"/>
                <a:pathLst>
                  <a:path w="564" h="1095">
                    <a:moveTo>
                      <a:pt x="32" y="1087"/>
                    </a:moveTo>
                    <a:lnTo>
                      <a:pt x="114" y="815"/>
                    </a:lnTo>
                    <a:lnTo>
                      <a:pt x="245" y="724"/>
                    </a:lnTo>
                    <a:lnTo>
                      <a:pt x="384" y="651"/>
                    </a:lnTo>
                    <a:lnTo>
                      <a:pt x="450" y="601"/>
                    </a:lnTo>
                    <a:lnTo>
                      <a:pt x="466" y="526"/>
                    </a:lnTo>
                    <a:lnTo>
                      <a:pt x="408" y="510"/>
                    </a:lnTo>
                    <a:lnTo>
                      <a:pt x="360" y="543"/>
                    </a:lnTo>
                    <a:lnTo>
                      <a:pt x="360" y="486"/>
                    </a:lnTo>
                    <a:lnTo>
                      <a:pt x="434" y="469"/>
                    </a:lnTo>
                    <a:lnTo>
                      <a:pt x="490" y="469"/>
                    </a:lnTo>
                    <a:lnTo>
                      <a:pt x="532" y="411"/>
                    </a:lnTo>
                    <a:lnTo>
                      <a:pt x="532" y="313"/>
                    </a:lnTo>
                    <a:lnTo>
                      <a:pt x="490" y="280"/>
                    </a:lnTo>
                    <a:lnTo>
                      <a:pt x="450" y="313"/>
                    </a:lnTo>
                    <a:lnTo>
                      <a:pt x="444" y="297"/>
                    </a:lnTo>
                    <a:lnTo>
                      <a:pt x="443" y="281"/>
                    </a:lnTo>
                    <a:lnTo>
                      <a:pt x="446" y="266"/>
                    </a:lnTo>
                    <a:lnTo>
                      <a:pt x="452" y="252"/>
                    </a:lnTo>
                    <a:lnTo>
                      <a:pt x="460" y="240"/>
                    </a:lnTo>
                    <a:lnTo>
                      <a:pt x="467" y="230"/>
                    </a:lnTo>
                    <a:lnTo>
                      <a:pt x="472" y="224"/>
                    </a:lnTo>
                    <a:lnTo>
                      <a:pt x="474" y="222"/>
                    </a:lnTo>
                    <a:lnTo>
                      <a:pt x="516" y="198"/>
                    </a:lnTo>
                    <a:lnTo>
                      <a:pt x="564" y="115"/>
                    </a:lnTo>
                    <a:lnTo>
                      <a:pt x="564" y="0"/>
                    </a:lnTo>
                    <a:lnTo>
                      <a:pt x="490" y="0"/>
                    </a:lnTo>
                    <a:lnTo>
                      <a:pt x="450" y="49"/>
                    </a:lnTo>
                    <a:lnTo>
                      <a:pt x="384" y="123"/>
                    </a:lnTo>
                    <a:lnTo>
                      <a:pt x="335" y="272"/>
                    </a:lnTo>
                    <a:lnTo>
                      <a:pt x="302" y="321"/>
                    </a:lnTo>
                    <a:lnTo>
                      <a:pt x="327" y="379"/>
                    </a:lnTo>
                    <a:lnTo>
                      <a:pt x="319" y="452"/>
                    </a:lnTo>
                    <a:lnTo>
                      <a:pt x="269" y="486"/>
                    </a:lnTo>
                    <a:lnTo>
                      <a:pt x="245" y="535"/>
                    </a:lnTo>
                    <a:lnTo>
                      <a:pt x="269" y="601"/>
                    </a:lnTo>
                    <a:lnTo>
                      <a:pt x="195" y="675"/>
                    </a:lnTo>
                    <a:lnTo>
                      <a:pt x="81" y="815"/>
                    </a:lnTo>
                    <a:lnTo>
                      <a:pt x="0" y="1095"/>
                    </a:lnTo>
                    <a:lnTo>
                      <a:pt x="32" y="1087"/>
                    </a:lnTo>
                    <a:close/>
                  </a:path>
                </a:pathLst>
              </a:custGeom>
              <a:solidFill>
                <a:srgbClr val="002D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0" name="Freeform 176"/>
              <p:cNvSpPr>
                <a:spLocks/>
              </p:cNvSpPr>
              <p:nvPr/>
            </p:nvSpPr>
            <p:spPr bwMode="auto">
              <a:xfrm>
                <a:off x="2373386" y="2645210"/>
                <a:ext cx="245223" cy="1184359"/>
              </a:xfrm>
              <a:custGeom>
                <a:avLst/>
                <a:gdLst/>
                <a:ahLst/>
                <a:cxnLst>
                  <a:cxn ang="0">
                    <a:pos x="0" y="1121"/>
                  </a:cxn>
                  <a:cxn ang="0">
                    <a:pos x="66" y="1038"/>
                  </a:cxn>
                  <a:cxn ang="0">
                    <a:pos x="140" y="823"/>
                  </a:cxn>
                  <a:cxn ang="0">
                    <a:pos x="91" y="750"/>
                  </a:cxn>
                  <a:cxn ang="0">
                    <a:pos x="91" y="676"/>
                  </a:cxn>
                  <a:cxn ang="0">
                    <a:pos x="108" y="577"/>
                  </a:cxn>
                  <a:cxn ang="0">
                    <a:pos x="156" y="569"/>
                  </a:cxn>
                  <a:cxn ang="0">
                    <a:pos x="148" y="659"/>
                  </a:cxn>
                  <a:cxn ang="0">
                    <a:pos x="189" y="577"/>
                  </a:cxn>
                  <a:cxn ang="0">
                    <a:pos x="156" y="528"/>
                  </a:cxn>
                  <a:cxn ang="0">
                    <a:pos x="91" y="512"/>
                  </a:cxn>
                  <a:cxn ang="0">
                    <a:pos x="83" y="445"/>
                  </a:cxn>
                  <a:cxn ang="0">
                    <a:pos x="91" y="371"/>
                  </a:cxn>
                  <a:cxn ang="0">
                    <a:pos x="140" y="355"/>
                  </a:cxn>
                  <a:cxn ang="0">
                    <a:pos x="189" y="412"/>
                  </a:cxn>
                  <a:cxn ang="0">
                    <a:pos x="214" y="363"/>
                  </a:cxn>
                  <a:cxn ang="0">
                    <a:pos x="173" y="329"/>
                  </a:cxn>
                  <a:cxn ang="0">
                    <a:pos x="74" y="329"/>
                  </a:cxn>
                  <a:cxn ang="0">
                    <a:pos x="42" y="247"/>
                  </a:cxn>
                  <a:cxn ang="0">
                    <a:pos x="42" y="182"/>
                  </a:cxn>
                  <a:cxn ang="0">
                    <a:pos x="100" y="133"/>
                  </a:cxn>
                  <a:cxn ang="0">
                    <a:pos x="156" y="0"/>
                  </a:cxn>
                  <a:cxn ang="0">
                    <a:pos x="263" y="33"/>
                  </a:cxn>
                  <a:cxn ang="0">
                    <a:pos x="329" y="133"/>
                  </a:cxn>
                  <a:cxn ang="0">
                    <a:pos x="329" y="222"/>
                  </a:cxn>
                  <a:cxn ang="0">
                    <a:pos x="329" y="329"/>
                  </a:cxn>
                  <a:cxn ang="0">
                    <a:pos x="271" y="347"/>
                  </a:cxn>
                  <a:cxn ang="0">
                    <a:pos x="247" y="421"/>
                  </a:cxn>
                  <a:cxn ang="0">
                    <a:pos x="287" y="396"/>
                  </a:cxn>
                  <a:cxn ang="0">
                    <a:pos x="295" y="462"/>
                  </a:cxn>
                  <a:cxn ang="0">
                    <a:pos x="287" y="520"/>
                  </a:cxn>
                  <a:cxn ang="0">
                    <a:pos x="222" y="544"/>
                  </a:cxn>
                  <a:cxn ang="0">
                    <a:pos x="222" y="619"/>
                  </a:cxn>
                  <a:cxn ang="0">
                    <a:pos x="287" y="601"/>
                  </a:cxn>
                  <a:cxn ang="0">
                    <a:pos x="287" y="684"/>
                  </a:cxn>
                  <a:cxn ang="0">
                    <a:pos x="255" y="766"/>
                  </a:cxn>
                  <a:cxn ang="0">
                    <a:pos x="189" y="816"/>
                  </a:cxn>
                  <a:cxn ang="0">
                    <a:pos x="156" y="881"/>
                  </a:cxn>
                  <a:cxn ang="0">
                    <a:pos x="108" y="997"/>
                  </a:cxn>
                  <a:cxn ang="0">
                    <a:pos x="58" y="1111"/>
                  </a:cxn>
                  <a:cxn ang="0">
                    <a:pos x="26" y="1252"/>
                  </a:cxn>
                  <a:cxn ang="0">
                    <a:pos x="0" y="1121"/>
                  </a:cxn>
                </a:cxnLst>
                <a:rect l="0" t="0" r="r" b="b"/>
                <a:pathLst>
                  <a:path w="329" h="1252">
                    <a:moveTo>
                      <a:pt x="0" y="1121"/>
                    </a:moveTo>
                    <a:lnTo>
                      <a:pt x="66" y="1038"/>
                    </a:lnTo>
                    <a:lnTo>
                      <a:pt x="140" y="823"/>
                    </a:lnTo>
                    <a:lnTo>
                      <a:pt x="91" y="750"/>
                    </a:lnTo>
                    <a:lnTo>
                      <a:pt x="91" y="676"/>
                    </a:lnTo>
                    <a:lnTo>
                      <a:pt x="108" y="577"/>
                    </a:lnTo>
                    <a:lnTo>
                      <a:pt x="156" y="569"/>
                    </a:lnTo>
                    <a:lnTo>
                      <a:pt x="148" y="659"/>
                    </a:lnTo>
                    <a:lnTo>
                      <a:pt x="189" y="577"/>
                    </a:lnTo>
                    <a:lnTo>
                      <a:pt x="156" y="528"/>
                    </a:lnTo>
                    <a:lnTo>
                      <a:pt x="91" y="512"/>
                    </a:lnTo>
                    <a:lnTo>
                      <a:pt x="83" y="445"/>
                    </a:lnTo>
                    <a:lnTo>
                      <a:pt x="91" y="371"/>
                    </a:lnTo>
                    <a:lnTo>
                      <a:pt x="140" y="355"/>
                    </a:lnTo>
                    <a:lnTo>
                      <a:pt x="189" y="412"/>
                    </a:lnTo>
                    <a:lnTo>
                      <a:pt x="214" y="363"/>
                    </a:lnTo>
                    <a:lnTo>
                      <a:pt x="173" y="329"/>
                    </a:lnTo>
                    <a:lnTo>
                      <a:pt x="74" y="329"/>
                    </a:lnTo>
                    <a:lnTo>
                      <a:pt x="42" y="247"/>
                    </a:lnTo>
                    <a:lnTo>
                      <a:pt x="42" y="182"/>
                    </a:lnTo>
                    <a:lnTo>
                      <a:pt x="100" y="133"/>
                    </a:lnTo>
                    <a:lnTo>
                      <a:pt x="156" y="0"/>
                    </a:lnTo>
                    <a:lnTo>
                      <a:pt x="263" y="33"/>
                    </a:lnTo>
                    <a:lnTo>
                      <a:pt x="329" y="133"/>
                    </a:lnTo>
                    <a:lnTo>
                      <a:pt x="329" y="222"/>
                    </a:lnTo>
                    <a:lnTo>
                      <a:pt x="329" y="329"/>
                    </a:lnTo>
                    <a:lnTo>
                      <a:pt x="271" y="347"/>
                    </a:lnTo>
                    <a:lnTo>
                      <a:pt x="247" y="421"/>
                    </a:lnTo>
                    <a:lnTo>
                      <a:pt x="287" y="396"/>
                    </a:lnTo>
                    <a:lnTo>
                      <a:pt x="295" y="462"/>
                    </a:lnTo>
                    <a:lnTo>
                      <a:pt x="287" y="520"/>
                    </a:lnTo>
                    <a:lnTo>
                      <a:pt x="222" y="544"/>
                    </a:lnTo>
                    <a:lnTo>
                      <a:pt x="222" y="619"/>
                    </a:lnTo>
                    <a:lnTo>
                      <a:pt x="287" y="601"/>
                    </a:lnTo>
                    <a:lnTo>
                      <a:pt x="287" y="684"/>
                    </a:lnTo>
                    <a:lnTo>
                      <a:pt x="255" y="766"/>
                    </a:lnTo>
                    <a:lnTo>
                      <a:pt x="189" y="816"/>
                    </a:lnTo>
                    <a:lnTo>
                      <a:pt x="156" y="881"/>
                    </a:lnTo>
                    <a:lnTo>
                      <a:pt x="108" y="997"/>
                    </a:lnTo>
                    <a:lnTo>
                      <a:pt x="58" y="1111"/>
                    </a:lnTo>
                    <a:lnTo>
                      <a:pt x="26" y="1252"/>
                    </a:lnTo>
                    <a:lnTo>
                      <a:pt x="0" y="1121"/>
                    </a:lnTo>
                    <a:close/>
                  </a:path>
                </a:pathLst>
              </a:custGeom>
              <a:solidFill>
                <a:srgbClr val="00703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1" name="Freeform 177"/>
              <p:cNvSpPr>
                <a:spLocks/>
              </p:cNvSpPr>
              <p:nvPr/>
            </p:nvSpPr>
            <p:spPr bwMode="auto">
              <a:xfrm>
                <a:off x="2110220" y="2722780"/>
                <a:ext cx="233261" cy="849485"/>
              </a:xfrm>
              <a:custGeom>
                <a:avLst/>
                <a:gdLst/>
                <a:ahLst/>
                <a:cxnLst>
                  <a:cxn ang="0">
                    <a:pos x="16" y="66"/>
                  </a:cxn>
                  <a:cxn ang="0">
                    <a:pos x="48" y="164"/>
                  </a:cxn>
                  <a:cxn ang="0">
                    <a:pos x="48" y="246"/>
                  </a:cxn>
                  <a:cxn ang="0">
                    <a:pos x="82" y="296"/>
                  </a:cxn>
                  <a:cxn ang="0">
                    <a:pos x="148" y="264"/>
                  </a:cxn>
                  <a:cxn ang="0">
                    <a:pos x="196" y="354"/>
                  </a:cxn>
                  <a:cxn ang="0">
                    <a:pos x="156" y="437"/>
                  </a:cxn>
                  <a:cxn ang="0">
                    <a:pos x="172" y="501"/>
                  </a:cxn>
                  <a:cxn ang="0">
                    <a:pos x="229" y="518"/>
                  </a:cxn>
                  <a:cxn ang="0">
                    <a:pos x="254" y="584"/>
                  </a:cxn>
                  <a:cxn ang="0">
                    <a:pos x="213" y="659"/>
                  </a:cxn>
                  <a:cxn ang="0">
                    <a:pos x="213" y="740"/>
                  </a:cxn>
                  <a:cxn ang="0">
                    <a:pos x="270" y="798"/>
                  </a:cxn>
                  <a:cxn ang="0">
                    <a:pos x="311" y="897"/>
                  </a:cxn>
                  <a:cxn ang="0">
                    <a:pos x="270" y="576"/>
                  </a:cxn>
                  <a:cxn ang="0">
                    <a:pos x="237" y="346"/>
                  </a:cxn>
                  <a:cxn ang="0">
                    <a:pos x="106" y="123"/>
                  </a:cxn>
                  <a:cxn ang="0">
                    <a:pos x="0" y="0"/>
                  </a:cxn>
                  <a:cxn ang="0">
                    <a:pos x="16" y="66"/>
                  </a:cxn>
                </a:cxnLst>
                <a:rect l="0" t="0" r="r" b="b"/>
                <a:pathLst>
                  <a:path w="311" h="897">
                    <a:moveTo>
                      <a:pt x="16" y="66"/>
                    </a:moveTo>
                    <a:lnTo>
                      <a:pt x="48" y="164"/>
                    </a:lnTo>
                    <a:lnTo>
                      <a:pt x="48" y="246"/>
                    </a:lnTo>
                    <a:lnTo>
                      <a:pt x="82" y="296"/>
                    </a:lnTo>
                    <a:lnTo>
                      <a:pt x="148" y="264"/>
                    </a:lnTo>
                    <a:lnTo>
                      <a:pt x="196" y="354"/>
                    </a:lnTo>
                    <a:lnTo>
                      <a:pt x="156" y="437"/>
                    </a:lnTo>
                    <a:lnTo>
                      <a:pt x="172" y="501"/>
                    </a:lnTo>
                    <a:lnTo>
                      <a:pt x="229" y="518"/>
                    </a:lnTo>
                    <a:lnTo>
                      <a:pt x="254" y="584"/>
                    </a:lnTo>
                    <a:lnTo>
                      <a:pt x="213" y="659"/>
                    </a:lnTo>
                    <a:lnTo>
                      <a:pt x="213" y="740"/>
                    </a:lnTo>
                    <a:lnTo>
                      <a:pt x="270" y="798"/>
                    </a:lnTo>
                    <a:lnTo>
                      <a:pt x="311" y="897"/>
                    </a:lnTo>
                    <a:lnTo>
                      <a:pt x="270" y="576"/>
                    </a:lnTo>
                    <a:lnTo>
                      <a:pt x="237" y="346"/>
                    </a:lnTo>
                    <a:lnTo>
                      <a:pt x="106" y="123"/>
                    </a:lnTo>
                    <a:lnTo>
                      <a:pt x="0" y="0"/>
                    </a:lnTo>
                    <a:lnTo>
                      <a:pt x="16" y="66"/>
                    </a:lnTo>
                    <a:close/>
                  </a:path>
                </a:pathLst>
              </a:custGeom>
              <a:solidFill>
                <a:srgbClr val="00703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2" name="Freeform 178"/>
              <p:cNvSpPr>
                <a:spLocks/>
              </p:cNvSpPr>
              <p:nvPr/>
            </p:nvSpPr>
            <p:spPr bwMode="auto">
              <a:xfrm>
                <a:off x="2247784" y="3725512"/>
                <a:ext cx="239242" cy="457851"/>
              </a:xfrm>
              <a:custGeom>
                <a:avLst/>
                <a:gdLst/>
                <a:ahLst/>
                <a:cxnLst>
                  <a:cxn ang="0">
                    <a:pos x="198" y="6"/>
                  </a:cxn>
                  <a:cxn ang="0">
                    <a:pos x="170" y="0"/>
                  </a:cxn>
                  <a:cxn ang="0">
                    <a:pos x="143" y="0"/>
                  </a:cxn>
                  <a:cxn ang="0">
                    <a:pos x="120" y="3"/>
                  </a:cxn>
                  <a:cxn ang="0">
                    <a:pos x="101" y="12"/>
                  </a:cxn>
                  <a:cxn ang="0">
                    <a:pos x="83" y="27"/>
                  </a:cxn>
                  <a:cxn ang="0">
                    <a:pos x="69" y="47"/>
                  </a:cxn>
                  <a:cxn ang="0">
                    <a:pos x="59" y="72"/>
                  </a:cxn>
                  <a:cxn ang="0">
                    <a:pos x="52" y="102"/>
                  </a:cxn>
                  <a:cxn ang="0">
                    <a:pos x="53" y="124"/>
                  </a:cxn>
                  <a:cxn ang="0">
                    <a:pos x="54" y="143"/>
                  </a:cxn>
                  <a:cxn ang="0">
                    <a:pos x="59" y="158"/>
                  </a:cxn>
                  <a:cxn ang="0">
                    <a:pos x="64" y="171"/>
                  </a:cxn>
                  <a:cxn ang="0">
                    <a:pos x="72" y="184"/>
                  </a:cxn>
                  <a:cxn ang="0">
                    <a:pos x="80" y="198"/>
                  </a:cxn>
                  <a:cxn ang="0">
                    <a:pos x="91" y="212"/>
                  </a:cxn>
                  <a:cxn ang="0">
                    <a:pos x="105" y="229"/>
                  </a:cxn>
                  <a:cxn ang="0">
                    <a:pos x="102" y="253"/>
                  </a:cxn>
                  <a:cxn ang="0">
                    <a:pos x="41" y="347"/>
                  </a:cxn>
                  <a:cxn ang="0">
                    <a:pos x="8" y="412"/>
                  </a:cxn>
                  <a:cxn ang="0">
                    <a:pos x="0" y="485"/>
                  </a:cxn>
                  <a:cxn ang="0">
                    <a:pos x="41" y="371"/>
                  </a:cxn>
                  <a:cxn ang="0">
                    <a:pos x="43" y="368"/>
                  </a:cxn>
                  <a:cxn ang="0">
                    <a:pos x="49" y="364"/>
                  </a:cxn>
                  <a:cxn ang="0">
                    <a:pos x="58" y="356"/>
                  </a:cxn>
                  <a:cxn ang="0">
                    <a:pos x="68" y="345"/>
                  </a:cxn>
                  <a:cxn ang="0">
                    <a:pos x="79" y="334"/>
                  </a:cxn>
                  <a:cxn ang="0">
                    <a:pos x="89" y="322"/>
                  </a:cxn>
                  <a:cxn ang="0">
                    <a:pos x="97" y="312"/>
                  </a:cxn>
                  <a:cxn ang="0">
                    <a:pos x="102" y="302"/>
                  </a:cxn>
                  <a:cxn ang="0">
                    <a:pos x="105" y="292"/>
                  </a:cxn>
                  <a:cxn ang="0">
                    <a:pos x="111" y="282"/>
                  </a:cxn>
                  <a:cxn ang="0">
                    <a:pos x="117" y="272"/>
                  </a:cxn>
                  <a:cxn ang="0">
                    <a:pos x="122" y="262"/>
                  </a:cxn>
                  <a:cxn ang="0">
                    <a:pos x="128" y="253"/>
                  </a:cxn>
                  <a:cxn ang="0">
                    <a:pos x="133" y="246"/>
                  </a:cxn>
                  <a:cxn ang="0">
                    <a:pos x="136" y="242"/>
                  </a:cxn>
                  <a:cxn ang="0">
                    <a:pos x="137" y="241"/>
                  </a:cxn>
                  <a:cxn ang="0">
                    <a:pos x="165" y="239"/>
                  </a:cxn>
                  <a:cxn ang="0">
                    <a:pos x="190" y="238"/>
                  </a:cxn>
                  <a:cxn ang="0">
                    <a:pos x="213" y="235"/>
                  </a:cxn>
                  <a:cxn ang="0">
                    <a:pos x="234" y="230"/>
                  </a:cxn>
                  <a:cxn ang="0">
                    <a:pos x="254" y="223"/>
                  </a:cxn>
                  <a:cxn ang="0">
                    <a:pos x="272" y="212"/>
                  </a:cxn>
                  <a:cxn ang="0">
                    <a:pos x="288" y="194"/>
                  </a:cxn>
                  <a:cxn ang="0">
                    <a:pos x="303" y="171"/>
                  </a:cxn>
                  <a:cxn ang="0">
                    <a:pos x="314" y="148"/>
                  </a:cxn>
                  <a:cxn ang="0">
                    <a:pos x="319" y="128"/>
                  </a:cxn>
                  <a:cxn ang="0">
                    <a:pos x="322" y="108"/>
                  </a:cxn>
                  <a:cxn ang="0">
                    <a:pos x="319" y="89"/>
                  </a:cxn>
                  <a:cxn ang="0">
                    <a:pos x="311" y="70"/>
                  </a:cxn>
                  <a:cxn ang="0">
                    <a:pos x="299" y="53"/>
                  </a:cxn>
                  <a:cxn ang="0">
                    <a:pos x="281" y="34"/>
                  </a:cxn>
                  <a:cxn ang="0">
                    <a:pos x="258" y="16"/>
                  </a:cxn>
                  <a:cxn ang="0">
                    <a:pos x="224" y="10"/>
                  </a:cxn>
                  <a:cxn ang="0">
                    <a:pos x="198" y="6"/>
                  </a:cxn>
                </a:cxnLst>
                <a:rect l="0" t="0" r="r" b="b"/>
                <a:pathLst>
                  <a:path w="322" h="485">
                    <a:moveTo>
                      <a:pt x="198" y="6"/>
                    </a:moveTo>
                    <a:lnTo>
                      <a:pt x="170" y="0"/>
                    </a:lnTo>
                    <a:lnTo>
                      <a:pt x="143" y="0"/>
                    </a:lnTo>
                    <a:lnTo>
                      <a:pt x="120" y="3"/>
                    </a:lnTo>
                    <a:lnTo>
                      <a:pt x="101" y="12"/>
                    </a:lnTo>
                    <a:lnTo>
                      <a:pt x="83" y="27"/>
                    </a:lnTo>
                    <a:lnTo>
                      <a:pt x="69" y="47"/>
                    </a:lnTo>
                    <a:lnTo>
                      <a:pt x="59" y="72"/>
                    </a:lnTo>
                    <a:lnTo>
                      <a:pt x="52" y="102"/>
                    </a:lnTo>
                    <a:lnTo>
                      <a:pt x="53" y="124"/>
                    </a:lnTo>
                    <a:lnTo>
                      <a:pt x="54" y="143"/>
                    </a:lnTo>
                    <a:lnTo>
                      <a:pt x="59" y="158"/>
                    </a:lnTo>
                    <a:lnTo>
                      <a:pt x="64" y="171"/>
                    </a:lnTo>
                    <a:lnTo>
                      <a:pt x="72" y="184"/>
                    </a:lnTo>
                    <a:lnTo>
                      <a:pt x="80" y="198"/>
                    </a:lnTo>
                    <a:lnTo>
                      <a:pt x="91" y="212"/>
                    </a:lnTo>
                    <a:lnTo>
                      <a:pt x="105" y="229"/>
                    </a:lnTo>
                    <a:lnTo>
                      <a:pt x="102" y="253"/>
                    </a:lnTo>
                    <a:lnTo>
                      <a:pt x="41" y="347"/>
                    </a:lnTo>
                    <a:lnTo>
                      <a:pt x="8" y="412"/>
                    </a:lnTo>
                    <a:lnTo>
                      <a:pt x="0" y="485"/>
                    </a:lnTo>
                    <a:lnTo>
                      <a:pt x="41" y="371"/>
                    </a:lnTo>
                    <a:lnTo>
                      <a:pt x="43" y="368"/>
                    </a:lnTo>
                    <a:lnTo>
                      <a:pt x="49" y="364"/>
                    </a:lnTo>
                    <a:lnTo>
                      <a:pt x="58" y="356"/>
                    </a:lnTo>
                    <a:lnTo>
                      <a:pt x="68" y="345"/>
                    </a:lnTo>
                    <a:lnTo>
                      <a:pt x="79" y="334"/>
                    </a:lnTo>
                    <a:lnTo>
                      <a:pt x="89" y="322"/>
                    </a:lnTo>
                    <a:lnTo>
                      <a:pt x="97" y="312"/>
                    </a:lnTo>
                    <a:lnTo>
                      <a:pt x="102" y="302"/>
                    </a:lnTo>
                    <a:lnTo>
                      <a:pt x="105" y="292"/>
                    </a:lnTo>
                    <a:lnTo>
                      <a:pt x="111" y="282"/>
                    </a:lnTo>
                    <a:lnTo>
                      <a:pt x="117" y="272"/>
                    </a:lnTo>
                    <a:lnTo>
                      <a:pt x="122" y="262"/>
                    </a:lnTo>
                    <a:lnTo>
                      <a:pt x="128" y="253"/>
                    </a:lnTo>
                    <a:lnTo>
                      <a:pt x="133" y="246"/>
                    </a:lnTo>
                    <a:lnTo>
                      <a:pt x="136" y="242"/>
                    </a:lnTo>
                    <a:lnTo>
                      <a:pt x="137" y="241"/>
                    </a:lnTo>
                    <a:lnTo>
                      <a:pt x="165" y="239"/>
                    </a:lnTo>
                    <a:lnTo>
                      <a:pt x="190" y="238"/>
                    </a:lnTo>
                    <a:lnTo>
                      <a:pt x="213" y="235"/>
                    </a:lnTo>
                    <a:lnTo>
                      <a:pt x="234" y="230"/>
                    </a:lnTo>
                    <a:lnTo>
                      <a:pt x="254" y="223"/>
                    </a:lnTo>
                    <a:lnTo>
                      <a:pt x="272" y="212"/>
                    </a:lnTo>
                    <a:lnTo>
                      <a:pt x="288" y="194"/>
                    </a:lnTo>
                    <a:lnTo>
                      <a:pt x="303" y="171"/>
                    </a:lnTo>
                    <a:lnTo>
                      <a:pt x="314" y="148"/>
                    </a:lnTo>
                    <a:lnTo>
                      <a:pt x="319" y="128"/>
                    </a:lnTo>
                    <a:lnTo>
                      <a:pt x="322" y="108"/>
                    </a:lnTo>
                    <a:lnTo>
                      <a:pt x="319" y="89"/>
                    </a:lnTo>
                    <a:lnTo>
                      <a:pt x="311" y="70"/>
                    </a:lnTo>
                    <a:lnTo>
                      <a:pt x="299" y="53"/>
                    </a:lnTo>
                    <a:lnTo>
                      <a:pt x="281" y="34"/>
                    </a:lnTo>
                    <a:lnTo>
                      <a:pt x="258" y="16"/>
                    </a:lnTo>
                    <a:lnTo>
                      <a:pt x="224" y="10"/>
                    </a:lnTo>
                    <a:lnTo>
                      <a:pt x="198" y="6"/>
                    </a:lnTo>
                    <a:close/>
                  </a:path>
                </a:pathLst>
              </a:custGeom>
              <a:solidFill>
                <a:srgbClr val="99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3" name="Freeform 179"/>
              <p:cNvSpPr>
                <a:spLocks/>
              </p:cNvSpPr>
              <p:nvPr/>
            </p:nvSpPr>
            <p:spPr bwMode="auto">
              <a:xfrm>
                <a:off x="2300118" y="3740647"/>
                <a:ext cx="176441" cy="200546"/>
              </a:xfrm>
              <a:custGeom>
                <a:avLst/>
                <a:gdLst/>
                <a:ahLst/>
                <a:cxnLst>
                  <a:cxn ang="0">
                    <a:pos x="119" y="0"/>
                  </a:cxn>
                  <a:cxn ang="0">
                    <a:pos x="85" y="2"/>
                  </a:cxn>
                  <a:cxn ang="0">
                    <a:pos x="57" y="8"/>
                  </a:cxn>
                  <a:cxn ang="0">
                    <a:pos x="34" y="16"/>
                  </a:cxn>
                  <a:cxn ang="0">
                    <a:pos x="18" y="28"/>
                  </a:cxn>
                  <a:cxn ang="0">
                    <a:pos x="8" y="46"/>
                  </a:cxn>
                  <a:cxn ang="0">
                    <a:pos x="1" y="70"/>
                  </a:cxn>
                  <a:cxn ang="0">
                    <a:pos x="0" y="102"/>
                  </a:cxn>
                  <a:cxn ang="0">
                    <a:pos x="2" y="144"/>
                  </a:cxn>
                  <a:cxn ang="0">
                    <a:pos x="19" y="169"/>
                  </a:cxn>
                  <a:cxn ang="0">
                    <a:pos x="38" y="189"/>
                  </a:cxn>
                  <a:cxn ang="0">
                    <a:pos x="57" y="202"/>
                  </a:cxn>
                  <a:cxn ang="0">
                    <a:pos x="79" y="208"/>
                  </a:cxn>
                  <a:cxn ang="0">
                    <a:pos x="102" y="212"/>
                  </a:cxn>
                  <a:cxn ang="0">
                    <a:pos x="126" y="211"/>
                  </a:cxn>
                  <a:cxn ang="0">
                    <a:pos x="152" y="205"/>
                  </a:cxn>
                  <a:cxn ang="0">
                    <a:pos x="179" y="197"/>
                  </a:cxn>
                  <a:cxn ang="0">
                    <a:pos x="201" y="168"/>
                  </a:cxn>
                  <a:cxn ang="0">
                    <a:pos x="220" y="142"/>
                  </a:cxn>
                  <a:cxn ang="0">
                    <a:pos x="231" y="119"/>
                  </a:cxn>
                  <a:cxn ang="0">
                    <a:pos x="237" y="96"/>
                  </a:cxn>
                  <a:cxn ang="0">
                    <a:pos x="235" y="74"/>
                  </a:cxn>
                  <a:cxn ang="0">
                    <a:pos x="224" y="53"/>
                  </a:cxn>
                  <a:cxn ang="0">
                    <a:pos x="203" y="31"/>
                  </a:cxn>
                  <a:cxn ang="0">
                    <a:pos x="171" y="9"/>
                  </a:cxn>
                  <a:cxn ang="0">
                    <a:pos x="169" y="9"/>
                  </a:cxn>
                  <a:cxn ang="0">
                    <a:pos x="163" y="7"/>
                  </a:cxn>
                  <a:cxn ang="0">
                    <a:pos x="154" y="6"/>
                  </a:cxn>
                  <a:cxn ang="0">
                    <a:pos x="145" y="3"/>
                  </a:cxn>
                  <a:cxn ang="0">
                    <a:pos x="134" y="2"/>
                  </a:cxn>
                  <a:cxn ang="0">
                    <a:pos x="126" y="0"/>
                  </a:cxn>
                  <a:cxn ang="0">
                    <a:pos x="121" y="0"/>
                  </a:cxn>
                  <a:cxn ang="0">
                    <a:pos x="119" y="0"/>
                  </a:cxn>
                </a:cxnLst>
                <a:rect l="0" t="0" r="r" b="b"/>
                <a:pathLst>
                  <a:path w="237" h="212">
                    <a:moveTo>
                      <a:pt x="119" y="0"/>
                    </a:moveTo>
                    <a:lnTo>
                      <a:pt x="85" y="2"/>
                    </a:lnTo>
                    <a:lnTo>
                      <a:pt x="57" y="8"/>
                    </a:lnTo>
                    <a:lnTo>
                      <a:pt x="34" y="16"/>
                    </a:lnTo>
                    <a:lnTo>
                      <a:pt x="18" y="28"/>
                    </a:lnTo>
                    <a:lnTo>
                      <a:pt x="8" y="46"/>
                    </a:lnTo>
                    <a:lnTo>
                      <a:pt x="1" y="70"/>
                    </a:lnTo>
                    <a:lnTo>
                      <a:pt x="0" y="102"/>
                    </a:lnTo>
                    <a:lnTo>
                      <a:pt x="2" y="144"/>
                    </a:lnTo>
                    <a:lnTo>
                      <a:pt x="19" y="169"/>
                    </a:lnTo>
                    <a:lnTo>
                      <a:pt x="38" y="189"/>
                    </a:lnTo>
                    <a:lnTo>
                      <a:pt x="57" y="202"/>
                    </a:lnTo>
                    <a:lnTo>
                      <a:pt x="79" y="208"/>
                    </a:lnTo>
                    <a:lnTo>
                      <a:pt x="102" y="212"/>
                    </a:lnTo>
                    <a:lnTo>
                      <a:pt x="126" y="211"/>
                    </a:lnTo>
                    <a:lnTo>
                      <a:pt x="152" y="205"/>
                    </a:lnTo>
                    <a:lnTo>
                      <a:pt x="179" y="197"/>
                    </a:lnTo>
                    <a:lnTo>
                      <a:pt x="201" y="168"/>
                    </a:lnTo>
                    <a:lnTo>
                      <a:pt x="220" y="142"/>
                    </a:lnTo>
                    <a:lnTo>
                      <a:pt x="231" y="119"/>
                    </a:lnTo>
                    <a:lnTo>
                      <a:pt x="237" y="96"/>
                    </a:lnTo>
                    <a:lnTo>
                      <a:pt x="235" y="74"/>
                    </a:lnTo>
                    <a:lnTo>
                      <a:pt x="224" y="53"/>
                    </a:lnTo>
                    <a:lnTo>
                      <a:pt x="203" y="31"/>
                    </a:lnTo>
                    <a:lnTo>
                      <a:pt x="171" y="9"/>
                    </a:lnTo>
                    <a:lnTo>
                      <a:pt x="169" y="9"/>
                    </a:lnTo>
                    <a:lnTo>
                      <a:pt x="163" y="7"/>
                    </a:lnTo>
                    <a:lnTo>
                      <a:pt x="154" y="6"/>
                    </a:lnTo>
                    <a:lnTo>
                      <a:pt x="145" y="3"/>
                    </a:lnTo>
                    <a:lnTo>
                      <a:pt x="134" y="2"/>
                    </a:lnTo>
                    <a:lnTo>
                      <a:pt x="126" y="0"/>
                    </a:lnTo>
                    <a:lnTo>
                      <a:pt x="121" y="0"/>
                    </a:lnTo>
                    <a:lnTo>
                      <a:pt x="119" y="0"/>
                    </a:lnTo>
                    <a:close/>
                  </a:path>
                </a:pathLst>
              </a:custGeom>
              <a:solidFill>
                <a:srgbClr val="B5003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4" name="Freeform 180"/>
              <p:cNvSpPr>
                <a:spLocks/>
              </p:cNvSpPr>
              <p:nvPr/>
            </p:nvSpPr>
            <p:spPr bwMode="auto">
              <a:xfrm>
                <a:off x="2316566" y="3761459"/>
                <a:ext cx="149526" cy="170275"/>
              </a:xfrm>
              <a:custGeom>
                <a:avLst/>
                <a:gdLst/>
                <a:ahLst/>
                <a:cxnLst>
                  <a:cxn ang="0">
                    <a:pos x="164" y="7"/>
                  </a:cxn>
                  <a:cxn ang="0">
                    <a:pos x="182" y="23"/>
                  </a:cxn>
                  <a:cxn ang="0">
                    <a:pos x="193" y="41"/>
                  </a:cxn>
                  <a:cxn ang="0">
                    <a:pos x="199" y="61"/>
                  </a:cxn>
                  <a:cxn ang="0">
                    <a:pos x="198" y="83"/>
                  </a:cxn>
                  <a:cxn ang="0">
                    <a:pos x="192" y="106"/>
                  </a:cxn>
                  <a:cxn ang="0">
                    <a:pos x="180" y="129"/>
                  </a:cxn>
                  <a:cxn ang="0">
                    <a:pos x="163" y="152"/>
                  </a:cxn>
                  <a:cxn ang="0">
                    <a:pos x="140" y="174"/>
                  </a:cxn>
                  <a:cxn ang="0">
                    <a:pos x="70" y="180"/>
                  </a:cxn>
                  <a:cxn ang="0">
                    <a:pos x="32" y="174"/>
                  </a:cxn>
                  <a:cxn ang="0">
                    <a:pos x="0" y="152"/>
                  </a:cxn>
                  <a:cxn ang="0">
                    <a:pos x="0" y="116"/>
                  </a:cxn>
                  <a:cxn ang="0">
                    <a:pos x="20" y="128"/>
                  </a:cxn>
                  <a:cxn ang="0">
                    <a:pos x="36" y="136"/>
                  </a:cxn>
                  <a:cxn ang="0">
                    <a:pos x="49" y="138"/>
                  </a:cxn>
                  <a:cxn ang="0">
                    <a:pos x="61" y="136"/>
                  </a:cxn>
                  <a:cxn ang="0">
                    <a:pos x="69" y="130"/>
                  </a:cxn>
                  <a:cxn ang="0">
                    <a:pos x="77" y="119"/>
                  </a:cxn>
                  <a:cxn ang="0">
                    <a:pos x="85" y="101"/>
                  </a:cxn>
                  <a:cxn ang="0">
                    <a:pos x="92" y="79"/>
                  </a:cxn>
                  <a:cxn ang="0">
                    <a:pos x="81" y="55"/>
                  </a:cxn>
                  <a:cxn ang="0">
                    <a:pos x="77" y="35"/>
                  </a:cxn>
                  <a:cxn ang="0">
                    <a:pos x="78" y="20"/>
                  </a:cxn>
                  <a:cxn ang="0">
                    <a:pos x="85" y="8"/>
                  </a:cxn>
                  <a:cxn ang="0">
                    <a:pos x="98" y="2"/>
                  </a:cxn>
                  <a:cxn ang="0">
                    <a:pos x="115" y="0"/>
                  </a:cxn>
                  <a:cxn ang="0">
                    <a:pos x="138" y="1"/>
                  </a:cxn>
                  <a:cxn ang="0">
                    <a:pos x="164" y="7"/>
                  </a:cxn>
                </a:cxnLst>
                <a:rect l="0" t="0" r="r" b="b"/>
                <a:pathLst>
                  <a:path w="199" h="180">
                    <a:moveTo>
                      <a:pt x="164" y="7"/>
                    </a:moveTo>
                    <a:lnTo>
                      <a:pt x="182" y="23"/>
                    </a:lnTo>
                    <a:lnTo>
                      <a:pt x="193" y="41"/>
                    </a:lnTo>
                    <a:lnTo>
                      <a:pt x="199" y="61"/>
                    </a:lnTo>
                    <a:lnTo>
                      <a:pt x="198" y="83"/>
                    </a:lnTo>
                    <a:lnTo>
                      <a:pt x="192" y="106"/>
                    </a:lnTo>
                    <a:lnTo>
                      <a:pt x="180" y="129"/>
                    </a:lnTo>
                    <a:lnTo>
                      <a:pt x="163" y="152"/>
                    </a:lnTo>
                    <a:lnTo>
                      <a:pt x="140" y="174"/>
                    </a:lnTo>
                    <a:lnTo>
                      <a:pt x="70" y="180"/>
                    </a:lnTo>
                    <a:lnTo>
                      <a:pt x="32" y="174"/>
                    </a:lnTo>
                    <a:lnTo>
                      <a:pt x="0" y="152"/>
                    </a:lnTo>
                    <a:lnTo>
                      <a:pt x="0" y="116"/>
                    </a:lnTo>
                    <a:lnTo>
                      <a:pt x="20" y="128"/>
                    </a:lnTo>
                    <a:lnTo>
                      <a:pt x="36" y="136"/>
                    </a:lnTo>
                    <a:lnTo>
                      <a:pt x="49" y="138"/>
                    </a:lnTo>
                    <a:lnTo>
                      <a:pt x="61" y="136"/>
                    </a:lnTo>
                    <a:lnTo>
                      <a:pt x="69" y="130"/>
                    </a:lnTo>
                    <a:lnTo>
                      <a:pt x="77" y="119"/>
                    </a:lnTo>
                    <a:lnTo>
                      <a:pt x="85" y="101"/>
                    </a:lnTo>
                    <a:lnTo>
                      <a:pt x="92" y="79"/>
                    </a:lnTo>
                    <a:lnTo>
                      <a:pt x="81" y="55"/>
                    </a:lnTo>
                    <a:lnTo>
                      <a:pt x="77" y="35"/>
                    </a:lnTo>
                    <a:lnTo>
                      <a:pt x="78" y="20"/>
                    </a:lnTo>
                    <a:lnTo>
                      <a:pt x="85" y="8"/>
                    </a:lnTo>
                    <a:lnTo>
                      <a:pt x="98" y="2"/>
                    </a:lnTo>
                    <a:lnTo>
                      <a:pt x="115" y="0"/>
                    </a:lnTo>
                    <a:lnTo>
                      <a:pt x="138" y="1"/>
                    </a:lnTo>
                    <a:lnTo>
                      <a:pt x="164" y="7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5" name="Freeform 181"/>
              <p:cNvSpPr>
                <a:spLocks/>
              </p:cNvSpPr>
              <p:nvPr/>
            </p:nvSpPr>
            <p:spPr bwMode="auto">
              <a:xfrm>
                <a:off x="2306099" y="3750108"/>
                <a:ext cx="59810" cy="107842"/>
              </a:xfrm>
              <a:custGeom>
                <a:avLst/>
                <a:gdLst/>
                <a:ahLst/>
                <a:cxnLst>
                  <a:cxn ang="0">
                    <a:pos x="78" y="0"/>
                  </a:cxn>
                  <a:cxn ang="0">
                    <a:pos x="57" y="14"/>
                  </a:cxn>
                  <a:cxn ang="0">
                    <a:pos x="40" y="25"/>
                  </a:cxn>
                  <a:cxn ang="0">
                    <a:pos x="29" y="36"/>
                  </a:cxn>
                  <a:cxn ang="0">
                    <a:pos x="19" y="45"/>
                  </a:cxn>
                  <a:cxn ang="0">
                    <a:pos x="14" y="57"/>
                  </a:cxn>
                  <a:cxn ang="0">
                    <a:pos x="11" y="72"/>
                  </a:cxn>
                  <a:cxn ang="0">
                    <a:pos x="9" y="90"/>
                  </a:cxn>
                  <a:cxn ang="0">
                    <a:pos x="9" y="114"/>
                  </a:cxn>
                  <a:cxn ang="0">
                    <a:pos x="2" y="90"/>
                  </a:cxn>
                  <a:cxn ang="0">
                    <a:pos x="0" y="70"/>
                  </a:cxn>
                  <a:cxn ang="0">
                    <a:pos x="2" y="54"/>
                  </a:cxn>
                  <a:cxn ang="0">
                    <a:pos x="9" y="40"/>
                  </a:cxn>
                  <a:cxn ang="0">
                    <a:pos x="21" y="29"/>
                  </a:cxn>
                  <a:cxn ang="0">
                    <a:pos x="35" y="19"/>
                  </a:cxn>
                  <a:cxn ang="0">
                    <a:pos x="55" y="9"/>
                  </a:cxn>
                  <a:cxn ang="0">
                    <a:pos x="78" y="0"/>
                  </a:cxn>
                </a:cxnLst>
                <a:rect l="0" t="0" r="r" b="b"/>
                <a:pathLst>
                  <a:path w="78" h="114">
                    <a:moveTo>
                      <a:pt x="78" y="0"/>
                    </a:moveTo>
                    <a:lnTo>
                      <a:pt x="57" y="14"/>
                    </a:lnTo>
                    <a:lnTo>
                      <a:pt x="40" y="25"/>
                    </a:lnTo>
                    <a:lnTo>
                      <a:pt x="29" y="36"/>
                    </a:lnTo>
                    <a:lnTo>
                      <a:pt x="19" y="45"/>
                    </a:lnTo>
                    <a:lnTo>
                      <a:pt x="14" y="57"/>
                    </a:lnTo>
                    <a:lnTo>
                      <a:pt x="11" y="72"/>
                    </a:lnTo>
                    <a:lnTo>
                      <a:pt x="9" y="90"/>
                    </a:lnTo>
                    <a:lnTo>
                      <a:pt x="9" y="114"/>
                    </a:lnTo>
                    <a:lnTo>
                      <a:pt x="2" y="90"/>
                    </a:lnTo>
                    <a:lnTo>
                      <a:pt x="0" y="70"/>
                    </a:lnTo>
                    <a:lnTo>
                      <a:pt x="2" y="54"/>
                    </a:lnTo>
                    <a:lnTo>
                      <a:pt x="9" y="40"/>
                    </a:lnTo>
                    <a:lnTo>
                      <a:pt x="21" y="29"/>
                    </a:lnTo>
                    <a:lnTo>
                      <a:pt x="35" y="19"/>
                    </a:lnTo>
                    <a:lnTo>
                      <a:pt x="55" y="9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6" name="Freeform 182"/>
              <p:cNvSpPr>
                <a:spLocks/>
              </p:cNvSpPr>
              <p:nvPr/>
            </p:nvSpPr>
            <p:spPr bwMode="auto">
              <a:xfrm>
                <a:off x="2400301" y="3774702"/>
                <a:ext cx="56820" cy="7567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54" y="4"/>
                  </a:cxn>
                  <a:cxn ang="0">
                    <a:pos x="76" y="39"/>
                  </a:cxn>
                  <a:cxn ang="0">
                    <a:pos x="74" y="62"/>
                  </a:cxn>
                  <a:cxn ang="0">
                    <a:pos x="61" y="80"/>
                  </a:cxn>
                  <a:cxn ang="0">
                    <a:pos x="0" y="70"/>
                  </a:cxn>
                  <a:cxn ang="0">
                    <a:pos x="0" y="47"/>
                  </a:cxn>
                  <a:cxn ang="0">
                    <a:pos x="14" y="32"/>
                  </a:cxn>
                  <a:cxn ang="0">
                    <a:pos x="6" y="0"/>
                  </a:cxn>
                </a:cxnLst>
                <a:rect l="0" t="0" r="r" b="b"/>
                <a:pathLst>
                  <a:path w="76" h="80">
                    <a:moveTo>
                      <a:pt x="6" y="0"/>
                    </a:moveTo>
                    <a:lnTo>
                      <a:pt x="54" y="4"/>
                    </a:lnTo>
                    <a:lnTo>
                      <a:pt x="76" y="39"/>
                    </a:lnTo>
                    <a:lnTo>
                      <a:pt x="74" y="62"/>
                    </a:lnTo>
                    <a:lnTo>
                      <a:pt x="61" y="80"/>
                    </a:lnTo>
                    <a:lnTo>
                      <a:pt x="0" y="70"/>
                    </a:lnTo>
                    <a:lnTo>
                      <a:pt x="0" y="47"/>
                    </a:lnTo>
                    <a:lnTo>
                      <a:pt x="14" y="3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7" name="Freeform 183"/>
              <p:cNvSpPr>
                <a:spLocks/>
              </p:cNvSpPr>
              <p:nvPr/>
            </p:nvSpPr>
            <p:spPr bwMode="auto">
              <a:xfrm>
                <a:off x="2401795" y="3774702"/>
                <a:ext cx="53829" cy="73787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12" y="1"/>
                  </a:cxn>
                  <a:cxn ang="0">
                    <a:pos x="18" y="1"/>
                  </a:cxn>
                  <a:cxn ang="0">
                    <a:pos x="24" y="2"/>
                  </a:cxn>
                  <a:cxn ang="0">
                    <a:pos x="29" y="2"/>
                  </a:cxn>
                  <a:cxn ang="0">
                    <a:pos x="34" y="3"/>
                  </a:cxn>
                  <a:cxn ang="0">
                    <a:pos x="40" y="3"/>
                  </a:cxn>
                  <a:cxn ang="0">
                    <a:pos x="45" y="4"/>
                  </a:cxn>
                  <a:cxn ang="0">
                    <a:pos x="51" y="4"/>
                  </a:cxn>
                  <a:cxn ang="0">
                    <a:pos x="57" y="12"/>
                  </a:cxn>
                  <a:cxn ang="0">
                    <a:pos x="62" y="21"/>
                  </a:cxn>
                  <a:cxn ang="0">
                    <a:pos x="67" y="29"/>
                  </a:cxn>
                  <a:cxn ang="0">
                    <a:pos x="73" y="37"/>
                  </a:cxn>
                  <a:cxn ang="0">
                    <a:pos x="72" y="42"/>
                  </a:cxn>
                  <a:cxn ang="0">
                    <a:pos x="72" y="48"/>
                  </a:cxn>
                  <a:cxn ang="0">
                    <a:pos x="72" y="53"/>
                  </a:cxn>
                  <a:cxn ang="0">
                    <a:pos x="71" y="59"/>
                  </a:cxn>
                  <a:cxn ang="0">
                    <a:pos x="68" y="63"/>
                  </a:cxn>
                  <a:cxn ang="0">
                    <a:pos x="65" y="68"/>
                  </a:cxn>
                  <a:cxn ang="0">
                    <a:pos x="62" y="72"/>
                  </a:cxn>
                  <a:cxn ang="0">
                    <a:pos x="58" y="77"/>
                  </a:cxn>
                  <a:cxn ang="0">
                    <a:pos x="51" y="76"/>
                  </a:cxn>
                  <a:cxn ang="0">
                    <a:pos x="44" y="75"/>
                  </a:cxn>
                  <a:cxn ang="0">
                    <a:pos x="37" y="74"/>
                  </a:cxn>
                  <a:cxn ang="0">
                    <a:pos x="29" y="71"/>
                  </a:cxn>
                  <a:cxn ang="0">
                    <a:pos x="22" y="70"/>
                  </a:cxn>
                  <a:cxn ang="0">
                    <a:pos x="15" y="69"/>
                  </a:cxn>
                  <a:cxn ang="0">
                    <a:pos x="7" y="68"/>
                  </a:cxn>
                  <a:cxn ang="0">
                    <a:pos x="0" y="67"/>
                  </a:cxn>
                  <a:cxn ang="0">
                    <a:pos x="0" y="61"/>
                  </a:cxn>
                  <a:cxn ang="0">
                    <a:pos x="0" y="56"/>
                  </a:cxn>
                  <a:cxn ang="0">
                    <a:pos x="0" y="50"/>
                  </a:cxn>
                  <a:cxn ang="0">
                    <a:pos x="0" y="46"/>
                  </a:cxn>
                  <a:cxn ang="0">
                    <a:pos x="4" y="41"/>
                  </a:cxn>
                  <a:cxn ang="0">
                    <a:pos x="7" y="38"/>
                  </a:cxn>
                  <a:cxn ang="0">
                    <a:pos x="11" y="34"/>
                  </a:cxn>
                  <a:cxn ang="0">
                    <a:pos x="13" y="31"/>
                  </a:cxn>
                  <a:cxn ang="0">
                    <a:pos x="12" y="23"/>
                  </a:cxn>
                  <a:cxn ang="0">
                    <a:pos x="10" y="15"/>
                  </a:cxn>
                  <a:cxn ang="0">
                    <a:pos x="9" y="7"/>
                  </a:cxn>
                  <a:cxn ang="0">
                    <a:pos x="6" y="0"/>
                  </a:cxn>
                </a:cxnLst>
                <a:rect l="0" t="0" r="r" b="b"/>
                <a:pathLst>
                  <a:path w="73" h="77">
                    <a:moveTo>
                      <a:pt x="6" y="0"/>
                    </a:moveTo>
                    <a:lnTo>
                      <a:pt x="12" y="1"/>
                    </a:lnTo>
                    <a:lnTo>
                      <a:pt x="18" y="1"/>
                    </a:lnTo>
                    <a:lnTo>
                      <a:pt x="24" y="2"/>
                    </a:lnTo>
                    <a:lnTo>
                      <a:pt x="29" y="2"/>
                    </a:lnTo>
                    <a:lnTo>
                      <a:pt x="34" y="3"/>
                    </a:lnTo>
                    <a:lnTo>
                      <a:pt x="40" y="3"/>
                    </a:lnTo>
                    <a:lnTo>
                      <a:pt x="45" y="4"/>
                    </a:lnTo>
                    <a:lnTo>
                      <a:pt x="51" y="4"/>
                    </a:lnTo>
                    <a:lnTo>
                      <a:pt x="57" y="12"/>
                    </a:lnTo>
                    <a:lnTo>
                      <a:pt x="62" y="21"/>
                    </a:lnTo>
                    <a:lnTo>
                      <a:pt x="67" y="29"/>
                    </a:lnTo>
                    <a:lnTo>
                      <a:pt x="73" y="37"/>
                    </a:lnTo>
                    <a:lnTo>
                      <a:pt x="72" y="42"/>
                    </a:lnTo>
                    <a:lnTo>
                      <a:pt x="72" y="48"/>
                    </a:lnTo>
                    <a:lnTo>
                      <a:pt x="72" y="53"/>
                    </a:lnTo>
                    <a:lnTo>
                      <a:pt x="71" y="59"/>
                    </a:lnTo>
                    <a:lnTo>
                      <a:pt x="68" y="63"/>
                    </a:lnTo>
                    <a:lnTo>
                      <a:pt x="65" y="68"/>
                    </a:lnTo>
                    <a:lnTo>
                      <a:pt x="62" y="72"/>
                    </a:lnTo>
                    <a:lnTo>
                      <a:pt x="58" y="77"/>
                    </a:lnTo>
                    <a:lnTo>
                      <a:pt x="51" y="76"/>
                    </a:lnTo>
                    <a:lnTo>
                      <a:pt x="44" y="75"/>
                    </a:lnTo>
                    <a:lnTo>
                      <a:pt x="37" y="74"/>
                    </a:lnTo>
                    <a:lnTo>
                      <a:pt x="29" y="71"/>
                    </a:lnTo>
                    <a:lnTo>
                      <a:pt x="22" y="70"/>
                    </a:lnTo>
                    <a:lnTo>
                      <a:pt x="15" y="69"/>
                    </a:lnTo>
                    <a:lnTo>
                      <a:pt x="7" y="68"/>
                    </a:lnTo>
                    <a:lnTo>
                      <a:pt x="0" y="67"/>
                    </a:lnTo>
                    <a:lnTo>
                      <a:pt x="0" y="61"/>
                    </a:lnTo>
                    <a:lnTo>
                      <a:pt x="0" y="56"/>
                    </a:lnTo>
                    <a:lnTo>
                      <a:pt x="0" y="50"/>
                    </a:lnTo>
                    <a:lnTo>
                      <a:pt x="0" y="46"/>
                    </a:lnTo>
                    <a:lnTo>
                      <a:pt x="4" y="41"/>
                    </a:lnTo>
                    <a:lnTo>
                      <a:pt x="7" y="38"/>
                    </a:lnTo>
                    <a:lnTo>
                      <a:pt x="11" y="34"/>
                    </a:lnTo>
                    <a:lnTo>
                      <a:pt x="13" y="31"/>
                    </a:lnTo>
                    <a:lnTo>
                      <a:pt x="12" y="23"/>
                    </a:lnTo>
                    <a:lnTo>
                      <a:pt x="10" y="15"/>
                    </a:lnTo>
                    <a:lnTo>
                      <a:pt x="9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9070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8" name="Freeform 184"/>
              <p:cNvSpPr>
                <a:spLocks/>
              </p:cNvSpPr>
              <p:nvPr/>
            </p:nvSpPr>
            <p:spPr bwMode="auto">
              <a:xfrm>
                <a:off x="2403291" y="3778486"/>
                <a:ext cx="50839" cy="66219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0" y="0"/>
                  </a:cxn>
                  <a:cxn ang="0">
                    <a:pos x="15" y="1"/>
                  </a:cxn>
                  <a:cxn ang="0">
                    <a:pos x="21" y="1"/>
                  </a:cxn>
                  <a:cxn ang="0">
                    <a:pos x="26" y="1"/>
                  </a:cxn>
                  <a:cxn ang="0">
                    <a:pos x="31" y="2"/>
                  </a:cxn>
                  <a:cxn ang="0">
                    <a:pos x="37" y="2"/>
                  </a:cxn>
                  <a:cxn ang="0">
                    <a:pos x="41" y="4"/>
                  </a:cxn>
                  <a:cxn ang="0">
                    <a:pos x="47" y="4"/>
                  </a:cxn>
                  <a:cxn ang="0">
                    <a:pos x="52" y="12"/>
                  </a:cxn>
                  <a:cxn ang="0">
                    <a:pos x="58" y="19"/>
                  </a:cxn>
                  <a:cxn ang="0">
                    <a:pos x="62" y="27"/>
                  </a:cxn>
                  <a:cxn ang="0">
                    <a:pos x="67" y="35"/>
                  </a:cxn>
                  <a:cxn ang="0">
                    <a:pos x="67" y="39"/>
                  </a:cxn>
                  <a:cxn ang="0">
                    <a:pos x="67" y="45"/>
                  </a:cxn>
                  <a:cxn ang="0">
                    <a:pos x="67" y="50"/>
                  </a:cxn>
                  <a:cxn ang="0">
                    <a:pos x="66" y="55"/>
                  </a:cxn>
                  <a:cxn ang="0">
                    <a:pos x="63" y="60"/>
                  </a:cxn>
                  <a:cxn ang="0">
                    <a:pos x="60" y="63"/>
                  </a:cxn>
                  <a:cxn ang="0">
                    <a:pos x="56" y="68"/>
                  </a:cxn>
                  <a:cxn ang="0">
                    <a:pos x="54" y="72"/>
                  </a:cxn>
                  <a:cxn ang="0">
                    <a:pos x="47" y="70"/>
                  </a:cxn>
                  <a:cxn ang="0">
                    <a:pos x="40" y="69"/>
                  </a:cxn>
                  <a:cxn ang="0">
                    <a:pos x="33" y="68"/>
                  </a:cxn>
                  <a:cxn ang="0">
                    <a:pos x="26" y="67"/>
                  </a:cxn>
                  <a:cxn ang="0">
                    <a:pos x="20" y="66"/>
                  </a:cxn>
                  <a:cxn ang="0">
                    <a:pos x="13" y="65"/>
                  </a:cxn>
                  <a:cxn ang="0">
                    <a:pos x="7" y="63"/>
                  </a:cxn>
                  <a:cxn ang="0">
                    <a:pos x="0" y="62"/>
                  </a:cxn>
                  <a:cxn ang="0">
                    <a:pos x="0" y="58"/>
                  </a:cxn>
                  <a:cxn ang="0">
                    <a:pos x="0" y="52"/>
                  </a:cxn>
                  <a:cxn ang="0">
                    <a:pos x="0" y="47"/>
                  </a:cxn>
                  <a:cxn ang="0">
                    <a:pos x="0" y="43"/>
                  </a:cxn>
                  <a:cxn ang="0">
                    <a:pos x="2" y="39"/>
                  </a:cxn>
                  <a:cxn ang="0">
                    <a:pos x="6" y="36"/>
                  </a:cxn>
                  <a:cxn ang="0">
                    <a:pos x="8" y="32"/>
                  </a:cxn>
                  <a:cxn ang="0">
                    <a:pos x="11" y="29"/>
                  </a:cxn>
                  <a:cxn ang="0">
                    <a:pos x="10" y="22"/>
                  </a:cxn>
                  <a:cxn ang="0">
                    <a:pos x="8" y="14"/>
                  </a:cxn>
                  <a:cxn ang="0">
                    <a:pos x="7" y="7"/>
                  </a:cxn>
                  <a:cxn ang="0">
                    <a:pos x="5" y="0"/>
                  </a:cxn>
                </a:cxnLst>
                <a:rect l="0" t="0" r="r" b="b"/>
                <a:pathLst>
                  <a:path w="67" h="72">
                    <a:moveTo>
                      <a:pt x="5" y="0"/>
                    </a:moveTo>
                    <a:lnTo>
                      <a:pt x="10" y="0"/>
                    </a:lnTo>
                    <a:lnTo>
                      <a:pt x="15" y="1"/>
                    </a:lnTo>
                    <a:lnTo>
                      <a:pt x="21" y="1"/>
                    </a:lnTo>
                    <a:lnTo>
                      <a:pt x="26" y="1"/>
                    </a:lnTo>
                    <a:lnTo>
                      <a:pt x="31" y="2"/>
                    </a:lnTo>
                    <a:lnTo>
                      <a:pt x="37" y="2"/>
                    </a:lnTo>
                    <a:lnTo>
                      <a:pt x="41" y="4"/>
                    </a:lnTo>
                    <a:lnTo>
                      <a:pt x="47" y="4"/>
                    </a:lnTo>
                    <a:lnTo>
                      <a:pt x="52" y="12"/>
                    </a:lnTo>
                    <a:lnTo>
                      <a:pt x="58" y="19"/>
                    </a:lnTo>
                    <a:lnTo>
                      <a:pt x="62" y="27"/>
                    </a:lnTo>
                    <a:lnTo>
                      <a:pt x="67" y="35"/>
                    </a:lnTo>
                    <a:lnTo>
                      <a:pt x="67" y="39"/>
                    </a:lnTo>
                    <a:lnTo>
                      <a:pt x="67" y="45"/>
                    </a:lnTo>
                    <a:lnTo>
                      <a:pt x="67" y="50"/>
                    </a:lnTo>
                    <a:lnTo>
                      <a:pt x="66" y="55"/>
                    </a:lnTo>
                    <a:lnTo>
                      <a:pt x="63" y="60"/>
                    </a:lnTo>
                    <a:lnTo>
                      <a:pt x="60" y="63"/>
                    </a:lnTo>
                    <a:lnTo>
                      <a:pt x="56" y="68"/>
                    </a:lnTo>
                    <a:lnTo>
                      <a:pt x="54" y="72"/>
                    </a:lnTo>
                    <a:lnTo>
                      <a:pt x="47" y="70"/>
                    </a:lnTo>
                    <a:lnTo>
                      <a:pt x="40" y="69"/>
                    </a:lnTo>
                    <a:lnTo>
                      <a:pt x="33" y="68"/>
                    </a:lnTo>
                    <a:lnTo>
                      <a:pt x="26" y="67"/>
                    </a:lnTo>
                    <a:lnTo>
                      <a:pt x="20" y="66"/>
                    </a:lnTo>
                    <a:lnTo>
                      <a:pt x="13" y="65"/>
                    </a:lnTo>
                    <a:lnTo>
                      <a:pt x="7" y="63"/>
                    </a:lnTo>
                    <a:lnTo>
                      <a:pt x="0" y="62"/>
                    </a:lnTo>
                    <a:lnTo>
                      <a:pt x="0" y="58"/>
                    </a:lnTo>
                    <a:lnTo>
                      <a:pt x="0" y="52"/>
                    </a:lnTo>
                    <a:lnTo>
                      <a:pt x="0" y="47"/>
                    </a:lnTo>
                    <a:lnTo>
                      <a:pt x="0" y="43"/>
                    </a:lnTo>
                    <a:lnTo>
                      <a:pt x="2" y="39"/>
                    </a:lnTo>
                    <a:lnTo>
                      <a:pt x="6" y="36"/>
                    </a:lnTo>
                    <a:lnTo>
                      <a:pt x="8" y="32"/>
                    </a:lnTo>
                    <a:lnTo>
                      <a:pt x="11" y="29"/>
                    </a:lnTo>
                    <a:lnTo>
                      <a:pt x="10" y="22"/>
                    </a:lnTo>
                    <a:lnTo>
                      <a:pt x="8" y="14"/>
                    </a:lnTo>
                    <a:lnTo>
                      <a:pt x="7" y="7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711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9" name="Freeform 185"/>
              <p:cNvSpPr>
                <a:spLocks/>
              </p:cNvSpPr>
              <p:nvPr/>
            </p:nvSpPr>
            <p:spPr bwMode="auto">
              <a:xfrm>
                <a:off x="2406282" y="3778486"/>
                <a:ext cx="46354" cy="64326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9" y="0"/>
                  </a:cxn>
                  <a:cxn ang="0">
                    <a:pos x="15" y="1"/>
                  </a:cxn>
                  <a:cxn ang="0">
                    <a:pos x="20" y="1"/>
                  </a:cxn>
                  <a:cxn ang="0">
                    <a:pos x="26" y="1"/>
                  </a:cxn>
                  <a:cxn ang="0">
                    <a:pos x="30" y="3"/>
                  </a:cxn>
                  <a:cxn ang="0">
                    <a:pos x="35" y="3"/>
                  </a:cxn>
                  <a:cxn ang="0">
                    <a:pos x="41" y="4"/>
                  </a:cxn>
                  <a:cxn ang="0">
                    <a:pos x="45" y="4"/>
                  </a:cxn>
                  <a:cxn ang="0">
                    <a:pos x="50" y="12"/>
                  </a:cxn>
                  <a:cxn ang="0">
                    <a:pos x="54" y="19"/>
                  </a:cxn>
                  <a:cxn ang="0">
                    <a:pos x="59" y="26"/>
                  </a:cxn>
                  <a:cxn ang="0">
                    <a:pos x="64" y="33"/>
                  </a:cxn>
                  <a:cxn ang="0">
                    <a:pos x="64" y="37"/>
                  </a:cxn>
                  <a:cxn ang="0">
                    <a:pos x="64" y="43"/>
                  </a:cxn>
                  <a:cxn ang="0">
                    <a:pos x="62" y="47"/>
                  </a:cxn>
                  <a:cxn ang="0">
                    <a:pos x="62" y="53"/>
                  </a:cxn>
                  <a:cxn ang="0">
                    <a:pos x="60" y="57"/>
                  </a:cxn>
                  <a:cxn ang="0">
                    <a:pos x="57" y="60"/>
                  </a:cxn>
                  <a:cxn ang="0">
                    <a:pos x="54" y="65"/>
                  </a:cxn>
                  <a:cxn ang="0">
                    <a:pos x="51" y="68"/>
                  </a:cxn>
                  <a:cxn ang="0">
                    <a:pos x="44" y="67"/>
                  </a:cxn>
                  <a:cxn ang="0">
                    <a:pos x="38" y="66"/>
                  </a:cxn>
                  <a:cxn ang="0">
                    <a:pos x="31" y="65"/>
                  </a:cxn>
                  <a:cxn ang="0">
                    <a:pos x="26" y="64"/>
                  </a:cxn>
                  <a:cxn ang="0">
                    <a:pos x="20" y="62"/>
                  </a:cxn>
                  <a:cxn ang="0">
                    <a:pos x="13" y="61"/>
                  </a:cxn>
                  <a:cxn ang="0">
                    <a:pos x="7" y="60"/>
                  </a:cxn>
                  <a:cxn ang="0">
                    <a:pos x="0" y="59"/>
                  </a:cxn>
                  <a:cxn ang="0">
                    <a:pos x="0" y="54"/>
                  </a:cxn>
                  <a:cxn ang="0">
                    <a:pos x="0" y="50"/>
                  </a:cxn>
                  <a:cxn ang="0">
                    <a:pos x="0" y="45"/>
                  </a:cxn>
                  <a:cxn ang="0">
                    <a:pos x="0" y="41"/>
                  </a:cxn>
                  <a:cxn ang="0">
                    <a:pos x="3" y="37"/>
                  </a:cxn>
                  <a:cxn ang="0">
                    <a:pos x="6" y="34"/>
                  </a:cxn>
                  <a:cxn ang="0">
                    <a:pos x="8" y="31"/>
                  </a:cxn>
                  <a:cxn ang="0">
                    <a:pos x="11" y="28"/>
                  </a:cxn>
                  <a:cxn ang="0">
                    <a:pos x="9" y="21"/>
                  </a:cxn>
                  <a:cxn ang="0">
                    <a:pos x="8" y="14"/>
                  </a:cxn>
                  <a:cxn ang="0">
                    <a:pos x="6" y="7"/>
                  </a:cxn>
                  <a:cxn ang="0">
                    <a:pos x="5" y="0"/>
                  </a:cxn>
                </a:cxnLst>
                <a:rect l="0" t="0" r="r" b="b"/>
                <a:pathLst>
                  <a:path w="64" h="68">
                    <a:moveTo>
                      <a:pt x="5" y="0"/>
                    </a:moveTo>
                    <a:lnTo>
                      <a:pt x="9" y="0"/>
                    </a:lnTo>
                    <a:lnTo>
                      <a:pt x="15" y="1"/>
                    </a:lnTo>
                    <a:lnTo>
                      <a:pt x="20" y="1"/>
                    </a:lnTo>
                    <a:lnTo>
                      <a:pt x="26" y="1"/>
                    </a:lnTo>
                    <a:lnTo>
                      <a:pt x="30" y="3"/>
                    </a:lnTo>
                    <a:lnTo>
                      <a:pt x="35" y="3"/>
                    </a:lnTo>
                    <a:lnTo>
                      <a:pt x="41" y="4"/>
                    </a:lnTo>
                    <a:lnTo>
                      <a:pt x="45" y="4"/>
                    </a:lnTo>
                    <a:lnTo>
                      <a:pt x="50" y="12"/>
                    </a:lnTo>
                    <a:lnTo>
                      <a:pt x="54" y="19"/>
                    </a:lnTo>
                    <a:lnTo>
                      <a:pt x="59" y="26"/>
                    </a:lnTo>
                    <a:lnTo>
                      <a:pt x="64" y="33"/>
                    </a:lnTo>
                    <a:lnTo>
                      <a:pt x="64" y="37"/>
                    </a:lnTo>
                    <a:lnTo>
                      <a:pt x="64" y="43"/>
                    </a:lnTo>
                    <a:lnTo>
                      <a:pt x="62" y="47"/>
                    </a:lnTo>
                    <a:lnTo>
                      <a:pt x="62" y="53"/>
                    </a:lnTo>
                    <a:lnTo>
                      <a:pt x="60" y="57"/>
                    </a:lnTo>
                    <a:lnTo>
                      <a:pt x="57" y="60"/>
                    </a:lnTo>
                    <a:lnTo>
                      <a:pt x="54" y="65"/>
                    </a:lnTo>
                    <a:lnTo>
                      <a:pt x="51" y="68"/>
                    </a:lnTo>
                    <a:lnTo>
                      <a:pt x="44" y="67"/>
                    </a:lnTo>
                    <a:lnTo>
                      <a:pt x="38" y="66"/>
                    </a:lnTo>
                    <a:lnTo>
                      <a:pt x="31" y="65"/>
                    </a:lnTo>
                    <a:lnTo>
                      <a:pt x="26" y="64"/>
                    </a:lnTo>
                    <a:lnTo>
                      <a:pt x="20" y="62"/>
                    </a:lnTo>
                    <a:lnTo>
                      <a:pt x="13" y="61"/>
                    </a:lnTo>
                    <a:lnTo>
                      <a:pt x="7" y="60"/>
                    </a:lnTo>
                    <a:lnTo>
                      <a:pt x="0" y="59"/>
                    </a:lnTo>
                    <a:lnTo>
                      <a:pt x="0" y="54"/>
                    </a:lnTo>
                    <a:lnTo>
                      <a:pt x="0" y="50"/>
                    </a:lnTo>
                    <a:lnTo>
                      <a:pt x="0" y="45"/>
                    </a:lnTo>
                    <a:lnTo>
                      <a:pt x="0" y="41"/>
                    </a:lnTo>
                    <a:lnTo>
                      <a:pt x="3" y="37"/>
                    </a:lnTo>
                    <a:lnTo>
                      <a:pt x="6" y="34"/>
                    </a:lnTo>
                    <a:lnTo>
                      <a:pt x="8" y="31"/>
                    </a:lnTo>
                    <a:lnTo>
                      <a:pt x="11" y="28"/>
                    </a:lnTo>
                    <a:lnTo>
                      <a:pt x="9" y="21"/>
                    </a:lnTo>
                    <a:lnTo>
                      <a:pt x="8" y="14"/>
                    </a:lnTo>
                    <a:lnTo>
                      <a:pt x="6" y="7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2192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0" name="Freeform 186"/>
              <p:cNvSpPr>
                <a:spLocks/>
              </p:cNvSpPr>
              <p:nvPr/>
            </p:nvSpPr>
            <p:spPr bwMode="auto">
              <a:xfrm>
                <a:off x="2407776" y="3780379"/>
                <a:ext cx="44858" cy="60542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9" y="0"/>
                  </a:cxn>
                  <a:cxn ang="0">
                    <a:pos x="13" y="2"/>
                  </a:cxn>
                  <a:cxn ang="0">
                    <a:pos x="18" y="2"/>
                  </a:cxn>
                  <a:cxn ang="0">
                    <a:pos x="24" y="2"/>
                  </a:cxn>
                  <a:cxn ang="0">
                    <a:pos x="28" y="3"/>
                  </a:cxn>
                  <a:cxn ang="0">
                    <a:pos x="33" y="3"/>
                  </a:cxn>
                  <a:cxn ang="0">
                    <a:pos x="38" y="4"/>
                  </a:cxn>
                  <a:cxn ang="0">
                    <a:pos x="42" y="4"/>
                  </a:cxn>
                  <a:cxn ang="0">
                    <a:pos x="47" y="11"/>
                  </a:cxn>
                  <a:cxn ang="0">
                    <a:pos x="51" y="18"/>
                  </a:cxn>
                  <a:cxn ang="0">
                    <a:pos x="55" y="25"/>
                  </a:cxn>
                  <a:cxn ang="0">
                    <a:pos x="59" y="32"/>
                  </a:cxn>
                  <a:cxn ang="0">
                    <a:pos x="59" y="36"/>
                  </a:cxn>
                  <a:cxn ang="0">
                    <a:pos x="59" y="41"/>
                  </a:cxn>
                  <a:cxn ang="0">
                    <a:pos x="58" y="45"/>
                  </a:cxn>
                  <a:cxn ang="0">
                    <a:pos x="58" y="50"/>
                  </a:cxn>
                  <a:cxn ang="0">
                    <a:pos x="56" y="53"/>
                  </a:cxn>
                  <a:cxn ang="0">
                    <a:pos x="54" y="57"/>
                  </a:cxn>
                  <a:cxn ang="0">
                    <a:pos x="50" y="61"/>
                  </a:cxn>
                  <a:cxn ang="0">
                    <a:pos x="48" y="65"/>
                  </a:cxn>
                  <a:cxn ang="0">
                    <a:pos x="42" y="64"/>
                  </a:cxn>
                  <a:cxn ang="0">
                    <a:pos x="36" y="63"/>
                  </a:cxn>
                  <a:cxn ang="0">
                    <a:pos x="30" y="61"/>
                  </a:cxn>
                  <a:cxn ang="0">
                    <a:pos x="24" y="60"/>
                  </a:cxn>
                  <a:cxn ang="0">
                    <a:pos x="18" y="59"/>
                  </a:cxn>
                  <a:cxn ang="0">
                    <a:pos x="12" y="59"/>
                  </a:cxn>
                  <a:cxn ang="0">
                    <a:pos x="5" y="58"/>
                  </a:cxn>
                  <a:cxn ang="0">
                    <a:pos x="0" y="57"/>
                  </a:cxn>
                  <a:cxn ang="0">
                    <a:pos x="0" y="52"/>
                  </a:cxn>
                  <a:cxn ang="0">
                    <a:pos x="0" y="48"/>
                  </a:cxn>
                  <a:cxn ang="0">
                    <a:pos x="0" y="43"/>
                  </a:cxn>
                  <a:cxn ang="0">
                    <a:pos x="0" y="38"/>
                  </a:cxn>
                  <a:cxn ang="0">
                    <a:pos x="2" y="36"/>
                  </a:cxn>
                  <a:cxn ang="0">
                    <a:pos x="5" y="33"/>
                  </a:cxn>
                  <a:cxn ang="0">
                    <a:pos x="8" y="29"/>
                  </a:cxn>
                  <a:cxn ang="0">
                    <a:pos x="10" y="27"/>
                  </a:cxn>
                  <a:cxn ang="0">
                    <a:pos x="9" y="20"/>
                  </a:cxn>
                  <a:cxn ang="0">
                    <a:pos x="8" y="13"/>
                  </a:cxn>
                  <a:cxn ang="0">
                    <a:pos x="5" y="7"/>
                  </a:cxn>
                  <a:cxn ang="0">
                    <a:pos x="4" y="0"/>
                  </a:cxn>
                </a:cxnLst>
                <a:rect l="0" t="0" r="r" b="b"/>
                <a:pathLst>
                  <a:path w="59" h="65">
                    <a:moveTo>
                      <a:pt x="4" y="0"/>
                    </a:moveTo>
                    <a:lnTo>
                      <a:pt x="9" y="0"/>
                    </a:lnTo>
                    <a:lnTo>
                      <a:pt x="13" y="2"/>
                    </a:lnTo>
                    <a:lnTo>
                      <a:pt x="18" y="2"/>
                    </a:lnTo>
                    <a:lnTo>
                      <a:pt x="24" y="2"/>
                    </a:lnTo>
                    <a:lnTo>
                      <a:pt x="28" y="3"/>
                    </a:lnTo>
                    <a:lnTo>
                      <a:pt x="33" y="3"/>
                    </a:lnTo>
                    <a:lnTo>
                      <a:pt x="38" y="4"/>
                    </a:lnTo>
                    <a:lnTo>
                      <a:pt x="42" y="4"/>
                    </a:lnTo>
                    <a:lnTo>
                      <a:pt x="47" y="11"/>
                    </a:lnTo>
                    <a:lnTo>
                      <a:pt x="51" y="18"/>
                    </a:lnTo>
                    <a:lnTo>
                      <a:pt x="55" y="25"/>
                    </a:lnTo>
                    <a:lnTo>
                      <a:pt x="59" y="32"/>
                    </a:lnTo>
                    <a:lnTo>
                      <a:pt x="59" y="36"/>
                    </a:lnTo>
                    <a:lnTo>
                      <a:pt x="59" y="41"/>
                    </a:lnTo>
                    <a:lnTo>
                      <a:pt x="58" y="45"/>
                    </a:lnTo>
                    <a:lnTo>
                      <a:pt x="58" y="50"/>
                    </a:lnTo>
                    <a:lnTo>
                      <a:pt x="56" y="53"/>
                    </a:lnTo>
                    <a:lnTo>
                      <a:pt x="54" y="57"/>
                    </a:lnTo>
                    <a:lnTo>
                      <a:pt x="50" y="61"/>
                    </a:lnTo>
                    <a:lnTo>
                      <a:pt x="48" y="65"/>
                    </a:lnTo>
                    <a:lnTo>
                      <a:pt x="42" y="64"/>
                    </a:lnTo>
                    <a:lnTo>
                      <a:pt x="36" y="63"/>
                    </a:lnTo>
                    <a:lnTo>
                      <a:pt x="30" y="61"/>
                    </a:lnTo>
                    <a:lnTo>
                      <a:pt x="24" y="60"/>
                    </a:lnTo>
                    <a:lnTo>
                      <a:pt x="18" y="59"/>
                    </a:lnTo>
                    <a:lnTo>
                      <a:pt x="12" y="59"/>
                    </a:lnTo>
                    <a:lnTo>
                      <a:pt x="5" y="58"/>
                    </a:lnTo>
                    <a:lnTo>
                      <a:pt x="0" y="57"/>
                    </a:lnTo>
                    <a:lnTo>
                      <a:pt x="0" y="52"/>
                    </a:lnTo>
                    <a:lnTo>
                      <a:pt x="0" y="48"/>
                    </a:lnTo>
                    <a:lnTo>
                      <a:pt x="0" y="43"/>
                    </a:lnTo>
                    <a:lnTo>
                      <a:pt x="0" y="38"/>
                    </a:lnTo>
                    <a:lnTo>
                      <a:pt x="2" y="36"/>
                    </a:lnTo>
                    <a:lnTo>
                      <a:pt x="5" y="33"/>
                    </a:lnTo>
                    <a:lnTo>
                      <a:pt x="8" y="29"/>
                    </a:lnTo>
                    <a:lnTo>
                      <a:pt x="10" y="27"/>
                    </a:lnTo>
                    <a:lnTo>
                      <a:pt x="9" y="20"/>
                    </a:lnTo>
                    <a:lnTo>
                      <a:pt x="8" y="13"/>
                    </a:lnTo>
                    <a:lnTo>
                      <a:pt x="5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ED21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1" name="Freeform 187"/>
              <p:cNvSpPr>
                <a:spLocks/>
              </p:cNvSpPr>
              <p:nvPr/>
            </p:nvSpPr>
            <p:spPr bwMode="auto">
              <a:xfrm>
                <a:off x="2409272" y="3782270"/>
                <a:ext cx="41867" cy="54867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9" y="0"/>
                  </a:cxn>
                  <a:cxn ang="0">
                    <a:pos x="14" y="0"/>
                  </a:cxn>
                  <a:cxn ang="0">
                    <a:pos x="17" y="0"/>
                  </a:cxn>
                  <a:cxn ang="0">
                    <a:pos x="22" y="1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34" y="2"/>
                  </a:cxn>
                  <a:cxn ang="0">
                    <a:pos x="39" y="2"/>
                  </a:cxn>
                  <a:cxn ang="0">
                    <a:pos x="44" y="9"/>
                  </a:cxn>
                  <a:cxn ang="0">
                    <a:pos x="48" y="15"/>
                  </a:cxn>
                  <a:cxn ang="0">
                    <a:pos x="52" y="22"/>
                  </a:cxn>
                  <a:cxn ang="0">
                    <a:pos x="56" y="29"/>
                  </a:cxn>
                  <a:cxn ang="0">
                    <a:pos x="55" y="33"/>
                  </a:cxn>
                  <a:cxn ang="0">
                    <a:pos x="55" y="37"/>
                  </a:cxn>
                  <a:cxn ang="0">
                    <a:pos x="55" y="41"/>
                  </a:cxn>
                  <a:cxn ang="0">
                    <a:pos x="55" y="46"/>
                  </a:cxn>
                  <a:cxn ang="0">
                    <a:pos x="53" y="49"/>
                  </a:cxn>
                  <a:cxn ang="0">
                    <a:pos x="51" y="53"/>
                  </a:cxn>
                  <a:cxn ang="0">
                    <a:pos x="47" y="56"/>
                  </a:cxn>
                  <a:cxn ang="0">
                    <a:pos x="45" y="58"/>
                  </a:cxn>
                  <a:cxn ang="0">
                    <a:pos x="39" y="57"/>
                  </a:cxn>
                  <a:cxn ang="0">
                    <a:pos x="33" y="56"/>
                  </a:cxn>
                  <a:cxn ang="0">
                    <a:pos x="28" y="56"/>
                  </a:cxn>
                  <a:cxn ang="0">
                    <a:pos x="23" y="55"/>
                  </a:cxn>
                  <a:cxn ang="0">
                    <a:pos x="17" y="54"/>
                  </a:cxn>
                  <a:cxn ang="0">
                    <a:pos x="11" y="53"/>
                  </a:cxn>
                  <a:cxn ang="0">
                    <a:pos x="6" y="52"/>
                  </a:cxn>
                  <a:cxn ang="0">
                    <a:pos x="0" y="50"/>
                  </a:cxn>
                  <a:cxn ang="0">
                    <a:pos x="0" y="47"/>
                  </a:cxn>
                  <a:cxn ang="0">
                    <a:pos x="0" y="42"/>
                  </a:cxn>
                  <a:cxn ang="0">
                    <a:pos x="0" y="39"/>
                  </a:cxn>
                  <a:cxn ang="0">
                    <a:pos x="0" y="34"/>
                  </a:cxn>
                  <a:cxn ang="0">
                    <a:pos x="2" y="32"/>
                  </a:cxn>
                  <a:cxn ang="0">
                    <a:pos x="6" y="29"/>
                  </a:cxn>
                  <a:cxn ang="0">
                    <a:pos x="8" y="26"/>
                  </a:cxn>
                  <a:cxn ang="0">
                    <a:pos x="10" y="24"/>
                  </a:cxn>
                  <a:cxn ang="0">
                    <a:pos x="9" y="18"/>
                  </a:cxn>
                  <a:cxn ang="0">
                    <a:pos x="7" y="11"/>
                  </a:cxn>
                  <a:cxn ang="0">
                    <a:pos x="6" y="5"/>
                  </a:cxn>
                  <a:cxn ang="0">
                    <a:pos x="4" y="0"/>
                  </a:cxn>
                </a:cxnLst>
                <a:rect l="0" t="0" r="r" b="b"/>
                <a:pathLst>
                  <a:path w="56" h="58">
                    <a:moveTo>
                      <a:pt x="4" y="0"/>
                    </a:moveTo>
                    <a:lnTo>
                      <a:pt x="9" y="0"/>
                    </a:lnTo>
                    <a:lnTo>
                      <a:pt x="14" y="0"/>
                    </a:lnTo>
                    <a:lnTo>
                      <a:pt x="17" y="0"/>
                    </a:lnTo>
                    <a:lnTo>
                      <a:pt x="22" y="1"/>
                    </a:lnTo>
                    <a:lnTo>
                      <a:pt x="26" y="1"/>
                    </a:lnTo>
                    <a:lnTo>
                      <a:pt x="31" y="1"/>
                    </a:lnTo>
                    <a:lnTo>
                      <a:pt x="34" y="2"/>
                    </a:lnTo>
                    <a:lnTo>
                      <a:pt x="39" y="2"/>
                    </a:lnTo>
                    <a:lnTo>
                      <a:pt x="44" y="9"/>
                    </a:lnTo>
                    <a:lnTo>
                      <a:pt x="48" y="15"/>
                    </a:lnTo>
                    <a:lnTo>
                      <a:pt x="52" y="22"/>
                    </a:lnTo>
                    <a:lnTo>
                      <a:pt x="56" y="29"/>
                    </a:lnTo>
                    <a:lnTo>
                      <a:pt x="55" y="33"/>
                    </a:lnTo>
                    <a:lnTo>
                      <a:pt x="55" y="37"/>
                    </a:lnTo>
                    <a:lnTo>
                      <a:pt x="55" y="41"/>
                    </a:lnTo>
                    <a:lnTo>
                      <a:pt x="55" y="46"/>
                    </a:lnTo>
                    <a:lnTo>
                      <a:pt x="53" y="49"/>
                    </a:lnTo>
                    <a:lnTo>
                      <a:pt x="51" y="53"/>
                    </a:lnTo>
                    <a:lnTo>
                      <a:pt x="47" y="56"/>
                    </a:lnTo>
                    <a:lnTo>
                      <a:pt x="45" y="58"/>
                    </a:lnTo>
                    <a:lnTo>
                      <a:pt x="39" y="57"/>
                    </a:lnTo>
                    <a:lnTo>
                      <a:pt x="33" y="56"/>
                    </a:lnTo>
                    <a:lnTo>
                      <a:pt x="28" y="56"/>
                    </a:lnTo>
                    <a:lnTo>
                      <a:pt x="23" y="55"/>
                    </a:lnTo>
                    <a:lnTo>
                      <a:pt x="17" y="54"/>
                    </a:lnTo>
                    <a:lnTo>
                      <a:pt x="11" y="53"/>
                    </a:lnTo>
                    <a:lnTo>
                      <a:pt x="6" y="52"/>
                    </a:lnTo>
                    <a:lnTo>
                      <a:pt x="0" y="50"/>
                    </a:lnTo>
                    <a:lnTo>
                      <a:pt x="0" y="47"/>
                    </a:lnTo>
                    <a:lnTo>
                      <a:pt x="0" y="42"/>
                    </a:lnTo>
                    <a:lnTo>
                      <a:pt x="0" y="39"/>
                    </a:lnTo>
                    <a:lnTo>
                      <a:pt x="0" y="34"/>
                    </a:lnTo>
                    <a:lnTo>
                      <a:pt x="2" y="32"/>
                    </a:lnTo>
                    <a:lnTo>
                      <a:pt x="6" y="29"/>
                    </a:lnTo>
                    <a:lnTo>
                      <a:pt x="8" y="26"/>
                    </a:lnTo>
                    <a:lnTo>
                      <a:pt x="10" y="24"/>
                    </a:lnTo>
                    <a:lnTo>
                      <a:pt x="9" y="18"/>
                    </a:lnTo>
                    <a:lnTo>
                      <a:pt x="7" y="11"/>
                    </a:lnTo>
                    <a:lnTo>
                      <a:pt x="6" y="5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EA2B3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2" name="Freeform 188"/>
              <p:cNvSpPr>
                <a:spLocks/>
              </p:cNvSpPr>
              <p:nvPr/>
            </p:nvSpPr>
            <p:spPr bwMode="auto">
              <a:xfrm>
                <a:off x="2410767" y="3782270"/>
                <a:ext cx="38877" cy="5297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3" y="1"/>
                  </a:cxn>
                  <a:cxn ang="0">
                    <a:pos x="21" y="1"/>
                  </a:cxn>
                  <a:cxn ang="0">
                    <a:pos x="29" y="2"/>
                  </a:cxn>
                  <a:cxn ang="0">
                    <a:pos x="37" y="3"/>
                  </a:cxn>
                  <a:cxn ang="0">
                    <a:pos x="42" y="9"/>
                  </a:cxn>
                  <a:cxn ang="0">
                    <a:pos x="45" y="15"/>
                  </a:cxn>
                  <a:cxn ang="0">
                    <a:pos x="49" y="21"/>
                  </a:cxn>
                  <a:cxn ang="0">
                    <a:pos x="52" y="26"/>
                  </a:cxn>
                  <a:cxn ang="0">
                    <a:pos x="52" y="31"/>
                  </a:cxn>
                  <a:cxn ang="0">
                    <a:pos x="52" y="34"/>
                  </a:cxn>
                  <a:cxn ang="0">
                    <a:pos x="52" y="39"/>
                  </a:cxn>
                  <a:cxn ang="0">
                    <a:pos x="52" y="42"/>
                  </a:cxn>
                  <a:cxn ang="0">
                    <a:pos x="50" y="46"/>
                  </a:cxn>
                  <a:cxn ang="0">
                    <a:pos x="47" y="48"/>
                  </a:cxn>
                  <a:cxn ang="0">
                    <a:pos x="45" y="52"/>
                  </a:cxn>
                  <a:cxn ang="0">
                    <a:pos x="43" y="55"/>
                  </a:cxn>
                  <a:cxn ang="0">
                    <a:pos x="37" y="54"/>
                  </a:cxn>
                  <a:cxn ang="0">
                    <a:pos x="31" y="53"/>
                  </a:cxn>
                  <a:cxn ang="0">
                    <a:pos x="27" y="52"/>
                  </a:cxn>
                  <a:cxn ang="0">
                    <a:pos x="21" y="52"/>
                  </a:cxn>
                  <a:cxn ang="0">
                    <a:pos x="16" y="51"/>
                  </a:cxn>
                  <a:cxn ang="0">
                    <a:pos x="11" y="49"/>
                  </a:cxn>
                  <a:cxn ang="0">
                    <a:pos x="6" y="48"/>
                  </a:cxn>
                  <a:cxn ang="0">
                    <a:pos x="0" y="48"/>
                  </a:cxn>
                  <a:cxn ang="0">
                    <a:pos x="0" y="44"/>
                  </a:cxn>
                  <a:cxn ang="0">
                    <a:pos x="0" y="40"/>
                  </a:cxn>
                  <a:cxn ang="0">
                    <a:pos x="0" y="37"/>
                  </a:cxn>
                  <a:cxn ang="0">
                    <a:pos x="0" y="32"/>
                  </a:cxn>
                  <a:cxn ang="0">
                    <a:pos x="2" y="30"/>
                  </a:cxn>
                  <a:cxn ang="0">
                    <a:pos x="5" y="28"/>
                  </a:cxn>
                  <a:cxn ang="0">
                    <a:pos x="7" y="25"/>
                  </a:cxn>
                  <a:cxn ang="0">
                    <a:pos x="9" y="23"/>
                  </a:cxn>
                  <a:cxn ang="0">
                    <a:pos x="8" y="17"/>
                  </a:cxn>
                  <a:cxn ang="0">
                    <a:pos x="7" y="11"/>
                  </a:cxn>
                  <a:cxn ang="0">
                    <a:pos x="6" y="6"/>
                  </a:cxn>
                  <a:cxn ang="0">
                    <a:pos x="5" y="0"/>
                  </a:cxn>
                </a:cxnLst>
                <a:rect l="0" t="0" r="r" b="b"/>
                <a:pathLst>
                  <a:path w="52" h="55">
                    <a:moveTo>
                      <a:pt x="5" y="0"/>
                    </a:moveTo>
                    <a:lnTo>
                      <a:pt x="13" y="1"/>
                    </a:lnTo>
                    <a:lnTo>
                      <a:pt x="21" y="1"/>
                    </a:lnTo>
                    <a:lnTo>
                      <a:pt x="29" y="2"/>
                    </a:lnTo>
                    <a:lnTo>
                      <a:pt x="37" y="3"/>
                    </a:lnTo>
                    <a:lnTo>
                      <a:pt x="42" y="9"/>
                    </a:lnTo>
                    <a:lnTo>
                      <a:pt x="45" y="15"/>
                    </a:lnTo>
                    <a:lnTo>
                      <a:pt x="49" y="21"/>
                    </a:lnTo>
                    <a:lnTo>
                      <a:pt x="52" y="26"/>
                    </a:lnTo>
                    <a:lnTo>
                      <a:pt x="52" y="31"/>
                    </a:lnTo>
                    <a:lnTo>
                      <a:pt x="52" y="34"/>
                    </a:lnTo>
                    <a:lnTo>
                      <a:pt x="52" y="39"/>
                    </a:lnTo>
                    <a:lnTo>
                      <a:pt x="52" y="42"/>
                    </a:lnTo>
                    <a:lnTo>
                      <a:pt x="50" y="46"/>
                    </a:lnTo>
                    <a:lnTo>
                      <a:pt x="47" y="48"/>
                    </a:lnTo>
                    <a:lnTo>
                      <a:pt x="45" y="52"/>
                    </a:lnTo>
                    <a:lnTo>
                      <a:pt x="43" y="55"/>
                    </a:lnTo>
                    <a:lnTo>
                      <a:pt x="37" y="54"/>
                    </a:lnTo>
                    <a:lnTo>
                      <a:pt x="31" y="53"/>
                    </a:lnTo>
                    <a:lnTo>
                      <a:pt x="27" y="52"/>
                    </a:lnTo>
                    <a:lnTo>
                      <a:pt x="21" y="52"/>
                    </a:lnTo>
                    <a:lnTo>
                      <a:pt x="16" y="51"/>
                    </a:lnTo>
                    <a:lnTo>
                      <a:pt x="11" y="49"/>
                    </a:lnTo>
                    <a:lnTo>
                      <a:pt x="6" y="48"/>
                    </a:lnTo>
                    <a:lnTo>
                      <a:pt x="0" y="48"/>
                    </a:lnTo>
                    <a:lnTo>
                      <a:pt x="0" y="44"/>
                    </a:lnTo>
                    <a:lnTo>
                      <a:pt x="0" y="40"/>
                    </a:lnTo>
                    <a:lnTo>
                      <a:pt x="0" y="37"/>
                    </a:lnTo>
                    <a:lnTo>
                      <a:pt x="0" y="32"/>
                    </a:lnTo>
                    <a:lnTo>
                      <a:pt x="2" y="30"/>
                    </a:lnTo>
                    <a:lnTo>
                      <a:pt x="5" y="28"/>
                    </a:lnTo>
                    <a:lnTo>
                      <a:pt x="7" y="25"/>
                    </a:lnTo>
                    <a:lnTo>
                      <a:pt x="9" y="23"/>
                    </a:lnTo>
                    <a:lnTo>
                      <a:pt x="8" y="17"/>
                    </a:lnTo>
                    <a:lnTo>
                      <a:pt x="7" y="11"/>
                    </a:lnTo>
                    <a:lnTo>
                      <a:pt x="6" y="6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E53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3" name="Freeform 189"/>
              <p:cNvSpPr>
                <a:spLocks/>
              </p:cNvSpPr>
              <p:nvPr/>
            </p:nvSpPr>
            <p:spPr bwMode="auto">
              <a:xfrm>
                <a:off x="2412263" y="3784163"/>
                <a:ext cx="35886" cy="49191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2" y="0"/>
                  </a:cxn>
                  <a:cxn ang="0">
                    <a:pos x="20" y="1"/>
                  </a:cxn>
                  <a:cxn ang="0">
                    <a:pos x="27" y="2"/>
                  </a:cxn>
                  <a:cxn ang="0">
                    <a:pos x="35" y="3"/>
                  </a:cxn>
                  <a:cxn ang="0">
                    <a:pos x="38" y="9"/>
                  </a:cxn>
                  <a:cxn ang="0">
                    <a:pos x="42" y="14"/>
                  </a:cxn>
                  <a:cxn ang="0">
                    <a:pos x="45" y="20"/>
                  </a:cxn>
                  <a:cxn ang="0">
                    <a:pos x="49" y="25"/>
                  </a:cxn>
                  <a:cxn ang="0">
                    <a:pos x="49" y="29"/>
                  </a:cxn>
                  <a:cxn ang="0">
                    <a:pos x="49" y="32"/>
                  </a:cxn>
                  <a:cxn ang="0">
                    <a:pos x="49" y="36"/>
                  </a:cxn>
                  <a:cxn ang="0">
                    <a:pos x="48" y="40"/>
                  </a:cxn>
                  <a:cxn ang="0">
                    <a:pos x="45" y="43"/>
                  </a:cxn>
                  <a:cxn ang="0">
                    <a:pos x="44" y="46"/>
                  </a:cxn>
                  <a:cxn ang="0">
                    <a:pos x="42" y="50"/>
                  </a:cxn>
                  <a:cxn ang="0">
                    <a:pos x="40" y="52"/>
                  </a:cxn>
                  <a:cxn ang="0">
                    <a:pos x="35" y="51"/>
                  </a:cxn>
                  <a:cxn ang="0">
                    <a:pos x="30" y="50"/>
                  </a:cxn>
                  <a:cxn ang="0">
                    <a:pos x="26" y="48"/>
                  </a:cxn>
                  <a:cxn ang="0">
                    <a:pos x="20" y="48"/>
                  </a:cxn>
                  <a:cxn ang="0">
                    <a:pos x="15" y="47"/>
                  </a:cxn>
                  <a:cxn ang="0">
                    <a:pos x="11" y="46"/>
                  </a:cxn>
                  <a:cxn ang="0">
                    <a:pos x="5" y="46"/>
                  </a:cxn>
                  <a:cxn ang="0">
                    <a:pos x="0" y="45"/>
                  </a:cxn>
                  <a:cxn ang="0">
                    <a:pos x="0" y="41"/>
                  </a:cxn>
                  <a:cxn ang="0">
                    <a:pos x="0" y="38"/>
                  </a:cxn>
                  <a:cxn ang="0">
                    <a:pos x="0" y="35"/>
                  </a:cxn>
                  <a:cxn ang="0">
                    <a:pos x="0" y="31"/>
                  </a:cxn>
                  <a:cxn ang="0">
                    <a:pos x="3" y="29"/>
                  </a:cxn>
                  <a:cxn ang="0">
                    <a:pos x="5" y="25"/>
                  </a:cxn>
                  <a:cxn ang="0">
                    <a:pos x="7" y="23"/>
                  </a:cxn>
                  <a:cxn ang="0">
                    <a:pos x="10" y="21"/>
                  </a:cxn>
                  <a:cxn ang="0">
                    <a:pos x="9" y="15"/>
                  </a:cxn>
                  <a:cxn ang="0">
                    <a:pos x="7" y="10"/>
                  </a:cxn>
                  <a:cxn ang="0">
                    <a:pos x="6" y="5"/>
                  </a:cxn>
                  <a:cxn ang="0">
                    <a:pos x="5" y="0"/>
                  </a:cxn>
                </a:cxnLst>
                <a:rect l="0" t="0" r="r" b="b"/>
                <a:pathLst>
                  <a:path w="49" h="52">
                    <a:moveTo>
                      <a:pt x="5" y="0"/>
                    </a:moveTo>
                    <a:lnTo>
                      <a:pt x="12" y="0"/>
                    </a:lnTo>
                    <a:lnTo>
                      <a:pt x="20" y="1"/>
                    </a:lnTo>
                    <a:lnTo>
                      <a:pt x="27" y="2"/>
                    </a:lnTo>
                    <a:lnTo>
                      <a:pt x="35" y="3"/>
                    </a:lnTo>
                    <a:lnTo>
                      <a:pt x="38" y="9"/>
                    </a:lnTo>
                    <a:lnTo>
                      <a:pt x="42" y="14"/>
                    </a:lnTo>
                    <a:lnTo>
                      <a:pt x="45" y="20"/>
                    </a:lnTo>
                    <a:lnTo>
                      <a:pt x="49" y="25"/>
                    </a:lnTo>
                    <a:lnTo>
                      <a:pt x="49" y="29"/>
                    </a:lnTo>
                    <a:lnTo>
                      <a:pt x="49" y="32"/>
                    </a:lnTo>
                    <a:lnTo>
                      <a:pt x="49" y="36"/>
                    </a:lnTo>
                    <a:lnTo>
                      <a:pt x="48" y="40"/>
                    </a:lnTo>
                    <a:lnTo>
                      <a:pt x="45" y="43"/>
                    </a:lnTo>
                    <a:lnTo>
                      <a:pt x="44" y="46"/>
                    </a:lnTo>
                    <a:lnTo>
                      <a:pt x="42" y="50"/>
                    </a:lnTo>
                    <a:lnTo>
                      <a:pt x="40" y="52"/>
                    </a:lnTo>
                    <a:lnTo>
                      <a:pt x="35" y="51"/>
                    </a:lnTo>
                    <a:lnTo>
                      <a:pt x="30" y="50"/>
                    </a:lnTo>
                    <a:lnTo>
                      <a:pt x="26" y="48"/>
                    </a:lnTo>
                    <a:lnTo>
                      <a:pt x="20" y="48"/>
                    </a:lnTo>
                    <a:lnTo>
                      <a:pt x="15" y="47"/>
                    </a:lnTo>
                    <a:lnTo>
                      <a:pt x="11" y="46"/>
                    </a:lnTo>
                    <a:lnTo>
                      <a:pt x="5" y="46"/>
                    </a:lnTo>
                    <a:lnTo>
                      <a:pt x="0" y="45"/>
                    </a:lnTo>
                    <a:lnTo>
                      <a:pt x="0" y="41"/>
                    </a:lnTo>
                    <a:lnTo>
                      <a:pt x="0" y="38"/>
                    </a:lnTo>
                    <a:lnTo>
                      <a:pt x="0" y="35"/>
                    </a:lnTo>
                    <a:lnTo>
                      <a:pt x="0" y="31"/>
                    </a:lnTo>
                    <a:lnTo>
                      <a:pt x="3" y="29"/>
                    </a:lnTo>
                    <a:lnTo>
                      <a:pt x="5" y="25"/>
                    </a:lnTo>
                    <a:lnTo>
                      <a:pt x="7" y="23"/>
                    </a:lnTo>
                    <a:lnTo>
                      <a:pt x="10" y="21"/>
                    </a:lnTo>
                    <a:lnTo>
                      <a:pt x="9" y="15"/>
                    </a:lnTo>
                    <a:lnTo>
                      <a:pt x="7" y="10"/>
                    </a:lnTo>
                    <a:lnTo>
                      <a:pt x="6" y="5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E03A5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4" name="Freeform 190"/>
              <p:cNvSpPr>
                <a:spLocks/>
              </p:cNvSpPr>
              <p:nvPr/>
            </p:nvSpPr>
            <p:spPr bwMode="auto">
              <a:xfrm>
                <a:off x="2413757" y="3784163"/>
                <a:ext cx="34391" cy="45407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1" y="1"/>
                  </a:cxn>
                  <a:cxn ang="0">
                    <a:pos x="18" y="2"/>
                  </a:cxn>
                  <a:cxn ang="0">
                    <a:pos x="25" y="3"/>
                  </a:cxn>
                  <a:cxn ang="0">
                    <a:pos x="32" y="5"/>
                  </a:cxn>
                  <a:cxn ang="0">
                    <a:pos x="34" y="9"/>
                  </a:cxn>
                  <a:cxn ang="0">
                    <a:pos x="38" y="14"/>
                  </a:cxn>
                  <a:cxn ang="0">
                    <a:pos x="41" y="20"/>
                  </a:cxn>
                  <a:cxn ang="0">
                    <a:pos x="45" y="24"/>
                  </a:cxn>
                  <a:cxn ang="0">
                    <a:pos x="45" y="28"/>
                  </a:cxn>
                  <a:cxn ang="0">
                    <a:pos x="45" y="31"/>
                  </a:cxn>
                  <a:cxn ang="0">
                    <a:pos x="45" y="35"/>
                  </a:cxn>
                  <a:cxn ang="0">
                    <a:pos x="44" y="38"/>
                  </a:cxn>
                  <a:cxn ang="0">
                    <a:pos x="41" y="40"/>
                  </a:cxn>
                  <a:cxn ang="0">
                    <a:pos x="40" y="44"/>
                  </a:cxn>
                  <a:cxn ang="0">
                    <a:pos x="38" y="46"/>
                  </a:cxn>
                  <a:cxn ang="0">
                    <a:pos x="35" y="48"/>
                  </a:cxn>
                  <a:cxn ang="0">
                    <a:pos x="31" y="48"/>
                  </a:cxn>
                  <a:cxn ang="0">
                    <a:pos x="26" y="47"/>
                  </a:cxn>
                  <a:cxn ang="0">
                    <a:pos x="23" y="47"/>
                  </a:cxn>
                  <a:cxn ang="0">
                    <a:pos x="18" y="46"/>
                  </a:cxn>
                  <a:cxn ang="0">
                    <a:pos x="14" y="45"/>
                  </a:cxn>
                  <a:cxn ang="0">
                    <a:pos x="9" y="44"/>
                  </a:cxn>
                  <a:cxn ang="0">
                    <a:pos x="4" y="44"/>
                  </a:cxn>
                  <a:cxn ang="0">
                    <a:pos x="0" y="43"/>
                  </a:cxn>
                  <a:cxn ang="0">
                    <a:pos x="0" y="39"/>
                  </a:cxn>
                  <a:cxn ang="0">
                    <a:pos x="0" y="36"/>
                  </a:cxn>
                  <a:cxn ang="0">
                    <a:pos x="0" y="33"/>
                  </a:cxn>
                  <a:cxn ang="0">
                    <a:pos x="0" y="30"/>
                  </a:cxn>
                  <a:cxn ang="0">
                    <a:pos x="2" y="28"/>
                  </a:cxn>
                  <a:cxn ang="0">
                    <a:pos x="4" y="25"/>
                  </a:cxn>
                  <a:cxn ang="0">
                    <a:pos x="6" y="23"/>
                  </a:cxn>
                  <a:cxn ang="0">
                    <a:pos x="8" y="21"/>
                  </a:cxn>
                  <a:cxn ang="0">
                    <a:pos x="7" y="16"/>
                  </a:cxn>
                  <a:cxn ang="0">
                    <a:pos x="6" y="12"/>
                  </a:cxn>
                  <a:cxn ang="0">
                    <a:pos x="4" y="6"/>
                  </a:cxn>
                  <a:cxn ang="0">
                    <a:pos x="3" y="0"/>
                  </a:cxn>
                </a:cxnLst>
                <a:rect l="0" t="0" r="r" b="b"/>
                <a:pathLst>
                  <a:path w="45" h="48">
                    <a:moveTo>
                      <a:pt x="3" y="0"/>
                    </a:moveTo>
                    <a:lnTo>
                      <a:pt x="11" y="1"/>
                    </a:lnTo>
                    <a:lnTo>
                      <a:pt x="18" y="2"/>
                    </a:lnTo>
                    <a:lnTo>
                      <a:pt x="25" y="3"/>
                    </a:lnTo>
                    <a:lnTo>
                      <a:pt x="32" y="5"/>
                    </a:lnTo>
                    <a:lnTo>
                      <a:pt x="34" y="9"/>
                    </a:lnTo>
                    <a:lnTo>
                      <a:pt x="38" y="14"/>
                    </a:lnTo>
                    <a:lnTo>
                      <a:pt x="41" y="20"/>
                    </a:lnTo>
                    <a:lnTo>
                      <a:pt x="45" y="24"/>
                    </a:lnTo>
                    <a:lnTo>
                      <a:pt x="45" y="28"/>
                    </a:lnTo>
                    <a:lnTo>
                      <a:pt x="45" y="31"/>
                    </a:lnTo>
                    <a:lnTo>
                      <a:pt x="45" y="35"/>
                    </a:lnTo>
                    <a:lnTo>
                      <a:pt x="44" y="38"/>
                    </a:lnTo>
                    <a:lnTo>
                      <a:pt x="41" y="40"/>
                    </a:lnTo>
                    <a:lnTo>
                      <a:pt x="40" y="44"/>
                    </a:lnTo>
                    <a:lnTo>
                      <a:pt x="38" y="46"/>
                    </a:lnTo>
                    <a:lnTo>
                      <a:pt x="35" y="48"/>
                    </a:lnTo>
                    <a:lnTo>
                      <a:pt x="31" y="48"/>
                    </a:lnTo>
                    <a:lnTo>
                      <a:pt x="26" y="47"/>
                    </a:lnTo>
                    <a:lnTo>
                      <a:pt x="23" y="47"/>
                    </a:lnTo>
                    <a:lnTo>
                      <a:pt x="18" y="46"/>
                    </a:lnTo>
                    <a:lnTo>
                      <a:pt x="14" y="45"/>
                    </a:lnTo>
                    <a:lnTo>
                      <a:pt x="9" y="44"/>
                    </a:lnTo>
                    <a:lnTo>
                      <a:pt x="4" y="44"/>
                    </a:lnTo>
                    <a:lnTo>
                      <a:pt x="0" y="43"/>
                    </a:lnTo>
                    <a:lnTo>
                      <a:pt x="0" y="39"/>
                    </a:lnTo>
                    <a:lnTo>
                      <a:pt x="0" y="36"/>
                    </a:lnTo>
                    <a:lnTo>
                      <a:pt x="0" y="33"/>
                    </a:lnTo>
                    <a:lnTo>
                      <a:pt x="0" y="30"/>
                    </a:lnTo>
                    <a:lnTo>
                      <a:pt x="2" y="28"/>
                    </a:lnTo>
                    <a:lnTo>
                      <a:pt x="4" y="25"/>
                    </a:lnTo>
                    <a:lnTo>
                      <a:pt x="6" y="23"/>
                    </a:lnTo>
                    <a:lnTo>
                      <a:pt x="8" y="21"/>
                    </a:lnTo>
                    <a:lnTo>
                      <a:pt x="7" y="16"/>
                    </a:lnTo>
                    <a:lnTo>
                      <a:pt x="6" y="12"/>
                    </a:lnTo>
                    <a:lnTo>
                      <a:pt x="4" y="6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DD44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5" name="Freeform 191"/>
              <p:cNvSpPr>
                <a:spLocks/>
              </p:cNvSpPr>
              <p:nvPr/>
            </p:nvSpPr>
            <p:spPr bwMode="auto">
              <a:xfrm>
                <a:off x="2416748" y="3787947"/>
                <a:ext cx="29905" cy="39731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9" y="0"/>
                  </a:cxn>
                  <a:cxn ang="0">
                    <a:pos x="15" y="2"/>
                  </a:cxn>
                  <a:cxn ang="0">
                    <a:pos x="22" y="2"/>
                  </a:cxn>
                  <a:cxn ang="0">
                    <a:pos x="28" y="3"/>
                  </a:cxn>
                  <a:cxn ang="0">
                    <a:pos x="31" y="7"/>
                  </a:cxn>
                  <a:cxn ang="0">
                    <a:pos x="35" y="12"/>
                  </a:cxn>
                  <a:cxn ang="0">
                    <a:pos x="37" y="17"/>
                  </a:cxn>
                  <a:cxn ang="0">
                    <a:pos x="41" y="21"/>
                  </a:cxn>
                  <a:cxn ang="0">
                    <a:pos x="41" y="25"/>
                  </a:cxn>
                  <a:cxn ang="0">
                    <a:pos x="41" y="27"/>
                  </a:cxn>
                  <a:cxn ang="0">
                    <a:pos x="39" y="30"/>
                  </a:cxn>
                  <a:cxn ang="0">
                    <a:pos x="39" y="34"/>
                  </a:cxn>
                  <a:cxn ang="0">
                    <a:pos x="38" y="36"/>
                  </a:cxn>
                  <a:cxn ang="0">
                    <a:pos x="36" y="38"/>
                  </a:cxn>
                  <a:cxn ang="0">
                    <a:pos x="35" y="41"/>
                  </a:cxn>
                  <a:cxn ang="0">
                    <a:pos x="32" y="43"/>
                  </a:cxn>
                  <a:cxn ang="0">
                    <a:pos x="24" y="42"/>
                  </a:cxn>
                  <a:cxn ang="0">
                    <a:pos x="16" y="41"/>
                  </a:cxn>
                  <a:cxn ang="0">
                    <a:pos x="8" y="38"/>
                  </a:cxn>
                  <a:cxn ang="0">
                    <a:pos x="0" y="37"/>
                  </a:cxn>
                  <a:cxn ang="0">
                    <a:pos x="0" y="35"/>
                  </a:cxn>
                  <a:cxn ang="0">
                    <a:pos x="0" y="32"/>
                  </a:cxn>
                  <a:cxn ang="0">
                    <a:pos x="0" y="28"/>
                  </a:cxn>
                  <a:cxn ang="0">
                    <a:pos x="0" y="26"/>
                  </a:cxn>
                  <a:cxn ang="0">
                    <a:pos x="3" y="24"/>
                  </a:cxn>
                  <a:cxn ang="0">
                    <a:pos x="4" y="21"/>
                  </a:cxn>
                  <a:cxn ang="0">
                    <a:pos x="6" y="20"/>
                  </a:cxn>
                  <a:cxn ang="0">
                    <a:pos x="7" y="18"/>
                  </a:cxn>
                  <a:cxn ang="0">
                    <a:pos x="6" y="13"/>
                  </a:cxn>
                  <a:cxn ang="0">
                    <a:pos x="5" y="9"/>
                  </a:cxn>
                  <a:cxn ang="0">
                    <a:pos x="4" y="5"/>
                  </a:cxn>
                  <a:cxn ang="0">
                    <a:pos x="3" y="0"/>
                  </a:cxn>
                </a:cxnLst>
                <a:rect l="0" t="0" r="r" b="b"/>
                <a:pathLst>
                  <a:path w="41" h="43">
                    <a:moveTo>
                      <a:pt x="3" y="0"/>
                    </a:moveTo>
                    <a:lnTo>
                      <a:pt x="9" y="0"/>
                    </a:lnTo>
                    <a:lnTo>
                      <a:pt x="15" y="2"/>
                    </a:lnTo>
                    <a:lnTo>
                      <a:pt x="22" y="2"/>
                    </a:lnTo>
                    <a:lnTo>
                      <a:pt x="28" y="3"/>
                    </a:lnTo>
                    <a:lnTo>
                      <a:pt x="31" y="7"/>
                    </a:lnTo>
                    <a:lnTo>
                      <a:pt x="35" y="12"/>
                    </a:lnTo>
                    <a:lnTo>
                      <a:pt x="37" y="17"/>
                    </a:lnTo>
                    <a:lnTo>
                      <a:pt x="41" y="21"/>
                    </a:lnTo>
                    <a:lnTo>
                      <a:pt x="41" y="25"/>
                    </a:lnTo>
                    <a:lnTo>
                      <a:pt x="41" y="27"/>
                    </a:lnTo>
                    <a:lnTo>
                      <a:pt x="39" y="30"/>
                    </a:lnTo>
                    <a:lnTo>
                      <a:pt x="39" y="34"/>
                    </a:lnTo>
                    <a:lnTo>
                      <a:pt x="38" y="36"/>
                    </a:lnTo>
                    <a:lnTo>
                      <a:pt x="36" y="38"/>
                    </a:lnTo>
                    <a:lnTo>
                      <a:pt x="35" y="41"/>
                    </a:lnTo>
                    <a:lnTo>
                      <a:pt x="32" y="43"/>
                    </a:lnTo>
                    <a:lnTo>
                      <a:pt x="24" y="42"/>
                    </a:lnTo>
                    <a:lnTo>
                      <a:pt x="16" y="41"/>
                    </a:lnTo>
                    <a:lnTo>
                      <a:pt x="8" y="38"/>
                    </a:lnTo>
                    <a:lnTo>
                      <a:pt x="0" y="37"/>
                    </a:lnTo>
                    <a:lnTo>
                      <a:pt x="0" y="35"/>
                    </a:lnTo>
                    <a:lnTo>
                      <a:pt x="0" y="32"/>
                    </a:lnTo>
                    <a:lnTo>
                      <a:pt x="0" y="28"/>
                    </a:lnTo>
                    <a:lnTo>
                      <a:pt x="0" y="26"/>
                    </a:lnTo>
                    <a:lnTo>
                      <a:pt x="3" y="24"/>
                    </a:lnTo>
                    <a:lnTo>
                      <a:pt x="4" y="21"/>
                    </a:lnTo>
                    <a:lnTo>
                      <a:pt x="6" y="20"/>
                    </a:lnTo>
                    <a:lnTo>
                      <a:pt x="7" y="18"/>
                    </a:lnTo>
                    <a:lnTo>
                      <a:pt x="6" y="13"/>
                    </a:lnTo>
                    <a:lnTo>
                      <a:pt x="5" y="9"/>
                    </a:lnTo>
                    <a:lnTo>
                      <a:pt x="4" y="5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D84C7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6" name="Freeform 192"/>
              <p:cNvSpPr>
                <a:spLocks/>
              </p:cNvSpPr>
              <p:nvPr/>
            </p:nvSpPr>
            <p:spPr bwMode="auto">
              <a:xfrm>
                <a:off x="2418244" y="3787947"/>
                <a:ext cx="28410" cy="37839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"/>
                  </a:cxn>
                  <a:cxn ang="0">
                    <a:pos x="13" y="1"/>
                  </a:cxn>
                  <a:cxn ang="0">
                    <a:pos x="19" y="1"/>
                  </a:cxn>
                  <a:cxn ang="0">
                    <a:pos x="25" y="2"/>
                  </a:cxn>
                  <a:cxn ang="0">
                    <a:pos x="27" y="7"/>
                  </a:cxn>
                  <a:cxn ang="0">
                    <a:pos x="31" y="10"/>
                  </a:cxn>
                  <a:cxn ang="0">
                    <a:pos x="34" y="15"/>
                  </a:cxn>
                  <a:cxn ang="0">
                    <a:pos x="36" y="18"/>
                  </a:cxn>
                  <a:cxn ang="0">
                    <a:pos x="35" y="22"/>
                  </a:cxn>
                  <a:cxn ang="0">
                    <a:pos x="35" y="24"/>
                  </a:cxn>
                  <a:cxn ang="0">
                    <a:pos x="35" y="27"/>
                  </a:cxn>
                  <a:cxn ang="0">
                    <a:pos x="35" y="30"/>
                  </a:cxn>
                  <a:cxn ang="0">
                    <a:pos x="34" y="32"/>
                  </a:cxn>
                  <a:cxn ang="0">
                    <a:pos x="32" y="34"/>
                  </a:cxn>
                  <a:cxn ang="0">
                    <a:pos x="31" y="36"/>
                  </a:cxn>
                  <a:cxn ang="0">
                    <a:pos x="28" y="39"/>
                  </a:cxn>
                  <a:cxn ang="0">
                    <a:pos x="21" y="38"/>
                  </a:cxn>
                  <a:cxn ang="0">
                    <a:pos x="15" y="36"/>
                  </a:cxn>
                  <a:cxn ang="0">
                    <a:pos x="6" y="35"/>
                  </a:cxn>
                  <a:cxn ang="0">
                    <a:pos x="0" y="34"/>
                  </a:cxn>
                  <a:cxn ang="0">
                    <a:pos x="0" y="31"/>
                  </a:cxn>
                  <a:cxn ang="0">
                    <a:pos x="0" y="28"/>
                  </a:cxn>
                  <a:cxn ang="0">
                    <a:pos x="0" y="25"/>
                  </a:cxn>
                  <a:cxn ang="0">
                    <a:pos x="0" y="23"/>
                  </a:cxn>
                  <a:cxn ang="0">
                    <a:pos x="1" y="20"/>
                  </a:cxn>
                  <a:cxn ang="0">
                    <a:pos x="3" y="19"/>
                  </a:cxn>
                  <a:cxn ang="0">
                    <a:pos x="4" y="17"/>
                  </a:cxn>
                  <a:cxn ang="0">
                    <a:pos x="5" y="16"/>
                  </a:cxn>
                  <a:cxn ang="0">
                    <a:pos x="4" y="11"/>
                  </a:cxn>
                  <a:cxn ang="0">
                    <a:pos x="4" y="8"/>
                  </a:cxn>
                  <a:cxn ang="0">
                    <a:pos x="3" y="4"/>
                  </a:cxn>
                  <a:cxn ang="0">
                    <a:pos x="2" y="0"/>
                  </a:cxn>
                </a:cxnLst>
                <a:rect l="0" t="0" r="r" b="b"/>
                <a:pathLst>
                  <a:path w="36" h="39">
                    <a:moveTo>
                      <a:pt x="2" y="0"/>
                    </a:moveTo>
                    <a:lnTo>
                      <a:pt x="8" y="1"/>
                    </a:lnTo>
                    <a:lnTo>
                      <a:pt x="13" y="1"/>
                    </a:lnTo>
                    <a:lnTo>
                      <a:pt x="19" y="1"/>
                    </a:lnTo>
                    <a:lnTo>
                      <a:pt x="25" y="2"/>
                    </a:lnTo>
                    <a:lnTo>
                      <a:pt x="27" y="7"/>
                    </a:lnTo>
                    <a:lnTo>
                      <a:pt x="31" y="10"/>
                    </a:lnTo>
                    <a:lnTo>
                      <a:pt x="34" y="15"/>
                    </a:lnTo>
                    <a:lnTo>
                      <a:pt x="36" y="18"/>
                    </a:lnTo>
                    <a:lnTo>
                      <a:pt x="35" y="22"/>
                    </a:lnTo>
                    <a:lnTo>
                      <a:pt x="35" y="24"/>
                    </a:lnTo>
                    <a:lnTo>
                      <a:pt x="35" y="27"/>
                    </a:lnTo>
                    <a:lnTo>
                      <a:pt x="35" y="30"/>
                    </a:lnTo>
                    <a:lnTo>
                      <a:pt x="34" y="32"/>
                    </a:lnTo>
                    <a:lnTo>
                      <a:pt x="32" y="34"/>
                    </a:lnTo>
                    <a:lnTo>
                      <a:pt x="31" y="36"/>
                    </a:lnTo>
                    <a:lnTo>
                      <a:pt x="28" y="39"/>
                    </a:lnTo>
                    <a:lnTo>
                      <a:pt x="21" y="38"/>
                    </a:lnTo>
                    <a:lnTo>
                      <a:pt x="15" y="36"/>
                    </a:lnTo>
                    <a:lnTo>
                      <a:pt x="6" y="35"/>
                    </a:lnTo>
                    <a:lnTo>
                      <a:pt x="0" y="34"/>
                    </a:lnTo>
                    <a:lnTo>
                      <a:pt x="0" y="31"/>
                    </a:lnTo>
                    <a:lnTo>
                      <a:pt x="0" y="28"/>
                    </a:lnTo>
                    <a:lnTo>
                      <a:pt x="0" y="25"/>
                    </a:lnTo>
                    <a:lnTo>
                      <a:pt x="0" y="23"/>
                    </a:lnTo>
                    <a:lnTo>
                      <a:pt x="1" y="20"/>
                    </a:lnTo>
                    <a:lnTo>
                      <a:pt x="3" y="19"/>
                    </a:lnTo>
                    <a:lnTo>
                      <a:pt x="4" y="17"/>
                    </a:lnTo>
                    <a:lnTo>
                      <a:pt x="5" y="16"/>
                    </a:lnTo>
                    <a:lnTo>
                      <a:pt x="4" y="11"/>
                    </a:lnTo>
                    <a:lnTo>
                      <a:pt x="4" y="8"/>
                    </a:lnTo>
                    <a:lnTo>
                      <a:pt x="3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D3547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7" name="Freeform 193"/>
              <p:cNvSpPr>
                <a:spLocks/>
              </p:cNvSpPr>
              <p:nvPr/>
            </p:nvSpPr>
            <p:spPr bwMode="auto">
              <a:xfrm>
                <a:off x="2419738" y="3789838"/>
                <a:ext cx="25420" cy="3405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"/>
                  </a:cxn>
                  <a:cxn ang="0">
                    <a:pos x="13" y="1"/>
                  </a:cxn>
                  <a:cxn ang="0">
                    <a:pos x="18" y="1"/>
                  </a:cxn>
                  <a:cxn ang="0">
                    <a:pos x="23" y="2"/>
                  </a:cxn>
                  <a:cxn ang="0">
                    <a:pos x="25" y="6"/>
                  </a:cxn>
                  <a:cxn ang="0">
                    <a:pos x="27" y="9"/>
                  </a:cxn>
                  <a:cxn ang="0">
                    <a:pos x="30" y="14"/>
                  </a:cxn>
                  <a:cxn ang="0">
                    <a:pos x="32" y="17"/>
                  </a:cxn>
                  <a:cxn ang="0">
                    <a:pos x="32" y="19"/>
                  </a:cxn>
                  <a:cxn ang="0">
                    <a:pos x="32" y="22"/>
                  </a:cxn>
                  <a:cxn ang="0">
                    <a:pos x="32" y="25"/>
                  </a:cxn>
                  <a:cxn ang="0">
                    <a:pos x="32" y="27"/>
                  </a:cxn>
                  <a:cxn ang="0">
                    <a:pos x="31" y="30"/>
                  </a:cxn>
                  <a:cxn ang="0">
                    <a:pos x="29" y="31"/>
                  </a:cxn>
                  <a:cxn ang="0">
                    <a:pos x="27" y="33"/>
                  </a:cxn>
                  <a:cxn ang="0">
                    <a:pos x="26" y="35"/>
                  </a:cxn>
                  <a:cxn ang="0">
                    <a:pos x="19" y="34"/>
                  </a:cxn>
                  <a:cxn ang="0">
                    <a:pos x="13" y="33"/>
                  </a:cxn>
                  <a:cxn ang="0">
                    <a:pos x="6" y="32"/>
                  </a:cxn>
                  <a:cxn ang="0">
                    <a:pos x="0" y="31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0" y="23"/>
                  </a:cxn>
                  <a:cxn ang="0">
                    <a:pos x="0" y="21"/>
                  </a:cxn>
                  <a:cxn ang="0">
                    <a:pos x="1" y="19"/>
                  </a:cxn>
                  <a:cxn ang="0">
                    <a:pos x="3" y="17"/>
                  </a:cxn>
                  <a:cxn ang="0">
                    <a:pos x="4" y="16"/>
                  </a:cxn>
                  <a:cxn ang="0">
                    <a:pos x="6" y="15"/>
                  </a:cxn>
                  <a:cxn ang="0">
                    <a:pos x="4" y="11"/>
                  </a:cxn>
                  <a:cxn ang="0">
                    <a:pos x="4" y="7"/>
                  </a:cxn>
                  <a:cxn ang="0">
                    <a:pos x="3" y="3"/>
                  </a:cxn>
                  <a:cxn ang="0">
                    <a:pos x="2" y="0"/>
                  </a:cxn>
                </a:cxnLst>
                <a:rect l="0" t="0" r="r" b="b"/>
                <a:pathLst>
                  <a:path w="32" h="35">
                    <a:moveTo>
                      <a:pt x="2" y="0"/>
                    </a:moveTo>
                    <a:lnTo>
                      <a:pt x="8" y="1"/>
                    </a:lnTo>
                    <a:lnTo>
                      <a:pt x="13" y="1"/>
                    </a:lnTo>
                    <a:lnTo>
                      <a:pt x="18" y="1"/>
                    </a:lnTo>
                    <a:lnTo>
                      <a:pt x="23" y="2"/>
                    </a:lnTo>
                    <a:lnTo>
                      <a:pt x="25" y="6"/>
                    </a:lnTo>
                    <a:lnTo>
                      <a:pt x="27" y="9"/>
                    </a:lnTo>
                    <a:lnTo>
                      <a:pt x="30" y="14"/>
                    </a:lnTo>
                    <a:lnTo>
                      <a:pt x="32" y="17"/>
                    </a:lnTo>
                    <a:lnTo>
                      <a:pt x="32" y="19"/>
                    </a:lnTo>
                    <a:lnTo>
                      <a:pt x="32" y="22"/>
                    </a:lnTo>
                    <a:lnTo>
                      <a:pt x="32" y="25"/>
                    </a:lnTo>
                    <a:lnTo>
                      <a:pt x="32" y="27"/>
                    </a:lnTo>
                    <a:lnTo>
                      <a:pt x="31" y="30"/>
                    </a:lnTo>
                    <a:lnTo>
                      <a:pt x="29" y="31"/>
                    </a:lnTo>
                    <a:lnTo>
                      <a:pt x="27" y="33"/>
                    </a:lnTo>
                    <a:lnTo>
                      <a:pt x="26" y="35"/>
                    </a:lnTo>
                    <a:lnTo>
                      <a:pt x="19" y="34"/>
                    </a:lnTo>
                    <a:lnTo>
                      <a:pt x="13" y="33"/>
                    </a:lnTo>
                    <a:lnTo>
                      <a:pt x="6" y="32"/>
                    </a:lnTo>
                    <a:lnTo>
                      <a:pt x="0" y="31"/>
                    </a:lnTo>
                    <a:lnTo>
                      <a:pt x="0" y="29"/>
                    </a:lnTo>
                    <a:lnTo>
                      <a:pt x="0" y="25"/>
                    </a:lnTo>
                    <a:lnTo>
                      <a:pt x="0" y="23"/>
                    </a:lnTo>
                    <a:lnTo>
                      <a:pt x="0" y="21"/>
                    </a:lnTo>
                    <a:lnTo>
                      <a:pt x="1" y="19"/>
                    </a:lnTo>
                    <a:lnTo>
                      <a:pt x="3" y="17"/>
                    </a:lnTo>
                    <a:lnTo>
                      <a:pt x="4" y="16"/>
                    </a:lnTo>
                    <a:lnTo>
                      <a:pt x="6" y="15"/>
                    </a:lnTo>
                    <a:lnTo>
                      <a:pt x="4" y="11"/>
                    </a:lnTo>
                    <a:lnTo>
                      <a:pt x="4" y="7"/>
                    </a:lnTo>
                    <a:lnTo>
                      <a:pt x="3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D15E8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8" name="Freeform 194"/>
              <p:cNvSpPr>
                <a:spLocks/>
              </p:cNvSpPr>
              <p:nvPr/>
            </p:nvSpPr>
            <p:spPr bwMode="auto">
              <a:xfrm>
                <a:off x="2422729" y="3791731"/>
                <a:ext cx="20934" cy="28380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21" y="1"/>
                  </a:cxn>
                  <a:cxn ang="0">
                    <a:pos x="29" y="15"/>
                  </a:cxn>
                  <a:cxn ang="0">
                    <a:pos x="29" y="23"/>
                  </a:cxn>
                  <a:cxn ang="0">
                    <a:pos x="23" y="30"/>
                  </a:cxn>
                  <a:cxn ang="0">
                    <a:pos x="0" y="27"/>
                  </a:cxn>
                  <a:cxn ang="0">
                    <a:pos x="0" y="19"/>
                  </a:cxn>
                  <a:cxn ang="0">
                    <a:pos x="5" y="13"/>
                  </a:cxn>
                  <a:cxn ang="0">
                    <a:pos x="2" y="0"/>
                  </a:cxn>
                </a:cxnLst>
                <a:rect l="0" t="0" r="r" b="b"/>
                <a:pathLst>
                  <a:path w="29" h="30">
                    <a:moveTo>
                      <a:pt x="2" y="0"/>
                    </a:moveTo>
                    <a:lnTo>
                      <a:pt x="21" y="1"/>
                    </a:lnTo>
                    <a:lnTo>
                      <a:pt x="29" y="15"/>
                    </a:lnTo>
                    <a:lnTo>
                      <a:pt x="29" y="23"/>
                    </a:lnTo>
                    <a:lnTo>
                      <a:pt x="23" y="30"/>
                    </a:lnTo>
                    <a:lnTo>
                      <a:pt x="0" y="27"/>
                    </a:lnTo>
                    <a:lnTo>
                      <a:pt x="0" y="19"/>
                    </a:lnTo>
                    <a:lnTo>
                      <a:pt x="5" y="1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CC66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49" name="Freeform 195"/>
              <p:cNvSpPr>
                <a:spLocks/>
              </p:cNvSpPr>
              <p:nvPr/>
            </p:nvSpPr>
            <p:spPr bwMode="auto">
              <a:xfrm>
                <a:off x="2246288" y="3901463"/>
                <a:ext cx="182422" cy="261089"/>
              </a:xfrm>
              <a:custGeom>
                <a:avLst/>
                <a:gdLst/>
                <a:ahLst/>
                <a:cxnLst>
                  <a:cxn ang="0">
                    <a:pos x="85" y="0"/>
                  </a:cxn>
                  <a:cxn ang="0">
                    <a:pos x="120" y="21"/>
                  </a:cxn>
                  <a:cxn ang="0">
                    <a:pos x="135" y="26"/>
                  </a:cxn>
                  <a:cxn ang="0">
                    <a:pos x="151" y="29"/>
                  </a:cxn>
                  <a:cxn ang="0">
                    <a:pos x="166" y="31"/>
                  </a:cxn>
                  <a:cxn ang="0">
                    <a:pos x="182" y="33"/>
                  </a:cxn>
                  <a:cxn ang="0">
                    <a:pos x="197" y="33"/>
                  </a:cxn>
                  <a:cxn ang="0">
                    <a:pos x="213" y="30"/>
                  </a:cxn>
                  <a:cxn ang="0">
                    <a:pos x="228" y="28"/>
                  </a:cxn>
                  <a:cxn ang="0">
                    <a:pos x="244" y="24"/>
                  </a:cxn>
                  <a:cxn ang="0">
                    <a:pos x="234" y="31"/>
                  </a:cxn>
                  <a:cxn ang="0">
                    <a:pos x="222" y="37"/>
                  </a:cxn>
                  <a:cxn ang="0">
                    <a:pos x="210" y="42"/>
                  </a:cxn>
                  <a:cxn ang="0">
                    <a:pos x="196" y="45"/>
                  </a:cxn>
                  <a:cxn ang="0">
                    <a:pos x="183" y="49"/>
                  </a:cxn>
                  <a:cxn ang="0">
                    <a:pos x="169" y="52"/>
                  </a:cxn>
                  <a:cxn ang="0">
                    <a:pos x="156" y="54"/>
                  </a:cxn>
                  <a:cxn ang="0">
                    <a:pos x="143" y="57"/>
                  </a:cxn>
                  <a:cxn ang="0">
                    <a:pos x="125" y="71"/>
                  </a:cxn>
                  <a:cxn ang="0">
                    <a:pos x="96" y="117"/>
                  </a:cxn>
                  <a:cxn ang="0">
                    <a:pos x="83" y="142"/>
                  </a:cxn>
                  <a:cxn ang="0">
                    <a:pos x="58" y="168"/>
                  </a:cxn>
                  <a:cxn ang="0">
                    <a:pos x="39" y="192"/>
                  </a:cxn>
                  <a:cxn ang="0">
                    <a:pos x="0" y="278"/>
                  </a:cxn>
                  <a:cxn ang="0">
                    <a:pos x="19" y="204"/>
                  </a:cxn>
                  <a:cxn ang="0">
                    <a:pos x="78" y="98"/>
                  </a:cxn>
                  <a:cxn ang="0">
                    <a:pos x="108" y="54"/>
                  </a:cxn>
                  <a:cxn ang="0">
                    <a:pos x="91" y="21"/>
                  </a:cxn>
                  <a:cxn ang="0">
                    <a:pos x="85" y="0"/>
                  </a:cxn>
                </a:cxnLst>
                <a:rect l="0" t="0" r="r" b="b"/>
                <a:pathLst>
                  <a:path w="244" h="278">
                    <a:moveTo>
                      <a:pt x="85" y="0"/>
                    </a:moveTo>
                    <a:lnTo>
                      <a:pt x="120" y="21"/>
                    </a:lnTo>
                    <a:lnTo>
                      <a:pt x="135" y="26"/>
                    </a:lnTo>
                    <a:lnTo>
                      <a:pt x="151" y="29"/>
                    </a:lnTo>
                    <a:lnTo>
                      <a:pt x="166" y="31"/>
                    </a:lnTo>
                    <a:lnTo>
                      <a:pt x="182" y="33"/>
                    </a:lnTo>
                    <a:lnTo>
                      <a:pt x="197" y="33"/>
                    </a:lnTo>
                    <a:lnTo>
                      <a:pt x="213" y="30"/>
                    </a:lnTo>
                    <a:lnTo>
                      <a:pt x="228" y="28"/>
                    </a:lnTo>
                    <a:lnTo>
                      <a:pt x="244" y="24"/>
                    </a:lnTo>
                    <a:lnTo>
                      <a:pt x="234" y="31"/>
                    </a:lnTo>
                    <a:lnTo>
                      <a:pt x="222" y="37"/>
                    </a:lnTo>
                    <a:lnTo>
                      <a:pt x="210" y="42"/>
                    </a:lnTo>
                    <a:lnTo>
                      <a:pt x="196" y="45"/>
                    </a:lnTo>
                    <a:lnTo>
                      <a:pt x="183" y="49"/>
                    </a:lnTo>
                    <a:lnTo>
                      <a:pt x="169" y="52"/>
                    </a:lnTo>
                    <a:lnTo>
                      <a:pt x="156" y="54"/>
                    </a:lnTo>
                    <a:lnTo>
                      <a:pt x="143" y="57"/>
                    </a:lnTo>
                    <a:lnTo>
                      <a:pt x="125" y="71"/>
                    </a:lnTo>
                    <a:lnTo>
                      <a:pt x="96" y="117"/>
                    </a:lnTo>
                    <a:lnTo>
                      <a:pt x="83" y="142"/>
                    </a:lnTo>
                    <a:lnTo>
                      <a:pt x="58" y="168"/>
                    </a:lnTo>
                    <a:lnTo>
                      <a:pt x="39" y="192"/>
                    </a:lnTo>
                    <a:lnTo>
                      <a:pt x="0" y="278"/>
                    </a:lnTo>
                    <a:lnTo>
                      <a:pt x="19" y="204"/>
                    </a:lnTo>
                    <a:lnTo>
                      <a:pt x="78" y="98"/>
                    </a:lnTo>
                    <a:lnTo>
                      <a:pt x="108" y="54"/>
                    </a:lnTo>
                    <a:lnTo>
                      <a:pt x="91" y="21"/>
                    </a:lnTo>
                    <a:lnTo>
                      <a:pt x="85" y="0"/>
                    </a:lnTo>
                    <a:close/>
                  </a:path>
                </a:pathLst>
              </a:custGeom>
              <a:solidFill>
                <a:srgbClr val="CC3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0" name="Freeform 196"/>
              <p:cNvSpPr>
                <a:spLocks/>
              </p:cNvSpPr>
              <p:nvPr/>
            </p:nvSpPr>
            <p:spPr bwMode="auto">
              <a:xfrm>
                <a:off x="2247784" y="3920383"/>
                <a:ext cx="98687" cy="259197"/>
              </a:xfrm>
              <a:custGeom>
                <a:avLst/>
                <a:gdLst/>
                <a:ahLst/>
                <a:cxnLst>
                  <a:cxn ang="0">
                    <a:pos x="112" y="10"/>
                  </a:cxn>
                  <a:cxn ang="0">
                    <a:pos x="133" y="21"/>
                  </a:cxn>
                  <a:cxn ang="0">
                    <a:pos x="133" y="31"/>
                  </a:cxn>
                  <a:cxn ang="0">
                    <a:pos x="118" y="50"/>
                  </a:cxn>
                  <a:cxn ang="0">
                    <a:pos x="89" y="116"/>
                  </a:cxn>
                  <a:cxn ang="0">
                    <a:pos x="40" y="169"/>
                  </a:cxn>
                  <a:cxn ang="0">
                    <a:pos x="8" y="243"/>
                  </a:cxn>
                  <a:cxn ang="0">
                    <a:pos x="0" y="273"/>
                  </a:cxn>
                  <a:cxn ang="0">
                    <a:pos x="11" y="209"/>
                  </a:cxn>
                  <a:cxn ang="0">
                    <a:pos x="55" y="115"/>
                  </a:cxn>
                  <a:cxn ang="0">
                    <a:pos x="76" y="73"/>
                  </a:cxn>
                  <a:cxn ang="0">
                    <a:pos x="104" y="36"/>
                  </a:cxn>
                  <a:cxn ang="0">
                    <a:pos x="97" y="0"/>
                  </a:cxn>
                  <a:cxn ang="0">
                    <a:pos x="100" y="1"/>
                  </a:cxn>
                  <a:cxn ang="0">
                    <a:pos x="105" y="3"/>
                  </a:cxn>
                  <a:cxn ang="0">
                    <a:pos x="110" y="7"/>
                  </a:cxn>
                  <a:cxn ang="0">
                    <a:pos x="112" y="10"/>
                  </a:cxn>
                </a:cxnLst>
                <a:rect l="0" t="0" r="r" b="b"/>
                <a:pathLst>
                  <a:path w="133" h="273">
                    <a:moveTo>
                      <a:pt x="112" y="10"/>
                    </a:moveTo>
                    <a:lnTo>
                      <a:pt x="133" y="21"/>
                    </a:lnTo>
                    <a:lnTo>
                      <a:pt x="133" y="31"/>
                    </a:lnTo>
                    <a:lnTo>
                      <a:pt x="118" y="50"/>
                    </a:lnTo>
                    <a:lnTo>
                      <a:pt x="89" y="116"/>
                    </a:lnTo>
                    <a:lnTo>
                      <a:pt x="40" y="169"/>
                    </a:lnTo>
                    <a:lnTo>
                      <a:pt x="8" y="243"/>
                    </a:lnTo>
                    <a:lnTo>
                      <a:pt x="0" y="273"/>
                    </a:lnTo>
                    <a:lnTo>
                      <a:pt x="11" y="209"/>
                    </a:lnTo>
                    <a:lnTo>
                      <a:pt x="55" y="115"/>
                    </a:lnTo>
                    <a:lnTo>
                      <a:pt x="76" y="73"/>
                    </a:lnTo>
                    <a:lnTo>
                      <a:pt x="104" y="36"/>
                    </a:lnTo>
                    <a:lnTo>
                      <a:pt x="97" y="0"/>
                    </a:lnTo>
                    <a:lnTo>
                      <a:pt x="100" y="1"/>
                    </a:lnTo>
                    <a:lnTo>
                      <a:pt x="105" y="3"/>
                    </a:lnTo>
                    <a:lnTo>
                      <a:pt x="110" y="7"/>
                    </a:lnTo>
                    <a:lnTo>
                      <a:pt x="112" y="10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1" name="Freeform 197"/>
              <p:cNvSpPr>
                <a:spLocks/>
              </p:cNvSpPr>
              <p:nvPr/>
            </p:nvSpPr>
            <p:spPr bwMode="auto">
              <a:xfrm>
                <a:off x="2277689" y="3965790"/>
                <a:ext cx="40372" cy="37839"/>
              </a:xfrm>
              <a:custGeom>
                <a:avLst/>
                <a:gdLst/>
                <a:ahLst/>
                <a:cxnLst>
                  <a:cxn ang="0">
                    <a:pos x="51" y="8"/>
                  </a:cxn>
                  <a:cxn ang="0">
                    <a:pos x="54" y="0"/>
                  </a:cxn>
                  <a:cxn ang="0">
                    <a:pos x="18" y="14"/>
                  </a:cxn>
                  <a:cxn ang="0">
                    <a:pos x="0" y="40"/>
                  </a:cxn>
                  <a:cxn ang="0">
                    <a:pos x="23" y="17"/>
                  </a:cxn>
                  <a:cxn ang="0">
                    <a:pos x="51" y="8"/>
                  </a:cxn>
                </a:cxnLst>
                <a:rect l="0" t="0" r="r" b="b"/>
                <a:pathLst>
                  <a:path w="54" h="40">
                    <a:moveTo>
                      <a:pt x="51" y="8"/>
                    </a:moveTo>
                    <a:lnTo>
                      <a:pt x="54" y="0"/>
                    </a:lnTo>
                    <a:lnTo>
                      <a:pt x="18" y="14"/>
                    </a:lnTo>
                    <a:lnTo>
                      <a:pt x="0" y="40"/>
                    </a:lnTo>
                    <a:lnTo>
                      <a:pt x="23" y="17"/>
                    </a:lnTo>
                    <a:lnTo>
                      <a:pt x="51" y="8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2" name="Freeform 198"/>
              <p:cNvSpPr>
                <a:spLocks/>
              </p:cNvSpPr>
              <p:nvPr/>
            </p:nvSpPr>
            <p:spPr bwMode="auto">
              <a:xfrm>
                <a:off x="2258250" y="4016872"/>
                <a:ext cx="47848" cy="35948"/>
              </a:xfrm>
              <a:custGeom>
                <a:avLst/>
                <a:gdLst/>
                <a:ahLst/>
                <a:cxnLst>
                  <a:cxn ang="0">
                    <a:pos x="47" y="0"/>
                  </a:cxn>
                  <a:cxn ang="0">
                    <a:pos x="29" y="10"/>
                  </a:cxn>
                  <a:cxn ang="0">
                    <a:pos x="8" y="23"/>
                  </a:cxn>
                  <a:cxn ang="0">
                    <a:pos x="0" y="36"/>
                  </a:cxn>
                  <a:cxn ang="0">
                    <a:pos x="21" y="23"/>
                  </a:cxn>
                  <a:cxn ang="0">
                    <a:pos x="52" y="16"/>
                  </a:cxn>
                  <a:cxn ang="0">
                    <a:pos x="66" y="0"/>
                  </a:cxn>
                  <a:cxn ang="0">
                    <a:pos x="47" y="0"/>
                  </a:cxn>
                </a:cxnLst>
                <a:rect l="0" t="0" r="r" b="b"/>
                <a:pathLst>
                  <a:path w="66" h="36">
                    <a:moveTo>
                      <a:pt x="47" y="0"/>
                    </a:moveTo>
                    <a:lnTo>
                      <a:pt x="29" y="10"/>
                    </a:lnTo>
                    <a:lnTo>
                      <a:pt x="8" y="23"/>
                    </a:lnTo>
                    <a:lnTo>
                      <a:pt x="0" y="36"/>
                    </a:lnTo>
                    <a:lnTo>
                      <a:pt x="21" y="23"/>
                    </a:lnTo>
                    <a:lnTo>
                      <a:pt x="52" y="16"/>
                    </a:lnTo>
                    <a:lnTo>
                      <a:pt x="66" y="0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3" name="Freeform 199"/>
              <p:cNvSpPr>
                <a:spLocks/>
              </p:cNvSpPr>
              <p:nvPr/>
            </p:nvSpPr>
            <p:spPr bwMode="auto">
              <a:xfrm>
                <a:off x="2270212" y="4071739"/>
                <a:ext cx="5981" cy="66219"/>
              </a:xfrm>
              <a:custGeom>
                <a:avLst/>
                <a:gdLst/>
                <a:ahLst/>
                <a:cxnLst>
                  <a:cxn ang="0">
                    <a:pos x="0" y="21"/>
                  </a:cxn>
                  <a:cxn ang="0">
                    <a:pos x="6" y="44"/>
                  </a:cxn>
                  <a:cxn ang="0">
                    <a:pos x="8" y="69"/>
                  </a:cxn>
                  <a:cxn ang="0">
                    <a:pos x="8" y="36"/>
                  </a:cxn>
                  <a:cxn ang="0">
                    <a:pos x="8" y="0"/>
                  </a:cxn>
                  <a:cxn ang="0">
                    <a:pos x="0" y="21"/>
                  </a:cxn>
                </a:cxnLst>
                <a:rect l="0" t="0" r="r" b="b"/>
                <a:pathLst>
                  <a:path w="8" h="69">
                    <a:moveTo>
                      <a:pt x="0" y="21"/>
                    </a:moveTo>
                    <a:lnTo>
                      <a:pt x="6" y="44"/>
                    </a:lnTo>
                    <a:lnTo>
                      <a:pt x="8" y="69"/>
                    </a:lnTo>
                    <a:lnTo>
                      <a:pt x="8" y="36"/>
                    </a:lnTo>
                    <a:lnTo>
                      <a:pt x="8" y="0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4" name="Freeform 200"/>
              <p:cNvSpPr>
                <a:spLocks/>
              </p:cNvSpPr>
              <p:nvPr/>
            </p:nvSpPr>
            <p:spPr bwMode="auto">
              <a:xfrm>
                <a:off x="2253765" y="3943086"/>
                <a:ext cx="80744" cy="179736"/>
              </a:xfrm>
              <a:custGeom>
                <a:avLst/>
                <a:gdLst/>
                <a:ahLst/>
                <a:cxnLst>
                  <a:cxn ang="0">
                    <a:pos x="106" y="0"/>
                  </a:cxn>
                  <a:cxn ang="0">
                    <a:pos x="89" y="23"/>
                  </a:cxn>
                  <a:cxn ang="0">
                    <a:pos x="78" y="50"/>
                  </a:cxn>
                  <a:cxn ang="0">
                    <a:pos x="60" y="80"/>
                  </a:cxn>
                  <a:cxn ang="0">
                    <a:pos x="36" y="98"/>
                  </a:cxn>
                  <a:cxn ang="0">
                    <a:pos x="57" y="96"/>
                  </a:cxn>
                  <a:cxn ang="0">
                    <a:pos x="47" y="106"/>
                  </a:cxn>
                  <a:cxn ang="0">
                    <a:pos x="27" y="137"/>
                  </a:cxn>
                  <a:cxn ang="0">
                    <a:pos x="6" y="173"/>
                  </a:cxn>
                  <a:cxn ang="0">
                    <a:pos x="0" y="191"/>
                  </a:cxn>
                  <a:cxn ang="0">
                    <a:pos x="26" y="154"/>
                  </a:cxn>
                  <a:cxn ang="0">
                    <a:pos x="60" y="100"/>
                  </a:cxn>
                  <a:cxn ang="0">
                    <a:pos x="81" y="65"/>
                  </a:cxn>
                  <a:cxn ang="0">
                    <a:pos x="109" y="15"/>
                  </a:cxn>
                  <a:cxn ang="0">
                    <a:pos x="106" y="0"/>
                  </a:cxn>
                </a:cxnLst>
                <a:rect l="0" t="0" r="r" b="b"/>
                <a:pathLst>
                  <a:path w="109" h="191">
                    <a:moveTo>
                      <a:pt x="106" y="0"/>
                    </a:moveTo>
                    <a:lnTo>
                      <a:pt x="89" y="23"/>
                    </a:lnTo>
                    <a:lnTo>
                      <a:pt x="78" y="50"/>
                    </a:lnTo>
                    <a:lnTo>
                      <a:pt x="60" y="80"/>
                    </a:lnTo>
                    <a:lnTo>
                      <a:pt x="36" y="98"/>
                    </a:lnTo>
                    <a:lnTo>
                      <a:pt x="57" y="96"/>
                    </a:lnTo>
                    <a:lnTo>
                      <a:pt x="47" y="106"/>
                    </a:lnTo>
                    <a:lnTo>
                      <a:pt x="27" y="137"/>
                    </a:lnTo>
                    <a:lnTo>
                      <a:pt x="6" y="173"/>
                    </a:lnTo>
                    <a:lnTo>
                      <a:pt x="0" y="191"/>
                    </a:lnTo>
                    <a:lnTo>
                      <a:pt x="26" y="154"/>
                    </a:lnTo>
                    <a:lnTo>
                      <a:pt x="60" y="100"/>
                    </a:lnTo>
                    <a:lnTo>
                      <a:pt x="81" y="65"/>
                    </a:lnTo>
                    <a:lnTo>
                      <a:pt x="109" y="15"/>
                    </a:lnTo>
                    <a:lnTo>
                      <a:pt x="106" y="0"/>
                    </a:lnTo>
                    <a:close/>
                  </a:path>
                </a:pathLst>
              </a:custGeom>
              <a:solidFill>
                <a:srgbClr val="FFFFE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5" name="Freeform 201"/>
              <p:cNvSpPr>
                <a:spLocks/>
              </p:cNvSpPr>
              <p:nvPr/>
            </p:nvSpPr>
            <p:spPr bwMode="auto">
              <a:xfrm>
                <a:off x="2310585" y="3335771"/>
                <a:ext cx="171955" cy="385957"/>
              </a:xfrm>
              <a:custGeom>
                <a:avLst/>
                <a:gdLst/>
                <a:ahLst/>
                <a:cxnLst>
                  <a:cxn ang="0">
                    <a:pos x="97" y="408"/>
                  </a:cxn>
                  <a:cxn ang="0">
                    <a:pos x="73" y="394"/>
                  </a:cxn>
                  <a:cxn ang="0">
                    <a:pos x="77" y="368"/>
                  </a:cxn>
                  <a:cxn ang="0">
                    <a:pos x="73" y="325"/>
                  </a:cxn>
                  <a:cxn ang="0">
                    <a:pos x="57" y="248"/>
                  </a:cxn>
                  <a:cxn ang="0">
                    <a:pos x="16" y="171"/>
                  </a:cxn>
                  <a:cxn ang="0">
                    <a:pos x="0" y="0"/>
                  </a:cxn>
                  <a:cxn ang="0">
                    <a:pos x="36" y="167"/>
                  </a:cxn>
                  <a:cxn ang="0">
                    <a:pos x="89" y="275"/>
                  </a:cxn>
                  <a:cxn ang="0">
                    <a:pos x="92" y="311"/>
                  </a:cxn>
                  <a:cxn ang="0">
                    <a:pos x="100" y="344"/>
                  </a:cxn>
                  <a:cxn ang="0">
                    <a:pos x="137" y="315"/>
                  </a:cxn>
                  <a:cxn ang="0">
                    <a:pos x="175" y="187"/>
                  </a:cxn>
                  <a:cxn ang="0">
                    <a:pos x="230" y="72"/>
                  </a:cxn>
                  <a:cxn ang="0">
                    <a:pos x="203" y="157"/>
                  </a:cxn>
                  <a:cxn ang="0">
                    <a:pos x="153" y="309"/>
                  </a:cxn>
                  <a:cxn ang="0">
                    <a:pos x="134" y="366"/>
                  </a:cxn>
                  <a:cxn ang="0">
                    <a:pos x="124" y="400"/>
                  </a:cxn>
                  <a:cxn ang="0">
                    <a:pos x="97" y="408"/>
                  </a:cxn>
                </a:cxnLst>
                <a:rect l="0" t="0" r="r" b="b"/>
                <a:pathLst>
                  <a:path w="230" h="408">
                    <a:moveTo>
                      <a:pt x="97" y="408"/>
                    </a:moveTo>
                    <a:lnTo>
                      <a:pt x="73" y="394"/>
                    </a:lnTo>
                    <a:lnTo>
                      <a:pt x="77" y="368"/>
                    </a:lnTo>
                    <a:lnTo>
                      <a:pt x="73" y="325"/>
                    </a:lnTo>
                    <a:lnTo>
                      <a:pt x="57" y="248"/>
                    </a:lnTo>
                    <a:lnTo>
                      <a:pt x="16" y="171"/>
                    </a:lnTo>
                    <a:lnTo>
                      <a:pt x="0" y="0"/>
                    </a:lnTo>
                    <a:lnTo>
                      <a:pt x="36" y="167"/>
                    </a:lnTo>
                    <a:lnTo>
                      <a:pt x="89" y="275"/>
                    </a:lnTo>
                    <a:lnTo>
                      <a:pt x="92" y="311"/>
                    </a:lnTo>
                    <a:lnTo>
                      <a:pt x="100" y="344"/>
                    </a:lnTo>
                    <a:lnTo>
                      <a:pt x="137" y="315"/>
                    </a:lnTo>
                    <a:lnTo>
                      <a:pt x="175" y="187"/>
                    </a:lnTo>
                    <a:lnTo>
                      <a:pt x="230" y="72"/>
                    </a:lnTo>
                    <a:lnTo>
                      <a:pt x="203" y="157"/>
                    </a:lnTo>
                    <a:lnTo>
                      <a:pt x="153" y="309"/>
                    </a:lnTo>
                    <a:lnTo>
                      <a:pt x="134" y="366"/>
                    </a:lnTo>
                    <a:lnTo>
                      <a:pt x="124" y="400"/>
                    </a:lnTo>
                    <a:lnTo>
                      <a:pt x="97" y="408"/>
                    </a:lnTo>
                    <a:close/>
                  </a:path>
                </a:pathLst>
              </a:custGeom>
              <a:solidFill>
                <a:srgbClr val="99CC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6" name="Freeform 202"/>
              <p:cNvSpPr>
                <a:spLocks/>
              </p:cNvSpPr>
              <p:nvPr/>
            </p:nvSpPr>
            <p:spPr bwMode="auto">
              <a:xfrm>
                <a:off x="2404786" y="2616831"/>
                <a:ext cx="131583" cy="359470"/>
              </a:xfrm>
              <a:custGeom>
                <a:avLst/>
                <a:gdLst/>
                <a:ahLst/>
                <a:cxnLst>
                  <a:cxn ang="0">
                    <a:pos x="112" y="0"/>
                  </a:cxn>
                  <a:cxn ang="0">
                    <a:pos x="60" y="65"/>
                  </a:cxn>
                  <a:cxn ang="0">
                    <a:pos x="44" y="121"/>
                  </a:cxn>
                  <a:cxn ang="0">
                    <a:pos x="0" y="165"/>
                  </a:cxn>
                  <a:cxn ang="0">
                    <a:pos x="0" y="241"/>
                  </a:cxn>
                  <a:cxn ang="0">
                    <a:pos x="40" y="334"/>
                  </a:cxn>
                  <a:cxn ang="0">
                    <a:pos x="104" y="350"/>
                  </a:cxn>
                  <a:cxn ang="0">
                    <a:pos x="128" y="310"/>
                  </a:cxn>
                  <a:cxn ang="0">
                    <a:pos x="152" y="334"/>
                  </a:cxn>
                  <a:cxn ang="0">
                    <a:pos x="149" y="370"/>
                  </a:cxn>
                  <a:cxn ang="0">
                    <a:pos x="176" y="381"/>
                  </a:cxn>
                  <a:cxn ang="0">
                    <a:pos x="176" y="321"/>
                  </a:cxn>
                  <a:cxn ang="0">
                    <a:pos x="141" y="262"/>
                  </a:cxn>
                  <a:cxn ang="0">
                    <a:pos x="104" y="270"/>
                  </a:cxn>
                  <a:cxn ang="0">
                    <a:pos x="73" y="294"/>
                  </a:cxn>
                  <a:cxn ang="0">
                    <a:pos x="112" y="249"/>
                  </a:cxn>
                  <a:cxn ang="0">
                    <a:pos x="73" y="249"/>
                  </a:cxn>
                  <a:cxn ang="0">
                    <a:pos x="29" y="265"/>
                  </a:cxn>
                  <a:cxn ang="0">
                    <a:pos x="57" y="241"/>
                  </a:cxn>
                  <a:cxn ang="0">
                    <a:pos x="8" y="218"/>
                  </a:cxn>
                  <a:cxn ang="0">
                    <a:pos x="52" y="229"/>
                  </a:cxn>
                  <a:cxn ang="0">
                    <a:pos x="81" y="233"/>
                  </a:cxn>
                  <a:cxn ang="0">
                    <a:pos x="57" y="210"/>
                  </a:cxn>
                  <a:cxn ang="0">
                    <a:pos x="40" y="165"/>
                  </a:cxn>
                  <a:cxn ang="0">
                    <a:pos x="73" y="205"/>
                  </a:cxn>
                  <a:cxn ang="0">
                    <a:pos x="92" y="233"/>
                  </a:cxn>
                  <a:cxn ang="0">
                    <a:pos x="116" y="237"/>
                  </a:cxn>
                  <a:cxn ang="0">
                    <a:pos x="114" y="214"/>
                  </a:cxn>
                  <a:cxn ang="0">
                    <a:pos x="108" y="188"/>
                  </a:cxn>
                  <a:cxn ang="0">
                    <a:pos x="103" y="166"/>
                  </a:cxn>
                  <a:cxn ang="0">
                    <a:pos x="100" y="157"/>
                  </a:cxn>
                  <a:cxn ang="0">
                    <a:pos x="120" y="205"/>
                  </a:cxn>
                  <a:cxn ang="0">
                    <a:pos x="136" y="237"/>
                  </a:cxn>
                  <a:cxn ang="0">
                    <a:pos x="168" y="273"/>
                  </a:cxn>
                  <a:cxn ang="0">
                    <a:pos x="172" y="226"/>
                  </a:cxn>
                  <a:cxn ang="0">
                    <a:pos x="149" y="133"/>
                  </a:cxn>
                  <a:cxn ang="0">
                    <a:pos x="108" y="129"/>
                  </a:cxn>
                  <a:cxn ang="0">
                    <a:pos x="65" y="129"/>
                  </a:cxn>
                  <a:cxn ang="0">
                    <a:pos x="108" y="121"/>
                  </a:cxn>
                  <a:cxn ang="0">
                    <a:pos x="144" y="113"/>
                  </a:cxn>
                  <a:cxn ang="0">
                    <a:pos x="144" y="65"/>
                  </a:cxn>
                  <a:cxn ang="0">
                    <a:pos x="141" y="16"/>
                  </a:cxn>
                  <a:cxn ang="0">
                    <a:pos x="112" y="0"/>
                  </a:cxn>
                </a:cxnLst>
                <a:rect l="0" t="0" r="r" b="b"/>
                <a:pathLst>
                  <a:path w="176" h="381">
                    <a:moveTo>
                      <a:pt x="112" y="0"/>
                    </a:moveTo>
                    <a:lnTo>
                      <a:pt x="60" y="65"/>
                    </a:lnTo>
                    <a:lnTo>
                      <a:pt x="44" y="121"/>
                    </a:lnTo>
                    <a:lnTo>
                      <a:pt x="0" y="165"/>
                    </a:lnTo>
                    <a:lnTo>
                      <a:pt x="0" y="241"/>
                    </a:lnTo>
                    <a:lnTo>
                      <a:pt x="40" y="334"/>
                    </a:lnTo>
                    <a:lnTo>
                      <a:pt x="104" y="350"/>
                    </a:lnTo>
                    <a:lnTo>
                      <a:pt x="128" y="310"/>
                    </a:lnTo>
                    <a:lnTo>
                      <a:pt x="152" y="334"/>
                    </a:lnTo>
                    <a:lnTo>
                      <a:pt x="149" y="370"/>
                    </a:lnTo>
                    <a:lnTo>
                      <a:pt x="176" y="381"/>
                    </a:lnTo>
                    <a:lnTo>
                      <a:pt x="176" y="321"/>
                    </a:lnTo>
                    <a:lnTo>
                      <a:pt x="141" y="262"/>
                    </a:lnTo>
                    <a:lnTo>
                      <a:pt x="104" y="270"/>
                    </a:lnTo>
                    <a:lnTo>
                      <a:pt x="73" y="294"/>
                    </a:lnTo>
                    <a:lnTo>
                      <a:pt x="112" y="249"/>
                    </a:lnTo>
                    <a:lnTo>
                      <a:pt x="73" y="249"/>
                    </a:lnTo>
                    <a:lnTo>
                      <a:pt x="29" y="265"/>
                    </a:lnTo>
                    <a:lnTo>
                      <a:pt x="57" y="241"/>
                    </a:lnTo>
                    <a:lnTo>
                      <a:pt x="8" y="218"/>
                    </a:lnTo>
                    <a:lnTo>
                      <a:pt x="52" y="229"/>
                    </a:lnTo>
                    <a:lnTo>
                      <a:pt x="81" y="233"/>
                    </a:lnTo>
                    <a:lnTo>
                      <a:pt x="57" y="210"/>
                    </a:lnTo>
                    <a:lnTo>
                      <a:pt x="40" y="165"/>
                    </a:lnTo>
                    <a:lnTo>
                      <a:pt x="73" y="205"/>
                    </a:lnTo>
                    <a:lnTo>
                      <a:pt x="92" y="233"/>
                    </a:lnTo>
                    <a:lnTo>
                      <a:pt x="116" y="237"/>
                    </a:lnTo>
                    <a:lnTo>
                      <a:pt x="114" y="214"/>
                    </a:lnTo>
                    <a:lnTo>
                      <a:pt x="108" y="188"/>
                    </a:lnTo>
                    <a:lnTo>
                      <a:pt x="103" y="166"/>
                    </a:lnTo>
                    <a:lnTo>
                      <a:pt x="100" y="157"/>
                    </a:lnTo>
                    <a:lnTo>
                      <a:pt x="120" y="205"/>
                    </a:lnTo>
                    <a:lnTo>
                      <a:pt x="136" y="237"/>
                    </a:lnTo>
                    <a:lnTo>
                      <a:pt x="168" y="273"/>
                    </a:lnTo>
                    <a:lnTo>
                      <a:pt x="172" y="226"/>
                    </a:lnTo>
                    <a:lnTo>
                      <a:pt x="149" y="133"/>
                    </a:lnTo>
                    <a:lnTo>
                      <a:pt x="108" y="129"/>
                    </a:lnTo>
                    <a:lnTo>
                      <a:pt x="65" y="129"/>
                    </a:lnTo>
                    <a:lnTo>
                      <a:pt x="108" y="121"/>
                    </a:lnTo>
                    <a:lnTo>
                      <a:pt x="144" y="113"/>
                    </a:lnTo>
                    <a:lnTo>
                      <a:pt x="144" y="65"/>
                    </a:lnTo>
                    <a:lnTo>
                      <a:pt x="141" y="16"/>
                    </a:lnTo>
                    <a:lnTo>
                      <a:pt x="112" y="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7" name="Freeform 203"/>
              <p:cNvSpPr>
                <a:spLocks/>
              </p:cNvSpPr>
              <p:nvPr/>
            </p:nvSpPr>
            <p:spPr bwMode="auto">
              <a:xfrm>
                <a:off x="2425720" y="2963058"/>
                <a:ext cx="107659" cy="192979"/>
              </a:xfrm>
              <a:custGeom>
                <a:avLst/>
                <a:gdLst/>
                <a:ahLst/>
                <a:cxnLst>
                  <a:cxn ang="0">
                    <a:pos x="112" y="36"/>
                  </a:cxn>
                  <a:cxn ang="0">
                    <a:pos x="91" y="0"/>
                  </a:cxn>
                  <a:cxn ang="0">
                    <a:pos x="31" y="0"/>
                  </a:cxn>
                  <a:cxn ang="0">
                    <a:pos x="0" y="40"/>
                  </a:cxn>
                  <a:cxn ang="0">
                    <a:pos x="0" y="96"/>
                  </a:cxn>
                  <a:cxn ang="0">
                    <a:pos x="36" y="140"/>
                  </a:cxn>
                  <a:cxn ang="0">
                    <a:pos x="87" y="172"/>
                  </a:cxn>
                  <a:cxn ang="0">
                    <a:pos x="123" y="204"/>
                  </a:cxn>
                  <a:cxn ang="0">
                    <a:pos x="123" y="177"/>
                  </a:cxn>
                  <a:cxn ang="0">
                    <a:pos x="99" y="136"/>
                  </a:cxn>
                  <a:cxn ang="0">
                    <a:pos x="55" y="133"/>
                  </a:cxn>
                  <a:cxn ang="0">
                    <a:pos x="91" y="120"/>
                  </a:cxn>
                  <a:cxn ang="0">
                    <a:pos x="71" y="88"/>
                  </a:cxn>
                  <a:cxn ang="0">
                    <a:pos x="23" y="101"/>
                  </a:cxn>
                  <a:cxn ang="0">
                    <a:pos x="44" y="80"/>
                  </a:cxn>
                  <a:cxn ang="0">
                    <a:pos x="75" y="72"/>
                  </a:cxn>
                  <a:cxn ang="0">
                    <a:pos x="112" y="133"/>
                  </a:cxn>
                  <a:cxn ang="0">
                    <a:pos x="143" y="103"/>
                  </a:cxn>
                  <a:cxn ang="0">
                    <a:pos x="96" y="52"/>
                  </a:cxn>
                  <a:cxn ang="0">
                    <a:pos x="55" y="40"/>
                  </a:cxn>
                  <a:cxn ang="0">
                    <a:pos x="75" y="23"/>
                  </a:cxn>
                  <a:cxn ang="0">
                    <a:pos x="143" y="76"/>
                  </a:cxn>
                  <a:cxn ang="0">
                    <a:pos x="143" y="36"/>
                  </a:cxn>
                  <a:cxn ang="0">
                    <a:pos x="112" y="36"/>
                  </a:cxn>
                </a:cxnLst>
                <a:rect l="0" t="0" r="r" b="b"/>
                <a:pathLst>
                  <a:path w="143" h="204">
                    <a:moveTo>
                      <a:pt x="112" y="36"/>
                    </a:moveTo>
                    <a:lnTo>
                      <a:pt x="91" y="0"/>
                    </a:lnTo>
                    <a:lnTo>
                      <a:pt x="31" y="0"/>
                    </a:lnTo>
                    <a:lnTo>
                      <a:pt x="0" y="40"/>
                    </a:lnTo>
                    <a:lnTo>
                      <a:pt x="0" y="96"/>
                    </a:lnTo>
                    <a:lnTo>
                      <a:pt x="36" y="140"/>
                    </a:lnTo>
                    <a:lnTo>
                      <a:pt x="87" y="172"/>
                    </a:lnTo>
                    <a:lnTo>
                      <a:pt x="123" y="204"/>
                    </a:lnTo>
                    <a:lnTo>
                      <a:pt x="123" y="177"/>
                    </a:lnTo>
                    <a:lnTo>
                      <a:pt x="99" y="136"/>
                    </a:lnTo>
                    <a:lnTo>
                      <a:pt x="55" y="133"/>
                    </a:lnTo>
                    <a:lnTo>
                      <a:pt x="91" y="120"/>
                    </a:lnTo>
                    <a:lnTo>
                      <a:pt x="71" y="88"/>
                    </a:lnTo>
                    <a:lnTo>
                      <a:pt x="23" y="101"/>
                    </a:lnTo>
                    <a:lnTo>
                      <a:pt x="44" y="80"/>
                    </a:lnTo>
                    <a:lnTo>
                      <a:pt x="75" y="72"/>
                    </a:lnTo>
                    <a:lnTo>
                      <a:pt x="112" y="133"/>
                    </a:lnTo>
                    <a:lnTo>
                      <a:pt x="143" y="103"/>
                    </a:lnTo>
                    <a:lnTo>
                      <a:pt x="96" y="52"/>
                    </a:lnTo>
                    <a:lnTo>
                      <a:pt x="55" y="40"/>
                    </a:lnTo>
                    <a:lnTo>
                      <a:pt x="75" y="23"/>
                    </a:lnTo>
                    <a:lnTo>
                      <a:pt x="143" y="76"/>
                    </a:lnTo>
                    <a:lnTo>
                      <a:pt x="143" y="36"/>
                    </a:lnTo>
                    <a:lnTo>
                      <a:pt x="112" y="36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8" name="Freeform 204"/>
              <p:cNvSpPr>
                <a:spLocks/>
              </p:cNvSpPr>
              <p:nvPr/>
            </p:nvSpPr>
            <p:spPr bwMode="auto">
              <a:xfrm>
                <a:off x="2434691" y="3156036"/>
                <a:ext cx="95697" cy="310279"/>
              </a:xfrm>
              <a:custGeom>
                <a:avLst/>
                <a:gdLst/>
                <a:ahLst/>
                <a:cxnLst>
                  <a:cxn ang="0">
                    <a:pos x="89" y="80"/>
                  </a:cxn>
                  <a:cxn ang="0">
                    <a:pos x="102" y="40"/>
                  </a:cxn>
                  <a:cxn ang="0">
                    <a:pos x="82" y="0"/>
                  </a:cxn>
                  <a:cxn ang="0">
                    <a:pos x="27" y="11"/>
                  </a:cxn>
                  <a:cxn ang="0">
                    <a:pos x="0" y="89"/>
                  </a:cxn>
                  <a:cxn ang="0">
                    <a:pos x="7" y="155"/>
                  </a:cxn>
                  <a:cxn ang="0">
                    <a:pos x="23" y="208"/>
                  </a:cxn>
                  <a:cxn ang="0">
                    <a:pos x="36" y="260"/>
                  </a:cxn>
                  <a:cxn ang="0">
                    <a:pos x="40" y="329"/>
                  </a:cxn>
                  <a:cxn ang="0">
                    <a:pos x="63" y="286"/>
                  </a:cxn>
                  <a:cxn ang="0">
                    <a:pos x="91" y="240"/>
                  </a:cxn>
                  <a:cxn ang="0">
                    <a:pos x="82" y="178"/>
                  </a:cxn>
                  <a:cxn ang="0">
                    <a:pos x="43" y="208"/>
                  </a:cxn>
                  <a:cxn ang="0">
                    <a:pos x="66" y="169"/>
                  </a:cxn>
                  <a:cxn ang="0">
                    <a:pos x="46" y="146"/>
                  </a:cxn>
                  <a:cxn ang="0">
                    <a:pos x="20" y="158"/>
                  </a:cxn>
                  <a:cxn ang="0">
                    <a:pos x="40" y="128"/>
                  </a:cxn>
                  <a:cxn ang="0">
                    <a:pos x="27" y="93"/>
                  </a:cxn>
                  <a:cxn ang="0">
                    <a:pos x="50" y="138"/>
                  </a:cxn>
                  <a:cxn ang="0">
                    <a:pos x="50" y="109"/>
                  </a:cxn>
                  <a:cxn ang="0">
                    <a:pos x="50" y="70"/>
                  </a:cxn>
                  <a:cxn ang="0">
                    <a:pos x="63" y="116"/>
                  </a:cxn>
                  <a:cxn ang="0">
                    <a:pos x="79" y="148"/>
                  </a:cxn>
                  <a:cxn ang="0">
                    <a:pos x="102" y="187"/>
                  </a:cxn>
                  <a:cxn ang="0">
                    <a:pos x="102" y="112"/>
                  </a:cxn>
                  <a:cxn ang="0">
                    <a:pos x="114" y="181"/>
                  </a:cxn>
                  <a:cxn ang="0">
                    <a:pos x="128" y="148"/>
                  </a:cxn>
                  <a:cxn ang="0">
                    <a:pos x="128" y="96"/>
                  </a:cxn>
                  <a:cxn ang="0">
                    <a:pos x="118" y="63"/>
                  </a:cxn>
                  <a:cxn ang="0">
                    <a:pos x="89" y="80"/>
                  </a:cxn>
                </a:cxnLst>
                <a:rect l="0" t="0" r="r" b="b"/>
                <a:pathLst>
                  <a:path w="128" h="329">
                    <a:moveTo>
                      <a:pt x="89" y="80"/>
                    </a:moveTo>
                    <a:lnTo>
                      <a:pt x="102" y="40"/>
                    </a:lnTo>
                    <a:lnTo>
                      <a:pt x="82" y="0"/>
                    </a:lnTo>
                    <a:lnTo>
                      <a:pt x="27" y="11"/>
                    </a:lnTo>
                    <a:lnTo>
                      <a:pt x="0" y="89"/>
                    </a:lnTo>
                    <a:lnTo>
                      <a:pt x="7" y="155"/>
                    </a:lnTo>
                    <a:lnTo>
                      <a:pt x="23" y="208"/>
                    </a:lnTo>
                    <a:lnTo>
                      <a:pt x="36" y="260"/>
                    </a:lnTo>
                    <a:lnTo>
                      <a:pt x="40" y="329"/>
                    </a:lnTo>
                    <a:lnTo>
                      <a:pt x="63" y="286"/>
                    </a:lnTo>
                    <a:lnTo>
                      <a:pt x="91" y="240"/>
                    </a:lnTo>
                    <a:lnTo>
                      <a:pt x="82" y="178"/>
                    </a:lnTo>
                    <a:lnTo>
                      <a:pt x="43" y="208"/>
                    </a:lnTo>
                    <a:lnTo>
                      <a:pt x="66" y="169"/>
                    </a:lnTo>
                    <a:lnTo>
                      <a:pt x="46" y="146"/>
                    </a:lnTo>
                    <a:lnTo>
                      <a:pt x="20" y="158"/>
                    </a:lnTo>
                    <a:lnTo>
                      <a:pt x="40" y="128"/>
                    </a:lnTo>
                    <a:lnTo>
                      <a:pt x="27" y="93"/>
                    </a:lnTo>
                    <a:lnTo>
                      <a:pt x="50" y="138"/>
                    </a:lnTo>
                    <a:lnTo>
                      <a:pt x="50" y="109"/>
                    </a:lnTo>
                    <a:lnTo>
                      <a:pt x="50" y="70"/>
                    </a:lnTo>
                    <a:lnTo>
                      <a:pt x="63" y="116"/>
                    </a:lnTo>
                    <a:lnTo>
                      <a:pt x="79" y="148"/>
                    </a:lnTo>
                    <a:lnTo>
                      <a:pt x="102" y="187"/>
                    </a:lnTo>
                    <a:lnTo>
                      <a:pt x="102" y="112"/>
                    </a:lnTo>
                    <a:lnTo>
                      <a:pt x="114" y="181"/>
                    </a:lnTo>
                    <a:lnTo>
                      <a:pt x="128" y="148"/>
                    </a:lnTo>
                    <a:lnTo>
                      <a:pt x="128" y="96"/>
                    </a:lnTo>
                    <a:lnTo>
                      <a:pt x="118" y="63"/>
                    </a:lnTo>
                    <a:lnTo>
                      <a:pt x="89" y="8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59" name="Freeform 205"/>
              <p:cNvSpPr>
                <a:spLocks/>
              </p:cNvSpPr>
              <p:nvPr/>
            </p:nvSpPr>
            <p:spPr bwMode="auto">
              <a:xfrm>
                <a:off x="2515435" y="2631966"/>
                <a:ext cx="115136" cy="35190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83"/>
                  </a:cxn>
                  <a:cxn ang="0">
                    <a:pos x="23" y="63"/>
                  </a:cxn>
                  <a:cxn ang="0">
                    <a:pos x="33" y="31"/>
                  </a:cxn>
                  <a:cxn ang="0">
                    <a:pos x="30" y="87"/>
                  </a:cxn>
                  <a:cxn ang="0">
                    <a:pos x="16" y="111"/>
                  </a:cxn>
                  <a:cxn ang="0">
                    <a:pos x="23" y="152"/>
                  </a:cxn>
                  <a:cxn ang="0">
                    <a:pos x="40" y="231"/>
                  </a:cxn>
                  <a:cxn ang="0">
                    <a:pos x="50" y="203"/>
                  </a:cxn>
                  <a:cxn ang="0">
                    <a:pos x="54" y="170"/>
                  </a:cxn>
                  <a:cxn ang="0">
                    <a:pos x="54" y="121"/>
                  </a:cxn>
                  <a:cxn ang="0">
                    <a:pos x="64" y="163"/>
                  </a:cxn>
                  <a:cxn ang="0">
                    <a:pos x="81" y="132"/>
                  </a:cxn>
                  <a:cxn ang="0">
                    <a:pos x="81" y="87"/>
                  </a:cxn>
                  <a:cxn ang="0">
                    <a:pos x="92" y="135"/>
                  </a:cxn>
                  <a:cxn ang="0">
                    <a:pos x="113" y="107"/>
                  </a:cxn>
                  <a:cxn ang="0">
                    <a:pos x="102" y="146"/>
                  </a:cxn>
                  <a:cxn ang="0">
                    <a:pos x="78" y="170"/>
                  </a:cxn>
                  <a:cxn ang="0">
                    <a:pos x="116" y="149"/>
                  </a:cxn>
                  <a:cxn ang="0">
                    <a:pos x="85" y="184"/>
                  </a:cxn>
                  <a:cxn ang="0">
                    <a:pos x="57" y="213"/>
                  </a:cxn>
                  <a:cxn ang="0">
                    <a:pos x="43" y="255"/>
                  </a:cxn>
                  <a:cxn ang="0">
                    <a:pos x="40" y="293"/>
                  </a:cxn>
                  <a:cxn ang="0">
                    <a:pos x="40" y="345"/>
                  </a:cxn>
                  <a:cxn ang="0">
                    <a:pos x="40" y="372"/>
                  </a:cxn>
                  <a:cxn ang="0">
                    <a:pos x="64" y="352"/>
                  </a:cxn>
                  <a:cxn ang="0">
                    <a:pos x="95" y="334"/>
                  </a:cxn>
                  <a:cxn ang="0">
                    <a:pos x="130" y="324"/>
                  </a:cxn>
                  <a:cxn ang="0">
                    <a:pos x="149" y="279"/>
                  </a:cxn>
                  <a:cxn ang="0">
                    <a:pos x="153" y="170"/>
                  </a:cxn>
                  <a:cxn ang="0">
                    <a:pos x="144" y="94"/>
                  </a:cxn>
                  <a:cxn ang="0">
                    <a:pos x="85" y="35"/>
                  </a:cxn>
                  <a:cxn ang="0">
                    <a:pos x="68" y="83"/>
                  </a:cxn>
                  <a:cxn ang="0">
                    <a:pos x="64" y="38"/>
                  </a:cxn>
                  <a:cxn ang="0">
                    <a:pos x="37" y="20"/>
                  </a:cxn>
                  <a:cxn ang="0">
                    <a:pos x="0" y="0"/>
                  </a:cxn>
                </a:cxnLst>
                <a:rect l="0" t="0" r="r" b="b"/>
                <a:pathLst>
                  <a:path w="153" h="372">
                    <a:moveTo>
                      <a:pt x="0" y="0"/>
                    </a:moveTo>
                    <a:lnTo>
                      <a:pt x="5" y="83"/>
                    </a:lnTo>
                    <a:lnTo>
                      <a:pt x="23" y="63"/>
                    </a:lnTo>
                    <a:lnTo>
                      <a:pt x="33" y="31"/>
                    </a:lnTo>
                    <a:lnTo>
                      <a:pt x="30" y="87"/>
                    </a:lnTo>
                    <a:lnTo>
                      <a:pt x="16" y="111"/>
                    </a:lnTo>
                    <a:lnTo>
                      <a:pt x="23" y="152"/>
                    </a:lnTo>
                    <a:lnTo>
                      <a:pt x="40" y="231"/>
                    </a:lnTo>
                    <a:lnTo>
                      <a:pt x="50" y="203"/>
                    </a:lnTo>
                    <a:lnTo>
                      <a:pt x="54" y="170"/>
                    </a:lnTo>
                    <a:lnTo>
                      <a:pt x="54" y="121"/>
                    </a:lnTo>
                    <a:lnTo>
                      <a:pt x="64" y="163"/>
                    </a:lnTo>
                    <a:lnTo>
                      <a:pt x="81" y="132"/>
                    </a:lnTo>
                    <a:lnTo>
                      <a:pt x="81" y="87"/>
                    </a:lnTo>
                    <a:lnTo>
                      <a:pt x="92" y="135"/>
                    </a:lnTo>
                    <a:lnTo>
                      <a:pt x="113" y="107"/>
                    </a:lnTo>
                    <a:lnTo>
                      <a:pt x="102" y="146"/>
                    </a:lnTo>
                    <a:lnTo>
                      <a:pt x="78" y="170"/>
                    </a:lnTo>
                    <a:lnTo>
                      <a:pt x="116" y="149"/>
                    </a:lnTo>
                    <a:lnTo>
                      <a:pt x="85" y="184"/>
                    </a:lnTo>
                    <a:lnTo>
                      <a:pt x="57" y="213"/>
                    </a:lnTo>
                    <a:lnTo>
                      <a:pt x="43" y="255"/>
                    </a:lnTo>
                    <a:lnTo>
                      <a:pt x="40" y="293"/>
                    </a:lnTo>
                    <a:lnTo>
                      <a:pt x="40" y="345"/>
                    </a:lnTo>
                    <a:lnTo>
                      <a:pt x="40" y="372"/>
                    </a:lnTo>
                    <a:lnTo>
                      <a:pt x="64" y="352"/>
                    </a:lnTo>
                    <a:lnTo>
                      <a:pt x="95" y="334"/>
                    </a:lnTo>
                    <a:lnTo>
                      <a:pt x="130" y="324"/>
                    </a:lnTo>
                    <a:lnTo>
                      <a:pt x="149" y="279"/>
                    </a:lnTo>
                    <a:lnTo>
                      <a:pt x="153" y="170"/>
                    </a:lnTo>
                    <a:lnTo>
                      <a:pt x="144" y="94"/>
                    </a:lnTo>
                    <a:lnTo>
                      <a:pt x="85" y="35"/>
                    </a:lnTo>
                    <a:lnTo>
                      <a:pt x="68" y="83"/>
                    </a:lnTo>
                    <a:lnTo>
                      <a:pt x="64" y="38"/>
                    </a:lnTo>
                    <a:lnTo>
                      <a:pt x="37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7F7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0" name="Freeform 206"/>
              <p:cNvSpPr>
                <a:spLocks/>
              </p:cNvSpPr>
              <p:nvPr/>
            </p:nvSpPr>
            <p:spPr bwMode="auto">
              <a:xfrm>
                <a:off x="2518426" y="2991436"/>
                <a:ext cx="77754" cy="166491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58" y="14"/>
                  </a:cxn>
                  <a:cxn ang="0">
                    <a:pos x="37" y="42"/>
                  </a:cxn>
                  <a:cxn ang="0">
                    <a:pos x="65" y="49"/>
                  </a:cxn>
                  <a:cxn ang="0">
                    <a:pos x="44" y="66"/>
                  </a:cxn>
                  <a:cxn ang="0">
                    <a:pos x="9" y="87"/>
                  </a:cxn>
                  <a:cxn ang="0">
                    <a:pos x="0" y="125"/>
                  </a:cxn>
                  <a:cxn ang="0">
                    <a:pos x="44" y="101"/>
                  </a:cxn>
                  <a:cxn ang="0">
                    <a:pos x="6" y="135"/>
                  </a:cxn>
                  <a:cxn ang="0">
                    <a:pos x="6" y="177"/>
                  </a:cxn>
                  <a:cxn ang="0">
                    <a:pos x="58" y="163"/>
                  </a:cxn>
                  <a:cxn ang="0">
                    <a:pos x="89" y="125"/>
                  </a:cxn>
                  <a:cxn ang="0">
                    <a:pos x="92" y="73"/>
                  </a:cxn>
                  <a:cxn ang="0">
                    <a:pos x="51" y="104"/>
                  </a:cxn>
                  <a:cxn ang="0">
                    <a:pos x="61" y="69"/>
                  </a:cxn>
                  <a:cxn ang="0">
                    <a:pos x="99" y="45"/>
                  </a:cxn>
                  <a:cxn ang="0">
                    <a:pos x="100" y="38"/>
                  </a:cxn>
                  <a:cxn ang="0">
                    <a:pos x="103" y="25"/>
                  </a:cxn>
                  <a:cxn ang="0">
                    <a:pos x="104" y="8"/>
                  </a:cxn>
                  <a:cxn ang="0">
                    <a:pos x="103" y="0"/>
                  </a:cxn>
                </a:cxnLst>
                <a:rect l="0" t="0" r="r" b="b"/>
                <a:pathLst>
                  <a:path w="104" h="177">
                    <a:moveTo>
                      <a:pt x="103" y="0"/>
                    </a:moveTo>
                    <a:lnTo>
                      <a:pt x="58" y="14"/>
                    </a:lnTo>
                    <a:lnTo>
                      <a:pt x="37" y="42"/>
                    </a:lnTo>
                    <a:lnTo>
                      <a:pt x="65" y="49"/>
                    </a:lnTo>
                    <a:lnTo>
                      <a:pt x="44" y="66"/>
                    </a:lnTo>
                    <a:lnTo>
                      <a:pt x="9" y="87"/>
                    </a:lnTo>
                    <a:lnTo>
                      <a:pt x="0" y="125"/>
                    </a:lnTo>
                    <a:lnTo>
                      <a:pt x="44" y="101"/>
                    </a:lnTo>
                    <a:lnTo>
                      <a:pt x="6" y="135"/>
                    </a:lnTo>
                    <a:lnTo>
                      <a:pt x="6" y="177"/>
                    </a:lnTo>
                    <a:lnTo>
                      <a:pt x="58" y="163"/>
                    </a:lnTo>
                    <a:lnTo>
                      <a:pt x="89" y="125"/>
                    </a:lnTo>
                    <a:lnTo>
                      <a:pt x="92" y="73"/>
                    </a:lnTo>
                    <a:lnTo>
                      <a:pt x="51" y="104"/>
                    </a:lnTo>
                    <a:lnTo>
                      <a:pt x="61" y="69"/>
                    </a:lnTo>
                    <a:lnTo>
                      <a:pt x="99" y="45"/>
                    </a:lnTo>
                    <a:lnTo>
                      <a:pt x="100" y="38"/>
                    </a:lnTo>
                    <a:lnTo>
                      <a:pt x="103" y="25"/>
                    </a:lnTo>
                    <a:lnTo>
                      <a:pt x="104" y="8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rgbClr val="007F7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1" name="Freeform 207"/>
              <p:cNvSpPr>
                <a:spLocks/>
              </p:cNvSpPr>
              <p:nvPr/>
            </p:nvSpPr>
            <p:spPr bwMode="auto">
              <a:xfrm>
                <a:off x="2128163" y="2730347"/>
                <a:ext cx="282605" cy="482447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77" y="24"/>
                  </a:cxn>
                  <a:cxn ang="0">
                    <a:pos x="160" y="0"/>
                  </a:cxn>
                  <a:cxn ang="0">
                    <a:pos x="201" y="24"/>
                  </a:cxn>
                  <a:cxn ang="0">
                    <a:pos x="201" y="65"/>
                  </a:cxn>
                  <a:cxn ang="0">
                    <a:pos x="156" y="59"/>
                  </a:cxn>
                  <a:cxn ang="0">
                    <a:pos x="175" y="99"/>
                  </a:cxn>
                  <a:cxn ang="0">
                    <a:pos x="240" y="114"/>
                  </a:cxn>
                  <a:cxn ang="0">
                    <a:pos x="240" y="164"/>
                  </a:cxn>
                  <a:cxn ang="0">
                    <a:pos x="186" y="144"/>
                  </a:cxn>
                  <a:cxn ang="0">
                    <a:pos x="260" y="198"/>
                  </a:cxn>
                  <a:cxn ang="0">
                    <a:pos x="255" y="237"/>
                  </a:cxn>
                  <a:cxn ang="0">
                    <a:pos x="205" y="243"/>
                  </a:cxn>
                  <a:cxn ang="0">
                    <a:pos x="260" y="293"/>
                  </a:cxn>
                  <a:cxn ang="0">
                    <a:pos x="309" y="297"/>
                  </a:cxn>
                  <a:cxn ang="0">
                    <a:pos x="372" y="366"/>
                  </a:cxn>
                  <a:cxn ang="0">
                    <a:pos x="378" y="441"/>
                  </a:cxn>
                  <a:cxn ang="0">
                    <a:pos x="368" y="495"/>
                  </a:cxn>
                  <a:cxn ang="0">
                    <a:pos x="324" y="510"/>
                  </a:cxn>
                  <a:cxn ang="0">
                    <a:pos x="255" y="491"/>
                  </a:cxn>
                  <a:cxn ang="0">
                    <a:pos x="255" y="450"/>
                  </a:cxn>
                  <a:cxn ang="0">
                    <a:pos x="318" y="476"/>
                  </a:cxn>
                  <a:cxn ang="0">
                    <a:pos x="274" y="435"/>
                  </a:cxn>
                  <a:cxn ang="0">
                    <a:pos x="240" y="392"/>
                  </a:cxn>
                  <a:cxn ang="0">
                    <a:pos x="284" y="386"/>
                  </a:cxn>
                  <a:cxn ang="0">
                    <a:pos x="318" y="366"/>
                  </a:cxn>
                  <a:cxn ang="0">
                    <a:pos x="269" y="371"/>
                  </a:cxn>
                  <a:cxn ang="0">
                    <a:pos x="279" y="327"/>
                  </a:cxn>
                  <a:cxn ang="0">
                    <a:pos x="225" y="366"/>
                  </a:cxn>
                  <a:cxn ang="0">
                    <a:pos x="205" y="321"/>
                  </a:cxn>
                  <a:cxn ang="0">
                    <a:pos x="166" y="213"/>
                  </a:cxn>
                  <a:cxn ang="0">
                    <a:pos x="151" y="179"/>
                  </a:cxn>
                  <a:cxn ang="0">
                    <a:pos x="186" y="198"/>
                  </a:cxn>
                  <a:cxn ang="0">
                    <a:pos x="160" y="138"/>
                  </a:cxn>
                  <a:cxn ang="0">
                    <a:pos x="92" y="123"/>
                  </a:cxn>
                  <a:cxn ang="0">
                    <a:pos x="126" y="114"/>
                  </a:cxn>
                  <a:cxn ang="0">
                    <a:pos x="126" y="80"/>
                  </a:cxn>
                  <a:cxn ang="0">
                    <a:pos x="72" y="69"/>
                  </a:cxn>
                  <a:cxn ang="0">
                    <a:pos x="33" y="30"/>
                  </a:cxn>
                  <a:cxn ang="0">
                    <a:pos x="0" y="2"/>
                  </a:cxn>
                </a:cxnLst>
                <a:rect l="0" t="0" r="r" b="b"/>
                <a:pathLst>
                  <a:path w="378" h="510">
                    <a:moveTo>
                      <a:pt x="0" y="2"/>
                    </a:moveTo>
                    <a:lnTo>
                      <a:pt x="77" y="24"/>
                    </a:lnTo>
                    <a:lnTo>
                      <a:pt x="160" y="0"/>
                    </a:lnTo>
                    <a:lnTo>
                      <a:pt x="201" y="24"/>
                    </a:lnTo>
                    <a:lnTo>
                      <a:pt x="201" y="65"/>
                    </a:lnTo>
                    <a:lnTo>
                      <a:pt x="156" y="59"/>
                    </a:lnTo>
                    <a:lnTo>
                      <a:pt x="175" y="99"/>
                    </a:lnTo>
                    <a:lnTo>
                      <a:pt x="240" y="114"/>
                    </a:lnTo>
                    <a:lnTo>
                      <a:pt x="240" y="164"/>
                    </a:lnTo>
                    <a:lnTo>
                      <a:pt x="186" y="144"/>
                    </a:lnTo>
                    <a:lnTo>
                      <a:pt x="260" y="198"/>
                    </a:lnTo>
                    <a:lnTo>
                      <a:pt x="255" y="237"/>
                    </a:lnTo>
                    <a:lnTo>
                      <a:pt x="205" y="243"/>
                    </a:lnTo>
                    <a:lnTo>
                      <a:pt x="260" y="293"/>
                    </a:lnTo>
                    <a:lnTo>
                      <a:pt x="309" y="297"/>
                    </a:lnTo>
                    <a:lnTo>
                      <a:pt x="372" y="366"/>
                    </a:lnTo>
                    <a:lnTo>
                      <a:pt x="378" y="441"/>
                    </a:lnTo>
                    <a:lnTo>
                      <a:pt x="368" y="495"/>
                    </a:lnTo>
                    <a:lnTo>
                      <a:pt x="324" y="510"/>
                    </a:lnTo>
                    <a:lnTo>
                      <a:pt x="255" y="491"/>
                    </a:lnTo>
                    <a:lnTo>
                      <a:pt x="255" y="450"/>
                    </a:lnTo>
                    <a:lnTo>
                      <a:pt x="318" y="476"/>
                    </a:lnTo>
                    <a:lnTo>
                      <a:pt x="274" y="435"/>
                    </a:lnTo>
                    <a:lnTo>
                      <a:pt x="240" y="392"/>
                    </a:lnTo>
                    <a:lnTo>
                      <a:pt x="284" y="386"/>
                    </a:lnTo>
                    <a:lnTo>
                      <a:pt x="318" y="366"/>
                    </a:lnTo>
                    <a:lnTo>
                      <a:pt x="269" y="371"/>
                    </a:lnTo>
                    <a:lnTo>
                      <a:pt x="279" y="327"/>
                    </a:lnTo>
                    <a:lnTo>
                      <a:pt x="225" y="366"/>
                    </a:lnTo>
                    <a:lnTo>
                      <a:pt x="205" y="321"/>
                    </a:lnTo>
                    <a:lnTo>
                      <a:pt x="166" y="213"/>
                    </a:lnTo>
                    <a:lnTo>
                      <a:pt x="151" y="179"/>
                    </a:lnTo>
                    <a:lnTo>
                      <a:pt x="186" y="198"/>
                    </a:lnTo>
                    <a:lnTo>
                      <a:pt x="160" y="138"/>
                    </a:lnTo>
                    <a:lnTo>
                      <a:pt x="92" y="123"/>
                    </a:lnTo>
                    <a:lnTo>
                      <a:pt x="126" y="114"/>
                    </a:lnTo>
                    <a:lnTo>
                      <a:pt x="126" y="80"/>
                    </a:lnTo>
                    <a:lnTo>
                      <a:pt x="72" y="69"/>
                    </a:lnTo>
                    <a:lnTo>
                      <a:pt x="33" y="3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5B2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2" name="Freeform 208"/>
              <p:cNvSpPr>
                <a:spLocks/>
              </p:cNvSpPr>
              <p:nvPr/>
            </p:nvSpPr>
            <p:spPr bwMode="auto">
              <a:xfrm>
                <a:off x="2105734" y="2730347"/>
                <a:ext cx="116630" cy="26298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4" y="84"/>
                  </a:cxn>
                  <a:cxn ang="0">
                    <a:pos x="20" y="149"/>
                  </a:cxn>
                  <a:cxn ang="0">
                    <a:pos x="44" y="222"/>
                  </a:cxn>
                  <a:cxn ang="0">
                    <a:pos x="94" y="278"/>
                  </a:cxn>
                  <a:cxn ang="0">
                    <a:pos x="157" y="272"/>
                  </a:cxn>
                  <a:cxn ang="0">
                    <a:pos x="152" y="243"/>
                  </a:cxn>
                  <a:cxn ang="0">
                    <a:pos x="118" y="243"/>
                  </a:cxn>
                  <a:cxn ang="0">
                    <a:pos x="79" y="237"/>
                  </a:cxn>
                  <a:cxn ang="0">
                    <a:pos x="123" y="222"/>
                  </a:cxn>
                  <a:cxn ang="0">
                    <a:pos x="128" y="198"/>
                  </a:cxn>
                  <a:cxn ang="0">
                    <a:pos x="108" y="138"/>
                  </a:cxn>
                  <a:cxn ang="0">
                    <a:pos x="79" y="194"/>
                  </a:cxn>
                  <a:cxn ang="0">
                    <a:pos x="89" y="153"/>
                  </a:cxn>
                  <a:cxn ang="0">
                    <a:pos x="79" y="108"/>
                  </a:cxn>
                  <a:cxn ang="0">
                    <a:pos x="39" y="39"/>
                  </a:cxn>
                  <a:cxn ang="0">
                    <a:pos x="0" y="0"/>
                  </a:cxn>
                </a:cxnLst>
                <a:rect l="0" t="0" r="r" b="b"/>
                <a:pathLst>
                  <a:path w="157" h="278">
                    <a:moveTo>
                      <a:pt x="0" y="0"/>
                    </a:moveTo>
                    <a:lnTo>
                      <a:pt x="24" y="84"/>
                    </a:lnTo>
                    <a:lnTo>
                      <a:pt x="20" y="149"/>
                    </a:lnTo>
                    <a:lnTo>
                      <a:pt x="44" y="222"/>
                    </a:lnTo>
                    <a:lnTo>
                      <a:pt x="94" y="278"/>
                    </a:lnTo>
                    <a:lnTo>
                      <a:pt x="157" y="272"/>
                    </a:lnTo>
                    <a:lnTo>
                      <a:pt x="152" y="243"/>
                    </a:lnTo>
                    <a:lnTo>
                      <a:pt x="118" y="243"/>
                    </a:lnTo>
                    <a:lnTo>
                      <a:pt x="79" y="237"/>
                    </a:lnTo>
                    <a:lnTo>
                      <a:pt x="123" y="222"/>
                    </a:lnTo>
                    <a:lnTo>
                      <a:pt x="128" y="198"/>
                    </a:lnTo>
                    <a:lnTo>
                      <a:pt x="108" y="138"/>
                    </a:lnTo>
                    <a:lnTo>
                      <a:pt x="79" y="194"/>
                    </a:lnTo>
                    <a:lnTo>
                      <a:pt x="89" y="153"/>
                    </a:lnTo>
                    <a:lnTo>
                      <a:pt x="79" y="108"/>
                    </a:lnTo>
                    <a:lnTo>
                      <a:pt x="39" y="3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3" name="Freeform 209"/>
              <p:cNvSpPr>
                <a:spLocks/>
              </p:cNvSpPr>
              <p:nvPr/>
            </p:nvSpPr>
            <p:spPr bwMode="auto">
              <a:xfrm>
                <a:off x="2226850" y="2961165"/>
                <a:ext cx="73268" cy="293252"/>
              </a:xfrm>
              <a:custGeom>
                <a:avLst/>
                <a:gdLst/>
                <a:ahLst/>
                <a:cxnLst>
                  <a:cxn ang="0">
                    <a:pos x="9" y="44"/>
                  </a:cxn>
                  <a:cxn ang="0">
                    <a:pos x="24" y="99"/>
                  </a:cxn>
                  <a:cxn ang="0">
                    <a:pos x="0" y="153"/>
                  </a:cxn>
                  <a:cxn ang="0">
                    <a:pos x="0" y="198"/>
                  </a:cxn>
                  <a:cxn ang="0">
                    <a:pos x="9" y="257"/>
                  </a:cxn>
                  <a:cxn ang="0">
                    <a:pos x="49" y="272"/>
                  </a:cxn>
                  <a:cxn ang="0">
                    <a:pos x="98" y="311"/>
                  </a:cxn>
                  <a:cxn ang="0">
                    <a:pos x="78" y="227"/>
                  </a:cxn>
                  <a:cxn ang="0">
                    <a:pos x="39" y="207"/>
                  </a:cxn>
                  <a:cxn ang="0">
                    <a:pos x="73" y="207"/>
                  </a:cxn>
                  <a:cxn ang="0">
                    <a:pos x="73" y="178"/>
                  </a:cxn>
                  <a:cxn ang="0">
                    <a:pos x="58" y="138"/>
                  </a:cxn>
                  <a:cxn ang="0">
                    <a:pos x="28" y="168"/>
                  </a:cxn>
                  <a:cxn ang="0">
                    <a:pos x="49" y="119"/>
                  </a:cxn>
                  <a:cxn ang="0">
                    <a:pos x="43" y="69"/>
                  </a:cxn>
                  <a:cxn ang="0">
                    <a:pos x="15" y="0"/>
                  </a:cxn>
                  <a:cxn ang="0">
                    <a:pos x="9" y="44"/>
                  </a:cxn>
                </a:cxnLst>
                <a:rect l="0" t="0" r="r" b="b"/>
                <a:pathLst>
                  <a:path w="98" h="311">
                    <a:moveTo>
                      <a:pt x="9" y="44"/>
                    </a:moveTo>
                    <a:lnTo>
                      <a:pt x="24" y="99"/>
                    </a:lnTo>
                    <a:lnTo>
                      <a:pt x="0" y="153"/>
                    </a:lnTo>
                    <a:lnTo>
                      <a:pt x="0" y="198"/>
                    </a:lnTo>
                    <a:lnTo>
                      <a:pt x="9" y="257"/>
                    </a:lnTo>
                    <a:lnTo>
                      <a:pt x="49" y="272"/>
                    </a:lnTo>
                    <a:lnTo>
                      <a:pt x="98" y="311"/>
                    </a:lnTo>
                    <a:lnTo>
                      <a:pt x="78" y="227"/>
                    </a:lnTo>
                    <a:lnTo>
                      <a:pt x="39" y="207"/>
                    </a:lnTo>
                    <a:lnTo>
                      <a:pt x="73" y="207"/>
                    </a:lnTo>
                    <a:lnTo>
                      <a:pt x="73" y="178"/>
                    </a:lnTo>
                    <a:lnTo>
                      <a:pt x="58" y="138"/>
                    </a:lnTo>
                    <a:lnTo>
                      <a:pt x="28" y="168"/>
                    </a:lnTo>
                    <a:lnTo>
                      <a:pt x="49" y="119"/>
                    </a:lnTo>
                    <a:lnTo>
                      <a:pt x="43" y="69"/>
                    </a:lnTo>
                    <a:lnTo>
                      <a:pt x="15" y="0"/>
                    </a:lnTo>
                    <a:lnTo>
                      <a:pt x="9" y="44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4" name="Freeform 210"/>
              <p:cNvSpPr>
                <a:spLocks/>
              </p:cNvSpPr>
              <p:nvPr/>
            </p:nvSpPr>
            <p:spPr bwMode="auto">
              <a:xfrm>
                <a:off x="2609637" y="2711428"/>
                <a:ext cx="165974" cy="336767"/>
              </a:xfrm>
              <a:custGeom>
                <a:avLst/>
                <a:gdLst/>
                <a:ahLst/>
                <a:cxnLst>
                  <a:cxn ang="0">
                    <a:pos x="222" y="0"/>
                  </a:cxn>
                  <a:cxn ang="0">
                    <a:pos x="153" y="25"/>
                  </a:cxn>
                  <a:cxn ang="0">
                    <a:pos x="95" y="85"/>
                  </a:cxn>
                  <a:cxn ang="0">
                    <a:pos x="84" y="128"/>
                  </a:cxn>
                  <a:cxn ang="0">
                    <a:pos x="84" y="199"/>
                  </a:cxn>
                  <a:cxn ang="0">
                    <a:pos x="45" y="242"/>
                  </a:cxn>
                  <a:cxn ang="0">
                    <a:pos x="0" y="302"/>
                  </a:cxn>
                  <a:cxn ang="0">
                    <a:pos x="6" y="356"/>
                  </a:cxn>
                  <a:cxn ang="0">
                    <a:pos x="60" y="341"/>
                  </a:cxn>
                  <a:cxn ang="0">
                    <a:pos x="30" y="332"/>
                  </a:cxn>
                  <a:cxn ang="0">
                    <a:pos x="75" y="298"/>
                  </a:cxn>
                  <a:cxn ang="0">
                    <a:pos x="95" y="263"/>
                  </a:cxn>
                  <a:cxn ang="0">
                    <a:pos x="108" y="208"/>
                  </a:cxn>
                  <a:cxn ang="0">
                    <a:pos x="143" y="164"/>
                  </a:cxn>
                  <a:cxn ang="0">
                    <a:pos x="104" y="139"/>
                  </a:cxn>
                  <a:cxn ang="0">
                    <a:pos x="153" y="134"/>
                  </a:cxn>
                  <a:cxn ang="0">
                    <a:pos x="153" y="89"/>
                  </a:cxn>
                  <a:cxn ang="0">
                    <a:pos x="183" y="79"/>
                  </a:cxn>
                  <a:cxn ang="0">
                    <a:pos x="222" y="44"/>
                  </a:cxn>
                  <a:cxn ang="0">
                    <a:pos x="222" y="0"/>
                  </a:cxn>
                </a:cxnLst>
                <a:rect l="0" t="0" r="r" b="b"/>
                <a:pathLst>
                  <a:path w="222" h="356">
                    <a:moveTo>
                      <a:pt x="222" y="0"/>
                    </a:moveTo>
                    <a:lnTo>
                      <a:pt x="153" y="25"/>
                    </a:lnTo>
                    <a:lnTo>
                      <a:pt x="95" y="85"/>
                    </a:lnTo>
                    <a:lnTo>
                      <a:pt x="84" y="128"/>
                    </a:lnTo>
                    <a:lnTo>
                      <a:pt x="84" y="199"/>
                    </a:lnTo>
                    <a:lnTo>
                      <a:pt x="45" y="242"/>
                    </a:lnTo>
                    <a:lnTo>
                      <a:pt x="0" y="302"/>
                    </a:lnTo>
                    <a:lnTo>
                      <a:pt x="6" y="356"/>
                    </a:lnTo>
                    <a:lnTo>
                      <a:pt x="60" y="341"/>
                    </a:lnTo>
                    <a:lnTo>
                      <a:pt x="30" y="332"/>
                    </a:lnTo>
                    <a:lnTo>
                      <a:pt x="75" y="298"/>
                    </a:lnTo>
                    <a:lnTo>
                      <a:pt x="95" y="263"/>
                    </a:lnTo>
                    <a:lnTo>
                      <a:pt x="108" y="208"/>
                    </a:lnTo>
                    <a:lnTo>
                      <a:pt x="143" y="164"/>
                    </a:lnTo>
                    <a:lnTo>
                      <a:pt x="104" y="139"/>
                    </a:lnTo>
                    <a:lnTo>
                      <a:pt x="153" y="134"/>
                    </a:lnTo>
                    <a:lnTo>
                      <a:pt x="153" y="89"/>
                    </a:lnTo>
                    <a:lnTo>
                      <a:pt x="183" y="79"/>
                    </a:lnTo>
                    <a:lnTo>
                      <a:pt x="222" y="44"/>
                    </a:lnTo>
                    <a:lnTo>
                      <a:pt x="222" y="0"/>
                    </a:lnTo>
                    <a:close/>
                  </a:path>
                </a:pathLst>
              </a:custGeom>
              <a:solidFill>
                <a:srgbClr val="2356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5" name="Freeform 211"/>
              <p:cNvSpPr>
                <a:spLocks/>
              </p:cNvSpPr>
              <p:nvPr/>
            </p:nvSpPr>
            <p:spPr bwMode="auto">
              <a:xfrm>
                <a:off x="2639542" y="2972517"/>
                <a:ext cx="142050" cy="179736"/>
              </a:xfrm>
              <a:custGeom>
                <a:avLst/>
                <a:gdLst/>
                <a:ahLst/>
                <a:cxnLst>
                  <a:cxn ang="0">
                    <a:pos x="74" y="36"/>
                  </a:cxn>
                  <a:cxn ang="0">
                    <a:pos x="153" y="0"/>
                  </a:cxn>
                  <a:cxn ang="0">
                    <a:pos x="192" y="55"/>
                  </a:cxn>
                  <a:cxn ang="0">
                    <a:pos x="187" y="109"/>
                  </a:cxn>
                  <a:cxn ang="0">
                    <a:pos x="153" y="159"/>
                  </a:cxn>
                  <a:cxn ang="0">
                    <a:pos x="109" y="174"/>
                  </a:cxn>
                  <a:cxn ang="0">
                    <a:pos x="40" y="189"/>
                  </a:cxn>
                  <a:cxn ang="0">
                    <a:pos x="89" y="139"/>
                  </a:cxn>
                  <a:cxn ang="0">
                    <a:pos x="148" y="135"/>
                  </a:cxn>
                  <a:cxn ang="0">
                    <a:pos x="178" y="99"/>
                  </a:cxn>
                  <a:cxn ang="0">
                    <a:pos x="128" y="124"/>
                  </a:cxn>
                  <a:cxn ang="0">
                    <a:pos x="68" y="124"/>
                  </a:cxn>
                  <a:cxn ang="0">
                    <a:pos x="113" y="79"/>
                  </a:cxn>
                  <a:cxn ang="0">
                    <a:pos x="153" y="49"/>
                  </a:cxn>
                  <a:cxn ang="0">
                    <a:pos x="83" y="85"/>
                  </a:cxn>
                  <a:cxn ang="0">
                    <a:pos x="49" y="99"/>
                  </a:cxn>
                  <a:cxn ang="0">
                    <a:pos x="29" y="144"/>
                  </a:cxn>
                  <a:cxn ang="0">
                    <a:pos x="0" y="184"/>
                  </a:cxn>
                  <a:cxn ang="0">
                    <a:pos x="10" y="139"/>
                  </a:cxn>
                  <a:cxn ang="0">
                    <a:pos x="40" y="75"/>
                  </a:cxn>
                  <a:cxn ang="0">
                    <a:pos x="74" y="36"/>
                  </a:cxn>
                </a:cxnLst>
                <a:rect l="0" t="0" r="r" b="b"/>
                <a:pathLst>
                  <a:path w="192" h="189">
                    <a:moveTo>
                      <a:pt x="74" y="36"/>
                    </a:moveTo>
                    <a:lnTo>
                      <a:pt x="153" y="0"/>
                    </a:lnTo>
                    <a:lnTo>
                      <a:pt x="192" y="55"/>
                    </a:lnTo>
                    <a:lnTo>
                      <a:pt x="187" y="109"/>
                    </a:lnTo>
                    <a:lnTo>
                      <a:pt x="153" y="159"/>
                    </a:lnTo>
                    <a:lnTo>
                      <a:pt x="109" y="174"/>
                    </a:lnTo>
                    <a:lnTo>
                      <a:pt x="40" y="189"/>
                    </a:lnTo>
                    <a:lnTo>
                      <a:pt x="89" y="139"/>
                    </a:lnTo>
                    <a:lnTo>
                      <a:pt x="148" y="135"/>
                    </a:lnTo>
                    <a:lnTo>
                      <a:pt x="178" y="99"/>
                    </a:lnTo>
                    <a:lnTo>
                      <a:pt x="128" y="124"/>
                    </a:lnTo>
                    <a:lnTo>
                      <a:pt x="68" y="124"/>
                    </a:lnTo>
                    <a:lnTo>
                      <a:pt x="113" y="79"/>
                    </a:lnTo>
                    <a:lnTo>
                      <a:pt x="153" y="49"/>
                    </a:lnTo>
                    <a:lnTo>
                      <a:pt x="83" y="85"/>
                    </a:lnTo>
                    <a:lnTo>
                      <a:pt x="49" y="99"/>
                    </a:lnTo>
                    <a:lnTo>
                      <a:pt x="29" y="144"/>
                    </a:lnTo>
                    <a:lnTo>
                      <a:pt x="0" y="184"/>
                    </a:lnTo>
                    <a:lnTo>
                      <a:pt x="10" y="139"/>
                    </a:lnTo>
                    <a:lnTo>
                      <a:pt x="40" y="75"/>
                    </a:lnTo>
                    <a:lnTo>
                      <a:pt x="74" y="36"/>
                    </a:lnTo>
                    <a:close/>
                  </a:path>
                </a:pathLst>
              </a:custGeom>
              <a:solidFill>
                <a:srgbClr val="2356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  <p:pic>
          <p:nvPicPr>
            <p:cNvPr id="167" name="Picture 7" descr="C:\Users\Petr\AppData\Local\Microsoft\Windows\Temporary Internet Files\Content.IE5\7N0XHGZE\MC900088378[1].wm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796136" y="4653136"/>
              <a:ext cx="847679" cy="576064"/>
            </a:xfrm>
            <a:prstGeom prst="rect">
              <a:avLst/>
            </a:prstGeom>
            <a:noFill/>
          </p:spPr>
        </p:pic>
      </p:grpSp>
      <p:sp>
        <p:nvSpPr>
          <p:cNvPr id="1235" name="Freeform 211"/>
          <p:cNvSpPr>
            <a:spLocks/>
          </p:cNvSpPr>
          <p:nvPr/>
        </p:nvSpPr>
        <p:spPr bwMode="auto">
          <a:xfrm>
            <a:off x="5784975" y="6302970"/>
            <a:ext cx="101600" cy="28575"/>
          </a:xfrm>
          <a:custGeom>
            <a:avLst/>
            <a:gdLst/>
            <a:ahLst/>
            <a:cxnLst>
              <a:cxn ang="0">
                <a:pos x="15" y="5"/>
              </a:cxn>
              <a:cxn ang="0">
                <a:pos x="61" y="14"/>
              </a:cxn>
              <a:cxn ang="0">
                <a:pos x="106" y="19"/>
              </a:cxn>
              <a:cxn ang="0">
                <a:pos x="154" y="19"/>
              </a:cxn>
              <a:cxn ang="0">
                <a:pos x="192" y="16"/>
              </a:cxn>
              <a:cxn ang="0">
                <a:pos x="180" y="25"/>
              </a:cxn>
              <a:cxn ang="0">
                <a:pos x="166" y="34"/>
              </a:cxn>
              <a:cxn ang="0">
                <a:pos x="151" y="41"/>
              </a:cxn>
              <a:cxn ang="0">
                <a:pos x="133" y="46"/>
              </a:cxn>
              <a:cxn ang="0">
                <a:pos x="121" y="47"/>
              </a:cxn>
              <a:cxn ang="0">
                <a:pos x="110" y="49"/>
              </a:cxn>
              <a:cxn ang="0">
                <a:pos x="98" y="51"/>
              </a:cxn>
              <a:cxn ang="0">
                <a:pos x="85" y="52"/>
              </a:cxn>
              <a:cxn ang="0">
                <a:pos x="75" y="49"/>
              </a:cxn>
              <a:cxn ang="0">
                <a:pos x="63" y="46"/>
              </a:cxn>
              <a:cxn ang="0">
                <a:pos x="52" y="41"/>
              </a:cxn>
              <a:cxn ang="0">
                <a:pos x="43" y="37"/>
              </a:cxn>
              <a:cxn ang="0">
                <a:pos x="38" y="34"/>
              </a:cxn>
              <a:cxn ang="0">
                <a:pos x="34" y="32"/>
              </a:cxn>
              <a:cxn ang="0">
                <a:pos x="29" y="30"/>
              </a:cxn>
              <a:cxn ang="0">
                <a:pos x="26" y="26"/>
              </a:cxn>
              <a:cxn ang="0">
                <a:pos x="24" y="26"/>
              </a:cxn>
              <a:cxn ang="0">
                <a:pos x="24" y="25"/>
              </a:cxn>
              <a:cxn ang="0">
                <a:pos x="24" y="24"/>
              </a:cxn>
              <a:cxn ang="0">
                <a:pos x="24" y="23"/>
              </a:cxn>
              <a:cxn ang="0">
                <a:pos x="21" y="21"/>
              </a:cxn>
              <a:cxn ang="0">
                <a:pos x="19" y="20"/>
              </a:cxn>
              <a:cxn ang="0">
                <a:pos x="17" y="17"/>
              </a:cxn>
              <a:cxn ang="0">
                <a:pos x="16" y="14"/>
              </a:cxn>
              <a:cxn ang="0">
                <a:pos x="12" y="13"/>
              </a:cxn>
              <a:cxn ang="0">
                <a:pos x="7" y="11"/>
              </a:cxn>
              <a:cxn ang="0">
                <a:pos x="2" y="7"/>
              </a:cxn>
              <a:cxn ang="0">
                <a:pos x="0" y="4"/>
              </a:cxn>
              <a:cxn ang="0">
                <a:pos x="0" y="3"/>
              </a:cxn>
              <a:cxn ang="0">
                <a:pos x="0" y="3"/>
              </a:cxn>
              <a:cxn ang="0">
                <a:pos x="1" y="1"/>
              </a:cxn>
              <a:cxn ang="0">
                <a:pos x="1" y="0"/>
              </a:cxn>
            </a:cxnLst>
            <a:rect l="0" t="0" r="r" b="b"/>
            <a:pathLst>
              <a:path w="192" h="52">
                <a:moveTo>
                  <a:pt x="1" y="0"/>
                </a:moveTo>
                <a:lnTo>
                  <a:pt x="15" y="5"/>
                </a:lnTo>
                <a:lnTo>
                  <a:pt x="37" y="10"/>
                </a:lnTo>
                <a:lnTo>
                  <a:pt x="61" y="14"/>
                </a:lnTo>
                <a:lnTo>
                  <a:pt x="83" y="17"/>
                </a:lnTo>
                <a:lnTo>
                  <a:pt x="106" y="19"/>
                </a:lnTo>
                <a:lnTo>
                  <a:pt x="130" y="19"/>
                </a:lnTo>
                <a:lnTo>
                  <a:pt x="154" y="19"/>
                </a:lnTo>
                <a:lnTo>
                  <a:pt x="176" y="17"/>
                </a:lnTo>
                <a:lnTo>
                  <a:pt x="192" y="16"/>
                </a:lnTo>
                <a:lnTo>
                  <a:pt x="186" y="20"/>
                </a:lnTo>
                <a:lnTo>
                  <a:pt x="180" y="25"/>
                </a:lnTo>
                <a:lnTo>
                  <a:pt x="173" y="30"/>
                </a:lnTo>
                <a:lnTo>
                  <a:pt x="166" y="34"/>
                </a:lnTo>
                <a:lnTo>
                  <a:pt x="159" y="38"/>
                </a:lnTo>
                <a:lnTo>
                  <a:pt x="151" y="41"/>
                </a:lnTo>
                <a:lnTo>
                  <a:pt x="143" y="44"/>
                </a:lnTo>
                <a:lnTo>
                  <a:pt x="133" y="46"/>
                </a:lnTo>
                <a:lnTo>
                  <a:pt x="127" y="47"/>
                </a:lnTo>
                <a:lnTo>
                  <a:pt x="121" y="47"/>
                </a:lnTo>
                <a:lnTo>
                  <a:pt x="116" y="48"/>
                </a:lnTo>
                <a:lnTo>
                  <a:pt x="110" y="49"/>
                </a:lnTo>
                <a:lnTo>
                  <a:pt x="104" y="49"/>
                </a:lnTo>
                <a:lnTo>
                  <a:pt x="98" y="51"/>
                </a:lnTo>
                <a:lnTo>
                  <a:pt x="91" y="51"/>
                </a:lnTo>
                <a:lnTo>
                  <a:pt x="85" y="52"/>
                </a:lnTo>
                <a:lnTo>
                  <a:pt x="79" y="51"/>
                </a:lnTo>
                <a:lnTo>
                  <a:pt x="75" y="49"/>
                </a:lnTo>
                <a:lnTo>
                  <a:pt x="69" y="47"/>
                </a:lnTo>
                <a:lnTo>
                  <a:pt x="63" y="46"/>
                </a:lnTo>
                <a:lnTo>
                  <a:pt x="57" y="44"/>
                </a:lnTo>
                <a:lnTo>
                  <a:pt x="52" y="41"/>
                </a:lnTo>
                <a:lnTo>
                  <a:pt x="48" y="39"/>
                </a:lnTo>
                <a:lnTo>
                  <a:pt x="43" y="37"/>
                </a:lnTo>
                <a:lnTo>
                  <a:pt x="41" y="35"/>
                </a:lnTo>
                <a:lnTo>
                  <a:pt x="38" y="34"/>
                </a:lnTo>
                <a:lnTo>
                  <a:pt x="36" y="33"/>
                </a:lnTo>
                <a:lnTo>
                  <a:pt x="34" y="32"/>
                </a:lnTo>
                <a:lnTo>
                  <a:pt x="31" y="31"/>
                </a:lnTo>
                <a:lnTo>
                  <a:pt x="29" y="30"/>
                </a:lnTo>
                <a:lnTo>
                  <a:pt x="28" y="27"/>
                </a:lnTo>
                <a:lnTo>
                  <a:pt x="26" y="26"/>
                </a:lnTo>
                <a:lnTo>
                  <a:pt x="26" y="26"/>
                </a:lnTo>
                <a:lnTo>
                  <a:pt x="24" y="26"/>
                </a:lnTo>
                <a:lnTo>
                  <a:pt x="24" y="25"/>
                </a:lnTo>
                <a:lnTo>
                  <a:pt x="24" y="25"/>
                </a:lnTo>
                <a:lnTo>
                  <a:pt x="24" y="24"/>
                </a:lnTo>
                <a:lnTo>
                  <a:pt x="24" y="24"/>
                </a:lnTo>
                <a:lnTo>
                  <a:pt x="24" y="24"/>
                </a:lnTo>
                <a:lnTo>
                  <a:pt x="24" y="23"/>
                </a:lnTo>
                <a:lnTo>
                  <a:pt x="22" y="23"/>
                </a:lnTo>
                <a:lnTo>
                  <a:pt x="21" y="21"/>
                </a:lnTo>
                <a:lnTo>
                  <a:pt x="20" y="21"/>
                </a:lnTo>
                <a:lnTo>
                  <a:pt x="19" y="20"/>
                </a:lnTo>
                <a:lnTo>
                  <a:pt x="19" y="18"/>
                </a:lnTo>
                <a:lnTo>
                  <a:pt x="17" y="17"/>
                </a:lnTo>
                <a:lnTo>
                  <a:pt x="16" y="16"/>
                </a:lnTo>
                <a:lnTo>
                  <a:pt x="16" y="14"/>
                </a:lnTo>
                <a:lnTo>
                  <a:pt x="14" y="14"/>
                </a:lnTo>
                <a:lnTo>
                  <a:pt x="12" y="13"/>
                </a:lnTo>
                <a:lnTo>
                  <a:pt x="9" y="12"/>
                </a:lnTo>
                <a:lnTo>
                  <a:pt x="7" y="11"/>
                </a:lnTo>
                <a:lnTo>
                  <a:pt x="4" y="9"/>
                </a:lnTo>
                <a:lnTo>
                  <a:pt x="2" y="7"/>
                </a:lnTo>
                <a:lnTo>
                  <a:pt x="1" y="5"/>
                </a:lnTo>
                <a:lnTo>
                  <a:pt x="0" y="4"/>
                </a:lnTo>
                <a:lnTo>
                  <a:pt x="0" y="4"/>
                </a:lnTo>
                <a:lnTo>
                  <a:pt x="0" y="3"/>
                </a:lnTo>
                <a:lnTo>
                  <a:pt x="0" y="3"/>
                </a:lnTo>
                <a:lnTo>
                  <a:pt x="0" y="3"/>
                </a:lnTo>
                <a:lnTo>
                  <a:pt x="1" y="1"/>
                </a:lnTo>
                <a:lnTo>
                  <a:pt x="1" y="1"/>
                </a:lnTo>
                <a:lnTo>
                  <a:pt x="1" y="1"/>
                </a:lnTo>
                <a:lnTo>
                  <a:pt x="1" y="0"/>
                </a:lnTo>
                <a:close/>
              </a:path>
            </a:pathLst>
          </a:custGeom>
          <a:solidFill>
            <a:srgbClr val="B6B69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36" name="Freeform 212"/>
          <p:cNvSpPr>
            <a:spLocks/>
          </p:cNvSpPr>
          <p:nvPr/>
        </p:nvSpPr>
        <p:spPr bwMode="auto">
          <a:xfrm>
            <a:off x="5784975" y="6275983"/>
            <a:ext cx="120650" cy="38100"/>
          </a:xfrm>
          <a:custGeom>
            <a:avLst/>
            <a:gdLst/>
            <a:ahLst/>
            <a:cxnLst>
              <a:cxn ang="0">
                <a:pos x="0" y="51"/>
              </a:cxn>
              <a:cxn ang="0">
                <a:pos x="14" y="56"/>
              </a:cxn>
              <a:cxn ang="0">
                <a:pos x="36" y="61"/>
              </a:cxn>
              <a:cxn ang="0">
                <a:pos x="60" y="65"/>
              </a:cxn>
              <a:cxn ang="0">
                <a:pos x="82" y="68"/>
              </a:cxn>
              <a:cxn ang="0">
                <a:pos x="105" y="70"/>
              </a:cxn>
              <a:cxn ang="0">
                <a:pos x="129" y="70"/>
              </a:cxn>
              <a:cxn ang="0">
                <a:pos x="153" y="70"/>
              </a:cxn>
              <a:cxn ang="0">
                <a:pos x="175" y="68"/>
              </a:cxn>
              <a:cxn ang="0">
                <a:pos x="191" y="67"/>
              </a:cxn>
              <a:cxn ang="0">
                <a:pos x="197" y="60"/>
              </a:cxn>
              <a:cxn ang="0">
                <a:pos x="202" y="54"/>
              </a:cxn>
              <a:cxn ang="0">
                <a:pos x="208" y="47"/>
              </a:cxn>
              <a:cxn ang="0">
                <a:pos x="213" y="38"/>
              </a:cxn>
              <a:cxn ang="0">
                <a:pos x="218" y="31"/>
              </a:cxn>
              <a:cxn ang="0">
                <a:pos x="222" y="23"/>
              </a:cxn>
              <a:cxn ang="0">
                <a:pos x="226" y="15"/>
              </a:cxn>
              <a:cxn ang="0">
                <a:pos x="229" y="7"/>
              </a:cxn>
              <a:cxn ang="0">
                <a:pos x="212" y="12"/>
              </a:cxn>
              <a:cxn ang="0">
                <a:pos x="191" y="15"/>
              </a:cxn>
              <a:cxn ang="0">
                <a:pos x="171" y="17"/>
              </a:cxn>
              <a:cxn ang="0">
                <a:pos x="150" y="19"/>
              </a:cxn>
              <a:cxn ang="0">
                <a:pos x="129" y="20"/>
              </a:cxn>
              <a:cxn ang="0">
                <a:pos x="108" y="19"/>
              </a:cxn>
              <a:cxn ang="0">
                <a:pos x="88" y="17"/>
              </a:cxn>
              <a:cxn ang="0">
                <a:pos x="67" y="15"/>
              </a:cxn>
              <a:cxn ang="0">
                <a:pos x="47" y="12"/>
              </a:cxn>
              <a:cxn ang="0">
                <a:pos x="27" y="7"/>
              </a:cxn>
              <a:cxn ang="0">
                <a:pos x="8" y="1"/>
              </a:cxn>
              <a:cxn ang="0">
                <a:pos x="5" y="0"/>
              </a:cxn>
              <a:cxn ang="0">
                <a:pos x="5" y="7"/>
              </a:cxn>
              <a:cxn ang="0">
                <a:pos x="5" y="13"/>
              </a:cxn>
              <a:cxn ang="0">
                <a:pos x="5" y="20"/>
              </a:cxn>
              <a:cxn ang="0">
                <a:pos x="5" y="27"/>
              </a:cxn>
              <a:cxn ang="0">
                <a:pos x="5" y="33"/>
              </a:cxn>
              <a:cxn ang="0">
                <a:pos x="3" y="40"/>
              </a:cxn>
              <a:cxn ang="0">
                <a:pos x="2" y="45"/>
              </a:cxn>
              <a:cxn ang="0">
                <a:pos x="0" y="51"/>
              </a:cxn>
            </a:cxnLst>
            <a:rect l="0" t="0" r="r" b="b"/>
            <a:pathLst>
              <a:path w="229" h="70">
                <a:moveTo>
                  <a:pt x="0" y="51"/>
                </a:moveTo>
                <a:lnTo>
                  <a:pt x="14" y="56"/>
                </a:lnTo>
                <a:lnTo>
                  <a:pt x="36" y="61"/>
                </a:lnTo>
                <a:lnTo>
                  <a:pt x="60" y="65"/>
                </a:lnTo>
                <a:lnTo>
                  <a:pt x="82" y="68"/>
                </a:lnTo>
                <a:lnTo>
                  <a:pt x="105" y="70"/>
                </a:lnTo>
                <a:lnTo>
                  <a:pt x="129" y="70"/>
                </a:lnTo>
                <a:lnTo>
                  <a:pt x="153" y="70"/>
                </a:lnTo>
                <a:lnTo>
                  <a:pt x="175" y="68"/>
                </a:lnTo>
                <a:lnTo>
                  <a:pt x="191" y="67"/>
                </a:lnTo>
                <a:lnTo>
                  <a:pt x="197" y="60"/>
                </a:lnTo>
                <a:lnTo>
                  <a:pt x="202" y="54"/>
                </a:lnTo>
                <a:lnTo>
                  <a:pt x="208" y="47"/>
                </a:lnTo>
                <a:lnTo>
                  <a:pt x="213" y="38"/>
                </a:lnTo>
                <a:lnTo>
                  <a:pt x="218" y="31"/>
                </a:lnTo>
                <a:lnTo>
                  <a:pt x="222" y="23"/>
                </a:lnTo>
                <a:lnTo>
                  <a:pt x="226" y="15"/>
                </a:lnTo>
                <a:lnTo>
                  <a:pt x="229" y="7"/>
                </a:lnTo>
                <a:lnTo>
                  <a:pt x="212" y="12"/>
                </a:lnTo>
                <a:lnTo>
                  <a:pt x="191" y="15"/>
                </a:lnTo>
                <a:lnTo>
                  <a:pt x="171" y="17"/>
                </a:lnTo>
                <a:lnTo>
                  <a:pt x="150" y="19"/>
                </a:lnTo>
                <a:lnTo>
                  <a:pt x="129" y="20"/>
                </a:lnTo>
                <a:lnTo>
                  <a:pt x="108" y="19"/>
                </a:lnTo>
                <a:lnTo>
                  <a:pt x="88" y="17"/>
                </a:lnTo>
                <a:lnTo>
                  <a:pt x="67" y="15"/>
                </a:lnTo>
                <a:lnTo>
                  <a:pt x="47" y="12"/>
                </a:lnTo>
                <a:lnTo>
                  <a:pt x="27" y="7"/>
                </a:lnTo>
                <a:lnTo>
                  <a:pt x="8" y="1"/>
                </a:lnTo>
                <a:lnTo>
                  <a:pt x="5" y="0"/>
                </a:lnTo>
                <a:lnTo>
                  <a:pt x="5" y="7"/>
                </a:lnTo>
                <a:lnTo>
                  <a:pt x="5" y="13"/>
                </a:lnTo>
                <a:lnTo>
                  <a:pt x="5" y="20"/>
                </a:lnTo>
                <a:lnTo>
                  <a:pt x="5" y="27"/>
                </a:lnTo>
                <a:lnTo>
                  <a:pt x="5" y="33"/>
                </a:lnTo>
                <a:lnTo>
                  <a:pt x="3" y="40"/>
                </a:lnTo>
                <a:lnTo>
                  <a:pt x="2" y="45"/>
                </a:lnTo>
                <a:lnTo>
                  <a:pt x="0" y="51"/>
                </a:lnTo>
                <a:close/>
              </a:path>
            </a:pathLst>
          </a:custGeom>
          <a:solidFill>
            <a:srgbClr val="BABA9D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37" name="Freeform 213"/>
          <p:cNvSpPr>
            <a:spLocks/>
          </p:cNvSpPr>
          <p:nvPr/>
        </p:nvSpPr>
        <p:spPr bwMode="auto">
          <a:xfrm>
            <a:off x="5788150" y="6248995"/>
            <a:ext cx="127000" cy="38100"/>
          </a:xfrm>
          <a:custGeom>
            <a:avLst/>
            <a:gdLst/>
            <a:ahLst/>
            <a:cxnLst>
              <a:cxn ang="0">
                <a:pos x="3" y="53"/>
              </a:cxn>
              <a:cxn ang="0">
                <a:pos x="42" y="64"/>
              </a:cxn>
              <a:cxn ang="0">
                <a:pos x="83" y="69"/>
              </a:cxn>
              <a:cxn ang="0">
                <a:pos x="124" y="72"/>
              </a:cxn>
              <a:cxn ang="0">
                <a:pos x="166" y="69"/>
              </a:cxn>
              <a:cxn ang="0">
                <a:pos x="207" y="64"/>
              </a:cxn>
              <a:cxn ang="0">
                <a:pos x="228" y="52"/>
              </a:cxn>
              <a:cxn ang="0">
                <a:pos x="233" y="38"/>
              </a:cxn>
              <a:cxn ang="0">
                <a:pos x="236" y="23"/>
              </a:cxn>
              <a:cxn ang="0">
                <a:pos x="240" y="9"/>
              </a:cxn>
              <a:cxn ang="0">
                <a:pos x="230" y="4"/>
              </a:cxn>
              <a:cxn ang="0">
                <a:pos x="196" y="13"/>
              </a:cxn>
              <a:cxn ang="0">
                <a:pos x="179" y="24"/>
              </a:cxn>
              <a:cxn ang="0">
                <a:pos x="156" y="35"/>
              </a:cxn>
              <a:cxn ang="0">
                <a:pos x="140" y="39"/>
              </a:cxn>
              <a:cxn ang="0">
                <a:pos x="124" y="41"/>
              </a:cxn>
              <a:cxn ang="0">
                <a:pos x="106" y="41"/>
              </a:cxn>
              <a:cxn ang="0">
                <a:pos x="89" y="38"/>
              </a:cxn>
              <a:cxn ang="0">
                <a:pos x="69" y="31"/>
              </a:cxn>
              <a:cxn ang="0">
                <a:pos x="59" y="25"/>
              </a:cxn>
              <a:cxn ang="0">
                <a:pos x="59" y="21"/>
              </a:cxn>
              <a:cxn ang="0">
                <a:pos x="59" y="19"/>
              </a:cxn>
              <a:cxn ang="0">
                <a:pos x="59" y="16"/>
              </a:cxn>
              <a:cxn ang="0">
                <a:pos x="52" y="13"/>
              </a:cxn>
              <a:cxn ang="0">
                <a:pos x="18" y="4"/>
              </a:cxn>
              <a:cxn ang="0">
                <a:pos x="4" y="3"/>
              </a:cxn>
              <a:cxn ang="0">
                <a:pos x="3" y="10"/>
              </a:cxn>
              <a:cxn ang="0">
                <a:pos x="2" y="16"/>
              </a:cxn>
              <a:cxn ang="0">
                <a:pos x="1" y="21"/>
              </a:cxn>
              <a:cxn ang="0">
                <a:pos x="0" y="28"/>
              </a:cxn>
              <a:cxn ang="0">
                <a:pos x="0" y="35"/>
              </a:cxn>
              <a:cxn ang="0">
                <a:pos x="0" y="41"/>
              </a:cxn>
              <a:cxn ang="0">
                <a:pos x="0" y="48"/>
              </a:cxn>
            </a:cxnLst>
            <a:rect l="0" t="0" r="r" b="b"/>
            <a:pathLst>
              <a:path w="242" h="72">
                <a:moveTo>
                  <a:pt x="0" y="52"/>
                </a:moveTo>
                <a:lnTo>
                  <a:pt x="3" y="53"/>
                </a:lnTo>
                <a:lnTo>
                  <a:pt x="22" y="59"/>
                </a:lnTo>
                <a:lnTo>
                  <a:pt x="42" y="64"/>
                </a:lnTo>
                <a:lnTo>
                  <a:pt x="62" y="67"/>
                </a:lnTo>
                <a:lnTo>
                  <a:pt x="83" y="69"/>
                </a:lnTo>
                <a:lnTo>
                  <a:pt x="103" y="71"/>
                </a:lnTo>
                <a:lnTo>
                  <a:pt x="124" y="72"/>
                </a:lnTo>
                <a:lnTo>
                  <a:pt x="145" y="71"/>
                </a:lnTo>
                <a:lnTo>
                  <a:pt x="166" y="69"/>
                </a:lnTo>
                <a:lnTo>
                  <a:pt x="186" y="67"/>
                </a:lnTo>
                <a:lnTo>
                  <a:pt x="207" y="64"/>
                </a:lnTo>
                <a:lnTo>
                  <a:pt x="224" y="59"/>
                </a:lnTo>
                <a:lnTo>
                  <a:pt x="228" y="52"/>
                </a:lnTo>
                <a:lnTo>
                  <a:pt x="230" y="45"/>
                </a:lnTo>
                <a:lnTo>
                  <a:pt x="233" y="38"/>
                </a:lnTo>
                <a:lnTo>
                  <a:pt x="235" y="31"/>
                </a:lnTo>
                <a:lnTo>
                  <a:pt x="236" y="23"/>
                </a:lnTo>
                <a:lnTo>
                  <a:pt x="238" y="16"/>
                </a:lnTo>
                <a:lnTo>
                  <a:pt x="240" y="9"/>
                </a:lnTo>
                <a:lnTo>
                  <a:pt x="242" y="0"/>
                </a:lnTo>
                <a:lnTo>
                  <a:pt x="230" y="4"/>
                </a:lnTo>
                <a:lnTo>
                  <a:pt x="214" y="10"/>
                </a:lnTo>
                <a:lnTo>
                  <a:pt x="196" y="13"/>
                </a:lnTo>
                <a:lnTo>
                  <a:pt x="192" y="14"/>
                </a:lnTo>
                <a:lnTo>
                  <a:pt x="179" y="24"/>
                </a:lnTo>
                <a:lnTo>
                  <a:pt x="163" y="32"/>
                </a:lnTo>
                <a:lnTo>
                  <a:pt x="156" y="35"/>
                </a:lnTo>
                <a:lnTo>
                  <a:pt x="148" y="38"/>
                </a:lnTo>
                <a:lnTo>
                  <a:pt x="140" y="39"/>
                </a:lnTo>
                <a:lnTo>
                  <a:pt x="132" y="41"/>
                </a:lnTo>
                <a:lnTo>
                  <a:pt x="124" y="41"/>
                </a:lnTo>
                <a:lnTo>
                  <a:pt x="115" y="41"/>
                </a:lnTo>
                <a:lnTo>
                  <a:pt x="106" y="41"/>
                </a:lnTo>
                <a:lnTo>
                  <a:pt x="97" y="39"/>
                </a:lnTo>
                <a:lnTo>
                  <a:pt x="89" y="38"/>
                </a:lnTo>
                <a:lnTo>
                  <a:pt x="79" y="34"/>
                </a:lnTo>
                <a:lnTo>
                  <a:pt x="69" y="31"/>
                </a:lnTo>
                <a:lnTo>
                  <a:pt x="59" y="26"/>
                </a:lnTo>
                <a:lnTo>
                  <a:pt x="59" y="25"/>
                </a:lnTo>
                <a:lnTo>
                  <a:pt x="59" y="24"/>
                </a:lnTo>
                <a:lnTo>
                  <a:pt x="59" y="21"/>
                </a:lnTo>
                <a:lnTo>
                  <a:pt x="59" y="20"/>
                </a:lnTo>
                <a:lnTo>
                  <a:pt x="59" y="19"/>
                </a:lnTo>
                <a:lnTo>
                  <a:pt x="59" y="18"/>
                </a:lnTo>
                <a:lnTo>
                  <a:pt x="59" y="16"/>
                </a:lnTo>
                <a:lnTo>
                  <a:pt x="59" y="14"/>
                </a:lnTo>
                <a:lnTo>
                  <a:pt x="52" y="13"/>
                </a:lnTo>
                <a:lnTo>
                  <a:pt x="35" y="10"/>
                </a:lnTo>
                <a:lnTo>
                  <a:pt x="18" y="4"/>
                </a:lnTo>
                <a:lnTo>
                  <a:pt x="4" y="0"/>
                </a:lnTo>
                <a:lnTo>
                  <a:pt x="4" y="3"/>
                </a:lnTo>
                <a:lnTo>
                  <a:pt x="3" y="6"/>
                </a:lnTo>
                <a:lnTo>
                  <a:pt x="3" y="10"/>
                </a:lnTo>
                <a:lnTo>
                  <a:pt x="2" y="12"/>
                </a:lnTo>
                <a:lnTo>
                  <a:pt x="2" y="16"/>
                </a:lnTo>
                <a:lnTo>
                  <a:pt x="1" y="19"/>
                </a:lnTo>
                <a:lnTo>
                  <a:pt x="1" y="21"/>
                </a:lnTo>
                <a:lnTo>
                  <a:pt x="0" y="25"/>
                </a:lnTo>
                <a:lnTo>
                  <a:pt x="0" y="28"/>
                </a:lnTo>
                <a:lnTo>
                  <a:pt x="0" y="32"/>
                </a:lnTo>
                <a:lnTo>
                  <a:pt x="0" y="35"/>
                </a:lnTo>
                <a:lnTo>
                  <a:pt x="0" y="38"/>
                </a:lnTo>
                <a:lnTo>
                  <a:pt x="0" y="41"/>
                </a:lnTo>
                <a:lnTo>
                  <a:pt x="0" y="45"/>
                </a:lnTo>
                <a:lnTo>
                  <a:pt x="0" y="48"/>
                </a:lnTo>
                <a:lnTo>
                  <a:pt x="0" y="52"/>
                </a:lnTo>
                <a:close/>
              </a:path>
            </a:pathLst>
          </a:custGeom>
          <a:solidFill>
            <a:srgbClr val="BFBFA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38" name="Freeform 214"/>
          <p:cNvSpPr>
            <a:spLocks noEditPoints="1"/>
          </p:cNvSpPr>
          <p:nvPr/>
        </p:nvSpPr>
        <p:spPr bwMode="auto">
          <a:xfrm>
            <a:off x="5789737" y="6218833"/>
            <a:ext cx="130175" cy="38100"/>
          </a:xfrm>
          <a:custGeom>
            <a:avLst/>
            <a:gdLst/>
            <a:ahLst/>
            <a:cxnLst>
              <a:cxn ang="0">
                <a:pos x="0" y="58"/>
              </a:cxn>
              <a:cxn ang="0">
                <a:pos x="14" y="62"/>
              </a:cxn>
              <a:cxn ang="0">
                <a:pos x="31" y="68"/>
              </a:cxn>
              <a:cxn ang="0">
                <a:pos x="48" y="71"/>
              </a:cxn>
              <a:cxn ang="0">
                <a:pos x="55" y="72"/>
              </a:cxn>
              <a:cxn ang="0">
                <a:pos x="57" y="67"/>
              </a:cxn>
              <a:cxn ang="0">
                <a:pos x="57" y="60"/>
              </a:cxn>
              <a:cxn ang="0">
                <a:pos x="58" y="54"/>
              </a:cxn>
              <a:cxn ang="0">
                <a:pos x="59" y="48"/>
              </a:cxn>
              <a:cxn ang="0">
                <a:pos x="59" y="41"/>
              </a:cxn>
              <a:cxn ang="0">
                <a:pos x="60" y="35"/>
              </a:cxn>
              <a:cxn ang="0">
                <a:pos x="61" y="28"/>
              </a:cxn>
              <a:cxn ang="0">
                <a:pos x="62" y="22"/>
              </a:cxn>
              <a:cxn ang="0">
                <a:pos x="59" y="21"/>
              </a:cxn>
              <a:cxn ang="0">
                <a:pos x="44" y="17"/>
              </a:cxn>
              <a:cxn ang="0">
                <a:pos x="30" y="14"/>
              </a:cxn>
              <a:cxn ang="0">
                <a:pos x="16" y="9"/>
              </a:cxn>
              <a:cxn ang="0">
                <a:pos x="13" y="15"/>
              </a:cxn>
              <a:cxn ang="0">
                <a:pos x="12" y="21"/>
              </a:cxn>
              <a:cxn ang="0">
                <a:pos x="10" y="27"/>
              </a:cxn>
              <a:cxn ang="0">
                <a:pos x="7" y="34"/>
              </a:cxn>
              <a:cxn ang="0">
                <a:pos x="6" y="40"/>
              </a:cxn>
              <a:cxn ang="0">
                <a:pos x="4" y="45"/>
              </a:cxn>
              <a:cxn ang="0">
                <a:pos x="3" y="51"/>
              </a:cxn>
              <a:cxn ang="0">
                <a:pos x="0" y="58"/>
              </a:cxn>
              <a:cxn ang="0">
                <a:pos x="188" y="72"/>
              </a:cxn>
              <a:cxn ang="0">
                <a:pos x="192" y="71"/>
              </a:cxn>
              <a:cxn ang="0">
                <a:pos x="210" y="68"/>
              </a:cxn>
              <a:cxn ang="0">
                <a:pos x="226" y="62"/>
              </a:cxn>
              <a:cxn ang="0">
                <a:pos x="238" y="58"/>
              </a:cxn>
              <a:cxn ang="0">
                <a:pos x="239" y="51"/>
              </a:cxn>
              <a:cxn ang="0">
                <a:pos x="240" y="44"/>
              </a:cxn>
              <a:cxn ang="0">
                <a:pos x="241" y="36"/>
              </a:cxn>
              <a:cxn ang="0">
                <a:pos x="243" y="29"/>
              </a:cxn>
              <a:cxn ang="0">
                <a:pos x="244" y="22"/>
              </a:cxn>
              <a:cxn ang="0">
                <a:pos x="245" y="15"/>
              </a:cxn>
              <a:cxn ang="0">
                <a:pos x="246" y="7"/>
              </a:cxn>
              <a:cxn ang="0">
                <a:pos x="246" y="0"/>
              </a:cxn>
              <a:cxn ang="0">
                <a:pos x="239" y="3"/>
              </a:cxn>
              <a:cxn ang="0">
                <a:pos x="238" y="5"/>
              </a:cxn>
              <a:cxn ang="0">
                <a:pos x="232" y="14"/>
              </a:cxn>
              <a:cxn ang="0">
                <a:pos x="227" y="23"/>
              </a:cxn>
              <a:cxn ang="0">
                <a:pos x="221" y="33"/>
              </a:cxn>
              <a:cxn ang="0">
                <a:pos x="216" y="42"/>
              </a:cxn>
              <a:cxn ang="0">
                <a:pos x="209" y="50"/>
              </a:cxn>
              <a:cxn ang="0">
                <a:pos x="203" y="58"/>
              </a:cxn>
              <a:cxn ang="0">
                <a:pos x="196" y="65"/>
              </a:cxn>
              <a:cxn ang="0">
                <a:pos x="188" y="72"/>
              </a:cxn>
            </a:cxnLst>
            <a:rect l="0" t="0" r="r" b="b"/>
            <a:pathLst>
              <a:path w="246" h="72">
                <a:moveTo>
                  <a:pt x="0" y="58"/>
                </a:moveTo>
                <a:lnTo>
                  <a:pt x="14" y="62"/>
                </a:lnTo>
                <a:lnTo>
                  <a:pt x="31" y="68"/>
                </a:lnTo>
                <a:lnTo>
                  <a:pt x="48" y="71"/>
                </a:lnTo>
                <a:lnTo>
                  <a:pt x="55" y="72"/>
                </a:lnTo>
                <a:lnTo>
                  <a:pt x="57" y="67"/>
                </a:lnTo>
                <a:lnTo>
                  <a:pt x="57" y="60"/>
                </a:lnTo>
                <a:lnTo>
                  <a:pt x="58" y="54"/>
                </a:lnTo>
                <a:lnTo>
                  <a:pt x="59" y="48"/>
                </a:lnTo>
                <a:lnTo>
                  <a:pt x="59" y="41"/>
                </a:lnTo>
                <a:lnTo>
                  <a:pt x="60" y="35"/>
                </a:lnTo>
                <a:lnTo>
                  <a:pt x="61" y="28"/>
                </a:lnTo>
                <a:lnTo>
                  <a:pt x="62" y="22"/>
                </a:lnTo>
                <a:lnTo>
                  <a:pt x="59" y="21"/>
                </a:lnTo>
                <a:lnTo>
                  <a:pt x="44" y="17"/>
                </a:lnTo>
                <a:lnTo>
                  <a:pt x="30" y="14"/>
                </a:lnTo>
                <a:lnTo>
                  <a:pt x="16" y="9"/>
                </a:lnTo>
                <a:lnTo>
                  <a:pt x="13" y="15"/>
                </a:lnTo>
                <a:lnTo>
                  <a:pt x="12" y="21"/>
                </a:lnTo>
                <a:lnTo>
                  <a:pt x="10" y="27"/>
                </a:lnTo>
                <a:lnTo>
                  <a:pt x="7" y="34"/>
                </a:lnTo>
                <a:lnTo>
                  <a:pt x="6" y="40"/>
                </a:lnTo>
                <a:lnTo>
                  <a:pt x="4" y="45"/>
                </a:lnTo>
                <a:lnTo>
                  <a:pt x="3" y="51"/>
                </a:lnTo>
                <a:lnTo>
                  <a:pt x="0" y="58"/>
                </a:lnTo>
                <a:close/>
                <a:moveTo>
                  <a:pt x="188" y="72"/>
                </a:moveTo>
                <a:lnTo>
                  <a:pt x="192" y="71"/>
                </a:lnTo>
                <a:lnTo>
                  <a:pt x="210" y="68"/>
                </a:lnTo>
                <a:lnTo>
                  <a:pt x="226" y="62"/>
                </a:lnTo>
                <a:lnTo>
                  <a:pt x="238" y="58"/>
                </a:lnTo>
                <a:lnTo>
                  <a:pt x="239" y="51"/>
                </a:lnTo>
                <a:lnTo>
                  <a:pt x="240" y="44"/>
                </a:lnTo>
                <a:lnTo>
                  <a:pt x="241" y="36"/>
                </a:lnTo>
                <a:lnTo>
                  <a:pt x="243" y="29"/>
                </a:lnTo>
                <a:lnTo>
                  <a:pt x="244" y="22"/>
                </a:lnTo>
                <a:lnTo>
                  <a:pt x="245" y="15"/>
                </a:lnTo>
                <a:lnTo>
                  <a:pt x="246" y="7"/>
                </a:lnTo>
                <a:lnTo>
                  <a:pt x="246" y="0"/>
                </a:lnTo>
                <a:lnTo>
                  <a:pt x="239" y="3"/>
                </a:lnTo>
                <a:lnTo>
                  <a:pt x="238" y="5"/>
                </a:lnTo>
                <a:lnTo>
                  <a:pt x="232" y="14"/>
                </a:lnTo>
                <a:lnTo>
                  <a:pt x="227" y="23"/>
                </a:lnTo>
                <a:lnTo>
                  <a:pt x="221" y="33"/>
                </a:lnTo>
                <a:lnTo>
                  <a:pt x="216" y="42"/>
                </a:lnTo>
                <a:lnTo>
                  <a:pt x="209" y="50"/>
                </a:lnTo>
                <a:lnTo>
                  <a:pt x="203" y="58"/>
                </a:lnTo>
                <a:lnTo>
                  <a:pt x="196" y="65"/>
                </a:lnTo>
                <a:lnTo>
                  <a:pt x="188" y="72"/>
                </a:lnTo>
                <a:close/>
              </a:path>
            </a:pathLst>
          </a:custGeom>
          <a:solidFill>
            <a:srgbClr val="C4C4AD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39" name="Freeform 215"/>
          <p:cNvSpPr>
            <a:spLocks noEditPoints="1"/>
          </p:cNvSpPr>
          <p:nvPr/>
        </p:nvSpPr>
        <p:spPr bwMode="auto">
          <a:xfrm>
            <a:off x="5797675" y="6198195"/>
            <a:ext cx="125412" cy="31750"/>
          </a:xfrm>
          <a:custGeom>
            <a:avLst/>
            <a:gdLst/>
            <a:ahLst/>
            <a:cxnLst>
              <a:cxn ang="0">
                <a:pos x="0" y="48"/>
              </a:cxn>
              <a:cxn ang="0">
                <a:pos x="14" y="53"/>
              </a:cxn>
              <a:cxn ang="0">
                <a:pos x="28" y="56"/>
              </a:cxn>
              <a:cxn ang="0">
                <a:pos x="43" y="60"/>
              </a:cxn>
              <a:cxn ang="0">
                <a:pos x="46" y="61"/>
              </a:cxn>
              <a:cxn ang="0">
                <a:pos x="48" y="55"/>
              </a:cxn>
              <a:cxn ang="0">
                <a:pos x="50" y="49"/>
              </a:cxn>
              <a:cxn ang="0">
                <a:pos x="51" y="42"/>
              </a:cxn>
              <a:cxn ang="0">
                <a:pos x="52" y="37"/>
              </a:cxn>
              <a:cxn ang="0">
                <a:pos x="53" y="31"/>
              </a:cxn>
              <a:cxn ang="0">
                <a:pos x="55" y="24"/>
              </a:cxn>
              <a:cxn ang="0">
                <a:pos x="56" y="18"/>
              </a:cxn>
              <a:cxn ang="0">
                <a:pos x="58" y="11"/>
              </a:cxn>
              <a:cxn ang="0">
                <a:pos x="53" y="11"/>
              </a:cxn>
              <a:cxn ang="0">
                <a:pos x="41" y="7"/>
              </a:cxn>
              <a:cxn ang="0">
                <a:pos x="29" y="4"/>
              </a:cxn>
              <a:cxn ang="0">
                <a:pos x="17" y="0"/>
              </a:cxn>
              <a:cxn ang="0">
                <a:pos x="15" y="6"/>
              </a:cxn>
              <a:cxn ang="0">
                <a:pos x="12" y="12"/>
              </a:cxn>
              <a:cxn ang="0">
                <a:pos x="10" y="18"/>
              </a:cxn>
              <a:cxn ang="0">
                <a:pos x="8" y="24"/>
              </a:cxn>
              <a:cxn ang="0">
                <a:pos x="5" y="31"/>
              </a:cxn>
              <a:cxn ang="0">
                <a:pos x="4" y="37"/>
              </a:cxn>
              <a:cxn ang="0">
                <a:pos x="2" y="42"/>
              </a:cxn>
              <a:cxn ang="0">
                <a:pos x="0" y="48"/>
              </a:cxn>
              <a:cxn ang="0">
                <a:pos x="222" y="44"/>
              </a:cxn>
              <a:cxn ang="0">
                <a:pos x="223" y="42"/>
              </a:cxn>
              <a:cxn ang="0">
                <a:pos x="230" y="39"/>
              </a:cxn>
              <a:cxn ang="0">
                <a:pos x="231" y="38"/>
              </a:cxn>
              <a:cxn ang="0">
                <a:pos x="231" y="38"/>
              </a:cxn>
              <a:cxn ang="0">
                <a:pos x="231" y="37"/>
              </a:cxn>
              <a:cxn ang="0">
                <a:pos x="231" y="35"/>
              </a:cxn>
              <a:cxn ang="0">
                <a:pos x="231" y="34"/>
              </a:cxn>
              <a:cxn ang="0">
                <a:pos x="231" y="34"/>
              </a:cxn>
              <a:cxn ang="0">
                <a:pos x="231" y="33"/>
              </a:cxn>
              <a:cxn ang="0">
                <a:pos x="231" y="32"/>
              </a:cxn>
              <a:cxn ang="0">
                <a:pos x="232" y="28"/>
              </a:cxn>
              <a:cxn ang="0">
                <a:pos x="232" y="26"/>
              </a:cxn>
              <a:cxn ang="0">
                <a:pos x="232" y="22"/>
              </a:cxn>
              <a:cxn ang="0">
                <a:pos x="234" y="20"/>
              </a:cxn>
              <a:cxn ang="0">
                <a:pos x="234" y="17"/>
              </a:cxn>
              <a:cxn ang="0">
                <a:pos x="234" y="13"/>
              </a:cxn>
              <a:cxn ang="0">
                <a:pos x="235" y="11"/>
              </a:cxn>
              <a:cxn ang="0">
                <a:pos x="235" y="7"/>
              </a:cxn>
              <a:cxn ang="0">
                <a:pos x="234" y="12"/>
              </a:cxn>
              <a:cxn ang="0">
                <a:pos x="232" y="17"/>
              </a:cxn>
              <a:cxn ang="0">
                <a:pos x="230" y="21"/>
              </a:cxn>
              <a:cxn ang="0">
                <a:pos x="229" y="26"/>
              </a:cxn>
              <a:cxn ang="0">
                <a:pos x="227" y="31"/>
              </a:cxn>
              <a:cxn ang="0">
                <a:pos x="225" y="34"/>
              </a:cxn>
              <a:cxn ang="0">
                <a:pos x="223" y="39"/>
              </a:cxn>
              <a:cxn ang="0">
                <a:pos x="222" y="44"/>
              </a:cxn>
            </a:cxnLst>
            <a:rect l="0" t="0" r="r" b="b"/>
            <a:pathLst>
              <a:path w="235" h="61">
                <a:moveTo>
                  <a:pt x="0" y="48"/>
                </a:moveTo>
                <a:lnTo>
                  <a:pt x="14" y="53"/>
                </a:lnTo>
                <a:lnTo>
                  <a:pt x="28" y="56"/>
                </a:lnTo>
                <a:lnTo>
                  <a:pt x="43" y="60"/>
                </a:lnTo>
                <a:lnTo>
                  <a:pt x="46" y="61"/>
                </a:lnTo>
                <a:lnTo>
                  <a:pt x="48" y="55"/>
                </a:lnTo>
                <a:lnTo>
                  <a:pt x="50" y="49"/>
                </a:lnTo>
                <a:lnTo>
                  <a:pt x="51" y="42"/>
                </a:lnTo>
                <a:lnTo>
                  <a:pt x="52" y="37"/>
                </a:lnTo>
                <a:lnTo>
                  <a:pt x="53" y="31"/>
                </a:lnTo>
                <a:lnTo>
                  <a:pt x="55" y="24"/>
                </a:lnTo>
                <a:lnTo>
                  <a:pt x="56" y="18"/>
                </a:lnTo>
                <a:lnTo>
                  <a:pt x="58" y="11"/>
                </a:lnTo>
                <a:lnTo>
                  <a:pt x="53" y="11"/>
                </a:lnTo>
                <a:lnTo>
                  <a:pt x="41" y="7"/>
                </a:lnTo>
                <a:lnTo>
                  <a:pt x="29" y="4"/>
                </a:lnTo>
                <a:lnTo>
                  <a:pt x="17" y="0"/>
                </a:lnTo>
                <a:lnTo>
                  <a:pt x="15" y="6"/>
                </a:lnTo>
                <a:lnTo>
                  <a:pt x="12" y="12"/>
                </a:lnTo>
                <a:lnTo>
                  <a:pt x="10" y="18"/>
                </a:lnTo>
                <a:lnTo>
                  <a:pt x="8" y="24"/>
                </a:lnTo>
                <a:lnTo>
                  <a:pt x="5" y="31"/>
                </a:lnTo>
                <a:lnTo>
                  <a:pt x="4" y="37"/>
                </a:lnTo>
                <a:lnTo>
                  <a:pt x="2" y="42"/>
                </a:lnTo>
                <a:lnTo>
                  <a:pt x="0" y="48"/>
                </a:lnTo>
                <a:close/>
                <a:moveTo>
                  <a:pt x="222" y="44"/>
                </a:moveTo>
                <a:lnTo>
                  <a:pt x="223" y="42"/>
                </a:lnTo>
                <a:lnTo>
                  <a:pt x="230" y="39"/>
                </a:lnTo>
                <a:lnTo>
                  <a:pt x="231" y="38"/>
                </a:lnTo>
                <a:lnTo>
                  <a:pt x="231" y="38"/>
                </a:lnTo>
                <a:lnTo>
                  <a:pt x="231" y="37"/>
                </a:lnTo>
                <a:lnTo>
                  <a:pt x="231" y="35"/>
                </a:lnTo>
                <a:lnTo>
                  <a:pt x="231" y="34"/>
                </a:lnTo>
                <a:lnTo>
                  <a:pt x="231" y="34"/>
                </a:lnTo>
                <a:lnTo>
                  <a:pt x="231" y="33"/>
                </a:lnTo>
                <a:lnTo>
                  <a:pt x="231" y="32"/>
                </a:lnTo>
                <a:lnTo>
                  <a:pt x="232" y="28"/>
                </a:lnTo>
                <a:lnTo>
                  <a:pt x="232" y="26"/>
                </a:lnTo>
                <a:lnTo>
                  <a:pt x="232" y="22"/>
                </a:lnTo>
                <a:lnTo>
                  <a:pt x="234" y="20"/>
                </a:lnTo>
                <a:lnTo>
                  <a:pt x="234" y="17"/>
                </a:lnTo>
                <a:lnTo>
                  <a:pt x="234" y="13"/>
                </a:lnTo>
                <a:lnTo>
                  <a:pt x="235" y="11"/>
                </a:lnTo>
                <a:lnTo>
                  <a:pt x="235" y="7"/>
                </a:lnTo>
                <a:lnTo>
                  <a:pt x="234" y="12"/>
                </a:lnTo>
                <a:lnTo>
                  <a:pt x="232" y="17"/>
                </a:lnTo>
                <a:lnTo>
                  <a:pt x="230" y="21"/>
                </a:lnTo>
                <a:lnTo>
                  <a:pt x="229" y="26"/>
                </a:lnTo>
                <a:lnTo>
                  <a:pt x="227" y="31"/>
                </a:lnTo>
                <a:lnTo>
                  <a:pt x="225" y="34"/>
                </a:lnTo>
                <a:lnTo>
                  <a:pt x="223" y="39"/>
                </a:lnTo>
                <a:lnTo>
                  <a:pt x="222" y="44"/>
                </a:lnTo>
                <a:close/>
              </a:path>
            </a:pathLst>
          </a:custGeom>
          <a:solidFill>
            <a:srgbClr val="C8C8B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40" name="Freeform 216"/>
          <p:cNvSpPr>
            <a:spLocks/>
          </p:cNvSpPr>
          <p:nvPr/>
        </p:nvSpPr>
        <p:spPr bwMode="auto">
          <a:xfrm>
            <a:off x="5807200" y="6172795"/>
            <a:ext cx="25400" cy="30163"/>
          </a:xfrm>
          <a:custGeom>
            <a:avLst/>
            <a:gdLst/>
            <a:ahLst/>
            <a:cxnLst>
              <a:cxn ang="0">
                <a:pos x="0" y="48"/>
              </a:cxn>
              <a:cxn ang="0">
                <a:pos x="12" y="52"/>
              </a:cxn>
              <a:cxn ang="0">
                <a:pos x="24" y="55"/>
              </a:cxn>
              <a:cxn ang="0">
                <a:pos x="36" y="59"/>
              </a:cxn>
              <a:cxn ang="0">
                <a:pos x="41" y="59"/>
              </a:cxn>
              <a:cxn ang="0">
                <a:pos x="42" y="53"/>
              </a:cxn>
              <a:cxn ang="0">
                <a:pos x="43" y="47"/>
              </a:cxn>
              <a:cxn ang="0">
                <a:pos x="45" y="41"/>
              </a:cxn>
              <a:cxn ang="0">
                <a:pos x="46" y="34"/>
              </a:cxn>
              <a:cxn ang="0">
                <a:pos x="47" y="28"/>
              </a:cxn>
              <a:cxn ang="0">
                <a:pos x="48" y="23"/>
              </a:cxn>
              <a:cxn ang="0">
                <a:pos x="49" y="15"/>
              </a:cxn>
              <a:cxn ang="0">
                <a:pos x="49" y="10"/>
              </a:cxn>
              <a:cxn ang="0">
                <a:pos x="46" y="8"/>
              </a:cxn>
              <a:cxn ang="0">
                <a:pos x="27" y="4"/>
              </a:cxn>
              <a:cxn ang="0">
                <a:pos x="16" y="0"/>
              </a:cxn>
              <a:cxn ang="0">
                <a:pos x="14" y="6"/>
              </a:cxn>
              <a:cxn ang="0">
                <a:pos x="13" y="12"/>
              </a:cxn>
              <a:cxn ang="0">
                <a:pos x="11" y="18"/>
              </a:cxn>
              <a:cxn ang="0">
                <a:pos x="8" y="24"/>
              </a:cxn>
              <a:cxn ang="0">
                <a:pos x="6" y="31"/>
              </a:cxn>
              <a:cxn ang="0">
                <a:pos x="5" y="37"/>
              </a:cxn>
              <a:cxn ang="0">
                <a:pos x="2" y="42"/>
              </a:cxn>
              <a:cxn ang="0">
                <a:pos x="0" y="48"/>
              </a:cxn>
            </a:cxnLst>
            <a:rect l="0" t="0" r="r" b="b"/>
            <a:pathLst>
              <a:path w="49" h="59">
                <a:moveTo>
                  <a:pt x="0" y="48"/>
                </a:moveTo>
                <a:lnTo>
                  <a:pt x="12" y="52"/>
                </a:lnTo>
                <a:lnTo>
                  <a:pt x="24" y="55"/>
                </a:lnTo>
                <a:lnTo>
                  <a:pt x="36" y="59"/>
                </a:lnTo>
                <a:lnTo>
                  <a:pt x="41" y="59"/>
                </a:lnTo>
                <a:lnTo>
                  <a:pt x="42" y="53"/>
                </a:lnTo>
                <a:lnTo>
                  <a:pt x="43" y="47"/>
                </a:lnTo>
                <a:lnTo>
                  <a:pt x="45" y="41"/>
                </a:lnTo>
                <a:lnTo>
                  <a:pt x="46" y="34"/>
                </a:lnTo>
                <a:lnTo>
                  <a:pt x="47" y="28"/>
                </a:lnTo>
                <a:lnTo>
                  <a:pt x="48" y="23"/>
                </a:lnTo>
                <a:lnTo>
                  <a:pt x="49" y="15"/>
                </a:lnTo>
                <a:lnTo>
                  <a:pt x="49" y="10"/>
                </a:lnTo>
                <a:lnTo>
                  <a:pt x="46" y="8"/>
                </a:lnTo>
                <a:lnTo>
                  <a:pt x="27" y="4"/>
                </a:lnTo>
                <a:lnTo>
                  <a:pt x="16" y="0"/>
                </a:lnTo>
                <a:lnTo>
                  <a:pt x="14" y="6"/>
                </a:lnTo>
                <a:lnTo>
                  <a:pt x="13" y="12"/>
                </a:lnTo>
                <a:lnTo>
                  <a:pt x="11" y="18"/>
                </a:lnTo>
                <a:lnTo>
                  <a:pt x="8" y="24"/>
                </a:lnTo>
                <a:lnTo>
                  <a:pt x="6" y="31"/>
                </a:lnTo>
                <a:lnTo>
                  <a:pt x="5" y="37"/>
                </a:lnTo>
                <a:lnTo>
                  <a:pt x="2" y="42"/>
                </a:lnTo>
                <a:lnTo>
                  <a:pt x="0" y="48"/>
                </a:lnTo>
                <a:close/>
              </a:path>
            </a:pathLst>
          </a:custGeom>
          <a:solidFill>
            <a:srgbClr val="CDCDBD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41" name="Freeform 217"/>
          <p:cNvSpPr>
            <a:spLocks noEditPoints="1"/>
          </p:cNvSpPr>
          <p:nvPr/>
        </p:nvSpPr>
        <p:spPr bwMode="auto">
          <a:xfrm>
            <a:off x="5815137" y="5972770"/>
            <a:ext cx="30162" cy="204788"/>
          </a:xfrm>
          <a:custGeom>
            <a:avLst/>
            <a:gdLst/>
            <a:ahLst/>
            <a:cxnLst>
              <a:cxn ang="0">
                <a:pos x="0" y="378"/>
              </a:cxn>
              <a:cxn ang="0">
                <a:pos x="11" y="382"/>
              </a:cxn>
              <a:cxn ang="0">
                <a:pos x="30" y="386"/>
              </a:cxn>
              <a:cxn ang="0">
                <a:pos x="33" y="388"/>
              </a:cxn>
              <a:cxn ang="0">
                <a:pos x="34" y="384"/>
              </a:cxn>
              <a:cxn ang="0">
                <a:pos x="34" y="381"/>
              </a:cxn>
              <a:cxn ang="0">
                <a:pos x="36" y="377"/>
              </a:cxn>
              <a:cxn ang="0">
                <a:pos x="36" y="374"/>
              </a:cxn>
              <a:cxn ang="0">
                <a:pos x="36" y="369"/>
              </a:cxn>
              <a:cxn ang="0">
                <a:pos x="37" y="365"/>
              </a:cxn>
              <a:cxn ang="0">
                <a:pos x="37" y="362"/>
              </a:cxn>
              <a:cxn ang="0">
                <a:pos x="37" y="358"/>
              </a:cxn>
              <a:cxn ang="0">
                <a:pos x="37" y="356"/>
              </a:cxn>
              <a:cxn ang="0">
                <a:pos x="38" y="353"/>
              </a:cxn>
              <a:cxn ang="0">
                <a:pos x="38" y="350"/>
              </a:cxn>
              <a:cxn ang="0">
                <a:pos x="39" y="348"/>
              </a:cxn>
              <a:cxn ang="0">
                <a:pos x="39" y="344"/>
              </a:cxn>
              <a:cxn ang="0">
                <a:pos x="39" y="342"/>
              </a:cxn>
              <a:cxn ang="0">
                <a:pos x="40" y="340"/>
              </a:cxn>
              <a:cxn ang="0">
                <a:pos x="40" y="336"/>
              </a:cxn>
              <a:cxn ang="0">
                <a:pos x="40" y="336"/>
              </a:cxn>
              <a:cxn ang="0">
                <a:pos x="26" y="333"/>
              </a:cxn>
              <a:cxn ang="0">
                <a:pos x="12" y="328"/>
              </a:cxn>
              <a:cxn ang="0">
                <a:pos x="11" y="334"/>
              </a:cxn>
              <a:cxn ang="0">
                <a:pos x="10" y="341"/>
              </a:cxn>
              <a:cxn ang="0">
                <a:pos x="9" y="347"/>
              </a:cxn>
              <a:cxn ang="0">
                <a:pos x="6" y="353"/>
              </a:cxn>
              <a:cxn ang="0">
                <a:pos x="5" y="360"/>
              </a:cxn>
              <a:cxn ang="0">
                <a:pos x="4" y="365"/>
              </a:cxn>
              <a:cxn ang="0">
                <a:pos x="2" y="371"/>
              </a:cxn>
              <a:cxn ang="0">
                <a:pos x="0" y="378"/>
              </a:cxn>
              <a:cxn ang="0">
                <a:pos x="55" y="35"/>
              </a:cxn>
              <a:cxn ang="0">
                <a:pos x="55" y="35"/>
              </a:cxn>
              <a:cxn ang="0">
                <a:pos x="48" y="37"/>
              </a:cxn>
              <a:cxn ang="0">
                <a:pos x="48" y="32"/>
              </a:cxn>
              <a:cxn ang="0">
                <a:pos x="50" y="27"/>
              </a:cxn>
              <a:cxn ang="0">
                <a:pos x="50" y="23"/>
              </a:cxn>
              <a:cxn ang="0">
                <a:pos x="51" y="18"/>
              </a:cxn>
              <a:cxn ang="0">
                <a:pos x="51" y="13"/>
              </a:cxn>
              <a:cxn ang="0">
                <a:pos x="52" y="10"/>
              </a:cxn>
              <a:cxn ang="0">
                <a:pos x="52" y="5"/>
              </a:cxn>
              <a:cxn ang="0">
                <a:pos x="53" y="0"/>
              </a:cxn>
              <a:cxn ang="0">
                <a:pos x="53" y="5"/>
              </a:cxn>
              <a:cxn ang="0">
                <a:pos x="53" y="9"/>
              </a:cxn>
              <a:cxn ang="0">
                <a:pos x="54" y="13"/>
              </a:cxn>
              <a:cxn ang="0">
                <a:pos x="54" y="18"/>
              </a:cxn>
              <a:cxn ang="0">
                <a:pos x="54" y="21"/>
              </a:cxn>
              <a:cxn ang="0">
                <a:pos x="55" y="26"/>
              </a:cxn>
              <a:cxn ang="0">
                <a:pos x="55" y="31"/>
              </a:cxn>
              <a:cxn ang="0">
                <a:pos x="55" y="35"/>
              </a:cxn>
            </a:cxnLst>
            <a:rect l="0" t="0" r="r" b="b"/>
            <a:pathLst>
              <a:path w="55" h="388">
                <a:moveTo>
                  <a:pt x="0" y="378"/>
                </a:moveTo>
                <a:lnTo>
                  <a:pt x="11" y="382"/>
                </a:lnTo>
                <a:lnTo>
                  <a:pt x="30" y="386"/>
                </a:lnTo>
                <a:lnTo>
                  <a:pt x="33" y="388"/>
                </a:lnTo>
                <a:lnTo>
                  <a:pt x="34" y="384"/>
                </a:lnTo>
                <a:lnTo>
                  <a:pt x="34" y="381"/>
                </a:lnTo>
                <a:lnTo>
                  <a:pt x="36" y="377"/>
                </a:lnTo>
                <a:lnTo>
                  <a:pt x="36" y="374"/>
                </a:lnTo>
                <a:lnTo>
                  <a:pt x="36" y="369"/>
                </a:lnTo>
                <a:lnTo>
                  <a:pt x="37" y="365"/>
                </a:lnTo>
                <a:lnTo>
                  <a:pt x="37" y="362"/>
                </a:lnTo>
                <a:lnTo>
                  <a:pt x="37" y="358"/>
                </a:lnTo>
                <a:lnTo>
                  <a:pt x="37" y="356"/>
                </a:lnTo>
                <a:lnTo>
                  <a:pt x="38" y="353"/>
                </a:lnTo>
                <a:lnTo>
                  <a:pt x="38" y="350"/>
                </a:lnTo>
                <a:lnTo>
                  <a:pt x="39" y="348"/>
                </a:lnTo>
                <a:lnTo>
                  <a:pt x="39" y="344"/>
                </a:lnTo>
                <a:lnTo>
                  <a:pt x="39" y="342"/>
                </a:lnTo>
                <a:lnTo>
                  <a:pt x="40" y="340"/>
                </a:lnTo>
                <a:lnTo>
                  <a:pt x="40" y="336"/>
                </a:lnTo>
                <a:lnTo>
                  <a:pt x="40" y="336"/>
                </a:lnTo>
                <a:lnTo>
                  <a:pt x="26" y="333"/>
                </a:lnTo>
                <a:lnTo>
                  <a:pt x="12" y="328"/>
                </a:lnTo>
                <a:lnTo>
                  <a:pt x="11" y="334"/>
                </a:lnTo>
                <a:lnTo>
                  <a:pt x="10" y="341"/>
                </a:lnTo>
                <a:lnTo>
                  <a:pt x="9" y="347"/>
                </a:lnTo>
                <a:lnTo>
                  <a:pt x="6" y="353"/>
                </a:lnTo>
                <a:lnTo>
                  <a:pt x="5" y="360"/>
                </a:lnTo>
                <a:lnTo>
                  <a:pt x="4" y="365"/>
                </a:lnTo>
                <a:lnTo>
                  <a:pt x="2" y="371"/>
                </a:lnTo>
                <a:lnTo>
                  <a:pt x="0" y="378"/>
                </a:lnTo>
                <a:close/>
                <a:moveTo>
                  <a:pt x="55" y="35"/>
                </a:moveTo>
                <a:lnTo>
                  <a:pt x="55" y="35"/>
                </a:lnTo>
                <a:lnTo>
                  <a:pt x="48" y="37"/>
                </a:lnTo>
                <a:lnTo>
                  <a:pt x="48" y="32"/>
                </a:lnTo>
                <a:lnTo>
                  <a:pt x="50" y="27"/>
                </a:lnTo>
                <a:lnTo>
                  <a:pt x="50" y="23"/>
                </a:lnTo>
                <a:lnTo>
                  <a:pt x="51" y="18"/>
                </a:lnTo>
                <a:lnTo>
                  <a:pt x="51" y="13"/>
                </a:lnTo>
                <a:lnTo>
                  <a:pt x="52" y="10"/>
                </a:lnTo>
                <a:lnTo>
                  <a:pt x="52" y="5"/>
                </a:lnTo>
                <a:lnTo>
                  <a:pt x="53" y="0"/>
                </a:lnTo>
                <a:lnTo>
                  <a:pt x="53" y="5"/>
                </a:lnTo>
                <a:lnTo>
                  <a:pt x="53" y="9"/>
                </a:lnTo>
                <a:lnTo>
                  <a:pt x="54" y="13"/>
                </a:lnTo>
                <a:lnTo>
                  <a:pt x="54" y="18"/>
                </a:lnTo>
                <a:lnTo>
                  <a:pt x="54" y="21"/>
                </a:lnTo>
                <a:lnTo>
                  <a:pt x="55" y="26"/>
                </a:lnTo>
                <a:lnTo>
                  <a:pt x="55" y="31"/>
                </a:lnTo>
                <a:lnTo>
                  <a:pt x="55" y="35"/>
                </a:lnTo>
                <a:close/>
              </a:path>
            </a:pathLst>
          </a:custGeom>
          <a:solidFill>
            <a:srgbClr val="D2D2C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42" name="Freeform 218"/>
          <p:cNvSpPr>
            <a:spLocks noEditPoints="1"/>
          </p:cNvSpPr>
          <p:nvPr/>
        </p:nvSpPr>
        <p:spPr bwMode="auto">
          <a:xfrm>
            <a:off x="5821487" y="5990233"/>
            <a:ext cx="25400" cy="160338"/>
          </a:xfrm>
          <a:custGeom>
            <a:avLst/>
            <a:gdLst/>
            <a:ahLst/>
            <a:cxnLst>
              <a:cxn ang="0">
                <a:pos x="43" y="0"/>
              </a:cxn>
              <a:cxn ang="0">
                <a:pos x="43" y="0"/>
              </a:cxn>
              <a:cxn ang="0">
                <a:pos x="36" y="2"/>
              </a:cxn>
              <a:cxn ang="0">
                <a:pos x="35" y="7"/>
              </a:cxn>
              <a:cxn ang="0">
                <a:pos x="34" y="14"/>
              </a:cxn>
              <a:cxn ang="0">
                <a:pos x="33" y="22"/>
              </a:cxn>
              <a:cxn ang="0">
                <a:pos x="33" y="27"/>
              </a:cxn>
              <a:cxn ang="0">
                <a:pos x="32" y="34"/>
              </a:cxn>
              <a:cxn ang="0">
                <a:pos x="31" y="41"/>
              </a:cxn>
              <a:cxn ang="0">
                <a:pos x="29" y="48"/>
              </a:cxn>
              <a:cxn ang="0">
                <a:pos x="29" y="54"/>
              </a:cxn>
              <a:cxn ang="0">
                <a:pos x="29" y="54"/>
              </a:cxn>
              <a:cxn ang="0">
                <a:pos x="39" y="52"/>
              </a:cxn>
              <a:cxn ang="0">
                <a:pos x="46" y="51"/>
              </a:cxn>
              <a:cxn ang="0">
                <a:pos x="46" y="45"/>
              </a:cxn>
              <a:cxn ang="0">
                <a:pos x="46" y="38"/>
              </a:cxn>
              <a:cxn ang="0">
                <a:pos x="45" y="32"/>
              </a:cxn>
              <a:cxn ang="0">
                <a:pos x="45" y="25"/>
              </a:cxn>
              <a:cxn ang="0">
                <a:pos x="45" y="19"/>
              </a:cxn>
              <a:cxn ang="0">
                <a:pos x="45" y="13"/>
              </a:cxn>
              <a:cxn ang="0">
                <a:pos x="43" y="6"/>
              </a:cxn>
              <a:cxn ang="0">
                <a:pos x="43" y="0"/>
              </a:cxn>
              <a:cxn ang="0">
                <a:pos x="0" y="293"/>
              </a:cxn>
              <a:cxn ang="0">
                <a:pos x="14" y="298"/>
              </a:cxn>
              <a:cxn ang="0">
                <a:pos x="28" y="301"/>
              </a:cxn>
              <a:cxn ang="0">
                <a:pos x="28" y="301"/>
              </a:cxn>
              <a:cxn ang="0">
                <a:pos x="29" y="295"/>
              </a:cxn>
              <a:cxn ang="0">
                <a:pos x="31" y="289"/>
              </a:cxn>
              <a:cxn ang="0">
                <a:pos x="32" y="282"/>
              </a:cxn>
              <a:cxn ang="0">
                <a:pos x="32" y="277"/>
              </a:cxn>
              <a:cxn ang="0">
                <a:pos x="33" y="270"/>
              </a:cxn>
              <a:cxn ang="0">
                <a:pos x="34" y="264"/>
              </a:cxn>
              <a:cxn ang="0">
                <a:pos x="35" y="258"/>
              </a:cxn>
              <a:cxn ang="0">
                <a:pos x="35" y="251"/>
              </a:cxn>
              <a:cxn ang="0">
                <a:pos x="29" y="250"/>
              </a:cxn>
              <a:cxn ang="0">
                <a:pos x="20" y="246"/>
              </a:cxn>
              <a:cxn ang="0">
                <a:pos x="11" y="241"/>
              </a:cxn>
              <a:cxn ang="0">
                <a:pos x="7" y="239"/>
              </a:cxn>
              <a:cxn ang="0">
                <a:pos x="6" y="246"/>
              </a:cxn>
              <a:cxn ang="0">
                <a:pos x="6" y="253"/>
              </a:cxn>
              <a:cxn ang="0">
                <a:pos x="5" y="260"/>
              </a:cxn>
              <a:cxn ang="0">
                <a:pos x="5" y="266"/>
              </a:cxn>
              <a:cxn ang="0">
                <a:pos x="4" y="273"/>
              </a:cxn>
              <a:cxn ang="0">
                <a:pos x="3" y="279"/>
              </a:cxn>
              <a:cxn ang="0">
                <a:pos x="1" y="286"/>
              </a:cxn>
              <a:cxn ang="0">
                <a:pos x="0" y="292"/>
              </a:cxn>
              <a:cxn ang="0">
                <a:pos x="0" y="292"/>
              </a:cxn>
              <a:cxn ang="0">
                <a:pos x="0" y="292"/>
              </a:cxn>
              <a:cxn ang="0">
                <a:pos x="0" y="292"/>
              </a:cxn>
              <a:cxn ang="0">
                <a:pos x="0" y="293"/>
              </a:cxn>
              <a:cxn ang="0">
                <a:pos x="0" y="293"/>
              </a:cxn>
              <a:cxn ang="0">
                <a:pos x="0" y="293"/>
              </a:cxn>
              <a:cxn ang="0">
                <a:pos x="0" y="293"/>
              </a:cxn>
              <a:cxn ang="0">
                <a:pos x="0" y="293"/>
              </a:cxn>
            </a:cxnLst>
            <a:rect l="0" t="0" r="r" b="b"/>
            <a:pathLst>
              <a:path w="46" h="301">
                <a:moveTo>
                  <a:pt x="43" y="0"/>
                </a:moveTo>
                <a:lnTo>
                  <a:pt x="43" y="0"/>
                </a:lnTo>
                <a:lnTo>
                  <a:pt x="36" y="2"/>
                </a:lnTo>
                <a:lnTo>
                  <a:pt x="35" y="7"/>
                </a:lnTo>
                <a:lnTo>
                  <a:pt x="34" y="14"/>
                </a:lnTo>
                <a:lnTo>
                  <a:pt x="33" y="22"/>
                </a:lnTo>
                <a:lnTo>
                  <a:pt x="33" y="27"/>
                </a:lnTo>
                <a:lnTo>
                  <a:pt x="32" y="34"/>
                </a:lnTo>
                <a:lnTo>
                  <a:pt x="31" y="41"/>
                </a:lnTo>
                <a:lnTo>
                  <a:pt x="29" y="48"/>
                </a:lnTo>
                <a:lnTo>
                  <a:pt x="29" y="54"/>
                </a:lnTo>
                <a:lnTo>
                  <a:pt x="29" y="54"/>
                </a:lnTo>
                <a:lnTo>
                  <a:pt x="39" y="52"/>
                </a:lnTo>
                <a:lnTo>
                  <a:pt x="46" y="51"/>
                </a:lnTo>
                <a:lnTo>
                  <a:pt x="46" y="45"/>
                </a:lnTo>
                <a:lnTo>
                  <a:pt x="46" y="38"/>
                </a:lnTo>
                <a:lnTo>
                  <a:pt x="45" y="32"/>
                </a:lnTo>
                <a:lnTo>
                  <a:pt x="45" y="25"/>
                </a:lnTo>
                <a:lnTo>
                  <a:pt x="45" y="19"/>
                </a:lnTo>
                <a:lnTo>
                  <a:pt x="45" y="13"/>
                </a:lnTo>
                <a:lnTo>
                  <a:pt x="43" y="6"/>
                </a:lnTo>
                <a:lnTo>
                  <a:pt x="43" y="0"/>
                </a:lnTo>
                <a:close/>
                <a:moveTo>
                  <a:pt x="0" y="293"/>
                </a:moveTo>
                <a:lnTo>
                  <a:pt x="14" y="298"/>
                </a:lnTo>
                <a:lnTo>
                  <a:pt x="28" y="301"/>
                </a:lnTo>
                <a:lnTo>
                  <a:pt x="28" y="301"/>
                </a:lnTo>
                <a:lnTo>
                  <a:pt x="29" y="295"/>
                </a:lnTo>
                <a:lnTo>
                  <a:pt x="31" y="289"/>
                </a:lnTo>
                <a:lnTo>
                  <a:pt x="32" y="282"/>
                </a:lnTo>
                <a:lnTo>
                  <a:pt x="32" y="277"/>
                </a:lnTo>
                <a:lnTo>
                  <a:pt x="33" y="270"/>
                </a:lnTo>
                <a:lnTo>
                  <a:pt x="34" y="264"/>
                </a:lnTo>
                <a:lnTo>
                  <a:pt x="35" y="258"/>
                </a:lnTo>
                <a:lnTo>
                  <a:pt x="35" y="251"/>
                </a:lnTo>
                <a:lnTo>
                  <a:pt x="29" y="250"/>
                </a:lnTo>
                <a:lnTo>
                  <a:pt x="20" y="246"/>
                </a:lnTo>
                <a:lnTo>
                  <a:pt x="11" y="241"/>
                </a:lnTo>
                <a:lnTo>
                  <a:pt x="7" y="239"/>
                </a:lnTo>
                <a:lnTo>
                  <a:pt x="6" y="246"/>
                </a:lnTo>
                <a:lnTo>
                  <a:pt x="6" y="253"/>
                </a:lnTo>
                <a:lnTo>
                  <a:pt x="5" y="260"/>
                </a:lnTo>
                <a:lnTo>
                  <a:pt x="5" y="266"/>
                </a:lnTo>
                <a:lnTo>
                  <a:pt x="4" y="273"/>
                </a:lnTo>
                <a:lnTo>
                  <a:pt x="3" y="279"/>
                </a:lnTo>
                <a:lnTo>
                  <a:pt x="1" y="286"/>
                </a:lnTo>
                <a:lnTo>
                  <a:pt x="0" y="292"/>
                </a:lnTo>
                <a:lnTo>
                  <a:pt x="0" y="292"/>
                </a:lnTo>
                <a:lnTo>
                  <a:pt x="0" y="292"/>
                </a:lnTo>
                <a:lnTo>
                  <a:pt x="0" y="292"/>
                </a:lnTo>
                <a:lnTo>
                  <a:pt x="0" y="293"/>
                </a:lnTo>
                <a:lnTo>
                  <a:pt x="0" y="293"/>
                </a:lnTo>
                <a:lnTo>
                  <a:pt x="0" y="293"/>
                </a:lnTo>
                <a:lnTo>
                  <a:pt x="0" y="293"/>
                </a:lnTo>
                <a:lnTo>
                  <a:pt x="0" y="293"/>
                </a:lnTo>
                <a:close/>
              </a:path>
            </a:pathLst>
          </a:custGeom>
          <a:solidFill>
            <a:srgbClr val="D6D6CD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43" name="Freeform 219"/>
          <p:cNvSpPr>
            <a:spLocks/>
          </p:cNvSpPr>
          <p:nvPr/>
        </p:nvSpPr>
        <p:spPr bwMode="auto">
          <a:xfrm>
            <a:off x="5826250" y="6017220"/>
            <a:ext cx="20637" cy="106363"/>
          </a:xfrm>
          <a:custGeom>
            <a:avLst/>
            <a:gdLst/>
            <a:ahLst/>
            <a:cxnLst>
              <a:cxn ang="0">
                <a:pos x="39" y="0"/>
              </a:cxn>
              <a:cxn ang="0">
                <a:pos x="32" y="1"/>
              </a:cxn>
              <a:cxn ang="0">
                <a:pos x="22" y="3"/>
              </a:cxn>
              <a:cxn ang="0">
                <a:pos x="22" y="3"/>
              </a:cxn>
              <a:cxn ang="0">
                <a:pos x="20" y="14"/>
              </a:cxn>
              <a:cxn ang="0">
                <a:pos x="19" y="24"/>
              </a:cxn>
              <a:cxn ang="0">
                <a:pos x="18" y="34"/>
              </a:cxn>
              <a:cxn ang="0">
                <a:pos x="17" y="44"/>
              </a:cxn>
              <a:cxn ang="0">
                <a:pos x="15" y="54"/>
              </a:cxn>
              <a:cxn ang="0">
                <a:pos x="14" y="64"/>
              </a:cxn>
              <a:cxn ang="0">
                <a:pos x="13" y="73"/>
              </a:cxn>
              <a:cxn ang="0">
                <a:pos x="13" y="84"/>
              </a:cxn>
              <a:cxn ang="0">
                <a:pos x="11" y="92"/>
              </a:cxn>
              <a:cxn ang="0">
                <a:pos x="10" y="102"/>
              </a:cxn>
              <a:cxn ang="0">
                <a:pos x="7" y="111"/>
              </a:cxn>
              <a:cxn ang="0">
                <a:pos x="6" y="120"/>
              </a:cxn>
              <a:cxn ang="0">
                <a:pos x="5" y="130"/>
              </a:cxn>
              <a:cxn ang="0">
                <a:pos x="4" y="139"/>
              </a:cxn>
              <a:cxn ang="0">
                <a:pos x="3" y="148"/>
              </a:cxn>
              <a:cxn ang="0">
                <a:pos x="1" y="158"/>
              </a:cxn>
              <a:cxn ang="0">
                <a:pos x="1" y="162"/>
              </a:cxn>
              <a:cxn ang="0">
                <a:pos x="1" y="166"/>
              </a:cxn>
              <a:cxn ang="0">
                <a:pos x="0" y="169"/>
              </a:cxn>
              <a:cxn ang="0">
                <a:pos x="0" y="173"/>
              </a:cxn>
              <a:cxn ang="0">
                <a:pos x="0" y="178"/>
              </a:cxn>
              <a:cxn ang="0">
                <a:pos x="0" y="181"/>
              </a:cxn>
              <a:cxn ang="0">
                <a:pos x="0" y="185"/>
              </a:cxn>
              <a:cxn ang="0">
                <a:pos x="0" y="188"/>
              </a:cxn>
              <a:cxn ang="0">
                <a:pos x="4" y="190"/>
              </a:cxn>
              <a:cxn ang="0">
                <a:pos x="13" y="195"/>
              </a:cxn>
              <a:cxn ang="0">
                <a:pos x="22" y="199"/>
              </a:cxn>
              <a:cxn ang="0">
                <a:pos x="28" y="200"/>
              </a:cxn>
              <a:cxn ang="0">
                <a:pos x="32" y="175"/>
              </a:cxn>
              <a:cxn ang="0">
                <a:pos x="34" y="150"/>
              </a:cxn>
              <a:cxn ang="0">
                <a:pos x="36" y="125"/>
              </a:cxn>
              <a:cxn ang="0">
                <a:pos x="38" y="100"/>
              </a:cxn>
              <a:cxn ang="0">
                <a:pos x="39" y="76"/>
              </a:cxn>
              <a:cxn ang="0">
                <a:pos x="39" y="50"/>
              </a:cxn>
              <a:cxn ang="0">
                <a:pos x="39" y="26"/>
              </a:cxn>
              <a:cxn ang="0">
                <a:pos x="39" y="0"/>
              </a:cxn>
            </a:cxnLst>
            <a:rect l="0" t="0" r="r" b="b"/>
            <a:pathLst>
              <a:path w="39" h="200">
                <a:moveTo>
                  <a:pt x="39" y="0"/>
                </a:moveTo>
                <a:lnTo>
                  <a:pt x="32" y="1"/>
                </a:lnTo>
                <a:lnTo>
                  <a:pt x="22" y="3"/>
                </a:lnTo>
                <a:lnTo>
                  <a:pt x="22" y="3"/>
                </a:lnTo>
                <a:lnTo>
                  <a:pt x="20" y="14"/>
                </a:lnTo>
                <a:lnTo>
                  <a:pt x="19" y="24"/>
                </a:lnTo>
                <a:lnTo>
                  <a:pt x="18" y="34"/>
                </a:lnTo>
                <a:lnTo>
                  <a:pt x="17" y="44"/>
                </a:lnTo>
                <a:lnTo>
                  <a:pt x="15" y="54"/>
                </a:lnTo>
                <a:lnTo>
                  <a:pt x="14" y="64"/>
                </a:lnTo>
                <a:lnTo>
                  <a:pt x="13" y="73"/>
                </a:lnTo>
                <a:lnTo>
                  <a:pt x="13" y="84"/>
                </a:lnTo>
                <a:lnTo>
                  <a:pt x="11" y="92"/>
                </a:lnTo>
                <a:lnTo>
                  <a:pt x="10" y="102"/>
                </a:lnTo>
                <a:lnTo>
                  <a:pt x="7" y="111"/>
                </a:lnTo>
                <a:lnTo>
                  <a:pt x="6" y="120"/>
                </a:lnTo>
                <a:lnTo>
                  <a:pt x="5" y="130"/>
                </a:lnTo>
                <a:lnTo>
                  <a:pt x="4" y="139"/>
                </a:lnTo>
                <a:lnTo>
                  <a:pt x="3" y="148"/>
                </a:lnTo>
                <a:lnTo>
                  <a:pt x="1" y="158"/>
                </a:lnTo>
                <a:lnTo>
                  <a:pt x="1" y="162"/>
                </a:lnTo>
                <a:lnTo>
                  <a:pt x="1" y="166"/>
                </a:lnTo>
                <a:lnTo>
                  <a:pt x="0" y="169"/>
                </a:lnTo>
                <a:lnTo>
                  <a:pt x="0" y="173"/>
                </a:lnTo>
                <a:lnTo>
                  <a:pt x="0" y="178"/>
                </a:lnTo>
                <a:lnTo>
                  <a:pt x="0" y="181"/>
                </a:lnTo>
                <a:lnTo>
                  <a:pt x="0" y="185"/>
                </a:lnTo>
                <a:lnTo>
                  <a:pt x="0" y="188"/>
                </a:lnTo>
                <a:lnTo>
                  <a:pt x="4" y="190"/>
                </a:lnTo>
                <a:lnTo>
                  <a:pt x="13" y="195"/>
                </a:lnTo>
                <a:lnTo>
                  <a:pt x="22" y="199"/>
                </a:lnTo>
                <a:lnTo>
                  <a:pt x="28" y="200"/>
                </a:lnTo>
                <a:lnTo>
                  <a:pt x="32" y="175"/>
                </a:lnTo>
                <a:lnTo>
                  <a:pt x="34" y="150"/>
                </a:lnTo>
                <a:lnTo>
                  <a:pt x="36" y="125"/>
                </a:lnTo>
                <a:lnTo>
                  <a:pt x="38" y="100"/>
                </a:lnTo>
                <a:lnTo>
                  <a:pt x="39" y="76"/>
                </a:lnTo>
                <a:lnTo>
                  <a:pt x="39" y="50"/>
                </a:lnTo>
                <a:lnTo>
                  <a:pt x="39" y="26"/>
                </a:lnTo>
                <a:lnTo>
                  <a:pt x="39" y="0"/>
                </a:lnTo>
                <a:close/>
              </a:path>
            </a:pathLst>
          </a:custGeom>
          <a:solidFill>
            <a:srgbClr val="DBDBD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44" name="Freeform 220"/>
          <p:cNvSpPr>
            <a:spLocks/>
          </p:cNvSpPr>
          <p:nvPr/>
        </p:nvSpPr>
        <p:spPr bwMode="auto">
          <a:xfrm>
            <a:off x="5829425" y="6045795"/>
            <a:ext cx="17462" cy="50800"/>
          </a:xfrm>
          <a:custGeom>
            <a:avLst/>
            <a:gdLst/>
            <a:ahLst/>
            <a:cxnLst>
              <a:cxn ang="0">
                <a:pos x="33" y="0"/>
              </a:cxn>
              <a:cxn ang="0">
                <a:pos x="26" y="2"/>
              </a:cxn>
              <a:cxn ang="0">
                <a:pos x="18" y="6"/>
              </a:cxn>
              <a:cxn ang="0">
                <a:pos x="11" y="13"/>
              </a:cxn>
              <a:cxn ang="0">
                <a:pos x="8" y="16"/>
              </a:cxn>
              <a:cxn ang="0">
                <a:pos x="8" y="17"/>
              </a:cxn>
              <a:cxn ang="0">
                <a:pos x="8" y="19"/>
              </a:cxn>
              <a:cxn ang="0">
                <a:pos x="7" y="21"/>
              </a:cxn>
              <a:cxn ang="0">
                <a:pos x="7" y="24"/>
              </a:cxn>
              <a:cxn ang="0">
                <a:pos x="7" y="26"/>
              </a:cxn>
              <a:cxn ang="0">
                <a:pos x="7" y="27"/>
              </a:cxn>
              <a:cxn ang="0">
                <a:pos x="7" y="30"/>
              </a:cxn>
              <a:cxn ang="0">
                <a:pos x="7" y="32"/>
              </a:cxn>
              <a:cxn ang="0">
                <a:pos x="6" y="37"/>
              </a:cxn>
              <a:cxn ang="0">
                <a:pos x="5" y="41"/>
              </a:cxn>
              <a:cxn ang="0">
                <a:pos x="4" y="46"/>
              </a:cxn>
              <a:cxn ang="0">
                <a:pos x="2" y="51"/>
              </a:cxn>
              <a:cxn ang="0">
                <a:pos x="2" y="55"/>
              </a:cxn>
              <a:cxn ang="0">
                <a:pos x="1" y="60"/>
              </a:cxn>
              <a:cxn ang="0">
                <a:pos x="0" y="65"/>
              </a:cxn>
              <a:cxn ang="0">
                <a:pos x="0" y="69"/>
              </a:cxn>
              <a:cxn ang="0">
                <a:pos x="4" y="78"/>
              </a:cxn>
              <a:cxn ang="0">
                <a:pos x="11" y="85"/>
              </a:cxn>
              <a:cxn ang="0">
                <a:pos x="18" y="92"/>
              </a:cxn>
              <a:cxn ang="0">
                <a:pos x="26" y="96"/>
              </a:cxn>
              <a:cxn ang="0">
                <a:pos x="28" y="96"/>
              </a:cxn>
              <a:cxn ang="0">
                <a:pos x="29" y="85"/>
              </a:cxn>
              <a:cxn ang="0">
                <a:pos x="30" y="72"/>
              </a:cxn>
              <a:cxn ang="0">
                <a:pos x="30" y="60"/>
              </a:cxn>
              <a:cxn ang="0">
                <a:pos x="32" y="48"/>
              </a:cxn>
              <a:cxn ang="0">
                <a:pos x="32" y="37"/>
              </a:cxn>
              <a:cxn ang="0">
                <a:pos x="33" y="24"/>
              </a:cxn>
              <a:cxn ang="0">
                <a:pos x="33" y="12"/>
              </a:cxn>
              <a:cxn ang="0">
                <a:pos x="33" y="0"/>
              </a:cxn>
            </a:cxnLst>
            <a:rect l="0" t="0" r="r" b="b"/>
            <a:pathLst>
              <a:path w="33" h="96">
                <a:moveTo>
                  <a:pt x="33" y="0"/>
                </a:moveTo>
                <a:lnTo>
                  <a:pt x="26" y="2"/>
                </a:lnTo>
                <a:lnTo>
                  <a:pt x="18" y="6"/>
                </a:lnTo>
                <a:lnTo>
                  <a:pt x="11" y="13"/>
                </a:lnTo>
                <a:lnTo>
                  <a:pt x="8" y="16"/>
                </a:lnTo>
                <a:lnTo>
                  <a:pt x="8" y="17"/>
                </a:lnTo>
                <a:lnTo>
                  <a:pt x="8" y="19"/>
                </a:lnTo>
                <a:lnTo>
                  <a:pt x="7" y="21"/>
                </a:lnTo>
                <a:lnTo>
                  <a:pt x="7" y="24"/>
                </a:lnTo>
                <a:lnTo>
                  <a:pt x="7" y="26"/>
                </a:lnTo>
                <a:lnTo>
                  <a:pt x="7" y="27"/>
                </a:lnTo>
                <a:lnTo>
                  <a:pt x="7" y="30"/>
                </a:lnTo>
                <a:lnTo>
                  <a:pt x="7" y="32"/>
                </a:lnTo>
                <a:lnTo>
                  <a:pt x="6" y="37"/>
                </a:lnTo>
                <a:lnTo>
                  <a:pt x="5" y="41"/>
                </a:lnTo>
                <a:lnTo>
                  <a:pt x="4" y="46"/>
                </a:lnTo>
                <a:lnTo>
                  <a:pt x="2" y="51"/>
                </a:lnTo>
                <a:lnTo>
                  <a:pt x="2" y="55"/>
                </a:lnTo>
                <a:lnTo>
                  <a:pt x="1" y="60"/>
                </a:lnTo>
                <a:lnTo>
                  <a:pt x="0" y="65"/>
                </a:lnTo>
                <a:lnTo>
                  <a:pt x="0" y="69"/>
                </a:lnTo>
                <a:lnTo>
                  <a:pt x="4" y="78"/>
                </a:lnTo>
                <a:lnTo>
                  <a:pt x="11" y="85"/>
                </a:lnTo>
                <a:lnTo>
                  <a:pt x="18" y="92"/>
                </a:lnTo>
                <a:lnTo>
                  <a:pt x="26" y="96"/>
                </a:lnTo>
                <a:lnTo>
                  <a:pt x="28" y="96"/>
                </a:lnTo>
                <a:lnTo>
                  <a:pt x="29" y="85"/>
                </a:lnTo>
                <a:lnTo>
                  <a:pt x="30" y="72"/>
                </a:lnTo>
                <a:lnTo>
                  <a:pt x="30" y="60"/>
                </a:lnTo>
                <a:lnTo>
                  <a:pt x="32" y="48"/>
                </a:lnTo>
                <a:lnTo>
                  <a:pt x="32" y="37"/>
                </a:lnTo>
                <a:lnTo>
                  <a:pt x="33" y="24"/>
                </a:lnTo>
                <a:lnTo>
                  <a:pt x="33" y="12"/>
                </a:lnTo>
                <a:lnTo>
                  <a:pt x="33" y="0"/>
                </a:lnTo>
                <a:close/>
              </a:path>
            </a:pathLst>
          </a:custGeom>
          <a:solidFill>
            <a:srgbClr val="E5E5E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45" name="Freeform 221"/>
          <p:cNvSpPr>
            <a:spLocks/>
          </p:cNvSpPr>
          <p:nvPr/>
        </p:nvSpPr>
        <p:spPr bwMode="auto">
          <a:xfrm>
            <a:off x="6010400" y="6301383"/>
            <a:ext cx="4762" cy="1588"/>
          </a:xfrm>
          <a:custGeom>
            <a:avLst/>
            <a:gdLst/>
            <a:ahLst/>
            <a:cxnLst>
              <a:cxn ang="0">
                <a:pos x="0" y="1"/>
              </a:cxn>
              <a:cxn ang="0">
                <a:pos x="9" y="0"/>
              </a:cxn>
              <a:cxn ang="0">
                <a:pos x="8" y="0"/>
              </a:cxn>
              <a:cxn ang="0">
                <a:pos x="7" y="1"/>
              </a:cxn>
              <a:cxn ang="0">
                <a:pos x="6" y="1"/>
              </a:cxn>
              <a:cxn ang="0">
                <a:pos x="5" y="1"/>
              </a:cxn>
              <a:cxn ang="0">
                <a:pos x="3" y="1"/>
              </a:cxn>
              <a:cxn ang="0">
                <a:pos x="2" y="1"/>
              </a:cxn>
              <a:cxn ang="0">
                <a:pos x="1" y="1"/>
              </a:cxn>
              <a:cxn ang="0">
                <a:pos x="0" y="1"/>
              </a:cxn>
            </a:cxnLst>
            <a:rect l="0" t="0" r="r" b="b"/>
            <a:pathLst>
              <a:path w="9" h="1">
                <a:moveTo>
                  <a:pt x="0" y="1"/>
                </a:moveTo>
                <a:lnTo>
                  <a:pt x="9" y="0"/>
                </a:lnTo>
                <a:lnTo>
                  <a:pt x="8" y="0"/>
                </a:lnTo>
                <a:lnTo>
                  <a:pt x="7" y="1"/>
                </a:lnTo>
                <a:lnTo>
                  <a:pt x="6" y="1"/>
                </a:lnTo>
                <a:lnTo>
                  <a:pt x="5" y="1"/>
                </a:lnTo>
                <a:lnTo>
                  <a:pt x="3" y="1"/>
                </a:lnTo>
                <a:lnTo>
                  <a:pt x="2" y="1"/>
                </a:lnTo>
                <a:lnTo>
                  <a:pt x="1" y="1"/>
                </a:lnTo>
                <a:lnTo>
                  <a:pt x="0" y="1"/>
                </a:lnTo>
                <a:close/>
              </a:path>
            </a:pathLst>
          </a:custGeom>
          <a:solidFill>
            <a:srgbClr val="B6B69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46" name="Freeform 222"/>
          <p:cNvSpPr>
            <a:spLocks/>
          </p:cNvSpPr>
          <p:nvPr/>
        </p:nvSpPr>
        <p:spPr bwMode="auto">
          <a:xfrm>
            <a:off x="6010400" y="6252170"/>
            <a:ext cx="84137" cy="50800"/>
          </a:xfrm>
          <a:custGeom>
            <a:avLst/>
            <a:gdLst/>
            <a:ahLst/>
            <a:cxnLst>
              <a:cxn ang="0">
                <a:pos x="10" y="94"/>
              </a:cxn>
              <a:cxn ang="0">
                <a:pos x="13" y="93"/>
              </a:cxn>
              <a:cxn ang="0">
                <a:pos x="14" y="93"/>
              </a:cxn>
              <a:cxn ang="0">
                <a:pos x="16" y="93"/>
              </a:cxn>
              <a:cxn ang="0">
                <a:pos x="18" y="91"/>
              </a:cxn>
              <a:cxn ang="0">
                <a:pos x="22" y="91"/>
              </a:cxn>
              <a:cxn ang="0">
                <a:pos x="27" y="91"/>
              </a:cxn>
              <a:cxn ang="0">
                <a:pos x="31" y="91"/>
              </a:cxn>
              <a:cxn ang="0">
                <a:pos x="35" y="90"/>
              </a:cxn>
              <a:cxn ang="0">
                <a:pos x="48" y="87"/>
              </a:cxn>
              <a:cxn ang="0">
                <a:pos x="61" y="82"/>
              </a:cxn>
              <a:cxn ang="0">
                <a:pos x="72" y="79"/>
              </a:cxn>
              <a:cxn ang="0">
                <a:pos x="84" y="76"/>
              </a:cxn>
              <a:cxn ang="0">
                <a:pos x="95" y="70"/>
              </a:cxn>
              <a:cxn ang="0">
                <a:pos x="105" y="65"/>
              </a:cxn>
              <a:cxn ang="0">
                <a:pos x="114" y="56"/>
              </a:cxn>
              <a:cxn ang="0">
                <a:pos x="124" y="48"/>
              </a:cxn>
              <a:cxn ang="0">
                <a:pos x="130" y="43"/>
              </a:cxn>
              <a:cxn ang="0">
                <a:pos x="133" y="39"/>
              </a:cxn>
              <a:cxn ang="0">
                <a:pos x="138" y="34"/>
              </a:cxn>
              <a:cxn ang="0">
                <a:pos x="142" y="28"/>
              </a:cxn>
              <a:cxn ang="0">
                <a:pos x="144" y="27"/>
              </a:cxn>
              <a:cxn ang="0">
                <a:pos x="145" y="25"/>
              </a:cxn>
              <a:cxn ang="0">
                <a:pos x="146" y="22"/>
              </a:cxn>
              <a:cxn ang="0">
                <a:pos x="148" y="20"/>
              </a:cxn>
              <a:cxn ang="0">
                <a:pos x="151" y="15"/>
              </a:cxn>
              <a:cxn ang="0">
                <a:pos x="154" y="11"/>
              </a:cxn>
              <a:cxn ang="0">
                <a:pos x="158" y="5"/>
              </a:cxn>
              <a:cxn ang="0">
                <a:pos x="160" y="0"/>
              </a:cxn>
              <a:cxn ang="0">
                <a:pos x="139" y="12"/>
              </a:cxn>
              <a:cxn ang="0">
                <a:pos x="105" y="26"/>
              </a:cxn>
              <a:cxn ang="0">
                <a:pos x="70" y="36"/>
              </a:cxn>
              <a:cxn ang="0">
                <a:pos x="32" y="45"/>
              </a:cxn>
              <a:cxn ang="0">
                <a:pos x="27" y="51"/>
              </a:cxn>
              <a:cxn ang="0">
                <a:pos x="18" y="63"/>
              </a:cxn>
              <a:cxn ang="0">
                <a:pos x="11" y="75"/>
              </a:cxn>
              <a:cxn ang="0">
                <a:pos x="3" y="88"/>
              </a:cxn>
              <a:cxn ang="0">
                <a:pos x="0" y="94"/>
              </a:cxn>
              <a:cxn ang="0">
                <a:pos x="0" y="94"/>
              </a:cxn>
              <a:cxn ang="0">
                <a:pos x="0" y="94"/>
              </a:cxn>
              <a:cxn ang="0">
                <a:pos x="1" y="95"/>
              </a:cxn>
            </a:cxnLst>
            <a:rect l="0" t="0" r="r" b="b"/>
            <a:pathLst>
              <a:path w="160" h="95">
                <a:moveTo>
                  <a:pt x="1" y="95"/>
                </a:moveTo>
                <a:lnTo>
                  <a:pt x="10" y="94"/>
                </a:lnTo>
                <a:lnTo>
                  <a:pt x="11" y="94"/>
                </a:lnTo>
                <a:lnTo>
                  <a:pt x="13" y="93"/>
                </a:lnTo>
                <a:lnTo>
                  <a:pt x="14" y="93"/>
                </a:lnTo>
                <a:lnTo>
                  <a:pt x="14" y="93"/>
                </a:lnTo>
                <a:lnTo>
                  <a:pt x="15" y="93"/>
                </a:lnTo>
                <a:lnTo>
                  <a:pt x="16" y="93"/>
                </a:lnTo>
                <a:lnTo>
                  <a:pt x="17" y="93"/>
                </a:lnTo>
                <a:lnTo>
                  <a:pt x="18" y="91"/>
                </a:lnTo>
                <a:lnTo>
                  <a:pt x="20" y="91"/>
                </a:lnTo>
                <a:lnTo>
                  <a:pt x="22" y="91"/>
                </a:lnTo>
                <a:lnTo>
                  <a:pt x="24" y="91"/>
                </a:lnTo>
                <a:lnTo>
                  <a:pt x="27" y="91"/>
                </a:lnTo>
                <a:lnTo>
                  <a:pt x="29" y="91"/>
                </a:lnTo>
                <a:lnTo>
                  <a:pt x="31" y="91"/>
                </a:lnTo>
                <a:lnTo>
                  <a:pt x="32" y="91"/>
                </a:lnTo>
                <a:lnTo>
                  <a:pt x="35" y="90"/>
                </a:lnTo>
                <a:lnTo>
                  <a:pt x="42" y="88"/>
                </a:lnTo>
                <a:lnTo>
                  <a:pt x="48" y="87"/>
                </a:lnTo>
                <a:lnTo>
                  <a:pt x="55" y="84"/>
                </a:lnTo>
                <a:lnTo>
                  <a:pt x="61" y="82"/>
                </a:lnTo>
                <a:lnTo>
                  <a:pt x="66" y="81"/>
                </a:lnTo>
                <a:lnTo>
                  <a:pt x="72" y="79"/>
                </a:lnTo>
                <a:lnTo>
                  <a:pt x="78" y="77"/>
                </a:lnTo>
                <a:lnTo>
                  <a:pt x="84" y="76"/>
                </a:lnTo>
                <a:lnTo>
                  <a:pt x="90" y="74"/>
                </a:lnTo>
                <a:lnTo>
                  <a:pt x="95" y="70"/>
                </a:lnTo>
                <a:lnTo>
                  <a:pt x="100" y="68"/>
                </a:lnTo>
                <a:lnTo>
                  <a:pt x="105" y="65"/>
                </a:lnTo>
                <a:lnTo>
                  <a:pt x="110" y="61"/>
                </a:lnTo>
                <a:lnTo>
                  <a:pt x="114" y="56"/>
                </a:lnTo>
                <a:lnTo>
                  <a:pt x="120" y="53"/>
                </a:lnTo>
                <a:lnTo>
                  <a:pt x="124" y="48"/>
                </a:lnTo>
                <a:lnTo>
                  <a:pt x="126" y="46"/>
                </a:lnTo>
                <a:lnTo>
                  <a:pt x="130" y="43"/>
                </a:lnTo>
                <a:lnTo>
                  <a:pt x="132" y="41"/>
                </a:lnTo>
                <a:lnTo>
                  <a:pt x="133" y="39"/>
                </a:lnTo>
                <a:lnTo>
                  <a:pt x="135" y="36"/>
                </a:lnTo>
                <a:lnTo>
                  <a:pt x="138" y="34"/>
                </a:lnTo>
                <a:lnTo>
                  <a:pt x="140" y="31"/>
                </a:lnTo>
                <a:lnTo>
                  <a:pt x="142" y="28"/>
                </a:lnTo>
                <a:lnTo>
                  <a:pt x="142" y="27"/>
                </a:lnTo>
                <a:lnTo>
                  <a:pt x="144" y="27"/>
                </a:lnTo>
                <a:lnTo>
                  <a:pt x="144" y="26"/>
                </a:lnTo>
                <a:lnTo>
                  <a:pt x="145" y="25"/>
                </a:lnTo>
                <a:lnTo>
                  <a:pt x="146" y="24"/>
                </a:lnTo>
                <a:lnTo>
                  <a:pt x="146" y="22"/>
                </a:lnTo>
                <a:lnTo>
                  <a:pt x="147" y="21"/>
                </a:lnTo>
                <a:lnTo>
                  <a:pt x="148" y="20"/>
                </a:lnTo>
                <a:lnTo>
                  <a:pt x="149" y="18"/>
                </a:lnTo>
                <a:lnTo>
                  <a:pt x="151" y="15"/>
                </a:lnTo>
                <a:lnTo>
                  <a:pt x="153" y="13"/>
                </a:lnTo>
                <a:lnTo>
                  <a:pt x="154" y="11"/>
                </a:lnTo>
                <a:lnTo>
                  <a:pt x="155" y="7"/>
                </a:lnTo>
                <a:lnTo>
                  <a:pt x="158" y="5"/>
                </a:lnTo>
                <a:lnTo>
                  <a:pt x="159" y="3"/>
                </a:lnTo>
                <a:lnTo>
                  <a:pt x="160" y="0"/>
                </a:lnTo>
                <a:lnTo>
                  <a:pt x="154" y="3"/>
                </a:lnTo>
                <a:lnTo>
                  <a:pt x="139" y="12"/>
                </a:lnTo>
                <a:lnTo>
                  <a:pt x="121" y="19"/>
                </a:lnTo>
                <a:lnTo>
                  <a:pt x="105" y="26"/>
                </a:lnTo>
                <a:lnTo>
                  <a:pt x="87" y="32"/>
                </a:lnTo>
                <a:lnTo>
                  <a:pt x="70" y="36"/>
                </a:lnTo>
                <a:lnTo>
                  <a:pt x="51" y="41"/>
                </a:lnTo>
                <a:lnTo>
                  <a:pt x="32" y="45"/>
                </a:lnTo>
                <a:lnTo>
                  <a:pt x="30" y="45"/>
                </a:lnTo>
                <a:lnTo>
                  <a:pt x="27" y="51"/>
                </a:lnTo>
                <a:lnTo>
                  <a:pt x="23" y="58"/>
                </a:lnTo>
                <a:lnTo>
                  <a:pt x="18" y="63"/>
                </a:lnTo>
                <a:lnTo>
                  <a:pt x="15" y="69"/>
                </a:lnTo>
                <a:lnTo>
                  <a:pt x="11" y="75"/>
                </a:lnTo>
                <a:lnTo>
                  <a:pt x="8" y="82"/>
                </a:lnTo>
                <a:lnTo>
                  <a:pt x="3" y="88"/>
                </a:lnTo>
                <a:lnTo>
                  <a:pt x="0" y="94"/>
                </a:lnTo>
                <a:lnTo>
                  <a:pt x="0" y="94"/>
                </a:lnTo>
                <a:lnTo>
                  <a:pt x="0" y="94"/>
                </a:lnTo>
                <a:lnTo>
                  <a:pt x="0" y="94"/>
                </a:lnTo>
                <a:lnTo>
                  <a:pt x="0" y="94"/>
                </a:lnTo>
                <a:lnTo>
                  <a:pt x="0" y="94"/>
                </a:lnTo>
                <a:lnTo>
                  <a:pt x="1" y="95"/>
                </a:lnTo>
                <a:lnTo>
                  <a:pt x="1" y="95"/>
                </a:lnTo>
                <a:lnTo>
                  <a:pt x="1" y="95"/>
                </a:lnTo>
                <a:close/>
              </a:path>
            </a:pathLst>
          </a:custGeom>
          <a:solidFill>
            <a:srgbClr val="BABA9D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47" name="Freeform 223"/>
          <p:cNvSpPr>
            <a:spLocks/>
          </p:cNvSpPr>
          <p:nvPr/>
        </p:nvSpPr>
        <p:spPr bwMode="auto">
          <a:xfrm>
            <a:off x="6026275" y="6215658"/>
            <a:ext cx="79375" cy="60325"/>
          </a:xfrm>
          <a:custGeom>
            <a:avLst/>
            <a:gdLst/>
            <a:ahLst/>
            <a:cxnLst>
              <a:cxn ang="0">
                <a:pos x="0" y="115"/>
              </a:cxn>
              <a:cxn ang="0">
                <a:pos x="2" y="115"/>
              </a:cxn>
              <a:cxn ang="0">
                <a:pos x="21" y="111"/>
              </a:cxn>
              <a:cxn ang="0">
                <a:pos x="40" y="106"/>
              </a:cxn>
              <a:cxn ang="0">
                <a:pos x="57" y="102"/>
              </a:cxn>
              <a:cxn ang="0">
                <a:pos x="75" y="96"/>
              </a:cxn>
              <a:cxn ang="0">
                <a:pos x="91" y="89"/>
              </a:cxn>
              <a:cxn ang="0">
                <a:pos x="109" y="82"/>
              </a:cxn>
              <a:cxn ang="0">
                <a:pos x="124" y="73"/>
              </a:cxn>
              <a:cxn ang="0">
                <a:pos x="130" y="70"/>
              </a:cxn>
              <a:cxn ang="0">
                <a:pos x="134" y="64"/>
              </a:cxn>
              <a:cxn ang="0">
                <a:pos x="136" y="59"/>
              </a:cxn>
              <a:cxn ang="0">
                <a:pos x="138" y="51"/>
              </a:cxn>
              <a:cxn ang="0">
                <a:pos x="141" y="46"/>
              </a:cxn>
              <a:cxn ang="0">
                <a:pos x="143" y="40"/>
              </a:cxn>
              <a:cxn ang="0">
                <a:pos x="145" y="34"/>
              </a:cxn>
              <a:cxn ang="0">
                <a:pos x="146" y="27"/>
              </a:cxn>
              <a:cxn ang="0">
                <a:pos x="149" y="21"/>
              </a:cxn>
              <a:cxn ang="0">
                <a:pos x="149" y="18"/>
              </a:cxn>
              <a:cxn ang="0">
                <a:pos x="149" y="15"/>
              </a:cxn>
              <a:cxn ang="0">
                <a:pos x="149" y="13"/>
              </a:cxn>
              <a:cxn ang="0">
                <a:pos x="150" y="11"/>
              </a:cxn>
              <a:cxn ang="0">
                <a:pos x="150" y="8"/>
              </a:cxn>
              <a:cxn ang="0">
                <a:pos x="150" y="5"/>
              </a:cxn>
              <a:cxn ang="0">
                <a:pos x="150" y="2"/>
              </a:cxn>
              <a:cxn ang="0">
                <a:pos x="150" y="0"/>
              </a:cxn>
              <a:cxn ang="0">
                <a:pos x="143" y="6"/>
              </a:cxn>
              <a:cxn ang="0">
                <a:pos x="129" y="15"/>
              </a:cxn>
              <a:cxn ang="0">
                <a:pos x="116" y="23"/>
              </a:cxn>
              <a:cxn ang="0">
                <a:pos x="102" y="32"/>
              </a:cxn>
              <a:cxn ang="0">
                <a:pos x="88" y="39"/>
              </a:cxn>
              <a:cxn ang="0">
                <a:pos x="74" y="46"/>
              </a:cxn>
              <a:cxn ang="0">
                <a:pos x="59" y="51"/>
              </a:cxn>
              <a:cxn ang="0">
                <a:pos x="43" y="56"/>
              </a:cxn>
              <a:cxn ang="0">
                <a:pos x="27" y="61"/>
              </a:cxn>
              <a:cxn ang="0">
                <a:pos x="22" y="62"/>
              </a:cxn>
              <a:cxn ang="0">
                <a:pos x="20" y="69"/>
              </a:cxn>
              <a:cxn ang="0">
                <a:pos x="18" y="76"/>
              </a:cxn>
              <a:cxn ang="0">
                <a:pos x="15" y="82"/>
              </a:cxn>
              <a:cxn ang="0">
                <a:pos x="12" y="89"/>
              </a:cxn>
              <a:cxn ang="0">
                <a:pos x="10" y="95"/>
              </a:cxn>
              <a:cxn ang="0">
                <a:pos x="6" y="102"/>
              </a:cxn>
              <a:cxn ang="0">
                <a:pos x="2" y="108"/>
              </a:cxn>
              <a:cxn ang="0">
                <a:pos x="0" y="115"/>
              </a:cxn>
            </a:cxnLst>
            <a:rect l="0" t="0" r="r" b="b"/>
            <a:pathLst>
              <a:path w="150" h="115">
                <a:moveTo>
                  <a:pt x="0" y="115"/>
                </a:moveTo>
                <a:lnTo>
                  <a:pt x="2" y="115"/>
                </a:lnTo>
                <a:lnTo>
                  <a:pt x="21" y="111"/>
                </a:lnTo>
                <a:lnTo>
                  <a:pt x="40" y="106"/>
                </a:lnTo>
                <a:lnTo>
                  <a:pt x="57" y="102"/>
                </a:lnTo>
                <a:lnTo>
                  <a:pt x="75" y="96"/>
                </a:lnTo>
                <a:lnTo>
                  <a:pt x="91" y="89"/>
                </a:lnTo>
                <a:lnTo>
                  <a:pt x="109" y="82"/>
                </a:lnTo>
                <a:lnTo>
                  <a:pt x="124" y="73"/>
                </a:lnTo>
                <a:lnTo>
                  <a:pt x="130" y="70"/>
                </a:lnTo>
                <a:lnTo>
                  <a:pt x="134" y="64"/>
                </a:lnTo>
                <a:lnTo>
                  <a:pt x="136" y="59"/>
                </a:lnTo>
                <a:lnTo>
                  <a:pt x="138" y="51"/>
                </a:lnTo>
                <a:lnTo>
                  <a:pt x="141" y="46"/>
                </a:lnTo>
                <a:lnTo>
                  <a:pt x="143" y="40"/>
                </a:lnTo>
                <a:lnTo>
                  <a:pt x="145" y="34"/>
                </a:lnTo>
                <a:lnTo>
                  <a:pt x="146" y="27"/>
                </a:lnTo>
                <a:lnTo>
                  <a:pt x="149" y="21"/>
                </a:lnTo>
                <a:lnTo>
                  <a:pt x="149" y="18"/>
                </a:lnTo>
                <a:lnTo>
                  <a:pt x="149" y="15"/>
                </a:lnTo>
                <a:lnTo>
                  <a:pt x="149" y="13"/>
                </a:lnTo>
                <a:lnTo>
                  <a:pt x="150" y="11"/>
                </a:lnTo>
                <a:lnTo>
                  <a:pt x="150" y="8"/>
                </a:lnTo>
                <a:lnTo>
                  <a:pt x="150" y="5"/>
                </a:lnTo>
                <a:lnTo>
                  <a:pt x="150" y="2"/>
                </a:lnTo>
                <a:lnTo>
                  <a:pt x="150" y="0"/>
                </a:lnTo>
                <a:lnTo>
                  <a:pt x="143" y="6"/>
                </a:lnTo>
                <a:lnTo>
                  <a:pt x="129" y="15"/>
                </a:lnTo>
                <a:lnTo>
                  <a:pt x="116" y="23"/>
                </a:lnTo>
                <a:lnTo>
                  <a:pt x="102" y="32"/>
                </a:lnTo>
                <a:lnTo>
                  <a:pt x="88" y="39"/>
                </a:lnTo>
                <a:lnTo>
                  <a:pt x="74" y="46"/>
                </a:lnTo>
                <a:lnTo>
                  <a:pt x="59" y="51"/>
                </a:lnTo>
                <a:lnTo>
                  <a:pt x="43" y="56"/>
                </a:lnTo>
                <a:lnTo>
                  <a:pt x="27" y="61"/>
                </a:lnTo>
                <a:lnTo>
                  <a:pt x="22" y="62"/>
                </a:lnTo>
                <a:lnTo>
                  <a:pt x="20" y="69"/>
                </a:lnTo>
                <a:lnTo>
                  <a:pt x="18" y="76"/>
                </a:lnTo>
                <a:lnTo>
                  <a:pt x="15" y="82"/>
                </a:lnTo>
                <a:lnTo>
                  <a:pt x="12" y="89"/>
                </a:lnTo>
                <a:lnTo>
                  <a:pt x="10" y="95"/>
                </a:lnTo>
                <a:lnTo>
                  <a:pt x="6" y="102"/>
                </a:lnTo>
                <a:lnTo>
                  <a:pt x="2" y="108"/>
                </a:lnTo>
                <a:lnTo>
                  <a:pt x="0" y="115"/>
                </a:lnTo>
                <a:close/>
              </a:path>
            </a:pathLst>
          </a:custGeom>
          <a:solidFill>
            <a:srgbClr val="BFBFA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48" name="Freeform 224"/>
          <p:cNvSpPr>
            <a:spLocks/>
          </p:cNvSpPr>
          <p:nvPr/>
        </p:nvSpPr>
        <p:spPr bwMode="auto">
          <a:xfrm>
            <a:off x="6037387" y="6182320"/>
            <a:ext cx="68262" cy="65088"/>
          </a:xfrm>
          <a:custGeom>
            <a:avLst/>
            <a:gdLst/>
            <a:ahLst/>
            <a:cxnLst>
              <a:cxn ang="0">
                <a:pos x="0" y="124"/>
              </a:cxn>
              <a:cxn ang="0">
                <a:pos x="5" y="123"/>
              </a:cxn>
              <a:cxn ang="0">
                <a:pos x="21" y="118"/>
              </a:cxn>
              <a:cxn ang="0">
                <a:pos x="37" y="113"/>
              </a:cxn>
              <a:cxn ang="0">
                <a:pos x="52" y="108"/>
              </a:cxn>
              <a:cxn ang="0">
                <a:pos x="66" y="101"/>
              </a:cxn>
              <a:cxn ang="0">
                <a:pos x="80" y="94"/>
              </a:cxn>
              <a:cxn ang="0">
                <a:pos x="94" y="85"/>
              </a:cxn>
              <a:cxn ang="0">
                <a:pos x="107" y="77"/>
              </a:cxn>
              <a:cxn ang="0">
                <a:pos x="121" y="68"/>
              </a:cxn>
              <a:cxn ang="0">
                <a:pos x="128" y="62"/>
              </a:cxn>
              <a:cxn ang="0">
                <a:pos x="129" y="54"/>
              </a:cxn>
              <a:cxn ang="0">
                <a:pos x="129" y="47"/>
              </a:cxn>
              <a:cxn ang="0">
                <a:pos x="129" y="39"/>
              </a:cxn>
              <a:cxn ang="0">
                <a:pos x="128" y="32"/>
              </a:cxn>
              <a:cxn ang="0">
                <a:pos x="128" y="23"/>
              </a:cxn>
              <a:cxn ang="0">
                <a:pos x="128" y="15"/>
              </a:cxn>
              <a:cxn ang="0">
                <a:pos x="127" y="8"/>
              </a:cxn>
              <a:cxn ang="0">
                <a:pos x="127" y="0"/>
              </a:cxn>
              <a:cxn ang="0">
                <a:pos x="123" y="4"/>
              </a:cxn>
              <a:cxn ang="0">
                <a:pos x="113" y="13"/>
              </a:cxn>
              <a:cxn ang="0">
                <a:pos x="106" y="20"/>
              </a:cxn>
              <a:cxn ang="0">
                <a:pos x="105" y="25"/>
              </a:cxn>
              <a:cxn ang="0">
                <a:pos x="103" y="29"/>
              </a:cxn>
              <a:cxn ang="0">
                <a:pos x="101" y="33"/>
              </a:cxn>
              <a:cxn ang="0">
                <a:pos x="99" y="36"/>
              </a:cxn>
              <a:cxn ang="0">
                <a:pos x="96" y="39"/>
              </a:cxn>
              <a:cxn ang="0">
                <a:pos x="94" y="40"/>
              </a:cxn>
              <a:cxn ang="0">
                <a:pos x="92" y="41"/>
              </a:cxn>
              <a:cxn ang="0">
                <a:pos x="88" y="42"/>
              </a:cxn>
              <a:cxn ang="0">
                <a:pos x="87" y="46"/>
              </a:cxn>
              <a:cxn ang="0">
                <a:pos x="86" y="49"/>
              </a:cxn>
              <a:cxn ang="0">
                <a:pos x="83" y="50"/>
              </a:cxn>
              <a:cxn ang="0">
                <a:pos x="80" y="51"/>
              </a:cxn>
              <a:cxn ang="0">
                <a:pos x="75" y="51"/>
              </a:cxn>
              <a:cxn ang="0">
                <a:pos x="71" y="51"/>
              </a:cxn>
              <a:cxn ang="0">
                <a:pos x="67" y="51"/>
              </a:cxn>
              <a:cxn ang="0">
                <a:pos x="62" y="50"/>
              </a:cxn>
              <a:cxn ang="0">
                <a:pos x="58" y="53"/>
              </a:cxn>
              <a:cxn ang="0">
                <a:pos x="46" y="58"/>
              </a:cxn>
              <a:cxn ang="0">
                <a:pos x="33" y="64"/>
              </a:cxn>
              <a:cxn ang="0">
                <a:pos x="20" y="69"/>
              </a:cxn>
              <a:cxn ang="0">
                <a:pos x="12" y="73"/>
              </a:cxn>
              <a:cxn ang="0">
                <a:pos x="11" y="78"/>
              </a:cxn>
              <a:cxn ang="0">
                <a:pos x="10" y="85"/>
              </a:cxn>
              <a:cxn ang="0">
                <a:pos x="9" y="92"/>
              </a:cxn>
              <a:cxn ang="0">
                <a:pos x="7" y="98"/>
              </a:cxn>
              <a:cxn ang="0">
                <a:pos x="6" y="105"/>
              </a:cxn>
              <a:cxn ang="0">
                <a:pos x="4" y="111"/>
              </a:cxn>
              <a:cxn ang="0">
                <a:pos x="3" y="118"/>
              </a:cxn>
              <a:cxn ang="0">
                <a:pos x="0" y="124"/>
              </a:cxn>
            </a:cxnLst>
            <a:rect l="0" t="0" r="r" b="b"/>
            <a:pathLst>
              <a:path w="129" h="124">
                <a:moveTo>
                  <a:pt x="0" y="124"/>
                </a:moveTo>
                <a:lnTo>
                  <a:pt x="5" y="123"/>
                </a:lnTo>
                <a:lnTo>
                  <a:pt x="21" y="118"/>
                </a:lnTo>
                <a:lnTo>
                  <a:pt x="37" y="113"/>
                </a:lnTo>
                <a:lnTo>
                  <a:pt x="52" y="108"/>
                </a:lnTo>
                <a:lnTo>
                  <a:pt x="66" y="101"/>
                </a:lnTo>
                <a:lnTo>
                  <a:pt x="80" y="94"/>
                </a:lnTo>
                <a:lnTo>
                  <a:pt x="94" y="85"/>
                </a:lnTo>
                <a:lnTo>
                  <a:pt x="107" y="77"/>
                </a:lnTo>
                <a:lnTo>
                  <a:pt x="121" y="68"/>
                </a:lnTo>
                <a:lnTo>
                  <a:pt x="128" y="62"/>
                </a:lnTo>
                <a:lnTo>
                  <a:pt x="129" y="54"/>
                </a:lnTo>
                <a:lnTo>
                  <a:pt x="129" y="47"/>
                </a:lnTo>
                <a:lnTo>
                  <a:pt x="129" y="39"/>
                </a:lnTo>
                <a:lnTo>
                  <a:pt x="128" y="32"/>
                </a:lnTo>
                <a:lnTo>
                  <a:pt x="128" y="23"/>
                </a:lnTo>
                <a:lnTo>
                  <a:pt x="128" y="15"/>
                </a:lnTo>
                <a:lnTo>
                  <a:pt x="127" y="8"/>
                </a:lnTo>
                <a:lnTo>
                  <a:pt x="127" y="0"/>
                </a:lnTo>
                <a:lnTo>
                  <a:pt x="123" y="4"/>
                </a:lnTo>
                <a:lnTo>
                  <a:pt x="113" y="13"/>
                </a:lnTo>
                <a:lnTo>
                  <a:pt x="106" y="20"/>
                </a:lnTo>
                <a:lnTo>
                  <a:pt x="105" y="25"/>
                </a:lnTo>
                <a:lnTo>
                  <a:pt x="103" y="29"/>
                </a:lnTo>
                <a:lnTo>
                  <a:pt x="101" y="33"/>
                </a:lnTo>
                <a:lnTo>
                  <a:pt x="99" y="36"/>
                </a:lnTo>
                <a:lnTo>
                  <a:pt x="96" y="39"/>
                </a:lnTo>
                <a:lnTo>
                  <a:pt x="94" y="40"/>
                </a:lnTo>
                <a:lnTo>
                  <a:pt x="92" y="41"/>
                </a:lnTo>
                <a:lnTo>
                  <a:pt x="88" y="42"/>
                </a:lnTo>
                <a:lnTo>
                  <a:pt x="87" y="46"/>
                </a:lnTo>
                <a:lnTo>
                  <a:pt x="86" y="49"/>
                </a:lnTo>
                <a:lnTo>
                  <a:pt x="83" y="50"/>
                </a:lnTo>
                <a:lnTo>
                  <a:pt x="80" y="51"/>
                </a:lnTo>
                <a:lnTo>
                  <a:pt x="75" y="51"/>
                </a:lnTo>
                <a:lnTo>
                  <a:pt x="71" y="51"/>
                </a:lnTo>
                <a:lnTo>
                  <a:pt x="67" y="51"/>
                </a:lnTo>
                <a:lnTo>
                  <a:pt x="62" y="50"/>
                </a:lnTo>
                <a:lnTo>
                  <a:pt x="58" y="53"/>
                </a:lnTo>
                <a:lnTo>
                  <a:pt x="46" y="58"/>
                </a:lnTo>
                <a:lnTo>
                  <a:pt x="33" y="64"/>
                </a:lnTo>
                <a:lnTo>
                  <a:pt x="20" y="69"/>
                </a:lnTo>
                <a:lnTo>
                  <a:pt x="12" y="73"/>
                </a:lnTo>
                <a:lnTo>
                  <a:pt x="11" y="78"/>
                </a:lnTo>
                <a:lnTo>
                  <a:pt x="10" y="85"/>
                </a:lnTo>
                <a:lnTo>
                  <a:pt x="9" y="92"/>
                </a:lnTo>
                <a:lnTo>
                  <a:pt x="7" y="98"/>
                </a:lnTo>
                <a:lnTo>
                  <a:pt x="6" y="105"/>
                </a:lnTo>
                <a:lnTo>
                  <a:pt x="4" y="111"/>
                </a:lnTo>
                <a:lnTo>
                  <a:pt x="3" y="118"/>
                </a:lnTo>
                <a:lnTo>
                  <a:pt x="0" y="124"/>
                </a:lnTo>
                <a:close/>
              </a:path>
            </a:pathLst>
          </a:custGeom>
          <a:solidFill>
            <a:srgbClr val="C4C4AD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49" name="Freeform 225"/>
          <p:cNvSpPr>
            <a:spLocks noEditPoints="1"/>
          </p:cNvSpPr>
          <p:nvPr/>
        </p:nvSpPr>
        <p:spPr bwMode="auto">
          <a:xfrm>
            <a:off x="6043737" y="6147395"/>
            <a:ext cx="60325" cy="73025"/>
          </a:xfrm>
          <a:custGeom>
            <a:avLst/>
            <a:gdLst/>
            <a:ahLst/>
            <a:cxnLst>
              <a:cxn ang="0">
                <a:pos x="1" y="140"/>
              </a:cxn>
              <a:cxn ang="0">
                <a:pos x="9" y="136"/>
              </a:cxn>
              <a:cxn ang="0">
                <a:pos x="22" y="131"/>
              </a:cxn>
              <a:cxn ang="0">
                <a:pos x="35" y="125"/>
              </a:cxn>
              <a:cxn ang="0">
                <a:pos x="47" y="120"/>
              </a:cxn>
              <a:cxn ang="0">
                <a:pos x="51" y="117"/>
              </a:cxn>
              <a:cxn ang="0">
                <a:pos x="48" y="116"/>
              </a:cxn>
              <a:cxn ang="0">
                <a:pos x="46" y="115"/>
              </a:cxn>
              <a:cxn ang="0">
                <a:pos x="43" y="115"/>
              </a:cxn>
              <a:cxn ang="0">
                <a:pos x="41" y="114"/>
              </a:cxn>
              <a:cxn ang="0">
                <a:pos x="40" y="114"/>
              </a:cxn>
              <a:cxn ang="0">
                <a:pos x="37" y="113"/>
              </a:cxn>
              <a:cxn ang="0">
                <a:pos x="36" y="111"/>
              </a:cxn>
              <a:cxn ang="0">
                <a:pos x="35" y="111"/>
              </a:cxn>
              <a:cxn ang="0">
                <a:pos x="35" y="108"/>
              </a:cxn>
              <a:cxn ang="0">
                <a:pos x="35" y="104"/>
              </a:cxn>
              <a:cxn ang="0">
                <a:pos x="35" y="100"/>
              </a:cxn>
              <a:cxn ang="0">
                <a:pos x="34" y="95"/>
              </a:cxn>
              <a:cxn ang="0">
                <a:pos x="34" y="90"/>
              </a:cxn>
              <a:cxn ang="0">
                <a:pos x="33" y="86"/>
              </a:cxn>
              <a:cxn ang="0">
                <a:pos x="32" y="80"/>
              </a:cxn>
              <a:cxn ang="0">
                <a:pos x="30" y="74"/>
              </a:cxn>
              <a:cxn ang="0">
                <a:pos x="24" y="78"/>
              </a:cxn>
              <a:cxn ang="0">
                <a:pos x="3" y="88"/>
              </a:cxn>
              <a:cxn ang="0">
                <a:pos x="0" y="89"/>
              </a:cxn>
              <a:cxn ang="0">
                <a:pos x="1" y="96"/>
              </a:cxn>
              <a:cxn ang="0">
                <a:pos x="1" y="102"/>
              </a:cxn>
              <a:cxn ang="0">
                <a:pos x="1" y="108"/>
              </a:cxn>
              <a:cxn ang="0">
                <a:pos x="2" y="115"/>
              </a:cxn>
              <a:cxn ang="0">
                <a:pos x="2" y="121"/>
              </a:cxn>
              <a:cxn ang="0">
                <a:pos x="1" y="127"/>
              </a:cxn>
              <a:cxn ang="0">
                <a:pos x="1" y="134"/>
              </a:cxn>
              <a:cxn ang="0">
                <a:pos x="1" y="140"/>
              </a:cxn>
              <a:cxn ang="0">
                <a:pos x="95" y="87"/>
              </a:cxn>
              <a:cxn ang="0">
                <a:pos x="102" y="80"/>
              </a:cxn>
              <a:cxn ang="0">
                <a:pos x="112" y="71"/>
              </a:cxn>
              <a:cxn ang="0">
                <a:pos x="116" y="67"/>
              </a:cxn>
              <a:cxn ang="0">
                <a:pos x="115" y="59"/>
              </a:cxn>
              <a:cxn ang="0">
                <a:pos x="113" y="51"/>
              </a:cxn>
              <a:cxn ang="0">
                <a:pos x="112" y="42"/>
              </a:cxn>
              <a:cxn ang="0">
                <a:pos x="112" y="34"/>
              </a:cxn>
              <a:cxn ang="0">
                <a:pos x="111" y="26"/>
              </a:cxn>
              <a:cxn ang="0">
                <a:pos x="110" y="17"/>
              </a:cxn>
              <a:cxn ang="0">
                <a:pos x="110" y="8"/>
              </a:cxn>
              <a:cxn ang="0">
                <a:pos x="109" y="0"/>
              </a:cxn>
              <a:cxn ang="0">
                <a:pos x="108" y="3"/>
              </a:cxn>
              <a:cxn ang="0">
                <a:pos x="96" y="18"/>
              </a:cxn>
              <a:cxn ang="0">
                <a:pos x="97" y="27"/>
              </a:cxn>
              <a:cxn ang="0">
                <a:pos x="97" y="37"/>
              </a:cxn>
              <a:cxn ang="0">
                <a:pos x="97" y="46"/>
              </a:cxn>
              <a:cxn ang="0">
                <a:pos x="97" y="55"/>
              </a:cxn>
              <a:cxn ang="0">
                <a:pos x="97" y="63"/>
              </a:cxn>
              <a:cxn ang="0">
                <a:pos x="97" y="72"/>
              </a:cxn>
              <a:cxn ang="0">
                <a:pos x="96" y="80"/>
              </a:cxn>
              <a:cxn ang="0">
                <a:pos x="95" y="87"/>
              </a:cxn>
            </a:cxnLst>
            <a:rect l="0" t="0" r="r" b="b"/>
            <a:pathLst>
              <a:path w="116" h="140">
                <a:moveTo>
                  <a:pt x="1" y="140"/>
                </a:moveTo>
                <a:lnTo>
                  <a:pt x="9" y="136"/>
                </a:lnTo>
                <a:lnTo>
                  <a:pt x="22" y="131"/>
                </a:lnTo>
                <a:lnTo>
                  <a:pt x="35" y="125"/>
                </a:lnTo>
                <a:lnTo>
                  <a:pt x="47" y="120"/>
                </a:lnTo>
                <a:lnTo>
                  <a:pt x="51" y="117"/>
                </a:lnTo>
                <a:lnTo>
                  <a:pt x="48" y="116"/>
                </a:lnTo>
                <a:lnTo>
                  <a:pt x="46" y="115"/>
                </a:lnTo>
                <a:lnTo>
                  <a:pt x="43" y="115"/>
                </a:lnTo>
                <a:lnTo>
                  <a:pt x="41" y="114"/>
                </a:lnTo>
                <a:lnTo>
                  <a:pt x="40" y="114"/>
                </a:lnTo>
                <a:lnTo>
                  <a:pt x="37" y="113"/>
                </a:lnTo>
                <a:lnTo>
                  <a:pt x="36" y="111"/>
                </a:lnTo>
                <a:lnTo>
                  <a:pt x="35" y="111"/>
                </a:lnTo>
                <a:lnTo>
                  <a:pt x="35" y="108"/>
                </a:lnTo>
                <a:lnTo>
                  <a:pt x="35" y="104"/>
                </a:lnTo>
                <a:lnTo>
                  <a:pt x="35" y="100"/>
                </a:lnTo>
                <a:lnTo>
                  <a:pt x="34" y="95"/>
                </a:lnTo>
                <a:lnTo>
                  <a:pt x="34" y="90"/>
                </a:lnTo>
                <a:lnTo>
                  <a:pt x="33" y="86"/>
                </a:lnTo>
                <a:lnTo>
                  <a:pt x="32" y="80"/>
                </a:lnTo>
                <a:lnTo>
                  <a:pt x="30" y="74"/>
                </a:lnTo>
                <a:lnTo>
                  <a:pt x="24" y="78"/>
                </a:lnTo>
                <a:lnTo>
                  <a:pt x="3" y="88"/>
                </a:lnTo>
                <a:lnTo>
                  <a:pt x="0" y="89"/>
                </a:lnTo>
                <a:lnTo>
                  <a:pt x="1" y="96"/>
                </a:lnTo>
                <a:lnTo>
                  <a:pt x="1" y="102"/>
                </a:lnTo>
                <a:lnTo>
                  <a:pt x="1" y="108"/>
                </a:lnTo>
                <a:lnTo>
                  <a:pt x="2" y="115"/>
                </a:lnTo>
                <a:lnTo>
                  <a:pt x="2" y="121"/>
                </a:lnTo>
                <a:lnTo>
                  <a:pt x="1" y="127"/>
                </a:lnTo>
                <a:lnTo>
                  <a:pt x="1" y="134"/>
                </a:lnTo>
                <a:lnTo>
                  <a:pt x="1" y="140"/>
                </a:lnTo>
                <a:close/>
                <a:moveTo>
                  <a:pt x="95" y="87"/>
                </a:moveTo>
                <a:lnTo>
                  <a:pt x="102" y="80"/>
                </a:lnTo>
                <a:lnTo>
                  <a:pt x="112" y="71"/>
                </a:lnTo>
                <a:lnTo>
                  <a:pt x="116" y="67"/>
                </a:lnTo>
                <a:lnTo>
                  <a:pt x="115" y="59"/>
                </a:lnTo>
                <a:lnTo>
                  <a:pt x="113" y="51"/>
                </a:lnTo>
                <a:lnTo>
                  <a:pt x="112" y="42"/>
                </a:lnTo>
                <a:lnTo>
                  <a:pt x="112" y="34"/>
                </a:lnTo>
                <a:lnTo>
                  <a:pt x="111" y="26"/>
                </a:lnTo>
                <a:lnTo>
                  <a:pt x="110" y="17"/>
                </a:lnTo>
                <a:lnTo>
                  <a:pt x="110" y="8"/>
                </a:lnTo>
                <a:lnTo>
                  <a:pt x="109" y="0"/>
                </a:lnTo>
                <a:lnTo>
                  <a:pt x="108" y="3"/>
                </a:lnTo>
                <a:lnTo>
                  <a:pt x="96" y="18"/>
                </a:lnTo>
                <a:lnTo>
                  <a:pt x="97" y="27"/>
                </a:lnTo>
                <a:lnTo>
                  <a:pt x="97" y="37"/>
                </a:lnTo>
                <a:lnTo>
                  <a:pt x="97" y="46"/>
                </a:lnTo>
                <a:lnTo>
                  <a:pt x="97" y="55"/>
                </a:lnTo>
                <a:lnTo>
                  <a:pt x="97" y="63"/>
                </a:lnTo>
                <a:lnTo>
                  <a:pt x="97" y="72"/>
                </a:lnTo>
                <a:lnTo>
                  <a:pt x="96" y="80"/>
                </a:lnTo>
                <a:lnTo>
                  <a:pt x="95" y="87"/>
                </a:lnTo>
                <a:close/>
              </a:path>
            </a:pathLst>
          </a:custGeom>
          <a:solidFill>
            <a:srgbClr val="C8C8B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50" name="Freeform 226"/>
          <p:cNvSpPr>
            <a:spLocks noEditPoints="1"/>
          </p:cNvSpPr>
          <p:nvPr/>
        </p:nvSpPr>
        <p:spPr bwMode="auto">
          <a:xfrm>
            <a:off x="6040562" y="6115645"/>
            <a:ext cx="60325" cy="77788"/>
          </a:xfrm>
          <a:custGeom>
            <a:avLst/>
            <a:gdLst/>
            <a:ahLst/>
            <a:cxnLst>
              <a:cxn ang="0">
                <a:pos x="5" y="148"/>
              </a:cxn>
              <a:cxn ang="0">
                <a:pos x="8" y="147"/>
              </a:cxn>
              <a:cxn ang="0">
                <a:pos x="29" y="137"/>
              </a:cxn>
              <a:cxn ang="0">
                <a:pos x="35" y="133"/>
              </a:cxn>
              <a:cxn ang="0">
                <a:pos x="35" y="127"/>
              </a:cxn>
              <a:cxn ang="0">
                <a:pos x="33" y="121"/>
              </a:cxn>
              <a:cxn ang="0">
                <a:pos x="32" y="115"/>
              </a:cxn>
              <a:cxn ang="0">
                <a:pos x="31" y="110"/>
              </a:cxn>
              <a:cxn ang="0">
                <a:pos x="29" y="104"/>
              </a:cxn>
              <a:cxn ang="0">
                <a:pos x="27" y="98"/>
              </a:cxn>
              <a:cxn ang="0">
                <a:pos x="26" y="91"/>
              </a:cxn>
              <a:cxn ang="0">
                <a:pos x="24" y="85"/>
              </a:cxn>
              <a:cxn ang="0">
                <a:pos x="22" y="86"/>
              </a:cxn>
              <a:cxn ang="0">
                <a:pos x="7" y="96"/>
              </a:cxn>
              <a:cxn ang="0">
                <a:pos x="0" y="99"/>
              </a:cxn>
              <a:cxn ang="0">
                <a:pos x="1" y="104"/>
              </a:cxn>
              <a:cxn ang="0">
                <a:pos x="1" y="108"/>
              </a:cxn>
              <a:cxn ang="0">
                <a:pos x="3" y="113"/>
              </a:cxn>
              <a:cxn ang="0">
                <a:pos x="3" y="118"/>
              </a:cxn>
              <a:cxn ang="0">
                <a:pos x="4" y="124"/>
              </a:cxn>
              <a:cxn ang="0">
                <a:pos x="4" y="128"/>
              </a:cxn>
              <a:cxn ang="0">
                <a:pos x="4" y="133"/>
              </a:cxn>
              <a:cxn ang="0">
                <a:pos x="4" y="139"/>
              </a:cxn>
              <a:cxn ang="0">
                <a:pos x="4" y="140"/>
              </a:cxn>
              <a:cxn ang="0">
                <a:pos x="4" y="141"/>
              </a:cxn>
              <a:cxn ang="0">
                <a:pos x="4" y="142"/>
              </a:cxn>
              <a:cxn ang="0">
                <a:pos x="4" y="144"/>
              </a:cxn>
              <a:cxn ang="0">
                <a:pos x="4" y="145"/>
              </a:cxn>
              <a:cxn ang="0">
                <a:pos x="5" y="146"/>
              </a:cxn>
              <a:cxn ang="0">
                <a:pos x="5" y="147"/>
              </a:cxn>
              <a:cxn ang="0">
                <a:pos x="5" y="148"/>
              </a:cxn>
              <a:cxn ang="0">
                <a:pos x="101" y="77"/>
              </a:cxn>
              <a:cxn ang="0">
                <a:pos x="113" y="62"/>
              </a:cxn>
              <a:cxn ang="0">
                <a:pos x="114" y="59"/>
              </a:cxn>
              <a:cxn ang="0">
                <a:pos x="114" y="57"/>
              </a:cxn>
              <a:cxn ang="0">
                <a:pos x="114" y="55"/>
              </a:cxn>
              <a:cxn ang="0">
                <a:pos x="114" y="51"/>
              </a:cxn>
              <a:cxn ang="0">
                <a:pos x="113" y="49"/>
              </a:cxn>
              <a:cxn ang="0">
                <a:pos x="113" y="46"/>
              </a:cxn>
              <a:cxn ang="0">
                <a:pos x="113" y="44"/>
              </a:cxn>
              <a:cxn ang="0">
                <a:pos x="113" y="42"/>
              </a:cxn>
              <a:cxn ang="0">
                <a:pos x="113" y="38"/>
              </a:cxn>
              <a:cxn ang="0">
                <a:pos x="110" y="34"/>
              </a:cxn>
              <a:cxn ang="0">
                <a:pos x="108" y="29"/>
              </a:cxn>
              <a:cxn ang="0">
                <a:pos x="106" y="24"/>
              </a:cxn>
              <a:cxn ang="0">
                <a:pos x="103" y="20"/>
              </a:cxn>
              <a:cxn ang="0">
                <a:pos x="101" y="15"/>
              </a:cxn>
              <a:cxn ang="0">
                <a:pos x="99" y="9"/>
              </a:cxn>
              <a:cxn ang="0">
                <a:pos x="96" y="4"/>
              </a:cxn>
              <a:cxn ang="0">
                <a:pos x="94" y="0"/>
              </a:cxn>
              <a:cxn ang="0">
                <a:pos x="94" y="7"/>
              </a:cxn>
              <a:cxn ang="0">
                <a:pos x="95" y="14"/>
              </a:cxn>
              <a:cxn ang="0">
                <a:pos x="96" y="23"/>
              </a:cxn>
              <a:cxn ang="0">
                <a:pos x="97" y="32"/>
              </a:cxn>
              <a:cxn ang="0">
                <a:pos x="99" y="43"/>
              </a:cxn>
              <a:cxn ang="0">
                <a:pos x="100" y="53"/>
              </a:cxn>
              <a:cxn ang="0">
                <a:pos x="101" y="65"/>
              </a:cxn>
              <a:cxn ang="0">
                <a:pos x="101" y="77"/>
              </a:cxn>
            </a:cxnLst>
            <a:rect l="0" t="0" r="r" b="b"/>
            <a:pathLst>
              <a:path w="114" h="148">
                <a:moveTo>
                  <a:pt x="5" y="148"/>
                </a:moveTo>
                <a:lnTo>
                  <a:pt x="8" y="147"/>
                </a:lnTo>
                <a:lnTo>
                  <a:pt x="29" y="137"/>
                </a:lnTo>
                <a:lnTo>
                  <a:pt x="35" y="133"/>
                </a:lnTo>
                <a:lnTo>
                  <a:pt x="35" y="127"/>
                </a:lnTo>
                <a:lnTo>
                  <a:pt x="33" y="121"/>
                </a:lnTo>
                <a:lnTo>
                  <a:pt x="32" y="115"/>
                </a:lnTo>
                <a:lnTo>
                  <a:pt x="31" y="110"/>
                </a:lnTo>
                <a:lnTo>
                  <a:pt x="29" y="104"/>
                </a:lnTo>
                <a:lnTo>
                  <a:pt x="27" y="98"/>
                </a:lnTo>
                <a:lnTo>
                  <a:pt x="26" y="91"/>
                </a:lnTo>
                <a:lnTo>
                  <a:pt x="24" y="85"/>
                </a:lnTo>
                <a:lnTo>
                  <a:pt x="22" y="86"/>
                </a:lnTo>
                <a:lnTo>
                  <a:pt x="7" y="96"/>
                </a:lnTo>
                <a:lnTo>
                  <a:pt x="0" y="99"/>
                </a:lnTo>
                <a:lnTo>
                  <a:pt x="1" y="104"/>
                </a:lnTo>
                <a:lnTo>
                  <a:pt x="1" y="108"/>
                </a:lnTo>
                <a:lnTo>
                  <a:pt x="3" y="113"/>
                </a:lnTo>
                <a:lnTo>
                  <a:pt x="3" y="118"/>
                </a:lnTo>
                <a:lnTo>
                  <a:pt x="4" y="124"/>
                </a:lnTo>
                <a:lnTo>
                  <a:pt x="4" y="128"/>
                </a:lnTo>
                <a:lnTo>
                  <a:pt x="4" y="133"/>
                </a:lnTo>
                <a:lnTo>
                  <a:pt x="4" y="139"/>
                </a:lnTo>
                <a:lnTo>
                  <a:pt x="4" y="140"/>
                </a:lnTo>
                <a:lnTo>
                  <a:pt x="4" y="141"/>
                </a:lnTo>
                <a:lnTo>
                  <a:pt x="4" y="142"/>
                </a:lnTo>
                <a:lnTo>
                  <a:pt x="4" y="144"/>
                </a:lnTo>
                <a:lnTo>
                  <a:pt x="4" y="145"/>
                </a:lnTo>
                <a:lnTo>
                  <a:pt x="5" y="146"/>
                </a:lnTo>
                <a:lnTo>
                  <a:pt x="5" y="147"/>
                </a:lnTo>
                <a:lnTo>
                  <a:pt x="5" y="148"/>
                </a:lnTo>
                <a:close/>
                <a:moveTo>
                  <a:pt x="101" y="77"/>
                </a:moveTo>
                <a:lnTo>
                  <a:pt x="113" y="62"/>
                </a:lnTo>
                <a:lnTo>
                  <a:pt x="114" y="59"/>
                </a:lnTo>
                <a:lnTo>
                  <a:pt x="114" y="57"/>
                </a:lnTo>
                <a:lnTo>
                  <a:pt x="114" y="55"/>
                </a:lnTo>
                <a:lnTo>
                  <a:pt x="114" y="51"/>
                </a:lnTo>
                <a:lnTo>
                  <a:pt x="113" y="49"/>
                </a:lnTo>
                <a:lnTo>
                  <a:pt x="113" y="46"/>
                </a:lnTo>
                <a:lnTo>
                  <a:pt x="113" y="44"/>
                </a:lnTo>
                <a:lnTo>
                  <a:pt x="113" y="42"/>
                </a:lnTo>
                <a:lnTo>
                  <a:pt x="113" y="38"/>
                </a:lnTo>
                <a:lnTo>
                  <a:pt x="110" y="34"/>
                </a:lnTo>
                <a:lnTo>
                  <a:pt x="108" y="29"/>
                </a:lnTo>
                <a:lnTo>
                  <a:pt x="106" y="24"/>
                </a:lnTo>
                <a:lnTo>
                  <a:pt x="103" y="20"/>
                </a:lnTo>
                <a:lnTo>
                  <a:pt x="101" y="15"/>
                </a:lnTo>
                <a:lnTo>
                  <a:pt x="99" y="9"/>
                </a:lnTo>
                <a:lnTo>
                  <a:pt x="96" y="4"/>
                </a:lnTo>
                <a:lnTo>
                  <a:pt x="94" y="0"/>
                </a:lnTo>
                <a:lnTo>
                  <a:pt x="94" y="7"/>
                </a:lnTo>
                <a:lnTo>
                  <a:pt x="95" y="14"/>
                </a:lnTo>
                <a:lnTo>
                  <a:pt x="96" y="23"/>
                </a:lnTo>
                <a:lnTo>
                  <a:pt x="97" y="32"/>
                </a:lnTo>
                <a:lnTo>
                  <a:pt x="99" y="43"/>
                </a:lnTo>
                <a:lnTo>
                  <a:pt x="100" y="53"/>
                </a:lnTo>
                <a:lnTo>
                  <a:pt x="101" y="65"/>
                </a:lnTo>
                <a:lnTo>
                  <a:pt x="101" y="77"/>
                </a:lnTo>
                <a:close/>
              </a:path>
            </a:pathLst>
          </a:custGeom>
          <a:solidFill>
            <a:srgbClr val="CDCDBD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51" name="Freeform 227"/>
          <p:cNvSpPr>
            <a:spLocks/>
          </p:cNvSpPr>
          <p:nvPr/>
        </p:nvSpPr>
        <p:spPr bwMode="auto">
          <a:xfrm>
            <a:off x="6034212" y="6136283"/>
            <a:ext cx="19050" cy="31750"/>
          </a:xfrm>
          <a:custGeom>
            <a:avLst/>
            <a:gdLst/>
            <a:ahLst/>
            <a:cxnLst>
              <a:cxn ang="0">
                <a:pos x="13" y="61"/>
              </a:cxn>
              <a:cxn ang="0">
                <a:pos x="20" y="58"/>
              </a:cxn>
              <a:cxn ang="0">
                <a:pos x="35" y="48"/>
              </a:cxn>
              <a:cxn ang="0">
                <a:pos x="37" y="47"/>
              </a:cxn>
              <a:cxn ang="0">
                <a:pos x="35" y="41"/>
              </a:cxn>
              <a:cxn ang="0">
                <a:pos x="33" y="35"/>
              </a:cxn>
              <a:cxn ang="0">
                <a:pos x="32" y="29"/>
              </a:cxn>
              <a:cxn ang="0">
                <a:pos x="30" y="24"/>
              </a:cxn>
              <a:cxn ang="0">
                <a:pos x="27" y="18"/>
              </a:cxn>
              <a:cxn ang="0">
                <a:pos x="26" y="12"/>
              </a:cxn>
              <a:cxn ang="0">
                <a:pos x="24" y="6"/>
              </a:cxn>
              <a:cxn ang="0">
                <a:pos x="21" y="0"/>
              </a:cxn>
              <a:cxn ang="0">
                <a:pos x="20" y="1"/>
              </a:cxn>
              <a:cxn ang="0">
                <a:pos x="10" y="10"/>
              </a:cxn>
              <a:cxn ang="0">
                <a:pos x="0" y="14"/>
              </a:cxn>
              <a:cxn ang="0">
                <a:pos x="3" y="20"/>
              </a:cxn>
              <a:cxn ang="0">
                <a:pos x="4" y="26"/>
              </a:cxn>
              <a:cxn ang="0">
                <a:pos x="6" y="32"/>
              </a:cxn>
              <a:cxn ang="0">
                <a:pos x="7" y="38"/>
              </a:cxn>
              <a:cxn ang="0">
                <a:pos x="10" y="44"/>
              </a:cxn>
              <a:cxn ang="0">
                <a:pos x="11" y="49"/>
              </a:cxn>
              <a:cxn ang="0">
                <a:pos x="12" y="55"/>
              </a:cxn>
              <a:cxn ang="0">
                <a:pos x="13" y="61"/>
              </a:cxn>
            </a:cxnLst>
            <a:rect l="0" t="0" r="r" b="b"/>
            <a:pathLst>
              <a:path w="37" h="61">
                <a:moveTo>
                  <a:pt x="13" y="61"/>
                </a:moveTo>
                <a:lnTo>
                  <a:pt x="20" y="58"/>
                </a:lnTo>
                <a:lnTo>
                  <a:pt x="35" y="48"/>
                </a:lnTo>
                <a:lnTo>
                  <a:pt x="37" y="47"/>
                </a:lnTo>
                <a:lnTo>
                  <a:pt x="35" y="41"/>
                </a:lnTo>
                <a:lnTo>
                  <a:pt x="33" y="35"/>
                </a:lnTo>
                <a:lnTo>
                  <a:pt x="32" y="29"/>
                </a:lnTo>
                <a:lnTo>
                  <a:pt x="30" y="24"/>
                </a:lnTo>
                <a:lnTo>
                  <a:pt x="27" y="18"/>
                </a:lnTo>
                <a:lnTo>
                  <a:pt x="26" y="12"/>
                </a:lnTo>
                <a:lnTo>
                  <a:pt x="24" y="6"/>
                </a:lnTo>
                <a:lnTo>
                  <a:pt x="21" y="0"/>
                </a:lnTo>
                <a:lnTo>
                  <a:pt x="20" y="1"/>
                </a:lnTo>
                <a:lnTo>
                  <a:pt x="10" y="10"/>
                </a:lnTo>
                <a:lnTo>
                  <a:pt x="0" y="14"/>
                </a:lnTo>
                <a:lnTo>
                  <a:pt x="3" y="20"/>
                </a:lnTo>
                <a:lnTo>
                  <a:pt x="4" y="26"/>
                </a:lnTo>
                <a:lnTo>
                  <a:pt x="6" y="32"/>
                </a:lnTo>
                <a:lnTo>
                  <a:pt x="7" y="38"/>
                </a:lnTo>
                <a:lnTo>
                  <a:pt x="10" y="44"/>
                </a:lnTo>
                <a:lnTo>
                  <a:pt x="11" y="49"/>
                </a:lnTo>
                <a:lnTo>
                  <a:pt x="12" y="55"/>
                </a:lnTo>
                <a:lnTo>
                  <a:pt x="13" y="61"/>
                </a:lnTo>
                <a:close/>
              </a:path>
            </a:pathLst>
          </a:custGeom>
          <a:solidFill>
            <a:srgbClr val="D2D2C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52" name="Freeform 228"/>
          <p:cNvSpPr>
            <a:spLocks/>
          </p:cNvSpPr>
          <p:nvPr/>
        </p:nvSpPr>
        <p:spPr bwMode="auto">
          <a:xfrm>
            <a:off x="6024687" y="6112470"/>
            <a:ext cx="20637" cy="30163"/>
          </a:xfrm>
          <a:custGeom>
            <a:avLst/>
            <a:gdLst/>
            <a:ahLst/>
            <a:cxnLst>
              <a:cxn ang="0">
                <a:pos x="16" y="57"/>
              </a:cxn>
              <a:cxn ang="0">
                <a:pos x="26" y="53"/>
              </a:cxn>
              <a:cxn ang="0">
                <a:pos x="36" y="44"/>
              </a:cxn>
              <a:cxn ang="0">
                <a:pos x="37" y="43"/>
              </a:cxn>
              <a:cxn ang="0">
                <a:pos x="35" y="37"/>
              </a:cxn>
              <a:cxn ang="0">
                <a:pos x="32" y="30"/>
              </a:cxn>
              <a:cxn ang="0">
                <a:pos x="29" y="25"/>
              </a:cxn>
              <a:cxn ang="0">
                <a:pos x="27" y="20"/>
              </a:cxn>
              <a:cxn ang="0">
                <a:pos x="23" y="14"/>
              </a:cxn>
              <a:cxn ang="0">
                <a:pos x="21" y="9"/>
              </a:cxn>
              <a:cxn ang="0">
                <a:pos x="18" y="3"/>
              </a:cxn>
              <a:cxn ang="0">
                <a:pos x="15" y="0"/>
              </a:cxn>
              <a:cxn ang="0">
                <a:pos x="13" y="2"/>
              </a:cxn>
              <a:cxn ang="0">
                <a:pos x="6" y="8"/>
              </a:cxn>
              <a:cxn ang="0">
                <a:pos x="0" y="13"/>
              </a:cxn>
              <a:cxn ang="0">
                <a:pos x="1" y="19"/>
              </a:cxn>
              <a:cxn ang="0">
                <a:pos x="3" y="25"/>
              </a:cxn>
              <a:cxn ang="0">
                <a:pos x="6" y="29"/>
              </a:cxn>
              <a:cxn ang="0">
                <a:pos x="8" y="35"/>
              </a:cxn>
              <a:cxn ang="0">
                <a:pos x="9" y="41"/>
              </a:cxn>
              <a:cxn ang="0">
                <a:pos x="12" y="47"/>
              </a:cxn>
              <a:cxn ang="0">
                <a:pos x="14" y="53"/>
              </a:cxn>
              <a:cxn ang="0">
                <a:pos x="16" y="57"/>
              </a:cxn>
            </a:cxnLst>
            <a:rect l="0" t="0" r="r" b="b"/>
            <a:pathLst>
              <a:path w="37" h="57">
                <a:moveTo>
                  <a:pt x="16" y="57"/>
                </a:moveTo>
                <a:lnTo>
                  <a:pt x="26" y="53"/>
                </a:lnTo>
                <a:lnTo>
                  <a:pt x="36" y="44"/>
                </a:lnTo>
                <a:lnTo>
                  <a:pt x="37" y="43"/>
                </a:lnTo>
                <a:lnTo>
                  <a:pt x="35" y="37"/>
                </a:lnTo>
                <a:lnTo>
                  <a:pt x="32" y="30"/>
                </a:lnTo>
                <a:lnTo>
                  <a:pt x="29" y="25"/>
                </a:lnTo>
                <a:lnTo>
                  <a:pt x="27" y="20"/>
                </a:lnTo>
                <a:lnTo>
                  <a:pt x="23" y="14"/>
                </a:lnTo>
                <a:lnTo>
                  <a:pt x="21" y="9"/>
                </a:lnTo>
                <a:lnTo>
                  <a:pt x="18" y="3"/>
                </a:lnTo>
                <a:lnTo>
                  <a:pt x="15" y="0"/>
                </a:lnTo>
                <a:lnTo>
                  <a:pt x="13" y="2"/>
                </a:lnTo>
                <a:lnTo>
                  <a:pt x="6" y="8"/>
                </a:lnTo>
                <a:lnTo>
                  <a:pt x="0" y="13"/>
                </a:lnTo>
                <a:lnTo>
                  <a:pt x="1" y="19"/>
                </a:lnTo>
                <a:lnTo>
                  <a:pt x="3" y="25"/>
                </a:lnTo>
                <a:lnTo>
                  <a:pt x="6" y="29"/>
                </a:lnTo>
                <a:lnTo>
                  <a:pt x="8" y="35"/>
                </a:lnTo>
                <a:lnTo>
                  <a:pt x="9" y="41"/>
                </a:lnTo>
                <a:lnTo>
                  <a:pt x="12" y="47"/>
                </a:lnTo>
                <a:lnTo>
                  <a:pt x="14" y="53"/>
                </a:lnTo>
                <a:lnTo>
                  <a:pt x="16" y="57"/>
                </a:lnTo>
                <a:close/>
              </a:path>
            </a:pathLst>
          </a:custGeom>
          <a:solidFill>
            <a:srgbClr val="D6D6CD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53" name="Freeform 229"/>
          <p:cNvSpPr>
            <a:spLocks/>
          </p:cNvSpPr>
          <p:nvPr/>
        </p:nvSpPr>
        <p:spPr bwMode="auto">
          <a:xfrm>
            <a:off x="5996112" y="6069608"/>
            <a:ext cx="36512" cy="50800"/>
          </a:xfrm>
          <a:custGeom>
            <a:avLst/>
            <a:gdLst/>
            <a:ahLst/>
            <a:cxnLst>
              <a:cxn ang="0">
                <a:pos x="60" y="90"/>
              </a:cxn>
              <a:cxn ang="0">
                <a:pos x="69" y="82"/>
              </a:cxn>
              <a:cxn ang="0">
                <a:pos x="65" y="75"/>
              </a:cxn>
              <a:cxn ang="0">
                <a:pos x="59" y="69"/>
              </a:cxn>
              <a:cxn ang="0">
                <a:pos x="54" y="64"/>
              </a:cxn>
              <a:cxn ang="0">
                <a:pos x="49" y="61"/>
              </a:cxn>
              <a:cxn ang="0">
                <a:pos x="47" y="57"/>
              </a:cxn>
              <a:cxn ang="0">
                <a:pos x="43" y="50"/>
              </a:cxn>
              <a:cxn ang="0">
                <a:pos x="39" y="45"/>
              </a:cxn>
              <a:cxn ang="0">
                <a:pos x="35" y="42"/>
              </a:cxn>
              <a:cxn ang="0">
                <a:pos x="32" y="37"/>
              </a:cxn>
              <a:cxn ang="0">
                <a:pos x="28" y="32"/>
              </a:cxn>
              <a:cxn ang="0">
                <a:pos x="22" y="26"/>
              </a:cxn>
              <a:cxn ang="0">
                <a:pos x="19" y="22"/>
              </a:cxn>
              <a:cxn ang="0">
                <a:pos x="17" y="19"/>
              </a:cxn>
              <a:cxn ang="0">
                <a:pos x="14" y="15"/>
              </a:cxn>
              <a:cxn ang="0">
                <a:pos x="12" y="13"/>
              </a:cxn>
              <a:cxn ang="0">
                <a:pos x="11" y="8"/>
              </a:cxn>
              <a:cxn ang="0">
                <a:pos x="8" y="8"/>
              </a:cxn>
              <a:cxn ang="0">
                <a:pos x="6" y="7"/>
              </a:cxn>
              <a:cxn ang="0">
                <a:pos x="5" y="5"/>
              </a:cxn>
              <a:cxn ang="0">
                <a:pos x="5" y="4"/>
              </a:cxn>
              <a:cxn ang="0">
                <a:pos x="1" y="0"/>
              </a:cxn>
              <a:cxn ang="0">
                <a:pos x="1" y="0"/>
              </a:cxn>
              <a:cxn ang="0">
                <a:pos x="0" y="0"/>
              </a:cxn>
              <a:cxn ang="0">
                <a:pos x="0" y="0"/>
              </a:cxn>
              <a:cxn ang="0">
                <a:pos x="6" y="8"/>
              </a:cxn>
              <a:cxn ang="0">
                <a:pos x="18" y="23"/>
              </a:cxn>
              <a:cxn ang="0">
                <a:pos x="28" y="39"/>
              </a:cxn>
              <a:cxn ang="0">
                <a:pos x="39" y="55"/>
              </a:cxn>
              <a:cxn ang="0">
                <a:pos x="46" y="67"/>
              </a:cxn>
              <a:cxn ang="0">
                <a:pos x="47" y="75"/>
              </a:cxn>
              <a:cxn ang="0">
                <a:pos x="49" y="83"/>
              </a:cxn>
              <a:cxn ang="0">
                <a:pos x="53" y="91"/>
              </a:cxn>
            </a:cxnLst>
            <a:rect l="0" t="0" r="r" b="b"/>
            <a:pathLst>
              <a:path w="69" h="95">
                <a:moveTo>
                  <a:pt x="54" y="95"/>
                </a:moveTo>
                <a:lnTo>
                  <a:pt x="60" y="90"/>
                </a:lnTo>
                <a:lnTo>
                  <a:pt x="67" y="84"/>
                </a:lnTo>
                <a:lnTo>
                  <a:pt x="69" y="82"/>
                </a:lnTo>
                <a:lnTo>
                  <a:pt x="67" y="78"/>
                </a:lnTo>
                <a:lnTo>
                  <a:pt x="65" y="75"/>
                </a:lnTo>
                <a:lnTo>
                  <a:pt x="62" y="71"/>
                </a:lnTo>
                <a:lnTo>
                  <a:pt x="59" y="69"/>
                </a:lnTo>
                <a:lnTo>
                  <a:pt x="56" y="67"/>
                </a:lnTo>
                <a:lnTo>
                  <a:pt x="54" y="64"/>
                </a:lnTo>
                <a:lnTo>
                  <a:pt x="52" y="63"/>
                </a:lnTo>
                <a:lnTo>
                  <a:pt x="49" y="61"/>
                </a:lnTo>
                <a:lnTo>
                  <a:pt x="48" y="60"/>
                </a:lnTo>
                <a:lnTo>
                  <a:pt x="47" y="57"/>
                </a:lnTo>
                <a:lnTo>
                  <a:pt x="45" y="54"/>
                </a:lnTo>
                <a:lnTo>
                  <a:pt x="43" y="50"/>
                </a:lnTo>
                <a:lnTo>
                  <a:pt x="41" y="47"/>
                </a:lnTo>
                <a:lnTo>
                  <a:pt x="39" y="45"/>
                </a:lnTo>
                <a:lnTo>
                  <a:pt x="36" y="42"/>
                </a:lnTo>
                <a:lnTo>
                  <a:pt x="35" y="42"/>
                </a:lnTo>
                <a:lnTo>
                  <a:pt x="34" y="40"/>
                </a:lnTo>
                <a:lnTo>
                  <a:pt x="32" y="37"/>
                </a:lnTo>
                <a:lnTo>
                  <a:pt x="31" y="35"/>
                </a:lnTo>
                <a:lnTo>
                  <a:pt x="28" y="32"/>
                </a:lnTo>
                <a:lnTo>
                  <a:pt x="26" y="28"/>
                </a:lnTo>
                <a:lnTo>
                  <a:pt x="22" y="26"/>
                </a:lnTo>
                <a:lnTo>
                  <a:pt x="20" y="23"/>
                </a:lnTo>
                <a:lnTo>
                  <a:pt x="19" y="22"/>
                </a:lnTo>
                <a:lnTo>
                  <a:pt x="18" y="21"/>
                </a:lnTo>
                <a:lnTo>
                  <a:pt x="17" y="19"/>
                </a:lnTo>
                <a:lnTo>
                  <a:pt x="15" y="18"/>
                </a:lnTo>
                <a:lnTo>
                  <a:pt x="14" y="15"/>
                </a:lnTo>
                <a:lnTo>
                  <a:pt x="13" y="14"/>
                </a:lnTo>
                <a:lnTo>
                  <a:pt x="12" y="13"/>
                </a:lnTo>
                <a:lnTo>
                  <a:pt x="11" y="11"/>
                </a:lnTo>
                <a:lnTo>
                  <a:pt x="11" y="8"/>
                </a:lnTo>
                <a:lnTo>
                  <a:pt x="10" y="8"/>
                </a:lnTo>
                <a:lnTo>
                  <a:pt x="8" y="8"/>
                </a:lnTo>
                <a:lnTo>
                  <a:pt x="7" y="8"/>
                </a:lnTo>
                <a:lnTo>
                  <a:pt x="6" y="7"/>
                </a:lnTo>
                <a:lnTo>
                  <a:pt x="6" y="6"/>
                </a:lnTo>
                <a:lnTo>
                  <a:pt x="5" y="5"/>
                </a:lnTo>
                <a:lnTo>
                  <a:pt x="5" y="5"/>
                </a:lnTo>
                <a:lnTo>
                  <a:pt x="5" y="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6" y="8"/>
                </a:lnTo>
                <a:lnTo>
                  <a:pt x="12" y="15"/>
                </a:lnTo>
                <a:lnTo>
                  <a:pt x="18" y="23"/>
                </a:lnTo>
                <a:lnTo>
                  <a:pt x="22" y="32"/>
                </a:lnTo>
                <a:lnTo>
                  <a:pt x="28" y="39"/>
                </a:lnTo>
                <a:lnTo>
                  <a:pt x="34" y="47"/>
                </a:lnTo>
                <a:lnTo>
                  <a:pt x="39" y="55"/>
                </a:lnTo>
                <a:lnTo>
                  <a:pt x="45" y="62"/>
                </a:lnTo>
                <a:lnTo>
                  <a:pt x="46" y="67"/>
                </a:lnTo>
                <a:lnTo>
                  <a:pt x="46" y="70"/>
                </a:lnTo>
                <a:lnTo>
                  <a:pt x="47" y="75"/>
                </a:lnTo>
                <a:lnTo>
                  <a:pt x="48" y="78"/>
                </a:lnTo>
                <a:lnTo>
                  <a:pt x="49" y="83"/>
                </a:lnTo>
                <a:lnTo>
                  <a:pt x="50" y="87"/>
                </a:lnTo>
                <a:lnTo>
                  <a:pt x="53" y="91"/>
                </a:lnTo>
                <a:lnTo>
                  <a:pt x="54" y="95"/>
                </a:lnTo>
                <a:close/>
              </a:path>
            </a:pathLst>
          </a:custGeom>
          <a:solidFill>
            <a:srgbClr val="DBDBD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54" name="Freeform 230"/>
          <p:cNvSpPr>
            <a:spLocks/>
          </p:cNvSpPr>
          <p:nvPr/>
        </p:nvSpPr>
        <p:spPr bwMode="auto">
          <a:xfrm>
            <a:off x="5996112" y="6069608"/>
            <a:ext cx="20637" cy="25400"/>
          </a:xfrm>
          <a:custGeom>
            <a:avLst/>
            <a:gdLst/>
            <a:ahLst/>
            <a:cxnLst>
              <a:cxn ang="0">
                <a:pos x="35" y="49"/>
              </a:cxn>
              <a:cxn ang="0">
                <a:pos x="39" y="45"/>
              </a:cxn>
              <a:cxn ang="0">
                <a:pos x="38" y="45"/>
              </a:cxn>
              <a:cxn ang="0">
                <a:pos x="38" y="43"/>
              </a:cxn>
              <a:cxn ang="0">
                <a:pos x="36" y="43"/>
              </a:cxn>
              <a:cxn ang="0">
                <a:pos x="36" y="42"/>
              </a:cxn>
              <a:cxn ang="0">
                <a:pos x="36" y="42"/>
              </a:cxn>
              <a:cxn ang="0">
                <a:pos x="35" y="42"/>
              </a:cxn>
              <a:cxn ang="0">
                <a:pos x="35" y="42"/>
              </a:cxn>
              <a:cxn ang="0">
                <a:pos x="35" y="42"/>
              </a:cxn>
              <a:cxn ang="0">
                <a:pos x="34" y="40"/>
              </a:cxn>
              <a:cxn ang="0">
                <a:pos x="32" y="37"/>
              </a:cxn>
              <a:cxn ang="0">
                <a:pos x="31" y="35"/>
              </a:cxn>
              <a:cxn ang="0">
                <a:pos x="28" y="32"/>
              </a:cxn>
              <a:cxn ang="0">
                <a:pos x="26" y="28"/>
              </a:cxn>
              <a:cxn ang="0">
                <a:pos x="22" y="26"/>
              </a:cxn>
              <a:cxn ang="0">
                <a:pos x="20" y="23"/>
              </a:cxn>
              <a:cxn ang="0">
                <a:pos x="19" y="22"/>
              </a:cxn>
              <a:cxn ang="0">
                <a:pos x="18" y="21"/>
              </a:cxn>
              <a:cxn ang="0">
                <a:pos x="17" y="19"/>
              </a:cxn>
              <a:cxn ang="0">
                <a:pos x="15" y="18"/>
              </a:cxn>
              <a:cxn ang="0">
                <a:pos x="14" y="15"/>
              </a:cxn>
              <a:cxn ang="0">
                <a:pos x="13" y="14"/>
              </a:cxn>
              <a:cxn ang="0">
                <a:pos x="12" y="13"/>
              </a:cxn>
              <a:cxn ang="0">
                <a:pos x="11" y="11"/>
              </a:cxn>
              <a:cxn ang="0">
                <a:pos x="11" y="8"/>
              </a:cxn>
              <a:cxn ang="0">
                <a:pos x="10" y="8"/>
              </a:cxn>
              <a:cxn ang="0">
                <a:pos x="8" y="8"/>
              </a:cxn>
              <a:cxn ang="0">
                <a:pos x="7" y="8"/>
              </a:cxn>
              <a:cxn ang="0">
                <a:pos x="6" y="7"/>
              </a:cxn>
              <a:cxn ang="0">
                <a:pos x="6" y="6"/>
              </a:cxn>
              <a:cxn ang="0">
                <a:pos x="5" y="5"/>
              </a:cxn>
              <a:cxn ang="0">
                <a:pos x="5" y="5"/>
              </a:cxn>
              <a:cxn ang="0">
                <a:pos x="5" y="4"/>
              </a:cxn>
              <a:cxn ang="0">
                <a:pos x="1" y="0"/>
              </a:cxn>
              <a:cxn ang="0">
                <a:pos x="1" y="0"/>
              </a:cxn>
              <a:cxn ang="0">
                <a:pos x="1" y="0"/>
              </a:cxn>
              <a:cxn ang="0">
                <a:pos x="1" y="0"/>
              </a:cxn>
              <a:cxn ang="0">
                <a:pos x="1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5" y="6"/>
              </a:cxn>
              <a:cxn ang="0">
                <a:pos x="10" y="12"/>
              </a:cxn>
              <a:cxn ang="0">
                <a:pos x="13" y="19"/>
              </a:cxn>
              <a:cxn ang="0">
                <a:pos x="18" y="25"/>
              </a:cxn>
              <a:cxn ang="0">
                <a:pos x="22" y="30"/>
              </a:cxn>
              <a:cxn ang="0">
                <a:pos x="27" y="36"/>
              </a:cxn>
              <a:cxn ang="0">
                <a:pos x="31" y="42"/>
              </a:cxn>
              <a:cxn ang="0">
                <a:pos x="35" y="49"/>
              </a:cxn>
            </a:cxnLst>
            <a:rect l="0" t="0" r="r" b="b"/>
            <a:pathLst>
              <a:path w="39" h="49">
                <a:moveTo>
                  <a:pt x="35" y="49"/>
                </a:moveTo>
                <a:lnTo>
                  <a:pt x="39" y="45"/>
                </a:lnTo>
                <a:lnTo>
                  <a:pt x="38" y="45"/>
                </a:lnTo>
                <a:lnTo>
                  <a:pt x="38" y="43"/>
                </a:lnTo>
                <a:lnTo>
                  <a:pt x="36" y="43"/>
                </a:lnTo>
                <a:lnTo>
                  <a:pt x="36" y="42"/>
                </a:lnTo>
                <a:lnTo>
                  <a:pt x="36" y="42"/>
                </a:lnTo>
                <a:lnTo>
                  <a:pt x="35" y="42"/>
                </a:lnTo>
                <a:lnTo>
                  <a:pt x="35" y="42"/>
                </a:lnTo>
                <a:lnTo>
                  <a:pt x="35" y="42"/>
                </a:lnTo>
                <a:lnTo>
                  <a:pt x="34" y="40"/>
                </a:lnTo>
                <a:lnTo>
                  <a:pt x="32" y="37"/>
                </a:lnTo>
                <a:lnTo>
                  <a:pt x="31" y="35"/>
                </a:lnTo>
                <a:lnTo>
                  <a:pt x="28" y="32"/>
                </a:lnTo>
                <a:lnTo>
                  <a:pt x="26" y="28"/>
                </a:lnTo>
                <a:lnTo>
                  <a:pt x="22" y="26"/>
                </a:lnTo>
                <a:lnTo>
                  <a:pt x="20" y="23"/>
                </a:lnTo>
                <a:lnTo>
                  <a:pt x="19" y="22"/>
                </a:lnTo>
                <a:lnTo>
                  <a:pt x="18" y="21"/>
                </a:lnTo>
                <a:lnTo>
                  <a:pt x="17" y="19"/>
                </a:lnTo>
                <a:lnTo>
                  <a:pt x="15" y="18"/>
                </a:lnTo>
                <a:lnTo>
                  <a:pt x="14" y="15"/>
                </a:lnTo>
                <a:lnTo>
                  <a:pt x="13" y="14"/>
                </a:lnTo>
                <a:lnTo>
                  <a:pt x="12" y="13"/>
                </a:lnTo>
                <a:lnTo>
                  <a:pt x="11" y="11"/>
                </a:lnTo>
                <a:lnTo>
                  <a:pt x="11" y="8"/>
                </a:lnTo>
                <a:lnTo>
                  <a:pt x="10" y="8"/>
                </a:lnTo>
                <a:lnTo>
                  <a:pt x="8" y="8"/>
                </a:lnTo>
                <a:lnTo>
                  <a:pt x="7" y="8"/>
                </a:lnTo>
                <a:lnTo>
                  <a:pt x="6" y="7"/>
                </a:lnTo>
                <a:lnTo>
                  <a:pt x="6" y="6"/>
                </a:lnTo>
                <a:lnTo>
                  <a:pt x="5" y="5"/>
                </a:lnTo>
                <a:lnTo>
                  <a:pt x="5" y="5"/>
                </a:lnTo>
                <a:lnTo>
                  <a:pt x="5" y="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5" y="6"/>
                </a:lnTo>
                <a:lnTo>
                  <a:pt x="10" y="12"/>
                </a:lnTo>
                <a:lnTo>
                  <a:pt x="13" y="19"/>
                </a:lnTo>
                <a:lnTo>
                  <a:pt x="18" y="25"/>
                </a:lnTo>
                <a:lnTo>
                  <a:pt x="22" y="30"/>
                </a:lnTo>
                <a:lnTo>
                  <a:pt x="27" y="36"/>
                </a:lnTo>
                <a:lnTo>
                  <a:pt x="31" y="42"/>
                </a:lnTo>
                <a:lnTo>
                  <a:pt x="35" y="49"/>
                </a:lnTo>
                <a:close/>
              </a:path>
            </a:pathLst>
          </a:custGeom>
          <a:solidFill>
            <a:srgbClr val="E5E5E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55" name="Freeform 231"/>
          <p:cNvSpPr>
            <a:spLocks/>
          </p:cNvSpPr>
          <p:nvPr/>
        </p:nvSpPr>
        <p:spPr bwMode="auto">
          <a:xfrm>
            <a:off x="5799262" y="6198195"/>
            <a:ext cx="1587" cy="3175"/>
          </a:xfrm>
          <a:custGeom>
            <a:avLst/>
            <a:gdLst/>
            <a:ahLst/>
            <a:cxnLst>
              <a:cxn ang="0">
                <a:pos x="2" y="0"/>
              </a:cxn>
              <a:cxn ang="0">
                <a:pos x="0" y="6"/>
              </a:cxn>
              <a:cxn ang="0">
                <a:pos x="0" y="6"/>
              </a:cxn>
              <a:cxn ang="0">
                <a:pos x="0" y="5"/>
              </a:cxn>
              <a:cxn ang="0">
                <a:pos x="0" y="5"/>
              </a:cxn>
              <a:cxn ang="0">
                <a:pos x="0" y="4"/>
              </a:cxn>
              <a:cxn ang="0">
                <a:pos x="0" y="4"/>
              </a:cxn>
              <a:cxn ang="0">
                <a:pos x="0" y="3"/>
              </a:cxn>
              <a:cxn ang="0">
                <a:pos x="0" y="3"/>
              </a:cxn>
              <a:cxn ang="0">
                <a:pos x="0" y="1"/>
              </a:cxn>
              <a:cxn ang="0">
                <a:pos x="0" y="1"/>
              </a:cxn>
              <a:cxn ang="0">
                <a:pos x="1" y="1"/>
              </a:cxn>
              <a:cxn ang="0">
                <a:pos x="1" y="1"/>
              </a:cxn>
              <a:cxn ang="0">
                <a:pos x="1" y="1"/>
              </a:cxn>
              <a:cxn ang="0">
                <a:pos x="1" y="0"/>
              </a:cxn>
              <a:cxn ang="0">
                <a:pos x="2" y="0"/>
              </a:cxn>
              <a:cxn ang="0">
                <a:pos x="2" y="0"/>
              </a:cxn>
              <a:cxn ang="0">
                <a:pos x="2" y="0"/>
              </a:cxn>
            </a:cxnLst>
            <a:rect l="0" t="0" r="r" b="b"/>
            <a:pathLst>
              <a:path w="2" h="6">
                <a:moveTo>
                  <a:pt x="2" y="0"/>
                </a:moveTo>
                <a:lnTo>
                  <a:pt x="0" y="6"/>
                </a:lnTo>
                <a:lnTo>
                  <a:pt x="0" y="6"/>
                </a:lnTo>
                <a:lnTo>
                  <a:pt x="0" y="5"/>
                </a:lnTo>
                <a:lnTo>
                  <a:pt x="0" y="5"/>
                </a:lnTo>
                <a:lnTo>
                  <a:pt x="0" y="4"/>
                </a:lnTo>
                <a:lnTo>
                  <a:pt x="0" y="4"/>
                </a:lnTo>
                <a:lnTo>
                  <a:pt x="0" y="3"/>
                </a:lnTo>
                <a:lnTo>
                  <a:pt x="0" y="3"/>
                </a:lnTo>
                <a:lnTo>
                  <a:pt x="0" y="1"/>
                </a:lnTo>
                <a:lnTo>
                  <a:pt x="0" y="1"/>
                </a:lnTo>
                <a:lnTo>
                  <a:pt x="1" y="1"/>
                </a:lnTo>
                <a:lnTo>
                  <a:pt x="1" y="1"/>
                </a:lnTo>
                <a:lnTo>
                  <a:pt x="1" y="1"/>
                </a:lnTo>
                <a:lnTo>
                  <a:pt x="1" y="0"/>
                </a:lnTo>
                <a:lnTo>
                  <a:pt x="2" y="0"/>
                </a:lnTo>
                <a:lnTo>
                  <a:pt x="2" y="0"/>
                </a:lnTo>
                <a:lnTo>
                  <a:pt x="2" y="0"/>
                </a:lnTo>
                <a:close/>
              </a:path>
            </a:pathLst>
          </a:custGeom>
          <a:solidFill>
            <a:srgbClr val="7F7F19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958" name="Skupina 957"/>
          <p:cNvGrpSpPr/>
          <p:nvPr/>
        </p:nvGrpSpPr>
        <p:grpSpPr>
          <a:xfrm>
            <a:off x="611560" y="1913930"/>
            <a:ext cx="1728192" cy="720080"/>
            <a:chOff x="3419872" y="4149080"/>
            <a:chExt cx="1728192" cy="720080"/>
          </a:xfrm>
        </p:grpSpPr>
        <p:grpSp>
          <p:nvGrpSpPr>
            <p:cNvPr id="400" name="Skupina 33"/>
            <p:cNvGrpSpPr/>
            <p:nvPr/>
          </p:nvGrpSpPr>
          <p:grpSpPr>
            <a:xfrm>
              <a:off x="3419872" y="4149080"/>
              <a:ext cx="1728192" cy="720080"/>
              <a:chOff x="3851920" y="2636912"/>
              <a:chExt cx="1872208" cy="792088"/>
            </a:xfrm>
          </p:grpSpPr>
          <p:sp>
            <p:nvSpPr>
              <p:cNvPr id="401" name="Obdélník 400"/>
              <p:cNvSpPr/>
              <p:nvPr/>
            </p:nvSpPr>
            <p:spPr>
              <a:xfrm>
                <a:off x="4788024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402" name="Obdélník 401"/>
              <p:cNvSpPr/>
              <p:nvPr/>
            </p:nvSpPr>
            <p:spPr>
              <a:xfrm>
                <a:off x="3851920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</p:grpSp>
        <p:pic>
          <p:nvPicPr>
            <p:cNvPr id="412" name="Picture 3" descr="C:\Users\Správce\AppData\Local\Microsoft\Windows\Temporary Internet Files\Content.IE5\L2K5ZVVD\MC900088308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491880" y="4221088"/>
              <a:ext cx="773716" cy="576064"/>
            </a:xfrm>
            <a:prstGeom prst="rect">
              <a:avLst/>
            </a:prstGeom>
            <a:noFill/>
          </p:spPr>
        </p:pic>
        <p:pic>
          <p:nvPicPr>
            <p:cNvPr id="413" name="Picture 4" descr="C:\Users\Správce\AppData\Local\Microsoft\Windows\Temporary Internet Files\Content.IE5\8JC6CUXX\MC900441781[1]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499992" y="4221088"/>
              <a:ext cx="510952" cy="510952"/>
            </a:xfrm>
            <a:prstGeom prst="rect">
              <a:avLst/>
            </a:prstGeom>
            <a:noFill/>
          </p:spPr>
        </p:pic>
      </p:grpSp>
      <p:grpSp>
        <p:nvGrpSpPr>
          <p:cNvPr id="959" name="Skupina 958"/>
          <p:cNvGrpSpPr/>
          <p:nvPr/>
        </p:nvGrpSpPr>
        <p:grpSpPr>
          <a:xfrm>
            <a:off x="7089083" y="2961023"/>
            <a:ext cx="1728192" cy="720080"/>
            <a:chOff x="5724128" y="3717032"/>
            <a:chExt cx="1728192" cy="720080"/>
          </a:xfrm>
        </p:grpSpPr>
        <p:grpSp>
          <p:nvGrpSpPr>
            <p:cNvPr id="403" name="Skupina 33"/>
            <p:cNvGrpSpPr/>
            <p:nvPr/>
          </p:nvGrpSpPr>
          <p:grpSpPr>
            <a:xfrm>
              <a:off x="5724128" y="3717032"/>
              <a:ext cx="1728192" cy="720080"/>
              <a:chOff x="3851920" y="2636912"/>
              <a:chExt cx="1872208" cy="792088"/>
            </a:xfrm>
          </p:grpSpPr>
          <p:sp>
            <p:nvSpPr>
              <p:cNvPr id="404" name="Obdélník 403"/>
              <p:cNvSpPr/>
              <p:nvPr/>
            </p:nvSpPr>
            <p:spPr>
              <a:xfrm>
                <a:off x="4788024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405" name="Obdélník 404"/>
              <p:cNvSpPr/>
              <p:nvPr/>
            </p:nvSpPr>
            <p:spPr>
              <a:xfrm>
                <a:off x="3851920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</p:grpSp>
        <p:pic>
          <p:nvPicPr>
            <p:cNvPr id="1028" name="Picture 4" descr="C:\Users\Správce\AppData\Local\Microsoft\Windows\Temporary Internet Files\Content.IE5\8JC6CUXX\MC900441781[1]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68144" y="3789040"/>
              <a:ext cx="510952" cy="510952"/>
            </a:xfrm>
            <a:prstGeom prst="rect">
              <a:avLst/>
            </a:prstGeom>
            <a:noFill/>
          </p:spPr>
        </p:pic>
        <p:pic>
          <p:nvPicPr>
            <p:cNvPr id="414" name="Picture 7" descr="C:\Users\Petr\AppData\Local\Microsoft\Windows\Temporary Internet Files\Content.IE5\7N0XHGZE\MC900088378[1].wm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588224" y="3789040"/>
              <a:ext cx="847679" cy="576064"/>
            </a:xfrm>
            <a:prstGeom prst="rect">
              <a:avLst/>
            </a:prstGeom>
            <a:noFill/>
          </p:spPr>
        </p:pic>
      </p:grpSp>
      <p:grpSp>
        <p:nvGrpSpPr>
          <p:cNvPr id="962" name="Skupina 961"/>
          <p:cNvGrpSpPr/>
          <p:nvPr/>
        </p:nvGrpSpPr>
        <p:grpSpPr>
          <a:xfrm>
            <a:off x="2467667" y="2985868"/>
            <a:ext cx="1728192" cy="720080"/>
            <a:chOff x="5868144" y="5589240"/>
            <a:chExt cx="1728192" cy="720080"/>
          </a:xfrm>
        </p:grpSpPr>
        <p:grpSp>
          <p:nvGrpSpPr>
            <p:cNvPr id="409" name="Skupina 33"/>
            <p:cNvGrpSpPr/>
            <p:nvPr/>
          </p:nvGrpSpPr>
          <p:grpSpPr>
            <a:xfrm>
              <a:off x="5868144" y="5589240"/>
              <a:ext cx="1728192" cy="720080"/>
              <a:chOff x="3851920" y="2636912"/>
              <a:chExt cx="1872208" cy="792088"/>
            </a:xfrm>
          </p:grpSpPr>
          <p:sp>
            <p:nvSpPr>
              <p:cNvPr id="410" name="Obdélník 409"/>
              <p:cNvSpPr/>
              <p:nvPr/>
            </p:nvSpPr>
            <p:spPr>
              <a:xfrm>
                <a:off x="4788024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411" name="Obdélník 410"/>
              <p:cNvSpPr/>
              <p:nvPr/>
            </p:nvSpPr>
            <p:spPr>
              <a:xfrm>
                <a:off x="3851920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</p:grpSp>
        <p:grpSp>
          <p:nvGrpSpPr>
            <p:cNvPr id="393" name="Skupina 392"/>
            <p:cNvGrpSpPr/>
            <p:nvPr/>
          </p:nvGrpSpPr>
          <p:grpSpPr>
            <a:xfrm>
              <a:off x="6804248" y="5661248"/>
              <a:ext cx="643584" cy="575692"/>
              <a:chOff x="4859338" y="2781300"/>
              <a:chExt cx="1076326" cy="703263"/>
            </a:xfrm>
          </p:grpSpPr>
          <p:sp>
            <p:nvSpPr>
              <p:cNvPr id="1034" name="Freeform 10"/>
              <p:cNvSpPr>
                <a:spLocks/>
              </p:cNvSpPr>
              <p:nvPr/>
            </p:nvSpPr>
            <p:spPr bwMode="auto">
              <a:xfrm>
                <a:off x="4860926" y="2781300"/>
                <a:ext cx="1074738" cy="703263"/>
              </a:xfrm>
              <a:custGeom>
                <a:avLst/>
                <a:gdLst/>
                <a:ahLst/>
                <a:cxnLst>
                  <a:cxn ang="0">
                    <a:pos x="1633" y="53"/>
                  </a:cxn>
                  <a:cxn ang="0">
                    <a:pos x="1648" y="42"/>
                  </a:cxn>
                  <a:cxn ang="0">
                    <a:pos x="1627" y="146"/>
                  </a:cxn>
                  <a:cxn ang="0">
                    <a:pos x="1619" y="291"/>
                  </a:cxn>
                  <a:cxn ang="0">
                    <a:pos x="1630" y="380"/>
                  </a:cxn>
                  <a:cxn ang="0">
                    <a:pos x="1702" y="578"/>
                  </a:cxn>
                  <a:cxn ang="0">
                    <a:pos x="1846" y="704"/>
                  </a:cxn>
                  <a:cxn ang="0">
                    <a:pos x="1953" y="786"/>
                  </a:cxn>
                  <a:cxn ang="0">
                    <a:pos x="2020" y="900"/>
                  </a:cxn>
                  <a:cxn ang="0">
                    <a:pos x="2026" y="1066"/>
                  </a:cxn>
                  <a:cxn ang="0">
                    <a:pos x="1995" y="1138"/>
                  </a:cxn>
                  <a:cxn ang="0">
                    <a:pos x="1877" y="1222"/>
                  </a:cxn>
                  <a:cxn ang="0">
                    <a:pos x="1706" y="1275"/>
                  </a:cxn>
                  <a:cxn ang="0">
                    <a:pos x="1591" y="1251"/>
                  </a:cxn>
                  <a:cxn ang="0">
                    <a:pos x="1525" y="1280"/>
                  </a:cxn>
                  <a:cxn ang="0">
                    <a:pos x="1415" y="1245"/>
                  </a:cxn>
                  <a:cxn ang="0">
                    <a:pos x="1376" y="1264"/>
                  </a:cxn>
                  <a:cxn ang="0">
                    <a:pos x="1299" y="1254"/>
                  </a:cxn>
                  <a:cxn ang="0">
                    <a:pos x="1264" y="1231"/>
                  </a:cxn>
                  <a:cxn ang="0">
                    <a:pos x="1154" y="1203"/>
                  </a:cxn>
                  <a:cxn ang="0">
                    <a:pos x="1078" y="1177"/>
                  </a:cxn>
                  <a:cxn ang="0">
                    <a:pos x="1017" y="1203"/>
                  </a:cxn>
                  <a:cxn ang="0">
                    <a:pos x="949" y="1272"/>
                  </a:cxn>
                  <a:cxn ang="0">
                    <a:pos x="829" y="1293"/>
                  </a:cxn>
                  <a:cxn ang="0">
                    <a:pos x="767" y="1296"/>
                  </a:cxn>
                  <a:cxn ang="0">
                    <a:pos x="680" y="1307"/>
                  </a:cxn>
                  <a:cxn ang="0">
                    <a:pos x="608" y="1299"/>
                  </a:cxn>
                  <a:cxn ang="0">
                    <a:pos x="507" y="1329"/>
                  </a:cxn>
                  <a:cxn ang="0">
                    <a:pos x="437" y="1314"/>
                  </a:cxn>
                  <a:cxn ang="0">
                    <a:pos x="307" y="1310"/>
                  </a:cxn>
                  <a:cxn ang="0">
                    <a:pos x="182" y="1295"/>
                  </a:cxn>
                  <a:cxn ang="0">
                    <a:pos x="89" y="1250"/>
                  </a:cxn>
                  <a:cxn ang="0">
                    <a:pos x="42" y="1205"/>
                  </a:cxn>
                  <a:cxn ang="0">
                    <a:pos x="7" y="1038"/>
                  </a:cxn>
                  <a:cxn ang="0">
                    <a:pos x="57" y="922"/>
                  </a:cxn>
                  <a:cxn ang="0">
                    <a:pos x="152" y="818"/>
                  </a:cxn>
                  <a:cxn ang="0">
                    <a:pos x="375" y="659"/>
                  </a:cxn>
                  <a:cxn ang="0">
                    <a:pos x="481" y="501"/>
                  </a:cxn>
                  <a:cxn ang="0">
                    <a:pos x="500" y="316"/>
                  </a:cxn>
                  <a:cxn ang="0">
                    <a:pos x="508" y="125"/>
                  </a:cxn>
                  <a:cxn ang="0">
                    <a:pos x="526" y="64"/>
                  </a:cxn>
                  <a:cxn ang="0">
                    <a:pos x="537" y="54"/>
                  </a:cxn>
                  <a:cxn ang="0">
                    <a:pos x="550" y="108"/>
                  </a:cxn>
                  <a:cxn ang="0">
                    <a:pos x="582" y="104"/>
                  </a:cxn>
                  <a:cxn ang="0">
                    <a:pos x="575" y="142"/>
                  </a:cxn>
                  <a:cxn ang="0">
                    <a:pos x="573" y="205"/>
                  </a:cxn>
                  <a:cxn ang="0">
                    <a:pos x="592" y="225"/>
                  </a:cxn>
                  <a:cxn ang="0">
                    <a:pos x="611" y="253"/>
                  </a:cxn>
                  <a:cxn ang="0">
                    <a:pos x="615" y="365"/>
                  </a:cxn>
                  <a:cxn ang="0">
                    <a:pos x="668" y="574"/>
                  </a:cxn>
                  <a:cxn ang="0">
                    <a:pos x="753" y="673"/>
                  </a:cxn>
                  <a:cxn ang="0">
                    <a:pos x="794" y="708"/>
                  </a:cxn>
                  <a:cxn ang="0">
                    <a:pos x="928" y="739"/>
                  </a:cxn>
                  <a:cxn ang="0">
                    <a:pos x="1043" y="626"/>
                  </a:cxn>
                  <a:cxn ang="0">
                    <a:pos x="1223" y="517"/>
                  </a:cxn>
                  <a:cxn ang="0">
                    <a:pos x="1402" y="427"/>
                  </a:cxn>
                  <a:cxn ang="0">
                    <a:pos x="1493" y="282"/>
                  </a:cxn>
                  <a:cxn ang="0">
                    <a:pos x="1548" y="136"/>
                  </a:cxn>
                  <a:cxn ang="0">
                    <a:pos x="1573" y="60"/>
                  </a:cxn>
                  <a:cxn ang="0">
                    <a:pos x="1606" y="15"/>
                  </a:cxn>
                  <a:cxn ang="0">
                    <a:pos x="1616" y="2"/>
                  </a:cxn>
                </a:cxnLst>
                <a:rect l="0" t="0" r="r" b="b"/>
                <a:pathLst>
                  <a:path w="2032" h="1330">
                    <a:moveTo>
                      <a:pt x="1624" y="36"/>
                    </a:moveTo>
                    <a:lnTo>
                      <a:pt x="1624" y="40"/>
                    </a:lnTo>
                    <a:lnTo>
                      <a:pt x="1624" y="42"/>
                    </a:lnTo>
                    <a:lnTo>
                      <a:pt x="1624" y="46"/>
                    </a:lnTo>
                    <a:lnTo>
                      <a:pt x="1623" y="48"/>
                    </a:lnTo>
                    <a:lnTo>
                      <a:pt x="1623" y="51"/>
                    </a:lnTo>
                    <a:lnTo>
                      <a:pt x="1623" y="54"/>
                    </a:lnTo>
                    <a:lnTo>
                      <a:pt x="1626" y="55"/>
                    </a:lnTo>
                    <a:lnTo>
                      <a:pt x="1629" y="56"/>
                    </a:lnTo>
                    <a:lnTo>
                      <a:pt x="1633" y="53"/>
                    </a:lnTo>
                    <a:lnTo>
                      <a:pt x="1635" y="49"/>
                    </a:lnTo>
                    <a:lnTo>
                      <a:pt x="1636" y="44"/>
                    </a:lnTo>
                    <a:lnTo>
                      <a:pt x="1637" y="40"/>
                    </a:lnTo>
                    <a:lnTo>
                      <a:pt x="1638" y="35"/>
                    </a:lnTo>
                    <a:lnTo>
                      <a:pt x="1641" y="32"/>
                    </a:lnTo>
                    <a:lnTo>
                      <a:pt x="1644" y="29"/>
                    </a:lnTo>
                    <a:lnTo>
                      <a:pt x="1649" y="28"/>
                    </a:lnTo>
                    <a:lnTo>
                      <a:pt x="1649" y="33"/>
                    </a:lnTo>
                    <a:lnTo>
                      <a:pt x="1648" y="37"/>
                    </a:lnTo>
                    <a:lnTo>
                      <a:pt x="1648" y="42"/>
                    </a:lnTo>
                    <a:lnTo>
                      <a:pt x="1646" y="48"/>
                    </a:lnTo>
                    <a:lnTo>
                      <a:pt x="1644" y="53"/>
                    </a:lnTo>
                    <a:lnTo>
                      <a:pt x="1643" y="57"/>
                    </a:lnTo>
                    <a:lnTo>
                      <a:pt x="1643" y="62"/>
                    </a:lnTo>
                    <a:lnTo>
                      <a:pt x="1643" y="67"/>
                    </a:lnTo>
                    <a:lnTo>
                      <a:pt x="1640" y="82"/>
                    </a:lnTo>
                    <a:lnTo>
                      <a:pt x="1636" y="97"/>
                    </a:lnTo>
                    <a:lnTo>
                      <a:pt x="1633" y="113"/>
                    </a:lnTo>
                    <a:lnTo>
                      <a:pt x="1630" y="130"/>
                    </a:lnTo>
                    <a:lnTo>
                      <a:pt x="1627" y="146"/>
                    </a:lnTo>
                    <a:lnTo>
                      <a:pt x="1624" y="164"/>
                    </a:lnTo>
                    <a:lnTo>
                      <a:pt x="1623" y="181"/>
                    </a:lnTo>
                    <a:lnTo>
                      <a:pt x="1624" y="199"/>
                    </a:lnTo>
                    <a:lnTo>
                      <a:pt x="1622" y="212"/>
                    </a:lnTo>
                    <a:lnTo>
                      <a:pt x="1621" y="226"/>
                    </a:lnTo>
                    <a:lnTo>
                      <a:pt x="1620" y="239"/>
                    </a:lnTo>
                    <a:lnTo>
                      <a:pt x="1619" y="252"/>
                    </a:lnTo>
                    <a:lnTo>
                      <a:pt x="1617" y="266"/>
                    </a:lnTo>
                    <a:lnTo>
                      <a:pt x="1617" y="278"/>
                    </a:lnTo>
                    <a:lnTo>
                      <a:pt x="1619" y="291"/>
                    </a:lnTo>
                    <a:lnTo>
                      <a:pt x="1620" y="304"/>
                    </a:lnTo>
                    <a:lnTo>
                      <a:pt x="1617" y="310"/>
                    </a:lnTo>
                    <a:lnTo>
                      <a:pt x="1617" y="317"/>
                    </a:lnTo>
                    <a:lnTo>
                      <a:pt x="1617" y="323"/>
                    </a:lnTo>
                    <a:lnTo>
                      <a:pt x="1619" y="329"/>
                    </a:lnTo>
                    <a:lnTo>
                      <a:pt x="1621" y="336"/>
                    </a:lnTo>
                    <a:lnTo>
                      <a:pt x="1622" y="342"/>
                    </a:lnTo>
                    <a:lnTo>
                      <a:pt x="1623" y="349"/>
                    </a:lnTo>
                    <a:lnTo>
                      <a:pt x="1624" y="355"/>
                    </a:lnTo>
                    <a:lnTo>
                      <a:pt x="1630" y="380"/>
                    </a:lnTo>
                    <a:lnTo>
                      <a:pt x="1636" y="407"/>
                    </a:lnTo>
                    <a:lnTo>
                      <a:pt x="1641" y="434"/>
                    </a:lnTo>
                    <a:lnTo>
                      <a:pt x="1647" y="461"/>
                    </a:lnTo>
                    <a:lnTo>
                      <a:pt x="1654" y="487"/>
                    </a:lnTo>
                    <a:lnTo>
                      <a:pt x="1662" y="512"/>
                    </a:lnTo>
                    <a:lnTo>
                      <a:pt x="1668" y="524"/>
                    </a:lnTo>
                    <a:lnTo>
                      <a:pt x="1674" y="537"/>
                    </a:lnTo>
                    <a:lnTo>
                      <a:pt x="1681" y="548"/>
                    </a:lnTo>
                    <a:lnTo>
                      <a:pt x="1689" y="559"/>
                    </a:lnTo>
                    <a:lnTo>
                      <a:pt x="1702" y="578"/>
                    </a:lnTo>
                    <a:lnTo>
                      <a:pt x="1716" y="594"/>
                    </a:lnTo>
                    <a:lnTo>
                      <a:pt x="1730" y="611"/>
                    </a:lnTo>
                    <a:lnTo>
                      <a:pt x="1746" y="625"/>
                    </a:lnTo>
                    <a:lnTo>
                      <a:pt x="1763" y="640"/>
                    </a:lnTo>
                    <a:lnTo>
                      <a:pt x="1779" y="654"/>
                    </a:lnTo>
                    <a:lnTo>
                      <a:pt x="1796" y="668"/>
                    </a:lnTo>
                    <a:lnTo>
                      <a:pt x="1814" y="682"/>
                    </a:lnTo>
                    <a:lnTo>
                      <a:pt x="1825" y="689"/>
                    </a:lnTo>
                    <a:lnTo>
                      <a:pt x="1835" y="696"/>
                    </a:lnTo>
                    <a:lnTo>
                      <a:pt x="1846" y="704"/>
                    </a:lnTo>
                    <a:lnTo>
                      <a:pt x="1856" y="711"/>
                    </a:lnTo>
                    <a:lnTo>
                      <a:pt x="1867" y="720"/>
                    </a:lnTo>
                    <a:lnTo>
                      <a:pt x="1877" y="728"/>
                    </a:lnTo>
                    <a:lnTo>
                      <a:pt x="1888" y="735"/>
                    </a:lnTo>
                    <a:lnTo>
                      <a:pt x="1897" y="742"/>
                    </a:lnTo>
                    <a:lnTo>
                      <a:pt x="1908" y="748"/>
                    </a:lnTo>
                    <a:lnTo>
                      <a:pt x="1918" y="755"/>
                    </a:lnTo>
                    <a:lnTo>
                      <a:pt x="1928" y="762"/>
                    </a:lnTo>
                    <a:lnTo>
                      <a:pt x="1936" y="769"/>
                    </a:lnTo>
                    <a:lnTo>
                      <a:pt x="1953" y="786"/>
                    </a:lnTo>
                    <a:lnTo>
                      <a:pt x="1967" y="804"/>
                    </a:lnTo>
                    <a:lnTo>
                      <a:pt x="1981" y="824"/>
                    </a:lnTo>
                    <a:lnTo>
                      <a:pt x="1994" y="844"/>
                    </a:lnTo>
                    <a:lnTo>
                      <a:pt x="2005" y="863"/>
                    </a:lnTo>
                    <a:lnTo>
                      <a:pt x="2015" y="883"/>
                    </a:lnTo>
                    <a:lnTo>
                      <a:pt x="2016" y="887"/>
                    </a:lnTo>
                    <a:lnTo>
                      <a:pt x="2016" y="890"/>
                    </a:lnTo>
                    <a:lnTo>
                      <a:pt x="2018" y="893"/>
                    </a:lnTo>
                    <a:lnTo>
                      <a:pt x="2019" y="896"/>
                    </a:lnTo>
                    <a:lnTo>
                      <a:pt x="2020" y="900"/>
                    </a:lnTo>
                    <a:lnTo>
                      <a:pt x="2021" y="902"/>
                    </a:lnTo>
                    <a:lnTo>
                      <a:pt x="2022" y="906"/>
                    </a:lnTo>
                    <a:lnTo>
                      <a:pt x="2023" y="908"/>
                    </a:lnTo>
                    <a:lnTo>
                      <a:pt x="2027" y="931"/>
                    </a:lnTo>
                    <a:lnTo>
                      <a:pt x="2029" y="955"/>
                    </a:lnTo>
                    <a:lnTo>
                      <a:pt x="2032" y="979"/>
                    </a:lnTo>
                    <a:lnTo>
                      <a:pt x="2032" y="1005"/>
                    </a:lnTo>
                    <a:lnTo>
                      <a:pt x="2032" y="1030"/>
                    </a:lnTo>
                    <a:lnTo>
                      <a:pt x="2028" y="1054"/>
                    </a:lnTo>
                    <a:lnTo>
                      <a:pt x="2026" y="1066"/>
                    </a:lnTo>
                    <a:lnTo>
                      <a:pt x="2023" y="1078"/>
                    </a:lnTo>
                    <a:lnTo>
                      <a:pt x="2020" y="1089"/>
                    </a:lnTo>
                    <a:lnTo>
                      <a:pt x="2015" y="1100"/>
                    </a:lnTo>
                    <a:lnTo>
                      <a:pt x="2013" y="1106"/>
                    </a:lnTo>
                    <a:lnTo>
                      <a:pt x="2009" y="1110"/>
                    </a:lnTo>
                    <a:lnTo>
                      <a:pt x="2006" y="1116"/>
                    </a:lnTo>
                    <a:lnTo>
                      <a:pt x="2004" y="1122"/>
                    </a:lnTo>
                    <a:lnTo>
                      <a:pt x="2000" y="1127"/>
                    </a:lnTo>
                    <a:lnTo>
                      <a:pt x="1998" y="1133"/>
                    </a:lnTo>
                    <a:lnTo>
                      <a:pt x="1995" y="1138"/>
                    </a:lnTo>
                    <a:lnTo>
                      <a:pt x="1994" y="1144"/>
                    </a:lnTo>
                    <a:lnTo>
                      <a:pt x="1987" y="1152"/>
                    </a:lnTo>
                    <a:lnTo>
                      <a:pt x="1981" y="1159"/>
                    </a:lnTo>
                    <a:lnTo>
                      <a:pt x="1974" y="1167"/>
                    </a:lnTo>
                    <a:lnTo>
                      <a:pt x="1967" y="1172"/>
                    </a:lnTo>
                    <a:lnTo>
                      <a:pt x="1960" y="1179"/>
                    </a:lnTo>
                    <a:lnTo>
                      <a:pt x="1952" y="1185"/>
                    </a:lnTo>
                    <a:lnTo>
                      <a:pt x="1945" y="1191"/>
                    </a:lnTo>
                    <a:lnTo>
                      <a:pt x="1937" y="1196"/>
                    </a:lnTo>
                    <a:lnTo>
                      <a:pt x="1877" y="1222"/>
                    </a:lnTo>
                    <a:lnTo>
                      <a:pt x="1816" y="1223"/>
                    </a:lnTo>
                    <a:lnTo>
                      <a:pt x="1802" y="1233"/>
                    </a:lnTo>
                    <a:lnTo>
                      <a:pt x="1789" y="1244"/>
                    </a:lnTo>
                    <a:lnTo>
                      <a:pt x="1775" y="1253"/>
                    </a:lnTo>
                    <a:lnTo>
                      <a:pt x="1761" y="1261"/>
                    </a:lnTo>
                    <a:lnTo>
                      <a:pt x="1746" y="1268"/>
                    </a:lnTo>
                    <a:lnTo>
                      <a:pt x="1731" y="1273"/>
                    </a:lnTo>
                    <a:lnTo>
                      <a:pt x="1723" y="1275"/>
                    </a:lnTo>
                    <a:lnTo>
                      <a:pt x="1715" y="1275"/>
                    </a:lnTo>
                    <a:lnTo>
                      <a:pt x="1706" y="1275"/>
                    </a:lnTo>
                    <a:lnTo>
                      <a:pt x="1698" y="1274"/>
                    </a:lnTo>
                    <a:lnTo>
                      <a:pt x="1653" y="1276"/>
                    </a:lnTo>
                    <a:lnTo>
                      <a:pt x="1646" y="1273"/>
                    </a:lnTo>
                    <a:lnTo>
                      <a:pt x="1637" y="1271"/>
                    </a:lnTo>
                    <a:lnTo>
                      <a:pt x="1628" y="1269"/>
                    </a:lnTo>
                    <a:lnTo>
                      <a:pt x="1620" y="1267"/>
                    </a:lnTo>
                    <a:lnTo>
                      <a:pt x="1612" y="1264"/>
                    </a:lnTo>
                    <a:lnTo>
                      <a:pt x="1605" y="1261"/>
                    </a:lnTo>
                    <a:lnTo>
                      <a:pt x="1598" y="1257"/>
                    </a:lnTo>
                    <a:lnTo>
                      <a:pt x="1591" y="1251"/>
                    </a:lnTo>
                    <a:lnTo>
                      <a:pt x="1582" y="1254"/>
                    </a:lnTo>
                    <a:lnTo>
                      <a:pt x="1574" y="1259"/>
                    </a:lnTo>
                    <a:lnTo>
                      <a:pt x="1567" y="1265"/>
                    </a:lnTo>
                    <a:lnTo>
                      <a:pt x="1560" y="1269"/>
                    </a:lnTo>
                    <a:lnTo>
                      <a:pt x="1552" y="1275"/>
                    </a:lnTo>
                    <a:lnTo>
                      <a:pt x="1544" y="1279"/>
                    </a:lnTo>
                    <a:lnTo>
                      <a:pt x="1539" y="1280"/>
                    </a:lnTo>
                    <a:lnTo>
                      <a:pt x="1534" y="1280"/>
                    </a:lnTo>
                    <a:lnTo>
                      <a:pt x="1530" y="1280"/>
                    </a:lnTo>
                    <a:lnTo>
                      <a:pt x="1525" y="1280"/>
                    </a:lnTo>
                    <a:lnTo>
                      <a:pt x="1517" y="1281"/>
                    </a:lnTo>
                    <a:lnTo>
                      <a:pt x="1510" y="1282"/>
                    </a:lnTo>
                    <a:lnTo>
                      <a:pt x="1503" y="1282"/>
                    </a:lnTo>
                    <a:lnTo>
                      <a:pt x="1495" y="1282"/>
                    </a:lnTo>
                    <a:lnTo>
                      <a:pt x="1481" y="1279"/>
                    </a:lnTo>
                    <a:lnTo>
                      <a:pt x="1466" y="1274"/>
                    </a:lnTo>
                    <a:lnTo>
                      <a:pt x="1452" y="1268"/>
                    </a:lnTo>
                    <a:lnTo>
                      <a:pt x="1440" y="1261"/>
                    </a:lnTo>
                    <a:lnTo>
                      <a:pt x="1427" y="1253"/>
                    </a:lnTo>
                    <a:lnTo>
                      <a:pt x="1415" y="1245"/>
                    </a:lnTo>
                    <a:lnTo>
                      <a:pt x="1411" y="1248"/>
                    </a:lnTo>
                    <a:lnTo>
                      <a:pt x="1408" y="1252"/>
                    </a:lnTo>
                    <a:lnTo>
                      <a:pt x="1406" y="1257"/>
                    </a:lnTo>
                    <a:lnTo>
                      <a:pt x="1402" y="1260"/>
                    </a:lnTo>
                    <a:lnTo>
                      <a:pt x="1400" y="1265"/>
                    </a:lnTo>
                    <a:lnTo>
                      <a:pt x="1396" y="1268"/>
                    </a:lnTo>
                    <a:lnTo>
                      <a:pt x="1392" y="1271"/>
                    </a:lnTo>
                    <a:lnTo>
                      <a:pt x="1386" y="1272"/>
                    </a:lnTo>
                    <a:lnTo>
                      <a:pt x="1381" y="1267"/>
                    </a:lnTo>
                    <a:lnTo>
                      <a:pt x="1376" y="1264"/>
                    </a:lnTo>
                    <a:lnTo>
                      <a:pt x="1371" y="1262"/>
                    </a:lnTo>
                    <a:lnTo>
                      <a:pt x="1365" y="1261"/>
                    </a:lnTo>
                    <a:lnTo>
                      <a:pt x="1353" y="1261"/>
                    </a:lnTo>
                    <a:lnTo>
                      <a:pt x="1342" y="1264"/>
                    </a:lnTo>
                    <a:lnTo>
                      <a:pt x="1331" y="1266"/>
                    </a:lnTo>
                    <a:lnTo>
                      <a:pt x="1319" y="1266"/>
                    </a:lnTo>
                    <a:lnTo>
                      <a:pt x="1314" y="1265"/>
                    </a:lnTo>
                    <a:lnTo>
                      <a:pt x="1309" y="1262"/>
                    </a:lnTo>
                    <a:lnTo>
                      <a:pt x="1304" y="1259"/>
                    </a:lnTo>
                    <a:lnTo>
                      <a:pt x="1299" y="1254"/>
                    </a:lnTo>
                    <a:lnTo>
                      <a:pt x="1296" y="1251"/>
                    </a:lnTo>
                    <a:lnTo>
                      <a:pt x="1292" y="1246"/>
                    </a:lnTo>
                    <a:lnTo>
                      <a:pt x="1289" y="1241"/>
                    </a:lnTo>
                    <a:lnTo>
                      <a:pt x="1285" y="1236"/>
                    </a:lnTo>
                    <a:lnTo>
                      <a:pt x="1280" y="1231"/>
                    </a:lnTo>
                    <a:lnTo>
                      <a:pt x="1277" y="1229"/>
                    </a:lnTo>
                    <a:lnTo>
                      <a:pt x="1275" y="1227"/>
                    </a:lnTo>
                    <a:lnTo>
                      <a:pt x="1271" y="1229"/>
                    </a:lnTo>
                    <a:lnTo>
                      <a:pt x="1268" y="1230"/>
                    </a:lnTo>
                    <a:lnTo>
                      <a:pt x="1264" y="1231"/>
                    </a:lnTo>
                    <a:lnTo>
                      <a:pt x="1251" y="1232"/>
                    </a:lnTo>
                    <a:lnTo>
                      <a:pt x="1239" y="1232"/>
                    </a:lnTo>
                    <a:lnTo>
                      <a:pt x="1227" y="1231"/>
                    </a:lnTo>
                    <a:lnTo>
                      <a:pt x="1216" y="1230"/>
                    </a:lnTo>
                    <a:lnTo>
                      <a:pt x="1204" y="1227"/>
                    </a:lnTo>
                    <a:lnTo>
                      <a:pt x="1194" y="1224"/>
                    </a:lnTo>
                    <a:lnTo>
                      <a:pt x="1183" y="1219"/>
                    </a:lnTo>
                    <a:lnTo>
                      <a:pt x="1173" y="1213"/>
                    </a:lnTo>
                    <a:lnTo>
                      <a:pt x="1163" y="1209"/>
                    </a:lnTo>
                    <a:lnTo>
                      <a:pt x="1154" y="1203"/>
                    </a:lnTo>
                    <a:lnTo>
                      <a:pt x="1145" y="1196"/>
                    </a:lnTo>
                    <a:lnTo>
                      <a:pt x="1137" y="1189"/>
                    </a:lnTo>
                    <a:lnTo>
                      <a:pt x="1127" y="1183"/>
                    </a:lnTo>
                    <a:lnTo>
                      <a:pt x="1118" y="1179"/>
                    </a:lnTo>
                    <a:lnTo>
                      <a:pt x="1112" y="1178"/>
                    </a:lnTo>
                    <a:lnTo>
                      <a:pt x="1107" y="1178"/>
                    </a:lnTo>
                    <a:lnTo>
                      <a:pt x="1101" y="1179"/>
                    </a:lnTo>
                    <a:lnTo>
                      <a:pt x="1094" y="1182"/>
                    </a:lnTo>
                    <a:lnTo>
                      <a:pt x="1086" y="1179"/>
                    </a:lnTo>
                    <a:lnTo>
                      <a:pt x="1078" y="1177"/>
                    </a:lnTo>
                    <a:lnTo>
                      <a:pt x="1070" y="1174"/>
                    </a:lnTo>
                    <a:lnTo>
                      <a:pt x="1062" y="1171"/>
                    </a:lnTo>
                    <a:lnTo>
                      <a:pt x="1053" y="1169"/>
                    </a:lnTo>
                    <a:lnTo>
                      <a:pt x="1045" y="1165"/>
                    </a:lnTo>
                    <a:lnTo>
                      <a:pt x="1038" y="1162"/>
                    </a:lnTo>
                    <a:lnTo>
                      <a:pt x="1030" y="1158"/>
                    </a:lnTo>
                    <a:lnTo>
                      <a:pt x="1025" y="1163"/>
                    </a:lnTo>
                    <a:lnTo>
                      <a:pt x="1023" y="1176"/>
                    </a:lnTo>
                    <a:lnTo>
                      <a:pt x="1021" y="1190"/>
                    </a:lnTo>
                    <a:lnTo>
                      <a:pt x="1017" y="1203"/>
                    </a:lnTo>
                    <a:lnTo>
                      <a:pt x="1012" y="1214"/>
                    </a:lnTo>
                    <a:lnTo>
                      <a:pt x="1007" y="1226"/>
                    </a:lnTo>
                    <a:lnTo>
                      <a:pt x="1000" y="1237"/>
                    </a:lnTo>
                    <a:lnTo>
                      <a:pt x="995" y="1241"/>
                    </a:lnTo>
                    <a:lnTo>
                      <a:pt x="990" y="1246"/>
                    </a:lnTo>
                    <a:lnTo>
                      <a:pt x="984" y="1251"/>
                    </a:lnTo>
                    <a:lnTo>
                      <a:pt x="979" y="1254"/>
                    </a:lnTo>
                    <a:lnTo>
                      <a:pt x="969" y="1260"/>
                    </a:lnTo>
                    <a:lnTo>
                      <a:pt x="959" y="1267"/>
                    </a:lnTo>
                    <a:lnTo>
                      <a:pt x="949" y="1272"/>
                    </a:lnTo>
                    <a:lnTo>
                      <a:pt x="939" y="1278"/>
                    </a:lnTo>
                    <a:lnTo>
                      <a:pt x="929" y="1282"/>
                    </a:lnTo>
                    <a:lnTo>
                      <a:pt x="919" y="1287"/>
                    </a:lnTo>
                    <a:lnTo>
                      <a:pt x="907" y="1291"/>
                    </a:lnTo>
                    <a:lnTo>
                      <a:pt x="897" y="1293"/>
                    </a:lnTo>
                    <a:lnTo>
                      <a:pt x="884" y="1292"/>
                    </a:lnTo>
                    <a:lnTo>
                      <a:pt x="871" y="1293"/>
                    </a:lnTo>
                    <a:lnTo>
                      <a:pt x="857" y="1293"/>
                    </a:lnTo>
                    <a:lnTo>
                      <a:pt x="843" y="1293"/>
                    </a:lnTo>
                    <a:lnTo>
                      <a:pt x="829" y="1293"/>
                    </a:lnTo>
                    <a:lnTo>
                      <a:pt x="816" y="1292"/>
                    </a:lnTo>
                    <a:lnTo>
                      <a:pt x="803" y="1289"/>
                    </a:lnTo>
                    <a:lnTo>
                      <a:pt x="790" y="1285"/>
                    </a:lnTo>
                    <a:lnTo>
                      <a:pt x="787" y="1285"/>
                    </a:lnTo>
                    <a:lnTo>
                      <a:pt x="783" y="1286"/>
                    </a:lnTo>
                    <a:lnTo>
                      <a:pt x="780" y="1288"/>
                    </a:lnTo>
                    <a:lnTo>
                      <a:pt x="776" y="1289"/>
                    </a:lnTo>
                    <a:lnTo>
                      <a:pt x="773" y="1292"/>
                    </a:lnTo>
                    <a:lnTo>
                      <a:pt x="770" y="1294"/>
                    </a:lnTo>
                    <a:lnTo>
                      <a:pt x="767" y="1296"/>
                    </a:lnTo>
                    <a:lnTo>
                      <a:pt x="763" y="1298"/>
                    </a:lnTo>
                    <a:lnTo>
                      <a:pt x="754" y="1301"/>
                    </a:lnTo>
                    <a:lnTo>
                      <a:pt x="746" y="1305"/>
                    </a:lnTo>
                    <a:lnTo>
                      <a:pt x="736" y="1308"/>
                    </a:lnTo>
                    <a:lnTo>
                      <a:pt x="728" y="1310"/>
                    </a:lnTo>
                    <a:lnTo>
                      <a:pt x="719" y="1313"/>
                    </a:lnTo>
                    <a:lnTo>
                      <a:pt x="711" y="1313"/>
                    </a:lnTo>
                    <a:lnTo>
                      <a:pt x="700" y="1313"/>
                    </a:lnTo>
                    <a:lnTo>
                      <a:pt x="691" y="1309"/>
                    </a:lnTo>
                    <a:lnTo>
                      <a:pt x="680" y="1307"/>
                    </a:lnTo>
                    <a:lnTo>
                      <a:pt x="671" y="1306"/>
                    </a:lnTo>
                    <a:lnTo>
                      <a:pt x="661" y="1303"/>
                    </a:lnTo>
                    <a:lnTo>
                      <a:pt x="651" y="1302"/>
                    </a:lnTo>
                    <a:lnTo>
                      <a:pt x="642" y="1299"/>
                    </a:lnTo>
                    <a:lnTo>
                      <a:pt x="633" y="1295"/>
                    </a:lnTo>
                    <a:lnTo>
                      <a:pt x="624" y="1289"/>
                    </a:lnTo>
                    <a:lnTo>
                      <a:pt x="617" y="1284"/>
                    </a:lnTo>
                    <a:lnTo>
                      <a:pt x="615" y="1288"/>
                    </a:lnTo>
                    <a:lnTo>
                      <a:pt x="611" y="1294"/>
                    </a:lnTo>
                    <a:lnTo>
                      <a:pt x="608" y="1299"/>
                    </a:lnTo>
                    <a:lnTo>
                      <a:pt x="604" y="1303"/>
                    </a:lnTo>
                    <a:lnTo>
                      <a:pt x="595" y="1310"/>
                    </a:lnTo>
                    <a:lnTo>
                      <a:pt x="584" y="1316"/>
                    </a:lnTo>
                    <a:lnTo>
                      <a:pt x="574" y="1321"/>
                    </a:lnTo>
                    <a:lnTo>
                      <a:pt x="562" y="1324"/>
                    </a:lnTo>
                    <a:lnTo>
                      <a:pt x="550" y="1327"/>
                    </a:lnTo>
                    <a:lnTo>
                      <a:pt x="539" y="1329"/>
                    </a:lnTo>
                    <a:lnTo>
                      <a:pt x="527" y="1330"/>
                    </a:lnTo>
                    <a:lnTo>
                      <a:pt x="516" y="1330"/>
                    </a:lnTo>
                    <a:lnTo>
                      <a:pt x="507" y="1329"/>
                    </a:lnTo>
                    <a:lnTo>
                      <a:pt x="496" y="1326"/>
                    </a:lnTo>
                    <a:lnTo>
                      <a:pt x="488" y="1322"/>
                    </a:lnTo>
                    <a:lnTo>
                      <a:pt x="479" y="1317"/>
                    </a:lnTo>
                    <a:lnTo>
                      <a:pt x="471" y="1312"/>
                    </a:lnTo>
                    <a:lnTo>
                      <a:pt x="463" y="1306"/>
                    </a:lnTo>
                    <a:lnTo>
                      <a:pt x="457" y="1306"/>
                    </a:lnTo>
                    <a:lnTo>
                      <a:pt x="452" y="1307"/>
                    </a:lnTo>
                    <a:lnTo>
                      <a:pt x="446" y="1308"/>
                    </a:lnTo>
                    <a:lnTo>
                      <a:pt x="441" y="1310"/>
                    </a:lnTo>
                    <a:lnTo>
                      <a:pt x="437" y="1314"/>
                    </a:lnTo>
                    <a:lnTo>
                      <a:pt x="432" y="1316"/>
                    </a:lnTo>
                    <a:lnTo>
                      <a:pt x="427" y="1319"/>
                    </a:lnTo>
                    <a:lnTo>
                      <a:pt x="423" y="1321"/>
                    </a:lnTo>
                    <a:lnTo>
                      <a:pt x="404" y="1323"/>
                    </a:lnTo>
                    <a:lnTo>
                      <a:pt x="385" y="1324"/>
                    </a:lnTo>
                    <a:lnTo>
                      <a:pt x="367" y="1324"/>
                    </a:lnTo>
                    <a:lnTo>
                      <a:pt x="349" y="1322"/>
                    </a:lnTo>
                    <a:lnTo>
                      <a:pt x="331" y="1320"/>
                    </a:lnTo>
                    <a:lnTo>
                      <a:pt x="315" y="1314"/>
                    </a:lnTo>
                    <a:lnTo>
                      <a:pt x="307" y="1310"/>
                    </a:lnTo>
                    <a:lnTo>
                      <a:pt x="299" y="1307"/>
                    </a:lnTo>
                    <a:lnTo>
                      <a:pt x="291" y="1302"/>
                    </a:lnTo>
                    <a:lnTo>
                      <a:pt x="284" y="1298"/>
                    </a:lnTo>
                    <a:lnTo>
                      <a:pt x="273" y="1301"/>
                    </a:lnTo>
                    <a:lnTo>
                      <a:pt x="262" y="1303"/>
                    </a:lnTo>
                    <a:lnTo>
                      <a:pt x="252" y="1305"/>
                    </a:lnTo>
                    <a:lnTo>
                      <a:pt x="243" y="1305"/>
                    </a:lnTo>
                    <a:lnTo>
                      <a:pt x="221" y="1303"/>
                    </a:lnTo>
                    <a:lnTo>
                      <a:pt x="202" y="1300"/>
                    </a:lnTo>
                    <a:lnTo>
                      <a:pt x="182" y="1295"/>
                    </a:lnTo>
                    <a:lnTo>
                      <a:pt x="162" y="1289"/>
                    </a:lnTo>
                    <a:lnTo>
                      <a:pt x="142" y="1282"/>
                    </a:lnTo>
                    <a:lnTo>
                      <a:pt x="122" y="1274"/>
                    </a:lnTo>
                    <a:lnTo>
                      <a:pt x="117" y="1271"/>
                    </a:lnTo>
                    <a:lnTo>
                      <a:pt x="113" y="1267"/>
                    </a:lnTo>
                    <a:lnTo>
                      <a:pt x="108" y="1265"/>
                    </a:lnTo>
                    <a:lnTo>
                      <a:pt x="103" y="1261"/>
                    </a:lnTo>
                    <a:lnTo>
                      <a:pt x="99" y="1258"/>
                    </a:lnTo>
                    <a:lnTo>
                      <a:pt x="94" y="1254"/>
                    </a:lnTo>
                    <a:lnTo>
                      <a:pt x="89" y="1250"/>
                    </a:lnTo>
                    <a:lnTo>
                      <a:pt x="86" y="1246"/>
                    </a:lnTo>
                    <a:lnTo>
                      <a:pt x="80" y="1245"/>
                    </a:lnTo>
                    <a:lnTo>
                      <a:pt x="75" y="1243"/>
                    </a:lnTo>
                    <a:lnTo>
                      <a:pt x="71" y="1240"/>
                    </a:lnTo>
                    <a:lnTo>
                      <a:pt x="66" y="1236"/>
                    </a:lnTo>
                    <a:lnTo>
                      <a:pt x="62" y="1232"/>
                    </a:lnTo>
                    <a:lnTo>
                      <a:pt x="59" y="1227"/>
                    </a:lnTo>
                    <a:lnTo>
                      <a:pt x="55" y="1223"/>
                    </a:lnTo>
                    <a:lnTo>
                      <a:pt x="53" y="1218"/>
                    </a:lnTo>
                    <a:lnTo>
                      <a:pt x="42" y="1205"/>
                    </a:lnTo>
                    <a:lnTo>
                      <a:pt x="34" y="1191"/>
                    </a:lnTo>
                    <a:lnTo>
                      <a:pt x="27" y="1177"/>
                    </a:lnTo>
                    <a:lnTo>
                      <a:pt x="21" y="1162"/>
                    </a:lnTo>
                    <a:lnTo>
                      <a:pt x="17" y="1147"/>
                    </a:lnTo>
                    <a:lnTo>
                      <a:pt x="11" y="1131"/>
                    </a:lnTo>
                    <a:lnTo>
                      <a:pt x="6" y="1116"/>
                    </a:lnTo>
                    <a:lnTo>
                      <a:pt x="0" y="1101"/>
                    </a:lnTo>
                    <a:lnTo>
                      <a:pt x="2" y="1080"/>
                    </a:lnTo>
                    <a:lnTo>
                      <a:pt x="4" y="1059"/>
                    </a:lnTo>
                    <a:lnTo>
                      <a:pt x="7" y="1038"/>
                    </a:lnTo>
                    <a:lnTo>
                      <a:pt x="12" y="1018"/>
                    </a:lnTo>
                    <a:lnTo>
                      <a:pt x="17" y="997"/>
                    </a:lnTo>
                    <a:lnTo>
                      <a:pt x="24" y="977"/>
                    </a:lnTo>
                    <a:lnTo>
                      <a:pt x="32" y="957"/>
                    </a:lnTo>
                    <a:lnTo>
                      <a:pt x="42" y="938"/>
                    </a:lnTo>
                    <a:lnTo>
                      <a:pt x="47" y="936"/>
                    </a:lnTo>
                    <a:lnTo>
                      <a:pt x="51" y="933"/>
                    </a:lnTo>
                    <a:lnTo>
                      <a:pt x="53" y="929"/>
                    </a:lnTo>
                    <a:lnTo>
                      <a:pt x="55" y="925"/>
                    </a:lnTo>
                    <a:lnTo>
                      <a:pt x="57" y="922"/>
                    </a:lnTo>
                    <a:lnTo>
                      <a:pt x="59" y="917"/>
                    </a:lnTo>
                    <a:lnTo>
                      <a:pt x="61" y="914"/>
                    </a:lnTo>
                    <a:lnTo>
                      <a:pt x="65" y="910"/>
                    </a:lnTo>
                    <a:lnTo>
                      <a:pt x="75" y="895"/>
                    </a:lnTo>
                    <a:lnTo>
                      <a:pt x="87" y="881"/>
                    </a:lnTo>
                    <a:lnTo>
                      <a:pt x="99" y="867"/>
                    </a:lnTo>
                    <a:lnTo>
                      <a:pt x="112" y="854"/>
                    </a:lnTo>
                    <a:lnTo>
                      <a:pt x="124" y="841"/>
                    </a:lnTo>
                    <a:lnTo>
                      <a:pt x="138" y="830"/>
                    </a:lnTo>
                    <a:lnTo>
                      <a:pt x="152" y="818"/>
                    </a:lnTo>
                    <a:lnTo>
                      <a:pt x="166" y="806"/>
                    </a:lnTo>
                    <a:lnTo>
                      <a:pt x="196" y="786"/>
                    </a:lnTo>
                    <a:lnTo>
                      <a:pt x="226" y="766"/>
                    </a:lnTo>
                    <a:lnTo>
                      <a:pt x="257" y="748"/>
                    </a:lnTo>
                    <a:lnTo>
                      <a:pt x="287" y="730"/>
                    </a:lnTo>
                    <a:lnTo>
                      <a:pt x="306" y="717"/>
                    </a:lnTo>
                    <a:lnTo>
                      <a:pt x="323" y="703"/>
                    </a:lnTo>
                    <a:lnTo>
                      <a:pt x="341" y="689"/>
                    </a:lnTo>
                    <a:lnTo>
                      <a:pt x="357" y="674"/>
                    </a:lnTo>
                    <a:lnTo>
                      <a:pt x="375" y="659"/>
                    </a:lnTo>
                    <a:lnTo>
                      <a:pt x="391" y="644"/>
                    </a:lnTo>
                    <a:lnTo>
                      <a:pt x="409" y="628"/>
                    </a:lnTo>
                    <a:lnTo>
                      <a:pt x="425" y="612"/>
                    </a:lnTo>
                    <a:lnTo>
                      <a:pt x="436" y="598"/>
                    </a:lnTo>
                    <a:lnTo>
                      <a:pt x="445" y="583"/>
                    </a:lnTo>
                    <a:lnTo>
                      <a:pt x="454" y="567"/>
                    </a:lnTo>
                    <a:lnTo>
                      <a:pt x="463" y="551"/>
                    </a:lnTo>
                    <a:lnTo>
                      <a:pt x="470" y="535"/>
                    </a:lnTo>
                    <a:lnTo>
                      <a:pt x="475" y="518"/>
                    </a:lnTo>
                    <a:lnTo>
                      <a:pt x="481" y="501"/>
                    </a:lnTo>
                    <a:lnTo>
                      <a:pt x="487" y="484"/>
                    </a:lnTo>
                    <a:lnTo>
                      <a:pt x="491" y="467"/>
                    </a:lnTo>
                    <a:lnTo>
                      <a:pt x="494" y="449"/>
                    </a:lnTo>
                    <a:lnTo>
                      <a:pt x="496" y="431"/>
                    </a:lnTo>
                    <a:lnTo>
                      <a:pt x="499" y="413"/>
                    </a:lnTo>
                    <a:lnTo>
                      <a:pt x="500" y="394"/>
                    </a:lnTo>
                    <a:lnTo>
                      <a:pt x="500" y="376"/>
                    </a:lnTo>
                    <a:lnTo>
                      <a:pt x="500" y="358"/>
                    </a:lnTo>
                    <a:lnTo>
                      <a:pt x="499" y="339"/>
                    </a:lnTo>
                    <a:lnTo>
                      <a:pt x="500" y="316"/>
                    </a:lnTo>
                    <a:lnTo>
                      <a:pt x="501" y="293"/>
                    </a:lnTo>
                    <a:lnTo>
                      <a:pt x="502" y="270"/>
                    </a:lnTo>
                    <a:lnTo>
                      <a:pt x="502" y="248"/>
                    </a:lnTo>
                    <a:lnTo>
                      <a:pt x="503" y="226"/>
                    </a:lnTo>
                    <a:lnTo>
                      <a:pt x="506" y="204"/>
                    </a:lnTo>
                    <a:lnTo>
                      <a:pt x="508" y="181"/>
                    </a:lnTo>
                    <a:lnTo>
                      <a:pt x="512" y="158"/>
                    </a:lnTo>
                    <a:lnTo>
                      <a:pt x="512" y="147"/>
                    </a:lnTo>
                    <a:lnTo>
                      <a:pt x="509" y="137"/>
                    </a:lnTo>
                    <a:lnTo>
                      <a:pt x="508" y="125"/>
                    </a:lnTo>
                    <a:lnTo>
                      <a:pt x="508" y="115"/>
                    </a:lnTo>
                    <a:lnTo>
                      <a:pt x="508" y="104"/>
                    </a:lnTo>
                    <a:lnTo>
                      <a:pt x="512" y="95"/>
                    </a:lnTo>
                    <a:lnTo>
                      <a:pt x="514" y="90"/>
                    </a:lnTo>
                    <a:lnTo>
                      <a:pt x="516" y="85"/>
                    </a:lnTo>
                    <a:lnTo>
                      <a:pt x="521" y="82"/>
                    </a:lnTo>
                    <a:lnTo>
                      <a:pt x="526" y="78"/>
                    </a:lnTo>
                    <a:lnTo>
                      <a:pt x="526" y="74"/>
                    </a:lnTo>
                    <a:lnTo>
                      <a:pt x="526" y="69"/>
                    </a:lnTo>
                    <a:lnTo>
                      <a:pt x="526" y="64"/>
                    </a:lnTo>
                    <a:lnTo>
                      <a:pt x="526" y="60"/>
                    </a:lnTo>
                    <a:lnTo>
                      <a:pt x="526" y="56"/>
                    </a:lnTo>
                    <a:lnTo>
                      <a:pt x="526" y="51"/>
                    </a:lnTo>
                    <a:lnTo>
                      <a:pt x="527" y="48"/>
                    </a:lnTo>
                    <a:lnTo>
                      <a:pt x="528" y="44"/>
                    </a:lnTo>
                    <a:lnTo>
                      <a:pt x="532" y="44"/>
                    </a:lnTo>
                    <a:lnTo>
                      <a:pt x="534" y="46"/>
                    </a:lnTo>
                    <a:lnTo>
                      <a:pt x="536" y="48"/>
                    </a:lnTo>
                    <a:lnTo>
                      <a:pt x="536" y="50"/>
                    </a:lnTo>
                    <a:lnTo>
                      <a:pt x="537" y="54"/>
                    </a:lnTo>
                    <a:lnTo>
                      <a:pt x="537" y="57"/>
                    </a:lnTo>
                    <a:lnTo>
                      <a:pt x="537" y="60"/>
                    </a:lnTo>
                    <a:lnTo>
                      <a:pt x="537" y="63"/>
                    </a:lnTo>
                    <a:lnTo>
                      <a:pt x="539" y="69"/>
                    </a:lnTo>
                    <a:lnTo>
                      <a:pt x="540" y="76"/>
                    </a:lnTo>
                    <a:lnTo>
                      <a:pt x="542" y="83"/>
                    </a:lnTo>
                    <a:lnTo>
                      <a:pt x="543" y="90"/>
                    </a:lnTo>
                    <a:lnTo>
                      <a:pt x="544" y="96"/>
                    </a:lnTo>
                    <a:lnTo>
                      <a:pt x="547" y="102"/>
                    </a:lnTo>
                    <a:lnTo>
                      <a:pt x="550" y="108"/>
                    </a:lnTo>
                    <a:lnTo>
                      <a:pt x="554" y="113"/>
                    </a:lnTo>
                    <a:lnTo>
                      <a:pt x="557" y="113"/>
                    </a:lnTo>
                    <a:lnTo>
                      <a:pt x="562" y="113"/>
                    </a:lnTo>
                    <a:lnTo>
                      <a:pt x="566" y="112"/>
                    </a:lnTo>
                    <a:lnTo>
                      <a:pt x="569" y="112"/>
                    </a:lnTo>
                    <a:lnTo>
                      <a:pt x="573" y="110"/>
                    </a:lnTo>
                    <a:lnTo>
                      <a:pt x="575" y="109"/>
                    </a:lnTo>
                    <a:lnTo>
                      <a:pt x="578" y="106"/>
                    </a:lnTo>
                    <a:lnTo>
                      <a:pt x="581" y="103"/>
                    </a:lnTo>
                    <a:lnTo>
                      <a:pt x="582" y="104"/>
                    </a:lnTo>
                    <a:lnTo>
                      <a:pt x="584" y="105"/>
                    </a:lnTo>
                    <a:lnTo>
                      <a:pt x="585" y="106"/>
                    </a:lnTo>
                    <a:lnTo>
                      <a:pt x="587" y="109"/>
                    </a:lnTo>
                    <a:lnTo>
                      <a:pt x="587" y="110"/>
                    </a:lnTo>
                    <a:lnTo>
                      <a:pt x="588" y="112"/>
                    </a:lnTo>
                    <a:lnTo>
                      <a:pt x="588" y="115"/>
                    </a:lnTo>
                    <a:lnTo>
                      <a:pt x="588" y="117"/>
                    </a:lnTo>
                    <a:lnTo>
                      <a:pt x="582" y="124"/>
                    </a:lnTo>
                    <a:lnTo>
                      <a:pt x="577" y="132"/>
                    </a:lnTo>
                    <a:lnTo>
                      <a:pt x="575" y="142"/>
                    </a:lnTo>
                    <a:lnTo>
                      <a:pt x="573" y="151"/>
                    </a:lnTo>
                    <a:lnTo>
                      <a:pt x="573" y="161"/>
                    </a:lnTo>
                    <a:lnTo>
                      <a:pt x="573" y="171"/>
                    </a:lnTo>
                    <a:lnTo>
                      <a:pt x="574" y="180"/>
                    </a:lnTo>
                    <a:lnTo>
                      <a:pt x="577" y="190"/>
                    </a:lnTo>
                    <a:lnTo>
                      <a:pt x="576" y="193"/>
                    </a:lnTo>
                    <a:lnTo>
                      <a:pt x="575" y="195"/>
                    </a:lnTo>
                    <a:lnTo>
                      <a:pt x="574" y="199"/>
                    </a:lnTo>
                    <a:lnTo>
                      <a:pt x="573" y="202"/>
                    </a:lnTo>
                    <a:lnTo>
                      <a:pt x="573" y="205"/>
                    </a:lnTo>
                    <a:lnTo>
                      <a:pt x="573" y="208"/>
                    </a:lnTo>
                    <a:lnTo>
                      <a:pt x="573" y="212"/>
                    </a:lnTo>
                    <a:lnTo>
                      <a:pt x="574" y="215"/>
                    </a:lnTo>
                    <a:lnTo>
                      <a:pt x="577" y="214"/>
                    </a:lnTo>
                    <a:lnTo>
                      <a:pt x="580" y="214"/>
                    </a:lnTo>
                    <a:lnTo>
                      <a:pt x="583" y="215"/>
                    </a:lnTo>
                    <a:lnTo>
                      <a:pt x="585" y="216"/>
                    </a:lnTo>
                    <a:lnTo>
                      <a:pt x="588" y="219"/>
                    </a:lnTo>
                    <a:lnTo>
                      <a:pt x="590" y="221"/>
                    </a:lnTo>
                    <a:lnTo>
                      <a:pt x="592" y="225"/>
                    </a:lnTo>
                    <a:lnTo>
                      <a:pt x="594" y="226"/>
                    </a:lnTo>
                    <a:lnTo>
                      <a:pt x="592" y="230"/>
                    </a:lnTo>
                    <a:lnTo>
                      <a:pt x="592" y="233"/>
                    </a:lnTo>
                    <a:lnTo>
                      <a:pt x="594" y="236"/>
                    </a:lnTo>
                    <a:lnTo>
                      <a:pt x="595" y="238"/>
                    </a:lnTo>
                    <a:lnTo>
                      <a:pt x="598" y="241"/>
                    </a:lnTo>
                    <a:lnTo>
                      <a:pt x="603" y="245"/>
                    </a:lnTo>
                    <a:lnTo>
                      <a:pt x="608" y="247"/>
                    </a:lnTo>
                    <a:lnTo>
                      <a:pt x="611" y="250"/>
                    </a:lnTo>
                    <a:lnTo>
                      <a:pt x="611" y="253"/>
                    </a:lnTo>
                    <a:lnTo>
                      <a:pt x="611" y="255"/>
                    </a:lnTo>
                    <a:lnTo>
                      <a:pt x="610" y="257"/>
                    </a:lnTo>
                    <a:lnTo>
                      <a:pt x="609" y="261"/>
                    </a:lnTo>
                    <a:lnTo>
                      <a:pt x="606" y="271"/>
                    </a:lnTo>
                    <a:lnTo>
                      <a:pt x="606" y="282"/>
                    </a:lnTo>
                    <a:lnTo>
                      <a:pt x="605" y="291"/>
                    </a:lnTo>
                    <a:lnTo>
                      <a:pt x="606" y="302"/>
                    </a:lnTo>
                    <a:lnTo>
                      <a:pt x="608" y="323"/>
                    </a:lnTo>
                    <a:lnTo>
                      <a:pt x="611" y="344"/>
                    </a:lnTo>
                    <a:lnTo>
                      <a:pt x="615" y="365"/>
                    </a:lnTo>
                    <a:lnTo>
                      <a:pt x="617" y="386"/>
                    </a:lnTo>
                    <a:lnTo>
                      <a:pt x="619" y="406"/>
                    </a:lnTo>
                    <a:lnTo>
                      <a:pt x="620" y="426"/>
                    </a:lnTo>
                    <a:lnTo>
                      <a:pt x="625" y="450"/>
                    </a:lnTo>
                    <a:lnTo>
                      <a:pt x="630" y="474"/>
                    </a:lnTo>
                    <a:lnTo>
                      <a:pt x="636" y="497"/>
                    </a:lnTo>
                    <a:lnTo>
                      <a:pt x="643" y="519"/>
                    </a:lnTo>
                    <a:lnTo>
                      <a:pt x="652" y="542"/>
                    </a:lnTo>
                    <a:lnTo>
                      <a:pt x="663" y="564"/>
                    </a:lnTo>
                    <a:lnTo>
                      <a:pt x="668" y="574"/>
                    </a:lnTo>
                    <a:lnTo>
                      <a:pt x="675" y="584"/>
                    </a:lnTo>
                    <a:lnTo>
                      <a:pt x="683" y="594"/>
                    </a:lnTo>
                    <a:lnTo>
                      <a:pt x="691" y="604"/>
                    </a:lnTo>
                    <a:lnTo>
                      <a:pt x="698" y="615"/>
                    </a:lnTo>
                    <a:lnTo>
                      <a:pt x="706" y="626"/>
                    </a:lnTo>
                    <a:lnTo>
                      <a:pt x="715" y="635"/>
                    </a:lnTo>
                    <a:lnTo>
                      <a:pt x="725" y="645"/>
                    </a:lnTo>
                    <a:lnTo>
                      <a:pt x="734" y="654"/>
                    </a:lnTo>
                    <a:lnTo>
                      <a:pt x="743" y="663"/>
                    </a:lnTo>
                    <a:lnTo>
                      <a:pt x="753" y="673"/>
                    </a:lnTo>
                    <a:lnTo>
                      <a:pt x="762" y="683"/>
                    </a:lnTo>
                    <a:lnTo>
                      <a:pt x="764" y="686"/>
                    </a:lnTo>
                    <a:lnTo>
                      <a:pt x="767" y="687"/>
                    </a:lnTo>
                    <a:lnTo>
                      <a:pt x="769" y="689"/>
                    </a:lnTo>
                    <a:lnTo>
                      <a:pt x="771" y="693"/>
                    </a:lnTo>
                    <a:lnTo>
                      <a:pt x="774" y="695"/>
                    </a:lnTo>
                    <a:lnTo>
                      <a:pt x="777" y="697"/>
                    </a:lnTo>
                    <a:lnTo>
                      <a:pt x="780" y="700"/>
                    </a:lnTo>
                    <a:lnTo>
                      <a:pt x="782" y="701"/>
                    </a:lnTo>
                    <a:lnTo>
                      <a:pt x="794" y="708"/>
                    </a:lnTo>
                    <a:lnTo>
                      <a:pt x="807" y="714"/>
                    </a:lnTo>
                    <a:lnTo>
                      <a:pt x="818" y="721"/>
                    </a:lnTo>
                    <a:lnTo>
                      <a:pt x="831" y="728"/>
                    </a:lnTo>
                    <a:lnTo>
                      <a:pt x="844" y="734"/>
                    </a:lnTo>
                    <a:lnTo>
                      <a:pt x="857" y="739"/>
                    </a:lnTo>
                    <a:lnTo>
                      <a:pt x="870" y="746"/>
                    </a:lnTo>
                    <a:lnTo>
                      <a:pt x="884" y="752"/>
                    </a:lnTo>
                    <a:lnTo>
                      <a:pt x="905" y="769"/>
                    </a:lnTo>
                    <a:lnTo>
                      <a:pt x="917" y="753"/>
                    </a:lnTo>
                    <a:lnTo>
                      <a:pt x="928" y="739"/>
                    </a:lnTo>
                    <a:lnTo>
                      <a:pt x="939" y="723"/>
                    </a:lnTo>
                    <a:lnTo>
                      <a:pt x="950" y="709"/>
                    </a:lnTo>
                    <a:lnTo>
                      <a:pt x="962" y="694"/>
                    </a:lnTo>
                    <a:lnTo>
                      <a:pt x="975" y="680"/>
                    </a:lnTo>
                    <a:lnTo>
                      <a:pt x="989" y="667"/>
                    </a:lnTo>
                    <a:lnTo>
                      <a:pt x="1005" y="655"/>
                    </a:lnTo>
                    <a:lnTo>
                      <a:pt x="1015" y="648"/>
                    </a:lnTo>
                    <a:lnTo>
                      <a:pt x="1024" y="641"/>
                    </a:lnTo>
                    <a:lnTo>
                      <a:pt x="1034" y="633"/>
                    </a:lnTo>
                    <a:lnTo>
                      <a:pt x="1043" y="626"/>
                    </a:lnTo>
                    <a:lnTo>
                      <a:pt x="1052" y="618"/>
                    </a:lnTo>
                    <a:lnTo>
                      <a:pt x="1062" y="612"/>
                    </a:lnTo>
                    <a:lnTo>
                      <a:pt x="1071" y="606"/>
                    </a:lnTo>
                    <a:lnTo>
                      <a:pt x="1082" y="600"/>
                    </a:lnTo>
                    <a:lnTo>
                      <a:pt x="1104" y="585"/>
                    </a:lnTo>
                    <a:lnTo>
                      <a:pt x="1127" y="571"/>
                    </a:lnTo>
                    <a:lnTo>
                      <a:pt x="1151" y="557"/>
                    </a:lnTo>
                    <a:lnTo>
                      <a:pt x="1174" y="543"/>
                    </a:lnTo>
                    <a:lnTo>
                      <a:pt x="1199" y="530"/>
                    </a:lnTo>
                    <a:lnTo>
                      <a:pt x="1223" y="517"/>
                    </a:lnTo>
                    <a:lnTo>
                      <a:pt x="1248" y="507"/>
                    </a:lnTo>
                    <a:lnTo>
                      <a:pt x="1273" y="496"/>
                    </a:lnTo>
                    <a:lnTo>
                      <a:pt x="1292" y="488"/>
                    </a:lnTo>
                    <a:lnTo>
                      <a:pt x="1311" y="480"/>
                    </a:lnTo>
                    <a:lnTo>
                      <a:pt x="1331" y="472"/>
                    </a:lnTo>
                    <a:lnTo>
                      <a:pt x="1351" y="462"/>
                    </a:lnTo>
                    <a:lnTo>
                      <a:pt x="1368" y="453"/>
                    </a:lnTo>
                    <a:lnTo>
                      <a:pt x="1386" y="441"/>
                    </a:lnTo>
                    <a:lnTo>
                      <a:pt x="1394" y="435"/>
                    </a:lnTo>
                    <a:lnTo>
                      <a:pt x="1402" y="427"/>
                    </a:lnTo>
                    <a:lnTo>
                      <a:pt x="1409" y="420"/>
                    </a:lnTo>
                    <a:lnTo>
                      <a:pt x="1416" y="411"/>
                    </a:lnTo>
                    <a:lnTo>
                      <a:pt x="1426" y="401"/>
                    </a:lnTo>
                    <a:lnTo>
                      <a:pt x="1435" y="392"/>
                    </a:lnTo>
                    <a:lnTo>
                      <a:pt x="1442" y="383"/>
                    </a:lnTo>
                    <a:lnTo>
                      <a:pt x="1449" y="372"/>
                    </a:lnTo>
                    <a:lnTo>
                      <a:pt x="1462" y="350"/>
                    </a:lnTo>
                    <a:lnTo>
                      <a:pt x="1472" y="328"/>
                    </a:lnTo>
                    <a:lnTo>
                      <a:pt x="1483" y="305"/>
                    </a:lnTo>
                    <a:lnTo>
                      <a:pt x="1493" y="282"/>
                    </a:lnTo>
                    <a:lnTo>
                      <a:pt x="1499" y="271"/>
                    </a:lnTo>
                    <a:lnTo>
                      <a:pt x="1505" y="261"/>
                    </a:lnTo>
                    <a:lnTo>
                      <a:pt x="1512" y="250"/>
                    </a:lnTo>
                    <a:lnTo>
                      <a:pt x="1519" y="240"/>
                    </a:lnTo>
                    <a:lnTo>
                      <a:pt x="1526" y="223"/>
                    </a:lnTo>
                    <a:lnTo>
                      <a:pt x="1532" y="206"/>
                    </a:lnTo>
                    <a:lnTo>
                      <a:pt x="1537" y="188"/>
                    </a:lnTo>
                    <a:lnTo>
                      <a:pt x="1540" y="171"/>
                    </a:lnTo>
                    <a:lnTo>
                      <a:pt x="1544" y="153"/>
                    </a:lnTo>
                    <a:lnTo>
                      <a:pt x="1548" y="136"/>
                    </a:lnTo>
                    <a:lnTo>
                      <a:pt x="1554" y="118"/>
                    </a:lnTo>
                    <a:lnTo>
                      <a:pt x="1561" y="103"/>
                    </a:lnTo>
                    <a:lnTo>
                      <a:pt x="1564" y="98"/>
                    </a:lnTo>
                    <a:lnTo>
                      <a:pt x="1565" y="92"/>
                    </a:lnTo>
                    <a:lnTo>
                      <a:pt x="1565" y="87"/>
                    </a:lnTo>
                    <a:lnTo>
                      <a:pt x="1565" y="82"/>
                    </a:lnTo>
                    <a:lnTo>
                      <a:pt x="1565" y="76"/>
                    </a:lnTo>
                    <a:lnTo>
                      <a:pt x="1566" y="70"/>
                    </a:lnTo>
                    <a:lnTo>
                      <a:pt x="1568" y="64"/>
                    </a:lnTo>
                    <a:lnTo>
                      <a:pt x="1573" y="60"/>
                    </a:lnTo>
                    <a:lnTo>
                      <a:pt x="1578" y="60"/>
                    </a:lnTo>
                    <a:lnTo>
                      <a:pt x="1581" y="60"/>
                    </a:lnTo>
                    <a:lnTo>
                      <a:pt x="1585" y="59"/>
                    </a:lnTo>
                    <a:lnTo>
                      <a:pt x="1587" y="56"/>
                    </a:lnTo>
                    <a:lnTo>
                      <a:pt x="1591" y="51"/>
                    </a:lnTo>
                    <a:lnTo>
                      <a:pt x="1593" y="44"/>
                    </a:lnTo>
                    <a:lnTo>
                      <a:pt x="1595" y="36"/>
                    </a:lnTo>
                    <a:lnTo>
                      <a:pt x="1598" y="28"/>
                    </a:lnTo>
                    <a:lnTo>
                      <a:pt x="1601" y="21"/>
                    </a:lnTo>
                    <a:lnTo>
                      <a:pt x="1606" y="15"/>
                    </a:lnTo>
                    <a:lnTo>
                      <a:pt x="1606" y="13"/>
                    </a:lnTo>
                    <a:lnTo>
                      <a:pt x="1606" y="11"/>
                    </a:lnTo>
                    <a:lnTo>
                      <a:pt x="1606" y="8"/>
                    </a:lnTo>
                    <a:lnTo>
                      <a:pt x="1607" y="7"/>
                    </a:lnTo>
                    <a:lnTo>
                      <a:pt x="1607" y="5"/>
                    </a:lnTo>
                    <a:lnTo>
                      <a:pt x="1608" y="4"/>
                    </a:lnTo>
                    <a:lnTo>
                      <a:pt x="1609" y="1"/>
                    </a:lnTo>
                    <a:lnTo>
                      <a:pt x="1610" y="0"/>
                    </a:lnTo>
                    <a:lnTo>
                      <a:pt x="1614" y="1"/>
                    </a:lnTo>
                    <a:lnTo>
                      <a:pt x="1616" y="2"/>
                    </a:lnTo>
                    <a:lnTo>
                      <a:pt x="1617" y="4"/>
                    </a:lnTo>
                    <a:lnTo>
                      <a:pt x="1619" y="6"/>
                    </a:lnTo>
                    <a:lnTo>
                      <a:pt x="1620" y="11"/>
                    </a:lnTo>
                    <a:lnTo>
                      <a:pt x="1620" y="15"/>
                    </a:lnTo>
                    <a:lnTo>
                      <a:pt x="1620" y="21"/>
                    </a:lnTo>
                    <a:lnTo>
                      <a:pt x="1620" y="27"/>
                    </a:lnTo>
                    <a:lnTo>
                      <a:pt x="1621" y="32"/>
                    </a:lnTo>
                    <a:lnTo>
                      <a:pt x="1624" y="3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35" name="Freeform 11"/>
              <p:cNvSpPr>
                <a:spLocks/>
              </p:cNvSpPr>
              <p:nvPr/>
            </p:nvSpPr>
            <p:spPr bwMode="auto">
              <a:xfrm>
                <a:off x="5561013" y="2798763"/>
                <a:ext cx="152400" cy="625475"/>
              </a:xfrm>
              <a:custGeom>
                <a:avLst/>
                <a:gdLst/>
                <a:ahLst/>
                <a:cxnLst>
                  <a:cxn ang="0">
                    <a:pos x="277" y="69"/>
                  </a:cxn>
                  <a:cxn ang="0">
                    <a:pos x="269" y="104"/>
                  </a:cxn>
                  <a:cxn ang="0">
                    <a:pos x="260" y="138"/>
                  </a:cxn>
                  <a:cxn ang="0">
                    <a:pos x="256" y="168"/>
                  </a:cxn>
                  <a:cxn ang="0">
                    <a:pos x="251" y="197"/>
                  </a:cxn>
                  <a:cxn ang="0">
                    <a:pos x="246" y="234"/>
                  </a:cxn>
                  <a:cxn ang="0">
                    <a:pos x="233" y="285"/>
                  </a:cxn>
                  <a:cxn ang="0">
                    <a:pos x="219" y="337"/>
                  </a:cxn>
                  <a:cxn ang="0">
                    <a:pos x="200" y="408"/>
                  </a:cxn>
                  <a:cxn ang="0">
                    <a:pos x="187" y="495"/>
                  </a:cxn>
                  <a:cxn ang="0">
                    <a:pos x="177" y="580"/>
                  </a:cxn>
                  <a:cxn ang="0">
                    <a:pos x="164" y="638"/>
                  </a:cxn>
                  <a:cxn ang="0">
                    <a:pos x="153" y="697"/>
                  </a:cxn>
                  <a:cxn ang="0">
                    <a:pos x="136" y="775"/>
                  </a:cxn>
                  <a:cxn ang="0">
                    <a:pos x="108" y="895"/>
                  </a:cxn>
                  <a:cxn ang="0">
                    <a:pos x="85" y="995"/>
                  </a:cxn>
                  <a:cxn ang="0">
                    <a:pos x="78" y="1057"/>
                  </a:cxn>
                  <a:cxn ang="0">
                    <a:pos x="72" y="1102"/>
                  </a:cxn>
                  <a:cxn ang="0">
                    <a:pos x="71" y="1150"/>
                  </a:cxn>
                  <a:cxn ang="0">
                    <a:pos x="68" y="1178"/>
                  </a:cxn>
                  <a:cxn ang="0">
                    <a:pos x="55" y="1181"/>
                  </a:cxn>
                  <a:cxn ang="0">
                    <a:pos x="44" y="1181"/>
                  </a:cxn>
                  <a:cxn ang="0">
                    <a:pos x="31" y="1173"/>
                  </a:cxn>
                  <a:cxn ang="0">
                    <a:pos x="17" y="1171"/>
                  </a:cxn>
                  <a:cxn ang="0">
                    <a:pos x="3" y="1166"/>
                  </a:cxn>
                  <a:cxn ang="0">
                    <a:pos x="1" y="1156"/>
                  </a:cxn>
                  <a:cxn ang="0">
                    <a:pos x="1" y="1137"/>
                  </a:cxn>
                  <a:cxn ang="0">
                    <a:pos x="5" y="1119"/>
                  </a:cxn>
                  <a:cxn ang="0">
                    <a:pos x="19" y="1065"/>
                  </a:cxn>
                  <a:cxn ang="0">
                    <a:pos x="41" y="995"/>
                  </a:cxn>
                  <a:cxn ang="0">
                    <a:pos x="64" y="925"/>
                  </a:cxn>
                  <a:cxn ang="0">
                    <a:pos x="97" y="788"/>
                  </a:cxn>
                  <a:cxn ang="0">
                    <a:pos x="119" y="649"/>
                  </a:cxn>
                  <a:cxn ang="0">
                    <a:pos x="133" y="548"/>
                  </a:cxn>
                  <a:cxn ang="0">
                    <a:pos x="141" y="523"/>
                  </a:cxn>
                  <a:cxn ang="0">
                    <a:pos x="146" y="498"/>
                  </a:cxn>
                  <a:cxn ang="0">
                    <a:pos x="156" y="457"/>
                  </a:cxn>
                  <a:cxn ang="0">
                    <a:pos x="171" y="409"/>
                  </a:cxn>
                  <a:cxn ang="0">
                    <a:pos x="186" y="362"/>
                  </a:cxn>
                  <a:cxn ang="0">
                    <a:pos x="196" y="313"/>
                  </a:cxn>
                  <a:cxn ang="0">
                    <a:pos x="213" y="265"/>
                  </a:cxn>
                  <a:cxn ang="0">
                    <a:pos x="221" y="222"/>
                  </a:cxn>
                  <a:cxn ang="0">
                    <a:pos x="230" y="196"/>
                  </a:cxn>
                  <a:cxn ang="0">
                    <a:pos x="241" y="170"/>
                  </a:cxn>
                  <a:cxn ang="0">
                    <a:pos x="253" y="126"/>
                  </a:cxn>
                  <a:cxn ang="0">
                    <a:pos x="269" y="74"/>
                  </a:cxn>
                  <a:cxn ang="0">
                    <a:pos x="276" y="38"/>
                  </a:cxn>
                  <a:cxn ang="0">
                    <a:pos x="281" y="0"/>
                  </a:cxn>
                  <a:cxn ang="0">
                    <a:pos x="287" y="15"/>
                  </a:cxn>
                  <a:cxn ang="0">
                    <a:pos x="284" y="34"/>
                  </a:cxn>
                </a:cxnLst>
                <a:rect l="0" t="0" r="r" b="b"/>
                <a:pathLst>
                  <a:path w="287" h="1182">
                    <a:moveTo>
                      <a:pt x="284" y="46"/>
                    </a:moveTo>
                    <a:lnTo>
                      <a:pt x="281" y="58"/>
                    </a:lnTo>
                    <a:lnTo>
                      <a:pt x="277" y="69"/>
                    </a:lnTo>
                    <a:lnTo>
                      <a:pt x="275" y="80"/>
                    </a:lnTo>
                    <a:lnTo>
                      <a:pt x="271" y="92"/>
                    </a:lnTo>
                    <a:lnTo>
                      <a:pt x="269" y="104"/>
                    </a:lnTo>
                    <a:lnTo>
                      <a:pt x="266" y="114"/>
                    </a:lnTo>
                    <a:lnTo>
                      <a:pt x="262" y="126"/>
                    </a:lnTo>
                    <a:lnTo>
                      <a:pt x="260" y="138"/>
                    </a:lnTo>
                    <a:lnTo>
                      <a:pt x="258" y="148"/>
                    </a:lnTo>
                    <a:lnTo>
                      <a:pt x="258" y="159"/>
                    </a:lnTo>
                    <a:lnTo>
                      <a:pt x="256" y="168"/>
                    </a:lnTo>
                    <a:lnTo>
                      <a:pt x="255" y="179"/>
                    </a:lnTo>
                    <a:lnTo>
                      <a:pt x="253" y="188"/>
                    </a:lnTo>
                    <a:lnTo>
                      <a:pt x="251" y="197"/>
                    </a:lnTo>
                    <a:lnTo>
                      <a:pt x="249" y="207"/>
                    </a:lnTo>
                    <a:lnTo>
                      <a:pt x="248" y="216"/>
                    </a:lnTo>
                    <a:lnTo>
                      <a:pt x="246" y="234"/>
                    </a:lnTo>
                    <a:lnTo>
                      <a:pt x="242" y="251"/>
                    </a:lnTo>
                    <a:lnTo>
                      <a:pt x="237" y="269"/>
                    </a:lnTo>
                    <a:lnTo>
                      <a:pt x="233" y="285"/>
                    </a:lnTo>
                    <a:lnTo>
                      <a:pt x="227" y="301"/>
                    </a:lnTo>
                    <a:lnTo>
                      <a:pt x="222" y="319"/>
                    </a:lnTo>
                    <a:lnTo>
                      <a:pt x="219" y="337"/>
                    </a:lnTo>
                    <a:lnTo>
                      <a:pt x="216" y="354"/>
                    </a:lnTo>
                    <a:lnTo>
                      <a:pt x="207" y="381"/>
                    </a:lnTo>
                    <a:lnTo>
                      <a:pt x="200" y="408"/>
                    </a:lnTo>
                    <a:lnTo>
                      <a:pt x="194" y="436"/>
                    </a:lnTo>
                    <a:lnTo>
                      <a:pt x="191" y="465"/>
                    </a:lnTo>
                    <a:lnTo>
                      <a:pt x="187" y="495"/>
                    </a:lnTo>
                    <a:lnTo>
                      <a:pt x="184" y="524"/>
                    </a:lnTo>
                    <a:lnTo>
                      <a:pt x="180" y="552"/>
                    </a:lnTo>
                    <a:lnTo>
                      <a:pt x="177" y="580"/>
                    </a:lnTo>
                    <a:lnTo>
                      <a:pt x="171" y="600"/>
                    </a:lnTo>
                    <a:lnTo>
                      <a:pt x="167" y="619"/>
                    </a:lnTo>
                    <a:lnTo>
                      <a:pt x="164" y="638"/>
                    </a:lnTo>
                    <a:lnTo>
                      <a:pt x="160" y="658"/>
                    </a:lnTo>
                    <a:lnTo>
                      <a:pt x="157" y="677"/>
                    </a:lnTo>
                    <a:lnTo>
                      <a:pt x="153" y="697"/>
                    </a:lnTo>
                    <a:lnTo>
                      <a:pt x="149" y="716"/>
                    </a:lnTo>
                    <a:lnTo>
                      <a:pt x="143" y="734"/>
                    </a:lnTo>
                    <a:lnTo>
                      <a:pt x="136" y="775"/>
                    </a:lnTo>
                    <a:lnTo>
                      <a:pt x="127" y="815"/>
                    </a:lnTo>
                    <a:lnTo>
                      <a:pt x="118" y="855"/>
                    </a:lnTo>
                    <a:lnTo>
                      <a:pt x="108" y="895"/>
                    </a:lnTo>
                    <a:lnTo>
                      <a:pt x="98" y="934"/>
                    </a:lnTo>
                    <a:lnTo>
                      <a:pt x="89" y="974"/>
                    </a:lnTo>
                    <a:lnTo>
                      <a:pt x="85" y="995"/>
                    </a:lnTo>
                    <a:lnTo>
                      <a:pt x="82" y="1015"/>
                    </a:lnTo>
                    <a:lnTo>
                      <a:pt x="79" y="1036"/>
                    </a:lnTo>
                    <a:lnTo>
                      <a:pt x="78" y="1057"/>
                    </a:lnTo>
                    <a:lnTo>
                      <a:pt x="76" y="1071"/>
                    </a:lnTo>
                    <a:lnTo>
                      <a:pt x="74" y="1087"/>
                    </a:lnTo>
                    <a:lnTo>
                      <a:pt x="72" y="1102"/>
                    </a:lnTo>
                    <a:lnTo>
                      <a:pt x="71" y="1118"/>
                    </a:lnTo>
                    <a:lnTo>
                      <a:pt x="71" y="1133"/>
                    </a:lnTo>
                    <a:lnTo>
                      <a:pt x="71" y="1150"/>
                    </a:lnTo>
                    <a:lnTo>
                      <a:pt x="71" y="1165"/>
                    </a:lnTo>
                    <a:lnTo>
                      <a:pt x="71" y="1179"/>
                    </a:lnTo>
                    <a:lnTo>
                      <a:pt x="68" y="1178"/>
                    </a:lnTo>
                    <a:lnTo>
                      <a:pt x="63" y="1179"/>
                    </a:lnTo>
                    <a:lnTo>
                      <a:pt x="60" y="1180"/>
                    </a:lnTo>
                    <a:lnTo>
                      <a:pt x="55" y="1181"/>
                    </a:lnTo>
                    <a:lnTo>
                      <a:pt x="51" y="1182"/>
                    </a:lnTo>
                    <a:lnTo>
                      <a:pt x="48" y="1182"/>
                    </a:lnTo>
                    <a:lnTo>
                      <a:pt x="44" y="1181"/>
                    </a:lnTo>
                    <a:lnTo>
                      <a:pt x="41" y="1178"/>
                    </a:lnTo>
                    <a:lnTo>
                      <a:pt x="37" y="1175"/>
                    </a:lnTo>
                    <a:lnTo>
                      <a:pt x="31" y="1173"/>
                    </a:lnTo>
                    <a:lnTo>
                      <a:pt x="27" y="1172"/>
                    </a:lnTo>
                    <a:lnTo>
                      <a:pt x="22" y="1172"/>
                    </a:lnTo>
                    <a:lnTo>
                      <a:pt x="17" y="1171"/>
                    </a:lnTo>
                    <a:lnTo>
                      <a:pt x="13" y="1170"/>
                    </a:lnTo>
                    <a:lnTo>
                      <a:pt x="7" y="1168"/>
                    </a:lnTo>
                    <a:lnTo>
                      <a:pt x="3" y="1166"/>
                    </a:lnTo>
                    <a:lnTo>
                      <a:pt x="5" y="1164"/>
                    </a:lnTo>
                    <a:lnTo>
                      <a:pt x="0" y="1161"/>
                    </a:lnTo>
                    <a:lnTo>
                      <a:pt x="1" y="1156"/>
                    </a:lnTo>
                    <a:lnTo>
                      <a:pt x="1" y="1150"/>
                    </a:lnTo>
                    <a:lnTo>
                      <a:pt x="1" y="1143"/>
                    </a:lnTo>
                    <a:lnTo>
                      <a:pt x="1" y="1137"/>
                    </a:lnTo>
                    <a:lnTo>
                      <a:pt x="1" y="1130"/>
                    </a:lnTo>
                    <a:lnTo>
                      <a:pt x="2" y="1124"/>
                    </a:lnTo>
                    <a:lnTo>
                      <a:pt x="5" y="1119"/>
                    </a:lnTo>
                    <a:lnTo>
                      <a:pt x="8" y="1115"/>
                    </a:lnTo>
                    <a:lnTo>
                      <a:pt x="13" y="1090"/>
                    </a:lnTo>
                    <a:lnTo>
                      <a:pt x="19" y="1065"/>
                    </a:lnTo>
                    <a:lnTo>
                      <a:pt x="26" y="1042"/>
                    </a:lnTo>
                    <a:lnTo>
                      <a:pt x="33" y="1019"/>
                    </a:lnTo>
                    <a:lnTo>
                      <a:pt x="41" y="995"/>
                    </a:lnTo>
                    <a:lnTo>
                      <a:pt x="48" y="972"/>
                    </a:lnTo>
                    <a:lnTo>
                      <a:pt x="56" y="948"/>
                    </a:lnTo>
                    <a:lnTo>
                      <a:pt x="64" y="925"/>
                    </a:lnTo>
                    <a:lnTo>
                      <a:pt x="77" y="879"/>
                    </a:lnTo>
                    <a:lnTo>
                      <a:pt x="88" y="835"/>
                    </a:lnTo>
                    <a:lnTo>
                      <a:pt x="97" y="788"/>
                    </a:lnTo>
                    <a:lnTo>
                      <a:pt x="105" y="743"/>
                    </a:lnTo>
                    <a:lnTo>
                      <a:pt x="112" y="696"/>
                    </a:lnTo>
                    <a:lnTo>
                      <a:pt x="119" y="649"/>
                    </a:lnTo>
                    <a:lnTo>
                      <a:pt x="125" y="603"/>
                    </a:lnTo>
                    <a:lnTo>
                      <a:pt x="131" y="557"/>
                    </a:lnTo>
                    <a:lnTo>
                      <a:pt x="133" y="548"/>
                    </a:lnTo>
                    <a:lnTo>
                      <a:pt x="136" y="540"/>
                    </a:lnTo>
                    <a:lnTo>
                      <a:pt x="139" y="532"/>
                    </a:lnTo>
                    <a:lnTo>
                      <a:pt x="141" y="523"/>
                    </a:lnTo>
                    <a:lnTo>
                      <a:pt x="144" y="514"/>
                    </a:lnTo>
                    <a:lnTo>
                      <a:pt x="145" y="506"/>
                    </a:lnTo>
                    <a:lnTo>
                      <a:pt x="146" y="498"/>
                    </a:lnTo>
                    <a:lnTo>
                      <a:pt x="146" y="489"/>
                    </a:lnTo>
                    <a:lnTo>
                      <a:pt x="151" y="473"/>
                    </a:lnTo>
                    <a:lnTo>
                      <a:pt x="156" y="457"/>
                    </a:lnTo>
                    <a:lnTo>
                      <a:pt x="161" y="441"/>
                    </a:lnTo>
                    <a:lnTo>
                      <a:pt x="166" y="425"/>
                    </a:lnTo>
                    <a:lnTo>
                      <a:pt x="171" y="409"/>
                    </a:lnTo>
                    <a:lnTo>
                      <a:pt x="175" y="394"/>
                    </a:lnTo>
                    <a:lnTo>
                      <a:pt x="181" y="378"/>
                    </a:lnTo>
                    <a:lnTo>
                      <a:pt x="186" y="362"/>
                    </a:lnTo>
                    <a:lnTo>
                      <a:pt x="188" y="346"/>
                    </a:lnTo>
                    <a:lnTo>
                      <a:pt x="192" y="330"/>
                    </a:lnTo>
                    <a:lnTo>
                      <a:pt x="196" y="313"/>
                    </a:lnTo>
                    <a:lnTo>
                      <a:pt x="202" y="297"/>
                    </a:lnTo>
                    <a:lnTo>
                      <a:pt x="207" y="282"/>
                    </a:lnTo>
                    <a:lnTo>
                      <a:pt x="213" y="265"/>
                    </a:lnTo>
                    <a:lnTo>
                      <a:pt x="216" y="248"/>
                    </a:lnTo>
                    <a:lnTo>
                      <a:pt x="218" y="231"/>
                    </a:lnTo>
                    <a:lnTo>
                      <a:pt x="221" y="222"/>
                    </a:lnTo>
                    <a:lnTo>
                      <a:pt x="225" y="214"/>
                    </a:lnTo>
                    <a:lnTo>
                      <a:pt x="227" y="204"/>
                    </a:lnTo>
                    <a:lnTo>
                      <a:pt x="230" y="196"/>
                    </a:lnTo>
                    <a:lnTo>
                      <a:pt x="233" y="187"/>
                    </a:lnTo>
                    <a:lnTo>
                      <a:pt x="237" y="179"/>
                    </a:lnTo>
                    <a:lnTo>
                      <a:pt x="241" y="170"/>
                    </a:lnTo>
                    <a:lnTo>
                      <a:pt x="247" y="162"/>
                    </a:lnTo>
                    <a:lnTo>
                      <a:pt x="248" y="144"/>
                    </a:lnTo>
                    <a:lnTo>
                      <a:pt x="253" y="126"/>
                    </a:lnTo>
                    <a:lnTo>
                      <a:pt x="258" y="108"/>
                    </a:lnTo>
                    <a:lnTo>
                      <a:pt x="264" y="92"/>
                    </a:lnTo>
                    <a:lnTo>
                      <a:pt x="269" y="74"/>
                    </a:lnTo>
                    <a:lnTo>
                      <a:pt x="274" y="56"/>
                    </a:lnTo>
                    <a:lnTo>
                      <a:pt x="275" y="48"/>
                    </a:lnTo>
                    <a:lnTo>
                      <a:pt x="276" y="38"/>
                    </a:lnTo>
                    <a:lnTo>
                      <a:pt x="276" y="28"/>
                    </a:lnTo>
                    <a:lnTo>
                      <a:pt x="276" y="18"/>
                    </a:lnTo>
                    <a:lnTo>
                      <a:pt x="281" y="0"/>
                    </a:lnTo>
                    <a:lnTo>
                      <a:pt x="284" y="4"/>
                    </a:lnTo>
                    <a:lnTo>
                      <a:pt x="287" y="10"/>
                    </a:lnTo>
                    <a:lnTo>
                      <a:pt x="287" y="15"/>
                    </a:lnTo>
                    <a:lnTo>
                      <a:pt x="285" y="21"/>
                    </a:lnTo>
                    <a:lnTo>
                      <a:pt x="284" y="28"/>
                    </a:lnTo>
                    <a:lnTo>
                      <a:pt x="284" y="34"/>
                    </a:lnTo>
                    <a:lnTo>
                      <a:pt x="283" y="41"/>
                    </a:lnTo>
                    <a:lnTo>
                      <a:pt x="284" y="46"/>
                    </a:lnTo>
                    <a:close/>
                  </a:path>
                </a:pathLst>
              </a:custGeom>
              <a:solidFill>
                <a:srgbClr val="FCFCE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36" name="Freeform 12"/>
              <p:cNvSpPr>
                <a:spLocks noEditPoints="1"/>
              </p:cNvSpPr>
              <p:nvPr/>
            </p:nvSpPr>
            <p:spPr bwMode="auto">
              <a:xfrm>
                <a:off x="5708651" y="2816225"/>
                <a:ext cx="112713" cy="633413"/>
              </a:xfrm>
              <a:custGeom>
                <a:avLst/>
                <a:gdLst/>
                <a:ahLst/>
                <a:cxnLst>
                  <a:cxn ang="0">
                    <a:pos x="10" y="59"/>
                  </a:cxn>
                  <a:cxn ang="0">
                    <a:pos x="12" y="49"/>
                  </a:cxn>
                  <a:cxn ang="0">
                    <a:pos x="13" y="37"/>
                  </a:cxn>
                  <a:cxn ang="0">
                    <a:pos x="14" y="27"/>
                  </a:cxn>
                  <a:cxn ang="0">
                    <a:pos x="14" y="15"/>
                  </a:cxn>
                  <a:cxn ang="0">
                    <a:pos x="15" y="10"/>
                  </a:cxn>
                  <a:cxn ang="0">
                    <a:pos x="17" y="4"/>
                  </a:cxn>
                  <a:cxn ang="0">
                    <a:pos x="18" y="0"/>
                  </a:cxn>
                  <a:cxn ang="0">
                    <a:pos x="24" y="0"/>
                  </a:cxn>
                  <a:cxn ang="0">
                    <a:pos x="27" y="15"/>
                  </a:cxn>
                  <a:cxn ang="0">
                    <a:pos x="27" y="29"/>
                  </a:cxn>
                  <a:cxn ang="0">
                    <a:pos x="26" y="43"/>
                  </a:cxn>
                  <a:cxn ang="0">
                    <a:pos x="24" y="57"/>
                  </a:cxn>
                  <a:cxn ang="0">
                    <a:pos x="35" y="1140"/>
                  </a:cxn>
                  <a:cxn ang="0">
                    <a:pos x="90" y="1146"/>
                  </a:cxn>
                  <a:cxn ang="0">
                    <a:pos x="148" y="1146"/>
                  </a:cxn>
                  <a:cxn ang="0">
                    <a:pos x="203" y="1140"/>
                  </a:cxn>
                  <a:cxn ang="0">
                    <a:pos x="214" y="1138"/>
                  </a:cxn>
                  <a:cxn ang="0">
                    <a:pos x="214" y="1138"/>
                  </a:cxn>
                  <a:cxn ang="0">
                    <a:pos x="214" y="1139"/>
                  </a:cxn>
                  <a:cxn ang="0">
                    <a:pos x="214" y="1139"/>
                  </a:cxn>
                  <a:cxn ang="0">
                    <a:pos x="210" y="1142"/>
                  </a:cxn>
                  <a:cxn ang="0">
                    <a:pos x="201" y="1147"/>
                  </a:cxn>
                  <a:cxn ang="0">
                    <a:pos x="194" y="1156"/>
                  </a:cxn>
                  <a:cxn ang="0">
                    <a:pos x="186" y="1163"/>
                  </a:cxn>
                  <a:cxn ang="0">
                    <a:pos x="173" y="1171"/>
                  </a:cxn>
                  <a:cxn ang="0">
                    <a:pos x="156" y="1181"/>
                  </a:cxn>
                  <a:cxn ang="0">
                    <a:pos x="137" y="1190"/>
                  </a:cxn>
                  <a:cxn ang="0">
                    <a:pos x="118" y="1193"/>
                  </a:cxn>
                  <a:cxn ang="0">
                    <a:pos x="94" y="1195"/>
                  </a:cxn>
                  <a:cxn ang="0">
                    <a:pos x="70" y="1197"/>
                  </a:cxn>
                  <a:cxn ang="0">
                    <a:pos x="46" y="1194"/>
                  </a:cxn>
                  <a:cxn ang="0">
                    <a:pos x="22" y="1187"/>
                  </a:cxn>
                  <a:cxn ang="0">
                    <a:pos x="0" y="1178"/>
                  </a:cxn>
                  <a:cxn ang="0">
                    <a:pos x="5" y="1171"/>
                  </a:cxn>
                  <a:cxn ang="0">
                    <a:pos x="11" y="1166"/>
                  </a:cxn>
                  <a:cxn ang="0">
                    <a:pos x="17" y="1162"/>
                  </a:cxn>
                  <a:cxn ang="0">
                    <a:pos x="22" y="1155"/>
                  </a:cxn>
                  <a:cxn ang="0">
                    <a:pos x="25" y="1151"/>
                  </a:cxn>
                  <a:cxn ang="0">
                    <a:pos x="28" y="1147"/>
                  </a:cxn>
                  <a:cxn ang="0">
                    <a:pos x="31" y="1144"/>
                  </a:cxn>
                  <a:cxn ang="0">
                    <a:pos x="33" y="1140"/>
                  </a:cxn>
                </a:cxnLst>
                <a:rect l="0" t="0" r="r" b="b"/>
                <a:pathLst>
                  <a:path w="214" h="1197">
                    <a:moveTo>
                      <a:pt x="24" y="57"/>
                    </a:moveTo>
                    <a:lnTo>
                      <a:pt x="10" y="59"/>
                    </a:lnTo>
                    <a:lnTo>
                      <a:pt x="11" y="55"/>
                    </a:lnTo>
                    <a:lnTo>
                      <a:pt x="12" y="49"/>
                    </a:lnTo>
                    <a:lnTo>
                      <a:pt x="12" y="43"/>
                    </a:lnTo>
                    <a:lnTo>
                      <a:pt x="13" y="37"/>
                    </a:lnTo>
                    <a:lnTo>
                      <a:pt x="13" y="32"/>
                    </a:lnTo>
                    <a:lnTo>
                      <a:pt x="14" y="27"/>
                    </a:lnTo>
                    <a:lnTo>
                      <a:pt x="14" y="21"/>
                    </a:lnTo>
                    <a:lnTo>
                      <a:pt x="14" y="15"/>
                    </a:lnTo>
                    <a:lnTo>
                      <a:pt x="15" y="13"/>
                    </a:lnTo>
                    <a:lnTo>
                      <a:pt x="15" y="10"/>
                    </a:lnTo>
                    <a:lnTo>
                      <a:pt x="15" y="7"/>
                    </a:lnTo>
                    <a:lnTo>
                      <a:pt x="17" y="4"/>
                    </a:lnTo>
                    <a:lnTo>
                      <a:pt x="17" y="2"/>
                    </a:lnTo>
                    <a:lnTo>
                      <a:pt x="18" y="0"/>
                    </a:lnTo>
                    <a:lnTo>
                      <a:pt x="20" y="0"/>
                    </a:lnTo>
                    <a:lnTo>
                      <a:pt x="24" y="0"/>
                    </a:lnTo>
                    <a:lnTo>
                      <a:pt x="26" y="7"/>
                    </a:lnTo>
                    <a:lnTo>
                      <a:pt x="27" y="15"/>
                    </a:lnTo>
                    <a:lnTo>
                      <a:pt x="27" y="22"/>
                    </a:lnTo>
                    <a:lnTo>
                      <a:pt x="27" y="29"/>
                    </a:lnTo>
                    <a:lnTo>
                      <a:pt x="27" y="36"/>
                    </a:lnTo>
                    <a:lnTo>
                      <a:pt x="26" y="43"/>
                    </a:lnTo>
                    <a:lnTo>
                      <a:pt x="25" y="50"/>
                    </a:lnTo>
                    <a:lnTo>
                      <a:pt x="24" y="57"/>
                    </a:lnTo>
                    <a:close/>
                    <a:moveTo>
                      <a:pt x="33" y="1140"/>
                    </a:moveTo>
                    <a:lnTo>
                      <a:pt x="35" y="1140"/>
                    </a:lnTo>
                    <a:lnTo>
                      <a:pt x="63" y="1144"/>
                    </a:lnTo>
                    <a:lnTo>
                      <a:pt x="90" y="1146"/>
                    </a:lnTo>
                    <a:lnTo>
                      <a:pt x="120" y="1146"/>
                    </a:lnTo>
                    <a:lnTo>
                      <a:pt x="148" y="1146"/>
                    </a:lnTo>
                    <a:lnTo>
                      <a:pt x="176" y="1144"/>
                    </a:lnTo>
                    <a:lnTo>
                      <a:pt x="203" y="1140"/>
                    </a:lnTo>
                    <a:lnTo>
                      <a:pt x="214" y="1138"/>
                    </a:lnTo>
                    <a:lnTo>
                      <a:pt x="214" y="1138"/>
                    </a:lnTo>
                    <a:lnTo>
                      <a:pt x="214" y="1138"/>
                    </a:lnTo>
                    <a:lnTo>
                      <a:pt x="214" y="1138"/>
                    </a:lnTo>
                    <a:lnTo>
                      <a:pt x="214" y="1139"/>
                    </a:lnTo>
                    <a:lnTo>
                      <a:pt x="214" y="1139"/>
                    </a:lnTo>
                    <a:lnTo>
                      <a:pt x="214" y="1139"/>
                    </a:lnTo>
                    <a:lnTo>
                      <a:pt x="214" y="1139"/>
                    </a:lnTo>
                    <a:lnTo>
                      <a:pt x="214" y="1139"/>
                    </a:lnTo>
                    <a:lnTo>
                      <a:pt x="210" y="1142"/>
                    </a:lnTo>
                    <a:lnTo>
                      <a:pt x="205" y="1144"/>
                    </a:lnTo>
                    <a:lnTo>
                      <a:pt x="201" y="1147"/>
                    </a:lnTo>
                    <a:lnTo>
                      <a:pt x="198" y="1152"/>
                    </a:lnTo>
                    <a:lnTo>
                      <a:pt x="194" y="1156"/>
                    </a:lnTo>
                    <a:lnTo>
                      <a:pt x="190" y="1159"/>
                    </a:lnTo>
                    <a:lnTo>
                      <a:pt x="186" y="1163"/>
                    </a:lnTo>
                    <a:lnTo>
                      <a:pt x="183" y="1166"/>
                    </a:lnTo>
                    <a:lnTo>
                      <a:pt x="173" y="1171"/>
                    </a:lnTo>
                    <a:lnTo>
                      <a:pt x="165" y="1176"/>
                    </a:lnTo>
                    <a:lnTo>
                      <a:pt x="156" y="1181"/>
                    </a:lnTo>
                    <a:lnTo>
                      <a:pt x="146" y="1186"/>
                    </a:lnTo>
                    <a:lnTo>
                      <a:pt x="137" y="1190"/>
                    </a:lnTo>
                    <a:lnTo>
                      <a:pt x="128" y="1193"/>
                    </a:lnTo>
                    <a:lnTo>
                      <a:pt x="118" y="1193"/>
                    </a:lnTo>
                    <a:lnTo>
                      <a:pt x="107" y="1193"/>
                    </a:lnTo>
                    <a:lnTo>
                      <a:pt x="94" y="1195"/>
                    </a:lnTo>
                    <a:lnTo>
                      <a:pt x="82" y="1197"/>
                    </a:lnTo>
                    <a:lnTo>
                      <a:pt x="70" y="1197"/>
                    </a:lnTo>
                    <a:lnTo>
                      <a:pt x="58" y="1195"/>
                    </a:lnTo>
                    <a:lnTo>
                      <a:pt x="46" y="1194"/>
                    </a:lnTo>
                    <a:lnTo>
                      <a:pt x="34" y="1191"/>
                    </a:lnTo>
                    <a:lnTo>
                      <a:pt x="22" y="1187"/>
                    </a:lnTo>
                    <a:lnTo>
                      <a:pt x="11" y="1184"/>
                    </a:lnTo>
                    <a:lnTo>
                      <a:pt x="0" y="1178"/>
                    </a:lnTo>
                    <a:lnTo>
                      <a:pt x="3" y="1174"/>
                    </a:lnTo>
                    <a:lnTo>
                      <a:pt x="5" y="1171"/>
                    </a:lnTo>
                    <a:lnTo>
                      <a:pt x="8" y="1169"/>
                    </a:lnTo>
                    <a:lnTo>
                      <a:pt x="11" y="1166"/>
                    </a:lnTo>
                    <a:lnTo>
                      <a:pt x="14" y="1164"/>
                    </a:lnTo>
                    <a:lnTo>
                      <a:pt x="17" y="1162"/>
                    </a:lnTo>
                    <a:lnTo>
                      <a:pt x="20" y="1158"/>
                    </a:lnTo>
                    <a:lnTo>
                      <a:pt x="22" y="1155"/>
                    </a:lnTo>
                    <a:lnTo>
                      <a:pt x="24" y="1152"/>
                    </a:lnTo>
                    <a:lnTo>
                      <a:pt x="25" y="1151"/>
                    </a:lnTo>
                    <a:lnTo>
                      <a:pt x="27" y="1149"/>
                    </a:lnTo>
                    <a:lnTo>
                      <a:pt x="28" y="1147"/>
                    </a:lnTo>
                    <a:lnTo>
                      <a:pt x="29" y="1145"/>
                    </a:lnTo>
                    <a:lnTo>
                      <a:pt x="31" y="1144"/>
                    </a:lnTo>
                    <a:lnTo>
                      <a:pt x="32" y="1142"/>
                    </a:lnTo>
                    <a:lnTo>
                      <a:pt x="33" y="1140"/>
                    </a:lnTo>
                    <a:close/>
                  </a:path>
                </a:pathLst>
              </a:custGeom>
              <a:solidFill>
                <a:srgbClr val="CFCF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37" name="Freeform 13"/>
              <p:cNvSpPr>
                <a:spLocks noEditPoints="1"/>
              </p:cNvSpPr>
              <p:nvPr/>
            </p:nvSpPr>
            <p:spPr bwMode="auto">
              <a:xfrm>
                <a:off x="5703888" y="2846388"/>
                <a:ext cx="141288" cy="576263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17" y="2"/>
                  </a:cxn>
                  <a:cxn ang="0">
                    <a:pos x="15" y="12"/>
                  </a:cxn>
                  <a:cxn ang="0">
                    <a:pos x="13" y="20"/>
                  </a:cxn>
                  <a:cxn ang="0">
                    <a:pos x="11" y="28"/>
                  </a:cxn>
                  <a:cxn ang="0">
                    <a:pos x="8" y="36"/>
                  </a:cxn>
                  <a:cxn ang="0">
                    <a:pos x="7" y="44"/>
                  </a:cxn>
                  <a:cxn ang="0">
                    <a:pos x="5" y="53"/>
                  </a:cxn>
                  <a:cxn ang="0">
                    <a:pos x="3" y="61"/>
                  </a:cxn>
                  <a:cxn ang="0">
                    <a:pos x="0" y="69"/>
                  </a:cxn>
                  <a:cxn ang="0">
                    <a:pos x="4" y="68"/>
                  </a:cxn>
                  <a:cxn ang="0">
                    <a:pos x="18" y="66"/>
                  </a:cxn>
                  <a:cxn ang="0">
                    <a:pos x="25" y="13"/>
                  </a:cxn>
                  <a:cxn ang="0">
                    <a:pos x="29" y="9"/>
                  </a:cxn>
                  <a:cxn ang="0">
                    <a:pos x="29" y="8"/>
                  </a:cxn>
                  <a:cxn ang="0">
                    <a:pos x="29" y="7"/>
                  </a:cxn>
                  <a:cxn ang="0">
                    <a:pos x="29" y="6"/>
                  </a:cxn>
                  <a:cxn ang="0">
                    <a:pos x="29" y="5"/>
                  </a:cxn>
                  <a:cxn ang="0">
                    <a:pos x="31" y="4"/>
                  </a:cxn>
                  <a:cxn ang="0">
                    <a:pos x="31" y="2"/>
                  </a:cxn>
                  <a:cxn ang="0">
                    <a:pos x="31" y="1"/>
                  </a:cxn>
                  <a:cxn ang="0">
                    <a:pos x="31" y="0"/>
                  </a:cxn>
                  <a:cxn ang="0">
                    <a:pos x="40" y="1083"/>
                  </a:cxn>
                  <a:cxn ang="0">
                    <a:pos x="42" y="1083"/>
                  </a:cxn>
                  <a:cxn ang="0">
                    <a:pos x="70" y="1087"/>
                  </a:cxn>
                  <a:cxn ang="0">
                    <a:pos x="97" y="1089"/>
                  </a:cxn>
                  <a:cxn ang="0">
                    <a:pos x="127" y="1089"/>
                  </a:cxn>
                  <a:cxn ang="0">
                    <a:pos x="155" y="1089"/>
                  </a:cxn>
                  <a:cxn ang="0">
                    <a:pos x="183" y="1087"/>
                  </a:cxn>
                  <a:cxn ang="0">
                    <a:pos x="210" y="1083"/>
                  </a:cxn>
                  <a:cxn ang="0">
                    <a:pos x="221" y="1081"/>
                  </a:cxn>
                  <a:cxn ang="0">
                    <a:pos x="228" y="1073"/>
                  </a:cxn>
                  <a:cxn ang="0">
                    <a:pos x="234" y="1064"/>
                  </a:cxn>
                  <a:cxn ang="0">
                    <a:pos x="240" y="1055"/>
                  </a:cxn>
                  <a:cxn ang="0">
                    <a:pos x="245" y="1046"/>
                  </a:cxn>
                  <a:cxn ang="0">
                    <a:pos x="251" y="1037"/>
                  </a:cxn>
                  <a:cxn ang="0">
                    <a:pos x="255" y="1027"/>
                  </a:cxn>
                  <a:cxn ang="0">
                    <a:pos x="260" y="1018"/>
                  </a:cxn>
                  <a:cxn ang="0">
                    <a:pos x="265" y="1009"/>
                  </a:cxn>
                  <a:cxn ang="0">
                    <a:pos x="248" y="1013"/>
                  </a:cxn>
                  <a:cxn ang="0">
                    <a:pos x="225" y="1019"/>
                  </a:cxn>
                  <a:cxn ang="0">
                    <a:pos x="200" y="1023"/>
                  </a:cxn>
                  <a:cxn ang="0">
                    <a:pos x="176" y="1026"/>
                  </a:cxn>
                  <a:cxn ang="0">
                    <a:pos x="151" y="1028"/>
                  </a:cxn>
                  <a:cxn ang="0">
                    <a:pos x="127" y="1028"/>
                  </a:cxn>
                  <a:cxn ang="0">
                    <a:pos x="101" y="1028"/>
                  </a:cxn>
                  <a:cxn ang="0">
                    <a:pos x="76" y="1026"/>
                  </a:cxn>
                  <a:cxn ang="0">
                    <a:pos x="67" y="1025"/>
                  </a:cxn>
                  <a:cxn ang="0">
                    <a:pos x="65" y="1033"/>
                  </a:cxn>
                  <a:cxn ang="0">
                    <a:pos x="61" y="1040"/>
                  </a:cxn>
                  <a:cxn ang="0">
                    <a:pos x="59" y="1047"/>
                  </a:cxn>
                  <a:cxn ang="0">
                    <a:pos x="55" y="1055"/>
                  </a:cxn>
                  <a:cxn ang="0">
                    <a:pos x="52" y="1062"/>
                  </a:cxn>
                  <a:cxn ang="0">
                    <a:pos x="48" y="1069"/>
                  </a:cxn>
                  <a:cxn ang="0">
                    <a:pos x="45" y="1076"/>
                  </a:cxn>
                  <a:cxn ang="0">
                    <a:pos x="40" y="1083"/>
                  </a:cxn>
                </a:cxnLst>
                <a:rect l="0" t="0" r="r" b="b"/>
                <a:pathLst>
                  <a:path w="265" h="1089">
                    <a:moveTo>
                      <a:pt x="31" y="0"/>
                    </a:moveTo>
                    <a:lnTo>
                      <a:pt x="17" y="2"/>
                    </a:lnTo>
                    <a:lnTo>
                      <a:pt x="15" y="12"/>
                    </a:lnTo>
                    <a:lnTo>
                      <a:pt x="13" y="20"/>
                    </a:lnTo>
                    <a:lnTo>
                      <a:pt x="11" y="28"/>
                    </a:lnTo>
                    <a:lnTo>
                      <a:pt x="8" y="36"/>
                    </a:lnTo>
                    <a:lnTo>
                      <a:pt x="7" y="44"/>
                    </a:lnTo>
                    <a:lnTo>
                      <a:pt x="5" y="53"/>
                    </a:lnTo>
                    <a:lnTo>
                      <a:pt x="3" y="61"/>
                    </a:lnTo>
                    <a:lnTo>
                      <a:pt x="0" y="69"/>
                    </a:lnTo>
                    <a:lnTo>
                      <a:pt x="4" y="68"/>
                    </a:lnTo>
                    <a:lnTo>
                      <a:pt x="18" y="66"/>
                    </a:lnTo>
                    <a:lnTo>
                      <a:pt x="25" y="13"/>
                    </a:lnTo>
                    <a:lnTo>
                      <a:pt x="29" y="9"/>
                    </a:lnTo>
                    <a:lnTo>
                      <a:pt x="29" y="8"/>
                    </a:lnTo>
                    <a:lnTo>
                      <a:pt x="29" y="7"/>
                    </a:lnTo>
                    <a:lnTo>
                      <a:pt x="29" y="6"/>
                    </a:lnTo>
                    <a:lnTo>
                      <a:pt x="29" y="5"/>
                    </a:lnTo>
                    <a:lnTo>
                      <a:pt x="31" y="4"/>
                    </a:lnTo>
                    <a:lnTo>
                      <a:pt x="31" y="2"/>
                    </a:lnTo>
                    <a:lnTo>
                      <a:pt x="31" y="1"/>
                    </a:lnTo>
                    <a:lnTo>
                      <a:pt x="31" y="0"/>
                    </a:lnTo>
                    <a:close/>
                    <a:moveTo>
                      <a:pt x="40" y="1083"/>
                    </a:moveTo>
                    <a:lnTo>
                      <a:pt x="42" y="1083"/>
                    </a:lnTo>
                    <a:lnTo>
                      <a:pt x="70" y="1087"/>
                    </a:lnTo>
                    <a:lnTo>
                      <a:pt x="97" y="1089"/>
                    </a:lnTo>
                    <a:lnTo>
                      <a:pt x="127" y="1089"/>
                    </a:lnTo>
                    <a:lnTo>
                      <a:pt x="155" y="1089"/>
                    </a:lnTo>
                    <a:lnTo>
                      <a:pt x="183" y="1087"/>
                    </a:lnTo>
                    <a:lnTo>
                      <a:pt x="210" y="1083"/>
                    </a:lnTo>
                    <a:lnTo>
                      <a:pt x="221" y="1081"/>
                    </a:lnTo>
                    <a:lnTo>
                      <a:pt x="228" y="1073"/>
                    </a:lnTo>
                    <a:lnTo>
                      <a:pt x="234" y="1064"/>
                    </a:lnTo>
                    <a:lnTo>
                      <a:pt x="240" y="1055"/>
                    </a:lnTo>
                    <a:lnTo>
                      <a:pt x="245" y="1046"/>
                    </a:lnTo>
                    <a:lnTo>
                      <a:pt x="251" y="1037"/>
                    </a:lnTo>
                    <a:lnTo>
                      <a:pt x="255" y="1027"/>
                    </a:lnTo>
                    <a:lnTo>
                      <a:pt x="260" y="1018"/>
                    </a:lnTo>
                    <a:lnTo>
                      <a:pt x="265" y="1009"/>
                    </a:lnTo>
                    <a:lnTo>
                      <a:pt x="248" y="1013"/>
                    </a:lnTo>
                    <a:lnTo>
                      <a:pt x="225" y="1019"/>
                    </a:lnTo>
                    <a:lnTo>
                      <a:pt x="200" y="1023"/>
                    </a:lnTo>
                    <a:lnTo>
                      <a:pt x="176" y="1026"/>
                    </a:lnTo>
                    <a:lnTo>
                      <a:pt x="151" y="1028"/>
                    </a:lnTo>
                    <a:lnTo>
                      <a:pt x="127" y="1028"/>
                    </a:lnTo>
                    <a:lnTo>
                      <a:pt x="101" y="1028"/>
                    </a:lnTo>
                    <a:lnTo>
                      <a:pt x="76" y="1026"/>
                    </a:lnTo>
                    <a:lnTo>
                      <a:pt x="67" y="1025"/>
                    </a:lnTo>
                    <a:lnTo>
                      <a:pt x="65" y="1033"/>
                    </a:lnTo>
                    <a:lnTo>
                      <a:pt x="61" y="1040"/>
                    </a:lnTo>
                    <a:lnTo>
                      <a:pt x="59" y="1047"/>
                    </a:lnTo>
                    <a:lnTo>
                      <a:pt x="55" y="1055"/>
                    </a:lnTo>
                    <a:lnTo>
                      <a:pt x="52" y="1062"/>
                    </a:lnTo>
                    <a:lnTo>
                      <a:pt x="48" y="1069"/>
                    </a:lnTo>
                    <a:lnTo>
                      <a:pt x="45" y="1076"/>
                    </a:lnTo>
                    <a:lnTo>
                      <a:pt x="40" y="1083"/>
                    </a:lnTo>
                    <a:close/>
                  </a:path>
                </a:pathLst>
              </a:custGeom>
              <a:solidFill>
                <a:srgbClr val="D3D3B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38" name="Freeform 14"/>
              <p:cNvSpPr>
                <a:spLocks noEditPoints="1"/>
              </p:cNvSpPr>
              <p:nvPr/>
            </p:nvSpPr>
            <p:spPr bwMode="auto">
              <a:xfrm>
                <a:off x="5700713" y="2881313"/>
                <a:ext cx="153988" cy="509588"/>
              </a:xfrm>
              <a:custGeom>
                <a:avLst/>
                <a:gdLst/>
                <a:ahLst/>
                <a:cxnLst>
                  <a:cxn ang="0">
                    <a:pos x="10" y="2"/>
                  </a:cxn>
                  <a:cxn ang="0">
                    <a:pos x="5" y="7"/>
                  </a:cxn>
                  <a:cxn ang="0">
                    <a:pos x="4" y="15"/>
                  </a:cxn>
                  <a:cxn ang="0">
                    <a:pos x="3" y="23"/>
                  </a:cxn>
                  <a:cxn ang="0">
                    <a:pos x="2" y="31"/>
                  </a:cxn>
                  <a:cxn ang="0">
                    <a:pos x="2" y="33"/>
                  </a:cxn>
                  <a:cxn ang="0">
                    <a:pos x="3" y="31"/>
                  </a:cxn>
                  <a:cxn ang="0">
                    <a:pos x="4" y="29"/>
                  </a:cxn>
                  <a:cxn ang="0">
                    <a:pos x="5" y="28"/>
                  </a:cxn>
                  <a:cxn ang="0">
                    <a:pos x="5" y="31"/>
                  </a:cxn>
                  <a:cxn ang="0">
                    <a:pos x="5" y="42"/>
                  </a:cxn>
                  <a:cxn ang="0">
                    <a:pos x="5" y="51"/>
                  </a:cxn>
                  <a:cxn ang="0">
                    <a:pos x="5" y="62"/>
                  </a:cxn>
                  <a:cxn ang="0">
                    <a:pos x="14" y="64"/>
                  </a:cxn>
                  <a:cxn ang="0">
                    <a:pos x="16" y="57"/>
                  </a:cxn>
                  <a:cxn ang="0">
                    <a:pos x="16" y="50"/>
                  </a:cxn>
                  <a:cxn ang="0">
                    <a:pos x="16" y="43"/>
                  </a:cxn>
                  <a:cxn ang="0">
                    <a:pos x="16" y="36"/>
                  </a:cxn>
                  <a:cxn ang="0">
                    <a:pos x="24" y="0"/>
                  </a:cxn>
                  <a:cxn ang="0">
                    <a:pos x="82" y="960"/>
                  </a:cxn>
                  <a:cxn ang="0">
                    <a:pos x="133" y="962"/>
                  </a:cxn>
                  <a:cxn ang="0">
                    <a:pos x="182" y="960"/>
                  </a:cxn>
                  <a:cxn ang="0">
                    <a:pos x="231" y="953"/>
                  </a:cxn>
                  <a:cxn ang="0">
                    <a:pos x="271" y="943"/>
                  </a:cxn>
                  <a:cxn ang="0">
                    <a:pos x="278" y="925"/>
                  </a:cxn>
                  <a:cxn ang="0">
                    <a:pos x="284" y="907"/>
                  </a:cxn>
                  <a:cxn ang="0">
                    <a:pos x="288" y="890"/>
                  </a:cxn>
                  <a:cxn ang="0">
                    <a:pos x="291" y="871"/>
                  </a:cxn>
                  <a:cxn ang="0">
                    <a:pos x="259" y="883"/>
                  </a:cxn>
                  <a:cxn ang="0">
                    <a:pos x="218" y="893"/>
                  </a:cxn>
                  <a:cxn ang="0">
                    <a:pos x="176" y="899"/>
                  </a:cxn>
                  <a:cxn ang="0">
                    <a:pos x="133" y="902"/>
                  </a:cxn>
                  <a:cxn ang="0">
                    <a:pos x="88" y="899"/>
                  </a:cxn>
                  <a:cxn ang="0">
                    <a:pos x="83" y="906"/>
                  </a:cxn>
                  <a:cxn ang="0">
                    <a:pos x="81" y="922"/>
                  </a:cxn>
                  <a:cxn ang="0">
                    <a:pos x="78" y="937"/>
                  </a:cxn>
                  <a:cxn ang="0">
                    <a:pos x="74" y="952"/>
                  </a:cxn>
                </a:cxnLst>
                <a:rect l="0" t="0" r="r" b="b"/>
                <a:pathLst>
                  <a:path w="291" h="962">
                    <a:moveTo>
                      <a:pt x="24" y="0"/>
                    </a:moveTo>
                    <a:lnTo>
                      <a:pt x="10" y="2"/>
                    </a:lnTo>
                    <a:lnTo>
                      <a:pt x="6" y="3"/>
                    </a:lnTo>
                    <a:lnTo>
                      <a:pt x="5" y="7"/>
                    </a:lnTo>
                    <a:lnTo>
                      <a:pt x="5" y="11"/>
                    </a:lnTo>
                    <a:lnTo>
                      <a:pt x="4" y="15"/>
                    </a:lnTo>
                    <a:lnTo>
                      <a:pt x="3" y="18"/>
                    </a:lnTo>
                    <a:lnTo>
                      <a:pt x="3" y="23"/>
                    </a:lnTo>
                    <a:lnTo>
                      <a:pt x="2" y="26"/>
                    </a:lnTo>
                    <a:lnTo>
                      <a:pt x="2" y="31"/>
                    </a:lnTo>
                    <a:lnTo>
                      <a:pt x="0" y="35"/>
                    </a:lnTo>
                    <a:lnTo>
                      <a:pt x="2" y="33"/>
                    </a:lnTo>
                    <a:lnTo>
                      <a:pt x="3" y="32"/>
                    </a:lnTo>
                    <a:lnTo>
                      <a:pt x="3" y="31"/>
                    </a:lnTo>
                    <a:lnTo>
                      <a:pt x="4" y="30"/>
                    </a:lnTo>
                    <a:lnTo>
                      <a:pt x="4" y="29"/>
                    </a:lnTo>
                    <a:lnTo>
                      <a:pt x="4" y="28"/>
                    </a:lnTo>
                    <a:lnTo>
                      <a:pt x="5" y="28"/>
                    </a:lnTo>
                    <a:lnTo>
                      <a:pt x="5" y="26"/>
                    </a:lnTo>
                    <a:lnTo>
                      <a:pt x="5" y="31"/>
                    </a:lnTo>
                    <a:lnTo>
                      <a:pt x="5" y="36"/>
                    </a:lnTo>
                    <a:lnTo>
                      <a:pt x="5" y="42"/>
                    </a:lnTo>
                    <a:lnTo>
                      <a:pt x="5" y="46"/>
                    </a:lnTo>
                    <a:lnTo>
                      <a:pt x="5" y="51"/>
                    </a:lnTo>
                    <a:lnTo>
                      <a:pt x="5" y="57"/>
                    </a:lnTo>
                    <a:lnTo>
                      <a:pt x="5" y="62"/>
                    </a:lnTo>
                    <a:lnTo>
                      <a:pt x="5" y="67"/>
                    </a:lnTo>
                    <a:lnTo>
                      <a:pt x="14" y="64"/>
                    </a:lnTo>
                    <a:lnTo>
                      <a:pt x="16" y="60"/>
                    </a:lnTo>
                    <a:lnTo>
                      <a:pt x="16" y="57"/>
                    </a:lnTo>
                    <a:lnTo>
                      <a:pt x="16" y="53"/>
                    </a:lnTo>
                    <a:lnTo>
                      <a:pt x="16" y="50"/>
                    </a:lnTo>
                    <a:lnTo>
                      <a:pt x="16" y="46"/>
                    </a:lnTo>
                    <a:lnTo>
                      <a:pt x="16" y="43"/>
                    </a:lnTo>
                    <a:lnTo>
                      <a:pt x="16" y="39"/>
                    </a:lnTo>
                    <a:lnTo>
                      <a:pt x="16" y="36"/>
                    </a:lnTo>
                    <a:lnTo>
                      <a:pt x="19" y="32"/>
                    </a:lnTo>
                    <a:lnTo>
                      <a:pt x="24" y="0"/>
                    </a:lnTo>
                    <a:close/>
                    <a:moveTo>
                      <a:pt x="73" y="959"/>
                    </a:moveTo>
                    <a:lnTo>
                      <a:pt x="82" y="960"/>
                    </a:lnTo>
                    <a:lnTo>
                      <a:pt x="107" y="962"/>
                    </a:lnTo>
                    <a:lnTo>
                      <a:pt x="133" y="962"/>
                    </a:lnTo>
                    <a:lnTo>
                      <a:pt x="157" y="962"/>
                    </a:lnTo>
                    <a:lnTo>
                      <a:pt x="182" y="960"/>
                    </a:lnTo>
                    <a:lnTo>
                      <a:pt x="206" y="957"/>
                    </a:lnTo>
                    <a:lnTo>
                      <a:pt x="231" y="953"/>
                    </a:lnTo>
                    <a:lnTo>
                      <a:pt x="254" y="947"/>
                    </a:lnTo>
                    <a:lnTo>
                      <a:pt x="271" y="943"/>
                    </a:lnTo>
                    <a:lnTo>
                      <a:pt x="274" y="934"/>
                    </a:lnTo>
                    <a:lnTo>
                      <a:pt x="278" y="925"/>
                    </a:lnTo>
                    <a:lnTo>
                      <a:pt x="281" y="917"/>
                    </a:lnTo>
                    <a:lnTo>
                      <a:pt x="284" y="907"/>
                    </a:lnTo>
                    <a:lnTo>
                      <a:pt x="286" y="899"/>
                    </a:lnTo>
                    <a:lnTo>
                      <a:pt x="288" y="890"/>
                    </a:lnTo>
                    <a:lnTo>
                      <a:pt x="289" y="881"/>
                    </a:lnTo>
                    <a:lnTo>
                      <a:pt x="291" y="871"/>
                    </a:lnTo>
                    <a:lnTo>
                      <a:pt x="279" y="876"/>
                    </a:lnTo>
                    <a:lnTo>
                      <a:pt x="259" y="883"/>
                    </a:lnTo>
                    <a:lnTo>
                      <a:pt x="239" y="889"/>
                    </a:lnTo>
                    <a:lnTo>
                      <a:pt x="218" y="893"/>
                    </a:lnTo>
                    <a:lnTo>
                      <a:pt x="197" y="897"/>
                    </a:lnTo>
                    <a:lnTo>
                      <a:pt x="176" y="899"/>
                    </a:lnTo>
                    <a:lnTo>
                      <a:pt x="154" y="902"/>
                    </a:lnTo>
                    <a:lnTo>
                      <a:pt x="133" y="902"/>
                    </a:lnTo>
                    <a:lnTo>
                      <a:pt x="110" y="902"/>
                    </a:lnTo>
                    <a:lnTo>
                      <a:pt x="88" y="899"/>
                    </a:lnTo>
                    <a:lnTo>
                      <a:pt x="85" y="899"/>
                    </a:lnTo>
                    <a:lnTo>
                      <a:pt x="83" y="906"/>
                    </a:lnTo>
                    <a:lnTo>
                      <a:pt x="82" y="915"/>
                    </a:lnTo>
                    <a:lnTo>
                      <a:pt x="81" y="922"/>
                    </a:lnTo>
                    <a:lnTo>
                      <a:pt x="80" y="930"/>
                    </a:lnTo>
                    <a:lnTo>
                      <a:pt x="78" y="937"/>
                    </a:lnTo>
                    <a:lnTo>
                      <a:pt x="76" y="945"/>
                    </a:lnTo>
                    <a:lnTo>
                      <a:pt x="74" y="952"/>
                    </a:lnTo>
                    <a:lnTo>
                      <a:pt x="73" y="959"/>
                    </a:lnTo>
                    <a:close/>
                  </a:path>
                </a:pathLst>
              </a:custGeom>
              <a:solidFill>
                <a:srgbClr val="D8D8B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39" name="Freeform 15"/>
              <p:cNvSpPr>
                <a:spLocks noEditPoints="1"/>
              </p:cNvSpPr>
              <p:nvPr/>
            </p:nvSpPr>
            <p:spPr bwMode="auto">
              <a:xfrm>
                <a:off x="5703888" y="2916238"/>
                <a:ext cx="152400" cy="442913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0" y="19"/>
                  </a:cxn>
                  <a:cxn ang="0">
                    <a:pos x="0" y="35"/>
                  </a:cxn>
                  <a:cxn ang="0">
                    <a:pos x="0" y="51"/>
                  </a:cxn>
                  <a:cxn ang="0">
                    <a:pos x="0" y="68"/>
                  </a:cxn>
                  <a:cxn ang="0">
                    <a:pos x="8" y="64"/>
                  </a:cxn>
                  <a:cxn ang="0">
                    <a:pos x="8" y="49"/>
                  </a:cxn>
                  <a:cxn ang="0">
                    <a:pos x="9" y="33"/>
                  </a:cxn>
                  <a:cxn ang="0">
                    <a:pos x="9" y="16"/>
                  </a:cxn>
                  <a:cxn ang="0">
                    <a:pos x="9" y="0"/>
                  </a:cxn>
                  <a:cxn ang="0">
                    <a:pos x="83" y="835"/>
                  </a:cxn>
                  <a:cxn ang="0">
                    <a:pos x="128" y="838"/>
                  </a:cxn>
                  <a:cxn ang="0">
                    <a:pos x="171" y="835"/>
                  </a:cxn>
                  <a:cxn ang="0">
                    <a:pos x="213" y="829"/>
                  </a:cxn>
                  <a:cxn ang="0">
                    <a:pos x="254" y="819"/>
                  </a:cxn>
                  <a:cxn ang="0">
                    <a:pos x="286" y="807"/>
                  </a:cxn>
                  <a:cxn ang="0">
                    <a:pos x="287" y="799"/>
                  </a:cxn>
                  <a:cxn ang="0">
                    <a:pos x="287" y="790"/>
                  </a:cxn>
                  <a:cxn ang="0">
                    <a:pos x="287" y="781"/>
                  </a:cxn>
                  <a:cxn ang="0">
                    <a:pos x="287" y="773"/>
                  </a:cxn>
                  <a:cxn ang="0">
                    <a:pos x="287" y="765"/>
                  </a:cxn>
                  <a:cxn ang="0">
                    <a:pos x="287" y="757"/>
                  </a:cxn>
                  <a:cxn ang="0">
                    <a:pos x="287" y="749"/>
                  </a:cxn>
                  <a:cxn ang="0">
                    <a:pos x="286" y="741"/>
                  </a:cxn>
                  <a:cxn ang="0">
                    <a:pos x="253" y="755"/>
                  </a:cxn>
                  <a:cxn ang="0">
                    <a:pos x="219" y="765"/>
                  </a:cxn>
                  <a:cxn ang="0">
                    <a:pos x="183" y="772"/>
                  </a:cxn>
                  <a:cxn ang="0">
                    <a:pos x="146" y="777"/>
                  </a:cxn>
                  <a:cxn ang="0">
                    <a:pos x="108" y="777"/>
                  </a:cxn>
                  <a:cxn ang="0">
                    <a:pos x="87" y="774"/>
                  </a:cxn>
                  <a:cxn ang="0">
                    <a:pos x="85" y="790"/>
                  </a:cxn>
                  <a:cxn ang="0">
                    <a:pos x="83" y="805"/>
                  </a:cxn>
                  <a:cxn ang="0">
                    <a:pos x="81" y="820"/>
                  </a:cxn>
                  <a:cxn ang="0">
                    <a:pos x="80" y="835"/>
                  </a:cxn>
                </a:cxnLst>
                <a:rect l="0" t="0" r="r" b="b"/>
                <a:pathLst>
                  <a:path w="287" h="838">
                    <a:moveTo>
                      <a:pt x="9" y="0"/>
                    </a:moveTo>
                    <a:lnTo>
                      <a:pt x="0" y="3"/>
                    </a:lnTo>
                    <a:lnTo>
                      <a:pt x="0" y="10"/>
                    </a:lnTo>
                    <a:lnTo>
                      <a:pt x="0" y="19"/>
                    </a:lnTo>
                    <a:lnTo>
                      <a:pt x="0" y="27"/>
                    </a:lnTo>
                    <a:lnTo>
                      <a:pt x="0" y="35"/>
                    </a:lnTo>
                    <a:lnTo>
                      <a:pt x="0" y="43"/>
                    </a:lnTo>
                    <a:lnTo>
                      <a:pt x="0" y="51"/>
                    </a:lnTo>
                    <a:lnTo>
                      <a:pt x="0" y="60"/>
                    </a:lnTo>
                    <a:lnTo>
                      <a:pt x="0" y="68"/>
                    </a:lnTo>
                    <a:lnTo>
                      <a:pt x="1" y="67"/>
                    </a:lnTo>
                    <a:lnTo>
                      <a:pt x="8" y="64"/>
                    </a:lnTo>
                    <a:lnTo>
                      <a:pt x="8" y="57"/>
                    </a:lnTo>
                    <a:lnTo>
                      <a:pt x="8" y="49"/>
                    </a:lnTo>
                    <a:lnTo>
                      <a:pt x="9" y="41"/>
                    </a:lnTo>
                    <a:lnTo>
                      <a:pt x="9" y="33"/>
                    </a:lnTo>
                    <a:lnTo>
                      <a:pt x="9" y="24"/>
                    </a:lnTo>
                    <a:lnTo>
                      <a:pt x="9" y="16"/>
                    </a:lnTo>
                    <a:lnTo>
                      <a:pt x="9" y="8"/>
                    </a:lnTo>
                    <a:lnTo>
                      <a:pt x="9" y="0"/>
                    </a:lnTo>
                    <a:close/>
                    <a:moveTo>
                      <a:pt x="80" y="835"/>
                    </a:moveTo>
                    <a:lnTo>
                      <a:pt x="83" y="835"/>
                    </a:lnTo>
                    <a:lnTo>
                      <a:pt x="105" y="838"/>
                    </a:lnTo>
                    <a:lnTo>
                      <a:pt x="128" y="838"/>
                    </a:lnTo>
                    <a:lnTo>
                      <a:pt x="149" y="838"/>
                    </a:lnTo>
                    <a:lnTo>
                      <a:pt x="171" y="835"/>
                    </a:lnTo>
                    <a:lnTo>
                      <a:pt x="192" y="833"/>
                    </a:lnTo>
                    <a:lnTo>
                      <a:pt x="213" y="829"/>
                    </a:lnTo>
                    <a:lnTo>
                      <a:pt x="234" y="825"/>
                    </a:lnTo>
                    <a:lnTo>
                      <a:pt x="254" y="819"/>
                    </a:lnTo>
                    <a:lnTo>
                      <a:pt x="274" y="812"/>
                    </a:lnTo>
                    <a:lnTo>
                      <a:pt x="286" y="807"/>
                    </a:lnTo>
                    <a:lnTo>
                      <a:pt x="286" y="803"/>
                    </a:lnTo>
                    <a:lnTo>
                      <a:pt x="287" y="799"/>
                    </a:lnTo>
                    <a:lnTo>
                      <a:pt x="287" y="794"/>
                    </a:lnTo>
                    <a:lnTo>
                      <a:pt x="287" y="790"/>
                    </a:lnTo>
                    <a:lnTo>
                      <a:pt x="287" y="786"/>
                    </a:lnTo>
                    <a:lnTo>
                      <a:pt x="287" y="781"/>
                    </a:lnTo>
                    <a:lnTo>
                      <a:pt x="287" y="777"/>
                    </a:lnTo>
                    <a:lnTo>
                      <a:pt x="287" y="773"/>
                    </a:lnTo>
                    <a:lnTo>
                      <a:pt x="287" y="769"/>
                    </a:lnTo>
                    <a:lnTo>
                      <a:pt x="287" y="765"/>
                    </a:lnTo>
                    <a:lnTo>
                      <a:pt x="287" y="760"/>
                    </a:lnTo>
                    <a:lnTo>
                      <a:pt x="287" y="757"/>
                    </a:lnTo>
                    <a:lnTo>
                      <a:pt x="287" y="752"/>
                    </a:lnTo>
                    <a:lnTo>
                      <a:pt x="287" y="749"/>
                    </a:lnTo>
                    <a:lnTo>
                      <a:pt x="286" y="745"/>
                    </a:lnTo>
                    <a:lnTo>
                      <a:pt x="286" y="741"/>
                    </a:lnTo>
                    <a:lnTo>
                      <a:pt x="269" y="748"/>
                    </a:lnTo>
                    <a:lnTo>
                      <a:pt x="253" y="755"/>
                    </a:lnTo>
                    <a:lnTo>
                      <a:pt x="236" y="760"/>
                    </a:lnTo>
                    <a:lnTo>
                      <a:pt x="219" y="765"/>
                    </a:lnTo>
                    <a:lnTo>
                      <a:pt x="201" y="770"/>
                    </a:lnTo>
                    <a:lnTo>
                      <a:pt x="183" y="772"/>
                    </a:lnTo>
                    <a:lnTo>
                      <a:pt x="165" y="774"/>
                    </a:lnTo>
                    <a:lnTo>
                      <a:pt x="146" y="777"/>
                    </a:lnTo>
                    <a:lnTo>
                      <a:pt x="128" y="777"/>
                    </a:lnTo>
                    <a:lnTo>
                      <a:pt x="108" y="777"/>
                    </a:lnTo>
                    <a:lnTo>
                      <a:pt x="90" y="774"/>
                    </a:lnTo>
                    <a:lnTo>
                      <a:pt x="87" y="774"/>
                    </a:lnTo>
                    <a:lnTo>
                      <a:pt x="85" y="783"/>
                    </a:lnTo>
                    <a:lnTo>
                      <a:pt x="85" y="790"/>
                    </a:lnTo>
                    <a:lnTo>
                      <a:pt x="84" y="797"/>
                    </a:lnTo>
                    <a:lnTo>
                      <a:pt x="83" y="805"/>
                    </a:lnTo>
                    <a:lnTo>
                      <a:pt x="82" y="812"/>
                    </a:lnTo>
                    <a:lnTo>
                      <a:pt x="81" y="820"/>
                    </a:lnTo>
                    <a:lnTo>
                      <a:pt x="81" y="827"/>
                    </a:lnTo>
                    <a:lnTo>
                      <a:pt x="80" y="835"/>
                    </a:lnTo>
                    <a:close/>
                  </a:path>
                </a:pathLst>
              </a:custGeom>
              <a:solidFill>
                <a:srgbClr val="DDDD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40" name="Freeform 16"/>
              <p:cNvSpPr>
                <a:spLocks noEditPoints="1"/>
              </p:cNvSpPr>
              <p:nvPr/>
            </p:nvSpPr>
            <p:spPr bwMode="auto">
              <a:xfrm>
                <a:off x="5699126" y="2949575"/>
                <a:ext cx="155575" cy="377825"/>
              </a:xfrm>
              <a:custGeom>
                <a:avLst/>
                <a:gdLst/>
                <a:ahLst/>
                <a:cxnLst>
                  <a:cxn ang="0">
                    <a:pos x="10" y="3"/>
                  </a:cxn>
                  <a:cxn ang="0">
                    <a:pos x="9" y="6"/>
                  </a:cxn>
                  <a:cxn ang="0">
                    <a:pos x="9" y="12"/>
                  </a:cxn>
                  <a:cxn ang="0">
                    <a:pos x="8" y="17"/>
                  </a:cxn>
                  <a:cxn ang="0">
                    <a:pos x="8" y="22"/>
                  </a:cxn>
                  <a:cxn ang="0">
                    <a:pos x="6" y="31"/>
                  </a:cxn>
                  <a:cxn ang="0">
                    <a:pos x="2" y="42"/>
                  </a:cxn>
                  <a:cxn ang="0">
                    <a:pos x="1" y="54"/>
                  </a:cxn>
                  <a:cxn ang="0">
                    <a:pos x="0" y="67"/>
                  </a:cxn>
                  <a:cxn ang="0">
                    <a:pos x="3" y="72"/>
                  </a:cxn>
                  <a:cxn ang="0">
                    <a:pos x="14" y="59"/>
                  </a:cxn>
                  <a:cxn ang="0">
                    <a:pos x="15" y="42"/>
                  </a:cxn>
                  <a:cxn ang="0">
                    <a:pos x="16" y="26"/>
                  </a:cxn>
                  <a:cxn ang="0">
                    <a:pos x="16" y="10"/>
                  </a:cxn>
                  <a:cxn ang="0">
                    <a:pos x="96" y="710"/>
                  </a:cxn>
                  <a:cxn ang="0">
                    <a:pos x="117" y="713"/>
                  </a:cxn>
                  <a:cxn ang="0">
                    <a:pos x="155" y="713"/>
                  </a:cxn>
                  <a:cxn ang="0">
                    <a:pos x="192" y="708"/>
                  </a:cxn>
                  <a:cxn ang="0">
                    <a:pos x="228" y="701"/>
                  </a:cxn>
                  <a:cxn ang="0">
                    <a:pos x="262" y="691"/>
                  </a:cxn>
                  <a:cxn ang="0">
                    <a:pos x="295" y="677"/>
                  </a:cxn>
                  <a:cxn ang="0">
                    <a:pos x="292" y="661"/>
                  </a:cxn>
                  <a:cxn ang="0">
                    <a:pos x="290" y="645"/>
                  </a:cxn>
                  <a:cxn ang="0">
                    <a:pos x="286" y="630"/>
                  </a:cxn>
                  <a:cxn ang="0">
                    <a:pos x="283" y="615"/>
                  </a:cxn>
                  <a:cxn ang="0">
                    <a:pos x="269" y="622"/>
                  </a:cxn>
                  <a:cxn ang="0">
                    <a:pos x="241" y="633"/>
                  </a:cxn>
                  <a:cxn ang="0">
                    <a:pos x="213" y="643"/>
                  </a:cxn>
                  <a:cxn ang="0">
                    <a:pos x="182" y="648"/>
                  </a:cxn>
                  <a:cxn ang="0">
                    <a:pos x="152" y="651"/>
                  </a:cxn>
                  <a:cxn ang="0">
                    <a:pos x="120" y="651"/>
                  </a:cxn>
                  <a:cxn ang="0">
                    <a:pos x="99" y="650"/>
                  </a:cxn>
                  <a:cxn ang="0">
                    <a:pos x="99" y="659"/>
                  </a:cxn>
                  <a:cxn ang="0">
                    <a:pos x="99" y="670"/>
                  </a:cxn>
                  <a:cxn ang="0">
                    <a:pos x="99" y="679"/>
                  </a:cxn>
                  <a:cxn ang="0">
                    <a:pos x="99" y="688"/>
                  </a:cxn>
                  <a:cxn ang="0">
                    <a:pos x="98" y="694"/>
                  </a:cxn>
                  <a:cxn ang="0">
                    <a:pos x="98" y="700"/>
                  </a:cxn>
                  <a:cxn ang="0">
                    <a:pos x="97" y="705"/>
                  </a:cxn>
                  <a:cxn ang="0">
                    <a:pos x="96" y="710"/>
                  </a:cxn>
                </a:cxnLst>
                <a:rect l="0" t="0" r="r" b="b"/>
                <a:pathLst>
                  <a:path w="295" h="713">
                    <a:moveTo>
                      <a:pt x="17" y="0"/>
                    </a:moveTo>
                    <a:lnTo>
                      <a:pt x="10" y="3"/>
                    </a:lnTo>
                    <a:lnTo>
                      <a:pt x="9" y="4"/>
                    </a:lnTo>
                    <a:lnTo>
                      <a:pt x="9" y="6"/>
                    </a:lnTo>
                    <a:lnTo>
                      <a:pt x="9" y="8"/>
                    </a:lnTo>
                    <a:lnTo>
                      <a:pt x="9" y="12"/>
                    </a:lnTo>
                    <a:lnTo>
                      <a:pt x="8" y="14"/>
                    </a:lnTo>
                    <a:lnTo>
                      <a:pt x="8" y="17"/>
                    </a:lnTo>
                    <a:lnTo>
                      <a:pt x="8" y="19"/>
                    </a:lnTo>
                    <a:lnTo>
                      <a:pt x="8" y="22"/>
                    </a:lnTo>
                    <a:lnTo>
                      <a:pt x="8" y="25"/>
                    </a:lnTo>
                    <a:lnTo>
                      <a:pt x="6" y="31"/>
                    </a:lnTo>
                    <a:lnTo>
                      <a:pt x="4" y="37"/>
                    </a:lnTo>
                    <a:lnTo>
                      <a:pt x="2" y="42"/>
                    </a:lnTo>
                    <a:lnTo>
                      <a:pt x="2" y="48"/>
                    </a:lnTo>
                    <a:lnTo>
                      <a:pt x="1" y="54"/>
                    </a:lnTo>
                    <a:lnTo>
                      <a:pt x="1" y="61"/>
                    </a:lnTo>
                    <a:lnTo>
                      <a:pt x="0" y="67"/>
                    </a:lnTo>
                    <a:lnTo>
                      <a:pt x="0" y="74"/>
                    </a:lnTo>
                    <a:lnTo>
                      <a:pt x="3" y="72"/>
                    </a:lnTo>
                    <a:lnTo>
                      <a:pt x="14" y="67"/>
                    </a:lnTo>
                    <a:lnTo>
                      <a:pt x="14" y="59"/>
                    </a:lnTo>
                    <a:lnTo>
                      <a:pt x="15" y="51"/>
                    </a:lnTo>
                    <a:lnTo>
                      <a:pt x="15" y="42"/>
                    </a:lnTo>
                    <a:lnTo>
                      <a:pt x="15" y="34"/>
                    </a:lnTo>
                    <a:lnTo>
                      <a:pt x="16" y="26"/>
                    </a:lnTo>
                    <a:lnTo>
                      <a:pt x="16" y="18"/>
                    </a:lnTo>
                    <a:lnTo>
                      <a:pt x="16" y="10"/>
                    </a:lnTo>
                    <a:lnTo>
                      <a:pt x="17" y="0"/>
                    </a:lnTo>
                    <a:close/>
                    <a:moveTo>
                      <a:pt x="96" y="710"/>
                    </a:moveTo>
                    <a:lnTo>
                      <a:pt x="99" y="710"/>
                    </a:lnTo>
                    <a:lnTo>
                      <a:pt x="117" y="713"/>
                    </a:lnTo>
                    <a:lnTo>
                      <a:pt x="137" y="713"/>
                    </a:lnTo>
                    <a:lnTo>
                      <a:pt x="155" y="713"/>
                    </a:lnTo>
                    <a:lnTo>
                      <a:pt x="174" y="710"/>
                    </a:lnTo>
                    <a:lnTo>
                      <a:pt x="192" y="708"/>
                    </a:lnTo>
                    <a:lnTo>
                      <a:pt x="210" y="706"/>
                    </a:lnTo>
                    <a:lnTo>
                      <a:pt x="228" y="701"/>
                    </a:lnTo>
                    <a:lnTo>
                      <a:pt x="245" y="696"/>
                    </a:lnTo>
                    <a:lnTo>
                      <a:pt x="262" y="691"/>
                    </a:lnTo>
                    <a:lnTo>
                      <a:pt x="278" y="684"/>
                    </a:lnTo>
                    <a:lnTo>
                      <a:pt x="295" y="677"/>
                    </a:lnTo>
                    <a:lnTo>
                      <a:pt x="293" y="668"/>
                    </a:lnTo>
                    <a:lnTo>
                      <a:pt x="292" y="661"/>
                    </a:lnTo>
                    <a:lnTo>
                      <a:pt x="291" y="653"/>
                    </a:lnTo>
                    <a:lnTo>
                      <a:pt x="290" y="645"/>
                    </a:lnTo>
                    <a:lnTo>
                      <a:pt x="289" y="637"/>
                    </a:lnTo>
                    <a:lnTo>
                      <a:pt x="286" y="630"/>
                    </a:lnTo>
                    <a:lnTo>
                      <a:pt x="285" y="622"/>
                    </a:lnTo>
                    <a:lnTo>
                      <a:pt x="283" y="615"/>
                    </a:lnTo>
                    <a:lnTo>
                      <a:pt x="282" y="615"/>
                    </a:lnTo>
                    <a:lnTo>
                      <a:pt x="269" y="622"/>
                    </a:lnTo>
                    <a:lnTo>
                      <a:pt x="255" y="627"/>
                    </a:lnTo>
                    <a:lnTo>
                      <a:pt x="241" y="633"/>
                    </a:lnTo>
                    <a:lnTo>
                      <a:pt x="227" y="638"/>
                    </a:lnTo>
                    <a:lnTo>
                      <a:pt x="213" y="643"/>
                    </a:lnTo>
                    <a:lnTo>
                      <a:pt x="197" y="646"/>
                    </a:lnTo>
                    <a:lnTo>
                      <a:pt x="182" y="648"/>
                    </a:lnTo>
                    <a:lnTo>
                      <a:pt x="167" y="650"/>
                    </a:lnTo>
                    <a:lnTo>
                      <a:pt x="152" y="651"/>
                    </a:lnTo>
                    <a:lnTo>
                      <a:pt x="137" y="652"/>
                    </a:lnTo>
                    <a:lnTo>
                      <a:pt x="120" y="651"/>
                    </a:lnTo>
                    <a:lnTo>
                      <a:pt x="105" y="650"/>
                    </a:lnTo>
                    <a:lnTo>
                      <a:pt x="99" y="650"/>
                    </a:lnTo>
                    <a:lnTo>
                      <a:pt x="99" y="654"/>
                    </a:lnTo>
                    <a:lnTo>
                      <a:pt x="99" y="659"/>
                    </a:lnTo>
                    <a:lnTo>
                      <a:pt x="99" y="664"/>
                    </a:lnTo>
                    <a:lnTo>
                      <a:pt x="99" y="670"/>
                    </a:lnTo>
                    <a:lnTo>
                      <a:pt x="99" y="674"/>
                    </a:lnTo>
                    <a:lnTo>
                      <a:pt x="99" y="679"/>
                    </a:lnTo>
                    <a:lnTo>
                      <a:pt x="99" y="684"/>
                    </a:lnTo>
                    <a:lnTo>
                      <a:pt x="99" y="688"/>
                    </a:lnTo>
                    <a:lnTo>
                      <a:pt x="99" y="692"/>
                    </a:lnTo>
                    <a:lnTo>
                      <a:pt x="98" y="694"/>
                    </a:lnTo>
                    <a:lnTo>
                      <a:pt x="98" y="696"/>
                    </a:lnTo>
                    <a:lnTo>
                      <a:pt x="98" y="700"/>
                    </a:lnTo>
                    <a:lnTo>
                      <a:pt x="97" y="702"/>
                    </a:lnTo>
                    <a:lnTo>
                      <a:pt x="97" y="705"/>
                    </a:lnTo>
                    <a:lnTo>
                      <a:pt x="97" y="708"/>
                    </a:lnTo>
                    <a:lnTo>
                      <a:pt x="96" y="710"/>
                    </a:lnTo>
                    <a:close/>
                  </a:path>
                </a:pathLst>
              </a:custGeom>
              <a:solidFill>
                <a:srgbClr val="E2E2C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41" name="Freeform 17"/>
              <p:cNvSpPr>
                <a:spLocks noEditPoints="1"/>
              </p:cNvSpPr>
              <p:nvPr/>
            </p:nvSpPr>
            <p:spPr bwMode="auto">
              <a:xfrm>
                <a:off x="5692776" y="2984500"/>
                <a:ext cx="155575" cy="309563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11" y="14"/>
                  </a:cxn>
                  <a:cxn ang="0">
                    <a:pos x="11" y="30"/>
                  </a:cxn>
                  <a:cxn ang="0">
                    <a:pos x="8" y="46"/>
                  </a:cxn>
                  <a:cxn ang="0">
                    <a:pos x="5" y="60"/>
                  </a:cxn>
                  <a:cxn ang="0">
                    <a:pos x="1" y="68"/>
                  </a:cxn>
                  <a:cxn ang="0">
                    <a:pos x="1" y="72"/>
                  </a:cxn>
                  <a:cxn ang="0">
                    <a:pos x="1" y="77"/>
                  </a:cxn>
                  <a:cxn ang="0">
                    <a:pos x="1" y="82"/>
                  </a:cxn>
                  <a:cxn ang="0">
                    <a:pos x="11" y="77"/>
                  </a:cxn>
                  <a:cxn ang="0">
                    <a:pos x="22" y="68"/>
                  </a:cxn>
                  <a:cxn ang="0">
                    <a:pos x="21" y="63"/>
                  </a:cxn>
                  <a:cxn ang="0">
                    <a:pos x="21" y="58"/>
                  </a:cxn>
                  <a:cxn ang="0">
                    <a:pos x="20" y="54"/>
                  </a:cxn>
                  <a:cxn ang="0">
                    <a:pos x="21" y="44"/>
                  </a:cxn>
                  <a:cxn ang="0">
                    <a:pos x="22" y="33"/>
                  </a:cxn>
                  <a:cxn ang="0">
                    <a:pos x="24" y="20"/>
                  </a:cxn>
                  <a:cxn ang="0">
                    <a:pos x="24" y="7"/>
                  </a:cxn>
                  <a:cxn ang="0">
                    <a:pos x="110" y="583"/>
                  </a:cxn>
                  <a:cxn ang="0">
                    <a:pos x="131" y="584"/>
                  </a:cxn>
                  <a:cxn ang="0">
                    <a:pos x="163" y="584"/>
                  </a:cxn>
                  <a:cxn ang="0">
                    <a:pos x="193" y="581"/>
                  </a:cxn>
                  <a:cxn ang="0">
                    <a:pos x="224" y="576"/>
                  </a:cxn>
                  <a:cxn ang="0">
                    <a:pos x="252" y="566"/>
                  </a:cxn>
                  <a:cxn ang="0">
                    <a:pos x="280" y="555"/>
                  </a:cxn>
                  <a:cxn ang="0">
                    <a:pos x="294" y="548"/>
                  </a:cxn>
                  <a:cxn ang="0">
                    <a:pos x="289" y="532"/>
                  </a:cxn>
                  <a:cxn ang="0">
                    <a:pos x="284" y="517"/>
                  </a:cxn>
                  <a:cxn ang="0">
                    <a:pos x="280" y="502"/>
                  </a:cxn>
                  <a:cxn ang="0">
                    <a:pos x="274" y="488"/>
                  </a:cxn>
                  <a:cxn ang="0">
                    <a:pos x="242" y="504"/>
                  </a:cxn>
                  <a:cxn ang="0">
                    <a:pos x="220" y="512"/>
                  </a:cxn>
                  <a:cxn ang="0">
                    <a:pos x="197" y="518"/>
                  </a:cxn>
                  <a:cxn ang="0">
                    <a:pos x="172" y="523"/>
                  </a:cxn>
                  <a:cxn ang="0">
                    <a:pos x="148" y="524"/>
                  </a:cxn>
                  <a:cxn ang="0">
                    <a:pos x="122" y="523"/>
                  </a:cxn>
                  <a:cxn ang="0">
                    <a:pos x="108" y="521"/>
                  </a:cxn>
                  <a:cxn ang="0">
                    <a:pos x="109" y="536"/>
                  </a:cxn>
                  <a:cxn ang="0">
                    <a:pos x="110" y="551"/>
                  </a:cxn>
                  <a:cxn ang="0">
                    <a:pos x="110" y="566"/>
                  </a:cxn>
                  <a:cxn ang="0">
                    <a:pos x="110" y="583"/>
                  </a:cxn>
                </a:cxnLst>
                <a:rect l="0" t="0" r="r" b="b"/>
                <a:pathLst>
                  <a:path w="294" h="585">
                    <a:moveTo>
                      <a:pt x="25" y="0"/>
                    </a:moveTo>
                    <a:lnTo>
                      <a:pt x="14" y="5"/>
                    </a:lnTo>
                    <a:lnTo>
                      <a:pt x="11" y="7"/>
                    </a:lnTo>
                    <a:lnTo>
                      <a:pt x="11" y="14"/>
                    </a:lnTo>
                    <a:lnTo>
                      <a:pt x="11" y="22"/>
                    </a:lnTo>
                    <a:lnTo>
                      <a:pt x="11" y="30"/>
                    </a:lnTo>
                    <a:lnTo>
                      <a:pt x="9" y="37"/>
                    </a:lnTo>
                    <a:lnTo>
                      <a:pt x="8" y="46"/>
                    </a:lnTo>
                    <a:lnTo>
                      <a:pt x="7" y="53"/>
                    </a:lnTo>
                    <a:lnTo>
                      <a:pt x="5" y="60"/>
                    </a:lnTo>
                    <a:lnTo>
                      <a:pt x="2" y="65"/>
                    </a:lnTo>
                    <a:lnTo>
                      <a:pt x="1" y="68"/>
                    </a:lnTo>
                    <a:lnTo>
                      <a:pt x="1" y="70"/>
                    </a:lnTo>
                    <a:lnTo>
                      <a:pt x="1" y="72"/>
                    </a:lnTo>
                    <a:lnTo>
                      <a:pt x="1" y="75"/>
                    </a:lnTo>
                    <a:lnTo>
                      <a:pt x="1" y="77"/>
                    </a:lnTo>
                    <a:lnTo>
                      <a:pt x="1" y="80"/>
                    </a:lnTo>
                    <a:lnTo>
                      <a:pt x="1" y="82"/>
                    </a:lnTo>
                    <a:lnTo>
                      <a:pt x="0" y="85"/>
                    </a:lnTo>
                    <a:lnTo>
                      <a:pt x="11" y="77"/>
                    </a:lnTo>
                    <a:lnTo>
                      <a:pt x="24" y="70"/>
                    </a:lnTo>
                    <a:lnTo>
                      <a:pt x="22" y="68"/>
                    </a:lnTo>
                    <a:lnTo>
                      <a:pt x="22" y="65"/>
                    </a:lnTo>
                    <a:lnTo>
                      <a:pt x="21" y="63"/>
                    </a:lnTo>
                    <a:lnTo>
                      <a:pt x="21" y="61"/>
                    </a:lnTo>
                    <a:lnTo>
                      <a:pt x="21" y="58"/>
                    </a:lnTo>
                    <a:lnTo>
                      <a:pt x="20" y="56"/>
                    </a:lnTo>
                    <a:lnTo>
                      <a:pt x="20" y="54"/>
                    </a:lnTo>
                    <a:lnTo>
                      <a:pt x="20" y="51"/>
                    </a:lnTo>
                    <a:lnTo>
                      <a:pt x="21" y="44"/>
                    </a:lnTo>
                    <a:lnTo>
                      <a:pt x="21" y="39"/>
                    </a:lnTo>
                    <a:lnTo>
                      <a:pt x="22" y="33"/>
                    </a:lnTo>
                    <a:lnTo>
                      <a:pt x="22" y="26"/>
                    </a:lnTo>
                    <a:lnTo>
                      <a:pt x="24" y="20"/>
                    </a:lnTo>
                    <a:lnTo>
                      <a:pt x="24" y="13"/>
                    </a:lnTo>
                    <a:lnTo>
                      <a:pt x="24" y="7"/>
                    </a:lnTo>
                    <a:lnTo>
                      <a:pt x="25" y="0"/>
                    </a:lnTo>
                    <a:close/>
                    <a:moveTo>
                      <a:pt x="110" y="583"/>
                    </a:moveTo>
                    <a:lnTo>
                      <a:pt x="116" y="583"/>
                    </a:lnTo>
                    <a:lnTo>
                      <a:pt x="131" y="584"/>
                    </a:lnTo>
                    <a:lnTo>
                      <a:pt x="148" y="585"/>
                    </a:lnTo>
                    <a:lnTo>
                      <a:pt x="163" y="584"/>
                    </a:lnTo>
                    <a:lnTo>
                      <a:pt x="178" y="583"/>
                    </a:lnTo>
                    <a:lnTo>
                      <a:pt x="193" y="581"/>
                    </a:lnTo>
                    <a:lnTo>
                      <a:pt x="208" y="579"/>
                    </a:lnTo>
                    <a:lnTo>
                      <a:pt x="224" y="576"/>
                    </a:lnTo>
                    <a:lnTo>
                      <a:pt x="238" y="571"/>
                    </a:lnTo>
                    <a:lnTo>
                      <a:pt x="252" y="566"/>
                    </a:lnTo>
                    <a:lnTo>
                      <a:pt x="266" y="560"/>
                    </a:lnTo>
                    <a:lnTo>
                      <a:pt x="280" y="555"/>
                    </a:lnTo>
                    <a:lnTo>
                      <a:pt x="293" y="548"/>
                    </a:lnTo>
                    <a:lnTo>
                      <a:pt x="294" y="548"/>
                    </a:lnTo>
                    <a:lnTo>
                      <a:pt x="291" y="539"/>
                    </a:lnTo>
                    <a:lnTo>
                      <a:pt x="289" y="532"/>
                    </a:lnTo>
                    <a:lnTo>
                      <a:pt x="287" y="524"/>
                    </a:lnTo>
                    <a:lnTo>
                      <a:pt x="284" y="517"/>
                    </a:lnTo>
                    <a:lnTo>
                      <a:pt x="282" y="510"/>
                    </a:lnTo>
                    <a:lnTo>
                      <a:pt x="280" y="502"/>
                    </a:lnTo>
                    <a:lnTo>
                      <a:pt x="276" y="495"/>
                    </a:lnTo>
                    <a:lnTo>
                      <a:pt x="274" y="488"/>
                    </a:lnTo>
                    <a:lnTo>
                      <a:pt x="263" y="495"/>
                    </a:lnTo>
                    <a:lnTo>
                      <a:pt x="242" y="504"/>
                    </a:lnTo>
                    <a:lnTo>
                      <a:pt x="231" y="509"/>
                    </a:lnTo>
                    <a:lnTo>
                      <a:pt x="220" y="512"/>
                    </a:lnTo>
                    <a:lnTo>
                      <a:pt x="208" y="516"/>
                    </a:lnTo>
                    <a:lnTo>
                      <a:pt x="197" y="518"/>
                    </a:lnTo>
                    <a:lnTo>
                      <a:pt x="184" y="521"/>
                    </a:lnTo>
                    <a:lnTo>
                      <a:pt x="172" y="523"/>
                    </a:lnTo>
                    <a:lnTo>
                      <a:pt x="159" y="523"/>
                    </a:lnTo>
                    <a:lnTo>
                      <a:pt x="148" y="524"/>
                    </a:lnTo>
                    <a:lnTo>
                      <a:pt x="135" y="523"/>
                    </a:lnTo>
                    <a:lnTo>
                      <a:pt x="122" y="523"/>
                    </a:lnTo>
                    <a:lnTo>
                      <a:pt x="110" y="521"/>
                    </a:lnTo>
                    <a:lnTo>
                      <a:pt x="108" y="521"/>
                    </a:lnTo>
                    <a:lnTo>
                      <a:pt x="108" y="528"/>
                    </a:lnTo>
                    <a:lnTo>
                      <a:pt x="109" y="536"/>
                    </a:lnTo>
                    <a:lnTo>
                      <a:pt x="109" y="544"/>
                    </a:lnTo>
                    <a:lnTo>
                      <a:pt x="110" y="551"/>
                    </a:lnTo>
                    <a:lnTo>
                      <a:pt x="110" y="559"/>
                    </a:lnTo>
                    <a:lnTo>
                      <a:pt x="110" y="566"/>
                    </a:lnTo>
                    <a:lnTo>
                      <a:pt x="110" y="574"/>
                    </a:lnTo>
                    <a:lnTo>
                      <a:pt x="110" y="583"/>
                    </a:lnTo>
                    <a:close/>
                  </a:path>
                </a:pathLst>
              </a:custGeom>
              <a:solidFill>
                <a:srgbClr val="E7E7D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42" name="Freeform 18"/>
              <p:cNvSpPr>
                <a:spLocks noEditPoints="1"/>
              </p:cNvSpPr>
              <p:nvPr/>
            </p:nvSpPr>
            <p:spPr bwMode="auto">
              <a:xfrm>
                <a:off x="5692776" y="3022600"/>
                <a:ext cx="146050" cy="239713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0" y="21"/>
                  </a:cxn>
                  <a:cxn ang="0">
                    <a:pos x="0" y="34"/>
                  </a:cxn>
                  <a:cxn ang="0">
                    <a:pos x="0" y="47"/>
                  </a:cxn>
                  <a:cxn ang="0">
                    <a:pos x="4" y="59"/>
                  </a:cxn>
                  <a:cxn ang="0">
                    <a:pos x="6" y="67"/>
                  </a:cxn>
                  <a:cxn ang="0">
                    <a:pos x="7" y="74"/>
                  </a:cxn>
                  <a:cxn ang="0">
                    <a:pos x="8" y="80"/>
                  </a:cxn>
                  <a:cxn ang="0">
                    <a:pos x="9" y="86"/>
                  </a:cxn>
                  <a:cxn ang="0">
                    <a:pos x="18" y="81"/>
                  </a:cxn>
                  <a:cxn ang="0">
                    <a:pos x="35" y="64"/>
                  </a:cxn>
                  <a:cxn ang="0">
                    <a:pos x="34" y="60"/>
                  </a:cxn>
                  <a:cxn ang="0">
                    <a:pos x="34" y="54"/>
                  </a:cxn>
                  <a:cxn ang="0">
                    <a:pos x="33" y="48"/>
                  </a:cxn>
                  <a:cxn ang="0">
                    <a:pos x="32" y="42"/>
                  </a:cxn>
                  <a:cxn ang="0">
                    <a:pos x="32" y="31"/>
                  </a:cxn>
                  <a:cxn ang="0">
                    <a:pos x="31" y="20"/>
                  </a:cxn>
                  <a:cxn ang="0">
                    <a:pos x="27" y="10"/>
                  </a:cxn>
                  <a:cxn ang="0">
                    <a:pos x="24" y="0"/>
                  </a:cxn>
                  <a:cxn ang="0">
                    <a:pos x="110" y="451"/>
                  </a:cxn>
                  <a:cxn ang="0">
                    <a:pos x="135" y="453"/>
                  </a:cxn>
                  <a:cxn ang="0">
                    <a:pos x="159" y="453"/>
                  </a:cxn>
                  <a:cxn ang="0">
                    <a:pos x="184" y="451"/>
                  </a:cxn>
                  <a:cxn ang="0">
                    <a:pos x="208" y="446"/>
                  </a:cxn>
                  <a:cxn ang="0">
                    <a:pos x="231" y="439"/>
                  </a:cxn>
                  <a:cxn ang="0">
                    <a:pos x="263" y="425"/>
                  </a:cxn>
                  <a:cxn ang="0">
                    <a:pos x="272" y="413"/>
                  </a:cxn>
                  <a:cxn ang="0">
                    <a:pos x="268" y="403"/>
                  </a:cxn>
                  <a:cxn ang="0">
                    <a:pos x="263" y="392"/>
                  </a:cxn>
                  <a:cxn ang="0">
                    <a:pos x="259" y="382"/>
                  </a:cxn>
                  <a:cxn ang="0">
                    <a:pos x="255" y="376"/>
                  </a:cxn>
                  <a:cxn ang="0">
                    <a:pos x="253" y="372"/>
                  </a:cxn>
                  <a:cxn ang="0">
                    <a:pos x="251" y="369"/>
                  </a:cxn>
                  <a:cxn ang="0">
                    <a:pos x="248" y="365"/>
                  </a:cxn>
                  <a:cxn ang="0">
                    <a:pos x="234" y="371"/>
                  </a:cxn>
                  <a:cxn ang="0">
                    <a:pos x="201" y="385"/>
                  </a:cxn>
                  <a:cxn ang="0">
                    <a:pos x="166" y="392"/>
                  </a:cxn>
                  <a:cxn ang="0">
                    <a:pos x="129" y="392"/>
                  </a:cxn>
                  <a:cxn ang="0">
                    <a:pos x="93" y="385"/>
                  </a:cxn>
                  <a:cxn ang="0">
                    <a:pos x="98" y="400"/>
                  </a:cxn>
                  <a:cxn ang="0">
                    <a:pos x="102" y="417"/>
                  </a:cxn>
                  <a:cxn ang="0">
                    <a:pos x="105" y="434"/>
                  </a:cxn>
                  <a:cxn ang="0">
                    <a:pos x="108" y="451"/>
                  </a:cxn>
                </a:cxnLst>
                <a:rect l="0" t="0" r="r" b="b"/>
                <a:pathLst>
                  <a:path w="274" h="454">
                    <a:moveTo>
                      <a:pt x="24" y="0"/>
                    </a:moveTo>
                    <a:lnTo>
                      <a:pt x="11" y="7"/>
                    </a:lnTo>
                    <a:lnTo>
                      <a:pt x="0" y="15"/>
                    </a:lnTo>
                    <a:lnTo>
                      <a:pt x="0" y="21"/>
                    </a:lnTo>
                    <a:lnTo>
                      <a:pt x="0" y="28"/>
                    </a:lnTo>
                    <a:lnTo>
                      <a:pt x="0" y="34"/>
                    </a:lnTo>
                    <a:lnTo>
                      <a:pt x="0" y="41"/>
                    </a:lnTo>
                    <a:lnTo>
                      <a:pt x="0" y="47"/>
                    </a:lnTo>
                    <a:lnTo>
                      <a:pt x="1" y="53"/>
                    </a:lnTo>
                    <a:lnTo>
                      <a:pt x="4" y="59"/>
                    </a:lnTo>
                    <a:lnTo>
                      <a:pt x="5" y="64"/>
                    </a:lnTo>
                    <a:lnTo>
                      <a:pt x="6" y="67"/>
                    </a:lnTo>
                    <a:lnTo>
                      <a:pt x="6" y="70"/>
                    </a:lnTo>
                    <a:lnTo>
                      <a:pt x="7" y="74"/>
                    </a:lnTo>
                    <a:lnTo>
                      <a:pt x="7" y="76"/>
                    </a:lnTo>
                    <a:lnTo>
                      <a:pt x="8" y="80"/>
                    </a:lnTo>
                    <a:lnTo>
                      <a:pt x="8" y="83"/>
                    </a:lnTo>
                    <a:lnTo>
                      <a:pt x="9" y="86"/>
                    </a:lnTo>
                    <a:lnTo>
                      <a:pt x="9" y="89"/>
                    </a:lnTo>
                    <a:lnTo>
                      <a:pt x="18" y="81"/>
                    </a:lnTo>
                    <a:lnTo>
                      <a:pt x="31" y="68"/>
                    </a:lnTo>
                    <a:lnTo>
                      <a:pt x="35" y="64"/>
                    </a:lnTo>
                    <a:lnTo>
                      <a:pt x="35" y="62"/>
                    </a:lnTo>
                    <a:lnTo>
                      <a:pt x="34" y="60"/>
                    </a:lnTo>
                    <a:lnTo>
                      <a:pt x="34" y="56"/>
                    </a:lnTo>
                    <a:lnTo>
                      <a:pt x="34" y="54"/>
                    </a:lnTo>
                    <a:lnTo>
                      <a:pt x="33" y="50"/>
                    </a:lnTo>
                    <a:lnTo>
                      <a:pt x="33" y="48"/>
                    </a:lnTo>
                    <a:lnTo>
                      <a:pt x="33" y="46"/>
                    </a:lnTo>
                    <a:lnTo>
                      <a:pt x="32" y="42"/>
                    </a:lnTo>
                    <a:lnTo>
                      <a:pt x="33" y="36"/>
                    </a:lnTo>
                    <a:lnTo>
                      <a:pt x="32" y="31"/>
                    </a:lnTo>
                    <a:lnTo>
                      <a:pt x="32" y="26"/>
                    </a:lnTo>
                    <a:lnTo>
                      <a:pt x="31" y="20"/>
                    </a:lnTo>
                    <a:lnTo>
                      <a:pt x="28" y="15"/>
                    </a:lnTo>
                    <a:lnTo>
                      <a:pt x="27" y="10"/>
                    </a:lnTo>
                    <a:lnTo>
                      <a:pt x="25" y="5"/>
                    </a:lnTo>
                    <a:lnTo>
                      <a:pt x="24" y="0"/>
                    </a:lnTo>
                    <a:close/>
                    <a:moveTo>
                      <a:pt x="108" y="451"/>
                    </a:moveTo>
                    <a:lnTo>
                      <a:pt x="110" y="451"/>
                    </a:lnTo>
                    <a:lnTo>
                      <a:pt x="122" y="453"/>
                    </a:lnTo>
                    <a:lnTo>
                      <a:pt x="135" y="453"/>
                    </a:lnTo>
                    <a:lnTo>
                      <a:pt x="148" y="454"/>
                    </a:lnTo>
                    <a:lnTo>
                      <a:pt x="159" y="453"/>
                    </a:lnTo>
                    <a:lnTo>
                      <a:pt x="172" y="453"/>
                    </a:lnTo>
                    <a:lnTo>
                      <a:pt x="184" y="451"/>
                    </a:lnTo>
                    <a:lnTo>
                      <a:pt x="197" y="448"/>
                    </a:lnTo>
                    <a:lnTo>
                      <a:pt x="208" y="446"/>
                    </a:lnTo>
                    <a:lnTo>
                      <a:pt x="220" y="442"/>
                    </a:lnTo>
                    <a:lnTo>
                      <a:pt x="231" y="439"/>
                    </a:lnTo>
                    <a:lnTo>
                      <a:pt x="242" y="434"/>
                    </a:lnTo>
                    <a:lnTo>
                      <a:pt x="263" y="425"/>
                    </a:lnTo>
                    <a:lnTo>
                      <a:pt x="274" y="418"/>
                    </a:lnTo>
                    <a:lnTo>
                      <a:pt x="272" y="413"/>
                    </a:lnTo>
                    <a:lnTo>
                      <a:pt x="269" y="407"/>
                    </a:lnTo>
                    <a:lnTo>
                      <a:pt x="268" y="403"/>
                    </a:lnTo>
                    <a:lnTo>
                      <a:pt x="266" y="397"/>
                    </a:lnTo>
                    <a:lnTo>
                      <a:pt x="263" y="392"/>
                    </a:lnTo>
                    <a:lnTo>
                      <a:pt x="261" y="387"/>
                    </a:lnTo>
                    <a:lnTo>
                      <a:pt x="259" y="382"/>
                    </a:lnTo>
                    <a:lnTo>
                      <a:pt x="256" y="377"/>
                    </a:lnTo>
                    <a:lnTo>
                      <a:pt x="255" y="376"/>
                    </a:lnTo>
                    <a:lnTo>
                      <a:pt x="254" y="373"/>
                    </a:lnTo>
                    <a:lnTo>
                      <a:pt x="253" y="372"/>
                    </a:lnTo>
                    <a:lnTo>
                      <a:pt x="252" y="370"/>
                    </a:lnTo>
                    <a:lnTo>
                      <a:pt x="251" y="369"/>
                    </a:lnTo>
                    <a:lnTo>
                      <a:pt x="249" y="366"/>
                    </a:lnTo>
                    <a:lnTo>
                      <a:pt x="248" y="365"/>
                    </a:lnTo>
                    <a:lnTo>
                      <a:pt x="247" y="363"/>
                    </a:lnTo>
                    <a:lnTo>
                      <a:pt x="234" y="371"/>
                    </a:lnTo>
                    <a:lnTo>
                      <a:pt x="218" y="378"/>
                    </a:lnTo>
                    <a:lnTo>
                      <a:pt x="201" y="385"/>
                    </a:lnTo>
                    <a:lnTo>
                      <a:pt x="184" y="389"/>
                    </a:lnTo>
                    <a:lnTo>
                      <a:pt x="166" y="392"/>
                    </a:lnTo>
                    <a:lnTo>
                      <a:pt x="148" y="393"/>
                    </a:lnTo>
                    <a:lnTo>
                      <a:pt x="129" y="392"/>
                    </a:lnTo>
                    <a:lnTo>
                      <a:pt x="110" y="389"/>
                    </a:lnTo>
                    <a:lnTo>
                      <a:pt x="93" y="385"/>
                    </a:lnTo>
                    <a:lnTo>
                      <a:pt x="96" y="392"/>
                    </a:lnTo>
                    <a:lnTo>
                      <a:pt x="98" y="400"/>
                    </a:lnTo>
                    <a:lnTo>
                      <a:pt x="101" y="408"/>
                    </a:lnTo>
                    <a:lnTo>
                      <a:pt x="102" y="417"/>
                    </a:lnTo>
                    <a:lnTo>
                      <a:pt x="104" y="425"/>
                    </a:lnTo>
                    <a:lnTo>
                      <a:pt x="105" y="434"/>
                    </a:lnTo>
                    <a:lnTo>
                      <a:pt x="107" y="442"/>
                    </a:lnTo>
                    <a:lnTo>
                      <a:pt x="108" y="451"/>
                    </a:lnTo>
                    <a:close/>
                  </a:path>
                </a:pathLst>
              </a:custGeom>
              <a:solidFill>
                <a:srgbClr val="EBEB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43" name="Freeform 19"/>
              <p:cNvSpPr>
                <a:spLocks noEditPoints="1"/>
              </p:cNvSpPr>
              <p:nvPr/>
            </p:nvSpPr>
            <p:spPr bwMode="auto">
              <a:xfrm>
                <a:off x="5697538" y="3055938"/>
                <a:ext cx="127000" cy="174625"/>
              </a:xfrm>
              <a:custGeom>
                <a:avLst/>
                <a:gdLst/>
                <a:ahLst/>
                <a:cxnLst>
                  <a:cxn ang="0">
                    <a:pos x="22" y="4"/>
                  </a:cxn>
                  <a:cxn ang="0">
                    <a:pos x="0" y="25"/>
                  </a:cxn>
                  <a:cxn ang="0">
                    <a:pos x="5" y="48"/>
                  </a:cxn>
                  <a:cxn ang="0">
                    <a:pos x="10" y="72"/>
                  </a:cxn>
                  <a:cxn ang="0">
                    <a:pos x="15" y="95"/>
                  </a:cxn>
                  <a:cxn ang="0">
                    <a:pos x="19" y="117"/>
                  </a:cxn>
                  <a:cxn ang="0">
                    <a:pos x="25" y="99"/>
                  </a:cxn>
                  <a:cxn ang="0">
                    <a:pos x="37" y="78"/>
                  </a:cxn>
                  <a:cxn ang="0">
                    <a:pos x="47" y="65"/>
                  </a:cxn>
                  <a:cxn ang="0">
                    <a:pos x="40" y="50"/>
                  </a:cxn>
                  <a:cxn ang="0">
                    <a:pos x="36" y="33"/>
                  </a:cxn>
                  <a:cxn ang="0">
                    <a:pos x="30" y="18"/>
                  </a:cxn>
                  <a:cxn ang="0">
                    <a:pos x="26" y="0"/>
                  </a:cxn>
                  <a:cxn ang="0">
                    <a:pos x="101" y="325"/>
                  </a:cxn>
                  <a:cxn ang="0">
                    <a:pos x="139" y="329"/>
                  </a:cxn>
                  <a:cxn ang="0">
                    <a:pos x="175" y="325"/>
                  </a:cxn>
                  <a:cxn ang="0">
                    <a:pos x="209" y="314"/>
                  </a:cxn>
                  <a:cxn ang="0">
                    <a:pos x="238" y="299"/>
                  </a:cxn>
                  <a:cxn ang="0">
                    <a:pos x="229" y="287"/>
                  </a:cxn>
                  <a:cxn ang="0">
                    <a:pos x="219" y="274"/>
                  </a:cxn>
                  <a:cxn ang="0">
                    <a:pos x="211" y="263"/>
                  </a:cxn>
                  <a:cxn ang="0">
                    <a:pos x="201" y="250"/>
                  </a:cxn>
                  <a:cxn ang="0">
                    <a:pos x="185" y="258"/>
                  </a:cxn>
                  <a:cxn ang="0">
                    <a:pos x="163" y="265"/>
                  </a:cxn>
                  <a:cxn ang="0">
                    <a:pos x="139" y="267"/>
                  </a:cxn>
                  <a:cxn ang="0">
                    <a:pos x="113" y="265"/>
                  </a:cxn>
                  <a:cxn ang="0">
                    <a:pos x="91" y="258"/>
                  </a:cxn>
                  <a:cxn ang="0">
                    <a:pos x="70" y="247"/>
                  </a:cxn>
                  <a:cxn ang="0">
                    <a:pos x="66" y="251"/>
                  </a:cxn>
                  <a:cxn ang="0">
                    <a:pos x="71" y="268"/>
                  </a:cxn>
                  <a:cxn ang="0">
                    <a:pos x="74" y="287"/>
                  </a:cxn>
                  <a:cxn ang="0">
                    <a:pos x="79" y="306"/>
                  </a:cxn>
                  <a:cxn ang="0">
                    <a:pos x="81" y="315"/>
                  </a:cxn>
                  <a:cxn ang="0">
                    <a:pos x="82" y="316"/>
                  </a:cxn>
                  <a:cxn ang="0">
                    <a:pos x="82" y="319"/>
                  </a:cxn>
                  <a:cxn ang="0">
                    <a:pos x="84" y="320"/>
                  </a:cxn>
                </a:cxnLst>
                <a:rect l="0" t="0" r="r" b="b"/>
                <a:pathLst>
                  <a:path w="238" h="329">
                    <a:moveTo>
                      <a:pt x="26" y="0"/>
                    </a:moveTo>
                    <a:lnTo>
                      <a:pt x="22" y="4"/>
                    </a:lnTo>
                    <a:lnTo>
                      <a:pt x="9" y="17"/>
                    </a:lnTo>
                    <a:lnTo>
                      <a:pt x="0" y="25"/>
                    </a:lnTo>
                    <a:lnTo>
                      <a:pt x="3" y="37"/>
                    </a:lnTo>
                    <a:lnTo>
                      <a:pt x="5" y="48"/>
                    </a:lnTo>
                    <a:lnTo>
                      <a:pt x="8" y="60"/>
                    </a:lnTo>
                    <a:lnTo>
                      <a:pt x="10" y="72"/>
                    </a:lnTo>
                    <a:lnTo>
                      <a:pt x="12" y="84"/>
                    </a:lnTo>
                    <a:lnTo>
                      <a:pt x="15" y="95"/>
                    </a:lnTo>
                    <a:lnTo>
                      <a:pt x="17" y="106"/>
                    </a:lnTo>
                    <a:lnTo>
                      <a:pt x="19" y="117"/>
                    </a:lnTo>
                    <a:lnTo>
                      <a:pt x="22" y="109"/>
                    </a:lnTo>
                    <a:lnTo>
                      <a:pt x="25" y="99"/>
                    </a:lnTo>
                    <a:lnTo>
                      <a:pt x="31" y="87"/>
                    </a:lnTo>
                    <a:lnTo>
                      <a:pt x="37" y="78"/>
                    </a:lnTo>
                    <a:lnTo>
                      <a:pt x="44" y="68"/>
                    </a:lnTo>
                    <a:lnTo>
                      <a:pt x="47" y="65"/>
                    </a:lnTo>
                    <a:lnTo>
                      <a:pt x="44" y="57"/>
                    </a:lnTo>
                    <a:lnTo>
                      <a:pt x="40" y="50"/>
                    </a:lnTo>
                    <a:lnTo>
                      <a:pt x="38" y="41"/>
                    </a:lnTo>
                    <a:lnTo>
                      <a:pt x="36" y="33"/>
                    </a:lnTo>
                    <a:lnTo>
                      <a:pt x="32" y="26"/>
                    </a:lnTo>
                    <a:lnTo>
                      <a:pt x="30" y="18"/>
                    </a:lnTo>
                    <a:lnTo>
                      <a:pt x="29" y="9"/>
                    </a:lnTo>
                    <a:lnTo>
                      <a:pt x="26" y="0"/>
                    </a:lnTo>
                    <a:close/>
                    <a:moveTo>
                      <a:pt x="84" y="321"/>
                    </a:moveTo>
                    <a:lnTo>
                      <a:pt x="101" y="325"/>
                    </a:lnTo>
                    <a:lnTo>
                      <a:pt x="120" y="328"/>
                    </a:lnTo>
                    <a:lnTo>
                      <a:pt x="139" y="329"/>
                    </a:lnTo>
                    <a:lnTo>
                      <a:pt x="157" y="328"/>
                    </a:lnTo>
                    <a:lnTo>
                      <a:pt x="175" y="325"/>
                    </a:lnTo>
                    <a:lnTo>
                      <a:pt x="192" y="321"/>
                    </a:lnTo>
                    <a:lnTo>
                      <a:pt x="209" y="314"/>
                    </a:lnTo>
                    <a:lnTo>
                      <a:pt x="225" y="307"/>
                    </a:lnTo>
                    <a:lnTo>
                      <a:pt x="238" y="299"/>
                    </a:lnTo>
                    <a:lnTo>
                      <a:pt x="233" y="293"/>
                    </a:lnTo>
                    <a:lnTo>
                      <a:pt x="229" y="287"/>
                    </a:lnTo>
                    <a:lnTo>
                      <a:pt x="224" y="280"/>
                    </a:lnTo>
                    <a:lnTo>
                      <a:pt x="219" y="274"/>
                    </a:lnTo>
                    <a:lnTo>
                      <a:pt x="216" y="268"/>
                    </a:lnTo>
                    <a:lnTo>
                      <a:pt x="211" y="263"/>
                    </a:lnTo>
                    <a:lnTo>
                      <a:pt x="206" y="256"/>
                    </a:lnTo>
                    <a:lnTo>
                      <a:pt x="201" y="250"/>
                    </a:lnTo>
                    <a:lnTo>
                      <a:pt x="196" y="253"/>
                    </a:lnTo>
                    <a:lnTo>
                      <a:pt x="185" y="258"/>
                    </a:lnTo>
                    <a:lnTo>
                      <a:pt x="175" y="263"/>
                    </a:lnTo>
                    <a:lnTo>
                      <a:pt x="163" y="265"/>
                    </a:lnTo>
                    <a:lnTo>
                      <a:pt x="150" y="267"/>
                    </a:lnTo>
                    <a:lnTo>
                      <a:pt x="139" y="267"/>
                    </a:lnTo>
                    <a:lnTo>
                      <a:pt x="126" y="267"/>
                    </a:lnTo>
                    <a:lnTo>
                      <a:pt x="113" y="265"/>
                    </a:lnTo>
                    <a:lnTo>
                      <a:pt x="101" y="263"/>
                    </a:lnTo>
                    <a:lnTo>
                      <a:pt x="91" y="258"/>
                    </a:lnTo>
                    <a:lnTo>
                      <a:pt x="80" y="253"/>
                    </a:lnTo>
                    <a:lnTo>
                      <a:pt x="70" y="247"/>
                    </a:lnTo>
                    <a:lnTo>
                      <a:pt x="63" y="242"/>
                    </a:lnTo>
                    <a:lnTo>
                      <a:pt x="66" y="251"/>
                    </a:lnTo>
                    <a:lnTo>
                      <a:pt x="68" y="260"/>
                    </a:lnTo>
                    <a:lnTo>
                      <a:pt x="71" y="268"/>
                    </a:lnTo>
                    <a:lnTo>
                      <a:pt x="73" y="278"/>
                    </a:lnTo>
                    <a:lnTo>
                      <a:pt x="74" y="287"/>
                    </a:lnTo>
                    <a:lnTo>
                      <a:pt x="77" y="297"/>
                    </a:lnTo>
                    <a:lnTo>
                      <a:pt x="79" y="306"/>
                    </a:lnTo>
                    <a:lnTo>
                      <a:pt x="81" y="314"/>
                    </a:lnTo>
                    <a:lnTo>
                      <a:pt x="81" y="315"/>
                    </a:lnTo>
                    <a:lnTo>
                      <a:pt x="82" y="316"/>
                    </a:lnTo>
                    <a:lnTo>
                      <a:pt x="82" y="316"/>
                    </a:lnTo>
                    <a:lnTo>
                      <a:pt x="82" y="318"/>
                    </a:lnTo>
                    <a:lnTo>
                      <a:pt x="82" y="319"/>
                    </a:lnTo>
                    <a:lnTo>
                      <a:pt x="84" y="319"/>
                    </a:lnTo>
                    <a:lnTo>
                      <a:pt x="84" y="320"/>
                    </a:lnTo>
                    <a:lnTo>
                      <a:pt x="84" y="321"/>
                    </a:lnTo>
                    <a:close/>
                  </a:path>
                </a:pathLst>
              </a:custGeom>
              <a:solidFill>
                <a:srgbClr val="F0F0E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44" name="Freeform 20"/>
              <p:cNvSpPr>
                <a:spLocks/>
              </p:cNvSpPr>
              <p:nvPr/>
            </p:nvSpPr>
            <p:spPr bwMode="auto">
              <a:xfrm>
                <a:off x="5708651" y="3090863"/>
                <a:ext cx="95250" cy="106363"/>
              </a:xfrm>
              <a:custGeom>
                <a:avLst/>
                <a:gdLst/>
                <a:ahLst/>
                <a:cxnLst>
                  <a:cxn ang="0">
                    <a:pos x="28" y="0"/>
                  </a:cxn>
                  <a:cxn ang="0">
                    <a:pos x="25" y="3"/>
                  </a:cxn>
                  <a:cxn ang="0">
                    <a:pos x="18" y="13"/>
                  </a:cxn>
                  <a:cxn ang="0">
                    <a:pos x="12" y="22"/>
                  </a:cxn>
                  <a:cxn ang="0">
                    <a:pos x="6" y="34"/>
                  </a:cxn>
                  <a:cxn ang="0">
                    <a:pos x="3" y="44"/>
                  </a:cxn>
                  <a:cxn ang="0">
                    <a:pos x="0" y="52"/>
                  </a:cxn>
                  <a:cxn ang="0">
                    <a:pos x="1" y="57"/>
                  </a:cxn>
                  <a:cxn ang="0">
                    <a:pos x="3" y="63"/>
                  </a:cxn>
                  <a:cxn ang="0">
                    <a:pos x="4" y="68"/>
                  </a:cxn>
                  <a:cxn ang="0">
                    <a:pos x="5" y="72"/>
                  </a:cxn>
                  <a:cxn ang="0">
                    <a:pos x="6" y="77"/>
                  </a:cxn>
                  <a:cxn ang="0">
                    <a:pos x="8" y="82"/>
                  </a:cxn>
                  <a:cxn ang="0">
                    <a:pos x="10" y="86"/>
                  </a:cxn>
                  <a:cxn ang="0">
                    <a:pos x="11" y="91"/>
                  </a:cxn>
                  <a:cxn ang="0">
                    <a:pos x="17" y="102"/>
                  </a:cxn>
                  <a:cxn ang="0">
                    <a:pos x="21" y="112"/>
                  </a:cxn>
                  <a:cxn ang="0">
                    <a:pos x="26" y="123"/>
                  </a:cxn>
                  <a:cxn ang="0">
                    <a:pos x="29" y="133"/>
                  </a:cxn>
                  <a:cxn ang="0">
                    <a:pos x="34" y="144"/>
                  </a:cxn>
                  <a:cxn ang="0">
                    <a:pos x="38" y="154"/>
                  </a:cxn>
                  <a:cxn ang="0">
                    <a:pos x="41" y="166"/>
                  </a:cxn>
                  <a:cxn ang="0">
                    <a:pos x="44" y="177"/>
                  </a:cxn>
                  <a:cxn ang="0">
                    <a:pos x="51" y="182"/>
                  </a:cxn>
                  <a:cxn ang="0">
                    <a:pos x="61" y="188"/>
                  </a:cxn>
                  <a:cxn ang="0">
                    <a:pos x="72" y="193"/>
                  </a:cxn>
                  <a:cxn ang="0">
                    <a:pos x="82" y="198"/>
                  </a:cxn>
                  <a:cxn ang="0">
                    <a:pos x="94" y="200"/>
                  </a:cxn>
                  <a:cxn ang="0">
                    <a:pos x="107" y="202"/>
                  </a:cxn>
                  <a:cxn ang="0">
                    <a:pos x="120" y="202"/>
                  </a:cxn>
                  <a:cxn ang="0">
                    <a:pos x="131" y="202"/>
                  </a:cxn>
                  <a:cxn ang="0">
                    <a:pos x="144" y="200"/>
                  </a:cxn>
                  <a:cxn ang="0">
                    <a:pos x="156" y="198"/>
                  </a:cxn>
                  <a:cxn ang="0">
                    <a:pos x="166" y="193"/>
                  </a:cxn>
                  <a:cxn ang="0">
                    <a:pos x="177" y="188"/>
                  </a:cxn>
                  <a:cxn ang="0">
                    <a:pos x="182" y="185"/>
                  </a:cxn>
                  <a:cxn ang="0">
                    <a:pos x="169" y="169"/>
                  </a:cxn>
                  <a:cxn ang="0">
                    <a:pos x="156" y="153"/>
                  </a:cxn>
                  <a:cxn ang="0">
                    <a:pos x="142" y="138"/>
                  </a:cxn>
                  <a:cxn ang="0">
                    <a:pos x="128" y="123"/>
                  </a:cxn>
                  <a:cxn ang="0">
                    <a:pos x="114" y="107"/>
                  </a:cxn>
                  <a:cxn ang="0">
                    <a:pos x="99" y="93"/>
                  </a:cxn>
                  <a:cxn ang="0">
                    <a:pos x="83" y="79"/>
                  </a:cxn>
                  <a:cxn ang="0">
                    <a:pos x="67" y="67"/>
                  </a:cxn>
                  <a:cxn ang="0">
                    <a:pos x="61" y="58"/>
                  </a:cxn>
                  <a:cxn ang="0">
                    <a:pos x="56" y="50"/>
                  </a:cxn>
                  <a:cxn ang="0">
                    <a:pos x="51" y="42"/>
                  </a:cxn>
                  <a:cxn ang="0">
                    <a:pos x="46" y="33"/>
                  </a:cxn>
                  <a:cxn ang="0">
                    <a:pos x="41" y="24"/>
                  </a:cxn>
                  <a:cxn ang="0">
                    <a:pos x="36" y="16"/>
                  </a:cxn>
                  <a:cxn ang="0">
                    <a:pos x="32" y="8"/>
                  </a:cxn>
                  <a:cxn ang="0">
                    <a:pos x="28" y="0"/>
                  </a:cxn>
                </a:cxnLst>
                <a:rect l="0" t="0" r="r" b="b"/>
                <a:pathLst>
                  <a:path w="182" h="202">
                    <a:moveTo>
                      <a:pt x="28" y="0"/>
                    </a:moveTo>
                    <a:lnTo>
                      <a:pt x="25" y="3"/>
                    </a:lnTo>
                    <a:lnTo>
                      <a:pt x="18" y="13"/>
                    </a:lnTo>
                    <a:lnTo>
                      <a:pt x="12" y="22"/>
                    </a:lnTo>
                    <a:lnTo>
                      <a:pt x="6" y="34"/>
                    </a:lnTo>
                    <a:lnTo>
                      <a:pt x="3" y="44"/>
                    </a:lnTo>
                    <a:lnTo>
                      <a:pt x="0" y="52"/>
                    </a:lnTo>
                    <a:lnTo>
                      <a:pt x="1" y="57"/>
                    </a:lnTo>
                    <a:lnTo>
                      <a:pt x="3" y="63"/>
                    </a:lnTo>
                    <a:lnTo>
                      <a:pt x="4" y="68"/>
                    </a:lnTo>
                    <a:lnTo>
                      <a:pt x="5" y="72"/>
                    </a:lnTo>
                    <a:lnTo>
                      <a:pt x="6" y="77"/>
                    </a:lnTo>
                    <a:lnTo>
                      <a:pt x="8" y="82"/>
                    </a:lnTo>
                    <a:lnTo>
                      <a:pt x="10" y="86"/>
                    </a:lnTo>
                    <a:lnTo>
                      <a:pt x="11" y="91"/>
                    </a:lnTo>
                    <a:lnTo>
                      <a:pt x="17" y="102"/>
                    </a:lnTo>
                    <a:lnTo>
                      <a:pt x="21" y="112"/>
                    </a:lnTo>
                    <a:lnTo>
                      <a:pt x="26" y="123"/>
                    </a:lnTo>
                    <a:lnTo>
                      <a:pt x="29" y="133"/>
                    </a:lnTo>
                    <a:lnTo>
                      <a:pt x="34" y="144"/>
                    </a:lnTo>
                    <a:lnTo>
                      <a:pt x="38" y="154"/>
                    </a:lnTo>
                    <a:lnTo>
                      <a:pt x="41" y="166"/>
                    </a:lnTo>
                    <a:lnTo>
                      <a:pt x="44" y="177"/>
                    </a:lnTo>
                    <a:lnTo>
                      <a:pt x="51" y="182"/>
                    </a:lnTo>
                    <a:lnTo>
                      <a:pt x="61" y="188"/>
                    </a:lnTo>
                    <a:lnTo>
                      <a:pt x="72" y="193"/>
                    </a:lnTo>
                    <a:lnTo>
                      <a:pt x="82" y="198"/>
                    </a:lnTo>
                    <a:lnTo>
                      <a:pt x="94" y="200"/>
                    </a:lnTo>
                    <a:lnTo>
                      <a:pt x="107" y="202"/>
                    </a:lnTo>
                    <a:lnTo>
                      <a:pt x="120" y="202"/>
                    </a:lnTo>
                    <a:lnTo>
                      <a:pt x="131" y="202"/>
                    </a:lnTo>
                    <a:lnTo>
                      <a:pt x="144" y="200"/>
                    </a:lnTo>
                    <a:lnTo>
                      <a:pt x="156" y="198"/>
                    </a:lnTo>
                    <a:lnTo>
                      <a:pt x="166" y="193"/>
                    </a:lnTo>
                    <a:lnTo>
                      <a:pt x="177" y="188"/>
                    </a:lnTo>
                    <a:lnTo>
                      <a:pt x="182" y="185"/>
                    </a:lnTo>
                    <a:lnTo>
                      <a:pt x="169" y="169"/>
                    </a:lnTo>
                    <a:lnTo>
                      <a:pt x="156" y="153"/>
                    </a:lnTo>
                    <a:lnTo>
                      <a:pt x="142" y="138"/>
                    </a:lnTo>
                    <a:lnTo>
                      <a:pt x="128" y="123"/>
                    </a:lnTo>
                    <a:lnTo>
                      <a:pt x="114" y="107"/>
                    </a:lnTo>
                    <a:lnTo>
                      <a:pt x="99" y="93"/>
                    </a:lnTo>
                    <a:lnTo>
                      <a:pt x="83" y="79"/>
                    </a:lnTo>
                    <a:lnTo>
                      <a:pt x="67" y="67"/>
                    </a:lnTo>
                    <a:lnTo>
                      <a:pt x="61" y="58"/>
                    </a:lnTo>
                    <a:lnTo>
                      <a:pt x="56" y="50"/>
                    </a:lnTo>
                    <a:lnTo>
                      <a:pt x="51" y="42"/>
                    </a:lnTo>
                    <a:lnTo>
                      <a:pt x="46" y="33"/>
                    </a:lnTo>
                    <a:lnTo>
                      <a:pt x="41" y="24"/>
                    </a:lnTo>
                    <a:lnTo>
                      <a:pt x="36" y="16"/>
                    </a:lnTo>
                    <a:lnTo>
                      <a:pt x="32" y="8"/>
                    </a:ln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F5F5E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auto">
              <a:xfrm>
                <a:off x="5738813" y="3121025"/>
                <a:ext cx="44450" cy="44450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3" y="5"/>
                  </a:cxn>
                  <a:cxn ang="0">
                    <a:pos x="1" y="11"/>
                  </a:cxn>
                  <a:cxn ang="0">
                    <a:pos x="1" y="17"/>
                  </a:cxn>
                  <a:cxn ang="0">
                    <a:pos x="0" y="23"/>
                  </a:cxn>
                  <a:cxn ang="0">
                    <a:pos x="1" y="28"/>
                  </a:cxn>
                  <a:cxn ang="0">
                    <a:pos x="1" y="35"/>
                  </a:cxn>
                  <a:cxn ang="0">
                    <a:pos x="3" y="41"/>
                  </a:cxn>
                  <a:cxn ang="0">
                    <a:pos x="4" y="46"/>
                  </a:cxn>
                  <a:cxn ang="0">
                    <a:pos x="10" y="57"/>
                  </a:cxn>
                  <a:cxn ang="0">
                    <a:pos x="18" y="66"/>
                  </a:cxn>
                  <a:cxn ang="0">
                    <a:pos x="26" y="73"/>
                  </a:cxn>
                  <a:cxn ang="0">
                    <a:pos x="37" y="79"/>
                  </a:cxn>
                  <a:cxn ang="0">
                    <a:pos x="43" y="81"/>
                  </a:cxn>
                  <a:cxn ang="0">
                    <a:pos x="49" y="82"/>
                  </a:cxn>
                  <a:cxn ang="0">
                    <a:pos x="55" y="83"/>
                  </a:cxn>
                  <a:cxn ang="0">
                    <a:pos x="62" y="83"/>
                  </a:cxn>
                  <a:cxn ang="0">
                    <a:pos x="67" y="83"/>
                  </a:cxn>
                  <a:cxn ang="0">
                    <a:pos x="73" y="82"/>
                  </a:cxn>
                  <a:cxn ang="0">
                    <a:pos x="79" y="81"/>
                  </a:cxn>
                  <a:cxn ang="0">
                    <a:pos x="84" y="79"/>
                  </a:cxn>
                  <a:cxn ang="0">
                    <a:pos x="76" y="69"/>
                  </a:cxn>
                  <a:cxn ang="0">
                    <a:pos x="66" y="60"/>
                  </a:cxn>
                  <a:cxn ang="0">
                    <a:pos x="57" y="52"/>
                  </a:cxn>
                  <a:cxn ang="0">
                    <a:pos x="48" y="42"/>
                  </a:cxn>
                  <a:cxn ang="0">
                    <a:pos x="38" y="33"/>
                  </a:cxn>
                  <a:cxn ang="0">
                    <a:pos x="29" y="25"/>
                  </a:cxn>
                  <a:cxn ang="0">
                    <a:pos x="19" y="17"/>
                  </a:cxn>
                  <a:cxn ang="0">
                    <a:pos x="9" y="9"/>
                  </a:cxn>
                  <a:cxn ang="0">
                    <a:pos x="9" y="7"/>
                  </a:cxn>
                  <a:cxn ang="0">
                    <a:pos x="8" y="6"/>
                  </a:cxn>
                  <a:cxn ang="0">
                    <a:pos x="8" y="5"/>
                  </a:cxn>
                  <a:cxn ang="0">
                    <a:pos x="7" y="5"/>
                  </a:cxn>
                  <a:cxn ang="0">
                    <a:pos x="5" y="4"/>
                  </a:cxn>
                  <a:cxn ang="0">
                    <a:pos x="5" y="3"/>
                  </a:cxn>
                  <a:cxn ang="0">
                    <a:pos x="4" y="2"/>
                  </a:cxn>
                  <a:cxn ang="0">
                    <a:pos x="4" y="0"/>
                  </a:cxn>
                </a:cxnLst>
                <a:rect l="0" t="0" r="r" b="b"/>
                <a:pathLst>
                  <a:path w="84" h="83">
                    <a:moveTo>
                      <a:pt x="4" y="0"/>
                    </a:moveTo>
                    <a:lnTo>
                      <a:pt x="3" y="5"/>
                    </a:lnTo>
                    <a:lnTo>
                      <a:pt x="1" y="11"/>
                    </a:lnTo>
                    <a:lnTo>
                      <a:pt x="1" y="17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1" y="35"/>
                    </a:lnTo>
                    <a:lnTo>
                      <a:pt x="3" y="41"/>
                    </a:lnTo>
                    <a:lnTo>
                      <a:pt x="4" y="46"/>
                    </a:lnTo>
                    <a:lnTo>
                      <a:pt x="10" y="57"/>
                    </a:lnTo>
                    <a:lnTo>
                      <a:pt x="18" y="66"/>
                    </a:lnTo>
                    <a:lnTo>
                      <a:pt x="26" y="73"/>
                    </a:lnTo>
                    <a:lnTo>
                      <a:pt x="37" y="79"/>
                    </a:lnTo>
                    <a:lnTo>
                      <a:pt x="43" y="81"/>
                    </a:lnTo>
                    <a:lnTo>
                      <a:pt x="49" y="82"/>
                    </a:lnTo>
                    <a:lnTo>
                      <a:pt x="55" y="83"/>
                    </a:lnTo>
                    <a:lnTo>
                      <a:pt x="62" y="83"/>
                    </a:lnTo>
                    <a:lnTo>
                      <a:pt x="67" y="83"/>
                    </a:lnTo>
                    <a:lnTo>
                      <a:pt x="73" y="82"/>
                    </a:lnTo>
                    <a:lnTo>
                      <a:pt x="79" y="81"/>
                    </a:lnTo>
                    <a:lnTo>
                      <a:pt x="84" y="79"/>
                    </a:lnTo>
                    <a:lnTo>
                      <a:pt x="76" y="69"/>
                    </a:lnTo>
                    <a:lnTo>
                      <a:pt x="66" y="60"/>
                    </a:lnTo>
                    <a:lnTo>
                      <a:pt x="57" y="52"/>
                    </a:lnTo>
                    <a:lnTo>
                      <a:pt x="48" y="42"/>
                    </a:lnTo>
                    <a:lnTo>
                      <a:pt x="38" y="33"/>
                    </a:lnTo>
                    <a:lnTo>
                      <a:pt x="29" y="25"/>
                    </a:lnTo>
                    <a:lnTo>
                      <a:pt x="19" y="17"/>
                    </a:lnTo>
                    <a:lnTo>
                      <a:pt x="9" y="9"/>
                    </a:lnTo>
                    <a:lnTo>
                      <a:pt x="9" y="7"/>
                    </a:lnTo>
                    <a:lnTo>
                      <a:pt x="8" y="6"/>
                    </a:lnTo>
                    <a:lnTo>
                      <a:pt x="8" y="5"/>
                    </a:lnTo>
                    <a:lnTo>
                      <a:pt x="7" y="5"/>
                    </a:lnTo>
                    <a:lnTo>
                      <a:pt x="5" y="4"/>
                    </a:lnTo>
                    <a:lnTo>
                      <a:pt x="5" y="3"/>
                    </a:lnTo>
                    <a:lnTo>
                      <a:pt x="4" y="2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46" name="Freeform 22"/>
              <p:cNvSpPr>
                <a:spLocks noEditPoints="1"/>
              </p:cNvSpPr>
              <p:nvPr/>
            </p:nvSpPr>
            <p:spPr bwMode="auto">
              <a:xfrm>
                <a:off x="5473701" y="2820988"/>
                <a:ext cx="222250" cy="604838"/>
              </a:xfrm>
              <a:custGeom>
                <a:avLst/>
                <a:gdLst/>
                <a:ahLst/>
                <a:cxnLst>
                  <a:cxn ang="0">
                    <a:pos x="414" y="76"/>
                  </a:cxn>
                  <a:cxn ang="0">
                    <a:pos x="406" y="72"/>
                  </a:cxn>
                  <a:cxn ang="0">
                    <a:pos x="398" y="69"/>
                  </a:cxn>
                  <a:cxn ang="0">
                    <a:pos x="399" y="63"/>
                  </a:cxn>
                  <a:cxn ang="0">
                    <a:pos x="400" y="58"/>
                  </a:cxn>
                  <a:cxn ang="0">
                    <a:pos x="401" y="54"/>
                  </a:cxn>
                  <a:cxn ang="0">
                    <a:pos x="403" y="49"/>
                  </a:cxn>
                  <a:cxn ang="0">
                    <a:pos x="405" y="44"/>
                  </a:cxn>
                  <a:cxn ang="0">
                    <a:pos x="407" y="38"/>
                  </a:cxn>
                  <a:cxn ang="0">
                    <a:pos x="408" y="34"/>
                  </a:cxn>
                  <a:cxn ang="0">
                    <a:pos x="410" y="29"/>
                  </a:cxn>
                  <a:cxn ang="0">
                    <a:pos x="410" y="24"/>
                  </a:cxn>
                  <a:cxn ang="0">
                    <a:pos x="413" y="24"/>
                  </a:cxn>
                  <a:cxn ang="0">
                    <a:pos x="415" y="0"/>
                  </a:cxn>
                  <a:cxn ang="0">
                    <a:pos x="420" y="0"/>
                  </a:cxn>
                  <a:cxn ang="0">
                    <a:pos x="421" y="9"/>
                  </a:cxn>
                  <a:cxn ang="0">
                    <a:pos x="421" y="18"/>
                  </a:cxn>
                  <a:cxn ang="0">
                    <a:pos x="421" y="28"/>
                  </a:cxn>
                  <a:cxn ang="0">
                    <a:pos x="421" y="38"/>
                  </a:cxn>
                  <a:cxn ang="0">
                    <a:pos x="420" y="48"/>
                  </a:cxn>
                  <a:cxn ang="0">
                    <a:pos x="417" y="57"/>
                  </a:cxn>
                  <a:cxn ang="0">
                    <a:pos x="416" y="66"/>
                  </a:cxn>
                  <a:cxn ang="0">
                    <a:pos x="414" y="76"/>
                  </a:cxn>
                  <a:cxn ang="0">
                    <a:pos x="0" y="1110"/>
                  </a:cxn>
                  <a:cxn ang="0">
                    <a:pos x="23" y="1117"/>
                  </a:cxn>
                  <a:cxn ang="0">
                    <a:pos x="50" y="1123"/>
                  </a:cxn>
                  <a:cxn ang="0">
                    <a:pos x="78" y="1129"/>
                  </a:cxn>
                  <a:cxn ang="0">
                    <a:pos x="106" y="1132"/>
                  </a:cxn>
                  <a:cxn ang="0">
                    <a:pos x="133" y="1133"/>
                  </a:cxn>
                  <a:cxn ang="0">
                    <a:pos x="121" y="1139"/>
                  </a:cxn>
                  <a:cxn ang="0">
                    <a:pos x="109" y="1142"/>
                  </a:cxn>
                  <a:cxn ang="0">
                    <a:pos x="95" y="1143"/>
                  </a:cxn>
                  <a:cxn ang="0">
                    <a:pos x="82" y="1143"/>
                  </a:cxn>
                  <a:cxn ang="0">
                    <a:pos x="68" y="1140"/>
                  </a:cxn>
                  <a:cxn ang="0">
                    <a:pos x="55" y="1138"/>
                  </a:cxn>
                  <a:cxn ang="0">
                    <a:pos x="42" y="1135"/>
                  </a:cxn>
                  <a:cxn ang="0">
                    <a:pos x="29" y="1131"/>
                  </a:cxn>
                  <a:cxn ang="0">
                    <a:pos x="25" y="1128"/>
                  </a:cxn>
                  <a:cxn ang="0">
                    <a:pos x="22" y="1125"/>
                  </a:cxn>
                  <a:cxn ang="0">
                    <a:pos x="18" y="1123"/>
                  </a:cxn>
                  <a:cxn ang="0">
                    <a:pos x="15" y="1121"/>
                  </a:cxn>
                  <a:cxn ang="0">
                    <a:pos x="11" y="1117"/>
                  </a:cxn>
                  <a:cxn ang="0">
                    <a:pos x="7" y="1115"/>
                  </a:cxn>
                  <a:cxn ang="0">
                    <a:pos x="3" y="1112"/>
                  </a:cxn>
                  <a:cxn ang="0">
                    <a:pos x="0" y="1110"/>
                  </a:cxn>
                </a:cxnLst>
                <a:rect l="0" t="0" r="r" b="b"/>
                <a:pathLst>
                  <a:path w="421" h="1143">
                    <a:moveTo>
                      <a:pt x="414" y="76"/>
                    </a:moveTo>
                    <a:lnTo>
                      <a:pt x="406" y="72"/>
                    </a:lnTo>
                    <a:lnTo>
                      <a:pt x="398" y="69"/>
                    </a:lnTo>
                    <a:lnTo>
                      <a:pt x="399" y="63"/>
                    </a:lnTo>
                    <a:lnTo>
                      <a:pt x="400" y="58"/>
                    </a:lnTo>
                    <a:lnTo>
                      <a:pt x="401" y="54"/>
                    </a:lnTo>
                    <a:lnTo>
                      <a:pt x="403" y="49"/>
                    </a:lnTo>
                    <a:lnTo>
                      <a:pt x="405" y="44"/>
                    </a:lnTo>
                    <a:lnTo>
                      <a:pt x="407" y="38"/>
                    </a:lnTo>
                    <a:lnTo>
                      <a:pt x="408" y="34"/>
                    </a:lnTo>
                    <a:lnTo>
                      <a:pt x="410" y="29"/>
                    </a:lnTo>
                    <a:lnTo>
                      <a:pt x="410" y="24"/>
                    </a:lnTo>
                    <a:lnTo>
                      <a:pt x="413" y="24"/>
                    </a:lnTo>
                    <a:lnTo>
                      <a:pt x="415" y="0"/>
                    </a:lnTo>
                    <a:lnTo>
                      <a:pt x="420" y="0"/>
                    </a:lnTo>
                    <a:lnTo>
                      <a:pt x="421" y="9"/>
                    </a:lnTo>
                    <a:lnTo>
                      <a:pt x="421" y="18"/>
                    </a:lnTo>
                    <a:lnTo>
                      <a:pt x="421" y="28"/>
                    </a:lnTo>
                    <a:lnTo>
                      <a:pt x="421" y="38"/>
                    </a:lnTo>
                    <a:lnTo>
                      <a:pt x="420" y="48"/>
                    </a:lnTo>
                    <a:lnTo>
                      <a:pt x="417" y="57"/>
                    </a:lnTo>
                    <a:lnTo>
                      <a:pt x="416" y="66"/>
                    </a:lnTo>
                    <a:lnTo>
                      <a:pt x="414" y="76"/>
                    </a:lnTo>
                    <a:close/>
                    <a:moveTo>
                      <a:pt x="0" y="1110"/>
                    </a:moveTo>
                    <a:lnTo>
                      <a:pt x="23" y="1117"/>
                    </a:lnTo>
                    <a:lnTo>
                      <a:pt x="50" y="1123"/>
                    </a:lnTo>
                    <a:lnTo>
                      <a:pt x="78" y="1129"/>
                    </a:lnTo>
                    <a:lnTo>
                      <a:pt x="106" y="1132"/>
                    </a:lnTo>
                    <a:lnTo>
                      <a:pt x="133" y="1133"/>
                    </a:lnTo>
                    <a:lnTo>
                      <a:pt x="121" y="1139"/>
                    </a:lnTo>
                    <a:lnTo>
                      <a:pt x="109" y="1142"/>
                    </a:lnTo>
                    <a:lnTo>
                      <a:pt x="95" y="1143"/>
                    </a:lnTo>
                    <a:lnTo>
                      <a:pt x="82" y="1143"/>
                    </a:lnTo>
                    <a:lnTo>
                      <a:pt x="68" y="1140"/>
                    </a:lnTo>
                    <a:lnTo>
                      <a:pt x="55" y="1138"/>
                    </a:lnTo>
                    <a:lnTo>
                      <a:pt x="42" y="1135"/>
                    </a:lnTo>
                    <a:lnTo>
                      <a:pt x="29" y="1131"/>
                    </a:lnTo>
                    <a:lnTo>
                      <a:pt x="25" y="1128"/>
                    </a:lnTo>
                    <a:lnTo>
                      <a:pt x="22" y="1125"/>
                    </a:lnTo>
                    <a:lnTo>
                      <a:pt x="18" y="1123"/>
                    </a:lnTo>
                    <a:lnTo>
                      <a:pt x="15" y="1121"/>
                    </a:lnTo>
                    <a:lnTo>
                      <a:pt x="11" y="1117"/>
                    </a:lnTo>
                    <a:lnTo>
                      <a:pt x="7" y="1115"/>
                    </a:lnTo>
                    <a:lnTo>
                      <a:pt x="3" y="1112"/>
                    </a:lnTo>
                    <a:lnTo>
                      <a:pt x="0" y="1110"/>
                    </a:lnTo>
                    <a:close/>
                  </a:path>
                </a:pathLst>
              </a:custGeom>
              <a:solidFill>
                <a:srgbClr val="CFCF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47" name="Freeform 23"/>
              <p:cNvSpPr>
                <a:spLocks noEditPoints="1"/>
              </p:cNvSpPr>
              <p:nvPr/>
            </p:nvSpPr>
            <p:spPr bwMode="auto">
              <a:xfrm>
                <a:off x="5438776" y="2857500"/>
                <a:ext cx="254000" cy="561975"/>
              </a:xfrm>
              <a:custGeom>
                <a:avLst/>
                <a:gdLst/>
                <a:ahLst/>
                <a:cxnLst>
                  <a:cxn ang="0">
                    <a:pos x="471" y="3"/>
                  </a:cxn>
                  <a:cxn ang="0">
                    <a:pos x="460" y="7"/>
                  </a:cxn>
                  <a:cxn ang="0">
                    <a:pos x="457" y="23"/>
                  </a:cxn>
                  <a:cxn ang="0">
                    <a:pos x="454" y="38"/>
                  </a:cxn>
                  <a:cxn ang="0">
                    <a:pos x="451" y="55"/>
                  </a:cxn>
                  <a:cxn ang="0">
                    <a:pos x="457" y="66"/>
                  </a:cxn>
                  <a:cxn ang="0">
                    <a:pos x="458" y="62"/>
                  </a:cxn>
                  <a:cxn ang="0">
                    <a:pos x="459" y="58"/>
                  </a:cxn>
                  <a:cxn ang="0">
                    <a:pos x="461" y="55"/>
                  </a:cxn>
                  <a:cxn ang="0">
                    <a:pos x="464" y="51"/>
                  </a:cxn>
                  <a:cxn ang="0">
                    <a:pos x="467" y="41"/>
                  </a:cxn>
                  <a:cxn ang="0">
                    <a:pos x="472" y="30"/>
                  </a:cxn>
                  <a:cxn ang="0">
                    <a:pos x="475" y="18"/>
                  </a:cxn>
                  <a:cxn ang="0">
                    <a:pos x="479" y="7"/>
                  </a:cxn>
                  <a:cxn ang="0">
                    <a:pos x="88" y="1048"/>
                  </a:cxn>
                  <a:cxn ang="0">
                    <a:pos x="143" y="1060"/>
                  </a:cxn>
                  <a:cxn ang="0">
                    <a:pos x="198" y="1064"/>
                  </a:cxn>
                  <a:cxn ang="0">
                    <a:pos x="202" y="1063"/>
                  </a:cxn>
                  <a:cxn ang="0">
                    <a:pos x="204" y="1062"/>
                  </a:cxn>
                  <a:cxn ang="0">
                    <a:pos x="206" y="1060"/>
                  </a:cxn>
                  <a:cxn ang="0">
                    <a:pos x="209" y="1059"/>
                  </a:cxn>
                  <a:cxn ang="0">
                    <a:pos x="213" y="1046"/>
                  </a:cxn>
                  <a:cxn ang="0">
                    <a:pos x="216" y="1032"/>
                  </a:cxn>
                  <a:cxn ang="0">
                    <a:pos x="218" y="1018"/>
                  </a:cxn>
                  <a:cxn ang="0">
                    <a:pos x="220" y="1004"/>
                  </a:cxn>
                  <a:cxn ang="0">
                    <a:pos x="177" y="1001"/>
                  </a:cxn>
                  <a:cxn ang="0">
                    <a:pos x="128" y="993"/>
                  </a:cxn>
                  <a:cxn ang="0">
                    <a:pos x="80" y="981"/>
                  </a:cxn>
                  <a:cxn ang="0">
                    <a:pos x="34" y="965"/>
                  </a:cxn>
                  <a:cxn ang="0">
                    <a:pos x="0" y="949"/>
                  </a:cxn>
                  <a:cxn ang="0">
                    <a:pos x="6" y="965"/>
                  </a:cxn>
                  <a:cxn ang="0">
                    <a:pos x="13" y="980"/>
                  </a:cxn>
                  <a:cxn ang="0">
                    <a:pos x="21" y="994"/>
                  </a:cxn>
                  <a:cxn ang="0">
                    <a:pos x="31" y="1008"/>
                  </a:cxn>
                  <a:cxn ang="0">
                    <a:pos x="38" y="1019"/>
                  </a:cxn>
                  <a:cxn ang="0">
                    <a:pos x="46" y="1027"/>
                  </a:cxn>
                  <a:cxn ang="0">
                    <a:pos x="55" y="1035"/>
                  </a:cxn>
                  <a:cxn ang="0">
                    <a:pos x="65" y="1041"/>
                  </a:cxn>
                </a:cxnLst>
                <a:rect l="0" t="0" r="r" b="b"/>
                <a:pathLst>
                  <a:path w="479" h="1064">
                    <a:moveTo>
                      <a:pt x="479" y="7"/>
                    </a:moveTo>
                    <a:lnTo>
                      <a:pt x="471" y="3"/>
                    </a:lnTo>
                    <a:lnTo>
                      <a:pt x="463" y="0"/>
                    </a:lnTo>
                    <a:lnTo>
                      <a:pt x="460" y="7"/>
                    </a:lnTo>
                    <a:lnTo>
                      <a:pt x="459" y="15"/>
                    </a:lnTo>
                    <a:lnTo>
                      <a:pt x="457" y="23"/>
                    </a:lnTo>
                    <a:lnTo>
                      <a:pt x="456" y="30"/>
                    </a:lnTo>
                    <a:lnTo>
                      <a:pt x="454" y="38"/>
                    </a:lnTo>
                    <a:lnTo>
                      <a:pt x="452" y="47"/>
                    </a:lnTo>
                    <a:lnTo>
                      <a:pt x="451" y="55"/>
                    </a:lnTo>
                    <a:lnTo>
                      <a:pt x="450" y="62"/>
                    </a:lnTo>
                    <a:lnTo>
                      <a:pt x="457" y="66"/>
                    </a:lnTo>
                    <a:lnTo>
                      <a:pt x="457" y="64"/>
                    </a:lnTo>
                    <a:lnTo>
                      <a:pt x="458" y="62"/>
                    </a:lnTo>
                    <a:lnTo>
                      <a:pt x="458" y="61"/>
                    </a:lnTo>
                    <a:lnTo>
                      <a:pt x="459" y="58"/>
                    </a:lnTo>
                    <a:lnTo>
                      <a:pt x="460" y="57"/>
                    </a:lnTo>
                    <a:lnTo>
                      <a:pt x="461" y="55"/>
                    </a:lnTo>
                    <a:lnTo>
                      <a:pt x="463" y="54"/>
                    </a:lnTo>
                    <a:lnTo>
                      <a:pt x="464" y="51"/>
                    </a:lnTo>
                    <a:lnTo>
                      <a:pt x="466" y="47"/>
                    </a:lnTo>
                    <a:lnTo>
                      <a:pt x="467" y="41"/>
                    </a:lnTo>
                    <a:lnTo>
                      <a:pt x="470" y="36"/>
                    </a:lnTo>
                    <a:lnTo>
                      <a:pt x="472" y="30"/>
                    </a:lnTo>
                    <a:lnTo>
                      <a:pt x="473" y="24"/>
                    </a:lnTo>
                    <a:lnTo>
                      <a:pt x="475" y="18"/>
                    </a:lnTo>
                    <a:lnTo>
                      <a:pt x="477" y="13"/>
                    </a:lnTo>
                    <a:lnTo>
                      <a:pt x="479" y="7"/>
                    </a:lnTo>
                    <a:close/>
                    <a:moveTo>
                      <a:pt x="65" y="1041"/>
                    </a:moveTo>
                    <a:lnTo>
                      <a:pt x="88" y="1048"/>
                    </a:lnTo>
                    <a:lnTo>
                      <a:pt x="115" y="1054"/>
                    </a:lnTo>
                    <a:lnTo>
                      <a:pt x="143" y="1060"/>
                    </a:lnTo>
                    <a:lnTo>
                      <a:pt x="171" y="1063"/>
                    </a:lnTo>
                    <a:lnTo>
                      <a:pt x="198" y="1064"/>
                    </a:lnTo>
                    <a:lnTo>
                      <a:pt x="200" y="1064"/>
                    </a:lnTo>
                    <a:lnTo>
                      <a:pt x="202" y="1063"/>
                    </a:lnTo>
                    <a:lnTo>
                      <a:pt x="203" y="1063"/>
                    </a:lnTo>
                    <a:lnTo>
                      <a:pt x="204" y="1062"/>
                    </a:lnTo>
                    <a:lnTo>
                      <a:pt x="205" y="1061"/>
                    </a:lnTo>
                    <a:lnTo>
                      <a:pt x="206" y="1060"/>
                    </a:lnTo>
                    <a:lnTo>
                      <a:pt x="207" y="1060"/>
                    </a:lnTo>
                    <a:lnTo>
                      <a:pt x="209" y="1059"/>
                    </a:lnTo>
                    <a:lnTo>
                      <a:pt x="211" y="1052"/>
                    </a:lnTo>
                    <a:lnTo>
                      <a:pt x="213" y="1046"/>
                    </a:lnTo>
                    <a:lnTo>
                      <a:pt x="215" y="1039"/>
                    </a:lnTo>
                    <a:lnTo>
                      <a:pt x="216" y="1032"/>
                    </a:lnTo>
                    <a:lnTo>
                      <a:pt x="217" y="1025"/>
                    </a:lnTo>
                    <a:lnTo>
                      <a:pt x="218" y="1018"/>
                    </a:lnTo>
                    <a:lnTo>
                      <a:pt x="219" y="1011"/>
                    </a:lnTo>
                    <a:lnTo>
                      <a:pt x="220" y="1004"/>
                    </a:lnTo>
                    <a:lnTo>
                      <a:pt x="203" y="1002"/>
                    </a:lnTo>
                    <a:lnTo>
                      <a:pt x="177" y="1001"/>
                    </a:lnTo>
                    <a:lnTo>
                      <a:pt x="153" y="998"/>
                    </a:lnTo>
                    <a:lnTo>
                      <a:pt x="128" y="993"/>
                    </a:lnTo>
                    <a:lnTo>
                      <a:pt x="103" y="988"/>
                    </a:lnTo>
                    <a:lnTo>
                      <a:pt x="80" y="981"/>
                    </a:lnTo>
                    <a:lnTo>
                      <a:pt x="57" y="973"/>
                    </a:lnTo>
                    <a:lnTo>
                      <a:pt x="34" y="965"/>
                    </a:lnTo>
                    <a:lnTo>
                      <a:pt x="12" y="954"/>
                    </a:lnTo>
                    <a:lnTo>
                      <a:pt x="0" y="949"/>
                    </a:lnTo>
                    <a:lnTo>
                      <a:pt x="4" y="957"/>
                    </a:lnTo>
                    <a:lnTo>
                      <a:pt x="6" y="965"/>
                    </a:lnTo>
                    <a:lnTo>
                      <a:pt x="10" y="972"/>
                    </a:lnTo>
                    <a:lnTo>
                      <a:pt x="13" y="980"/>
                    </a:lnTo>
                    <a:lnTo>
                      <a:pt x="17" y="987"/>
                    </a:lnTo>
                    <a:lnTo>
                      <a:pt x="21" y="994"/>
                    </a:lnTo>
                    <a:lnTo>
                      <a:pt x="26" y="1001"/>
                    </a:lnTo>
                    <a:lnTo>
                      <a:pt x="31" y="1008"/>
                    </a:lnTo>
                    <a:lnTo>
                      <a:pt x="34" y="1014"/>
                    </a:lnTo>
                    <a:lnTo>
                      <a:pt x="38" y="1019"/>
                    </a:lnTo>
                    <a:lnTo>
                      <a:pt x="41" y="1024"/>
                    </a:lnTo>
                    <a:lnTo>
                      <a:pt x="46" y="1027"/>
                    </a:lnTo>
                    <a:lnTo>
                      <a:pt x="51" y="1032"/>
                    </a:lnTo>
                    <a:lnTo>
                      <a:pt x="55" y="1035"/>
                    </a:lnTo>
                    <a:lnTo>
                      <a:pt x="60" y="1038"/>
                    </a:lnTo>
                    <a:lnTo>
                      <a:pt x="65" y="1041"/>
                    </a:lnTo>
                    <a:close/>
                  </a:path>
                </a:pathLst>
              </a:custGeom>
              <a:solidFill>
                <a:srgbClr val="D3D3B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48" name="Freeform 24"/>
              <p:cNvSpPr>
                <a:spLocks noEditPoints="1"/>
              </p:cNvSpPr>
              <p:nvPr/>
            </p:nvSpPr>
            <p:spPr bwMode="auto">
              <a:xfrm>
                <a:off x="5434013" y="2889250"/>
                <a:ext cx="247650" cy="498475"/>
              </a:xfrm>
              <a:custGeom>
                <a:avLst/>
                <a:gdLst/>
                <a:ahLst/>
                <a:cxnLst>
                  <a:cxn ang="0">
                    <a:pos x="461" y="0"/>
                  </a:cxn>
                  <a:cxn ang="0">
                    <a:pos x="457" y="16"/>
                  </a:cxn>
                  <a:cxn ang="0">
                    <a:pos x="454" y="31"/>
                  </a:cxn>
                  <a:cxn ang="0">
                    <a:pos x="449" y="47"/>
                  </a:cxn>
                  <a:cxn ang="0">
                    <a:pos x="444" y="62"/>
                  </a:cxn>
                  <a:cxn ang="0">
                    <a:pos x="454" y="66"/>
                  </a:cxn>
                  <a:cxn ang="0">
                    <a:pos x="456" y="58"/>
                  </a:cxn>
                  <a:cxn ang="0">
                    <a:pos x="458" y="49"/>
                  </a:cxn>
                  <a:cxn ang="0">
                    <a:pos x="461" y="41"/>
                  </a:cxn>
                  <a:cxn ang="0">
                    <a:pos x="463" y="31"/>
                  </a:cxn>
                  <a:cxn ang="0">
                    <a:pos x="465" y="24"/>
                  </a:cxn>
                  <a:cxn ang="0">
                    <a:pos x="467" y="18"/>
                  </a:cxn>
                  <a:cxn ang="0">
                    <a:pos x="467" y="10"/>
                  </a:cxn>
                  <a:cxn ang="0">
                    <a:pos x="468" y="4"/>
                  </a:cxn>
                  <a:cxn ang="0">
                    <a:pos x="23" y="892"/>
                  </a:cxn>
                  <a:cxn ang="0">
                    <a:pos x="68" y="911"/>
                  </a:cxn>
                  <a:cxn ang="0">
                    <a:pos x="114" y="926"/>
                  </a:cxn>
                  <a:cxn ang="0">
                    <a:pos x="164" y="936"/>
                  </a:cxn>
                  <a:cxn ang="0">
                    <a:pos x="214" y="940"/>
                  </a:cxn>
                  <a:cxn ang="0">
                    <a:pos x="233" y="933"/>
                  </a:cxn>
                  <a:cxn ang="0">
                    <a:pos x="234" y="918"/>
                  </a:cxn>
                  <a:cxn ang="0">
                    <a:pos x="236" y="902"/>
                  </a:cxn>
                  <a:cxn ang="0">
                    <a:pos x="238" y="887"/>
                  </a:cxn>
                  <a:cxn ang="0">
                    <a:pos x="216" y="878"/>
                  </a:cxn>
                  <a:cxn ang="0">
                    <a:pos x="173" y="875"/>
                  </a:cxn>
                  <a:cxn ang="0">
                    <a:pos x="131" y="866"/>
                  </a:cxn>
                  <a:cxn ang="0">
                    <a:pos x="90" y="853"/>
                  </a:cxn>
                  <a:cxn ang="0">
                    <a:pos x="50" y="836"/>
                  </a:cxn>
                  <a:cxn ang="0">
                    <a:pos x="14" y="816"/>
                  </a:cxn>
                  <a:cxn ang="0">
                    <a:pos x="0" y="818"/>
                  </a:cxn>
                  <a:cxn ang="0">
                    <a:pos x="1" y="837"/>
                  </a:cxn>
                  <a:cxn ang="0">
                    <a:pos x="4" y="857"/>
                  </a:cxn>
                  <a:cxn ang="0">
                    <a:pos x="9" y="877"/>
                  </a:cxn>
                </a:cxnLst>
                <a:rect l="0" t="0" r="r" b="b"/>
                <a:pathLst>
                  <a:path w="468" h="942">
                    <a:moveTo>
                      <a:pt x="468" y="4"/>
                    </a:moveTo>
                    <a:lnTo>
                      <a:pt x="461" y="0"/>
                    </a:lnTo>
                    <a:lnTo>
                      <a:pt x="458" y="8"/>
                    </a:lnTo>
                    <a:lnTo>
                      <a:pt x="457" y="16"/>
                    </a:lnTo>
                    <a:lnTo>
                      <a:pt x="456" y="23"/>
                    </a:lnTo>
                    <a:lnTo>
                      <a:pt x="454" y="31"/>
                    </a:lnTo>
                    <a:lnTo>
                      <a:pt x="451" y="38"/>
                    </a:lnTo>
                    <a:lnTo>
                      <a:pt x="449" y="47"/>
                    </a:lnTo>
                    <a:lnTo>
                      <a:pt x="448" y="55"/>
                    </a:lnTo>
                    <a:lnTo>
                      <a:pt x="444" y="62"/>
                    </a:lnTo>
                    <a:lnTo>
                      <a:pt x="447" y="63"/>
                    </a:lnTo>
                    <a:lnTo>
                      <a:pt x="454" y="66"/>
                    </a:lnTo>
                    <a:lnTo>
                      <a:pt x="455" y="62"/>
                    </a:lnTo>
                    <a:lnTo>
                      <a:pt x="456" y="58"/>
                    </a:lnTo>
                    <a:lnTo>
                      <a:pt x="457" y="54"/>
                    </a:lnTo>
                    <a:lnTo>
                      <a:pt x="458" y="49"/>
                    </a:lnTo>
                    <a:lnTo>
                      <a:pt x="460" y="44"/>
                    </a:lnTo>
                    <a:lnTo>
                      <a:pt x="461" y="41"/>
                    </a:lnTo>
                    <a:lnTo>
                      <a:pt x="462" y="36"/>
                    </a:lnTo>
                    <a:lnTo>
                      <a:pt x="463" y="31"/>
                    </a:lnTo>
                    <a:lnTo>
                      <a:pt x="464" y="28"/>
                    </a:lnTo>
                    <a:lnTo>
                      <a:pt x="465" y="24"/>
                    </a:lnTo>
                    <a:lnTo>
                      <a:pt x="465" y="22"/>
                    </a:lnTo>
                    <a:lnTo>
                      <a:pt x="467" y="18"/>
                    </a:lnTo>
                    <a:lnTo>
                      <a:pt x="467" y="15"/>
                    </a:lnTo>
                    <a:lnTo>
                      <a:pt x="467" y="10"/>
                    </a:lnTo>
                    <a:lnTo>
                      <a:pt x="468" y="7"/>
                    </a:lnTo>
                    <a:lnTo>
                      <a:pt x="468" y="4"/>
                    </a:lnTo>
                    <a:close/>
                    <a:moveTo>
                      <a:pt x="11" y="887"/>
                    </a:moveTo>
                    <a:lnTo>
                      <a:pt x="23" y="892"/>
                    </a:lnTo>
                    <a:lnTo>
                      <a:pt x="45" y="903"/>
                    </a:lnTo>
                    <a:lnTo>
                      <a:pt x="68" y="911"/>
                    </a:lnTo>
                    <a:lnTo>
                      <a:pt x="91" y="919"/>
                    </a:lnTo>
                    <a:lnTo>
                      <a:pt x="114" y="926"/>
                    </a:lnTo>
                    <a:lnTo>
                      <a:pt x="139" y="931"/>
                    </a:lnTo>
                    <a:lnTo>
                      <a:pt x="164" y="936"/>
                    </a:lnTo>
                    <a:lnTo>
                      <a:pt x="188" y="939"/>
                    </a:lnTo>
                    <a:lnTo>
                      <a:pt x="214" y="940"/>
                    </a:lnTo>
                    <a:lnTo>
                      <a:pt x="231" y="942"/>
                    </a:lnTo>
                    <a:lnTo>
                      <a:pt x="233" y="933"/>
                    </a:lnTo>
                    <a:lnTo>
                      <a:pt x="234" y="925"/>
                    </a:lnTo>
                    <a:lnTo>
                      <a:pt x="234" y="918"/>
                    </a:lnTo>
                    <a:lnTo>
                      <a:pt x="235" y="910"/>
                    </a:lnTo>
                    <a:lnTo>
                      <a:pt x="236" y="902"/>
                    </a:lnTo>
                    <a:lnTo>
                      <a:pt x="237" y="895"/>
                    </a:lnTo>
                    <a:lnTo>
                      <a:pt x="238" y="887"/>
                    </a:lnTo>
                    <a:lnTo>
                      <a:pt x="240" y="880"/>
                    </a:lnTo>
                    <a:lnTo>
                      <a:pt x="216" y="878"/>
                    </a:lnTo>
                    <a:lnTo>
                      <a:pt x="195" y="877"/>
                    </a:lnTo>
                    <a:lnTo>
                      <a:pt x="173" y="875"/>
                    </a:lnTo>
                    <a:lnTo>
                      <a:pt x="152" y="870"/>
                    </a:lnTo>
                    <a:lnTo>
                      <a:pt x="131" y="866"/>
                    </a:lnTo>
                    <a:lnTo>
                      <a:pt x="110" y="860"/>
                    </a:lnTo>
                    <a:lnTo>
                      <a:pt x="90" y="853"/>
                    </a:lnTo>
                    <a:lnTo>
                      <a:pt x="70" y="846"/>
                    </a:lnTo>
                    <a:lnTo>
                      <a:pt x="50" y="836"/>
                    </a:lnTo>
                    <a:lnTo>
                      <a:pt x="31" y="827"/>
                    </a:lnTo>
                    <a:lnTo>
                      <a:pt x="14" y="816"/>
                    </a:lnTo>
                    <a:lnTo>
                      <a:pt x="0" y="808"/>
                    </a:lnTo>
                    <a:lnTo>
                      <a:pt x="0" y="818"/>
                    </a:lnTo>
                    <a:lnTo>
                      <a:pt x="1" y="827"/>
                    </a:lnTo>
                    <a:lnTo>
                      <a:pt x="1" y="837"/>
                    </a:lnTo>
                    <a:lnTo>
                      <a:pt x="3" y="847"/>
                    </a:lnTo>
                    <a:lnTo>
                      <a:pt x="4" y="857"/>
                    </a:lnTo>
                    <a:lnTo>
                      <a:pt x="7" y="867"/>
                    </a:lnTo>
                    <a:lnTo>
                      <a:pt x="9" y="877"/>
                    </a:lnTo>
                    <a:lnTo>
                      <a:pt x="11" y="887"/>
                    </a:lnTo>
                    <a:close/>
                  </a:path>
                </a:pathLst>
              </a:custGeom>
              <a:solidFill>
                <a:srgbClr val="D8D8B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49" name="Freeform 25"/>
              <p:cNvSpPr>
                <a:spLocks noEditPoints="1"/>
              </p:cNvSpPr>
              <p:nvPr/>
            </p:nvSpPr>
            <p:spPr bwMode="auto">
              <a:xfrm>
                <a:off x="5434013" y="2922588"/>
                <a:ext cx="239713" cy="433388"/>
              </a:xfrm>
              <a:custGeom>
                <a:avLst/>
                <a:gdLst/>
                <a:ahLst/>
                <a:cxnLst>
                  <a:cxn ang="0">
                    <a:pos x="447" y="1"/>
                  </a:cxn>
                  <a:cxn ang="0">
                    <a:pos x="444" y="2"/>
                  </a:cxn>
                  <a:cxn ang="0">
                    <a:pos x="442" y="8"/>
                  </a:cxn>
                  <a:cxn ang="0">
                    <a:pos x="440" y="13"/>
                  </a:cxn>
                  <a:cxn ang="0">
                    <a:pos x="437" y="18"/>
                  </a:cxn>
                  <a:cxn ang="0">
                    <a:pos x="435" y="26"/>
                  </a:cxn>
                  <a:cxn ang="0">
                    <a:pos x="433" y="36"/>
                  </a:cxn>
                  <a:cxn ang="0">
                    <a:pos x="430" y="45"/>
                  </a:cxn>
                  <a:cxn ang="0">
                    <a:pos x="426" y="55"/>
                  </a:cxn>
                  <a:cxn ang="0">
                    <a:pos x="433" y="64"/>
                  </a:cxn>
                  <a:cxn ang="0">
                    <a:pos x="435" y="57"/>
                  </a:cxn>
                  <a:cxn ang="0">
                    <a:pos x="441" y="42"/>
                  </a:cxn>
                  <a:cxn ang="0">
                    <a:pos x="445" y="27"/>
                  </a:cxn>
                  <a:cxn ang="0">
                    <a:pos x="450" y="13"/>
                  </a:cxn>
                  <a:cxn ang="0">
                    <a:pos x="0" y="746"/>
                  </a:cxn>
                  <a:cxn ang="0">
                    <a:pos x="31" y="765"/>
                  </a:cxn>
                  <a:cxn ang="0">
                    <a:pos x="70" y="784"/>
                  </a:cxn>
                  <a:cxn ang="0">
                    <a:pos x="110" y="798"/>
                  </a:cxn>
                  <a:cxn ang="0">
                    <a:pos x="152" y="808"/>
                  </a:cxn>
                  <a:cxn ang="0">
                    <a:pos x="195" y="815"/>
                  </a:cxn>
                  <a:cxn ang="0">
                    <a:pos x="240" y="818"/>
                  </a:cxn>
                  <a:cxn ang="0">
                    <a:pos x="240" y="814"/>
                  </a:cxn>
                  <a:cxn ang="0">
                    <a:pos x="241" y="811"/>
                  </a:cxn>
                  <a:cxn ang="0">
                    <a:pos x="241" y="808"/>
                  </a:cxn>
                  <a:cxn ang="0">
                    <a:pos x="242" y="805"/>
                  </a:cxn>
                  <a:cxn ang="0">
                    <a:pos x="242" y="792"/>
                  </a:cxn>
                  <a:cxn ang="0">
                    <a:pos x="243" y="780"/>
                  </a:cxn>
                  <a:cxn ang="0">
                    <a:pos x="244" y="767"/>
                  </a:cxn>
                  <a:cxn ang="0">
                    <a:pos x="247" y="756"/>
                  </a:cxn>
                  <a:cxn ang="0">
                    <a:pos x="220" y="754"/>
                  </a:cxn>
                  <a:cxn ang="0">
                    <a:pos x="182" y="751"/>
                  </a:cxn>
                  <a:cxn ang="0">
                    <a:pos x="146" y="744"/>
                  </a:cxn>
                  <a:cxn ang="0">
                    <a:pos x="111" y="733"/>
                  </a:cxn>
                  <a:cxn ang="0">
                    <a:pos x="77" y="718"/>
                  </a:cxn>
                  <a:cxn ang="0">
                    <a:pos x="45" y="702"/>
                  </a:cxn>
                  <a:cxn ang="0">
                    <a:pos x="16" y="682"/>
                  </a:cxn>
                  <a:cxn ang="0">
                    <a:pos x="7" y="681"/>
                  </a:cxn>
                  <a:cxn ang="0">
                    <a:pos x="4" y="694"/>
                  </a:cxn>
                  <a:cxn ang="0">
                    <a:pos x="2" y="705"/>
                  </a:cxn>
                  <a:cxn ang="0">
                    <a:pos x="1" y="718"/>
                  </a:cxn>
                  <a:cxn ang="0">
                    <a:pos x="0" y="728"/>
                  </a:cxn>
                  <a:cxn ang="0">
                    <a:pos x="0" y="732"/>
                  </a:cxn>
                  <a:cxn ang="0">
                    <a:pos x="0" y="738"/>
                  </a:cxn>
                  <a:cxn ang="0">
                    <a:pos x="0" y="743"/>
                  </a:cxn>
                </a:cxnLst>
                <a:rect l="0" t="0" r="r" b="b"/>
                <a:pathLst>
                  <a:path w="454" h="818">
                    <a:moveTo>
                      <a:pt x="454" y="4"/>
                    </a:moveTo>
                    <a:lnTo>
                      <a:pt x="447" y="1"/>
                    </a:lnTo>
                    <a:lnTo>
                      <a:pt x="444" y="0"/>
                    </a:lnTo>
                    <a:lnTo>
                      <a:pt x="444" y="2"/>
                    </a:lnTo>
                    <a:lnTo>
                      <a:pt x="443" y="6"/>
                    </a:lnTo>
                    <a:lnTo>
                      <a:pt x="442" y="8"/>
                    </a:lnTo>
                    <a:lnTo>
                      <a:pt x="441" y="10"/>
                    </a:lnTo>
                    <a:lnTo>
                      <a:pt x="440" y="13"/>
                    </a:lnTo>
                    <a:lnTo>
                      <a:pt x="438" y="16"/>
                    </a:lnTo>
                    <a:lnTo>
                      <a:pt x="437" y="18"/>
                    </a:lnTo>
                    <a:lnTo>
                      <a:pt x="436" y="21"/>
                    </a:lnTo>
                    <a:lnTo>
                      <a:pt x="435" y="26"/>
                    </a:lnTo>
                    <a:lnTo>
                      <a:pt x="434" y="31"/>
                    </a:lnTo>
                    <a:lnTo>
                      <a:pt x="433" y="36"/>
                    </a:lnTo>
                    <a:lnTo>
                      <a:pt x="431" y="41"/>
                    </a:lnTo>
                    <a:lnTo>
                      <a:pt x="430" y="45"/>
                    </a:lnTo>
                    <a:lnTo>
                      <a:pt x="428" y="50"/>
                    </a:lnTo>
                    <a:lnTo>
                      <a:pt x="426" y="55"/>
                    </a:lnTo>
                    <a:lnTo>
                      <a:pt x="424" y="59"/>
                    </a:lnTo>
                    <a:lnTo>
                      <a:pt x="433" y="64"/>
                    </a:lnTo>
                    <a:lnTo>
                      <a:pt x="433" y="64"/>
                    </a:lnTo>
                    <a:lnTo>
                      <a:pt x="435" y="57"/>
                    </a:lnTo>
                    <a:lnTo>
                      <a:pt x="437" y="49"/>
                    </a:lnTo>
                    <a:lnTo>
                      <a:pt x="441" y="42"/>
                    </a:lnTo>
                    <a:lnTo>
                      <a:pt x="443" y="35"/>
                    </a:lnTo>
                    <a:lnTo>
                      <a:pt x="445" y="27"/>
                    </a:lnTo>
                    <a:lnTo>
                      <a:pt x="448" y="20"/>
                    </a:lnTo>
                    <a:lnTo>
                      <a:pt x="450" y="13"/>
                    </a:lnTo>
                    <a:lnTo>
                      <a:pt x="454" y="4"/>
                    </a:lnTo>
                    <a:close/>
                    <a:moveTo>
                      <a:pt x="0" y="746"/>
                    </a:moveTo>
                    <a:lnTo>
                      <a:pt x="14" y="754"/>
                    </a:lnTo>
                    <a:lnTo>
                      <a:pt x="31" y="765"/>
                    </a:lnTo>
                    <a:lnTo>
                      <a:pt x="50" y="774"/>
                    </a:lnTo>
                    <a:lnTo>
                      <a:pt x="70" y="784"/>
                    </a:lnTo>
                    <a:lnTo>
                      <a:pt x="90" y="791"/>
                    </a:lnTo>
                    <a:lnTo>
                      <a:pt x="110" y="798"/>
                    </a:lnTo>
                    <a:lnTo>
                      <a:pt x="131" y="804"/>
                    </a:lnTo>
                    <a:lnTo>
                      <a:pt x="152" y="808"/>
                    </a:lnTo>
                    <a:lnTo>
                      <a:pt x="173" y="813"/>
                    </a:lnTo>
                    <a:lnTo>
                      <a:pt x="195" y="815"/>
                    </a:lnTo>
                    <a:lnTo>
                      <a:pt x="216" y="816"/>
                    </a:lnTo>
                    <a:lnTo>
                      <a:pt x="240" y="818"/>
                    </a:lnTo>
                    <a:lnTo>
                      <a:pt x="240" y="816"/>
                    </a:lnTo>
                    <a:lnTo>
                      <a:pt x="240" y="814"/>
                    </a:lnTo>
                    <a:lnTo>
                      <a:pt x="240" y="813"/>
                    </a:lnTo>
                    <a:lnTo>
                      <a:pt x="241" y="811"/>
                    </a:lnTo>
                    <a:lnTo>
                      <a:pt x="241" y="809"/>
                    </a:lnTo>
                    <a:lnTo>
                      <a:pt x="241" y="808"/>
                    </a:lnTo>
                    <a:lnTo>
                      <a:pt x="241" y="806"/>
                    </a:lnTo>
                    <a:lnTo>
                      <a:pt x="242" y="805"/>
                    </a:lnTo>
                    <a:lnTo>
                      <a:pt x="242" y="798"/>
                    </a:lnTo>
                    <a:lnTo>
                      <a:pt x="242" y="792"/>
                    </a:lnTo>
                    <a:lnTo>
                      <a:pt x="243" y="786"/>
                    </a:lnTo>
                    <a:lnTo>
                      <a:pt x="243" y="780"/>
                    </a:lnTo>
                    <a:lnTo>
                      <a:pt x="244" y="773"/>
                    </a:lnTo>
                    <a:lnTo>
                      <a:pt x="244" y="767"/>
                    </a:lnTo>
                    <a:lnTo>
                      <a:pt x="245" y="761"/>
                    </a:lnTo>
                    <a:lnTo>
                      <a:pt x="247" y="756"/>
                    </a:lnTo>
                    <a:lnTo>
                      <a:pt x="240" y="756"/>
                    </a:lnTo>
                    <a:lnTo>
                      <a:pt x="220" y="754"/>
                    </a:lnTo>
                    <a:lnTo>
                      <a:pt x="201" y="753"/>
                    </a:lnTo>
                    <a:lnTo>
                      <a:pt x="182" y="751"/>
                    </a:lnTo>
                    <a:lnTo>
                      <a:pt x="164" y="747"/>
                    </a:lnTo>
                    <a:lnTo>
                      <a:pt x="146" y="744"/>
                    </a:lnTo>
                    <a:lnTo>
                      <a:pt x="128" y="739"/>
                    </a:lnTo>
                    <a:lnTo>
                      <a:pt x="111" y="733"/>
                    </a:lnTo>
                    <a:lnTo>
                      <a:pt x="94" y="726"/>
                    </a:lnTo>
                    <a:lnTo>
                      <a:pt x="77" y="718"/>
                    </a:lnTo>
                    <a:lnTo>
                      <a:pt x="62" y="710"/>
                    </a:lnTo>
                    <a:lnTo>
                      <a:pt x="45" y="702"/>
                    </a:lnTo>
                    <a:lnTo>
                      <a:pt x="30" y="691"/>
                    </a:lnTo>
                    <a:lnTo>
                      <a:pt x="16" y="682"/>
                    </a:lnTo>
                    <a:lnTo>
                      <a:pt x="8" y="675"/>
                    </a:lnTo>
                    <a:lnTo>
                      <a:pt x="7" y="681"/>
                    </a:lnTo>
                    <a:lnTo>
                      <a:pt x="6" y="687"/>
                    </a:lnTo>
                    <a:lnTo>
                      <a:pt x="4" y="694"/>
                    </a:lnTo>
                    <a:lnTo>
                      <a:pt x="3" y="699"/>
                    </a:lnTo>
                    <a:lnTo>
                      <a:pt x="2" y="705"/>
                    </a:lnTo>
                    <a:lnTo>
                      <a:pt x="2" y="712"/>
                    </a:lnTo>
                    <a:lnTo>
                      <a:pt x="1" y="718"/>
                    </a:lnTo>
                    <a:lnTo>
                      <a:pt x="0" y="725"/>
                    </a:lnTo>
                    <a:lnTo>
                      <a:pt x="0" y="728"/>
                    </a:lnTo>
                    <a:lnTo>
                      <a:pt x="0" y="730"/>
                    </a:lnTo>
                    <a:lnTo>
                      <a:pt x="0" y="732"/>
                    </a:lnTo>
                    <a:lnTo>
                      <a:pt x="0" y="735"/>
                    </a:lnTo>
                    <a:lnTo>
                      <a:pt x="0" y="738"/>
                    </a:lnTo>
                    <a:lnTo>
                      <a:pt x="0" y="740"/>
                    </a:lnTo>
                    <a:lnTo>
                      <a:pt x="0" y="743"/>
                    </a:lnTo>
                    <a:lnTo>
                      <a:pt x="0" y="746"/>
                    </a:lnTo>
                    <a:close/>
                  </a:path>
                </a:pathLst>
              </a:custGeom>
              <a:solidFill>
                <a:srgbClr val="DDDD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50" name="Freeform 26"/>
              <p:cNvSpPr>
                <a:spLocks noEditPoints="1"/>
              </p:cNvSpPr>
              <p:nvPr/>
            </p:nvSpPr>
            <p:spPr bwMode="auto">
              <a:xfrm>
                <a:off x="5437188" y="2954338"/>
                <a:ext cx="225425" cy="368300"/>
              </a:xfrm>
              <a:custGeom>
                <a:avLst/>
                <a:gdLst/>
                <a:ahLst/>
                <a:cxnLst>
                  <a:cxn ang="0">
                    <a:pos x="425" y="5"/>
                  </a:cxn>
                  <a:cxn ang="0">
                    <a:pos x="413" y="7"/>
                  </a:cxn>
                  <a:cxn ang="0">
                    <a:pos x="406" y="21"/>
                  </a:cxn>
                  <a:cxn ang="0">
                    <a:pos x="398" y="34"/>
                  </a:cxn>
                  <a:cxn ang="0">
                    <a:pos x="391" y="48"/>
                  </a:cxn>
                  <a:cxn ang="0">
                    <a:pos x="392" y="58"/>
                  </a:cxn>
                  <a:cxn ang="0">
                    <a:pos x="408" y="68"/>
                  </a:cxn>
                  <a:cxn ang="0">
                    <a:pos x="411" y="52"/>
                  </a:cxn>
                  <a:cxn ang="0">
                    <a:pos x="415" y="37"/>
                  </a:cxn>
                  <a:cxn ang="0">
                    <a:pos x="420" y="20"/>
                  </a:cxn>
                  <a:cxn ang="0">
                    <a:pos x="425" y="5"/>
                  </a:cxn>
                  <a:cxn ang="0">
                    <a:pos x="8" y="623"/>
                  </a:cxn>
                  <a:cxn ang="0">
                    <a:pos x="37" y="643"/>
                  </a:cxn>
                  <a:cxn ang="0">
                    <a:pos x="69" y="659"/>
                  </a:cxn>
                  <a:cxn ang="0">
                    <a:pos x="103" y="674"/>
                  </a:cxn>
                  <a:cxn ang="0">
                    <a:pos x="138" y="685"/>
                  </a:cxn>
                  <a:cxn ang="0">
                    <a:pos x="174" y="692"/>
                  </a:cxn>
                  <a:cxn ang="0">
                    <a:pos x="212" y="695"/>
                  </a:cxn>
                  <a:cxn ang="0">
                    <a:pos x="239" y="697"/>
                  </a:cxn>
                  <a:cxn ang="0">
                    <a:pos x="241" y="680"/>
                  </a:cxn>
                  <a:cxn ang="0">
                    <a:pos x="243" y="665"/>
                  </a:cxn>
                  <a:cxn ang="0">
                    <a:pos x="247" y="650"/>
                  </a:cxn>
                  <a:cxn ang="0">
                    <a:pos x="250" y="633"/>
                  </a:cxn>
                  <a:cxn ang="0">
                    <a:pos x="232" y="635"/>
                  </a:cxn>
                  <a:cxn ang="0">
                    <a:pos x="199" y="632"/>
                  </a:cxn>
                  <a:cxn ang="0">
                    <a:pos x="168" y="628"/>
                  </a:cxn>
                  <a:cxn ang="0">
                    <a:pos x="139" y="621"/>
                  </a:cxn>
                  <a:cxn ang="0">
                    <a:pos x="110" y="610"/>
                  </a:cxn>
                  <a:cxn ang="0">
                    <a:pos x="83" y="597"/>
                  </a:cxn>
                  <a:cxn ang="0">
                    <a:pos x="57" y="581"/>
                  </a:cxn>
                  <a:cxn ang="0">
                    <a:pos x="34" y="563"/>
                  </a:cxn>
                  <a:cxn ang="0">
                    <a:pos x="17" y="549"/>
                  </a:cxn>
                  <a:cxn ang="0">
                    <a:pos x="12" y="566"/>
                  </a:cxn>
                  <a:cxn ang="0">
                    <a:pos x="7" y="582"/>
                  </a:cxn>
                  <a:cxn ang="0">
                    <a:pos x="2" y="598"/>
                  </a:cxn>
                  <a:cxn ang="0">
                    <a:pos x="0" y="616"/>
                  </a:cxn>
                </a:cxnLst>
                <a:rect l="0" t="0" r="r" b="b"/>
                <a:pathLst>
                  <a:path w="425" h="697">
                    <a:moveTo>
                      <a:pt x="425" y="5"/>
                    </a:moveTo>
                    <a:lnTo>
                      <a:pt x="425" y="5"/>
                    </a:lnTo>
                    <a:lnTo>
                      <a:pt x="416" y="0"/>
                    </a:lnTo>
                    <a:lnTo>
                      <a:pt x="413" y="7"/>
                    </a:lnTo>
                    <a:lnTo>
                      <a:pt x="409" y="14"/>
                    </a:lnTo>
                    <a:lnTo>
                      <a:pt x="406" y="21"/>
                    </a:lnTo>
                    <a:lnTo>
                      <a:pt x="401" y="29"/>
                    </a:lnTo>
                    <a:lnTo>
                      <a:pt x="398" y="34"/>
                    </a:lnTo>
                    <a:lnTo>
                      <a:pt x="394" y="41"/>
                    </a:lnTo>
                    <a:lnTo>
                      <a:pt x="391" y="48"/>
                    </a:lnTo>
                    <a:lnTo>
                      <a:pt x="387" y="55"/>
                    </a:lnTo>
                    <a:lnTo>
                      <a:pt x="392" y="58"/>
                    </a:lnTo>
                    <a:lnTo>
                      <a:pt x="405" y="66"/>
                    </a:lnTo>
                    <a:lnTo>
                      <a:pt x="408" y="68"/>
                    </a:lnTo>
                    <a:lnTo>
                      <a:pt x="409" y="60"/>
                    </a:lnTo>
                    <a:lnTo>
                      <a:pt x="411" y="52"/>
                    </a:lnTo>
                    <a:lnTo>
                      <a:pt x="413" y="45"/>
                    </a:lnTo>
                    <a:lnTo>
                      <a:pt x="415" y="37"/>
                    </a:lnTo>
                    <a:lnTo>
                      <a:pt x="418" y="29"/>
                    </a:lnTo>
                    <a:lnTo>
                      <a:pt x="420" y="20"/>
                    </a:lnTo>
                    <a:lnTo>
                      <a:pt x="422" y="13"/>
                    </a:lnTo>
                    <a:lnTo>
                      <a:pt x="425" y="5"/>
                    </a:lnTo>
                    <a:close/>
                    <a:moveTo>
                      <a:pt x="0" y="616"/>
                    </a:moveTo>
                    <a:lnTo>
                      <a:pt x="8" y="623"/>
                    </a:lnTo>
                    <a:lnTo>
                      <a:pt x="22" y="632"/>
                    </a:lnTo>
                    <a:lnTo>
                      <a:pt x="37" y="643"/>
                    </a:lnTo>
                    <a:lnTo>
                      <a:pt x="54" y="651"/>
                    </a:lnTo>
                    <a:lnTo>
                      <a:pt x="69" y="659"/>
                    </a:lnTo>
                    <a:lnTo>
                      <a:pt x="86" y="667"/>
                    </a:lnTo>
                    <a:lnTo>
                      <a:pt x="103" y="674"/>
                    </a:lnTo>
                    <a:lnTo>
                      <a:pt x="120" y="680"/>
                    </a:lnTo>
                    <a:lnTo>
                      <a:pt x="138" y="685"/>
                    </a:lnTo>
                    <a:lnTo>
                      <a:pt x="156" y="688"/>
                    </a:lnTo>
                    <a:lnTo>
                      <a:pt x="174" y="692"/>
                    </a:lnTo>
                    <a:lnTo>
                      <a:pt x="193" y="694"/>
                    </a:lnTo>
                    <a:lnTo>
                      <a:pt x="212" y="695"/>
                    </a:lnTo>
                    <a:lnTo>
                      <a:pt x="232" y="697"/>
                    </a:lnTo>
                    <a:lnTo>
                      <a:pt x="239" y="697"/>
                    </a:lnTo>
                    <a:lnTo>
                      <a:pt x="240" y="688"/>
                    </a:lnTo>
                    <a:lnTo>
                      <a:pt x="241" y="680"/>
                    </a:lnTo>
                    <a:lnTo>
                      <a:pt x="242" y="673"/>
                    </a:lnTo>
                    <a:lnTo>
                      <a:pt x="243" y="665"/>
                    </a:lnTo>
                    <a:lnTo>
                      <a:pt x="244" y="657"/>
                    </a:lnTo>
                    <a:lnTo>
                      <a:pt x="247" y="650"/>
                    </a:lnTo>
                    <a:lnTo>
                      <a:pt x="248" y="642"/>
                    </a:lnTo>
                    <a:lnTo>
                      <a:pt x="250" y="633"/>
                    </a:lnTo>
                    <a:lnTo>
                      <a:pt x="247" y="633"/>
                    </a:lnTo>
                    <a:lnTo>
                      <a:pt x="232" y="635"/>
                    </a:lnTo>
                    <a:lnTo>
                      <a:pt x="215" y="633"/>
                    </a:lnTo>
                    <a:lnTo>
                      <a:pt x="199" y="632"/>
                    </a:lnTo>
                    <a:lnTo>
                      <a:pt x="184" y="631"/>
                    </a:lnTo>
                    <a:lnTo>
                      <a:pt x="168" y="628"/>
                    </a:lnTo>
                    <a:lnTo>
                      <a:pt x="153" y="624"/>
                    </a:lnTo>
                    <a:lnTo>
                      <a:pt x="139" y="621"/>
                    </a:lnTo>
                    <a:lnTo>
                      <a:pt x="124" y="616"/>
                    </a:lnTo>
                    <a:lnTo>
                      <a:pt x="110" y="610"/>
                    </a:lnTo>
                    <a:lnTo>
                      <a:pt x="96" y="604"/>
                    </a:lnTo>
                    <a:lnTo>
                      <a:pt x="83" y="597"/>
                    </a:lnTo>
                    <a:lnTo>
                      <a:pt x="70" y="589"/>
                    </a:lnTo>
                    <a:lnTo>
                      <a:pt x="57" y="581"/>
                    </a:lnTo>
                    <a:lnTo>
                      <a:pt x="46" y="573"/>
                    </a:lnTo>
                    <a:lnTo>
                      <a:pt x="34" y="563"/>
                    </a:lnTo>
                    <a:lnTo>
                      <a:pt x="22" y="554"/>
                    </a:lnTo>
                    <a:lnTo>
                      <a:pt x="17" y="549"/>
                    </a:lnTo>
                    <a:lnTo>
                      <a:pt x="14" y="557"/>
                    </a:lnTo>
                    <a:lnTo>
                      <a:pt x="12" y="566"/>
                    </a:lnTo>
                    <a:lnTo>
                      <a:pt x="9" y="574"/>
                    </a:lnTo>
                    <a:lnTo>
                      <a:pt x="7" y="582"/>
                    </a:lnTo>
                    <a:lnTo>
                      <a:pt x="5" y="590"/>
                    </a:lnTo>
                    <a:lnTo>
                      <a:pt x="2" y="598"/>
                    </a:lnTo>
                    <a:lnTo>
                      <a:pt x="1" y="607"/>
                    </a:lnTo>
                    <a:lnTo>
                      <a:pt x="0" y="616"/>
                    </a:lnTo>
                    <a:close/>
                  </a:path>
                </a:pathLst>
              </a:custGeom>
              <a:solidFill>
                <a:srgbClr val="E2E2C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51" name="Freeform 27"/>
              <p:cNvSpPr>
                <a:spLocks noEditPoints="1"/>
              </p:cNvSpPr>
              <p:nvPr/>
            </p:nvSpPr>
            <p:spPr bwMode="auto">
              <a:xfrm>
                <a:off x="5446713" y="2982913"/>
                <a:ext cx="206375" cy="306388"/>
              </a:xfrm>
              <a:custGeom>
                <a:avLst/>
                <a:gdLst/>
                <a:ahLst/>
                <a:cxnLst>
                  <a:cxn ang="0">
                    <a:pos x="388" y="11"/>
                  </a:cxn>
                  <a:cxn ang="0">
                    <a:pos x="370" y="0"/>
                  </a:cxn>
                  <a:cxn ang="0">
                    <a:pos x="369" y="3"/>
                  </a:cxn>
                  <a:cxn ang="0">
                    <a:pos x="368" y="6"/>
                  </a:cxn>
                  <a:cxn ang="0">
                    <a:pos x="367" y="9"/>
                  </a:cxn>
                  <a:cxn ang="0">
                    <a:pos x="364" y="12"/>
                  </a:cxn>
                  <a:cxn ang="0">
                    <a:pos x="362" y="24"/>
                  </a:cxn>
                  <a:cxn ang="0">
                    <a:pos x="357" y="33"/>
                  </a:cxn>
                  <a:cxn ang="0">
                    <a:pos x="351" y="43"/>
                  </a:cxn>
                  <a:cxn ang="0">
                    <a:pos x="346" y="52"/>
                  </a:cxn>
                  <a:cxn ang="0">
                    <a:pos x="353" y="62"/>
                  </a:cxn>
                  <a:cxn ang="0">
                    <a:pos x="374" y="69"/>
                  </a:cxn>
                  <a:cxn ang="0">
                    <a:pos x="378" y="55"/>
                  </a:cxn>
                  <a:cxn ang="0">
                    <a:pos x="383" y="41"/>
                  </a:cxn>
                  <a:cxn ang="0">
                    <a:pos x="388" y="27"/>
                  </a:cxn>
                  <a:cxn ang="0">
                    <a:pos x="390" y="19"/>
                  </a:cxn>
                  <a:cxn ang="0">
                    <a:pos x="390" y="18"/>
                  </a:cxn>
                  <a:cxn ang="0">
                    <a:pos x="390" y="16"/>
                  </a:cxn>
                  <a:cxn ang="0">
                    <a:pos x="390" y="14"/>
                  </a:cxn>
                  <a:cxn ang="0">
                    <a:pos x="0" y="494"/>
                  </a:cxn>
                  <a:cxn ang="0">
                    <a:pos x="17" y="508"/>
                  </a:cxn>
                  <a:cxn ang="0">
                    <a:pos x="40" y="526"/>
                  </a:cxn>
                  <a:cxn ang="0">
                    <a:pos x="66" y="542"/>
                  </a:cxn>
                  <a:cxn ang="0">
                    <a:pos x="93" y="555"/>
                  </a:cxn>
                  <a:cxn ang="0">
                    <a:pos x="122" y="566"/>
                  </a:cxn>
                  <a:cxn ang="0">
                    <a:pos x="151" y="573"/>
                  </a:cxn>
                  <a:cxn ang="0">
                    <a:pos x="182" y="577"/>
                  </a:cxn>
                  <a:cxn ang="0">
                    <a:pos x="215" y="580"/>
                  </a:cxn>
                  <a:cxn ang="0">
                    <a:pos x="233" y="578"/>
                  </a:cxn>
                  <a:cxn ang="0">
                    <a:pos x="237" y="563"/>
                  </a:cxn>
                  <a:cxn ang="0">
                    <a:pos x="240" y="547"/>
                  </a:cxn>
                  <a:cxn ang="0">
                    <a:pos x="244" y="530"/>
                  </a:cxn>
                  <a:cxn ang="0">
                    <a:pos x="247" y="515"/>
                  </a:cxn>
                  <a:cxn ang="0">
                    <a:pos x="226" y="516"/>
                  </a:cxn>
                  <a:cxn ang="0">
                    <a:pos x="202" y="516"/>
                  </a:cxn>
                  <a:cxn ang="0">
                    <a:pos x="176" y="514"/>
                  </a:cxn>
                  <a:cxn ang="0">
                    <a:pos x="151" y="509"/>
                  </a:cxn>
                  <a:cxn ang="0">
                    <a:pos x="129" y="502"/>
                  </a:cxn>
                  <a:cxn ang="0">
                    <a:pos x="95" y="487"/>
                  </a:cxn>
                  <a:cxn ang="0">
                    <a:pos x="55" y="460"/>
                  </a:cxn>
                  <a:cxn ang="0">
                    <a:pos x="31" y="436"/>
                  </a:cxn>
                  <a:cxn ang="0">
                    <a:pos x="21" y="450"/>
                  </a:cxn>
                  <a:cxn ang="0">
                    <a:pos x="13" y="464"/>
                  </a:cxn>
                  <a:cxn ang="0">
                    <a:pos x="6" y="479"/>
                  </a:cxn>
                  <a:cxn ang="0">
                    <a:pos x="0" y="494"/>
                  </a:cxn>
                </a:cxnLst>
                <a:rect l="0" t="0" r="r" b="b"/>
                <a:pathLst>
                  <a:path w="391" h="580">
                    <a:moveTo>
                      <a:pt x="391" y="13"/>
                    </a:moveTo>
                    <a:lnTo>
                      <a:pt x="388" y="11"/>
                    </a:lnTo>
                    <a:lnTo>
                      <a:pt x="375" y="3"/>
                    </a:lnTo>
                    <a:lnTo>
                      <a:pt x="370" y="0"/>
                    </a:lnTo>
                    <a:lnTo>
                      <a:pt x="369" y="2"/>
                    </a:lnTo>
                    <a:lnTo>
                      <a:pt x="369" y="3"/>
                    </a:lnTo>
                    <a:lnTo>
                      <a:pt x="368" y="5"/>
                    </a:lnTo>
                    <a:lnTo>
                      <a:pt x="368" y="6"/>
                    </a:lnTo>
                    <a:lnTo>
                      <a:pt x="367" y="7"/>
                    </a:lnTo>
                    <a:lnTo>
                      <a:pt x="367" y="9"/>
                    </a:lnTo>
                    <a:lnTo>
                      <a:pt x="366" y="10"/>
                    </a:lnTo>
                    <a:lnTo>
                      <a:pt x="364" y="12"/>
                    </a:lnTo>
                    <a:lnTo>
                      <a:pt x="364" y="18"/>
                    </a:lnTo>
                    <a:lnTo>
                      <a:pt x="362" y="24"/>
                    </a:lnTo>
                    <a:lnTo>
                      <a:pt x="360" y="29"/>
                    </a:lnTo>
                    <a:lnTo>
                      <a:pt x="357" y="33"/>
                    </a:lnTo>
                    <a:lnTo>
                      <a:pt x="355" y="38"/>
                    </a:lnTo>
                    <a:lnTo>
                      <a:pt x="351" y="43"/>
                    </a:lnTo>
                    <a:lnTo>
                      <a:pt x="349" y="47"/>
                    </a:lnTo>
                    <a:lnTo>
                      <a:pt x="346" y="52"/>
                    </a:lnTo>
                    <a:lnTo>
                      <a:pt x="343" y="57"/>
                    </a:lnTo>
                    <a:lnTo>
                      <a:pt x="353" y="62"/>
                    </a:lnTo>
                    <a:lnTo>
                      <a:pt x="371" y="76"/>
                    </a:lnTo>
                    <a:lnTo>
                      <a:pt x="374" y="69"/>
                    </a:lnTo>
                    <a:lnTo>
                      <a:pt x="376" y="62"/>
                    </a:lnTo>
                    <a:lnTo>
                      <a:pt x="378" y="55"/>
                    </a:lnTo>
                    <a:lnTo>
                      <a:pt x="381" y="48"/>
                    </a:lnTo>
                    <a:lnTo>
                      <a:pt x="383" y="41"/>
                    </a:lnTo>
                    <a:lnTo>
                      <a:pt x="385" y="34"/>
                    </a:lnTo>
                    <a:lnTo>
                      <a:pt x="388" y="27"/>
                    </a:lnTo>
                    <a:lnTo>
                      <a:pt x="390" y="20"/>
                    </a:lnTo>
                    <a:lnTo>
                      <a:pt x="390" y="19"/>
                    </a:lnTo>
                    <a:lnTo>
                      <a:pt x="390" y="18"/>
                    </a:lnTo>
                    <a:lnTo>
                      <a:pt x="390" y="18"/>
                    </a:lnTo>
                    <a:lnTo>
                      <a:pt x="390" y="17"/>
                    </a:lnTo>
                    <a:lnTo>
                      <a:pt x="390" y="16"/>
                    </a:lnTo>
                    <a:lnTo>
                      <a:pt x="390" y="16"/>
                    </a:lnTo>
                    <a:lnTo>
                      <a:pt x="390" y="14"/>
                    </a:lnTo>
                    <a:lnTo>
                      <a:pt x="391" y="13"/>
                    </a:lnTo>
                    <a:close/>
                    <a:moveTo>
                      <a:pt x="0" y="494"/>
                    </a:moveTo>
                    <a:lnTo>
                      <a:pt x="5" y="499"/>
                    </a:lnTo>
                    <a:lnTo>
                      <a:pt x="17" y="508"/>
                    </a:lnTo>
                    <a:lnTo>
                      <a:pt x="29" y="518"/>
                    </a:lnTo>
                    <a:lnTo>
                      <a:pt x="40" y="526"/>
                    </a:lnTo>
                    <a:lnTo>
                      <a:pt x="53" y="534"/>
                    </a:lnTo>
                    <a:lnTo>
                      <a:pt x="66" y="542"/>
                    </a:lnTo>
                    <a:lnTo>
                      <a:pt x="79" y="549"/>
                    </a:lnTo>
                    <a:lnTo>
                      <a:pt x="93" y="555"/>
                    </a:lnTo>
                    <a:lnTo>
                      <a:pt x="107" y="561"/>
                    </a:lnTo>
                    <a:lnTo>
                      <a:pt x="122" y="566"/>
                    </a:lnTo>
                    <a:lnTo>
                      <a:pt x="136" y="569"/>
                    </a:lnTo>
                    <a:lnTo>
                      <a:pt x="151" y="573"/>
                    </a:lnTo>
                    <a:lnTo>
                      <a:pt x="167" y="576"/>
                    </a:lnTo>
                    <a:lnTo>
                      <a:pt x="182" y="577"/>
                    </a:lnTo>
                    <a:lnTo>
                      <a:pt x="198" y="578"/>
                    </a:lnTo>
                    <a:lnTo>
                      <a:pt x="215" y="580"/>
                    </a:lnTo>
                    <a:lnTo>
                      <a:pt x="230" y="578"/>
                    </a:lnTo>
                    <a:lnTo>
                      <a:pt x="233" y="578"/>
                    </a:lnTo>
                    <a:lnTo>
                      <a:pt x="234" y="570"/>
                    </a:lnTo>
                    <a:lnTo>
                      <a:pt x="237" y="563"/>
                    </a:lnTo>
                    <a:lnTo>
                      <a:pt x="238" y="555"/>
                    </a:lnTo>
                    <a:lnTo>
                      <a:pt x="240" y="547"/>
                    </a:lnTo>
                    <a:lnTo>
                      <a:pt x="243" y="539"/>
                    </a:lnTo>
                    <a:lnTo>
                      <a:pt x="244" y="530"/>
                    </a:lnTo>
                    <a:lnTo>
                      <a:pt x="246" y="523"/>
                    </a:lnTo>
                    <a:lnTo>
                      <a:pt x="247" y="515"/>
                    </a:lnTo>
                    <a:lnTo>
                      <a:pt x="239" y="516"/>
                    </a:lnTo>
                    <a:lnTo>
                      <a:pt x="226" y="516"/>
                    </a:lnTo>
                    <a:lnTo>
                      <a:pt x="215" y="518"/>
                    </a:lnTo>
                    <a:lnTo>
                      <a:pt x="202" y="516"/>
                    </a:lnTo>
                    <a:lnTo>
                      <a:pt x="189" y="516"/>
                    </a:lnTo>
                    <a:lnTo>
                      <a:pt x="176" y="514"/>
                    </a:lnTo>
                    <a:lnTo>
                      <a:pt x="164" y="512"/>
                    </a:lnTo>
                    <a:lnTo>
                      <a:pt x="151" y="509"/>
                    </a:lnTo>
                    <a:lnTo>
                      <a:pt x="140" y="506"/>
                    </a:lnTo>
                    <a:lnTo>
                      <a:pt x="129" y="502"/>
                    </a:lnTo>
                    <a:lnTo>
                      <a:pt x="117" y="498"/>
                    </a:lnTo>
                    <a:lnTo>
                      <a:pt x="95" y="487"/>
                    </a:lnTo>
                    <a:lnTo>
                      <a:pt x="75" y="474"/>
                    </a:lnTo>
                    <a:lnTo>
                      <a:pt x="55" y="460"/>
                    </a:lnTo>
                    <a:lnTo>
                      <a:pt x="38" y="445"/>
                    </a:lnTo>
                    <a:lnTo>
                      <a:pt x="31" y="436"/>
                    </a:lnTo>
                    <a:lnTo>
                      <a:pt x="26" y="443"/>
                    </a:lnTo>
                    <a:lnTo>
                      <a:pt x="21" y="450"/>
                    </a:lnTo>
                    <a:lnTo>
                      <a:pt x="17" y="457"/>
                    </a:lnTo>
                    <a:lnTo>
                      <a:pt x="13" y="464"/>
                    </a:lnTo>
                    <a:lnTo>
                      <a:pt x="10" y="471"/>
                    </a:lnTo>
                    <a:lnTo>
                      <a:pt x="6" y="479"/>
                    </a:lnTo>
                    <a:lnTo>
                      <a:pt x="3" y="486"/>
                    </a:lnTo>
                    <a:lnTo>
                      <a:pt x="0" y="494"/>
                    </a:lnTo>
                    <a:close/>
                  </a:path>
                </a:pathLst>
              </a:custGeom>
              <a:solidFill>
                <a:srgbClr val="E7E7D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52" name="Freeform 28"/>
              <p:cNvSpPr>
                <a:spLocks noEditPoints="1"/>
              </p:cNvSpPr>
              <p:nvPr/>
            </p:nvSpPr>
            <p:spPr bwMode="auto">
              <a:xfrm>
                <a:off x="5462588" y="3013075"/>
                <a:ext cx="180975" cy="244475"/>
              </a:xfrm>
              <a:custGeom>
                <a:avLst/>
                <a:gdLst/>
                <a:ahLst/>
                <a:cxnLst>
                  <a:cxn ang="0">
                    <a:pos x="322" y="5"/>
                  </a:cxn>
                  <a:cxn ang="0">
                    <a:pos x="308" y="7"/>
                  </a:cxn>
                  <a:cxn ang="0">
                    <a:pos x="298" y="18"/>
                  </a:cxn>
                  <a:cxn ang="0">
                    <a:pos x="289" y="31"/>
                  </a:cxn>
                  <a:cxn ang="0">
                    <a:pos x="280" y="44"/>
                  </a:cxn>
                  <a:cxn ang="0">
                    <a:pos x="288" y="57"/>
                  </a:cxn>
                  <a:cxn ang="0">
                    <a:pos x="315" y="80"/>
                  </a:cxn>
                  <a:cxn ang="0">
                    <a:pos x="323" y="78"/>
                  </a:cxn>
                  <a:cxn ang="0">
                    <a:pos x="327" y="62"/>
                  </a:cxn>
                  <a:cxn ang="0">
                    <a:pos x="332" y="44"/>
                  </a:cxn>
                  <a:cxn ang="0">
                    <a:pos x="338" y="28"/>
                  </a:cxn>
                  <a:cxn ang="0">
                    <a:pos x="0" y="379"/>
                  </a:cxn>
                  <a:cxn ang="0">
                    <a:pos x="24" y="403"/>
                  </a:cxn>
                  <a:cxn ang="0">
                    <a:pos x="64" y="430"/>
                  </a:cxn>
                  <a:cxn ang="0">
                    <a:pos x="98" y="445"/>
                  </a:cxn>
                  <a:cxn ang="0">
                    <a:pos x="120" y="452"/>
                  </a:cxn>
                  <a:cxn ang="0">
                    <a:pos x="145" y="457"/>
                  </a:cxn>
                  <a:cxn ang="0">
                    <a:pos x="171" y="459"/>
                  </a:cxn>
                  <a:cxn ang="0">
                    <a:pos x="195" y="459"/>
                  </a:cxn>
                  <a:cxn ang="0">
                    <a:pos x="216" y="458"/>
                  </a:cxn>
                  <a:cxn ang="0">
                    <a:pos x="221" y="442"/>
                  </a:cxn>
                  <a:cxn ang="0">
                    <a:pos x="225" y="425"/>
                  </a:cxn>
                  <a:cxn ang="0">
                    <a:pos x="227" y="409"/>
                  </a:cxn>
                  <a:cxn ang="0">
                    <a:pos x="230" y="392"/>
                  </a:cxn>
                  <a:cxn ang="0">
                    <a:pos x="202" y="397"/>
                  </a:cxn>
                  <a:cxn ang="0">
                    <a:pos x="164" y="397"/>
                  </a:cxn>
                  <a:cxn ang="0">
                    <a:pos x="127" y="389"/>
                  </a:cxn>
                  <a:cxn ang="0">
                    <a:pos x="95" y="375"/>
                  </a:cxn>
                  <a:cxn ang="0">
                    <a:pos x="64" y="355"/>
                  </a:cxn>
                  <a:cxn ang="0">
                    <a:pos x="40" y="331"/>
                  </a:cxn>
                  <a:cxn ang="0">
                    <a:pos x="28" y="327"/>
                  </a:cxn>
                  <a:cxn ang="0">
                    <a:pos x="19" y="339"/>
                  </a:cxn>
                  <a:cxn ang="0">
                    <a:pos x="12" y="352"/>
                  </a:cxn>
                  <a:cxn ang="0">
                    <a:pos x="6" y="365"/>
                  </a:cxn>
                  <a:cxn ang="0">
                    <a:pos x="3" y="373"/>
                  </a:cxn>
                  <a:cxn ang="0">
                    <a:pos x="2" y="375"/>
                  </a:cxn>
                  <a:cxn ang="0">
                    <a:pos x="1" y="376"/>
                  </a:cxn>
                  <a:cxn ang="0">
                    <a:pos x="0" y="378"/>
                  </a:cxn>
                </a:cxnLst>
                <a:rect l="0" t="0" r="r" b="b"/>
                <a:pathLst>
                  <a:path w="340" h="461">
                    <a:moveTo>
                      <a:pt x="340" y="19"/>
                    </a:moveTo>
                    <a:lnTo>
                      <a:pt x="322" y="5"/>
                    </a:lnTo>
                    <a:lnTo>
                      <a:pt x="312" y="0"/>
                    </a:lnTo>
                    <a:lnTo>
                      <a:pt x="308" y="7"/>
                    </a:lnTo>
                    <a:lnTo>
                      <a:pt x="303" y="12"/>
                    </a:lnTo>
                    <a:lnTo>
                      <a:pt x="298" y="18"/>
                    </a:lnTo>
                    <a:lnTo>
                      <a:pt x="294" y="25"/>
                    </a:lnTo>
                    <a:lnTo>
                      <a:pt x="289" y="31"/>
                    </a:lnTo>
                    <a:lnTo>
                      <a:pt x="284" y="37"/>
                    </a:lnTo>
                    <a:lnTo>
                      <a:pt x="280" y="44"/>
                    </a:lnTo>
                    <a:lnTo>
                      <a:pt x="275" y="50"/>
                    </a:lnTo>
                    <a:lnTo>
                      <a:pt x="288" y="57"/>
                    </a:lnTo>
                    <a:lnTo>
                      <a:pt x="302" y="69"/>
                    </a:lnTo>
                    <a:lnTo>
                      <a:pt x="315" y="80"/>
                    </a:lnTo>
                    <a:lnTo>
                      <a:pt x="320" y="86"/>
                    </a:lnTo>
                    <a:lnTo>
                      <a:pt x="323" y="78"/>
                    </a:lnTo>
                    <a:lnTo>
                      <a:pt x="325" y="70"/>
                    </a:lnTo>
                    <a:lnTo>
                      <a:pt x="327" y="62"/>
                    </a:lnTo>
                    <a:lnTo>
                      <a:pt x="330" y="53"/>
                    </a:lnTo>
                    <a:lnTo>
                      <a:pt x="332" y="44"/>
                    </a:lnTo>
                    <a:lnTo>
                      <a:pt x="335" y="36"/>
                    </a:lnTo>
                    <a:lnTo>
                      <a:pt x="338" y="28"/>
                    </a:lnTo>
                    <a:lnTo>
                      <a:pt x="340" y="19"/>
                    </a:lnTo>
                    <a:close/>
                    <a:moveTo>
                      <a:pt x="0" y="379"/>
                    </a:moveTo>
                    <a:lnTo>
                      <a:pt x="7" y="388"/>
                    </a:lnTo>
                    <a:lnTo>
                      <a:pt x="24" y="403"/>
                    </a:lnTo>
                    <a:lnTo>
                      <a:pt x="44" y="417"/>
                    </a:lnTo>
                    <a:lnTo>
                      <a:pt x="64" y="430"/>
                    </a:lnTo>
                    <a:lnTo>
                      <a:pt x="86" y="441"/>
                    </a:lnTo>
                    <a:lnTo>
                      <a:pt x="98" y="445"/>
                    </a:lnTo>
                    <a:lnTo>
                      <a:pt x="109" y="449"/>
                    </a:lnTo>
                    <a:lnTo>
                      <a:pt x="120" y="452"/>
                    </a:lnTo>
                    <a:lnTo>
                      <a:pt x="133" y="455"/>
                    </a:lnTo>
                    <a:lnTo>
                      <a:pt x="145" y="457"/>
                    </a:lnTo>
                    <a:lnTo>
                      <a:pt x="158" y="459"/>
                    </a:lnTo>
                    <a:lnTo>
                      <a:pt x="171" y="459"/>
                    </a:lnTo>
                    <a:lnTo>
                      <a:pt x="184" y="461"/>
                    </a:lnTo>
                    <a:lnTo>
                      <a:pt x="195" y="459"/>
                    </a:lnTo>
                    <a:lnTo>
                      <a:pt x="208" y="459"/>
                    </a:lnTo>
                    <a:lnTo>
                      <a:pt x="216" y="458"/>
                    </a:lnTo>
                    <a:lnTo>
                      <a:pt x="219" y="450"/>
                    </a:lnTo>
                    <a:lnTo>
                      <a:pt x="221" y="442"/>
                    </a:lnTo>
                    <a:lnTo>
                      <a:pt x="222" y="434"/>
                    </a:lnTo>
                    <a:lnTo>
                      <a:pt x="225" y="425"/>
                    </a:lnTo>
                    <a:lnTo>
                      <a:pt x="226" y="417"/>
                    </a:lnTo>
                    <a:lnTo>
                      <a:pt x="227" y="409"/>
                    </a:lnTo>
                    <a:lnTo>
                      <a:pt x="229" y="400"/>
                    </a:lnTo>
                    <a:lnTo>
                      <a:pt x="230" y="392"/>
                    </a:lnTo>
                    <a:lnTo>
                      <a:pt x="221" y="394"/>
                    </a:lnTo>
                    <a:lnTo>
                      <a:pt x="202" y="397"/>
                    </a:lnTo>
                    <a:lnTo>
                      <a:pt x="184" y="399"/>
                    </a:lnTo>
                    <a:lnTo>
                      <a:pt x="164" y="397"/>
                    </a:lnTo>
                    <a:lnTo>
                      <a:pt x="145" y="394"/>
                    </a:lnTo>
                    <a:lnTo>
                      <a:pt x="127" y="389"/>
                    </a:lnTo>
                    <a:lnTo>
                      <a:pt x="111" y="383"/>
                    </a:lnTo>
                    <a:lnTo>
                      <a:pt x="95" y="375"/>
                    </a:lnTo>
                    <a:lnTo>
                      <a:pt x="78" y="366"/>
                    </a:lnTo>
                    <a:lnTo>
                      <a:pt x="64" y="355"/>
                    </a:lnTo>
                    <a:lnTo>
                      <a:pt x="51" y="344"/>
                    </a:lnTo>
                    <a:lnTo>
                      <a:pt x="40" y="331"/>
                    </a:lnTo>
                    <a:lnTo>
                      <a:pt x="33" y="321"/>
                    </a:lnTo>
                    <a:lnTo>
                      <a:pt x="28" y="327"/>
                    </a:lnTo>
                    <a:lnTo>
                      <a:pt x="23" y="333"/>
                    </a:lnTo>
                    <a:lnTo>
                      <a:pt x="19" y="339"/>
                    </a:lnTo>
                    <a:lnTo>
                      <a:pt x="15" y="345"/>
                    </a:lnTo>
                    <a:lnTo>
                      <a:pt x="12" y="352"/>
                    </a:lnTo>
                    <a:lnTo>
                      <a:pt x="8" y="358"/>
                    </a:lnTo>
                    <a:lnTo>
                      <a:pt x="6" y="365"/>
                    </a:lnTo>
                    <a:lnTo>
                      <a:pt x="5" y="372"/>
                    </a:lnTo>
                    <a:lnTo>
                      <a:pt x="3" y="373"/>
                    </a:lnTo>
                    <a:lnTo>
                      <a:pt x="3" y="374"/>
                    </a:lnTo>
                    <a:lnTo>
                      <a:pt x="2" y="375"/>
                    </a:lnTo>
                    <a:lnTo>
                      <a:pt x="2" y="375"/>
                    </a:lnTo>
                    <a:lnTo>
                      <a:pt x="1" y="376"/>
                    </a:lnTo>
                    <a:lnTo>
                      <a:pt x="1" y="378"/>
                    </a:lnTo>
                    <a:lnTo>
                      <a:pt x="0" y="378"/>
                    </a:lnTo>
                    <a:lnTo>
                      <a:pt x="0" y="379"/>
                    </a:lnTo>
                    <a:close/>
                  </a:path>
                </a:pathLst>
              </a:custGeom>
              <a:solidFill>
                <a:srgbClr val="EBEB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53" name="Freeform 29"/>
              <p:cNvSpPr>
                <a:spLocks noEditPoints="1"/>
              </p:cNvSpPr>
              <p:nvPr/>
            </p:nvSpPr>
            <p:spPr bwMode="auto">
              <a:xfrm>
                <a:off x="5480051" y="3040063"/>
                <a:ext cx="152400" cy="184150"/>
              </a:xfrm>
              <a:custGeom>
                <a:avLst/>
                <a:gdLst/>
                <a:ahLst/>
                <a:cxnLst>
                  <a:cxn ang="0">
                    <a:pos x="282" y="30"/>
                  </a:cxn>
                  <a:cxn ang="0">
                    <a:pos x="255" y="7"/>
                  </a:cxn>
                  <a:cxn ang="0">
                    <a:pos x="237" y="6"/>
                  </a:cxn>
                  <a:cxn ang="0">
                    <a:pos x="228" y="19"/>
                  </a:cxn>
                  <a:cxn ang="0">
                    <a:pos x="218" y="31"/>
                  </a:cxn>
                  <a:cxn ang="0">
                    <a:pos x="208" y="43"/>
                  </a:cxn>
                  <a:cxn ang="0">
                    <a:pos x="209" y="53"/>
                  </a:cxn>
                  <a:cxn ang="0">
                    <a:pos x="229" y="67"/>
                  </a:cxn>
                  <a:cxn ang="0">
                    <a:pos x="245" y="83"/>
                  </a:cxn>
                  <a:cxn ang="0">
                    <a:pos x="259" y="103"/>
                  </a:cxn>
                  <a:cxn ang="0">
                    <a:pos x="268" y="123"/>
                  </a:cxn>
                  <a:cxn ang="0">
                    <a:pos x="272" y="101"/>
                  </a:cxn>
                  <a:cxn ang="0">
                    <a:pos x="277" y="79"/>
                  </a:cxn>
                  <a:cxn ang="0">
                    <a:pos x="282" y="57"/>
                  </a:cxn>
                  <a:cxn ang="0">
                    <a:pos x="287" y="36"/>
                  </a:cxn>
                  <a:cxn ang="0">
                    <a:pos x="7" y="281"/>
                  </a:cxn>
                  <a:cxn ang="0">
                    <a:pos x="31" y="305"/>
                  </a:cxn>
                  <a:cxn ang="0">
                    <a:pos x="62" y="325"/>
                  </a:cxn>
                  <a:cxn ang="0">
                    <a:pos x="94" y="339"/>
                  </a:cxn>
                  <a:cxn ang="0">
                    <a:pos x="131" y="347"/>
                  </a:cxn>
                  <a:cxn ang="0">
                    <a:pos x="169" y="347"/>
                  </a:cxn>
                  <a:cxn ang="0">
                    <a:pos x="197" y="342"/>
                  </a:cxn>
                  <a:cxn ang="0">
                    <a:pos x="197" y="342"/>
                  </a:cxn>
                  <a:cxn ang="0">
                    <a:pos x="197" y="340"/>
                  </a:cxn>
                  <a:cxn ang="0">
                    <a:pos x="197" y="339"/>
                  </a:cxn>
                  <a:cxn ang="0">
                    <a:pos x="197" y="339"/>
                  </a:cxn>
                  <a:cxn ang="0">
                    <a:pos x="203" y="320"/>
                  </a:cxn>
                  <a:cxn ang="0">
                    <a:pos x="209" y="301"/>
                  </a:cxn>
                  <a:cxn ang="0">
                    <a:pos x="215" y="282"/>
                  </a:cxn>
                  <a:cxn ang="0">
                    <a:pos x="222" y="263"/>
                  </a:cxn>
                  <a:cxn ang="0">
                    <a:pos x="209" y="271"/>
                  </a:cxn>
                  <a:cxn ang="0">
                    <a:pos x="187" y="281"/>
                  </a:cxn>
                  <a:cxn ang="0">
                    <a:pos x="162" y="285"/>
                  </a:cxn>
                  <a:cxn ang="0">
                    <a:pos x="138" y="285"/>
                  </a:cxn>
                  <a:cxn ang="0">
                    <a:pos x="113" y="281"/>
                  </a:cxn>
                  <a:cxn ang="0">
                    <a:pos x="91" y="271"/>
                  </a:cxn>
                  <a:cxn ang="0">
                    <a:pos x="71" y="257"/>
                  </a:cxn>
                  <a:cxn ang="0">
                    <a:pos x="55" y="241"/>
                  </a:cxn>
                  <a:cxn ang="0">
                    <a:pos x="42" y="222"/>
                  </a:cxn>
                  <a:cxn ang="0">
                    <a:pos x="36" y="228"/>
                  </a:cxn>
                  <a:cxn ang="0">
                    <a:pos x="30" y="234"/>
                  </a:cxn>
                  <a:cxn ang="0">
                    <a:pos x="24" y="240"/>
                  </a:cxn>
                  <a:cxn ang="0">
                    <a:pos x="18" y="246"/>
                  </a:cxn>
                  <a:cxn ang="0">
                    <a:pos x="14" y="253"/>
                  </a:cxn>
                  <a:cxn ang="0">
                    <a:pos x="9" y="258"/>
                  </a:cxn>
                  <a:cxn ang="0">
                    <a:pos x="4" y="264"/>
                  </a:cxn>
                  <a:cxn ang="0">
                    <a:pos x="0" y="271"/>
                  </a:cxn>
                </a:cxnLst>
                <a:rect l="0" t="0" r="r" b="b"/>
                <a:pathLst>
                  <a:path w="287" h="349">
                    <a:moveTo>
                      <a:pt x="287" y="36"/>
                    </a:moveTo>
                    <a:lnTo>
                      <a:pt x="282" y="30"/>
                    </a:lnTo>
                    <a:lnTo>
                      <a:pt x="269" y="19"/>
                    </a:lnTo>
                    <a:lnTo>
                      <a:pt x="255" y="7"/>
                    </a:lnTo>
                    <a:lnTo>
                      <a:pt x="242" y="0"/>
                    </a:lnTo>
                    <a:lnTo>
                      <a:pt x="237" y="6"/>
                    </a:lnTo>
                    <a:lnTo>
                      <a:pt x="232" y="13"/>
                    </a:lnTo>
                    <a:lnTo>
                      <a:pt x="228" y="19"/>
                    </a:lnTo>
                    <a:lnTo>
                      <a:pt x="223" y="24"/>
                    </a:lnTo>
                    <a:lnTo>
                      <a:pt x="218" y="31"/>
                    </a:lnTo>
                    <a:lnTo>
                      <a:pt x="214" y="37"/>
                    </a:lnTo>
                    <a:lnTo>
                      <a:pt x="208" y="43"/>
                    </a:lnTo>
                    <a:lnTo>
                      <a:pt x="203" y="50"/>
                    </a:lnTo>
                    <a:lnTo>
                      <a:pt x="209" y="53"/>
                    </a:lnTo>
                    <a:lnTo>
                      <a:pt x="220" y="58"/>
                    </a:lnTo>
                    <a:lnTo>
                      <a:pt x="229" y="67"/>
                    </a:lnTo>
                    <a:lnTo>
                      <a:pt x="238" y="74"/>
                    </a:lnTo>
                    <a:lnTo>
                      <a:pt x="245" y="83"/>
                    </a:lnTo>
                    <a:lnTo>
                      <a:pt x="254" y="92"/>
                    </a:lnTo>
                    <a:lnTo>
                      <a:pt x="259" y="103"/>
                    </a:lnTo>
                    <a:lnTo>
                      <a:pt x="264" y="113"/>
                    </a:lnTo>
                    <a:lnTo>
                      <a:pt x="268" y="123"/>
                    </a:lnTo>
                    <a:lnTo>
                      <a:pt x="270" y="111"/>
                    </a:lnTo>
                    <a:lnTo>
                      <a:pt x="272" y="101"/>
                    </a:lnTo>
                    <a:lnTo>
                      <a:pt x="275" y="90"/>
                    </a:lnTo>
                    <a:lnTo>
                      <a:pt x="277" y="79"/>
                    </a:lnTo>
                    <a:lnTo>
                      <a:pt x="279" y="69"/>
                    </a:lnTo>
                    <a:lnTo>
                      <a:pt x="282" y="57"/>
                    </a:lnTo>
                    <a:lnTo>
                      <a:pt x="285" y="47"/>
                    </a:lnTo>
                    <a:lnTo>
                      <a:pt x="287" y="36"/>
                    </a:lnTo>
                    <a:close/>
                    <a:moveTo>
                      <a:pt x="0" y="271"/>
                    </a:moveTo>
                    <a:lnTo>
                      <a:pt x="7" y="281"/>
                    </a:lnTo>
                    <a:lnTo>
                      <a:pt x="18" y="294"/>
                    </a:lnTo>
                    <a:lnTo>
                      <a:pt x="31" y="305"/>
                    </a:lnTo>
                    <a:lnTo>
                      <a:pt x="45" y="316"/>
                    </a:lnTo>
                    <a:lnTo>
                      <a:pt x="62" y="325"/>
                    </a:lnTo>
                    <a:lnTo>
                      <a:pt x="78" y="333"/>
                    </a:lnTo>
                    <a:lnTo>
                      <a:pt x="94" y="339"/>
                    </a:lnTo>
                    <a:lnTo>
                      <a:pt x="112" y="344"/>
                    </a:lnTo>
                    <a:lnTo>
                      <a:pt x="131" y="347"/>
                    </a:lnTo>
                    <a:lnTo>
                      <a:pt x="151" y="349"/>
                    </a:lnTo>
                    <a:lnTo>
                      <a:pt x="169" y="347"/>
                    </a:lnTo>
                    <a:lnTo>
                      <a:pt x="188" y="344"/>
                    </a:lnTo>
                    <a:lnTo>
                      <a:pt x="197" y="342"/>
                    </a:lnTo>
                    <a:lnTo>
                      <a:pt x="197" y="342"/>
                    </a:lnTo>
                    <a:lnTo>
                      <a:pt x="197" y="342"/>
                    </a:lnTo>
                    <a:lnTo>
                      <a:pt x="197" y="340"/>
                    </a:lnTo>
                    <a:lnTo>
                      <a:pt x="197" y="340"/>
                    </a:lnTo>
                    <a:lnTo>
                      <a:pt x="197" y="340"/>
                    </a:lnTo>
                    <a:lnTo>
                      <a:pt x="197" y="339"/>
                    </a:lnTo>
                    <a:lnTo>
                      <a:pt x="197" y="339"/>
                    </a:lnTo>
                    <a:lnTo>
                      <a:pt x="197" y="339"/>
                    </a:lnTo>
                    <a:lnTo>
                      <a:pt x="201" y="330"/>
                    </a:lnTo>
                    <a:lnTo>
                      <a:pt x="203" y="320"/>
                    </a:lnTo>
                    <a:lnTo>
                      <a:pt x="207" y="310"/>
                    </a:lnTo>
                    <a:lnTo>
                      <a:pt x="209" y="301"/>
                    </a:lnTo>
                    <a:lnTo>
                      <a:pt x="213" y="291"/>
                    </a:lnTo>
                    <a:lnTo>
                      <a:pt x="215" y="282"/>
                    </a:lnTo>
                    <a:lnTo>
                      <a:pt x="218" y="273"/>
                    </a:lnTo>
                    <a:lnTo>
                      <a:pt x="222" y="263"/>
                    </a:lnTo>
                    <a:lnTo>
                      <a:pt x="220" y="264"/>
                    </a:lnTo>
                    <a:lnTo>
                      <a:pt x="209" y="271"/>
                    </a:lnTo>
                    <a:lnTo>
                      <a:pt x="199" y="276"/>
                    </a:lnTo>
                    <a:lnTo>
                      <a:pt x="187" y="281"/>
                    </a:lnTo>
                    <a:lnTo>
                      <a:pt x="175" y="283"/>
                    </a:lnTo>
                    <a:lnTo>
                      <a:pt x="162" y="285"/>
                    </a:lnTo>
                    <a:lnTo>
                      <a:pt x="151" y="287"/>
                    </a:lnTo>
                    <a:lnTo>
                      <a:pt x="138" y="285"/>
                    </a:lnTo>
                    <a:lnTo>
                      <a:pt x="125" y="283"/>
                    </a:lnTo>
                    <a:lnTo>
                      <a:pt x="113" y="281"/>
                    </a:lnTo>
                    <a:lnTo>
                      <a:pt x="101" y="276"/>
                    </a:lnTo>
                    <a:lnTo>
                      <a:pt x="91" y="271"/>
                    </a:lnTo>
                    <a:lnTo>
                      <a:pt x="80" y="264"/>
                    </a:lnTo>
                    <a:lnTo>
                      <a:pt x="71" y="257"/>
                    </a:lnTo>
                    <a:lnTo>
                      <a:pt x="62" y="249"/>
                    </a:lnTo>
                    <a:lnTo>
                      <a:pt x="55" y="241"/>
                    </a:lnTo>
                    <a:lnTo>
                      <a:pt x="46" y="232"/>
                    </a:lnTo>
                    <a:lnTo>
                      <a:pt x="42" y="222"/>
                    </a:lnTo>
                    <a:lnTo>
                      <a:pt x="38" y="226"/>
                    </a:lnTo>
                    <a:lnTo>
                      <a:pt x="36" y="228"/>
                    </a:lnTo>
                    <a:lnTo>
                      <a:pt x="32" y="232"/>
                    </a:lnTo>
                    <a:lnTo>
                      <a:pt x="30" y="234"/>
                    </a:lnTo>
                    <a:lnTo>
                      <a:pt x="27" y="237"/>
                    </a:lnTo>
                    <a:lnTo>
                      <a:pt x="24" y="240"/>
                    </a:lnTo>
                    <a:lnTo>
                      <a:pt x="21" y="243"/>
                    </a:lnTo>
                    <a:lnTo>
                      <a:pt x="18" y="246"/>
                    </a:lnTo>
                    <a:lnTo>
                      <a:pt x="16" y="249"/>
                    </a:lnTo>
                    <a:lnTo>
                      <a:pt x="14" y="253"/>
                    </a:lnTo>
                    <a:lnTo>
                      <a:pt x="11" y="255"/>
                    </a:lnTo>
                    <a:lnTo>
                      <a:pt x="9" y="258"/>
                    </a:lnTo>
                    <a:lnTo>
                      <a:pt x="7" y="262"/>
                    </a:lnTo>
                    <a:lnTo>
                      <a:pt x="4" y="264"/>
                    </a:lnTo>
                    <a:lnTo>
                      <a:pt x="2" y="268"/>
                    </a:lnTo>
                    <a:lnTo>
                      <a:pt x="0" y="271"/>
                    </a:lnTo>
                    <a:close/>
                  </a:path>
                </a:pathLst>
              </a:custGeom>
              <a:solidFill>
                <a:srgbClr val="F0F0E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54" name="Freeform 30"/>
              <p:cNvSpPr>
                <a:spLocks/>
              </p:cNvSpPr>
              <p:nvPr/>
            </p:nvSpPr>
            <p:spPr bwMode="auto">
              <a:xfrm>
                <a:off x="5502276" y="3065463"/>
                <a:ext cx="120650" cy="125413"/>
              </a:xfrm>
              <a:custGeom>
                <a:avLst/>
                <a:gdLst/>
                <a:ahLst/>
                <a:cxnLst>
                  <a:cxn ang="0">
                    <a:pos x="226" y="73"/>
                  </a:cxn>
                  <a:cxn ang="0">
                    <a:pos x="222" y="63"/>
                  </a:cxn>
                  <a:cxn ang="0">
                    <a:pos x="217" y="53"/>
                  </a:cxn>
                  <a:cxn ang="0">
                    <a:pos x="212" y="42"/>
                  </a:cxn>
                  <a:cxn ang="0">
                    <a:pos x="203" y="33"/>
                  </a:cxn>
                  <a:cxn ang="0">
                    <a:pos x="196" y="24"/>
                  </a:cxn>
                  <a:cxn ang="0">
                    <a:pos x="187" y="17"/>
                  </a:cxn>
                  <a:cxn ang="0">
                    <a:pos x="178" y="8"/>
                  </a:cxn>
                  <a:cxn ang="0">
                    <a:pos x="167" y="3"/>
                  </a:cxn>
                  <a:cxn ang="0">
                    <a:pos x="161" y="0"/>
                  </a:cxn>
                  <a:cxn ang="0">
                    <a:pos x="161" y="0"/>
                  </a:cxn>
                  <a:cxn ang="0">
                    <a:pos x="161" y="1"/>
                  </a:cxn>
                  <a:cxn ang="0">
                    <a:pos x="161" y="1"/>
                  </a:cxn>
                  <a:cxn ang="0">
                    <a:pos x="160" y="3"/>
                  </a:cxn>
                  <a:cxn ang="0">
                    <a:pos x="160" y="3"/>
                  </a:cxn>
                  <a:cxn ang="0">
                    <a:pos x="160" y="4"/>
                  </a:cxn>
                  <a:cxn ang="0">
                    <a:pos x="159" y="4"/>
                  </a:cxn>
                  <a:cxn ang="0">
                    <a:pos x="159" y="4"/>
                  </a:cxn>
                  <a:cxn ang="0">
                    <a:pos x="137" y="22"/>
                  </a:cxn>
                  <a:cxn ang="0">
                    <a:pos x="116" y="44"/>
                  </a:cxn>
                  <a:cxn ang="0">
                    <a:pos x="96" y="63"/>
                  </a:cxn>
                  <a:cxn ang="0">
                    <a:pos x="77" y="86"/>
                  </a:cxn>
                  <a:cxn ang="0">
                    <a:pos x="57" y="108"/>
                  </a:cxn>
                  <a:cxn ang="0">
                    <a:pos x="38" y="130"/>
                  </a:cxn>
                  <a:cxn ang="0">
                    <a:pos x="20" y="151"/>
                  </a:cxn>
                  <a:cxn ang="0">
                    <a:pos x="0" y="172"/>
                  </a:cxn>
                  <a:cxn ang="0">
                    <a:pos x="4" y="182"/>
                  </a:cxn>
                  <a:cxn ang="0">
                    <a:pos x="13" y="191"/>
                  </a:cxn>
                  <a:cxn ang="0">
                    <a:pos x="20" y="199"/>
                  </a:cxn>
                  <a:cxn ang="0">
                    <a:pos x="29" y="207"/>
                  </a:cxn>
                  <a:cxn ang="0">
                    <a:pos x="38" y="214"/>
                  </a:cxn>
                  <a:cxn ang="0">
                    <a:pos x="49" y="221"/>
                  </a:cxn>
                  <a:cxn ang="0">
                    <a:pos x="59" y="226"/>
                  </a:cxn>
                  <a:cxn ang="0">
                    <a:pos x="71" y="231"/>
                  </a:cxn>
                  <a:cxn ang="0">
                    <a:pos x="83" y="233"/>
                  </a:cxn>
                  <a:cxn ang="0">
                    <a:pos x="96" y="235"/>
                  </a:cxn>
                  <a:cxn ang="0">
                    <a:pos x="109" y="237"/>
                  </a:cxn>
                  <a:cxn ang="0">
                    <a:pos x="120" y="235"/>
                  </a:cxn>
                  <a:cxn ang="0">
                    <a:pos x="133" y="233"/>
                  </a:cxn>
                  <a:cxn ang="0">
                    <a:pos x="145" y="231"/>
                  </a:cxn>
                  <a:cxn ang="0">
                    <a:pos x="157" y="226"/>
                  </a:cxn>
                  <a:cxn ang="0">
                    <a:pos x="167" y="221"/>
                  </a:cxn>
                  <a:cxn ang="0">
                    <a:pos x="178" y="214"/>
                  </a:cxn>
                  <a:cxn ang="0">
                    <a:pos x="180" y="213"/>
                  </a:cxn>
                  <a:cxn ang="0">
                    <a:pos x="185" y="199"/>
                  </a:cxn>
                  <a:cxn ang="0">
                    <a:pos x="189" y="185"/>
                  </a:cxn>
                  <a:cxn ang="0">
                    <a:pos x="194" y="171"/>
                  </a:cxn>
                  <a:cxn ang="0">
                    <a:pos x="199" y="157"/>
                  </a:cxn>
                  <a:cxn ang="0">
                    <a:pos x="205" y="143"/>
                  </a:cxn>
                  <a:cxn ang="0">
                    <a:pos x="209" y="129"/>
                  </a:cxn>
                  <a:cxn ang="0">
                    <a:pos x="215" y="115"/>
                  </a:cxn>
                  <a:cxn ang="0">
                    <a:pos x="221" y="101"/>
                  </a:cxn>
                  <a:cxn ang="0">
                    <a:pos x="221" y="97"/>
                  </a:cxn>
                  <a:cxn ang="0">
                    <a:pos x="222" y="94"/>
                  </a:cxn>
                  <a:cxn ang="0">
                    <a:pos x="222" y="90"/>
                  </a:cxn>
                  <a:cxn ang="0">
                    <a:pos x="223" y="87"/>
                  </a:cxn>
                  <a:cxn ang="0">
                    <a:pos x="223" y="83"/>
                  </a:cxn>
                  <a:cxn ang="0">
                    <a:pos x="224" y="80"/>
                  </a:cxn>
                  <a:cxn ang="0">
                    <a:pos x="226" y="76"/>
                  </a:cxn>
                  <a:cxn ang="0">
                    <a:pos x="226" y="73"/>
                  </a:cxn>
                </a:cxnLst>
                <a:rect l="0" t="0" r="r" b="b"/>
                <a:pathLst>
                  <a:path w="226" h="237">
                    <a:moveTo>
                      <a:pt x="226" y="73"/>
                    </a:moveTo>
                    <a:lnTo>
                      <a:pt x="222" y="63"/>
                    </a:lnTo>
                    <a:lnTo>
                      <a:pt x="217" y="53"/>
                    </a:lnTo>
                    <a:lnTo>
                      <a:pt x="212" y="42"/>
                    </a:lnTo>
                    <a:lnTo>
                      <a:pt x="203" y="33"/>
                    </a:lnTo>
                    <a:lnTo>
                      <a:pt x="196" y="24"/>
                    </a:lnTo>
                    <a:lnTo>
                      <a:pt x="187" y="17"/>
                    </a:lnTo>
                    <a:lnTo>
                      <a:pt x="178" y="8"/>
                    </a:lnTo>
                    <a:lnTo>
                      <a:pt x="167" y="3"/>
                    </a:lnTo>
                    <a:lnTo>
                      <a:pt x="161" y="0"/>
                    </a:lnTo>
                    <a:lnTo>
                      <a:pt x="161" y="0"/>
                    </a:lnTo>
                    <a:lnTo>
                      <a:pt x="161" y="1"/>
                    </a:lnTo>
                    <a:lnTo>
                      <a:pt x="161" y="1"/>
                    </a:lnTo>
                    <a:lnTo>
                      <a:pt x="160" y="3"/>
                    </a:lnTo>
                    <a:lnTo>
                      <a:pt x="160" y="3"/>
                    </a:lnTo>
                    <a:lnTo>
                      <a:pt x="160" y="4"/>
                    </a:lnTo>
                    <a:lnTo>
                      <a:pt x="159" y="4"/>
                    </a:lnTo>
                    <a:lnTo>
                      <a:pt x="159" y="4"/>
                    </a:lnTo>
                    <a:lnTo>
                      <a:pt x="137" y="22"/>
                    </a:lnTo>
                    <a:lnTo>
                      <a:pt x="116" y="44"/>
                    </a:lnTo>
                    <a:lnTo>
                      <a:pt x="96" y="63"/>
                    </a:lnTo>
                    <a:lnTo>
                      <a:pt x="77" y="86"/>
                    </a:lnTo>
                    <a:lnTo>
                      <a:pt x="57" y="108"/>
                    </a:lnTo>
                    <a:lnTo>
                      <a:pt x="38" y="130"/>
                    </a:lnTo>
                    <a:lnTo>
                      <a:pt x="20" y="151"/>
                    </a:lnTo>
                    <a:lnTo>
                      <a:pt x="0" y="172"/>
                    </a:lnTo>
                    <a:lnTo>
                      <a:pt x="4" y="182"/>
                    </a:lnTo>
                    <a:lnTo>
                      <a:pt x="13" y="191"/>
                    </a:lnTo>
                    <a:lnTo>
                      <a:pt x="20" y="199"/>
                    </a:lnTo>
                    <a:lnTo>
                      <a:pt x="29" y="207"/>
                    </a:lnTo>
                    <a:lnTo>
                      <a:pt x="38" y="214"/>
                    </a:lnTo>
                    <a:lnTo>
                      <a:pt x="49" y="221"/>
                    </a:lnTo>
                    <a:lnTo>
                      <a:pt x="59" y="226"/>
                    </a:lnTo>
                    <a:lnTo>
                      <a:pt x="71" y="231"/>
                    </a:lnTo>
                    <a:lnTo>
                      <a:pt x="83" y="233"/>
                    </a:lnTo>
                    <a:lnTo>
                      <a:pt x="96" y="235"/>
                    </a:lnTo>
                    <a:lnTo>
                      <a:pt x="109" y="237"/>
                    </a:lnTo>
                    <a:lnTo>
                      <a:pt x="120" y="235"/>
                    </a:lnTo>
                    <a:lnTo>
                      <a:pt x="133" y="233"/>
                    </a:lnTo>
                    <a:lnTo>
                      <a:pt x="145" y="231"/>
                    </a:lnTo>
                    <a:lnTo>
                      <a:pt x="157" y="226"/>
                    </a:lnTo>
                    <a:lnTo>
                      <a:pt x="167" y="221"/>
                    </a:lnTo>
                    <a:lnTo>
                      <a:pt x="178" y="214"/>
                    </a:lnTo>
                    <a:lnTo>
                      <a:pt x="180" y="213"/>
                    </a:lnTo>
                    <a:lnTo>
                      <a:pt x="185" y="199"/>
                    </a:lnTo>
                    <a:lnTo>
                      <a:pt x="189" y="185"/>
                    </a:lnTo>
                    <a:lnTo>
                      <a:pt x="194" y="171"/>
                    </a:lnTo>
                    <a:lnTo>
                      <a:pt x="199" y="157"/>
                    </a:lnTo>
                    <a:lnTo>
                      <a:pt x="205" y="143"/>
                    </a:lnTo>
                    <a:lnTo>
                      <a:pt x="209" y="129"/>
                    </a:lnTo>
                    <a:lnTo>
                      <a:pt x="215" y="115"/>
                    </a:lnTo>
                    <a:lnTo>
                      <a:pt x="221" y="101"/>
                    </a:lnTo>
                    <a:lnTo>
                      <a:pt x="221" y="97"/>
                    </a:lnTo>
                    <a:lnTo>
                      <a:pt x="222" y="94"/>
                    </a:lnTo>
                    <a:lnTo>
                      <a:pt x="222" y="90"/>
                    </a:lnTo>
                    <a:lnTo>
                      <a:pt x="223" y="87"/>
                    </a:lnTo>
                    <a:lnTo>
                      <a:pt x="223" y="83"/>
                    </a:lnTo>
                    <a:lnTo>
                      <a:pt x="224" y="80"/>
                    </a:lnTo>
                    <a:lnTo>
                      <a:pt x="226" y="76"/>
                    </a:lnTo>
                    <a:lnTo>
                      <a:pt x="226" y="73"/>
                    </a:lnTo>
                    <a:close/>
                  </a:path>
                </a:pathLst>
              </a:custGeom>
              <a:solidFill>
                <a:srgbClr val="F5F5E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55" name="Freeform 31"/>
              <p:cNvSpPr>
                <a:spLocks/>
              </p:cNvSpPr>
              <p:nvPr/>
            </p:nvSpPr>
            <p:spPr bwMode="auto">
              <a:xfrm>
                <a:off x="5527676" y="3092450"/>
                <a:ext cx="65088" cy="65088"/>
              </a:xfrm>
              <a:custGeom>
                <a:avLst/>
                <a:gdLst/>
                <a:ahLst/>
                <a:cxnLst>
                  <a:cxn ang="0">
                    <a:pos x="124" y="62"/>
                  </a:cxn>
                  <a:cxn ang="0">
                    <a:pos x="122" y="57"/>
                  </a:cxn>
                  <a:cxn ang="0">
                    <a:pos x="122" y="51"/>
                  </a:cxn>
                  <a:cxn ang="0">
                    <a:pos x="120" y="45"/>
                  </a:cxn>
                  <a:cxn ang="0">
                    <a:pos x="118" y="39"/>
                  </a:cxn>
                  <a:cxn ang="0">
                    <a:pos x="113" y="28"/>
                  </a:cxn>
                  <a:cxn ang="0">
                    <a:pos x="105" y="19"/>
                  </a:cxn>
                  <a:cxn ang="0">
                    <a:pos x="95" y="11"/>
                  </a:cxn>
                  <a:cxn ang="0">
                    <a:pos x="85" y="6"/>
                  </a:cxn>
                  <a:cxn ang="0">
                    <a:pos x="79" y="4"/>
                  </a:cxn>
                  <a:cxn ang="0">
                    <a:pos x="73" y="2"/>
                  </a:cxn>
                  <a:cxn ang="0">
                    <a:pos x="67" y="2"/>
                  </a:cxn>
                  <a:cxn ang="0">
                    <a:pos x="63" y="0"/>
                  </a:cxn>
                  <a:cxn ang="0">
                    <a:pos x="55" y="10"/>
                  </a:cxn>
                  <a:cxn ang="0">
                    <a:pos x="46" y="18"/>
                  </a:cxn>
                  <a:cxn ang="0">
                    <a:pos x="38" y="27"/>
                  </a:cxn>
                  <a:cxn ang="0">
                    <a:pos x="30" y="35"/>
                  </a:cxn>
                  <a:cxn ang="0">
                    <a:pos x="23" y="45"/>
                  </a:cxn>
                  <a:cxn ang="0">
                    <a:pos x="15" y="53"/>
                  </a:cxn>
                  <a:cxn ang="0">
                    <a:pos x="8" y="62"/>
                  </a:cxn>
                  <a:cxn ang="0">
                    <a:pos x="0" y="71"/>
                  </a:cxn>
                  <a:cxn ang="0">
                    <a:pos x="1" y="75"/>
                  </a:cxn>
                  <a:cxn ang="0">
                    <a:pos x="2" y="81"/>
                  </a:cxn>
                  <a:cxn ang="0">
                    <a:pos x="4" y="87"/>
                  </a:cxn>
                  <a:cxn ang="0">
                    <a:pos x="10" y="97"/>
                  </a:cxn>
                  <a:cxn ang="0">
                    <a:pos x="17" y="107"/>
                  </a:cxn>
                  <a:cxn ang="0">
                    <a:pos x="26" y="114"/>
                  </a:cxn>
                  <a:cxn ang="0">
                    <a:pos x="37" y="120"/>
                  </a:cxn>
                  <a:cxn ang="0">
                    <a:pos x="43" y="122"/>
                  </a:cxn>
                  <a:cxn ang="0">
                    <a:pos x="49" y="123"/>
                  </a:cxn>
                  <a:cxn ang="0">
                    <a:pos x="55" y="124"/>
                  </a:cxn>
                  <a:cxn ang="0">
                    <a:pos x="62" y="124"/>
                  </a:cxn>
                  <a:cxn ang="0">
                    <a:pos x="67" y="124"/>
                  </a:cxn>
                  <a:cxn ang="0">
                    <a:pos x="73" y="123"/>
                  </a:cxn>
                  <a:cxn ang="0">
                    <a:pos x="79" y="122"/>
                  </a:cxn>
                  <a:cxn ang="0">
                    <a:pos x="85" y="120"/>
                  </a:cxn>
                  <a:cxn ang="0">
                    <a:pos x="95" y="114"/>
                  </a:cxn>
                  <a:cxn ang="0">
                    <a:pos x="105" y="107"/>
                  </a:cxn>
                  <a:cxn ang="0">
                    <a:pos x="113" y="97"/>
                  </a:cxn>
                  <a:cxn ang="0">
                    <a:pos x="118" y="87"/>
                  </a:cxn>
                  <a:cxn ang="0">
                    <a:pos x="120" y="81"/>
                  </a:cxn>
                  <a:cxn ang="0">
                    <a:pos x="122" y="75"/>
                  </a:cxn>
                  <a:cxn ang="0">
                    <a:pos x="122" y="69"/>
                  </a:cxn>
                  <a:cxn ang="0">
                    <a:pos x="124" y="62"/>
                  </a:cxn>
                </a:cxnLst>
                <a:rect l="0" t="0" r="r" b="b"/>
                <a:pathLst>
                  <a:path w="124" h="124">
                    <a:moveTo>
                      <a:pt x="124" y="62"/>
                    </a:moveTo>
                    <a:lnTo>
                      <a:pt x="122" y="57"/>
                    </a:lnTo>
                    <a:lnTo>
                      <a:pt x="122" y="51"/>
                    </a:lnTo>
                    <a:lnTo>
                      <a:pt x="120" y="45"/>
                    </a:lnTo>
                    <a:lnTo>
                      <a:pt x="118" y="39"/>
                    </a:lnTo>
                    <a:lnTo>
                      <a:pt x="113" y="28"/>
                    </a:lnTo>
                    <a:lnTo>
                      <a:pt x="105" y="19"/>
                    </a:lnTo>
                    <a:lnTo>
                      <a:pt x="95" y="11"/>
                    </a:lnTo>
                    <a:lnTo>
                      <a:pt x="85" y="6"/>
                    </a:lnTo>
                    <a:lnTo>
                      <a:pt x="79" y="4"/>
                    </a:lnTo>
                    <a:lnTo>
                      <a:pt x="73" y="2"/>
                    </a:lnTo>
                    <a:lnTo>
                      <a:pt x="67" y="2"/>
                    </a:lnTo>
                    <a:lnTo>
                      <a:pt x="63" y="0"/>
                    </a:lnTo>
                    <a:lnTo>
                      <a:pt x="55" y="10"/>
                    </a:lnTo>
                    <a:lnTo>
                      <a:pt x="46" y="18"/>
                    </a:lnTo>
                    <a:lnTo>
                      <a:pt x="38" y="27"/>
                    </a:lnTo>
                    <a:lnTo>
                      <a:pt x="30" y="35"/>
                    </a:lnTo>
                    <a:lnTo>
                      <a:pt x="23" y="45"/>
                    </a:lnTo>
                    <a:lnTo>
                      <a:pt x="15" y="53"/>
                    </a:lnTo>
                    <a:lnTo>
                      <a:pt x="8" y="62"/>
                    </a:lnTo>
                    <a:lnTo>
                      <a:pt x="0" y="71"/>
                    </a:lnTo>
                    <a:lnTo>
                      <a:pt x="1" y="75"/>
                    </a:lnTo>
                    <a:lnTo>
                      <a:pt x="2" y="81"/>
                    </a:lnTo>
                    <a:lnTo>
                      <a:pt x="4" y="87"/>
                    </a:lnTo>
                    <a:lnTo>
                      <a:pt x="10" y="97"/>
                    </a:lnTo>
                    <a:lnTo>
                      <a:pt x="17" y="107"/>
                    </a:lnTo>
                    <a:lnTo>
                      <a:pt x="26" y="114"/>
                    </a:lnTo>
                    <a:lnTo>
                      <a:pt x="37" y="120"/>
                    </a:lnTo>
                    <a:lnTo>
                      <a:pt x="43" y="122"/>
                    </a:lnTo>
                    <a:lnTo>
                      <a:pt x="49" y="123"/>
                    </a:lnTo>
                    <a:lnTo>
                      <a:pt x="55" y="124"/>
                    </a:lnTo>
                    <a:lnTo>
                      <a:pt x="62" y="124"/>
                    </a:lnTo>
                    <a:lnTo>
                      <a:pt x="67" y="124"/>
                    </a:lnTo>
                    <a:lnTo>
                      <a:pt x="73" y="123"/>
                    </a:lnTo>
                    <a:lnTo>
                      <a:pt x="79" y="122"/>
                    </a:lnTo>
                    <a:lnTo>
                      <a:pt x="85" y="120"/>
                    </a:lnTo>
                    <a:lnTo>
                      <a:pt x="95" y="114"/>
                    </a:lnTo>
                    <a:lnTo>
                      <a:pt x="105" y="107"/>
                    </a:lnTo>
                    <a:lnTo>
                      <a:pt x="113" y="97"/>
                    </a:lnTo>
                    <a:lnTo>
                      <a:pt x="118" y="87"/>
                    </a:lnTo>
                    <a:lnTo>
                      <a:pt x="120" y="81"/>
                    </a:lnTo>
                    <a:lnTo>
                      <a:pt x="122" y="75"/>
                    </a:lnTo>
                    <a:lnTo>
                      <a:pt x="122" y="69"/>
                    </a:lnTo>
                    <a:lnTo>
                      <a:pt x="124" y="6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56" name="Freeform 32"/>
              <p:cNvSpPr>
                <a:spLocks noEditPoints="1"/>
              </p:cNvSpPr>
              <p:nvPr/>
            </p:nvSpPr>
            <p:spPr bwMode="auto">
              <a:xfrm>
                <a:off x="5094288" y="2827338"/>
                <a:ext cx="92075" cy="650875"/>
              </a:xfrm>
              <a:custGeom>
                <a:avLst/>
                <a:gdLst/>
                <a:ahLst/>
                <a:cxnLst>
                  <a:cxn ang="0">
                    <a:pos x="113" y="62"/>
                  </a:cxn>
                  <a:cxn ang="0">
                    <a:pos x="79" y="60"/>
                  </a:cxn>
                  <a:cxn ang="0">
                    <a:pos x="80" y="57"/>
                  </a:cxn>
                  <a:cxn ang="0">
                    <a:pos x="81" y="53"/>
                  </a:cxn>
                  <a:cxn ang="0">
                    <a:pos x="84" y="51"/>
                  </a:cxn>
                  <a:cxn ang="0">
                    <a:pos x="87" y="50"/>
                  </a:cxn>
                  <a:cxn ang="0">
                    <a:pos x="92" y="46"/>
                  </a:cxn>
                  <a:cxn ang="0">
                    <a:pos x="93" y="42"/>
                  </a:cxn>
                  <a:cxn ang="0">
                    <a:pos x="92" y="37"/>
                  </a:cxn>
                  <a:cxn ang="0">
                    <a:pos x="91" y="34"/>
                  </a:cxn>
                  <a:cxn ang="0">
                    <a:pos x="87" y="30"/>
                  </a:cxn>
                  <a:cxn ang="0">
                    <a:pos x="78" y="25"/>
                  </a:cxn>
                  <a:cxn ang="0">
                    <a:pos x="78" y="16"/>
                  </a:cxn>
                  <a:cxn ang="0">
                    <a:pos x="82" y="7"/>
                  </a:cxn>
                  <a:cxn ang="0">
                    <a:pos x="88" y="1"/>
                  </a:cxn>
                  <a:cxn ang="0">
                    <a:pos x="94" y="1"/>
                  </a:cxn>
                  <a:cxn ang="0">
                    <a:pos x="94" y="4"/>
                  </a:cxn>
                  <a:cxn ang="0">
                    <a:pos x="93" y="7"/>
                  </a:cxn>
                  <a:cxn ang="0">
                    <a:pos x="92" y="10"/>
                  </a:cxn>
                  <a:cxn ang="0">
                    <a:pos x="94" y="15"/>
                  </a:cxn>
                  <a:cxn ang="0">
                    <a:pos x="99" y="23"/>
                  </a:cxn>
                  <a:cxn ang="0">
                    <a:pos x="101" y="32"/>
                  </a:cxn>
                  <a:cxn ang="0">
                    <a:pos x="103" y="42"/>
                  </a:cxn>
                  <a:cxn ang="0">
                    <a:pos x="107" y="45"/>
                  </a:cxn>
                  <a:cxn ang="0">
                    <a:pos x="108" y="44"/>
                  </a:cxn>
                  <a:cxn ang="0">
                    <a:pos x="110" y="43"/>
                  </a:cxn>
                  <a:cxn ang="0">
                    <a:pos x="113" y="43"/>
                  </a:cxn>
                  <a:cxn ang="0">
                    <a:pos x="116" y="44"/>
                  </a:cxn>
                  <a:cxn ang="0">
                    <a:pos x="123" y="63"/>
                  </a:cxn>
                  <a:cxn ang="0">
                    <a:pos x="27" y="1173"/>
                  </a:cxn>
                  <a:cxn ang="0">
                    <a:pos x="84" y="1175"/>
                  </a:cxn>
                  <a:cxn ang="0">
                    <a:pos x="141" y="1173"/>
                  </a:cxn>
                  <a:cxn ang="0">
                    <a:pos x="175" y="1168"/>
                  </a:cxn>
                  <a:cxn ang="0">
                    <a:pos x="163" y="1191"/>
                  </a:cxn>
                  <a:cxn ang="0">
                    <a:pos x="149" y="1209"/>
                  </a:cxn>
                  <a:cxn ang="0">
                    <a:pos x="129" y="1223"/>
                  </a:cxn>
                  <a:cxn ang="0">
                    <a:pos x="117" y="1227"/>
                  </a:cxn>
                  <a:cxn ang="0">
                    <a:pos x="105" y="1228"/>
                  </a:cxn>
                  <a:cxn ang="0">
                    <a:pos x="88" y="1229"/>
                  </a:cxn>
                  <a:cxn ang="0">
                    <a:pos x="73" y="1226"/>
                  </a:cxn>
                  <a:cxn ang="0">
                    <a:pos x="59" y="1221"/>
                  </a:cxn>
                  <a:cxn ang="0">
                    <a:pos x="46" y="1213"/>
                  </a:cxn>
                  <a:cxn ang="0">
                    <a:pos x="23" y="1192"/>
                  </a:cxn>
                  <a:cxn ang="0">
                    <a:pos x="0" y="1170"/>
                  </a:cxn>
                </a:cxnLst>
                <a:rect l="0" t="0" r="r" b="b"/>
                <a:pathLst>
                  <a:path w="175" h="1229">
                    <a:moveTo>
                      <a:pt x="123" y="63"/>
                    </a:moveTo>
                    <a:lnTo>
                      <a:pt x="113" y="62"/>
                    </a:lnTo>
                    <a:lnTo>
                      <a:pt x="84" y="60"/>
                    </a:lnTo>
                    <a:lnTo>
                      <a:pt x="79" y="60"/>
                    </a:lnTo>
                    <a:lnTo>
                      <a:pt x="79" y="59"/>
                    </a:lnTo>
                    <a:lnTo>
                      <a:pt x="80" y="57"/>
                    </a:lnTo>
                    <a:lnTo>
                      <a:pt x="80" y="56"/>
                    </a:lnTo>
                    <a:lnTo>
                      <a:pt x="81" y="53"/>
                    </a:lnTo>
                    <a:lnTo>
                      <a:pt x="82" y="52"/>
                    </a:lnTo>
                    <a:lnTo>
                      <a:pt x="84" y="51"/>
                    </a:lnTo>
                    <a:lnTo>
                      <a:pt x="86" y="50"/>
                    </a:lnTo>
                    <a:lnTo>
                      <a:pt x="87" y="50"/>
                    </a:lnTo>
                    <a:lnTo>
                      <a:pt x="87" y="46"/>
                    </a:lnTo>
                    <a:lnTo>
                      <a:pt x="92" y="46"/>
                    </a:lnTo>
                    <a:lnTo>
                      <a:pt x="92" y="44"/>
                    </a:lnTo>
                    <a:lnTo>
                      <a:pt x="93" y="42"/>
                    </a:lnTo>
                    <a:lnTo>
                      <a:pt x="93" y="39"/>
                    </a:lnTo>
                    <a:lnTo>
                      <a:pt x="92" y="37"/>
                    </a:lnTo>
                    <a:lnTo>
                      <a:pt x="92" y="35"/>
                    </a:lnTo>
                    <a:lnTo>
                      <a:pt x="91" y="34"/>
                    </a:lnTo>
                    <a:lnTo>
                      <a:pt x="89" y="31"/>
                    </a:lnTo>
                    <a:lnTo>
                      <a:pt x="87" y="30"/>
                    </a:lnTo>
                    <a:lnTo>
                      <a:pt x="78" y="30"/>
                    </a:lnTo>
                    <a:lnTo>
                      <a:pt x="78" y="25"/>
                    </a:lnTo>
                    <a:lnTo>
                      <a:pt x="78" y="21"/>
                    </a:lnTo>
                    <a:lnTo>
                      <a:pt x="78" y="16"/>
                    </a:lnTo>
                    <a:lnTo>
                      <a:pt x="80" y="11"/>
                    </a:lnTo>
                    <a:lnTo>
                      <a:pt x="82" y="7"/>
                    </a:lnTo>
                    <a:lnTo>
                      <a:pt x="85" y="3"/>
                    </a:lnTo>
                    <a:lnTo>
                      <a:pt x="88" y="1"/>
                    </a:lnTo>
                    <a:lnTo>
                      <a:pt x="93" y="0"/>
                    </a:lnTo>
                    <a:lnTo>
                      <a:pt x="94" y="1"/>
                    </a:lnTo>
                    <a:lnTo>
                      <a:pt x="94" y="2"/>
                    </a:lnTo>
                    <a:lnTo>
                      <a:pt x="94" y="4"/>
                    </a:lnTo>
                    <a:lnTo>
                      <a:pt x="94" y="5"/>
                    </a:lnTo>
                    <a:lnTo>
                      <a:pt x="93" y="7"/>
                    </a:lnTo>
                    <a:lnTo>
                      <a:pt x="93" y="8"/>
                    </a:lnTo>
                    <a:lnTo>
                      <a:pt x="92" y="10"/>
                    </a:lnTo>
                    <a:lnTo>
                      <a:pt x="92" y="11"/>
                    </a:lnTo>
                    <a:lnTo>
                      <a:pt x="94" y="15"/>
                    </a:lnTo>
                    <a:lnTo>
                      <a:pt x="96" y="18"/>
                    </a:lnTo>
                    <a:lnTo>
                      <a:pt x="99" y="23"/>
                    </a:lnTo>
                    <a:lnTo>
                      <a:pt x="100" y="28"/>
                    </a:lnTo>
                    <a:lnTo>
                      <a:pt x="101" y="32"/>
                    </a:lnTo>
                    <a:lnTo>
                      <a:pt x="102" y="37"/>
                    </a:lnTo>
                    <a:lnTo>
                      <a:pt x="103" y="42"/>
                    </a:lnTo>
                    <a:lnTo>
                      <a:pt x="106" y="46"/>
                    </a:lnTo>
                    <a:lnTo>
                      <a:pt x="107" y="45"/>
                    </a:lnTo>
                    <a:lnTo>
                      <a:pt x="108" y="44"/>
                    </a:lnTo>
                    <a:lnTo>
                      <a:pt x="108" y="44"/>
                    </a:lnTo>
                    <a:lnTo>
                      <a:pt x="109" y="43"/>
                    </a:lnTo>
                    <a:lnTo>
                      <a:pt x="110" y="43"/>
                    </a:lnTo>
                    <a:lnTo>
                      <a:pt x="112" y="43"/>
                    </a:lnTo>
                    <a:lnTo>
                      <a:pt x="113" y="43"/>
                    </a:lnTo>
                    <a:lnTo>
                      <a:pt x="114" y="43"/>
                    </a:lnTo>
                    <a:lnTo>
                      <a:pt x="116" y="44"/>
                    </a:lnTo>
                    <a:lnTo>
                      <a:pt x="125" y="38"/>
                    </a:lnTo>
                    <a:lnTo>
                      <a:pt x="123" y="63"/>
                    </a:lnTo>
                    <a:close/>
                    <a:moveTo>
                      <a:pt x="0" y="1170"/>
                    </a:moveTo>
                    <a:lnTo>
                      <a:pt x="27" y="1173"/>
                    </a:lnTo>
                    <a:lnTo>
                      <a:pt x="55" y="1174"/>
                    </a:lnTo>
                    <a:lnTo>
                      <a:pt x="84" y="1175"/>
                    </a:lnTo>
                    <a:lnTo>
                      <a:pt x="113" y="1174"/>
                    </a:lnTo>
                    <a:lnTo>
                      <a:pt x="141" y="1173"/>
                    </a:lnTo>
                    <a:lnTo>
                      <a:pt x="169" y="1170"/>
                    </a:lnTo>
                    <a:lnTo>
                      <a:pt x="175" y="1168"/>
                    </a:lnTo>
                    <a:lnTo>
                      <a:pt x="170" y="1179"/>
                    </a:lnTo>
                    <a:lnTo>
                      <a:pt x="163" y="1191"/>
                    </a:lnTo>
                    <a:lnTo>
                      <a:pt x="157" y="1200"/>
                    </a:lnTo>
                    <a:lnTo>
                      <a:pt x="149" y="1209"/>
                    </a:lnTo>
                    <a:lnTo>
                      <a:pt x="140" y="1218"/>
                    </a:lnTo>
                    <a:lnTo>
                      <a:pt x="129" y="1223"/>
                    </a:lnTo>
                    <a:lnTo>
                      <a:pt x="125" y="1226"/>
                    </a:lnTo>
                    <a:lnTo>
                      <a:pt x="117" y="1227"/>
                    </a:lnTo>
                    <a:lnTo>
                      <a:pt x="112" y="1227"/>
                    </a:lnTo>
                    <a:lnTo>
                      <a:pt x="105" y="1228"/>
                    </a:lnTo>
                    <a:lnTo>
                      <a:pt x="96" y="1229"/>
                    </a:lnTo>
                    <a:lnTo>
                      <a:pt x="88" y="1229"/>
                    </a:lnTo>
                    <a:lnTo>
                      <a:pt x="80" y="1228"/>
                    </a:lnTo>
                    <a:lnTo>
                      <a:pt x="73" y="1226"/>
                    </a:lnTo>
                    <a:lnTo>
                      <a:pt x="66" y="1223"/>
                    </a:lnTo>
                    <a:lnTo>
                      <a:pt x="59" y="1221"/>
                    </a:lnTo>
                    <a:lnTo>
                      <a:pt x="52" y="1218"/>
                    </a:lnTo>
                    <a:lnTo>
                      <a:pt x="46" y="1213"/>
                    </a:lnTo>
                    <a:lnTo>
                      <a:pt x="34" y="1204"/>
                    </a:lnTo>
                    <a:lnTo>
                      <a:pt x="23" y="1192"/>
                    </a:lnTo>
                    <a:lnTo>
                      <a:pt x="11" y="1181"/>
                    </a:lnTo>
                    <a:lnTo>
                      <a:pt x="0" y="1170"/>
                    </a:lnTo>
                    <a:close/>
                  </a:path>
                </a:pathLst>
              </a:custGeom>
              <a:solidFill>
                <a:srgbClr val="CFCF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57" name="Freeform 33"/>
              <p:cNvSpPr>
                <a:spLocks noEditPoints="1"/>
              </p:cNvSpPr>
              <p:nvPr/>
            </p:nvSpPr>
            <p:spPr bwMode="auto">
              <a:xfrm>
                <a:off x="5080001" y="2859088"/>
                <a:ext cx="119063" cy="590550"/>
              </a:xfrm>
              <a:custGeom>
                <a:avLst/>
                <a:gdLst/>
                <a:ahLst/>
                <a:cxnLst>
                  <a:cxn ang="0">
                    <a:pos x="139" y="2"/>
                  </a:cxn>
                  <a:cxn ang="0">
                    <a:pos x="105" y="0"/>
                  </a:cxn>
                  <a:cxn ang="0">
                    <a:pos x="105" y="7"/>
                  </a:cxn>
                  <a:cxn ang="0">
                    <a:pos x="106" y="16"/>
                  </a:cxn>
                  <a:cxn ang="0">
                    <a:pos x="106" y="23"/>
                  </a:cxn>
                  <a:cxn ang="0">
                    <a:pos x="107" y="30"/>
                  </a:cxn>
                  <a:cxn ang="0">
                    <a:pos x="105" y="38"/>
                  </a:cxn>
                  <a:cxn ang="0">
                    <a:pos x="104" y="46"/>
                  </a:cxn>
                  <a:cxn ang="0">
                    <a:pos x="103" y="54"/>
                  </a:cxn>
                  <a:cxn ang="0">
                    <a:pos x="103" y="62"/>
                  </a:cxn>
                  <a:cxn ang="0">
                    <a:pos x="135" y="64"/>
                  </a:cxn>
                  <a:cxn ang="0">
                    <a:pos x="136" y="52"/>
                  </a:cxn>
                  <a:cxn ang="0">
                    <a:pos x="138" y="48"/>
                  </a:cxn>
                  <a:cxn ang="0">
                    <a:pos x="141" y="46"/>
                  </a:cxn>
                  <a:cxn ang="0">
                    <a:pos x="145" y="44"/>
                  </a:cxn>
                  <a:cxn ang="0">
                    <a:pos x="149" y="43"/>
                  </a:cxn>
                  <a:cxn ang="0">
                    <a:pos x="26" y="1110"/>
                  </a:cxn>
                  <a:cxn ang="0">
                    <a:pos x="81" y="1114"/>
                  </a:cxn>
                  <a:cxn ang="0">
                    <a:pos x="139" y="1114"/>
                  </a:cxn>
                  <a:cxn ang="0">
                    <a:pos x="195" y="1110"/>
                  </a:cxn>
                  <a:cxn ang="0">
                    <a:pos x="203" y="1104"/>
                  </a:cxn>
                  <a:cxn ang="0">
                    <a:pos x="205" y="1097"/>
                  </a:cxn>
                  <a:cxn ang="0">
                    <a:pos x="209" y="1090"/>
                  </a:cxn>
                  <a:cxn ang="0">
                    <a:pos x="213" y="1083"/>
                  </a:cxn>
                  <a:cxn ang="0">
                    <a:pos x="216" y="1075"/>
                  </a:cxn>
                  <a:cxn ang="0">
                    <a:pos x="220" y="1065"/>
                  </a:cxn>
                  <a:cxn ang="0">
                    <a:pos x="222" y="1055"/>
                  </a:cxn>
                  <a:cxn ang="0">
                    <a:pos x="224" y="1045"/>
                  </a:cxn>
                  <a:cxn ang="0">
                    <a:pos x="210" y="1044"/>
                  </a:cxn>
                  <a:cxn ang="0">
                    <a:pos x="161" y="1051"/>
                  </a:cxn>
                  <a:cxn ang="0">
                    <a:pos x="110" y="1053"/>
                  </a:cxn>
                  <a:cxn ang="0">
                    <a:pos x="59" y="1051"/>
                  </a:cxn>
                  <a:cxn ang="0">
                    <a:pos x="10" y="1044"/>
                  </a:cxn>
                  <a:cxn ang="0">
                    <a:pos x="1" y="1049"/>
                  </a:cxn>
                  <a:cxn ang="0">
                    <a:pos x="4" y="1065"/>
                  </a:cxn>
                  <a:cxn ang="0">
                    <a:pos x="9" y="1080"/>
                  </a:cxn>
                  <a:cxn ang="0">
                    <a:pos x="16" y="1094"/>
                  </a:cxn>
                  <a:cxn ang="0">
                    <a:pos x="19" y="1103"/>
                  </a:cxn>
                  <a:cxn ang="0">
                    <a:pos x="22" y="1104"/>
                  </a:cxn>
                  <a:cxn ang="0">
                    <a:pos x="24" y="1106"/>
                  </a:cxn>
                  <a:cxn ang="0">
                    <a:pos x="26" y="1108"/>
                  </a:cxn>
                </a:cxnLst>
                <a:rect l="0" t="0" r="r" b="b"/>
                <a:pathLst>
                  <a:path w="225" h="1115">
                    <a:moveTo>
                      <a:pt x="149" y="3"/>
                    </a:moveTo>
                    <a:lnTo>
                      <a:pt x="139" y="2"/>
                    </a:lnTo>
                    <a:lnTo>
                      <a:pt x="110" y="0"/>
                    </a:lnTo>
                    <a:lnTo>
                      <a:pt x="105" y="0"/>
                    </a:lnTo>
                    <a:lnTo>
                      <a:pt x="105" y="4"/>
                    </a:lnTo>
                    <a:lnTo>
                      <a:pt x="105" y="7"/>
                    </a:lnTo>
                    <a:lnTo>
                      <a:pt x="105" y="12"/>
                    </a:lnTo>
                    <a:lnTo>
                      <a:pt x="106" y="16"/>
                    </a:lnTo>
                    <a:lnTo>
                      <a:pt x="106" y="19"/>
                    </a:lnTo>
                    <a:lnTo>
                      <a:pt x="106" y="23"/>
                    </a:lnTo>
                    <a:lnTo>
                      <a:pt x="107" y="26"/>
                    </a:lnTo>
                    <a:lnTo>
                      <a:pt x="107" y="30"/>
                    </a:lnTo>
                    <a:lnTo>
                      <a:pt x="106" y="33"/>
                    </a:lnTo>
                    <a:lnTo>
                      <a:pt x="105" y="38"/>
                    </a:lnTo>
                    <a:lnTo>
                      <a:pt x="104" y="41"/>
                    </a:lnTo>
                    <a:lnTo>
                      <a:pt x="104" y="46"/>
                    </a:lnTo>
                    <a:lnTo>
                      <a:pt x="103" y="51"/>
                    </a:lnTo>
                    <a:lnTo>
                      <a:pt x="103" y="54"/>
                    </a:lnTo>
                    <a:lnTo>
                      <a:pt x="103" y="59"/>
                    </a:lnTo>
                    <a:lnTo>
                      <a:pt x="103" y="62"/>
                    </a:lnTo>
                    <a:lnTo>
                      <a:pt x="110" y="62"/>
                    </a:lnTo>
                    <a:lnTo>
                      <a:pt x="135" y="64"/>
                    </a:lnTo>
                    <a:lnTo>
                      <a:pt x="138" y="64"/>
                    </a:lnTo>
                    <a:lnTo>
                      <a:pt x="136" y="52"/>
                    </a:lnTo>
                    <a:lnTo>
                      <a:pt x="138" y="51"/>
                    </a:lnTo>
                    <a:lnTo>
                      <a:pt x="138" y="48"/>
                    </a:lnTo>
                    <a:lnTo>
                      <a:pt x="139" y="47"/>
                    </a:lnTo>
                    <a:lnTo>
                      <a:pt x="141" y="46"/>
                    </a:lnTo>
                    <a:lnTo>
                      <a:pt x="142" y="45"/>
                    </a:lnTo>
                    <a:lnTo>
                      <a:pt x="145" y="44"/>
                    </a:lnTo>
                    <a:lnTo>
                      <a:pt x="147" y="43"/>
                    </a:lnTo>
                    <a:lnTo>
                      <a:pt x="149" y="43"/>
                    </a:lnTo>
                    <a:lnTo>
                      <a:pt x="149" y="3"/>
                    </a:lnTo>
                    <a:close/>
                    <a:moveTo>
                      <a:pt x="26" y="1110"/>
                    </a:moveTo>
                    <a:lnTo>
                      <a:pt x="53" y="1113"/>
                    </a:lnTo>
                    <a:lnTo>
                      <a:pt x="81" y="1114"/>
                    </a:lnTo>
                    <a:lnTo>
                      <a:pt x="110" y="1115"/>
                    </a:lnTo>
                    <a:lnTo>
                      <a:pt x="139" y="1114"/>
                    </a:lnTo>
                    <a:lnTo>
                      <a:pt x="167" y="1113"/>
                    </a:lnTo>
                    <a:lnTo>
                      <a:pt x="195" y="1110"/>
                    </a:lnTo>
                    <a:lnTo>
                      <a:pt x="201" y="1108"/>
                    </a:lnTo>
                    <a:lnTo>
                      <a:pt x="203" y="1104"/>
                    </a:lnTo>
                    <a:lnTo>
                      <a:pt x="204" y="1100"/>
                    </a:lnTo>
                    <a:lnTo>
                      <a:pt x="205" y="1097"/>
                    </a:lnTo>
                    <a:lnTo>
                      <a:pt x="208" y="1093"/>
                    </a:lnTo>
                    <a:lnTo>
                      <a:pt x="209" y="1090"/>
                    </a:lnTo>
                    <a:lnTo>
                      <a:pt x="210" y="1086"/>
                    </a:lnTo>
                    <a:lnTo>
                      <a:pt x="213" y="1083"/>
                    </a:lnTo>
                    <a:lnTo>
                      <a:pt x="214" y="1079"/>
                    </a:lnTo>
                    <a:lnTo>
                      <a:pt x="216" y="1075"/>
                    </a:lnTo>
                    <a:lnTo>
                      <a:pt x="217" y="1070"/>
                    </a:lnTo>
                    <a:lnTo>
                      <a:pt x="220" y="1065"/>
                    </a:lnTo>
                    <a:lnTo>
                      <a:pt x="221" y="1059"/>
                    </a:lnTo>
                    <a:lnTo>
                      <a:pt x="222" y="1055"/>
                    </a:lnTo>
                    <a:lnTo>
                      <a:pt x="223" y="1050"/>
                    </a:lnTo>
                    <a:lnTo>
                      <a:pt x="224" y="1045"/>
                    </a:lnTo>
                    <a:lnTo>
                      <a:pt x="225" y="1039"/>
                    </a:lnTo>
                    <a:lnTo>
                      <a:pt x="210" y="1044"/>
                    </a:lnTo>
                    <a:lnTo>
                      <a:pt x="186" y="1048"/>
                    </a:lnTo>
                    <a:lnTo>
                      <a:pt x="161" y="1051"/>
                    </a:lnTo>
                    <a:lnTo>
                      <a:pt x="135" y="1053"/>
                    </a:lnTo>
                    <a:lnTo>
                      <a:pt x="110" y="1053"/>
                    </a:lnTo>
                    <a:lnTo>
                      <a:pt x="85" y="1053"/>
                    </a:lnTo>
                    <a:lnTo>
                      <a:pt x="59" y="1051"/>
                    </a:lnTo>
                    <a:lnTo>
                      <a:pt x="35" y="1048"/>
                    </a:lnTo>
                    <a:lnTo>
                      <a:pt x="10" y="1044"/>
                    </a:lnTo>
                    <a:lnTo>
                      <a:pt x="0" y="1041"/>
                    </a:lnTo>
                    <a:lnTo>
                      <a:pt x="1" y="1049"/>
                    </a:lnTo>
                    <a:lnTo>
                      <a:pt x="2" y="1057"/>
                    </a:lnTo>
                    <a:lnTo>
                      <a:pt x="4" y="1065"/>
                    </a:lnTo>
                    <a:lnTo>
                      <a:pt x="7" y="1072"/>
                    </a:lnTo>
                    <a:lnTo>
                      <a:pt x="9" y="1080"/>
                    </a:lnTo>
                    <a:lnTo>
                      <a:pt x="12" y="1087"/>
                    </a:lnTo>
                    <a:lnTo>
                      <a:pt x="16" y="1094"/>
                    </a:lnTo>
                    <a:lnTo>
                      <a:pt x="18" y="1101"/>
                    </a:lnTo>
                    <a:lnTo>
                      <a:pt x="19" y="1103"/>
                    </a:lnTo>
                    <a:lnTo>
                      <a:pt x="21" y="1103"/>
                    </a:lnTo>
                    <a:lnTo>
                      <a:pt x="22" y="1104"/>
                    </a:lnTo>
                    <a:lnTo>
                      <a:pt x="23" y="1105"/>
                    </a:lnTo>
                    <a:lnTo>
                      <a:pt x="24" y="1106"/>
                    </a:lnTo>
                    <a:lnTo>
                      <a:pt x="25" y="1107"/>
                    </a:lnTo>
                    <a:lnTo>
                      <a:pt x="26" y="1108"/>
                    </a:lnTo>
                    <a:lnTo>
                      <a:pt x="26" y="1110"/>
                    </a:lnTo>
                    <a:close/>
                  </a:path>
                </a:pathLst>
              </a:custGeom>
              <a:solidFill>
                <a:srgbClr val="D3D3B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58" name="Freeform 34"/>
              <p:cNvSpPr>
                <a:spLocks noEditPoints="1"/>
              </p:cNvSpPr>
              <p:nvPr/>
            </p:nvSpPr>
            <p:spPr bwMode="auto">
              <a:xfrm>
                <a:off x="5078413" y="2892425"/>
                <a:ext cx="123825" cy="523875"/>
              </a:xfrm>
              <a:custGeom>
                <a:avLst/>
                <a:gdLst/>
                <a:ahLst/>
                <a:cxnLst>
                  <a:cxn ang="0">
                    <a:pos x="137" y="2"/>
                  </a:cxn>
                  <a:cxn ang="0">
                    <a:pos x="105" y="0"/>
                  </a:cxn>
                  <a:cxn ang="0">
                    <a:pos x="105" y="17"/>
                  </a:cxn>
                  <a:cxn ang="0">
                    <a:pos x="107" y="32"/>
                  </a:cxn>
                  <a:cxn ang="0">
                    <a:pos x="110" y="47"/>
                  </a:cxn>
                  <a:cxn ang="0">
                    <a:pos x="113" y="62"/>
                  </a:cxn>
                  <a:cxn ang="0">
                    <a:pos x="138" y="64"/>
                  </a:cxn>
                  <a:cxn ang="0">
                    <a:pos x="138" y="58"/>
                  </a:cxn>
                  <a:cxn ang="0">
                    <a:pos x="140" y="53"/>
                  </a:cxn>
                  <a:cxn ang="0">
                    <a:pos x="141" y="47"/>
                  </a:cxn>
                  <a:cxn ang="0">
                    <a:pos x="142" y="43"/>
                  </a:cxn>
                  <a:cxn ang="0">
                    <a:pos x="2" y="979"/>
                  </a:cxn>
                  <a:cxn ang="0">
                    <a:pos x="37" y="986"/>
                  </a:cxn>
                  <a:cxn ang="0">
                    <a:pos x="87" y="991"/>
                  </a:cxn>
                  <a:cxn ang="0">
                    <a:pos x="137" y="991"/>
                  </a:cxn>
                  <a:cxn ang="0">
                    <a:pos x="188" y="986"/>
                  </a:cxn>
                  <a:cxn ang="0">
                    <a:pos x="227" y="977"/>
                  </a:cxn>
                  <a:cxn ang="0">
                    <a:pos x="230" y="962"/>
                  </a:cxn>
                  <a:cxn ang="0">
                    <a:pos x="232" y="946"/>
                  </a:cxn>
                  <a:cxn ang="0">
                    <a:pos x="233" y="929"/>
                  </a:cxn>
                  <a:cxn ang="0">
                    <a:pos x="233" y="912"/>
                  </a:cxn>
                  <a:cxn ang="0">
                    <a:pos x="199" y="921"/>
                  </a:cxn>
                  <a:cxn ang="0">
                    <a:pos x="156" y="927"/>
                  </a:cxn>
                  <a:cxn ang="0">
                    <a:pos x="112" y="929"/>
                  </a:cxn>
                  <a:cxn ang="0">
                    <a:pos x="68" y="927"/>
                  </a:cxn>
                  <a:cxn ang="0">
                    <a:pos x="25" y="921"/>
                  </a:cxn>
                  <a:cxn ang="0">
                    <a:pos x="5" y="918"/>
                  </a:cxn>
                  <a:cxn ang="0">
                    <a:pos x="5" y="922"/>
                  </a:cxn>
                  <a:cxn ang="0">
                    <a:pos x="5" y="926"/>
                  </a:cxn>
                  <a:cxn ang="0">
                    <a:pos x="6" y="929"/>
                  </a:cxn>
                  <a:cxn ang="0">
                    <a:pos x="4" y="936"/>
                  </a:cxn>
                  <a:cxn ang="0">
                    <a:pos x="2" y="949"/>
                  </a:cxn>
                  <a:cxn ang="0">
                    <a:pos x="0" y="961"/>
                  </a:cxn>
                  <a:cxn ang="0">
                    <a:pos x="2" y="973"/>
                  </a:cxn>
                </a:cxnLst>
                <a:rect l="0" t="0" r="r" b="b"/>
                <a:pathLst>
                  <a:path w="233" h="991">
                    <a:moveTo>
                      <a:pt x="140" y="2"/>
                    </a:moveTo>
                    <a:lnTo>
                      <a:pt x="137" y="2"/>
                    </a:lnTo>
                    <a:lnTo>
                      <a:pt x="112" y="0"/>
                    </a:lnTo>
                    <a:lnTo>
                      <a:pt x="105" y="0"/>
                    </a:lnTo>
                    <a:lnTo>
                      <a:pt x="105" y="9"/>
                    </a:lnTo>
                    <a:lnTo>
                      <a:pt x="105" y="17"/>
                    </a:lnTo>
                    <a:lnTo>
                      <a:pt x="106" y="24"/>
                    </a:lnTo>
                    <a:lnTo>
                      <a:pt x="107" y="32"/>
                    </a:lnTo>
                    <a:lnTo>
                      <a:pt x="108" y="39"/>
                    </a:lnTo>
                    <a:lnTo>
                      <a:pt x="110" y="47"/>
                    </a:lnTo>
                    <a:lnTo>
                      <a:pt x="112" y="55"/>
                    </a:lnTo>
                    <a:lnTo>
                      <a:pt x="113" y="62"/>
                    </a:lnTo>
                    <a:lnTo>
                      <a:pt x="135" y="64"/>
                    </a:lnTo>
                    <a:lnTo>
                      <a:pt x="138" y="64"/>
                    </a:lnTo>
                    <a:lnTo>
                      <a:pt x="138" y="61"/>
                    </a:lnTo>
                    <a:lnTo>
                      <a:pt x="138" y="58"/>
                    </a:lnTo>
                    <a:lnTo>
                      <a:pt x="140" y="55"/>
                    </a:lnTo>
                    <a:lnTo>
                      <a:pt x="140" y="53"/>
                    </a:lnTo>
                    <a:lnTo>
                      <a:pt x="140" y="50"/>
                    </a:lnTo>
                    <a:lnTo>
                      <a:pt x="141" y="47"/>
                    </a:lnTo>
                    <a:lnTo>
                      <a:pt x="141" y="45"/>
                    </a:lnTo>
                    <a:lnTo>
                      <a:pt x="142" y="43"/>
                    </a:lnTo>
                    <a:lnTo>
                      <a:pt x="140" y="2"/>
                    </a:lnTo>
                    <a:close/>
                    <a:moveTo>
                      <a:pt x="2" y="979"/>
                    </a:moveTo>
                    <a:lnTo>
                      <a:pt x="12" y="982"/>
                    </a:lnTo>
                    <a:lnTo>
                      <a:pt x="37" y="986"/>
                    </a:lnTo>
                    <a:lnTo>
                      <a:pt x="61" y="989"/>
                    </a:lnTo>
                    <a:lnTo>
                      <a:pt x="87" y="991"/>
                    </a:lnTo>
                    <a:lnTo>
                      <a:pt x="112" y="991"/>
                    </a:lnTo>
                    <a:lnTo>
                      <a:pt x="137" y="991"/>
                    </a:lnTo>
                    <a:lnTo>
                      <a:pt x="163" y="989"/>
                    </a:lnTo>
                    <a:lnTo>
                      <a:pt x="188" y="986"/>
                    </a:lnTo>
                    <a:lnTo>
                      <a:pt x="212" y="982"/>
                    </a:lnTo>
                    <a:lnTo>
                      <a:pt x="227" y="977"/>
                    </a:lnTo>
                    <a:lnTo>
                      <a:pt x="229" y="970"/>
                    </a:lnTo>
                    <a:lnTo>
                      <a:pt x="230" y="962"/>
                    </a:lnTo>
                    <a:lnTo>
                      <a:pt x="231" y="954"/>
                    </a:lnTo>
                    <a:lnTo>
                      <a:pt x="232" y="946"/>
                    </a:lnTo>
                    <a:lnTo>
                      <a:pt x="232" y="938"/>
                    </a:lnTo>
                    <a:lnTo>
                      <a:pt x="233" y="929"/>
                    </a:lnTo>
                    <a:lnTo>
                      <a:pt x="233" y="920"/>
                    </a:lnTo>
                    <a:lnTo>
                      <a:pt x="233" y="912"/>
                    </a:lnTo>
                    <a:lnTo>
                      <a:pt x="220" y="917"/>
                    </a:lnTo>
                    <a:lnTo>
                      <a:pt x="199" y="921"/>
                    </a:lnTo>
                    <a:lnTo>
                      <a:pt x="178" y="925"/>
                    </a:lnTo>
                    <a:lnTo>
                      <a:pt x="156" y="927"/>
                    </a:lnTo>
                    <a:lnTo>
                      <a:pt x="135" y="929"/>
                    </a:lnTo>
                    <a:lnTo>
                      <a:pt x="112" y="929"/>
                    </a:lnTo>
                    <a:lnTo>
                      <a:pt x="89" y="929"/>
                    </a:lnTo>
                    <a:lnTo>
                      <a:pt x="68" y="927"/>
                    </a:lnTo>
                    <a:lnTo>
                      <a:pt x="46" y="925"/>
                    </a:lnTo>
                    <a:lnTo>
                      <a:pt x="25" y="921"/>
                    </a:lnTo>
                    <a:lnTo>
                      <a:pt x="5" y="917"/>
                    </a:lnTo>
                    <a:lnTo>
                      <a:pt x="5" y="918"/>
                    </a:lnTo>
                    <a:lnTo>
                      <a:pt x="5" y="920"/>
                    </a:lnTo>
                    <a:lnTo>
                      <a:pt x="5" y="922"/>
                    </a:lnTo>
                    <a:lnTo>
                      <a:pt x="5" y="924"/>
                    </a:lnTo>
                    <a:lnTo>
                      <a:pt x="5" y="926"/>
                    </a:lnTo>
                    <a:lnTo>
                      <a:pt x="6" y="927"/>
                    </a:lnTo>
                    <a:lnTo>
                      <a:pt x="6" y="929"/>
                    </a:lnTo>
                    <a:lnTo>
                      <a:pt x="6" y="931"/>
                    </a:lnTo>
                    <a:lnTo>
                      <a:pt x="4" y="936"/>
                    </a:lnTo>
                    <a:lnTo>
                      <a:pt x="3" y="942"/>
                    </a:lnTo>
                    <a:lnTo>
                      <a:pt x="2" y="949"/>
                    </a:lnTo>
                    <a:lnTo>
                      <a:pt x="2" y="955"/>
                    </a:lnTo>
                    <a:lnTo>
                      <a:pt x="0" y="961"/>
                    </a:lnTo>
                    <a:lnTo>
                      <a:pt x="0" y="967"/>
                    </a:lnTo>
                    <a:lnTo>
                      <a:pt x="2" y="973"/>
                    </a:lnTo>
                    <a:lnTo>
                      <a:pt x="2" y="979"/>
                    </a:lnTo>
                    <a:close/>
                  </a:path>
                </a:pathLst>
              </a:custGeom>
              <a:solidFill>
                <a:srgbClr val="D8D8B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59" name="Freeform 35"/>
              <p:cNvSpPr>
                <a:spLocks noEditPoints="1"/>
              </p:cNvSpPr>
              <p:nvPr/>
            </p:nvSpPr>
            <p:spPr bwMode="auto">
              <a:xfrm>
                <a:off x="5081588" y="2924175"/>
                <a:ext cx="122238" cy="458788"/>
              </a:xfrm>
              <a:custGeom>
                <a:avLst/>
                <a:gdLst/>
                <a:ahLst/>
                <a:cxnLst>
                  <a:cxn ang="0">
                    <a:pos x="130" y="2"/>
                  </a:cxn>
                  <a:cxn ang="0">
                    <a:pos x="109" y="9"/>
                  </a:cxn>
                  <a:cxn ang="0">
                    <a:pos x="111" y="24"/>
                  </a:cxn>
                  <a:cxn ang="0">
                    <a:pos x="112" y="39"/>
                  </a:cxn>
                  <a:cxn ang="0">
                    <a:pos x="111" y="54"/>
                  </a:cxn>
                  <a:cxn ang="0">
                    <a:pos x="126" y="64"/>
                  </a:cxn>
                  <a:cxn ang="0">
                    <a:pos x="135" y="58"/>
                  </a:cxn>
                  <a:cxn ang="0">
                    <a:pos x="135" y="47"/>
                  </a:cxn>
                  <a:cxn ang="0">
                    <a:pos x="135" y="37"/>
                  </a:cxn>
                  <a:cxn ang="0">
                    <a:pos x="133" y="26"/>
                  </a:cxn>
                  <a:cxn ang="0">
                    <a:pos x="133" y="19"/>
                  </a:cxn>
                  <a:cxn ang="0">
                    <a:pos x="133" y="14"/>
                  </a:cxn>
                  <a:cxn ang="0">
                    <a:pos x="133" y="10"/>
                  </a:cxn>
                  <a:cxn ang="0">
                    <a:pos x="133" y="4"/>
                  </a:cxn>
                  <a:cxn ang="0">
                    <a:pos x="0" y="855"/>
                  </a:cxn>
                  <a:cxn ang="0">
                    <a:pos x="41" y="863"/>
                  </a:cxn>
                  <a:cxn ang="0">
                    <a:pos x="84" y="867"/>
                  </a:cxn>
                  <a:cxn ang="0">
                    <a:pos x="130" y="867"/>
                  </a:cxn>
                  <a:cxn ang="0">
                    <a:pos x="173" y="863"/>
                  </a:cxn>
                  <a:cxn ang="0">
                    <a:pos x="215" y="855"/>
                  </a:cxn>
                  <a:cxn ang="0">
                    <a:pos x="229" y="842"/>
                  </a:cxn>
                  <a:cxn ang="0">
                    <a:pos x="229" y="825"/>
                  </a:cxn>
                  <a:cxn ang="0">
                    <a:pos x="229" y="809"/>
                  </a:cxn>
                  <a:cxn ang="0">
                    <a:pos x="229" y="793"/>
                  </a:cxn>
                  <a:cxn ang="0">
                    <a:pos x="218" y="789"/>
                  </a:cxn>
                  <a:cxn ang="0">
                    <a:pos x="183" y="798"/>
                  </a:cxn>
                  <a:cxn ang="0">
                    <a:pos x="145" y="804"/>
                  </a:cxn>
                  <a:cxn ang="0">
                    <a:pos x="107" y="805"/>
                  </a:cxn>
                  <a:cxn ang="0">
                    <a:pos x="69" y="804"/>
                  </a:cxn>
                  <a:cxn ang="0">
                    <a:pos x="32" y="798"/>
                  </a:cxn>
                  <a:cxn ang="0">
                    <a:pos x="2" y="791"/>
                  </a:cxn>
                  <a:cxn ang="0">
                    <a:pos x="2" y="807"/>
                  </a:cxn>
                  <a:cxn ang="0">
                    <a:pos x="1" y="823"/>
                  </a:cxn>
                  <a:cxn ang="0">
                    <a:pos x="1" y="838"/>
                  </a:cxn>
                  <a:cxn ang="0">
                    <a:pos x="0" y="855"/>
                  </a:cxn>
                  <a:cxn ang="0">
                    <a:pos x="107" y="62"/>
                  </a:cxn>
                  <a:cxn ang="0">
                    <a:pos x="96" y="55"/>
                  </a:cxn>
                  <a:cxn ang="0">
                    <a:pos x="95" y="40"/>
                  </a:cxn>
                  <a:cxn ang="0">
                    <a:pos x="94" y="25"/>
                  </a:cxn>
                  <a:cxn ang="0">
                    <a:pos x="95" y="12"/>
                  </a:cxn>
                  <a:cxn ang="0">
                    <a:pos x="100" y="13"/>
                  </a:cxn>
                  <a:cxn ang="0">
                    <a:pos x="103" y="26"/>
                  </a:cxn>
                  <a:cxn ang="0">
                    <a:pos x="104" y="41"/>
                  </a:cxn>
                  <a:cxn ang="0">
                    <a:pos x="105" y="55"/>
                  </a:cxn>
                </a:cxnLst>
                <a:rect l="0" t="0" r="r" b="b"/>
                <a:pathLst>
                  <a:path w="231" h="867">
                    <a:moveTo>
                      <a:pt x="133" y="2"/>
                    </a:moveTo>
                    <a:lnTo>
                      <a:pt x="130" y="2"/>
                    </a:lnTo>
                    <a:lnTo>
                      <a:pt x="108" y="0"/>
                    </a:lnTo>
                    <a:lnTo>
                      <a:pt x="109" y="9"/>
                    </a:lnTo>
                    <a:lnTo>
                      <a:pt x="110" y="16"/>
                    </a:lnTo>
                    <a:lnTo>
                      <a:pt x="111" y="24"/>
                    </a:lnTo>
                    <a:lnTo>
                      <a:pt x="111" y="31"/>
                    </a:lnTo>
                    <a:lnTo>
                      <a:pt x="112" y="39"/>
                    </a:lnTo>
                    <a:lnTo>
                      <a:pt x="111" y="47"/>
                    </a:lnTo>
                    <a:lnTo>
                      <a:pt x="111" y="54"/>
                    </a:lnTo>
                    <a:lnTo>
                      <a:pt x="110" y="62"/>
                    </a:lnTo>
                    <a:lnTo>
                      <a:pt x="126" y="64"/>
                    </a:lnTo>
                    <a:lnTo>
                      <a:pt x="133" y="64"/>
                    </a:lnTo>
                    <a:lnTo>
                      <a:pt x="135" y="58"/>
                    </a:lnTo>
                    <a:lnTo>
                      <a:pt x="135" y="53"/>
                    </a:lnTo>
                    <a:lnTo>
                      <a:pt x="135" y="47"/>
                    </a:lnTo>
                    <a:lnTo>
                      <a:pt x="135" y="43"/>
                    </a:lnTo>
                    <a:lnTo>
                      <a:pt x="135" y="37"/>
                    </a:lnTo>
                    <a:lnTo>
                      <a:pt x="133" y="32"/>
                    </a:lnTo>
                    <a:lnTo>
                      <a:pt x="133" y="26"/>
                    </a:lnTo>
                    <a:lnTo>
                      <a:pt x="132" y="22"/>
                    </a:lnTo>
                    <a:lnTo>
                      <a:pt x="133" y="19"/>
                    </a:lnTo>
                    <a:lnTo>
                      <a:pt x="133" y="17"/>
                    </a:lnTo>
                    <a:lnTo>
                      <a:pt x="133" y="14"/>
                    </a:lnTo>
                    <a:lnTo>
                      <a:pt x="133" y="12"/>
                    </a:lnTo>
                    <a:lnTo>
                      <a:pt x="133" y="10"/>
                    </a:lnTo>
                    <a:lnTo>
                      <a:pt x="133" y="7"/>
                    </a:lnTo>
                    <a:lnTo>
                      <a:pt x="133" y="4"/>
                    </a:lnTo>
                    <a:lnTo>
                      <a:pt x="133" y="2"/>
                    </a:lnTo>
                    <a:close/>
                    <a:moveTo>
                      <a:pt x="0" y="855"/>
                    </a:moveTo>
                    <a:lnTo>
                      <a:pt x="20" y="859"/>
                    </a:lnTo>
                    <a:lnTo>
                      <a:pt x="41" y="863"/>
                    </a:lnTo>
                    <a:lnTo>
                      <a:pt x="63" y="865"/>
                    </a:lnTo>
                    <a:lnTo>
                      <a:pt x="84" y="867"/>
                    </a:lnTo>
                    <a:lnTo>
                      <a:pt x="107" y="867"/>
                    </a:lnTo>
                    <a:lnTo>
                      <a:pt x="130" y="867"/>
                    </a:lnTo>
                    <a:lnTo>
                      <a:pt x="151" y="865"/>
                    </a:lnTo>
                    <a:lnTo>
                      <a:pt x="173" y="863"/>
                    </a:lnTo>
                    <a:lnTo>
                      <a:pt x="194" y="859"/>
                    </a:lnTo>
                    <a:lnTo>
                      <a:pt x="215" y="855"/>
                    </a:lnTo>
                    <a:lnTo>
                      <a:pt x="228" y="850"/>
                    </a:lnTo>
                    <a:lnTo>
                      <a:pt x="229" y="842"/>
                    </a:lnTo>
                    <a:lnTo>
                      <a:pt x="229" y="834"/>
                    </a:lnTo>
                    <a:lnTo>
                      <a:pt x="229" y="825"/>
                    </a:lnTo>
                    <a:lnTo>
                      <a:pt x="229" y="817"/>
                    </a:lnTo>
                    <a:lnTo>
                      <a:pt x="229" y="809"/>
                    </a:lnTo>
                    <a:lnTo>
                      <a:pt x="229" y="801"/>
                    </a:lnTo>
                    <a:lnTo>
                      <a:pt x="229" y="793"/>
                    </a:lnTo>
                    <a:lnTo>
                      <a:pt x="231" y="784"/>
                    </a:lnTo>
                    <a:lnTo>
                      <a:pt x="218" y="789"/>
                    </a:lnTo>
                    <a:lnTo>
                      <a:pt x="200" y="794"/>
                    </a:lnTo>
                    <a:lnTo>
                      <a:pt x="183" y="798"/>
                    </a:lnTo>
                    <a:lnTo>
                      <a:pt x="164" y="802"/>
                    </a:lnTo>
                    <a:lnTo>
                      <a:pt x="145" y="804"/>
                    </a:lnTo>
                    <a:lnTo>
                      <a:pt x="126" y="805"/>
                    </a:lnTo>
                    <a:lnTo>
                      <a:pt x="107" y="805"/>
                    </a:lnTo>
                    <a:lnTo>
                      <a:pt x="88" y="805"/>
                    </a:lnTo>
                    <a:lnTo>
                      <a:pt x="69" y="804"/>
                    </a:lnTo>
                    <a:lnTo>
                      <a:pt x="50" y="802"/>
                    </a:lnTo>
                    <a:lnTo>
                      <a:pt x="32" y="798"/>
                    </a:lnTo>
                    <a:lnTo>
                      <a:pt x="14" y="794"/>
                    </a:lnTo>
                    <a:lnTo>
                      <a:pt x="2" y="791"/>
                    </a:lnTo>
                    <a:lnTo>
                      <a:pt x="2" y="798"/>
                    </a:lnTo>
                    <a:lnTo>
                      <a:pt x="2" y="807"/>
                    </a:lnTo>
                    <a:lnTo>
                      <a:pt x="1" y="815"/>
                    </a:lnTo>
                    <a:lnTo>
                      <a:pt x="1" y="823"/>
                    </a:lnTo>
                    <a:lnTo>
                      <a:pt x="1" y="830"/>
                    </a:lnTo>
                    <a:lnTo>
                      <a:pt x="1" y="838"/>
                    </a:lnTo>
                    <a:lnTo>
                      <a:pt x="0" y="846"/>
                    </a:lnTo>
                    <a:lnTo>
                      <a:pt x="0" y="855"/>
                    </a:lnTo>
                    <a:close/>
                    <a:moveTo>
                      <a:pt x="108" y="62"/>
                    </a:moveTo>
                    <a:lnTo>
                      <a:pt x="107" y="62"/>
                    </a:lnTo>
                    <a:lnTo>
                      <a:pt x="96" y="62"/>
                    </a:lnTo>
                    <a:lnTo>
                      <a:pt x="96" y="55"/>
                    </a:lnTo>
                    <a:lnTo>
                      <a:pt x="96" y="47"/>
                    </a:lnTo>
                    <a:lnTo>
                      <a:pt x="95" y="40"/>
                    </a:lnTo>
                    <a:lnTo>
                      <a:pt x="95" y="32"/>
                    </a:lnTo>
                    <a:lnTo>
                      <a:pt x="94" y="25"/>
                    </a:lnTo>
                    <a:lnTo>
                      <a:pt x="95" y="18"/>
                    </a:lnTo>
                    <a:lnTo>
                      <a:pt x="95" y="12"/>
                    </a:lnTo>
                    <a:lnTo>
                      <a:pt x="97" y="6"/>
                    </a:lnTo>
                    <a:lnTo>
                      <a:pt x="100" y="13"/>
                    </a:lnTo>
                    <a:lnTo>
                      <a:pt x="102" y="19"/>
                    </a:lnTo>
                    <a:lnTo>
                      <a:pt x="103" y="26"/>
                    </a:lnTo>
                    <a:lnTo>
                      <a:pt x="103" y="34"/>
                    </a:lnTo>
                    <a:lnTo>
                      <a:pt x="104" y="41"/>
                    </a:lnTo>
                    <a:lnTo>
                      <a:pt x="104" y="48"/>
                    </a:lnTo>
                    <a:lnTo>
                      <a:pt x="105" y="55"/>
                    </a:lnTo>
                    <a:lnTo>
                      <a:pt x="108" y="62"/>
                    </a:lnTo>
                    <a:close/>
                  </a:path>
                </a:pathLst>
              </a:custGeom>
              <a:solidFill>
                <a:srgbClr val="DDDD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60" name="Freeform 36"/>
              <p:cNvSpPr>
                <a:spLocks noEditPoints="1"/>
              </p:cNvSpPr>
              <p:nvPr/>
            </p:nvSpPr>
            <p:spPr bwMode="auto">
              <a:xfrm>
                <a:off x="5083176" y="2957513"/>
                <a:ext cx="120650" cy="393700"/>
              </a:xfrm>
              <a:custGeom>
                <a:avLst/>
                <a:gdLst/>
                <a:ahLst/>
                <a:cxnLst>
                  <a:cxn ang="0">
                    <a:pos x="124" y="2"/>
                  </a:cxn>
                  <a:cxn ang="0">
                    <a:pos x="108" y="2"/>
                  </a:cxn>
                  <a:cxn ang="0">
                    <a:pos x="108" y="2"/>
                  </a:cxn>
                  <a:cxn ang="0">
                    <a:pos x="107" y="3"/>
                  </a:cxn>
                  <a:cxn ang="0">
                    <a:pos x="107" y="4"/>
                  </a:cxn>
                  <a:cxn ang="0">
                    <a:pos x="107" y="4"/>
                  </a:cxn>
                  <a:cxn ang="0">
                    <a:pos x="107" y="3"/>
                  </a:cxn>
                  <a:cxn ang="0">
                    <a:pos x="106" y="2"/>
                  </a:cxn>
                  <a:cxn ang="0">
                    <a:pos x="106" y="2"/>
                  </a:cxn>
                  <a:cxn ang="0">
                    <a:pos x="105" y="0"/>
                  </a:cxn>
                  <a:cxn ang="0">
                    <a:pos x="94" y="3"/>
                  </a:cxn>
                  <a:cxn ang="0">
                    <a:pos x="94" y="5"/>
                  </a:cxn>
                  <a:cxn ang="0">
                    <a:pos x="93" y="7"/>
                  </a:cxn>
                  <a:cxn ang="0">
                    <a:pos x="93" y="10"/>
                  </a:cxn>
                  <a:cxn ang="0">
                    <a:pos x="96" y="11"/>
                  </a:cxn>
                  <a:cxn ang="0">
                    <a:pos x="99" y="24"/>
                  </a:cxn>
                  <a:cxn ang="0">
                    <a:pos x="101" y="37"/>
                  </a:cxn>
                  <a:cxn ang="0">
                    <a:pos x="102" y="50"/>
                  </a:cxn>
                  <a:cxn ang="0">
                    <a:pos x="102" y="62"/>
                  </a:cxn>
                  <a:cxn ang="0">
                    <a:pos x="121" y="62"/>
                  </a:cxn>
                  <a:cxn ang="0">
                    <a:pos x="128" y="55"/>
                  </a:cxn>
                  <a:cxn ang="0">
                    <a:pos x="129" y="40"/>
                  </a:cxn>
                  <a:cxn ang="0">
                    <a:pos x="130" y="25"/>
                  </a:cxn>
                  <a:cxn ang="0">
                    <a:pos x="131" y="10"/>
                  </a:cxn>
                  <a:cxn ang="0">
                    <a:pos x="0" y="729"/>
                  </a:cxn>
                  <a:cxn ang="0">
                    <a:pos x="30" y="736"/>
                  </a:cxn>
                  <a:cxn ang="0">
                    <a:pos x="67" y="742"/>
                  </a:cxn>
                  <a:cxn ang="0">
                    <a:pos x="105" y="743"/>
                  </a:cxn>
                  <a:cxn ang="0">
                    <a:pos x="143" y="742"/>
                  </a:cxn>
                  <a:cxn ang="0">
                    <a:pos x="181" y="736"/>
                  </a:cxn>
                  <a:cxn ang="0">
                    <a:pos x="216" y="727"/>
                  </a:cxn>
                  <a:cxn ang="0">
                    <a:pos x="229" y="721"/>
                  </a:cxn>
                  <a:cxn ang="0">
                    <a:pos x="229" y="719"/>
                  </a:cxn>
                  <a:cxn ang="0">
                    <a:pos x="229" y="717"/>
                  </a:cxn>
                  <a:cxn ang="0">
                    <a:pos x="229" y="713"/>
                  </a:cxn>
                  <a:cxn ang="0">
                    <a:pos x="229" y="706"/>
                  </a:cxn>
                  <a:cxn ang="0">
                    <a:pos x="227" y="693"/>
                  </a:cxn>
                  <a:cxn ang="0">
                    <a:pos x="226" y="679"/>
                  </a:cxn>
                  <a:cxn ang="0">
                    <a:pos x="225" y="665"/>
                  </a:cxn>
                  <a:cxn ang="0">
                    <a:pos x="212" y="663"/>
                  </a:cxn>
                  <a:cxn ang="0">
                    <a:pos x="183" y="672"/>
                  </a:cxn>
                  <a:cxn ang="0">
                    <a:pos x="153" y="678"/>
                  </a:cxn>
                  <a:cxn ang="0">
                    <a:pos x="121" y="681"/>
                  </a:cxn>
                  <a:cxn ang="0">
                    <a:pos x="89" y="681"/>
                  </a:cxn>
                  <a:cxn ang="0">
                    <a:pos x="58" y="678"/>
                  </a:cxn>
                  <a:cxn ang="0">
                    <a:pos x="27" y="672"/>
                  </a:cxn>
                  <a:cxn ang="0">
                    <a:pos x="10" y="666"/>
                  </a:cxn>
                  <a:cxn ang="0">
                    <a:pos x="9" y="677"/>
                  </a:cxn>
                  <a:cxn ang="0">
                    <a:pos x="6" y="686"/>
                  </a:cxn>
                  <a:cxn ang="0">
                    <a:pos x="4" y="694"/>
                  </a:cxn>
                  <a:cxn ang="0">
                    <a:pos x="0" y="704"/>
                  </a:cxn>
                  <a:cxn ang="0">
                    <a:pos x="0" y="709"/>
                  </a:cxn>
                  <a:cxn ang="0">
                    <a:pos x="0" y="715"/>
                  </a:cxn>
                  <a:cxn ang="0">
                    <a:pos x="0" y="722"/>
                  </a:cxn>
                  <a:cxn ang="0">
                    <a:pos x="0" y="729"/>
                  </a:cxn>
                </a:cxnLst>
                <a:rect l="0" t="0" r="r" b="b"/>
                <a:pathLst>
                  <a:path w="229" h="743">
                    <a:moveTo>
                      <a:pt x="131" y="2"/>
                    </a:moveTo>
                    <a:lnTo>
                      <a:pt x="124" y="2"/>
                    </a:lnTo>
                    <a:lnTo>
                      <a:pt x="108" y="0"/>
                    </a:lnTo>
                    <a:lnTo>
                      <a:pt x="108" y="2"/>
                    </a:lnTo>
                    <a:lnTo>
                      <a:pt x="108" y="2"/>
                    </a:lnTo>
                    <a:lnTo>
                      <a:pt x="108" y="2"/>
                    </a:lnTo>
                    <a:lnTo>
                      <a:pt x="108" y="3"/>
                    </a:lnTo>
                    <a:lnTo>
                      <a:pt x="107" y="3"/>
                    </a:lnTo>
                    <a:lnTo>
                      <a:pt x="107" y="4"/>
                    </a:lnTo>
                    <a:lnTo>
                      <a:pt x="107" y="4"/>
                    </a:lnTo>
                    <a:lnTo>
                      <a:pt x="107" y="5"/>
                    </a:lnTo>
                    <a:lnTo>
                      <a:pt x="107" y="4"/>
                    </a:lnTo>
                    <a:lnTo>
                      <a:pt x="107" y="4"/>
                    </a:lnTo>
                    <a:lnTo>
                      <a:pt x="107" y="3"/>
                    </a:lnTo>
                    <a:lnTo>
                      <a:pt x="106" y="3"/>
                    </a:lnTo>
                    <a:lnTo>
                      <a:pt x="106" y="2"/>
                    </a:lnTo>
                    <a:lnTo>
                      <a:pt x="106" y="2"/>
                    </a:lnTo>
                    <a:lnTo>
                      <a:pt x="106" y="2"/>
                    </a:lnTo>
                    <a:lnTo>
                      <a:pt x="106" y="0"/>
                    </a:lnTo>
                    <a:lnTo>
                      <a:pt x="105" y="0"/>
                    </a:lnTo>
                    <a:lnTo>
                      <a:pt x="94" y="0"/>
                    </a:lnTo>
                    <a:lnTo>
                      <a:pt x="94" y="3"/>
                    </a:lnTo>
                    <a:lnTo>
                      <a:pt x="94" y="4"/>
                    </a:lnTo>
                    <a:lnTo>
                      <a:pt x="94" y="5"/>
                    </a:lnTo>
                    <a:lnTo>
                      <a:pt x="93" y="6"/>
                    </a:lnTo>
                    <a:lnTo>
                      <a:pt x="93" y="7"/>
                    </a:lnTo>
                    <a:lnTo>
                      <a:pt x="93" y="9"/>
                    </a:lnTo>
                    <a:lnTo>
                      <a:pt x="93" y="10"/>
                    </a:lnTo>
                    <a:lnTo>
                      <a:pt x="92" y="11"/>
                    </a:lnTo>
                    <a:lnTo>
                      <a:pt x="96" y="11"/>
                    </a:lnTo>
                    <a:lnTo>
                      <a:pt x="98" y="18"/>
                    </a:lnTo>
                    <a:lnTo>
                      <a:pt x="99" y="24"/>
                    </a:lnTo>
                    <a:lnTo>
                      <a:pt x="100" y="30"/>
                    </a:lnTo>
                    <a:lnTo>
                      <a:pt x="101" y="37"/>
                    </a:lnTo>
                    <a:lnTo>
                      <a:pt x="101" y="43"/>
                    </a:lnTo>
                    <a:lnTo>
                      <a:pt x="102" y="50"/>
                    </a:lnTo>
                    <a:lnTo>
                      <a:pt x="102" y="57"/>
                    </a:lnTo>
                    <a:lnTo>
                      <a:pt x="102" y="62"/>
                    </a:lnTo>
                    <a:lnTo>
                      <a:pt x="105" y="62"/>
                    </a:lnTo>
                    <a:lnTo>
                      <a:pt x="121" y="62"/>
                    </a:lnTo>
                    <a:lnTo>
                      <a:pt x="128" y="64"/>
                    </a:lnTo>
                    <a:lnTo>
                      <a:pt x="128" y="55"/>
                    </a:lnTo>
                    <a:lnTo>
                      <a:pt x="128" y="48"/>
                    </a:lnTo>
                    <a:lnTo>
                      <a:pt x="129" y="40"/>
                    </a:lnTo>
                    <a:lnTo>
                      <a:pt x="129" y="33"/>
                    </a:lnTo>
                    <a:lnTo>
                      <a:pt x="130" y="25"/>
                    </a:lnTo>
                    <a:lnTo>
                      <a:pt x="130" y="17"/>
                    </a:lnTo>
                    <a:lnTo>
                      <a:pt x="131" y="10"/>
                    </a:lnTo>
                    <a:lnTo>
                      <a:pt x="131" y="2"/>
                    </a:lnTo>
                    <a:close/>
                    <a:moveTo>
                      <a:pt x="0" y="729"/>
                    </a:moveTo>
                    <a:lnTo>
                      <a:pt x="12" y="732"/>
                    </a:lnTo>
                    <a:lnTo>
                      <a:pt x="30" y="736"/>
                    </a:lnTo>
                    <a:lnTo>
                      <a:pt x="48" y="740"/>
                    </a:lnTo>
                    <a:lnTo>
                      <a:pt x="67" y="742"/>
                    </a:lnTo>
                    <a:lnTo>
                      <a:pt x="86" y="743"/>
                    </a:lnTo>
                    <a:lnTo>
                      <a:pt x="105" y="743"/>
                    </a:lnTo>
                    <a:lnTo>
                      <a:pt x="124" y="743"/>
                    </a:lnTo>
                    <a:lnTo>
                      <a:pt x="143" y="742"/>
                    </a:lnTo>
                    <a:lnTo>
                      <a:pt x="162" y="740"/>
                    </a:lnTo>
                    <a:lnTo>
                      <a:pt x="181" y="736"/>
                    </a:lnTo>
                    <a:lnTo>
                      <a:pt x="198" y="732"/>
                    </a:lnTo>
                    <a:lnTo>
                      <a:pt x="216" y="727"/>
                    </a:lnTo>
                    <a:lnTo>
                      <a:pt x="229" y="722"/>
                    </a:lnTo>
                    <a:lnTo>
                      <a:pt x="229" y="721"/>
                    </a:lnTo>
                    <a:lnTo>
                      <a:pt x="229" y="720"/>
                    </a:lnTo>
                    <a:lnTo>
                      <a:pt x="229" y="719"/>
                    </a:lnTo>
                    <a:lnTo>
                      <a:pt x="229" y="718"/>
                    </a:lnTo>
                    <a:lnTo>
                      <a:pt x="229" y="717"/>
                    </a:lnTo>
                    <a:lnTo>
                      <a:pt x="229" y="714"/>
                    </a:lnTo>
                    <a:lnTo>
                      <a:pt x="229" y="713"/>
                    </a:lnTo>
                    <a:lnTo>
                      <a:pt x="229" y="712"/>
                    </a:lnTo>
                    <a:lnTo>
                      <a:pt x="229" y="706"/>
                    </a:lnTo>
                    <a:lnTo>
                      <a:pt x="229" y="699"/>
                    </a:lnTo>
                    <a:lnTo>
                      <a:pt x="227" y="693"/>
                    </a:lnTo>
                    <a:lnTo>
                      <a:pt x="227" y="686"/>
                    </a:lnTo>
                    <a:lnTo>
                      <a:pt x="226" y="679"/>
                    </a:lnTo>
                    <a:lnTo>
                      <a:pt x="226" y="672"/>
                    </a:lnTo>
                    <a:lnTo>
                      <a:pt x="225" y="665"/>
                    </a:lnTo>
                    <a:lnTo>
                      <a:pt x="225" y="658"/>
                    </a:lnTo>
                    <a:lnTo>
                      <a:pt x="212" y="663"/>
                    </a:lnTo>
                    <a:lnTo>
                      <a:pt x="197" y="667"/>
                    </a:lnTo>
                    <a:lnTo>
                      <a:pt x="183" y="672"/>
                    </a:lnTo>
                    <a:lnTo>
                      <a:pt x="168" y="676"/>
                    </a:lnTo>
                    <a:lnTo>
                      <a:pt x="153" y="678"/>
                    </a:lnTo>
                    <a:lnTo>
                      <a:pt x="137" y="680"/>
                    </a:lnTo>
                    <a:lnTo>
                      <a:pt x="121" y="681"/>
                    </a:lnTo>
                    <a:lnTo>
                      <a:pt x="105" y="681"/>
                    </a:lnTo>
                    <a:lnTo>
                      <a:pt x="89" y="681"/>
                    </a:lnTo>
                    <a:lnTo>
                      <a:pt x="73" y="680"/>
                    </a:lnTo>
                    <a:lnTo>
                      <a:pt x="58" y="678"/>
                    </a:lnTo>
                    <a:lnTo>
                      <a:pt x="43" y="676"/>
                    </a:lnTo>
                    <a:lnTo>
                      <a:pt x="27" y="672"/>
                    </a:lnTo>
                    <a:lnTo>
                      <a:pt x="13" y="667"/>
                    </a:lnTo>
                    <a:lnTo>
                      <a:pt x="10" y="666"/>
                    </a:lnTo>
                    <a:lnTo>
                      <a:pt x="9" y="672"/>
                    </a:lnTo>
                    <a:lnTo>
                      <a:pt x="9" y="677"/>
                    </a:lnTo>
                    <a:lnTo>
                      <a:pt x="7" y="681"/>
                    </a:lnTo>
                    <a:lnTo>
                      <a:pt x="6" y="686"/>
                    </a:lnTo>
                    <a:lnTo>
                      <a:pt x="5" y="691"/>
                    </a:lnTo>
                    <a:lnTo>
                      <a:pt x="4" y="694"/>
                    </a:lnTo>
                    <a:lnTo>
                      <a:pt x="2" y="699"/>
                    </a:lnTo>
                    <a:lnTo>
                      <a:pt x="0" y="704"/>
                    </a:lnTo>
                    <a:lnTo>
                      <a:pt x="0" y="707"/>
                    </a:lnTo>
                    <a:lnTo>
                      <a:pt x="0" y="709"/>
                    </a:lnTo>
                    <a:lnTo>
                      <a:pt x="0" y="713"/>
                    </a:lnTo>
                    <a:lnTo>
                      <a:pt x="0" y="715"/>
                    </a:lnTo>
                    <a:lnTo>
                      <a:pt x="0" y="719"/>
                    </a:lnTo>
                    <a:lnTo>
                      <a:pt x="0" y="722"/>
                    </a:lnTo>
                    <a:lnTo>
                      <a:pt x="0" y="726"/>
                    </a:lnTo>
                    <a:lnTo>
                      <a:pt x="0" y="729"/>
                    </a:lnTo>
                    <a:close/>
                  </a:path>
                </a:pathLst>
              </a:custGeom>
              <a:solidFill>
                <a:srgbClr val="E2E2C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61" name="Freeform 37"/>
              <p:cNvSpPr>
                <a:spLocks noEditPoints="1"/>
              </p:cNvSpPr>
              <p:nvPr/>
            </p:nvSpPr>
            <p:spPr bwMode="auto">
              <a:xfrm>
                <a:off x="5087938" y="2990850"/>
                <a:ext cx="114300" cy="327025"/>
              </a:xfrm>
              <a:custGeom>
                <a:avLst/>
                <a:gdLst/>
                <a:ahLst/>
                <a:cxnLst>
                  <a:cxn ang="0">
                    <a:pos x="111" y="0"/>
                  </a:cxn>
                  <a:cxn ang="0">
                    <a:pos x="92" y="0"/>
                  </a:cxn>
                  <a:cxn ang="0">
                    <a:pos x="92" y="4"/>
                  </a:cxn>
                  <a:cxn ang="0">
                    <a:pos x="92" y="9"/>
                  </a:cxn>
                  <a:cxn ang="0">
                    <a:pos x="92" y="12"/>
                  </a:cxn>
                  <a:cxn ang="0">
                    <a:pos x="92" y="16"/>
                  </a:cxn>
                  <a:cxn ang="0">
                    <a:pos x="96" y="32"/>
                  </a:cxn>
                  <a:cxn ang="0">
                    <a:pos x="96" y="40"/>
                  </a:cxn>
                  <a:cxn ang="0">
                    <a:pos x="96" y="50"/>
                  </a:cxn>
                  <a:cxn ang="0">
                    <a:pos x="96" y="58"/>
                  </a:cxn>
                  <a:cxn ang="0">
                    <a:pos x="107" y="62"/>
                  </a:cxn>
                  <a:cxn ang="0">
                    <a:pos x="119" y="58"/>
                  </a:cxn>
                  <a:cxn ang="0">
                    <a:pos x="118" y="47"/>
                  </a:cxn>
                  <a:cxn ang="0">
                    <a:pos x="118" y="36"/>
                  </a:cxn>
                  <a:cxn ang="0">
                    <a:pos x="118" y="25"/>
                  </a:cxn>
                  <a:cxn ang="0">
                    <a:pos x="118" y="17"/>
                  </a:cxn>
                  <a:cxn ang="0">
                    <a:pos x="118" y="12"/>
                  </a:cxn>
                  <a:cxn ang="0">
                    <a:pos x="118" y="9"/>
                  </a:cxn>
                  <a:cxn ang="0">
                    <a:pos x="118" y="4"/>
                  </a:cxn>
                  <a:cxn ang="0">
                    <a:pos x="0" y="604"/>
                  </a:cxn>
                  <a:cxn ang="0">
                    <a:pos x="17" y="610"/>
                  </a:cxn>
                  <a:cxn ang="0">
                    <a:pos x="48" y="616"/>
                  </a:cxn>
                  <a:cxn ang="0">
                    <a:pos x="79" y="619"/>
                  </a:cxn>
                  <a:cxn ang="0">
                    <a:pos x="111" y="619"/>
                  </a:cxn>
                  <a:cxn ang="0">
                    <a:pos x="143" y="616"/>
                  </a:cxn>
                  <a:cxn ang="0">
                    <a:pos x="173" y="610"/>
                  </a:cxn>
                  <a:cxn ang="0">
                    <a:pos x="202" y="601"/>
                  </a:cxn>
                  <a:cxn ang="0">
                    <a:pos x="214" y="591"/>
                  </a:cxn>
                  <a:cxn ang="0">
                    <a:pos x="213" y="581"/>
                  </a:cxn>
                  <a:cxn ang="0">
                    <a:pos x="212" y="570"/>
                  </a:cxn>
                  <a:cxn ang="0">
                    <a:pos x="209" y="561"/>
                  </a:cxn>
                  <a:cxn ang="0">
                    <a:pos x="209" y="553"/>
                  </a:cxn>
                  <a:cxn ang="0">
                    <a:pos x="209" y="547"/>
                  </a:cxn>
                  <a:cxn ang="0">
                    <a:pos x="210" y="540"/>
                  </a:cxn>
                  <a:cxn ang="0">
                    <a:pos x="210" y="533"/>
                  </a:cxn>
                  <a:cxn ang="0">
                    <a:pos x="192" y="539"/>
                  </a:cxn>
                  <a:cxn ang="0">
                    <a:pos x="168" y="547"/>
                  </a:cxn>
                  <a:cxn ang="0">
                    <a:pos x="145" y="553"/>
                  </a:cxn>
                  <a:cxn ang="0">
                    <a:pos x="120" y="556"/>
                  </a:cxn>
                  <a:cxn ang="0">
                    <a:pos x="95" y="557"/>
                  </a:cxn>
                  <a:cxn ang="0">
                    <a:pos x="70" y="556"/>
                  </a:cxn>
                  <a:cxn ang="0">
                    <a:pos x="45" y="553"/>
                  </a:cxn>
                  <a:cxn ang="0">
                    <a:pos x="21" y="547"/>
                  </a:cxn>
                  <a:cxn ang="0">
                    <a:pos x="10" y="552"/>
                  </a:cxn>
                  <a:cxn ang="0">
                    <a:pos x="6" y="567"/>
                  </a:cxn>
                  <a:cxn ang="0">
                    <a:pos x="3" y="582"/>
                  </a:cxn>
                  <a:cxn ang="0">
                    <a:pos x="1" y="597"/>
                  </a:cxn>
                </a:cxnLst>
                <a:rect l="0" t="0" r="r" b="b"/>
                <a:pathLst>
                  <a:path w="215" h="619">
                    <a:moveTo>
                      <a:pt x="118" y="2"/>
                    </a:moveTo>
                    <a:lnTo>
                      <a:pt x="111" y="0"/>
                    </a:lnTo>
                    <a:lnTo>
                      <a:pt x="95" y="0"/>
                    </a:lnTo>
                    <a:lnTo>
                      <a:pt x="92" y="0"/>
                    </a:lnTo>
                    <a:lnTo>
                      <a:pt x="92" y="3"/>
                    </a:lnTo>
                    <a:lnTo>
                      <a:pt x="92" y="4"/>
                    </a:lnTo>
                    <a:lnTo>
                      <a:pt x="92" y="6"/>
                    </a:lnTo>
                    <a:lnTo>
                      <a:pt x="92" y="9"/>
                    </a:lnTo>
                    <a:lnTo>
                      <a:pt x="92" y="10"/>
                    </a:lnTo>
                    <a:lnTo>
                      <a:pt x="92" y="12"/>
                    </a:lnTo>
                    <a:lnTo>
                      <a:pt x="92" y="15"/>
                    </a:lnTo>
                    <a:lnTo>
                      <a:pt x="92" y="16"/>
                    </a:lnTo>
                    <a:lnTo>
                      <a:pt x="96" y="27"/>
                    </a:lnTo>
                    <a:lnTo>
                      <a:pt x="96" y="32"/>
                    </a:lnTo>
                    <a:lnTo>
                      <a:pt x="96" y="37"/>
                    </a:lnTo>
                    <a:lnTo>
                      <a:pt x="96" y="40"/>
                    </a:lnTo>
                    <a:lnTo>
                      <a:pt x="96" y="45"/>
                    </a:lnTo>
                    <a:lnTo>
                      <a:pt x="96" y="50"/>
                    </a:lnTo>
                    <a:lnTo>
                      <a:pt x="96" y="54"/>
                    </a:lnTo>
                    <a:lnTo>
                      <a:pt x="96" y="58"/>
                    </a:lnTo>
                    <a:lnTo>
                      <a:pt x="96" y="62"/>
                    </a:lnTo>
                    <a:lnTo>
                      <a:pt x="107" y="62"/>
                    </a:lnTo>
                    <a:lnTo>
                      <a:pt x="119" y="64"/>
                    </a:lnTo>
                    <a:lnTo>
                      <a:pt x="119" y="58"/>
                    </a:lnTo>
                    <a:lnTo>
                      <a:pt x="119" y="52"/>
                    </a:lnTo>
                    <a:lnTo>
                      <a:pt x="118" y="47"/>
                    </a:lnTo>
                    <a:lnTo>
                      <a:pt x="118" y="41"/>
                    </a:lnTo>
                    <a:lnTo>
                      <a:pt x="118" y="36"/>
                    </a:lnTo>
                    <a:lnTo>
                      <a:pt x="118" y="30"/>
                    </a:lnTo>
                    <a:lnTo>
                      <a:pt x="118" y="25"/>
                    </a:lnTo>
                    <a:lnTo>
                      <a:pt x="119" y="19"/>
                    </a:lnTo>
                    <a:lnTo>
                      <a:pt x="118" y="17"/>
                    </a:lnTo>
                    <a:lnTo>
                      <a:pt x="118" y="15"/>
                    </a:lnTo>
                    <a:lnTo>
                      <a:pt x="118" y="12"/>
                    </a:lnTo>
                    <a:lnTo>
                      <a:pt x="118" y="11"/>
                    </a:lnTo>
                    <a:lnTo>
                      <a:pt x="118" y="9"/>
                    </a:lnTo>
                    <a:lnTo>
                      <a:pt x="118" y="6"/>
                    </a:lnTo>
                    <a:lnTo>
                      <a:pt x="118" y="4"/>
                    </a:lnTo>
                    <a:lnTo>
                      <a:pt x="118" y="2"/>
                    </a:lnTo>
                    <a:close/>
                    <a:moveTo>
                      <a:pt x="0" y="604"/>
                    </a:moveTo>
                    <a:lnTo>
                      <a:pt x="3" y="605"/>
                    </a:lnTo>
                    <a:lnTo>
                      <a:pt x="17" y="610"/>
                    </a:lnTo>
                    <a:lnTo>
                      <a:pt x="33" y="614"/>
                    </a:lnTo>
                    <a:lnTo>
                      <a:pt x="48" y="616"/>
                    </a:lnTo>
                    <a:lnTo>
                      <a:pt x="63" y="618"/>
                    </a:lnTo>
                    <a:lnTo>
                      <a:pt x="79" y="619"/>
                    </a:lnTo>
                    <a:lnTo>
                      <a:pt x="95" y="619"/>
                    </a:lnTo>
                    <a:lnTo>
                      <a:pt x="111" y="619"/>
                    </a:lnTo>
                    <a:lnTo>
                      <a:pt x="127" y="618"/>
                    </a:lnTo>
                    <a:lnTo>
                      <a:pt x="143" y="616"/>
                    </a:lnTo>
                    <a:lnTo>
                      <a:pt x="158" y="614"/>
                    </a:lnTo>
                    <a:lnTo>
                      <a:pt x="173" y="610"/>
                    </a:lnTo>
                    <a:lnTo>
                      <a:pt x="187" y="605"/>
                    </a:lnTo>
                    <a:lnTo>
                      <a:pt x="202" y="601"/>
                    </a:lnTo>
                    <a:lnTo>
                      <a:pt x="215" y="596"/>
                    </a:lnTo>
                    <a:lnTo>
                      <a:pt x="214" y="591"/>
                    </a:lnTo>
                    <a:lnTo>
                      <a:pt x="214" y="585"/>
                    </a:lnTo>
                    <a:lnTo>
                      <a:pt x="213" y="581"/>
                    </a:lnTo>
                    <a:lnTo>
                      <a:pt x="212" y="576"/>
                    </a:lnTo>
                    <a:lnTo>
                      <a:pt x="212" y="570"/>
                    </a:lnTo>
                    <a:lnTo>
                      <a:pt x="210" y="566"/>
                    </a:lnTo>
                    <a:lnTo>
                      <a:pt x="209" y="561"/>
                    </a:lnTo>
                    <a:lnTo>
                      <a:pt x="208" y="556"/>
                    </a:lnTo>
                    <a:lnTo>
                      <a:pt x="209" y="553"/>
                    </a:lnTo>
                    <a:lnTo>
                      <a:pt x="209" y="550"/>
                    </a:lnTo>
                    <a:lnTo>
                      <a:pt x="209" y="547"/>
                    </a:lnTo>
                    <a:lnTo>
                      <a:pt x="210" y="543"/>
                    </a:lnTo>
                    <a:lnTo>
                      <a:pt x="210" y="540"/>
                    </a:lnTo>
                    <a:lnTo>
                      <a:pt x="210" y="536"/>
                    </a:lnTo>
                    <a:lnTo>
                      <a:pt x="210" y="533"/>
                    </a:lnTo>
                    <a:lnTo>
                      <a:pt x="209" y="529"/>
                    </a:lnTo>
                    <a:lnTo>
                      <a:pt x="192" y="539"/>
                    </a:lnTo>
                    <a:lnTo>
                      <a:pt x="180" y="543"/>
                    </a:lnTo>
                    <a:lnTo>
                      <a:pt x="168" y="547"/>
                    </a:lnTo>
                    <a:lnTo>
                      <a:pt x="157" y="550"/>
                    </a:lnTo>
                    <a:lnTo>
                      <a:pt x="145" y="553"/>
                    </a:lnTo>
                    <a:lnTo>
                      <a:pt x="133" y="555"/>
                    </a:lnTo>
                    <a:lnTo>
                      <a:pt x="120" y="556"/>
                    </a:lnTo>
                    <a:lnTo>
                      <a:pt x="107" y="557"/>
                    </a:lnTo>
                    <a:lnTo>
                      <a:pt x="95" y="557"/>
                    </a:lnTo>
                    <a:lnTo>
                      <a:pt x="83" y="557"/>
                    </a:lnTo>
                    <a:lnTo>
                      <a:pt x="70" y="556"/>
                    </a:lnTo>
                    <a:lnTo>
                      <a:pt x="57" y="555"/>
                    </a:lnTo>
                    <a:lnTo>
                      <a:pt x="45" y="553"/>
                    </a:lnTo>
                    <a:lnTo>
                      <a:pt x="34" y="550"/>
                    </a:lnTo>
                    <a:lnTo>
                      <a:pt x="21" y="547"/>
                    </a:lnTo>
                    <a:lnTo>
                      <a:pt x="13" y="543"/>
                    </a:lnTo>
                    <a:lnTo>
                      <a:pt x="10" y="552"/>
                    </a:lnTo>
                    <a:lnTo>
                      <a:pt x="8" y="559"/>
                    </a:lnTo>
                    <a:lnTo>
                      <a:pt x="6" y="567"/>
                    </a:lnTo>
                    <a:lnTo>
                      <a:pt x="4" y="574"/>
                    </a:lnTo>
                    <a:lnTo>
                      <a:pt x="3" y="582"/>
                    </a:lnTo>
                    <a:lnTo>
                      <a:pt x="2" y="589"/>
                    </a:lnTo>
                    <a:lnTo>
                      <a:pt x="1" y="597"/>
                    </a:lnTo>
                    <a:lnTo>
                      <a:pt x="0" y="604"/>
                    </a:lnTo>
                    <a:close/>
                  </a:path>
                </a:pathLst>
              </a:custGeom>
              <a:solidFill>
                <a:srgbClr val="E7E7D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62" name="Freeform 38"/>
              <p:cNvSpPr>
                <a:spLocks noEditPoints="1"/>
              </p:cNvSpPr>
              <p:nvPr/>
            </p:nvSpPr>
            <p:spPr bwMode="auto">
              <a:xfrm>
                <a:off x="5094288" y="3022600"/>
                <a:ext cx="104775" cy="261938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83" y="9"/>
                  </a:cxn>
                  <a:cxn ang="0">
                    <a:pos x="84" y="24"/>
                  </a:cxn>
                  <a:cxn ang="0">
                    <a:pos x="84" y="39"/>
                  </a:cxn>
                  <a:cxn ang="0">
                    <a:pos x="83" y="54"/>
                  </a:cxn>
                  <a:cxn ang="0">
                    <a:pos x="101" y="64"/>
                  </a:cxn>
                  <a:cxn ang="0">
                    <a:pos x="107" y="57"/>
                  </a:cxn>
                  <a:cxn ang="0">
                    <a:pos x="107" y="40"/>
                  </a:cxn>
                  <a:cxn ang="0">
                    <a:pos x="106" y="25"/>
                  </a:cxn>
                  <a:cxn ang="0">
                    <a:pos x="106" y="10"/>
                  </a:cxn>
                  <a:cxn ang="0">
                    <a:pos x="0" y="481"/>
                  </a:cxn>
                  <a:cxn ang="0">
                    <a:pos x="21" y="488"/>
                  </a:cxn>
                  <a:cxn ang="0">
                    <a:pos x="44" y="493"/>
                  </a:cxn>
                  <a:cxn ang="0">
                    <a:pos x="70" y="495"/>
                  </a:cxn>
                  <a:cxn ang="0">
                    <a:pos x="94" y="495"/>
                  </a:cxn>
                  <a:cxn ang="0">
                    <a:pos x="120" y="493"/>
                  </a:cxn>
                  <a:cxn ang="0">
                    <a:pos x="144" y="488"/>
                  </a:cxn>
                  <a:cxn ang="0">
                    <a:pos x="167" y="481"/>
                  </a:cxn>
                  <a:cxn ang="0">
                    <a:pos x="196" y="467"/>
                  </a:cxn>
                  <a:cxn ang="0">
                    <a:pos x="195" y="451"/>
                  </a:cxn>
                  <a:cxn ang="0">
                    <a:pos x="192" y="436"/>
                  </a:cxn>
                  <a:cxn ang="0">
                    <a:pos x="188" y="419"/>
                  </a:cxn>
                  <a:cxn ang="0">
                    <a:pos x="183" y="404"/>
                  </a:cxn>
                  <a:cxn ang="0">
                    <a:pos x="154" y="419"/>
                  </a:cxn>
                  <a:cxn ang="0">
                    <a:pos x="119" y="430"/>
                  </a:cxn>
                  <a:cxn ang="0">
                    <a:pos x="82" y="433"/>
                  </a:cxn>
                  <a:cxn ang="0">
                    <a:pos x="44" y="430"/>
                  </a:cxn>
                  <a:cxn ang="0">
                    <a:pos x="14" y="421"/>
                  </a:cxn>
                  <a:cxn ang="0">
                    <a:pos x="10" y="436"/>
                  </a:cxn>
                  <a:cxn ang="0">
                    <a:pos x="7" y="451"/>
                  </a:cxn>
                  <a:cxn ang="0">
                    <a:pos x="4" y="465"/>
                  </a:cxn>
                  <a:cxn ang="0">
                    <a:pos x="1" y="480"/>
                  </a:cxn>
                  <a:cxn ang="0">
                    <a:pos x="1" y="480"/>
                  </a:cxn>
                  <a:cxn ang="0">
                    <a:pos x="1" y="481"/>
                  </a:cxn>
                  <a:cxn ang="0">
                    <a:pos x="0" y="481"/>
                  </a:cxn>
                  <a:cxn ang="0">
                    <a:pos x="0" y="481"/>
                  </a:cxn>
                </a:cxnLst>
                <a:rect l="0" t="0" r="r" b="b"/>
                <a:pathLst>
                  <a:path w="196" h="495">
                    <a:moveTo>
                      <a:pt x="106" y="2"/>
                    </a:moveTo>
                    <a:lnTo>
                      <a:pt x="94" y="0"/>
                    </a:lnTo>
                    <a:lnTo>
                      <a:pt x="83" y="0"/>
                    </a:lnTo>
                    <a:lnTo>
                      <a:pt x="83" y="9"/>
                    </a:lnTo>
                    <a:lnTo>
                      <a:pt x="84" y="16"/>
                    </a:lnTo>
                    <a:lnTo>
                      <a:pt x="84" y="24"/>
                    </a:lnTo>
                    <a:lnTo>
                      <a:pt x="84" y="31"/>
                    </a:lnTo>
                    <a:lnTo>
                      <a:pt x="84" y="39"/>
                    </a:lnTo>
                    <a:lnTo>
                      <a:pt x="84" y="47"/>
                    </a:lnTo>
                    <a:lnTo>
                      <a:pt x="83" y="54"/>
                    </a:lnTo>
                    <a:lnTo>
                      <a:pt x="83" y="62"/>
                    </a:lnTo>
                    <a:lnTo>
                      <a:pt x="101" y="64"/>
                    </a:lnTo>
                    <a:lnTo>
                      <a:pt x="108" y="65"/>
                    </a:lnTo>
                    <a:lnTo>
                      <a:pt x="107" y="57"/>
                    </a:lnTo>
                    <a:lnTo>
                      <a:pt x="107" y="48"/>
                    </a:lnTo>
                    <a:lnTo>
                      <a:pt x="107" y="40"/>
                    </a:lnTo>
                    <a:lnTo>
                      <a:pt x="106" y="33"/>
                    </a:lnTo>
                    <a:lnTo>
                      <a:pt x="106" y="25"/>
                    </a:lnTo>
                    <a:lnTo>
                      <a:pt x="106" y="17"/>
                    </a:lnTo>
                    <a:lnTo>
                      <a:pt x="106" y="10"/>
                    </a:lnTo>
                    <a:lnTo>
                      <a:pt x="106" y="2"/>
                    </a:lnTo>
                    <a:close/>
                    <a:moveTo>
                      <a:pt x="0" y="481"/>
                    </a:moveTo>
                    <a:lnTo>
                      <a:pt x="8" y="485"/>
                    </a:lnTo>
                    <a:lnTo>
                      <a:pt x="21" y="488"/>
                    </a:lnTo>
                    <a:lnTo>
                      <a:pt x="32" y="491"/>
                    </a:lnTo>
                    <a:lnTo>
                      <a:pt x="44" y="493"/>
                    </a:lnTo>
                    <a:lnTo>
                      <a:pt x="57" y="494"/>
                    </a:lnTo>
                    <a:lnTo>
                      <a:pt x="70" y="495"/>
                    </a:lnTo>
                    <a:lnTo>
                      <a:pt x="82" y="495"/>
                    </a:lnTo>
                    <a:lnTo>
                      <a:pt x="94" y="495"/>
                    </a:lnTo>
                    <a:lnTo>
                      <a:pt x="107" y="494"/>
                    </a:lnTo>
                    <a:lnTo>
                      <a:pt x="120" y="493"/>
                    </a:lnTo>
                    <a:lnTo>
                      <a:pt x="132" y="491"/>
                    </a:lnTo>
                    <a:lnTo>
                      <a:pt x="144" y="488"/>
                    </a:lnTo>
                    <a:lnTo>
                      <a:pt x="155" y="485"/>
                    </a:lnTo>
                    <a:lnTo>
                      <a:pt x="167" y="481"/>
                    </a:lnTo>
                    <a:lnTo>
                      <a:pt x="179" y="477"/>
                    </a:lnTo>
                    <a:lnTo>
                      <a:pt x="196" y="467"/>
                    </a:lnTo>
                    <a:lnTo>
                      <a:pt x="196" y="459"/>
                    </a:lnTo>
                    <a:lnTo>
                      <a:pt x="195" y="451"/>
                    </a:lnTo>
                    <a:lnTo>
                      <a:pt x="194" y="443"/>
                    </a:lnTo>
                    <a:lnTo>
                      <a:pt x="192" y="436"/>
                    </a:lnTo>
                    <a:lnTo>
                      <a:pt x="190" y="428"/>
                    </a:lnTo>
                    <a:lnTo>
                      <a:pt x="188" y="419"/>
                    </a:lnTo>
                    <a:lnTo>
                      <a:pt x="186" y="412"/>
                    </a:lnTo>
                    <a:lnTo>
                      <a:pt x="183" y="404"/>
                    </a:lnTo>
                    <a:lnTo>
                      <a:pt x="170" y="411"/>
                    </a:lnTo>
                    <a:lnTo>
                      <a:pt x="154" y="419"/>
                    </a:lnTo>
                    <a:lnTo>
                      <a:pt x="138" y="425"/>
                    </a:lnTo>
                    <a:lnTo>
                      <a:pt x="119" y="430"/>
                    </a:lnTo>
                    <a:lnTo>
                      <a:pt x="101" y="433"/>
                    </a:lnTo>
                    <a:lnTo>
                      <a:pt x="82" y="433"/>
                    </a:lnTo>
                    <a:lnTo>
                      <a:pt x="63" y="433"/>
                    </a:lnTo>
                    <a:lnTo>
                      <a:pt x="44" y="430"/>
                    </a:lnTo>
                    <a:lnTo>
                      <a:pt x="27" y="425"/>
                    </a:lnTo>
                    <a:lnTo>
                      <a:pt x="14" y="421"/>
                    </a:lnTo>
                    <a:lnTo>
                      <a:pt x="13" y="429"/>
                    </a:lnTo>
                    <a:lnTo>
                      <a:pt x="10" y="436"/>
                    </a:lnTo>
                    <a:lnTo>
                      <a:pt x="9" y="443"/>
                    </a:lnTo>
                    <a:lnTo>
                      <a:pt x="7" y="451"/>
                    </a:lnTo>
                    <a:lnTo>
                      <a:pt x="5" y="458"/>
                    </a:lnTo>
                    <a:lnTo>
                      <a:pt x="4" y="465"/>
                    </a:lnTo>
                    <a:lnTo>
                      <a:pt x="2" y="472"/>
                    </a:lnTo>
                    <a:lnTo>
                      <a:pt x="1" y="480"/>
                    </a:lnTo>
                    <a:lnTo>
                      <a:pt x="1" y="480"/>
                    </a:lnTo>
                    <a:lnTo>
                      <a:pt x="1" y="480"/>
                    </a:lnTo>
                    <a:lnTo>
                      <a:pt x="1" y="480"/>
                    </a:lnTo>
                    <a:lnTo>
                      <a:pt x="1" y="481"/>
                    </a:lnTo>
                    <a:lnTo>
                      <a:pt x="0" y="481"/>
                    </a:lnTo>
                    <a:lnTo>
                      <a:pt x="0" y="481"/>
                    </a:lnTo>
                    <a:lnTo>
                      <a:pt x="0" y="481"/>
                    </a:lnTo>
                    <a:lnTo>
                      <a:pt x="0" y="481"/>
                    </a:lnTo>
                    <a:close/>
                  </a:path>
                </a:pathLst>
              </a:custGeom>
              <a:solidFill>
                <a:srgbClr val="EBEB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63" name="Freeform 39"/>
              <p:cNvSpPr>
                <a:spLocks noEditPoints="1"/>
              </p:cNvSpPr>
              <p:nvPr/>
            </p:nvSpPr>
            <p:spPr bwMode="auto">
              <a:xfrm>
                <a:off x="5102226" y="3055938"/>
                <a:ext cx="88900" cy="196850"/>
              </a:xfrm>
              <a:custGeom>
                <a:avLst/>
                <a:gdLst/>
                <a:ahLst/>
                <a:cxnLst>
                  <a:cxn ang="0">
                    <a:pos x="94" y="3"/>
                  </a:cxn>
                  <a:cxn ang="0">
                    <a:pos x="87" y="2"/>
                  </a:cxn>
                  <a:cxn ang="0">
                    <a:pos x="69" y="0"/>
                  </a:cxn>
                  <a:cxn ang="0">
                    <a:pos x="69" y="9"/>
                  </a:cxn>
                  <a:cxn ang="0">
                    <a:pos x="69" y="16"/>
                  </a:cxn>
                  <a:cxn ang="0">
                    <a:pos x="69" y="24"/>
                  </a:cxn>
                  <a:cxn ang="0">
                    <a:pos x="69" y="31"/>
                  </a:cxn>
                  <a:cxn ang="0">
                    <a:pos x="68" y="39"/>
                  </a:cxn>
                  <a:cxn ang="0">
                    <a:pos x="68" y="47"/>
                  </a:cxn>
                  <a:cxn ang="0">
                    <a:pos x="66" y="54"/>
                  </a:cxn>
                  <a:cxn ang="0">
                    <a:pos x="66" y="63"/>
                  </a:cxn>
                  <a:cxn ang="0">
                    <a:pos x="68" y="63"/>
                  </a:cxn>
                  <a:cxn ang="0">
                    <a:pos x="80" y="63"/>
                  </a:cxn>
                  <a:cxn ang="0">
                    <a:pos x="93" y="65"/>
                  </a:cxn>
                  <a:cxn ang="0">
                    <a:pos x="99" y="66"/>
                  </a:cxn>
                  <a:cxn ang="0">
                    <a:pos x="98" y="58"/>
                  </a:cxn>
                  <a:cxn ang="0">
                    <a:pos x="98" y="51"/>
                  </a:cxn>
                  <a:cxn ang="0">
                    <a:pos x="97" y="43"/>
                  </a:cxn>
                  <a:cxn ang="0">
                    <a:pos x="97" y="34"/>
                  </a:cxn>
                  <a:cxn ang="0">
                    <a:pos x="96" y="26"/>
                  </a:cxn>
                  <a:cxn ang="0">
                    <a:pos x="96" y="18"/>
                  </a:cxn>
                  <a:cxn ang="0">
                    <a:pos x="94" y="10"/>
                  </a:cxn>
                  <a:cxn ang="0">
                    <a:pos x="94" y="3"/>
                  </a:cxn>
                  <a:cxn ang="0">
                    <a:pos x="0" y="359"/>
                  </a:cxn>
                  <a:cxn ang="0">
                    <a:pos x="13" y="363"/>
                  </a:cxn>
                  <a:cxn ang="0">
                    <a:pos x="30" y="368"/>
                  </a:cxn>
                  <a:cxn ang="0">
                    <a:pos x="49" y="371"/>
                  </a:cxn>
                  <a:cxn ang="0">
                    <a:pos x="68" y="371"/>
                  </a:cxn>
                  <a:cxn ang="0">
                    <a:pos x="87" y="371"/>
                  </a:cxn>
                  <a:cxn ang="0">
                    <a:pos x="105" y="368"/>
                  </a:cxn>
                  <a:cxn ang="0">
                    <a:pos x="124" y="363"/>
                  </a:cxn>
                  <a:cxn ang="0">
                    <a:pos x="140" y="357"/>
                  </a:cxn>
                  <a:cxn ang="0">
                    <a:pos x="156" y="349"/>
                  </a:cxn>
                  <a:cxn ang="0">
                    <a:pos x="169" y="342"/>
                  </a:cxn>
                  <a:cxn ang="0">
                    <a:pos x="166" y="334"/>
                  </a:cxn>
                  <a:cxn ang="0">
                    <a:pos x="163" y="327"/>
                  </a:cxn>
                  <a:cxn ang="0">
                    <a:pos x="161" y="319"/>
                  </a:cxn>
                  <a:cxn ang="0">
                    <a:pos x="159" y="311"/>
                  </a:cxn>
                  <a:cxn ang="0">
                    <a:pos x="156" y="302"/>
                  </a:cxn>
                  <a:cxn ang="0">
                    <a:pos x="154" y="294"/>
                  </a:cxn>
                  <a:cxn ang="0">
                    <a:pos x="153" y="286"/>
                  </a:cxn>
                  <a:cxn ang="0">
                    <a:pos x="152" y="278"/>
                  </a:cxn>
                  <a:cxn ang="0">
                    <a:pos x="147" y="281"/>
                  </a:cxn>
                  <a:cxn ang="0">
                    <a:pos x="138" y="288"/>
                  </a:cxn>
                  <a:cxn ang="0">
                    <a:pos x="127" y="295"/>
                  </a:cxn>
                  <a:cxn ang="0">
                    <a:pos x="117" y="300"/>
                  </a:cxn>
                  <a:cxn ang="0">
                    <a:pos x="105" y="305"/>
                  </a:cxn>
                  <a:cxn ang="0">
                    <a:pos x="93" y="307"/>
                  </a:cxn>
                  <a:cxn ang="0">
                    <a:pos x="80" y="309"/>
                  </a:cxn>
                  <a:cxn ang="0">
                    <a:pos x="68" y="311"/>
                  </a:cxn>
                  <a:cxn ang="0">
                    <a:pos x="56" y="309"/>
                  </a:cxn>
                  <a:cxn ang="0">
                    <a:pos x="43" y="307"/>
                  </a:cxn>
                  <a:cxn ang="0">
                    <a:pos x="31" y="305"/>
                  </a:cxn>
                  <a:cxn ang="0">
                    <a:pos x="20" y="300"/>
                  </a:cxn>
                  <a:cxn ang="0">
                    <a:pos x="16" y="299"/>
                  </a:cxn>
                  <a:cxn ang="0">
                    <a:pos x="14" y="306"/>
                  </a:cxn>
                  <a:cxn ang="0">
                    <a:pos x="13" y="314"/>
                  </a:cxn>
                  <a:cxn ang="0">
                    <a:pos x="10" y="321"/>
                  </a:cxn>
                  <a:cxn ang="0">
                    <a:pos x="8" y="329"/>
                  </a:cxn>
                  <a:cxn ang="0">
                    <a:pos x="6" y="336"/>
                  </a:cxn>
                  <a:cxn ang="0">
                    <a:pos x="4" y="343"/>
                  </a:cxn>
                  <a:cxn ang="0">
                    <a:pos x="2" y="351"/>
                  </a:cxn>
                  <a:cxn ang="0">
                    <a:pos x="0" y="359"/>
                  </a:cxn>
                </a:cxnLst>
                <a:rect l="0" t="0" r="r" b="b"/>
                <a:pathLst>
                  <a:path w="169" h="371">
                    <a:moveTo>
                      <a:pt x="94" y="3"/>
                    </a:moveTo>
                    <a:lnTo>
                      <a:pt x="87" y="2"/>
                    </a:lnTo>
                    <a:lnTo>
                      <a:pt x="69" y="0"/>
                    </a:lnTo>
                    <a:lnTo>
                      <a:pt x="69" y="9"/>
                    </a:lnTo>
                    <a:lnTo>
                      <a:pt x="69" y="16"/>
                    </a:lnTo>
                    <a:lnTo>
                      <a:pt x="69" y="24"/>
                    </a:lnTo>
                    <a:lnTo>
                      <a:pt x="69" y="31"/>
                    </a:lnTo>
                    <a:lnTo>
                      <a:pt x="68" y="39"/>
                    </a:lnTo>
                    <a:lnTo>
                      <a:pt x="68" y="47"/>
                    </a:lnTo>
                    <a:lnTo>
                      <a:pt x="66" y="54"/>
                    </a:lnTo>
                    <a:lnTo>
                      <a:pt x="66" y="63"/>
                    </a:lnTo>
                    <a:lnTo>
                      <a:pt x="68" y="63"/>
                    </a:lnTo>
                    <a:lnTo>
                      <a:pt x="80" y="63"/>
                    </a:lnTo>
                    <a:lnTo>
                      <a:pt x="93" y="65"/>
                    </a:lnTo>
                    <a:lnTo>
                      <a:pt x="99" y="66"/>
                    </a:lnTo>
                    <a:lnTo>
                      <a:pt x="98" y="58"/>
                    </a:lnTo>
                    <a:lnTo>
                      <a:pt x="98" y="51"/>
                    </a:lnTo>
                    <a:lnTo>
                      <a:pt x="97" y="43"/>
                    </a:lnTo>
                    <a:lnTo>
                      <a:pt x="97" y="34"/>
                    </a:lnTo>
                    <a:lnTo>
                      <a:pt x="96" y="26"/>
                    </a:lnTo>
                    <a:lnTo>
                      <a:pt x="96" y="18"/>
                    </a:lnTo>
                    <a:lnTo>
                      <a:pt x="94" y="10"/>
                    </a:lnTo>
                    <a:lnTo>
                      <a:pt x="94" y="3"/>
                    </a:lnTo>
                    <a:close/>
                    <a:moveTo>
                      <a:pt x="0" y="359"/>
                    </a:moveTo>
                    <a:lnTo>
                      <a:pt x="13" y="363"/>
                    </a:lnTo>
                    <a:lnTo>
                      <a:pt x="30" y="368"/>
                    </a:lnTo>
                    <a:lnTo>
                      <a:pt x="49" y="371"/>
                    </a:lnTo>
                    <a:lnTo>
                      <a:pt x="68" y="371"/>
                    </a:lnTo>
                    <a:lnTo>
                      <a:pt x="87" y="371"/>
                    </a:lnTo>
                    <a:lnTo>
                      <a:pt x="105" y="368"/>
                    </a:lnTo>
                    <a:lnTo>
                      <a:pt x="124" y="363"/>
                    </a:lnTo>
                    <a:lnTo>
                      <a:pt x="140" y="357"/>
                    </a:lnTo>
                    <a:lnTo>
                      <a:pt x="156" y="349"/>
                    </a:lnTo>
                    <a:lnTo>
                      <a:pt x="169" y="342"/>
                    </a:lnTo>
                    <a:lnTo>
                      <a:pt x="166" y="334"/>
                    </a:lnTo>
                    <a:lnTo>
                      <a:pt x="163" y="327"/>
                    </a:lnTo>
                    <a:lnTo>
                      <a:pt x="161" y="319"/>
                    </a:lnTo>
                    <a:lnTo>
                      <a:pt x="159" y="311"/>
                    </a:lnTo>
                    <a:lnTo>
                      <a:pt x="156" y="302"/>
                    </a:lnTo>
                    <a:lnTo>
                      <a:pt x="154" y="294"/>
                    </a:lnTo>
                    <a:lnTo>
                      <a:pt x="153" y="286"/>
                    </a:lnTo>
                    <a:lnTo>
                      <a:pt x="152" y="278"/>
                    </a:lnTo>
                    <a:lnTo>
                      <a:pt x="147" y="281"/>
                    </a:lnTo>
                    <a:lnTo>
                      <a:pt x="138" y="288"/>
                    </a:lnTo>
                    <a:lnTo>
                      <a:pt x="127" y="295"/>
                    </a:lnTo>
                    <a:lnTo>
                      <a:pt x="117" y="300"/>
                    </a:lnTo>
                    <a:lnTo>
                      <a:pt x="105" y="305"/>
                    </a:lnTo>
                    <a:lnTo>
                      <a:pt x="93" y="307"/>
                    </a:lnTo>
                    <a:lnTo>
                      <a:pt x="80" y="309"/>
                    </a:lnTo>
                    <a:lnTo>
                      <a:pt x="68" y="311"/>
                    </a:lnTo>
                    <a:lnTo>
                      <a:pt x="56" y="309"/>
                    </a:lnTo>
                    <a:lnTo>
                      <a:pt x="43" y="307"/>
                    </a:lnTo>
                    <a:lnTo>
                      <a:pt x="31" y="305"/>
                    </a:lnTo>
                    <a:lnTo>
                      <a:pt x="20" y="300"/>
                    </a:lnTo>
                    <a:lnTo>
                      <a:pt x="16" y="299"/>
                    </a:lnTo>
                    <a:lnTo>
                      <a:pt x="14" y="306"/>
                    </a:lnTo>
                    <a:lnTo>
                      <a:pt x="13" y="314"/>
                    </a:lnTo>
                    <a:lnTo>
                      <a:pt x="10" y="321"/>
                    </a:lnTo>
                    <a:lnTo>
                      <a:pt x="8" y="329"/>
                    </a:lnTo>
                    <a:lnTo>
                      <a:pt x="6" y="336"/>
                    </a:lnTo>
                    <a:lnTo>
                      <a:pt x="4" y="343"/>
                    </a:lnTo>
                    <a:lnTo>
                      <a:pt x="2" y="351"/>
                    </a:lnTo>
                    <a:lnTo>
                      <a:pt x="0" y="359"/>
                    </a:lnTo>
                    <a:close/>
                  </a:path>
                </a:pathLst>
              </a:custGeom>
              <a:solidFill>
                <a:srgbClr val="F0F0E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auto">
              <a:xfrm>
                <a:off x="5110163" y="3089275"/>
                <a:ext cx="73025" cy="131763"/>
              </a:xfrm>
              <a:custGeom>
                <a:avLst/>
                <a:gdLst/>
                <a:ahLst/>
                <a:cxnLst>
                  <a:cxn ang="0">
                    <a:pos x="83" y="3"/>
                  </a:cxn>
                  <a:cxn ang="0">
                    <a:pos x="77" y="2"/>
                  </a:cxn>
                  <a:cxn ang="0">
                    <a:pos x="64" y="0"/>
                  </a:cxn>
                  <a:cxn ang="0">
                    <a:pos x="52" y="0"/>
                  </a:cxn>
                  <a:cxn ang="0">
                    <a:pos x="50" y="0"/>
                  </a:cxn>
                  <a:cxn ang="0">
                    <a:pos x="48" y="25"/>
                  </a:cxn>
                  <a:cxn ang="0">
                    <a:pos x="46" y="51"/>
                  </a:cxn>
                  <a:cxn ang="0">
                    <a:pos x="42" y="77"/>
                  </a:cxn>
                  <a:cxn ang="0">
                    <a:pos x="38" y="101"/>
                  </a:cxn>
                  <a:cxn ang="0">
                    <a:pos x="33" y="127"/>
                  </a:cxn>
                  <a:cxn ang="0">
                    <a:pos x="26" y="152"/>
                  </a:cxn>
                  <a:cxn ang="0">
                    <a:pos x="19" y="176"/>
                  </a:cxn>
                  <a:cxn ang="0">
                    <a:pos x="11" y="200"/>
                  </a:cxn>
                  <a:cxn ang="0">
                    <a:pos x="9" y="204"/>
                  </a:cxn>
                  <a:cxn ang="0">
                    <a:pos x="8" y="209"/>
                  </a:cxn>
                  <a:cxn ang="0">
                    <a:pos x="7" y="214"/>
                  </a:cxn>
                  <a:cxn ang="0">
                    <a:pos x="6" y="218"/>
                  </a:cxn>
                  <a:cxn ang="0">
                    <a:pos x="5" y="222"/>
                  </a:cxn>
                  <a:cxn ang="0">
                    <a:pos x="2" y="226"/>
                  </a:cxn>
                  <a:cxn ang="0">
                    <a:pos x="1" y="231"/>
                  </a:cxn>
                  <a:cxn ang="0">
                    <a:pos x="0" y="236"/>
                  </a:cxn>
                  <a:cxn ang="0">
                    <a:pos x="4" y="237"/>
                  </a:cxn>
                  <a:cxn ang="0">
                    <a:pos x="15" y="242"/>
                  </a:cxn>
                  <a:cxn ang="0">
                    <a:pos x="27" y="244"/>
                  </a:cxn>
                  <a:cxn ang="0">
                    <a:pos x="40" y="246"/>
                  </a:cxn>
                  <a:cxn ang="0">
                    <a:pos x="52" y="248"/>
                  </a:cxn>
                  <a:cxn ang="0">
                    <a:pos x="64" y="246"/>
                  </a:cxn>
                  <a:cxn ang="0">
                    <a:pos x="77" y="244"/>
                  </a:cxn>
                  <a:cxn ang="0">
                    <a:pos x="89" y="242"/>
                  </a:cxn>
                  <a:cxn ang="0">
                    <a:pos x="101" y="237"/>
                  </a:cxn>
                  <a:cxn ang="0">
                    <a:pos x="111" y="232"/>
                  </a:cxn>
                  <a:cxn ang="0">
                    <a:pos x="122" y="225"/>
                  </a:cxn>
                  <a:cxn ang="0">
                    <a:pos x="131" y="218"/>
                  </a:cxn>
                  <a:cxn ang="0">
                    <a:pos x="136" y="215"/>
                  </a:cxn>
                  <a:cxn ang="0">
                    <a:pos x="135" y="214"/>
                  </a:cxn>
                  <a:cxn ang="0">
                    <a:pos x="135" y="211"/>
                  </a:cxn>
                  <a:cxn ang="0">
                    <a:pos x="135" y="210"/>
                  </a:cxn>
                  <a:cxn ang="0">
                    <a:pos x="135" y="208"/>
                  </a:cxn>
                  <a:cxn ang="0">
                    <a:pos x="135" y="207"/>
                  </a:cxn>
                  <a:cxn ang="0">
                    <a:pos x="135" y="205"/>
                  </a:cxn>
                  <a:cxn ang="0">
                    <a:pos x="133" y="203"/>
                  </a:cxn>
                  <a:cxn ang="0">
                    <a:pos x="133" y="202"/>
                  </a:cxn>
                  <a:cxn ang="0">
                    <a:pos x="128" y="182"/>
                  </a:cxn>
                  <a:cxn ang="0">
                    <a:pos x="122" y="163"/>
                  </a:cxn>
                  <a:cxn ang="0">
                    <a:pos x="116" y="145"/>
                  </a:cxn>
                  <a:cxn ang="0">
                    <a:pos x="111" y="126"/>
                  </a:cxn>
                  <a:cxn ang="0">
                    <a:pos x="105" y="107"/>
                  </a:cxn>
                  <a:cxn ang="0">
                    <a:pos x="101" y="88"/>
                  </a:cxn>
                  <a:cxn ang="0">
                    <a:pos x="94" y="70"/>
                  </a:cxn>
                  <a:cxn ang="0">
                    <a:pos x="87" y="50"/>
                  </a:cxn>
                  <a:cxn ang="0">
                    <a:pos x="87" y="44"/>
                  </a:cxn>
                  <a:cxn ang="0">
                    <a:pos x="87" y="38"/>
                  </a:cxn>
                  <a:cxn ang="0">
                    <a:pos x="85" y="32"/>
                  </a:cxn>
                  <a:cxn ang="0">
                    <a:pos x="85" y="26"/>
                  </a:cxn>
                  <a:cxn ang="0">
                    <a:pos x="84" y="21"/>
                  </a:cxn>
                  <a:cxn ang="0">
                    <a:pos x="84" y="15"/>
                  </a:cxn>
                  <a:cxn ang="0">
                    <a:pos x="83" y="9"/>
                  </a:cxn>
                  <a:cxn ang="0">
                    <a:pos x="83" y="3"/>
                  </a:cxn>
                </a:cxnLst>
                <a:rect l="0" t="0" r="r" b="b"/>
                <a:pathLst>
                  <a:path w="136" h="248">
                    <a:moveTo>
                      <a:pt x="83" y="3"/>
                    </a:moveTo>
                    <a:lnTo>
                      <a:pt x="77" y="2"/>
                    </a:lnTo>
                    <a:lnTo>
                      <a:pt x="64" y="0"/>
                    </a:lnTo>
                    <a:lnTo>
                      <a:pt x="52" y="0"/>
                    </a:lnTo>
                    <a:lnTo>
                      <a:pt x="50" y="0"/>
                    </a:lnTo>
                    <a:lnTo>
                      <a:pt x="48" y="25"/>
                    </a:lnTo>
                    <a:lnTo>
                      <a:pt x="46" y="51"/>
                    </a:lnTo>
                    <a:lnTo>
                      <a:pt x="42" y="77"/>
                    </a:lnTo>
                    <a:lnTo>
                      <a:pt x="38" y="101"/>
                    </a:lnTo>
                    <a:lnTo>
                      <a:pt x="33" y="127"/>
                    </a:lnTo>
                    <a:lnTo>
                      <a:pt x="26" y="152"/>
                    </a:lnTo>
                    <a:lnTo>
                      <a:pt x="19" y="176"/>
                    </a:lnTo>
                    <a:lnTo>
                      <a:pt x="11" y="200"/>
                    </a:lnTo>
                    <a:lnTo>
                      <a:pt x="9" y="204"/>
                    </a:lnTo>
                    <a:lnTo>
                      <a:pt x="8" y="209"/>
                    </a:lnTo>
                    <a:lnTo>
                      <a:pt x="7" y="214"/>
                    </a:lnTo>
                    <a:lnTo>
                      <a:pt x="6" y="218"/>
                    </a:lnTo>
                    <a:lnTo>
                      <a:pt x="5" y="222"/>
                    </a:lnTo>
                    <a:lnTo>
                      <a:pt x="2" y="226"/>
                    </a:lnTo>
                    <a:lnTo>
                      <a:pt x="1" y="231"/>
                    </a:lnTo>
                    <a:lnTo>
                      <a:pt x="0" y="236"/>
                    </a:lnTo>
                    <a:lnTo>
                      <a:pt x="4" y="237"/>
                    </a:lnTo>
                    <a:lnTo>
                      <a:pt x="15" y="242"/>
                    </a:lnTo>
                    <a:lnTo>
                      <a:pt x="27" y="244"/>
                    </a:lnTo>
                    <a:lnTo>
                      <a:pt x="40" y="246"/>
                    </a:lnTo>
                    <a:lnTo>
                      <a:pt x="52" y="248"/>
                    </a:lnTo>
                    <a:lnTo>
                      <a:pt x="64" y="246"/>
                    </a:lnTo>
                    <a:lnTo>
                      <a:pt x="77" y="244"/>
                    </a:lnTo>
                    <a:lnTo>
                      <a:pt x="89" y="242"/>
                    </a:lnTo>
                    <a:lnTo>
                      <a:pt x="101" y="237"/>
                    </a:lnTo>
                    <a:lnTo>
                      <a:pt x="111" y="232"/>
                    </a:lnTo>
                    <a:lnTo>
                      <a:pt x="122" y="225"/>
                    </a:lnTo>
                    <a:lnTo>
                      <a:pt x="131" y="218"/>
                    </a:lnTo>
                    <a:lnTo>
                      <a:pt x="136" y="215"/>
                    </a:lnTo>
                    <a:lnTo>
                      <a:pt x="135" y="214"/>
                    </a:lnTo>
                    <a:lnTo>
                      <a:pt x="135" y="211"/>
                    </a:lnTo>
                    <a:lnTo>
                      <a:pt x="135" y="210"/>
                    </a:lnTo>
                    <a:lnTo>
                      <a:pt x="135" y="208"/>
                    </a:lnTo>
                    <a:lnTo>
                      <a:pt x="135" y="207"/>
                    </a:lnTo>
                    <a:lnTo>
                      <a:pt x="135" y="205"/>
                    </a:lnTo>
                    <a:lnTo>
                      <a:pt x="133" y="203"/>
                    </a:lnTo>
                    <a:lnTo>
                      <a:pt x="133" y="202"/>
                    </a:lnTo>
                    <a:lnTo>
                      <a:pt x="128" y="182"/>
                    </a:lnTo>
                    <a:lnTo>
                      <a:pt x="122" y="163"/>
                    </a:lnTo>
                    <a:lnTo>
                      <a:pt x="116" y="145"/>
                    </a:lnTo>
                    <a:lnTo>
                      <a:pt x="111" y="126"/>
                    </a:lnTo>
                    <a:lnTo>
                      <a:pt x="105" y="107"/>
                    </a:lnTo>
                    <a:lnTo>
                      <a:pt x="101" y="88"/>
                    </a:lnTo>
                    <a:lnTo>
                      <a:pt x="94" y="70"/>
                    </a:lnTo>
                    <a:lnTo>
                      <a:pt x="87" y="50"/>
                    </a:lnTo>
                    <a:lnTo>
                      <a:pt x="87" y="44"/>
                    </a:lnTo>
                    <a:lnTo>
                      <a:pt x="87" y="38"/>
                    </a:lnTo>
                    <a:lnTo>
                      <a:pt x="85" y="32"/>
                    </a:lnTo>
                    <a:lnTo>
                      <a:pt x="85" y="26"/>
                    </a:lnTo>
                    <a:lnTo>
                      <a:pt x="84" y="21"/>
                    </a:lnTo>
                    <a:lnTo>
                      <a:pt x="84" y="15"/>
                    </a:lnTo>
                    <a:lnTo>
                      <a:pt x="83" y="9"/>
                    </a:lnTo>
                    <a:lnTo>
                      <a:pt x="83" y="3"/>
                    </a:lnTo>
                    <a:close/>
                  </a:path>
                </a:pathLst>
              </a:custGeom>
              <a:solidFill>
                <a:srgbClr val="F5F5E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65" name="Freeform 41"/>
              <p:cNvSpPr>
                <a:spLocks/>
              </p:cNvSpPr>
              <p:nvPr/>
            </p:nvSpPr>
            <p:spPr bwMode="auto">
              <a:xfrm>
                <a:off x="5121276" y="3122613"/>
                <a:ext cx="49213" cy="65088"/>
              </a:xfrm>
              <a:custGeom>
                <a:avLst/>
                <a:gdLst/>
                <a:ahLst/>
                <a:cxnLst>
                  <a:cxn ang="0">
                    <a:pos x="79" y="21"/>
                  </a:cxn>
                  <a:cxn ang="0">
                    <a:pos x="77" y="17"/>
                  </a:cxn>
                  <a:cxn ang="0">
                    <a:pos x="68" y="10"/>
                  </a:cxn>
                  <a:cxn ang="0">
                    <a:pos x="57" y="4"/>
                  </a:cxn>
                  <a:cxn ang="0">
                    <a:pos x="51" y="2"/>
                  </a:cxn>
                  <a:cxn ang="0">
                    <a:pos x="45" y="1"/>
                  </a:cxn>
                  <a:cxn ang="0">
                    <a:pos x="40" y="0"/>
                  </a:cxn>
                  <a:cxn ang="0">
                    <a:pos x="33" y="0"/>
                  </a:cxn>
                  <a:cxn ang="0">
                    <a:pos x="27" y="0"/>
                  </a:cxn>
                  <a:cxn ang="0">
                    <a:pos x="26" y="0"/>
                  </a:cxn>
                  <a:cxn ang="0">
                    <a:pos x="23" y="15"/>
                  </a:cxn>
                  <a:cxn ang="0">
                    <a:pos x="21" y="29"/>
                  </a:cxn>
                  <a:cxn ang="0">
                    <a:pos x="17" y="43"/>
                  </a:cxn>
                  <a:cxn ang="0">
                    <a:pos x="15" y="57"/>
                  </a:cxn>
                  <a:cxn ang="0">
                    <a:pos x="11" y="72"/>
                  </a:cxn>
                  <a:cxn ang="0">
                    <a:pos x="8" y="86"/>
                  </a:cxn>
                  <a:cxn ang="0">
                    <a:pos x="4" y="100"/>
                  </a:cxn>
                  <a:cxn ang="0">
                    <a:pos x="0" y="113"/>
                  </a:cxn>
                  <a:cxn ang="0">
                    <a:pos x="9" y="118"/>
                  </a:cxn>
                  <a:cxn ang="0">
                    <a:pos x="15" y="120"/>
                  </a:cxn>
                  <a:cxn ang="0">
                    <a:pos x="21" y="122"/>
                  </a:cxn>
                  <a:cxn ang="0">
                    <a:pos x="27" y="122"/>
                  </a:cxn>
                  <a:cxn ang="0">
                    <a:pos x="33" y="124"/>
                  </a:cxn>
                  <a:cxn ang="0">
                    <a:pos x="40" y="122"/>
                  </a:cxn>
                  <a:cxn ang="0">
                    <a:pos x="45" y="122"/>
                  </a:cxn>
                  <a:cxn ang="0">
                    <a:pos x="51" y="120"/>
                  </a:cxn>
                  <a:cxn ang="0">
                    <a:pos x="57" y="118"/>
                  </a:cxn>
                  <a:cxn ang="0">
                    <a:pos x="68" y="113"/>
                  </a:cxn>
                  <a:cxn ang="0">
                    <a:pos x="77" y="105"/>
                  </a:cxn>
                  <a:cxn ang="0">
                    <a:pos x="84" y="95"/>
                  </a:cxn>
                  <a:cxn ang="0">
                    <a:pos x="90" y="85"/>
                  </a:cxn>
                  <a:cxn ang="0">
                    <a:pos x="92" y="79"/>
                  </a:cxn>
                  <a:cxn ang="0">
                    <a:pos x="93" y="73"/>
                  </a:cxn>
                  <a:cxn ang="0">
                    <a:pos x="95" y="71"/>
                  </a:cxn>
                  <a:cxn ang="0">
                    <a:pos x="92" y="65"/>
                  </a:cxn>
                  <a:cxn ang="0">
                    <a:pos x="91" y="58"/>
                  </a:cxn>
                  <a:cxn ang="0">
                    <a:pos x="89" y="52"/>
                  </a:cxn>
                  <a:cxn ang="0">
                    <a:pos x="88" y="46"/>
                  </a:cxn>
                  <a:cxn ang="0">
                    <a:pos x="85" y="39"/>
                  </a:cxn>
                  <a:cxn ang="0">
                    <a:pos x="83" y="33"/>
                  </a:cxn>
                  <a:cxn ang="0">
                    <a:pos x="82" y="26"/>
                  </a:cxn>
                  <a:cxn ang="0">
                    <a:pos x="79" y="21"/>
                  </a:cxn>
                </a:cxnLst>
                <a:rect l="0" t="0" r="r" b="b"/>
                <a:pathLst>
                  <a:path w="95" h="124">
                    <a:moveTo>
                      <a:pt x="79" y="21"/>
                    </a:moveTo>
                    <a:lnTo>
                      <a:pt x="77" y="17"/>
                    </a:lnTo>
                    <a:lnTo>
                      <a:pt x="68" y="10"/>
                    </a:lnTo>
                    <a:lnTo>
                      <a:pt x="57" y="4"/>
                    </a:lnTo>
                    <a:lnTo>
                      <a:pt x="51" y="2"/>
                    </a:lnTo>
                    <a:lnTo>
                      <a:pt x="45" y="1"/>
                    </a:lnTo>
                    <a:lnTo>
                      <a:pt x="40" y="0"/>
                    </a:lnTo>
                    <a:lnTo>
                      <a:pt x="33" y="0"/>
                    </a:lnTo>
                    <a:lnTo>
                      <a:pt x="27" y="0"/>
                    </a:lnTo>
                    <a:lnTo>
                      <a:pt x="26" y="0"/>
                    </a:lnTo>
                    <a:lnTo>
                      <a:pt x="23" y="15"/>
                    </a:lnTo>
                    <a:lnTo>
                      <a:pt x="21" y="29"/>
                    </a:lnTo>
                    <a:lnTo>
                      <a:pt x="17" y="43"/>
                    </a:lnTo>
                    <a:lnTo>
                      <a:pt x="15" y="57"/>
                    </a:lnTo>
                    <a:lnTo>
                      <a:pt x="11" y="72"/>
                    </a:lnTo>
                    <a:lnTo>
                      <a:pt x="8" y="86"/>
                    </a:lnTo>
                    <a:lnTo>
                      <a:pt x="4" y="100"/>
                    </a:lnTo>
                    <a:lnTo>
                      <a:pt x="0" y="113"/>
                    </a:lnTo>
                    <a:lnTo>
                      <a:pt x="9" y="118"/>
                    </a:lnTo>
                    <a:lnTo>
                      <a:pt x="15" y="120"/>
                    </a:lnTo>
                    <a:lnTo>
                      <a:pt x="21" y="122"/>
                    </a:lnTo>
                    <a:lnTo>
                      <a:pt x="27" y="122"/>
                    </a:lnTo>
                    <a:lnTo>
                      <a:pt x="33" y="124"/>
                    </a:lnTo>
                    <a:lnTo>
                      <a:pt x="40" y="122"/>
                    </a:lnTo>
                    <a:lnTo>
                      <a:pt x="45" y="122"/>
                    </a:lnTo>
                    <a:lnTo>
                      <a:pt x="51" y="120"/>
                    </a:lnTo>
                    <a:lnTo>
                      <a:pt x="57" y="118"/>
                    </a:lnTo>
                    <a:lnTo>
                      <a:pt x="68" y="113"/>
                    </a:lnTo>
                    <a:lnTo>
                      <a:pt x="77" y="105"/>
                    </a:lnTo>
                    <a:lnTo>
                      <a:pt x="84" y="95"/>
                    </a:lnTo>
                    <a:lnTo>
                      <a:pt x="90" y="85"/>
                    </a:lnTo>
                    <a:lnTo>
                      <a:pt x="92" y="79"/>
                    </a:lnTo>
                    <a:lnTo>
                      <a:pt x="93" y="73"/>
                    </a:lnTo>
                    <a:lnTo>
                      <a:pt x="95" y="71"/>
                    </a:lnTo>
                    <a:lnTo>
                      <a:pt x="92" y="65"/>
                    </a:lnTo>
                    <a:lnTo>
                      <a:pt x="91" y="58"/>
                    </a:lnTo>
                    <a:lnTo>
                      <a:pt x="89" y="52"/>
                    </a:lnTo>
                    <a:lnTo>
                      <a:pt x="88" y="46"/>
                    </a:lnTo>
                    <a:lnTo>
                      <a:pt x="85" y="39"/>
                    </a:lnTo>
                    <a:lnTo>
                      <a:pt x="83" y="33"/>
                    </a:lnTo>
                    <a:lnTo>
                      <a:pt x="82" y="26"/>
                    </a:lnTo>
                    <a:lnTo>
                      <a:pt x="79" y="2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66" name="Freeform 42"/>
              <p:cNvSpPr>
                <a:spLocks noEditPoints="1"/>
              </p:cNvSpPr>
              <p:nvPr/>
            </p:nvSpPr>
            <p:spPr bwMode="auto">
              <a:xfrm>
                <a:off x="5159376" y="2901950"/>
                <a:ext cx="122238" cy="565150"/>
              </a:xfrm>
              <a:custGeom>
                <a:avLst/>
                <a:gdLst/>
                <a:ahLst/>
                <a:cxnLst>
                  <a:cxn ang="0">
                    <a:pos x="12" y="55"/>
                  </a:cxn>
                  <a:cxn ang="0">
                    <a:pos x="0" y="55"/>
                  </a:cxn>
                  <a:cxn ang="0">
                    <a:pos x="2" y="47"/>
                  </a:cxn>
                  <a:cxn ang="0">
                    <a:pos x="2" y="40"/>
                  </a:cxn>
                  <a:cxn ang="0">
                    <a:pos x="3" y="33"/>
                  </a:cxn>
                  <a:cxn ang="0">
                    <a:pos x="4" y="25"/>
                  </a:cxn>
                  <a:cxn ang="0">
                    <a:pos x="3" y="14"/>
                  </a:cxn>
                  <a:cxn ang="0">
                    <a:pos x="5" y="5"/>
                  </a:cxn>
                  <a:cxn ang="0">
                    <a:pos x="12" y="0"/>
                  </a:cxn>
                  <a:cxn ang="0">
                    <a:pos x="19" y="5"/>
                  </a:cxn>
                  <a:cxn ang="0">
                    <a:pos x="20" y="14"/>
                  </a:cxn>
                  <a:cxn ang="0">
                    <a:pos x="20" y="22"/>
                  </a:cxn>
                  <a:cxn ang="0">
                    <a:pos x="26" y="28"/>
                  </a:cxn>
                  <a:cxn ang="0">
                    <a:pos x="34" y="33"/>
                  </a:cxn>
                  <a:cxn ang="0">
                    <a:pos x="34" y="37"/>
                  </a:cxn>
                  <a:cxn ang="0">
                    <a:pos x="33" y="41"/>
                  </a:cxn>
                  <a:cxn ang="0">
                    <a:pos x="32" y="46"/>
                  </a:cxn>
                  <a:cxn ang="0">
                    <a:pos x="32" y="50"/>
                  </a:cxn>
                  <a:cxn ang="0">
                    <a:pos x="86" y="1031"/>
                  </a:cxn>
                  <a:cxn ang="0">
                    <a:pos x="136" y="1033"/>
                  </a:cxn>
                  <a:cxn ang="0">
                    <a:pos x="188" y="1031"/>
                  </a:cxn>
                  <a:cxn ang="0">
                    <a:pos x="233" y="1024"/>
                  </a:cxn>
                  <a:cxn ang="0">
                    <a:pos x="227" y="1033"/>
                  </a:cxn>
                  <a:cxn ang="0">
                    <a:pos x="220" y="1041"/>
                  </a:cxn>
                  <a:cxn ang="0">
                    <a:pos x="212" y="1048"/>
                  </a:cxn>
                  <a:cxn ang="0">
                    <a:pos x="203" y="1053"/>
                  </a:cxn>
                  <a:cxn ang="0">
                    <a:pos x="190" y="1060"/>
                  </a:cxn>
                  <a:cxn ang="0">
                    <a:pos x="177" y="1066"/>
                  </a:cxn>
                  <a:cxn ang="0">
                    <a:pos x="149" y="1069"/>
                  </a:cxn>
                  <a:cxn ang="0">
                    <a:pos x="120" y="1068"/>
                  </a:cxn>
                  <a:cxn ang="0">
                    <a:pos x="89" y="1065"/>
                  </a:cxn>
                  <a:cxn ang="0">
                    <a:pos x="81" y="1059"/>
                  </a:cxn>
                  <a:cxn ang="0">
                    <a:pos x="71" y="1054"/>
                  </a:cxn>
                  <a:cxn ang="0">
                    <a:pos x="62" y="1049"/>
                  </a:cxn>
                  <a:cxn ang="0">
                    <a:pos x="61" y="1041"/>
                  </a:cxn>
                  <a:cxn ang="0">
                    <a:pos x="62" y="1038"/>
                  </a:cxn>
                  <a:cxn ang="0">
                    <a:pos x="64" y="1034"/>
                  </a:cxn>
                  <a:cxn ang="0">
                    <a:pos x="66" y="1032"/>
                  </a:cxn>
                  <a:cxn ang="0">
                    <a:pos x="67" y="1028"/>
                  </a:cxn>
                </a:cxnLst>
                <a:rect l="0" t="0" r="r" b="b"/>
                <a:pathLst>
                  <a:path w="233" h="1069">
                    <a:moveTo>
                      <a:pt x="32" y="50"/>
                    </a:moveTo>
                    <a:lnTo>
                      <a:pt x="12" y="55"/>
                    </a:lnTo>
                    <a:lnTo>
                      <a:pt x="0" y="58"/>
                    </a:lnTo>
                    <a:lnTo>
                      <a:pt x="0" y="55"/>
                    </a:lnTo>
                    <a:lnTo>
                      <a:pt x="0" y="51"/>
                    </a:lnTo>
                    <a:lnTo>
                      <a:pt x="2" y="47"/>
                    </a:lnTo>
                    <a:lnTo>
                      <a:pt x="2" y="43"/>
                    </a:lnTo>
                    <a:lnTo>
                      <a:pt x="2" y="40"/>
                    </a:lnTo>
                    <a:lnTo>
                      <a:pt x="3" y="36"/>
                    </a:lnTo>
                    <a:lnTo>
                      <a:pt x="3" y="33"/>
                    </a:lnTo>
                    <a:lnTo>
                      <a:pt x="3" y="29"/>
                    </a:lnTo>
                    <a:lnTo>
                      <a:pt x="4" y="25"/>
                    </a:lnTo>
                    <a:lnTo>
                      <a:pt x="3" y="20"/>
                    </a:lnTo>
                    <a:lnTo>
                      <a:pt x="3" y="14"/>
                    </a:lnTo>
                    <a:lnTo>
                      <a:pt x="4" y="9"/>
                    </a:lnTo>
                    <a:lnTo>
                      <a:pt x="5" y="5"/>
                    </a:lnTo>
                    <a:lnTo>
                      <a:pt x="7" y="1"/>
                    </a:lnTo>
                    <a:lnTo>
                      <a:pt x="12" y="0"/>
                    </a:lnTo>
                    <a:lnTo>
                      <a:pt x="18" y="1"/>
                    </a:lnTo>
                    <a:lnTo>
                      <a:pt x="19" y="5"/>
                    </a:lnTo>
                    <a:lnTo>
                      <a:pt x="19" y="9"/>
                    </a:lnTo>
                    <a:lnTo>
                      <a:pt x="20" y="14"/>
                    </a:lnTo>
                    <a:lnTo>
                      <a:pt x="20" y="19"/>
                    </a:lnTo>
                    <a:lnTo>
                      <a:pt x="20" y="22"/>
                    </a:lnTo>
                    <a:lnTo>
                      <a:pt x="23" y="26"/>
                    </a:lnTo>
                    <a:lnTo>
                      <a:pt x="26" y="28"/>
                    </a:lnTo>
                    <a:lnTo>
                      <a:pt x="31" y="29"/>
                    </a:lnTo>
                    <a:lnTo>
                      <a:pt x="34" y="33"/>
                    </a:lnTo>
                    <a:lnTo>
                      <a:pt x="34" y="35"/>
                    </a:lnTo>
                    <a:lnTo>
                      <a:pt x="34" y="37"/>
                    </a:lnTo>
                    <a:lnTo>
                      <a:pt x="33" y="40"/>
                    </a:lnTo>
                    <a:lnTo>
                      <a:pt x="33" y="41"/>
                    </a:lnTo>
                    <a:lnTo>
                      <a:pt x="33" y="43"/>
                    </a:lnTo>
                    <a:lnTo>
                      <a:pt x="32" y="46"/>
                    </a:lnTo>
                    <a:lnTo>
                      <a:pt x="32" y="48"/>
                    </a:lnTo>
                    <a:lnTo>
                      <a:pt x="32" y="50"/>
                    </a:lnTo>
                    <a:close/>
                    <a:moveTo>
                      <a:pt x="67" y="1028"/>
                    </a:moveTo>
                    <a:lnTo>
                      <a:pt x="86" y="1031"/>
                    </a:lnTo>
                    <a:lnTo>
                      <a:pt x="111" y="1033"/>
                    </a:lnTo>
                    <a:lnTo>
                      <a:pt x="136" y="1033"/>
                    </a:lnTo>
                    <a:lnTo>
                      <a:pt x="162" y="1033"/>
                    </a:lnTo>
                    <a:lnTo>
                      <a:pt x="188" y="1031"/>
                    </a:lnTo>
                    <a:lnTo>
                      <a:pt x="212" y="1027"/>
                    </a:lnTo>
                    <a:lnTo>
                      <a:pt x="233" y="1024"/>
                    </a:lnTo>
                    <a:lnTo>
                      <a:pt x="231" y="1028"/>
                    </a:lnTo>
                    <a:lnTo>
                      <a:pt x="227" y="1033"/>
                    </a:lnTo>
                    <a:lnTo>
                      <a:pt x="224" y="1038"/>
                    </a:lnTo>
                    <a:lnTo>
                      <a:pt x="220" y="1041"/>
                    </a:lnTo>
                    <a:lnTo>
                      <a:pt x="217" y="1045"/>
                    </a:lnTo>
                    <a:lnTo>
                      <a:pt x="212" y="1048"/>
                    </a:lnTo>
                    <a:lnTo>
                      <a:pt x="207" y="1051"/>
                    </a:lnTo>
                    <a:lnTo>
                      <a:pt x="203" y="1053"/>
                    </a:lnTo>
                    <a:lnTo>
                      <a:pt x="197" y="1057"/>
                    </a:lnTo>
                    <a:lnTo>
                      <a:pt x="190" y="1060"/>
                    </a:lnTo>
                    <a:lnTo>
                      <a:pt x="183" y="1064"/>
                    </a:lnTo>
                    <a:lnTo>
                      <a:pt x="177" y="1066"/>
                    </a:lnTo>
                    <a:lnTo>
                      <a:pt x="163" y="1068"/>
                    </a:lnTo>
                    <a:lnTo>
                      <a:pt x="149" y="1069"/>
                    </a:lnTo>
                    <a:lnTo>
                      <a:pt x="134" y="1069"/>
                    </a:lnTo>
                    <a:lnTo>
                      <a:pt x="120" y="1068"/>
                    </a:lnTo>
                    <a:lnTo>
                      <a:pt x="104" y="1066"/>
                    </a:lnTo>
                    <a:lnTo>
                      <a:pt x="89" y="1065"/>
                    </a:lnTo>
                    <a:lnTo>
                      <a:pt x="86" y="1061"/>
                    </a:lnTo>
                    <a:lnTo>
                      <a:pt x="81" y="1059"/>
                    </a:lnTo>
                    <a:lnTo>
                      <a:pt x="75" y="1057"/>
                    </a:lnTo>
                    <a:lnTo>
                      <a:pt x="71" y="1054"/>
                    </a:lnTo>
                    <a:lnTo>
                      <a:pt x="66" y="1052"/>
                    </a:lnTo>
                    <a:lnTo>
                      <a:pt x="62" y="1049"/>
                    </a:lnTo>
                    <a:lnTo>
                      <a:pt x="61" y="1046"/>
                    </a:lnTo>
                    <a:lnTo>
                      <a:pt x="61" y="1041"/>
                    </a:lnTo>
                    <a:lnTo>
                      <a:pt x="62" y="1039"/>
                    </a:lnTo>
                    <a:lnTo>
                      <a:pt x="62" y="1038"/>
                    </a:lnTo>
                    <a:lnTo>
                      <a:pt x="64" y="1037"/>
                    </a:lnTo>
                    <a:lnTo>
                      <a:pt x="64" y="1034"/>
                    </a:lnTo>
                    <a:lnTo>
                      <a:pt x="65" y="1033"/>
                    </a:lnTo>
                    <a:lnTo>
                      <a:pt x="66" y="1032"/>
                    </a:lnTo>
                    <a:lnTo>
                      <a:pt x="66" y="1030"/>
                    </a:lnTo>
                    <a:lnTo>
                      <a:pt x="67" y="1028"/>
                    </a:lnTo>
                    <a:close/>
                  </a:path>
                </a:pathLst>
              </a:custGeom>
              <a:solidFill>
                <a:srgbClr val="CFCF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67" name="Freeform 43"/>
              <p:cNvSpPr>
                <a:spLocks noEditPoints="1"/>
              </p:cNvSpPr>
              <p:nvPr/>
            </p:nvSpPr>
            <p:spPr bwMode="auto">
              <a:xfrm>
                <a:off x="5157788" y="2927350"/>
                <a:ext cx="139700" cy="520700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14" y="5"/>
                  </a:cxn>
                  <a:cxn ang="0">
                    <a:pos x="2" y="8"/>
                  </a:cxn>
                  <a:cxn ang="0">
                    <a:pos x="2" y="16"/>
                  </a:cxn>
                  <a:cxn ang="0">
                    <a:pos x="1" y="23"/>
                  </a:cxn>
                  <a:cxn ang="0">
                    <a:pos x="1" y="30"/>
                  </a:cxn>
                  <a:cxn ang="0">
                    <a:pos x="1" y="38"/>
                  </a:cxn>
                  <a:cxn ang="0">
                    <a:pos x="1" y="45"/>
                  </a:cxn>
                  <a:cxn ang="0">
                    <a:pos x="1" y="52"/>
                  </a:cxn>
                  <a:cxn ang="0">
                    <a:pos x="0" y="60"/>
                  </a:cxn>
                  <a:cxn ang="0">
                    <a:pos x="0" y="67"/>
                  </a:cxn>
                  <a:cxn ang="0">
                    <a:pos x="7" y="65"/>
                  </a:cxn>
                  <a:cxn ang="0">
                    <a:pos x="27" y="59"/>
                  </a:cxn>
                  <a:cxn ang="0">
                    <a:pos x="27" y="52"/>
                  </a:cxn>
                  <a:cxn ang="0">
                    <a:pos x="28" y="45"/>
                  </a:cxn>
                  <a:cxn ang="0">
                    <a:pos x="29" y="37"/>
                  </a:cxn>
                  <a:cxn ang="0">
                    <a:pos x="29" y="30"/>
                  </a:cxn>
                  <a:cxn ang="0">
                    <a:pos x="30" y="23"/>
                  </a:cxn>
                  <a:cxn ang="0">
                    <a:pos x="32" y="16"/>
                  </a:cxn>
                  <a:cxn ang="0">
                    <a:pos x="33" y="7"/>
                  </a:cxn>
                  <a:cxn ang="0">
                    <a:pos x="34" y="0"/>
                  </a:cxn>
                  <a:cxn ang="0">
                    <a:pos x="69" y="978"/>
                  </a:cxn>
                  <a:cxn ang="0">
                    <a:pos x="88" y="981"/>
                  </a:cxn>
                  <a:cxn ang="0">
                    <a:pos x="113" y="983"/>
                  </a:cxn>
                  <a:cxn ang="0">
                    <a:pos x="138" y="983"/>
                  </a:cxn>
                  <a:cxn ang="0">
                    <a:pos x="164" y="983"/>
                  </a:cxn>
                  <a:cxn ang="0">
                    <a:pos x="190" y="981"/>
                  </a:cxn>
                  <a:cxn ang="0">
                    <a:pos x="214" y="977"/>
                  </a:cxn>
                  <a:cxn ang="0">
                    <a:pos x="235" y="974"/>
                  </a:cxn>
                  <a:cxn ang="0">
                    <a:pos x="236" y="973"/>
                  </a:cxn>
                  <a:cxn ang="0">
                    <a:pos x="236" y="970"/>
                  </a:cxn>
                  <a:cxn ang="0">
                    <a:pos x="238" y="969"/>
                  </a:cxn>
                  <a:cxn ang="0">
                    <a:pos x="238" y="967"/>
                  </a:cxn>
                  <a:cxn ang="0">
                    <a:pos x="239" y="966"/>
                  </a:cxn>
                  <a:cxn ang="0">
                    <a:pos x="239" y="964"/>
                  </a:cxn>
                  <a:cxn ang="0">
                    <a:pos x="240" y="962"/>
                  </a:cxn>
                  <a:cxn ang="0">
                    <a:pos x="240" y="961"/>
                  </a:cxn>
                  <a:cxn ang="0">
                    <a:pos x="243" y="955"/>
                  </a:cxn>
                  <a:cxn ang="0">
                    <a:pos x="248" y="949"/>
                  </a:cxn>
                  <a:cxn ang="0">
                    <a:pos x="252" y="942"/>
                  </a:cxn>
                  <a:cxn ang="0">
                    <a:pos x="254" y="936"/>
                  </a:cxn>
                  <a:cxn ang="0">
                    <a:pos x="257" y="929"/>
                  </a:cxn>
                  <a:cxn ang="0">
                    <a:pos x="260" y="923"/>
                  </a:cxn>
                  <a:cxn ang="0">
                    <a:pos x="262" y="916"/>
                  </a:cxn>
                  <a:cxn ang="0">
                    <a:pos x="264" y="911"/>
                  </a:cxn>
                  <a:cxn ang="0">
                    <a:pos x="249" y="914"/>
                  </a:cxn>
                  <a:cxn ang="0">
                    <a:pos x="228" y="919"/>
                  </a:cxn>
                  <a:cxn ang="0">
                    <a:pos x="206" y="923"/>
                  </a:cxn>
                  <a:cxn ang="0">
                    <a:pos x="184" y="926"/>
                  </a:cxn>
                  <a:cxn ang="0">
                    <a:pos x="161" y="928"/>
                  </a:cxn>
                  <a:cxn ang="0">
                    <a:pos x="138" y="928"/>
                  </a:cxn>
                  <a:cxn ang="0">
                    <a:pos x="116" y="928"/>
                  </a:cxn>
                  <a:cxn ang="0">
                    <a:pos x="94" y="926"/>
                  </a:cxn>
                  <a:cxn ang="0">
                    <a:pos x="88" y="926"/>
                  </a:cxn>
                  <a:cxn ang="0">
                    <a:pos x="85" y="932"/>
                  </a:cxn>
                  <a:cxn ang="0">
                    <a:pos x="83" y="939"/>
                  </a:cxn>
                  <a:cxn ang="0">
                    <a:pos x="81" y="946"/>
                  </a:cxn>
                  <a:cxn ang="0">
                    <a:pos x="78" y="953"/>
                  </a:cxn>
                  <a:cxn ang="0">
                    <a:pos x="76" y="959"/>
                  </a:cxn>
                  <a:cxn ang="0">
                    <a:pos x="74" y="966"/>
                  </a:cxn>
                  <a:cxn ang="0">
                    <a:pos x="71" y="973"/>
                  </a:cxn>
                  <a:cxn ang="0">
                    <a:pos x="69" y="978"/>
                  </a:cxn>
                </a:cxnLst>
                <a:rect l="0" t="0" r="r" b="b"/>
                <a:pathLst>
                  <a:path w="264" h="983">
                    <a:moveTo>
                      <a:pt x="34" y="0"/>
                    </a:moveTo>
                    <a:lnTo>
                      <a:pt x="14" y="5"/>
                    </a:lnTo>
                    <a:lnTo>
                      <a:pt x="2" y="8"/>
                    </a:lnTo>
                    <a:lnTo>
                      <a:pt x="2" y="16"/>
                    </a:lnTo>
                    <a:lnTo>
                      <a:pt x="1" y="23"/>
                    </a:lnTo>
                    <a:lnTo>
                      <a:pt x="1" y="30"/>
                    </a:lnTo>
                    <a:lnTo>
                      <a:pt x="1" y="38"/>
                    </a:lnTo>
                    <a:lnTo>
                      <a:pt x="1" y="45"/>
                    </a:lnTo>
                    <a:lnTo>
                      <a:pt x="1" y="52"/>
                    </a:lnTo>
                    <a:lnTo>
                      <a:pt x="0" y="60"/>
                    </a:lnTo>
                    <a:lnTo>
                      <a:pt x="0" y="67"/>
                    </a:lnTo>
                    <a:lnTo>
                      <a:pt x="7" y="65"/>
                    </a:lnTo>
                    <a:lnTo>
                      <a:pt x="27" y="59"/>
                    </a:lnTo>
                    <a:lnTo>
                      <a:pt x="27" y="52"/>
                    </a:lnTo>
                    <a:lnTo>
                      <a:pt x="28" y="45"/>
                    </a:lnTo>
                    <a:lnTo>
                      <a:pt x="29" y="37"/>
                    </a:lnTo>
                    <a:lnTo>
                      <a:pt x="29" y="30"/>
                    </a:lnTo>
                    <a:lnTo>
                      <a:pt x="30" y="23"/>
                    </a:lnTo>
                    <a:lnTo>
                      <a:pt x="32" y="16"/>
                    </a:lnTo>
                    <a:lnTo>
                      <a:pt x="33" y="7"/>
                    </a:lnTo>
                    <a:lnTo>
                      <a:pt x="34" y="0"/>
                    </a:lnTo>
                    <a:close/>
                    <a:moveTo>
                      <a:pt x="69" y="978"/>
                    </a:moveTo>
                    <a:lnTo>
                      <a:pt x="88" y="981"/>
                    </a:lnTo>
                    <a:lnTo>
                      <a:pt x="113" y="983"/>
                    </a:lnTo>
                    <a:lnTo>
                      <a:pt x="138" y="983"/>
                    </a:lnTo>
                    <a:lnTo>
                      <a:pt x="164" y="983"/>
                    </a:lnTo>
                    <a:lnTo>
                      <a:pt x="190" y="981"/>
                    </a:lnTo>
                    <a:lnTo>
                      <a:pt x="214" y="977"/>
                    </a:lnTo>
                    <a:lnTo>
                      <a:pt x="235" y="974"/>
                    </a:lnTo>
                    <a:lnTo>
                      <a:pt x="236" y="973"/>
                    </a:lnTo>
                    <a:lnTo>
                      <a:pt x="236" y="970"/>
                    </a:lnTo>
                    <a:lnTo>
                      <a:pt x="238" y="969"/>
                    </a:lnTo>
                    <a:lnTo>
                      <a:pt x="238" y="967"/>
                    </a:lnTo>
                    <a:lnTo>
                      <a:pt x="239" y="966"/>
                    </a:lnTo>
                    <a:lnTo>
                      <a:pt x="239" y="964"/>
                    </a:lnTo>
                    <a:lnTo>
                      <a:pt x="240" y="962"/>
                    </a:lnTo>
                    <a:lnTo>
                      <a:pt x="240" y="961"/>
                    </a:lnTo>
                    <a:lnTo>
                      <a:pt x="243" y="955"/>
                    </a:lnTo>
                    <a:lnTo>
                      <a:pt x="248" y="949"/>
                    </a:lnTo>
                    <a:lnTo>
                      <a:pt x="252" y="942"/>
                    </a:lnTo>
                    <a:lnTo>
                      <a:pt x="254" y="936"/>
                    </a:lnTo>
                    <a:lnTo>
                      <a:pt x="257" y="929"/>
                    </a:lnTo>
                    <a:lnTo>
                      <a:pt x="260" y="923"/>
                    </a:lnTo>
                    <a:lnTo>
                      <a:pt x="262" y="916"/>
                    </a:lnTo>
                    <a:lnTo>
                      <a:pt x="264" y="911"/>
                    </a:lnTo>
                    <a:lnTo>
                      <a:pt x="249" y="914"/>
                    </a:lnTo>
                    <a:lnTo>
                      <a:pt x="228" y="919"/>
                    </a:lnTo>
                    <a:lnTo>
                      <a:pt x="206" y="923"/>
                    </a:lnTo>
                    <a:lnTo>
                      <a:pt x="184" y="926"/>
                    </a:lnTo>
                    <a:lnTo>
                      <a:pt x="161" y="928"/>
                    </a:lnTo>
                    <a:lnTo>
                      <a:pt x="138" y="928"/>
                    </a:lnTo>
                    <a:lnTo>
                      <a:pt x="116" y="928"/>
                    </a:lnTo>
                    <a:lnTo>
                      <a:pt x="94" y="926"/>
                    </a:lnTo>
                    <a:lnTo>
                      <a:pt x="88" y="926"/>
                    </a:lnTo>
                    <a:lnTo>
                      <a:pt x="85" y="932"/>
                    </a:lnTo>
                    <a:lnTo>
                      <a:pt x="83" y="939"/>
                    </a:lnTo>
                    <a:lnTo>
                      <a:pt x="81" y="946"/>
                    </a:lnTo>
                    <a:lnTo>
                      <a:pt x="78" y="953"/>
                    </a:lnTo>
                    <a:lnTo>
                      <a:pt x="76" y="959"/>
                    </a:lnTo>
                    <a:lnTo>
                      <a:pt x="74" y="966"/>
                    </a:lnTo>
                    <a:lnTo>
                      <a:pt x="71" y="973"/>
                    </a:lnTo>
                    <a:lnTo>
                      <a:pt x="69" y="978"/>
                    </a:lnTo>
                    <a:close/>
                  </a:path>
                </a:pathLst>
              </a:custGeom>
              <a:solidFill>
                <a:srgbClr val="D3D3B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68" name="Freeform 44"/>
              <p:cNvSpPr>
                <a:spLocks noEditPoints="1"/>
              </p:cNvSpPr>
              <p:nvPr/>
            </p:nvSpPr>
            <p:spPr bwMode="auto">
              <a:xfrm>
                <a:off x="5156201" y="2959100"/>
                <a:ext cx="144463" cy="460375"/>
              </a:xfrm>
              <a:custGeom>
                <a:avLst/>
                <a:gdLst/>
                <a:ahLst/>
                <a:cxnLst>
                  <a:cxn ang="0">
                    <a:pos x="11" y="6"/>
                  </a:cxn>
                  <a:cxn ang="0">
                    <a:pos x="4" y="13"/>
                  </a:cxn>
                  <a:cxn ang="0">
                    <a:pos x="3" y="22"/>
                  </a:cxn>
                  <a:cxn ang="0">
                    <a:pos x="3" y="33"/>
                  </a:cxn>
                  <a:cxn ang="0">
                    <a:pos x="2" y="42"/>
                  </a:cxn>
                  <a:cxn ang="0">
                    <a:pos x="0" y="49"/>
                  </a:cxn>
                  <a:cxn ang="0">
                    <a:pos x="2" y="55"/>
                  </a:cxn>
                  <a:cxn ang="0">
                    <a:pos x="2" y="59"/>
                  </a:cxn>
                  <a:cxn ang="0">
                    <a:pos x="2" y="64"/>
                  </a:cxn>
                  <a:cxn ang="0">
                    <a:pos x="10" y="64"/>
                  </a:cxn>
                  <a:cxn ang="0">
                    <a:pos x="29" y="58"/>
                  </a:cxn>
                  <a:cxn ang="0">
                    <a:pos x="29" y="43"/>
                  </a:cxn>
                  <a:cxn ang="0">
                    <a:pos x="29" y="29"/>
                  </a:cxn>
                  <a:cxn ang="0">
                    <a:pos x="30" y="14"/>
                  </a:cxn>
                  <a:cxn ang="0">
                    <a:pos x="31" y="0"/>
                  </a:cxn>
                  <a:cxn ang="0">
                    <a:pos x="98" y="867"/>
                  </a:cxn>
                  <a:cxn ang="0">
                    <a:pos x="142" y="869"/>
                  </a:cxn>
                  <a:cxn ang="0">
                    <a:pos x="188" y="867"/>
                  </a:cxn>
                  <a:cxn ang="0">
                    <a:pos x="232" y="860"/>
                  </a:cxn>
                  <a:cxn ang="0">
                    <a:pos x="268" y="852"/>
                  </a:cxn>
                  <a:cxn ang="0">
                    <a:pos x="272" y="836"/>
                  </a:cxn>
                  <a:cxn ang="0">
                    <a:pos x="273" y="821"/>
                  </a:cxn>
                  <a:cxn ang="0">
                    <a:pos x="274" y="806"/>
                  </a:cxn>
                  <a:cxn ang="0">
                    <a:pos x="274" y="791"/>
                  </a:cxn>
                  <a:cxn ang="0">
                    <a:pos x="239" y="801"/>
                  </a:cxn>
                  <a:cxn ang="0">
                    <a:pos x="202" y="809"/>
                  </a:cxn>
                  <a:cxn ang="0">
                    <a:pos x="162" y="813"/>
                  </a:cxn>
                  <a:cxn ang="0">
                    <a:pos x="122" y="813"/>
                  </a:cxn>
                  <a:cxn ang="0">
                    <a:pos x="101" y="812"/>
                  </a:cxn>
                  <a:cxn ang="0">
                    <a:pos x="100" y="826"/>
                  </a:cxn>
                  <a:cxn ang="0">
                    <a:pos x="98" y="839"/>
                  </a:cxn>
                  <a:cxn ang="0">
                    <a:pos x="95" y="853"/>
                  </a:cxn>
                  <a:cxn ang="0">
                    <a:pos x="92" y="867"/>
                  </a:cxn>
                </a:cxnLst>
                <a:rect l="0" t="0" r="r" b="b"/>
                <a:pathLst>
                  <a:path w="274" h="869">
                    <a:moveTo>
                      <a:pt x="31" y="0"/>
                    </a:moveTo>
                    <a:lnTo>
                      <a:pt x="11" y="6"/>
                    </a:lnTo>
                    <a:lnTo>
                      <a:pt x="4" y="8"/>
                    </a:lnTo>
                    <a:lnTo>
                      <a:pt x="4" y="13"/>
                    </a:lnTo>
                    <a:lnTo>
                      <a:pt x="4" y="17"/>
                    </a:lnTo>
                    <a:lnTo>
                      <a:pt x="3" y="22"/>
                    </a:lnTo>
                    <a:lnTo>
                      <a:pt x="3" y="28"/>
                    </a:lnTo>
                    <a:lnTo>
                      <a:pt x="3" y="33"/>
                    </a:lnTo>
                    <a:lnTo>
                      <a:pt x="2" y="37"/>
                    </a:lnTo>
                    <a:lnTo>
                      <a:pt x="2" y="42"/>
                    </a:lnTo>
                    <a:lnTo>
                      <a:pt x="0" y="47"/>
                    </a:lnTo>
                    <a:lnTo>
                      <a:pt x="0" y="49"/>
                    </a:lnTo>
                    <a:lnTo>
                      <a:pt x="2" y="51"/>
                    </a:lnTo>
                    <a:lnTo>
                      <a:pt x="2" y="55"/>
                    </a:lnTo>
                    <a:lnTo>
                      <a:pt x="2" y="57"/>
                    </a:lnTo>
                    <a:lnTo>
                      <a:pt x="2" y="59"/>
                    </a:lnTo>
                    <a:lnTo>
                      <a:pt x="2" y="62"/>
                    </a:lnTo>
                    <a:lnTo>
                      <a:pt x="2" y="64"/>
                    </a:lnTo>
                    <a:lnTo>
                      <a:pt x="3" y="68"/>
                    </a:lnTo>
                    <a:lnTo>
                      <a:pt x="10" y="64"/>
                    </a:lnTo>
                    <a:lnTo>
                      <a:pt x="27" y="58"/>
                    </a:lnTo>
                    <a:lnTo>
                      <a:pt x="29" y="58"/>
                    </a:lnTo>
                    <a:lnTo>
                      <a:pt x="29" y="50"/>
                    </a:lnTo>
                    <a:lnTo>
                      <a:pt x="29" y="43"/>
                    </a:lnTo>
                    <a:lnTo>
                      <a:pt x="29" y="36"/>
                    </a:lnTo>
                    <a:lnTo>
                      <a:pt x="29" y="29"/>
                    </a:lnTo>
                    <a:lnTo>
                      <a:pt x="30" y="22"/>
                    </a:lnTo>
                    <a:lnTo>
                      <a:pt x="30" y="14"/>
                    </a:lnTo>
                    <a:lnTo>
                      <a:pt x="30" y="7"/>
                    </a:lnTo>
                    <a:lnTo>
                      <a:pt x="31" y="0"/>
                    </a:lnTo>
                    <a:close/>
                    <a:moveTo>
                      <a:pt x="92" y="867"/>
                    </a:moveTo>
                    <a:lnTo>
                      <a:pt x="98" y="867"/>
                    </a:lnTo>
                    <a:lnTo>
                      <a:pt x="120" y="869"/>
                    </a:lnTo>
                    <a:lnTo>
                      <a:pt x="142" y="869"/>
                    </a:lnTo>
                    <a:lnTo>
                      <a:pt x="165" y="869"/>
                    </a:lnTo>
                    <a:lnTo>
                      <a:pt x="188" y="867"/>
                    </a:lnTo>
                    <a:lnTo>
                      <a:pt x="210" y="864"/>
                    </a:lnTo>
                    <a:lnTo>
                      <a:pt x="232" y="860"/>
                    </a:lnTo>
                    <a:lnTo>
                      <a:pt x="253" y="855"/>
                    </a:lnTo>
                    <a:lnTo>
                      <a:pt x="268" y="852"/>
                    </a:lnTo>
                    <a:lnTo>
                      <a:pt x="270" y="843"/>
                    </a:lnTo>
                    <a:lnTo>
                      <a:pt x="272" y="836"/>
                    </a:lnTo>
                    <a:lnTo>
                      <a:pt x="273" y="829"/>
                    </a:lnTo>
                    <a:lnTo>
                      <a:pt x="273" y="821"/>
                    </a:lnTo>
                    <a:lnTo>
                      <a:pt x="274" y="814"/>
                    </a:lnTo>
                    <a:lnTo>
                      <a:pt x="274" y="806"/>
                    </a:lnTo>
                    <a:lnTo>
                      <a:pt x="274" y="799"/>
                    </a:lnTo>
                    <a:lnTo>
                      <a:pt x="274" y="791"/>
                    </a:lnTo>
                    <a:lnTo>
                      <a:pt x="258" y="797"/>
                    </a:lnTo>
                    <a:lnTo>
                      <a:pt x="239" y="801"/>
                    </a:lnTo>
                    <a:lnTo>
                      <a:pt x="220" y="806"/>
                    </a:lnTo>
                    <a:lnTo>
                      <a:pt x="202" y="809"/>
                    </a:lnTo>
                    <a:lnTo>
                      <a:pt x="182" y="812"/>
                    </a:lnTo>
                    <a:lnTo>
                      <a:pt x="162" y="813"/>
                    </a:lnTo>
                    <a:lnTo>
                      <a:pt x="142" y="814"/>
                    </a:lnTo>
                    <a:lnTo>
                      <a:pt x="122" y="813"/>
                    </a:lnTo>
                    <a:lnTo>
                      <a:pt x="103" y="812"/>
                    </a:lnTo>
                    <a:lnTo>
                      <a:pt x="101" y="812"/>
                    </a:lnTo>
                    <a:lnTo>
                      <a:pt x="101" y="819"/>
                    </a:lnTo>
                    <a:lnTo>
                      <a:pt x="100" y="826"/>
                    </a:lnTo>
                    <a:lnTo>
                      <a:pt x="99" y="832"/>
                    </a:lnTo>
                    <a:lnTo>
                      <a:pt x="98" y="839"/>
                    </a:lnTo>
                    <a:lnTo>
                      <a:pt x="96" y="846"/>
                    </a:lnTo>
                    <a:lnTo>
                      <a:pt x="95" y="853"/>
                    </a:lnTo>
                    <a:lnTo>
                      <a:pt x="93" y="860"/>
                    </a:lnTo>
                    <a:lnTo>
                      <a:pt x="92" y="867"/>
                    </a:lnTo>
                    <a:close/>
                  </a:path>
                </a:pathLst>
              </a:custGeom>
              <a:solidFill>
                <a:srgbClr val="D8D8B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69" name="Freeform 45"/>
              <p:cNvSpPr>
                <a:spLocks noEditPoints="1"/>
              </p:cNvSpPr>
              <p:nvPr/>
            </p:nvSpPr>
            <p:spPr bwMode="auto">
              <a:xfrm>
                <a:off x="5157788" y="2989263"/>
                <a:ext cx="142875" cy="400050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0" y="10"/>
                  </a:cxn>
                  <a:cxn ang="0">
                    <a:pos x="0" y="24"/>
                  </a:cxn>
                  <a:cxn ang="0">
                    <a:pos x="1" y="39"/>
                  </a:cxn>
                  <a:cxn ang="0">
                    <a:pos x="1" y="53"/>
                  </a:cxn>
                  <a:cxn ang="0">
                    <a:pos x="2" y="68"/>
                  </a:cxn>
                  <a:cxn ang="0">
                    <a:pos x="26" y="58"/>
                  </a:cxn>
                  <a:cxn ang="0">
                    <a:pos x="27" y="51"/>
                  </a:cxn>
                  <a:cxn ang="0">
                    <a:pos x="27" y="35"/>
                  </a:cxn>
                  <a:cxn ang="0">
                    <a:pos x="26" y="21"/>
                  </a:cxn>
                  <a:cxn ang="0">
                    <a:pos x="26" y="7"/>
                  </a:cxn>
                  <a:cxn ang="0">
                    <a:pos x="98" y="754"/>
                  </a:cxn>
                  <a:cxn ang="0">
                    <a:pos x="119" y="755"/>
                  </a:cxn>
                  <a:cxn ang="0">
                    <a:pos x="159" y="755"/>
                  </a:cxn>
                  <a:cxn ang="0">
                    <a:pos x="199" y="751"/>
                  </a:cxn>
                  <a:cxn ang="0">
                    <a:pos x="236" y="743"/>
                  </a:cxn>
                  <a:cxn ang="0">
                    <a:pos x="271" y="733"/>
                  </a:cxn>
                  <a:cxn ang="0">
                    <a:pos x="270" y="719"/>
                  </a:cxn>
                  <a:cxn ang="0">
                    <a:pos x="269" y="705"/>
                  </a:cxn>
                  <a:cxn ang="0">
                    <a:pos x="267" y="691"/>
                  </a:cxn>
                  <a:cxn ang="0">
                    <a:pos x="264" y="677"/>
                  </a:cxn>
                  <a:cxn ang="0">
                    <a:pos x="239" y="686"/>
                  </a:cxn>
                  <a:cxn ang="0">
                    <a:pos x="207" y="694"/>
                  </a:cxn>
                  <a:cxn ang="0">
                    <a:pos x="173" y="699"/>
                  </a:cxn>
                  <a:cxn ang="0">
                    <a:pos x="139" y="701"/>
                  </a:cxn>
                  <a:cxn ang="0">
                    <a:pos x="105" y="699"/>
                  </a:cxn>
                  <a:cxn ang="0">
                    <a:pos x="100" y="701"/>
                  </a:cxn>
                  <a:cxn ang="0">
                    <a:pos x="99" y="707"/>
                  </a:cxn>
                  <a:cxn ang="0">
                    <a:pos x="99" y="714"/>
                  </a:cxn>
                  <a:cxn ang="0">
                    <a:pos x="98" y="720"/>
                  </a:cxn>
                  <a:cxn ang="0">
                    <a:pos x="98" y="727"/>
                  </a:cxn>
                  <a:cxn ang="0">
                    <a:pos x="98" y="734"/>
                  </a:cxn>
                  <a:cxn ang="0">
                    <a:pos x="98" y="742"/>
                  </a:cxn>
                  <a:cxn ang="0">
                    <a:pos x="98" y="750"/>
                  </a:cxn>
                </a:cxnLst>
                <a:rect l="0" t="0" r="r" b="b"/>
                <a:pathLst>
                  <a:path w="271" h="756">
                    <a:moveTo>
                      <a:pt x="26" y="0"/>
                    </a:moveTo>
                    <a:lnTo>
                      <a:pt x="24" y="0"/>
                    </a:lnTo>
                    <a:lnTo>
                      <a:pt x="7" y="6"/>
                    </a:lnTo>
                    <a:lnTo>
                      <a:pt x="0" y="10"/>
                    </a:lnTo>
                    <a:lnTo>
                      <a:pt x="0" y="17"/>
                    </a:lnTo>
                    <a:lnTo>
                      <a:pt x="0" y="24"/>
                    </a:lnTo>
                    <a:lnTo>
                      <a:pt x="1" y="31"/>
                    </a:lnTo>
                    <a:lnTo>
                      <a:pt x="1" y="39"/>
                    </a:lnTo>
                    <a:lnTo>
                      <a:pt x="1" y="46"/>
                    </a:lnTo>
                    <a:lnTo>
                      <a:pt x="1" y="53"/>
                    </a:lnTo>
                    <a:lnTo>
                      <a:pt x="1" y="61"/>
                    </a:lnTo>
                    <a:lnTo>
                      <a:pt x="2" y="68"/>
                    </a:lnTo>
                    <a:lnTo>
                      <a:pt x="10" y="65"/>
                    </a:lnTo>
                    <a:lnTo>
                      <a:pt x="26" y="58"/>
                    </a:lnTo>
                    <a:lnTo>
                      <a:pt x="28" y="58"/>
                    </a:lnTo>
                    <a:lnTo>
                      <a:pt x="27" y="51"/>
                    </a:lnTo>
                    <a:lnTo>
                      <a:pt x="27" y="44"/>
                    </a:lnTo>
                    <a:lnTo>
                      <a:pt x="27" y="35"/>
                    </a:lnTo>
                    <a:lnTo>
                      <a:pt x="27" y="28"/>
                    </a:lnTo>
                    <a:lnTo>
                      <a:pt x="26" y="21"/>
                    </a:lnTo>
                    <a:lnTo>
                      <a:pt x="26" y="14"/>
                    </a:lnTo>
                    <a:lnTo>
                      <a:pt x="26" y="7"/>
                    </a:lnTo>
                    <a:lnTo>
                      <a:pt x="26" y="0"/>
                    </a:lnTo>
                    <a:close/>
                    <a:moveTo>
                      <a:pt x="98" y="754"/>
                    </a:moveTo>
                    <a:lnTo>
                      <a:pt x="100" y="754"/>
                    </a:lnTo>
                    <a:lnTo>
                      <a:pt x="119" y="755"/>
                    </a:lnTo>
                    <a:lnTo>
                      <a:pt x="139" y="756"/>
                    </a:lnTo>
                    <a:lnTo>
                      <a:pt x="159" y="755"/>
                    </a:lnTo>
                    <a:lnTo>
                      <a:pt x="179" y="754"/>
                    </a:lnTo>
                    <a:lnTo>
                      <a:pt x="199" y="751"/>
                    </a:lnTo>
                    <a:lnTo>
                      <a:pt x="217" y="748"/>
                    </a:lnTo>
                    <a:lnTo>
                      <a:pt x="236" y="743"/>
                    </a:lnTo>
                    <a:lnTo>
                      <a:pt x="255" y="739"/>
                    </a:lnTo>
                    <a:lnTo>
                      <a:pt x="271" y="733"/>
                    </a:lnTo>
                    <a:lnTo>
                      <a:pt x="271" y="726"/>
                    </a:lnTo>
                    <a:lnTo>
                      <a:pt x="270" y="719"/>
                    </a:lnTo>
                    <a:lnTo>
                      <a:pt x="270" y="712"/>
                    </a:lnTo>
                    <a:lnTo>
                      <a:pt x="269" y="705"/>
                    </a:lnTo>
                    <a:lnTo>
                      <a:pt x="268" y="698"/>
                    </a:lnTo>
                    <a:lnTo>
                      <a:pt x="267" y="691"/>
                    </a:lnTo>
                    <a:lnTo>
                      <a:pt x="265" y="684"/>
                    </a:lnTo>
                    <a:lnTo>
                      <a:pt x="264" y="677"/>
                    </a:lnTo>
                    <a:lnTo>
                      <a:pt x="254" y="681"/>
                    </a:lnTo>
                    <a:lnTo>
                      <a:pt x="239" y="686"/>
                    </a:lnTo>
                    <a:lnTo>
                      <a:pt x="222" y="691"/>
                    </a:lnTo>
                    <a:lnTo>
                      <a:pt x="207" y="694"/>
                    </a:lnTo>
                    <a:lnTo>
                      <a:pt x="191" y="696"/>
                    </a:lnTo>
                    <a:lnTo>
                      <a:pt x="173" y="699"/>
                    </a:lnTo>
                    <a:lnTo>
                      <a:pt x="157" y="700"/>
                    </a:lnTo>
                    <a:lnTo>
                      <a:pt x="139" y="701"/>
                    </a:lnTo>
                    <a:lnTo>
                      <a:pt x="123" y="700"/>
                    </a:lnTo>
                    <a:lnTo>
                      <a:pt x="105" y="699"/>
                    </a:lnTo>
                    <a:lnTo>
                      <a:pt x="100" y="699"/>
                    </a:lnTo>
                    <a:lnTo>
                      <a:pt x="100" y="701"/>
                    </a:lnTo>
                    <a:lnTo>
                      <a:pt x="99" y="705"/>
                    </a:lnTo>
                    <a:lnTo>
                      <a:pt x="99" y="707"/>
                    </a:lnTo>
                    <a:lnTo>
                      <a:pt x="99" y="711"/>
                    </a:lnTo>
                    <a:lnTo>
                      <a:pt x="99" y="714"/>
                    </a:lnTo>
                    <a:lnTo>
                      <a:pt x="98" y="716"/>
                    </a:lnTo>
                    <a:lnTo>
                      <a:pt x="98" y="720"/>
                    </a:lnTo>
                    <a:lnTo>
                      <a:pt x="98" y="722"/>
                    </a:lnTo>
                    <a:lnTo>
                      <a:pt x="98" y="727"/>
                    </a:lnTo>
                    <a:lnTo>
                      <a:pt x="98" y="730"/>
                    </a:lnTo>
                    <a:lnTo>
                      <a:pt x="98" y="734"/>
                    </a:lnTo>
                    <a:lnTo>
                      <a:pt x="98" y="739"/>
                    </a:lnTo>
                    <a:lnTo>
                      <a:pt x="98" y="742"/>
                    </a:lnTo>
                    <a:lnTo>
                      <a:pt x="98" y="746"/>
                    </a:lnTo>
                    <a:lnTo>
                      <a:pt x="98" y="750"/>
                    </a:lnTo>
                    <a:lnTo>
                      <a:pt x="98" y="754"/>
                    </a:lnTo>
                    <a:close/>
                  </a:path>
                </a:pathLst>
              </a:custGeom>
              <a:solidFill>
                <a:srgbClr val="DDDD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70" name="Freeform 46"/>
              <p:cNvSpPr>
                <a:spLocks noEditPoints="1"/>
              </p:cNvSpPr>
              <p:nvPr/>
            </p:nvSpPr>
            <p:spPr bwMode="auto">
              <a:xfrm>
                <a:off x="5157788" y="3021013"/>
                <a:ext cx="139700" cy="339725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0" y="10"/>
                  </a:cxn>
                  <a:cxn ang="0">
                    <a:pos x="0" y="25"/>
                  </a:cxn>
                  <a:cxn ang="0">
                    <a:pos x="0" y="41"/>
                  </a:cxn>
                  <a:cxn ang="0">
                    <a:pos x="1" y="56"/>
                  </a:cxn>
                  <a:cxn ang="0">
                    <a:pos x="1" y="71"/>
                  </a:cxn>
                  <a:cxn ang="0">
                    <a:pos x="18" y="63"/>
                  </a:cxn>
                  <a:cxn ang="0">
                    <a:pos x="32" y="56"/>
                  </a:cxn>
                  <a:cxn ang="0">
                    <a:pos x="29" y="42"/>
                  </a:cxn>
                  <a:cxn ang="0">
                    <a:pos x="28" y="28"/>
                  </a:cxn>
                  <a:cxn ang="0">
                    <a:pos x="27" y="14"/>
                  </a:cxn>
                  <a:cxn ang="0">
                    <a:pos x="26" y="0"/>
                  </a:cxn>
                  <a:cxn ang="0">
                    <a:pos x="103" y="641"/>
                  </a:cxn>
                  <a:cxn ang="0">
                    <a:pos x="137" y="643"/>
                  </a:cxn>
                  <a:cxn ang="0">
                    <a:pos x="171" y="641"/>
                  </a:cxn>
                  <a:cxn ang="0">
                    <a:pos x="205" y="636"/>
                  </a:cxn>
                  <a:cxn ang="0">
                    <a:pos x="237" y="628"/>
                  </a:cxn>
                  <a:cxn ang="0">
                    <a:pos x="262" y="619"/>
                  </a:cxn>
                  <a:cxn ang="0">
                    <a:pos x="259" y="605"/>
                  </a:cxn>
                  <a:cxn ang="0">
                    <a:pos x="256" y="592"/>
                  </a:cxn>
                  <a:cxn ang="0">
                    <a:pos x="253" y="578"/>
                  </a:cxn>
                  <a:cxn ang="0">
                    <a:pos x="248" y="565"/>
                  </a:cxn>
                  <a:cxn ang="0">
                    <a:pos x="233" y="571"/>
                  </a:cxn>
                  <a:cxn ang="0">
                    <a:pos x="206" y="579"/>
                  </a:cxn>
                  <a:cxn ang="0">
                    <a:pos x="179" y="585"/>
                  </a:cxn>
                  <a:cxn ang="0">
                    <a:pos x="152" y="587"/>
                  </a:cxn>
                  <a:cxn ang="0">
                    <a:pos x="123" y="587"/>
                  </a:cxn>
                  <a:cxn ang="0">
                    <a:pos x="98" y="585"/>
                  </a:cxn>
                  <a:cxn ang="0">
                    <a:pos x="100" y="599"/>
                  </a:cxn>
                  <a:cxn ang="0">
                    <a:pos x="100" y="613"/>
                  </a:cxn>
                  <a:cxn ang="0">
                    <a:pos x="98" y="627"/>
                  </a:cxn>
                  <a:cxn ang="0">
                    <a:pos x="98" y="641"/>
                  </a:cxn>
                </a:cxnLst>
                <a:rect l="0" t="0" r="r" b="b"/>
                <a:pathLst>
                  <a:path w="262" h="643">
                    <a:moveTo>
                      <a:pt x="26" y="0"/>
                    </a:moveTo>
                    <a:lnTo>
                      <a:pt x="24" y="0"/>
                    </a:lnTo>
                    <a:lnTo>
                      <a:pt x="8" y="7"/>
                    </a:lnTo>
                    <a:lnTo>
                      <a:pt x="0" y="10"/>
                    </a:lnTo>
                    <a:lnTo>
                      <a:pt x="0" y="17"/>
                    </a:lnTo>
                    <a:lnTo>
                      <a:pt x="0" y="25"/>
                    </a:lnTo>
                    <a:lnTo>
                      <a:pt x="0" y="32"/>
                    </a:lnTo>
                    <a:lnTo>
                      <a:pt x="0" y="41"/>
                    </a:lnTo>
                    <a:lnTo>
                      <a:pt x="1" y="49"/>
                    </a:lnTo>
                    <a:lnTo>
                      <a:pt x="1" y="56"/>
                    </a:lnTo>
                    <a:lnTo>
                      <a:pt x="1" y="64"/>
                    </a:lnTo>
                    <a:lnTo>
                      <a:pt x="1" y="71"/>
                    </a:lnTo>
                    <a:lnTo>
                      <a:pt x="6" y="69"/>
                    </a:lnTo>
                    <a:lnTo>
                      <a:pt x="18" y="63"/>
                    </a:lnTo>
                    <a:lnTo>
                      <a:pt x="31" y="57"/>
                    </a:lnTo>
                    <a:lnTo>
                      <a:pt x="32" y="56"/>
                    </a:lnTo>
                    <a:lnTo>
                      <a:pt x="31" y="49"/>
                    </a:lnTo>
                    <a:lnTo>
                      <a:pt x="29" y="42"/>
                    </a:lnTo>
                    <a:lnTo>
                      <a:pt x="29" y="35"/>
                    </a:lnTo>
                    <a:lnTo>
                      <a:pt x="28" y="28"/>
                    </a:lnTo>
                    <a:lnTo>
                      <a:pt x="27" y="21"/>
                    </a:lnTo>
                    <a:lnTo>
                      <a:pt x="27" y="14"/>
                    </a:lnTo>
                    <a:lnTo>
                      <a:pt x="26" y="7"/>
                    </a:lnTo>
                    <a:lnTo>
                      <a:pt x="26" y="0"/>
                    </a:lnTo>
                    <a:close/>
                    <a:moveTo>
                      <a:pt x="98" y="641"/>
                    </a:moveTo>
                    <a:lnTo>
                      <a:pt x="103" y="641"/>
                    </a:lnTo>
                    <a:lnTo>
                      <a:pt x="121" y="642"/>
                    </a:lnTo>
                    <a:lnTo>
                      <a:pt x="137" y="643"/>
                    </a:lnTo>
                    <a:lnTo>
                      <a:pt x="155" y="642"/>
                    </a:lnTo>
                    <a:lnTo>
                      <a:pt x="171" y="641"/>
                    </a:lnTo>
                    <a:lnTo>
                      <a:pt x="189" y="638"/>
                    </a:lnTo>
                    <a:lnTo>
                      <a:pt x="205" y="636"/>
                    </a:lnTo>
                    <a:lnTo>
                      <a:pt x="220" y="633"/>
                    </a:lnTo>
                    <a:lnTo>
                      <a:pt x="237" y="628"/>
                    </a:lnTo>
                    <a:lnTo>
                      <a:pt x="252" y="623"/>
                    </a:lnTo>
                    <a:lnTo>
                      <a:pt x="262" y="619"/>
                    </a:lnTo>
                    <a:lnTo>
                      <a:pt x="261" y="612"/>
                    </a:lnTo>
                    <a:lnTo>
                      <a:pt x="259" y="605"/>
                    </a:lnTo>
                    <a:lnTo>
                      <a:pt x="258" y="598"/>
                    </a:lnTo>
                    <a:lnTo>
                      <a:pt x="256" y="592"/>
                    </a:lnTo>
                    <a:lnTo>
                      <a:pt x="254" y="585"/>
                    </a:lnTo>
                    <a:lnTo>
                      <a:pt x="253" y="578"/>
                    </a:lnTo>
                    <a:lnTo>
                      <a:pt x="251" y="571"/>
                    </a:lnTo>
                    <a:lnTo>
                      <a:pt x="248" y="565"/>
                    </a:lnTo>
                    <a:lnTo>
                      <a:pt x="245" y="566"/>
                    </a:lnTo>
                    <a:lnTo>
                      <a:pt x="233" y="571"/>
                    </a:lnTo>
                    <a:lnTo>
                      <a:pt x="220" y="575"/>
                    </a:lnTo>
                    <a:lnTo>
                      <a:pt x="206" y="579"/>
                    </a:lnTo>
                    <a:lnTo>
                      <a:pt x="193" y="582"/>
                    </a:lnTo>
                    <a:lnTo>
                      <a:pt x="179" y="585"/>
                    </a:lnTo>
                    <a:lnTo>
                      <a:pt x="166" y="586"/>
                    </a:lnTo>
                    <a:lnTo>
                      <a:pt x="152" y="587"/>
                    </a:lnTo>
                    <a:lnTo>
                      <a:pt x="137" y="587"/>
                    </a:lnTo>
                    <a:lnTo>
                      <a:pt x="123" y="587"/>
                    </a:lnTo>
                    <a:lnTo>
                      <a:pt x="109" y="586"/>
                    </a:lnTo>
                    <a:lnTo>
                      <a:pt x="98" y="585"/>
                    </a:lnTo>
                    <a:lnTo>
                      <a:pt x="100" y="592"/>
                    </a:lnTo>
                    <a:lnTo>
                      <a:pt x="100" y="599"/>
                    </a:lnTo>
                    <a:lnTo>
                      <a:pt x="100" y="606"/>
                    </a:lnTo>
                    <a:lnTo>
                      <a:pt x="100" y="613"/>
                    </a:lnTo>
                    <a:lnTo>
                      <a:pt x="100" y="620"/>
                    </a:lnTo>
                    <a:lnTo>
                      <a:pt x="98" y="627"/>
                    </a:lnTo>
                    <a:lnTo>
                      <a:pt x="98" y="634"/>
                    </a:lnTo>
                    <a:lnTo>
                      <a:pt x="98" y="641"/>
                    </a:lnTo>
                    <a:close/>
                  </a:path>
                </a:pathLst>
              </a:custGeom>
              <a:solidFill>
                <a:srgbClr val="E2E2C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71" name="Freeform 47"/>
              <p:cNvSpPr>
                <a:spLocks noEditPoints="1"/>
              </p:cNvSpPr>
              <p:nvPr/>
            </p:nvSpPr>
            <p:spPr bwMode="auto">
              <a:xfrm>
                <a:off x="5159376" y="3049588"/>
                <a:ext cx="130175" cy="280988"/>
              </a:xfrm>
              <a:custGeom>
                <a:avLst/>
                <a:gdLst/>
                <a:ahLst/>
                <a:cxnLst>
                  <a:cxn ang="0">
                    <a:pos x="30" y="1"/>
                  </a:cxn>
                  <a:cxn ang="0">
                    <a:pos x="5" y="13"/>
                  </a:cxn>
                  <a:cxn ang="0">
                    <a:pos x="2" y="23"/>
                  </a:cxn>
                  <a:cxn ang="0">
                    <a:pos x="2" y="38"/>
                  </a:cxn>
                  <a:cxn ang="0">
                    <a:pos x="3" y="55"/>
                  </a:cxn>
                  <a:cxn ang="0">
                    <a:pos x="4" y="70"/>
                  </a:cxn>
                  <a:cxn ang="0">
                    <a:pos x="13" y="72"/>
                  </a:cxn>
                  <a:cxn ang="0">
                    <a:pos x="40" y="57"/>
                  </a:cxn>
                  <a:cxn ang="0">
                    <a:pos x="38" y="43"/>
                  </a:cxn>
                  <a:cxn ang="0">
                    <a:pos x="35" y="29"/>
                  </a:cxn>
                  <a:cxn ang="0">
                    <a:pos x="33" y="15"/>
                  </a:cxn>
                  <a:cxn ang="0">
                    <a:pos x="31" y="0"/>
                  </a:cxn>
                  <a:cxn ang="0">
                    <a:pos x="108" y="530"/>
                  </a:cxn>
                  <a:cxn ang="0">
                    <a:pos x="136" y="531"/>
                  </a:cxn>
                  <a:cxn ang="0">
                    <a:pos x="165" y="530"/>
                  </a:cxn>
                  <a:cxn ang="0">
                    <a:pos x="192" y="526"/>
                  </a:cxn>
                  <a:cxn ang="0">
                    <a:pos x="219" y="519"/>
                  </a:cxn>
                  <a:cxn ang="0">
                    <a:pos x="244" y="510"/>
                  </a:cxn>
                  <a:cxn ang="0">
                    <a:pos x="246" y="503"/>
                  </a:cxn>
                  <a:cxn ang="0">
                    <a:pos x="244" y="494"/>
                  </a:cxn>
                  <a:cxn ang="0">
                    <a:pos x="240" y="483"/>
                  </a:cxn>
                  <a:cxn ang="0">
                    <a:pos x="238" y="474"/>
                  </a:cxn>
                  <a:cxn ang="0">
                    <a:pos x="236" y="468"/>
                  </a:cxn>
                  <a:cxn ang="0">
                    <a:pos x="233" y="464"/>
                  </a:cxn>
                  <a:cxn ang="0">
                    <a:pos x="231" y="461"/>
                  </a:cxn>
                  <a:cxn ang="0">
                    <a:pos x="230" y="457"/>
                  </a:cxn>
                  <a:cxn ang="0">
                    <a:pos x="223" y="458"/>
                  </a:cxn>
                  <a:cxn ang="0">
                    <a:pos x="181" y="471"/>
                  </a:cxn>
                  <a:cxn ang="0">
                    <a:pos x="136" y="476"/>
                  </a:cxn>
                  <a:cxn ang="0">
                    <a:pos x="93" y="472"/>
                  </a:cxn>
                  <a:cxn ang="0">
                    <a:pos x="95" y="487"/>
                  </a:cxn>
                  <a:cxn ang="0">
                    <a:pos x="96" y="501"/>
                  </a:cxn>
                  <a:cxn ang="0">
                    <a:pos x="97" y="515"/>
                  </a:cxn>
                  <a:cxn ang="0">
                    <a:pos x="97" y="529"/>
                  </a:cxn>
                </a:cxnLst>
                <a:rect l="0" t="0" r="r" b="b"/>
                <a:pathLst>
                  <a:path w="247" h="531">
                    <a:moveTo>
                      <a:pt x="31" y="0"/>
                    </a:moveTo>
                    <a:lnTo>
                      <a:pt x="30" y="1"/>
                    </a:lnTo>
                    <a:lnTo>
                      <a:pt x="17" y="7"/>
                    </a:lnTo>
                    <a:lnTo>
                      <a:pt x="5" y="13"/>
                    </a:lnTo>
                    <a:lnTo>
                      <a:pt x="0" y="15"/>
                    </a:lnTo>
                    <a:lnTo>
                      <a:pt x="2" y="23"/>
                    </a:lnTo>
                    <a:lnTo>
                      <a:pt x="2" y="31"/>
                    </a:lnTo>
                    <a:lnTo>
                      <a:pt x="2" y="38"/>
                    </a:lnTo>
                    <a:lnTo>
                      <a:pt x="3" y="47"/>
                    </a:lnTo>
                    <a:lnTo>
                      <a:pt x="3" y="55"/>
                    </a:lnTo>
                    <a:lnTo>
                      <a:pt x="4" y="63"/>
                    </a:lnTo>
                    <a:lnTo>
                      <a:pt x="4" y="70"/>
                    </a:lnTo>
                    <a:lnTo>
                      <a:pt x="5" y="78"/>
                    </a:lnTo>
                    <a:lnTo>
                      <a:pt x="13" y="72"/>
                    </a:lnTo>
                    <a:lnTo>
                      <a:pt x="31" y="61"/>
                    </a:lnTo>
                    <a:lnTo>
                      <a:pt x="40" y="57"/>
                    </a:lnTo>
                    <a:lnTo>
                      <a:pt x="39" y="50"/>
                    </a:lnTo>
                    <a:lnTo>
                      <a:pt x="38" y="43"/>
                    </a:lnTo>
                    <a:lnTo>
                      <a:pt x="37" y="36"/>
                    </a:lnTo>
                    <a:lnTo>
                      <a:pt x="35" y="29"/>
                    </a:lnTo>
                    <a:lnTo>
                      <a:pt x="34" y="22"/>
                    </a:lnTo>
                    <a:lnTo>
                      <a:pt x="33" y="15"/>
                    </a:lnTo>
                    <a:lnTo>
                      <a:pt x="32" y="7"/>
                    </a:lnTo>
                    <a:lnTo>
                      <a:pt x="31" y="0"/>
                    </a:lnTo>
                    <a:close/>
                    <a:moveTo>
                      <a:pt x="97" y="529"/>
                    </a:moveTo>
                    <a:lnTo>
                      <a:pt x="108" y="530"/>
                    </a:lnTo>
                    <a:lnTo>
                      <a:pt x="122" y="531"/>
                    </a:lnTo>
                    <a:lnTo>
                      <a:pt x="136" y="531"/>
                    </a:lnTo>
                    <a:lnTo>
                      <a:pt x="151" y="531"/>
                    </a:lnTo>
                    <a:lnTo>
                      <a:pt x="165" y="530"/>
                    </a:lnTo>
                    <a:lnTo>
                      <a:pt x="178" y="529"/>
                    </a:lnTo>
                    <a:lnTo>
                      <a:pt x="192" y="526"/>
                    </a:lnTo>
                    <a:lnTo>
                      <a:pt x="205" y="523"/>
                    </a:lnTo>
                    <a:lnTo>
                      <a:pt x="219" y="519"/>
                    </a:lnTo>
                    <a:lnTo>
                      <a:pt x="232" y="515"/>
                    </a:lnTo>
                    <a:lnTo>
                      <a:pt x="244" y="510"/>
                    </a:lnTo>
                    <a:lnTo>
                      <a:pt x="247" y="509"/>
                    </a:lnTo>
                    <a:lnTo>
                      <a:pt x="246" y="503"/>
                    </a:lnTo>
                    <a:lnTo>
                      <a:pt x="245" y="498"/>
                    </a:lnTo>
                    <a:lnTo>
                      <a:pt x="244" y="494"/>
                    </a:lnTo>
                    <a:lnTo>
                      <a:pt x="241" y="488"/>
                    </a:lnTo>
                    <a:lnTo>
                      <a:pt x="240" y="483"/>
                    </a:lnTo>
                    <a:lnTo>
                      <a:pt x="239" y="478"/>
                    </a:lnTo>
                    <a:lnTo>
                      <a:pt x="238" y="474"/>
                    </a:lnTo>
                    <a:lnTo>
                      <a:pt x="237" y="469"/>
                    </a:lnTo>
                    <a:lnTo>
                      <a:pt x="236" y="468"/>
                    </a:lnTo>
                    <a:lnTo>
                      <a:pt x="234" y="465"/>
                    </a:lnTo>
                    <a:lnTo>
                      <a:pt x="233" y="464"/>
                    </a:lnTo>
                    <a:lnTo>
                      <a:pt x="232" y="463"/>
                    </a:lnTo>
                    <a:lnTo>
                      <a:pt x="231" y="461"/>
                    </a:lnTo>
                    <a:lnTo>
                      <a:pt x="231" y="460"/>
                    </a:lnTo>
                    <a:lnTo>
                      <a:pt x="230" y="457"/>
                    </a:lnTo>
                    <a:lnTo>
                      <a:pt x="229" y="456"/>
                    </a:lnTo>
                    <a:lnTo>
                      <a:pt x="223" y="458"/>
                    </a:lnTo>
                    <a:lnTo>
                      <a:pt x="203" y="467"/>
                    </a:lnTo>
                    <a:lnTo>
                      <a:pt x="181" y="471"/>
                    </a:lnTo>
                    <a:lnTo>
                      <a:pt x="159" y="475"/>
                    </a:lnTo>
                    <a:lnTo>
                      <a:pt x="136" y="476"/>
                    </a:lnTo>
                    <a:lnTo>
                      <a:pt x="114" y="475"/>
                    </a:lnTo>
                    <a:lnTo>
                      <a:pt x="93" y="472"/>
                    </a:lnTo>
                    <a:lnTo>
                      <a:pt x="94" y="480"/>
                    </a:lnTo>
                    <a:lnTo>
                      <a:pt x="95" y="487"/>
                    </a:lnTo>
                    <a:lnTo>
                      <a:pt x="95" y="494"/>
                    </a:lnTo>
                    <a:lnTo>
                      <a:pt x="96" y="501"/>
                    </a:lnTo>
                    <a:lnTo>
                      <a:pt x="96" y="508"/>
                    </a:lnTo>
                    <a:lnTo>
                      <a:pt x="97" y="515"/>
                    </a:lnTo>
                    <a:lnTo>
                      <a:pt x="97" y="522"/>
                    </a:lnTo>
                    <a:lnTo>
                      <a:pt x="97" y="529"/>
                    </a:lnTo>
                    <a:close/>
                  </a:path>
                </a:pathLst>
              </a:custGeom>
              <a:solidFill>
                <a:srgbClr val="E7E7D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72" name="Freeform 48"/>
              <p:cNvSpPr>
                <a:spLocks noEditPoints="1"/>
              </p:cNvSpPr>
              <p:nvPr/>
            </p:nvSpPr>
            <p:spPr bwMode="auto">
              <a:xfrm>
                <a:off x="5160963" y="3079750"/>
                <a:ext cx="119063" cy="222250"/>
              </a:xfrm>
              <a:custGeom>
                <a:avLst/>
                <a:gdLst/>
                <a:ahLst/>
                <a:cxnLst>
                  <a:cxn ang="0">
                    <a:pos x="26" y="4"/>
                  </a:cxn>
                  <a:cxn ang="0">
                    <a:pos x="0" y="21"/>
                  </a:cxn>
                  <a:cxn ang="0">
                    <a:pos x="2" y="38"/>
                  </a:cxn>
                  <a:cxn ang="0">
                    <a:pos x="5" y="54"/>
                  </a:cxn>
                  <a:cxn ang="0">
                    <a:pos x="7" y="70"/>
                  </a:cxn>
                  <a:cxn ang="0">
                    <a:pos x="11" y="86"/>
                  </a:cxn>
                  <a:cxn ang="0">
                    <a:pos x="26" y="70"/>
                  </a:cxn>
                  <a:cxn ang="0">
                    <a:pos x="46" y="57"/>
                  </a:cxn>
                  <a:cxn ang="0">
                    <a:pos x="43" y="50"/>
                  </a:cxn>
                  <a:cxn ang="0">
                    <a:pos x="42" y="43"/>
                  </a:cxn>
                  <a:cxn ang="0">
                    <a:pos x="41" y="38"/>
                  </a:cxn>
                  <a:cxn ang="0">
                    <a:pos x="41" y="31"/>
                  </a:cxn>
                  <a:cxn ang="0">
                    <a:pos x="40" y="24"/>
                  </a:cxn>
                  <a:cxn ang="0">
                    <a:pos x="39" y="15"/>
                  </a:cxn>
                  <a:cxn ang="0">
                    <a:pos x="36" y="7"/>
                  </a:cxn>
                  <a:cxn ang="0">
                    <a:pos x="35" y="0"/>
                  </a:cxn>
                  <a:cxn ang="0">
                    <a:pos x="109" y="418"/>
                  </a:cxn>
                  <a:cxn ang="0">
                    <a:pos x="154" y="418"/>
                  </a:cxn>
                  <a:cxn ang="0">
                    <a:pos x="198" y="410"/>
                  </a:cxn>
                  <a:cxn ang="0">
                    <a:pos x="224" y="399"/>
                  </a:cxn>
                  <a:cxn ang="0">
                    <a:pos x="218" y="386"/>
                  </a:cxn>
                  <a:cxn ang="0">
                    <a:pos x="212" y="373"/>
                  </a:cxn>
                  <a:cxn ang="0">
                    <a:pos x="205" y="362"/>
                  </a:cxn>
                  <a:cxn ang="0">
                    <a:pos x="198" y="350"/>
                  </a:cxn>
                  <a:cxn ang="0">
                    <a:pos x="181" y="357"/>
                  </a:cxn>
                  <a:cxn ang="0">
                    <a:pos x="149" y="363"/>
                  </a:cxn>
                  <a:cxn ang="0">
                    <a:pos x="115" y="363"/>
                  </a:cxn>
                  <a:cxn ang="0">
                    <a:pos x="82" y="357"/>
                  </a:cxn>
                  <a:cxn ang="0">
                    <a:pos x="82" y="364"/>
                  </a:cxn>
                  <a:cxn ang="0">
                    <a:pos x="84" y="378"/>
                  </a:cxn>
                  <a:cxn ang="0">
                    <a:pos x="85" y="393"/>
                  </a:cxn>
                  <a:cxn ang="0">
                    <a:pos x="88" y="407"/>
                  </a:cxn>
                </a:cxnLst>
                <a:rect l="0" t="0" r="r" b="b"/>
                <a:pathLst>
                  <a:path w="224" h="419">
                    <a:moveTo>
                      <a:pt x="35" y="0"/>
                    </a:moveTo>
                    <a:lnTo>
                      <a:pt x="26" y="4"/>
                    </a:lnTo>
                    <a:lnTo>
                      <a:pt x="8" y="15"/>
                    </a:lnTo>
                    <a:lnTo>
                      <a:pt x="0" y="21"/>
                    </a:lnTo>
                    <a:lnTo>
                      <a:pt x="1" y="29"/>
                    </a:lnTo>
                    <a:lnTo>
                      <a:pt x="2" y="38"/>
                    </a:lnTo>
                    <a:lnTo>
                      <a:pt x="2" y="46"/>
                    </a:lnTo>
                    <a:lnTo>
                      <a:pt x="5" y="54"/>
                    </a:lnTo>
                    <a:lnTo>
                      <a:pt x="6" y="62"/>
                    </a:lnTo>
                    <a:lnTo>
                      <a:pt x="7" y="70"/>
                    </a:lnTo>
                    <a:lnTo>
                      <a:pt x="8" y="77"/>
                    </a:lnTo>
                    <a:lnTo>
                      <a:pt x="11" y="86"/>
                    </a:lnTo>
                    <a:lnTo>
                      <a:pt x="14" y="81"/>
                    </a:lnTo>
                    <a:lnTo>
                      <a:pt x="26" y="70"/>
                    </a:lnTo>
                    <a:lnTo>
                      <a:pt x="39" y="61"/>
                    </a:lnTo>
                    <a:lnTo>
                      <a:pt x="46" y="57"/>
                    </a:lnTo>
                    <a:lnTo>
                      <a:pt x="44" y="54"/>
                    </a:lnTo>
                    <a:lnTo>
                      <a:pt x="43" y="50"/>
                    </a:lnTo>
                    <a:lnTo>
                      <a:pt x="43" y="47"/>
                    </a:lnTo>
                    <a:lnTo>
                      <a:pt x="42" y="43"/>
                    </a:lnTo>
                    <a:lnTo>
                      <a:pt x="42" y="41"/>
                    </a:lnTo>
                    <a:lnTo>
                      <a:pt x="41" y="38"/>
                    </a:lnTo>
                    <a:lnTo>
                      <a:pt x="41" y="34"/>
                    </a:lnTo>
                    <a:lnTo>
                      <a:pt x="41" y="31"/>
                    </a:lnTo>
                    <a:lnTo>
                      <a:pt x="41" y="27"/>
                    </a:lnTo>
                    <a:lnTo>
                      <a:pt x="40" y="24"/>
                    </a:lnTo>
                    <a:lnTo>
                      <a:pt x="39" y="19"/>
                    </a:lnTo>
                    <a:lnTo>
                      <a:pt x="39" y="15"/>
                    </a:lnTo>
                    <a:lnTo>
                      <a:pt x="37" y="12"/>
                    </a:lnTo>
                    <a:lnTo>
                      <a:pt x="36" y="7"/>
                    </a:lnTo>
                    <a:lnTo>
                      <a:pt x="36" y="4"/>
                    </a:lnTo>
                    <a:lnTo>
                      <a:pt x="35" y="0"/>
                    </a:lnTo>
                    <a:close/>
                    <a:moveTo>
                      <a:pt x="88" y="415"/>
                    </a:moveTo>
                    <a:lnTo>
                      <a:pt x="109" y="418"/>
                    </a:lnTo>
                    <a:lnTo>
                      <a:pt x="131" y="419"/>
                    </a:lnTo>
                    <a:lnTo>
                      <a:pt x="154" y="418"/>
                    </a:lnTo>
                    <a:lnTo>
                      <a:pt x="176" y="414"/>
                    </a:lnTo>
                    <a:lnTo>
                      <a:pt x="198" y="410"/>
                    </a:lnTo>
                    <a:lnTo>
                      <a:pt x="218" y="401"/>
                    </a:lnTo>
                    <a:lnTo>
                      <a:pt x="224" y="399"/>
                    </a:lnTo>
                    <a:lnTo>
                      <a:pt x="220" y="393"/>
                    </a:lnTo>
                    <a:lnTo>
                      <a:pt x="218" y="386"/>
                    </a:lnTo>
                    <a:lnTo>
                      <a:pt x="214" y="380"/>
                    </a:lnTo>
                    <a:lnTo>
                      <a:pt x="212" y="373"/>
                    </a:lnTo>
                    <a:lnTo>
                      <a:pt x="208" y="368"/>
                    </a:lnTo>
                    <a:lnTo>
                      <a:pt x="205" y="362"/>
                    </a:lnTo>
                    <a:lnTo>
                      <a:pt x="201" y="356"/>
                    </a:lnTo>
                    <a:lnTo>
                      <a:pt x="198" y="350"/>
                    </a:lnTo>
                    <a:lnTo>
                      <a:pt x="197" y="351"/>
                    </a:lnTo>
                    <a:lnTo>
                      <a:pt x="181" y="357"/>
                    </a:lnTo>
                    <a:lnTo>
                      <a:pt x="165" y="360"/>
                    </a:lnTo>
                    <a:lnTo>
                      <a:pt x="149" y="363"/>
                    </a:lnTo>
                    <a:lnTo>
                      <a:pt x="131" y="364"/>
                    </a:lnTo>
                    <a:lnTo>
                      <a:pt x="115" y="363"/>
                    </a:lnTo>
                    <a:lnTo>
                      <a:pt x="98" y="360"/>
                    </a:lnTo>
                    <a:lnTo>
                      <a:pt x="82" y="357"/>
                    </a:lnTo>
                    <a:lnTo>
                      <a:pt x="81" y="356"/>
                    </a:lnTo>
                    <a:lnTo>
                      <a:pt x="82" y="364"/>
                    </a:lnTo>
                    <a:lnTo>
                      <a:pt x="83" y="371"/>
                    </a:lnTo>
                    <a:lnTo>
                      <a:pt x="84" y="378"/>
                    </a:lnTo>
                    <a:lnTo>
                      <a:pt x="84" y="386"/>
                    </a:lnTo>
                    <a:lnTo>
                      <a:pt x="85" y="393"/>
                    </a:lnTo>
                    <a:lnTo>
                      <a:pt x="87" y="400"/>
                    </a:lnTo>
                    <a:lnTo>
                      <a:pt x="88" y="407"/>
                    </a:lnTo>
                    <a:lnTo>
                      <a:pt x="88" y="415"/>
                    </a:lnTo>
                    <a:close/>
                  </a:path>
                </a:pathLst>
              </a:custGeom>
              <a:solidFill>
                <a:srgbClr val="EBEB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73" name="Freeform 49"/>
              <p:cNvSpPr>
                <a:spLocks noEditPoints="1"/>
              </p:cNvSpPr>
              <p:nvPr/>
            </p:nvSpPr>
            <p:spPr bwMode="auto">
              <a:xfrm>
                <a:off x="5167313" y="3109913"/>
                <a:ext cx="98425" cy="163513"/>
              </a:xfrm>
              <a:custGeom>
                <a:avLst/>
                <a:gdLst/>
                <a:ahLst/>
                <a:cxnLst>
                  <a:cxn ang="0">
                    <a:pos x="28" y="4"/>
                  </a:cxn>
                  <a:cxn ang="0">
                    <a:pos x="3" y="24"/>
                  </a:cxn>
                  <a:cxn ang="0">
                    <a:pos x="2" y="37"/>
                  </a:cxn>
                  <a:cxn ang="0">
                    <a:pos x="7" y="53"/>
                  </a:cxn>
                  <a:cxn ang="0">
                    <a:pos x="11" y="69"/>
                  </a:cxn>
                  <a:cxn ang="0">
                    <a:pos x="18" y="85"/>
                  </a:cxn>
                  <a:cxn ang="0">
                    <a:pos x="23" y="88"/>
                  </a:cxn>
                  <a:cxn ang="0">
                    <a:pos x="36" y="71"/>
                  </a:cxn>
                  <a:cxn ang="0">
                    <a:pos x="50" y="57"/>
                  </a:cxn>
                  <a:cxn ang="0">
                    <a:pos x="51" y="51"/>
                  </a:cxn>
                  <a:cxn ang="0">
                    <a:pos x="49" y="44"/>
                  </a:cxn>
                  <a:cxn ang="0">
                    <a:pos x="45" y="36"/>
                  </a:cxn>
                  <a:cxn ang="0">
                    <a:pos x="43" y="27"/>
                  </a:cxn>
                  <a:cxn ang="0">
                    <a:pos x="42" y="20"/>
                  </a:cxn>
                  <a:cxn ang="0">
                    <a:pos x="39" y="14"/>
                  </a:cxn>
                  <a:cxn ang="0">
                    <a:pos x="38" y="9"/>
                  </a:cxn>
                  <a:cxn ang="0">
                    <a:pos x="36" y="3"/>
                  </a:cxn>
                  <a:cxn ang="0">
                    <a:pos x="70" y="299"/>
                  </a:cxn>
                  <a:cxn ang="0">
                    <a:pos x="87" y="303"/>
                  </a:cxn>
                  <a:cxn ang="0">
                    <a:pos x="120" y="307"/>
                  </a:cxn>
                  <a:cxn ang="0">
                    <a:pos x="154" y="303"/>
                  </a:cxn>
                  <a:cxn ang="0">
                    <a:pos x="186" y="294"/>
                  </a:cxn>
                  <a:cxn ang="0">
                    <a:pos x="186" y="293"/>
                  </a:cxn>
                  <a:cxn ang="0">
                    <a:pos x="186" y="292"/>
                  </a:cxn>
                  <a:cxn ang="0">
                    <a:pos x="184" y="291"/>
                  </a:cxn>
                  <a:cxn ang="0">
                    <a:pos x="184" y="291"/>
                  </a:cxn>
                  <a:cxn ang="0">
                    <a:pos x="182" y="284"/>
                  </a:cxn>
                  <a:cxn ang="0">
                    <a:pos x="177" y="272"/>
                  </a:cxn>
                  <a:cxn ang="0">
                    <a:pos x="172" y="260"/>
                  </a:cxn>
                  <a:cxn ang="0">
                    <a:pos x="163" y="250"/>
                  </a:cxn>
                  <a:cxn ang="0">
                    <a:pos x="154" y="247"/>
                  </a:cxn>
                  <a:cxn ang="0">
                    <a:pos x="132" y="251"/>
                  </a:cxn>
                  <a:cxn ang="0">
                    <a:pos x="110" y="251"/>
                  </a:cxn>
                  <a:cxn ang="0">
                    <a:pos x="87" y="247"/>
                  </a:cxn>
                  <a:cxn ang="0">
                    <a:pos x="67" y="238"/>
                  </a:cxn>
                  <a:cxn ang="0">
                    <a:pos x="60" y="237"/>
                  </a:cxn>
                  <a:cxn ang="0">
                    <a:pos x="63" y="244"/>
                  </a:cxn>
                  <a:cxn ang="0">
                    <a:pos x="64" y="251"/>
                  </a:cxn>
                  <a:cxn ang="0">
                    <a:pos x="66" y="258"/>
                  </a:cxn>
                  <a:cxn ang="0">
                    <a:pos x="67" y="266"/>
                  </a:cxn>
                  <a:cxn ang="0">
                    <a:pos x="67" y="275"/>
                  </a:cxn>
                  <a:cxn ang="0">
                    <a:pos x="69" y="285"/>
                  </a:cxn>
                  <a:cxn ang="0">
                    <a:pos x="70" y="294"/>
                  </a:cxn>
                </a:cxnLst>
                <a:rect l="0" t="0" r="r" b="b"/>
                <a:pathLst>
                  <a:path w="187" h="307">
                    <a:moveTo>
                      <a:pt x="35" y="0"/>
                    </a:moveTo>
                    <a:lnTo>
                      <a:pt x="28" y="4"/>
                    </a:lnTo>
                    <a:lnTo>
                      <a:pt x="15" y="13"/>
                    </a:lnTo>
                    <a:lnTo>
                      <a:pt x="3" y="24"/>
                    </a:lnTo>
                    <a:lnTo>
                      <a:pt x="0" y="29"/>
                    </a:lnTo>
                    <a:lnTo>
                      <a:pt x="2" y="37"/>
                    </a:lnTo>
                    <a:lnTo>
                      <a:pt x="4" y="45"/>
                    </a:lnTo>
                    <a:lnTo>
                      <a:pt x="7" y="53"/>
                    </a:lnTo>
                    <a:lnTo>
                      <a:pt x="9" y="61"/>
                    </a:lnTo>
                    <a:lnTo>
                      <a:pt x="11" y="69"/>
                    </a:lnTo>
                    <a:lnTo>
                      <a:pt x="15" y="77"/>
                    </a:lnTo>
                    <a:lnTo>
                      <a:pt x="18" y="85"/>
                    </a:lnTo>
                    <a:lnTo>
                      <a:pt x="22" y="93"/>
                    </a:lnTo>
                    <a:lnTo>
                      <a:pt x="23" y="88"/>
                    </a:lnTo>
                    <a:lnTo>
                      <a:pt x="29" y="80"/>
                    </a:lnTo>
                    <a:lnTo>
                      <a:pt x="36" y="71"/>
                    </a:lnTo>
                    <a:lnTo>
                      <a:pt x="43" y="64"/>
                    </a:lnTo>
                    <a:lnTo>
                      <a:pt x="50" y="57"/>
                    </a:lnTo>
                    <a:lnTo>
                      <a:pt x="52" y="54"/>
                    </a:lnTo>
                    <a:lnTo>
                      <a:pt x="51" y="51"/>
                    </a:lnTo>
                    <a:lnTo>
                      <a:pt x="50" y="47"/>
                    </a:lnTo>
                    <a:lnTo>
                      <a:pt x="49" y="44"/>
                    </a:lnTo>
                    <a:lnTo>
                      <a:pt x="46" y="39"/>
                    </a:lnTo>
                    <a:lnTo>
                      <a:pt x="45" y="36"/>
                    </a:lnTo>
                    <a:lnTo>
                      <a:pt x="44" y="32"/>
                    </a:lnTo>
                    <a:lnTo>
                      <a:pt x="43" y="27"/>
                    </a:lnTo>
                    <a:lnTo>
                      <a:pt x="42" y="24"/>
                    </a:lnTo>
                    <a:lnTo>
                      <a:pt x="42" y="20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8" y="12"/>
                    </a:lnTo>
                    <a:lnTo>
                      <a:pt x="38" y="9"/>
                    </a:lnTo>
                    <a:lnTo>
                      <a:pt x="37" y="6"/>
                    </a:lnTo>
                    <a:lnTo>
                      <a:pt x="36" y="3"/>
                    </a:lnTo>
                    <a:lnTo>
                      <a:pt x="35" y="0"/>
                    </a:lnTo>
                    <a:close/>
                    <a:moveTo>
                      <a:pt x="70" y="299"/>
                    </a:moveTo>
                    <a:lnTo>
                      <a:pt x="71" y="300"/>
                    </a:lnTo>
                    <a:lnTo>
                      <a:pt x="87" y="303"/>
                    </a:lnTo>
                    <a:lnTo>
                      <a:pt x="104" y="306"/>
                    </a:lnTo>
                    <a:lnTo>
                      <a:pt x="120" y="307"/>
                    </a:lnTo>
                    <a:lnTo>
                      <a:pt x="138" y="306"/>
                    </a:lnTo>
                    <a:lnTo>
                      <a:pt x="154" y="303"/>
                    </a:lnTo>
                    <a:lnTo>
                      <a:pt x="170" y="300"/>
                    </a:lnTo>
                    <a:lnTo>
                      <a:pt x="186" y="294"/>
                    </a:lnTo>
                    <a:lnTo>
                      <a:pt x="187" y="293"/>
                    </a:lnTo>
                    <a:lnTo>
                      <a:pt x="186" y="293"/>
                    </a:lnTo>
                    <a:lnTo>
                      <a:pt x="186" y="293"/>
                    </a:lnTo>
                    <a:lnTo>
                      <a:pt x="186" y="292"/>
                    </a:lnTo>
                    <a:lnTo>
                      <a:pt x="186" y="292"/>
                    </a:lnTo>
                    <a:lnTo>
                      <a:pt x="184" y="291"/>
                    </a:lnTo>
                    <a:lnTo>
                      <a:pt x="184" y="291"/>
                    </a:lnTo>
                    <a:lnTo>
                      <a:pt x="184" y="291"/>
                    </a:lnTo>
                    <a:lnTo>
                      <a:pt x="183" y="289"/>
                    </a:lnTo>
                    <a:lnTo>
                      <a:pt x="182" y="284"/>
                    </a:lnTo>
                    <a:lnTo>
                      <a:pt x="181" y="278"/>
                    </a:lnTo>
                    <a:lnTo>
                      <a:pt x="177" y="272"/>
                    </a:lnTo>
                    <a:lnTo>
                      <a:pt x="175" y="266"/>
                    </a:lnTo>
                    <a:lnTo>
                      <a:pt x="172" y="260"/>
                    </a:lnTo>
                    <a:lnTo>
                      <a:pt x="168" y="256"/>
                    </a:lnTo>
                    <a:lnTo>
                      <a:pt x="163" y="250"/>
                    </a:lnTo>
                    <a:lnTo>
                      <a:pt x="160" y="245"/>
                    </a:lnTo>
                    <a:lnTo>
                      <a:pt x="154" y="247"/>
                    </a:lnTo>
                    <a:lnTo>
                      <a:pt x="142" y="250"/>
                    </a:lnTo>
                    <a:lnTo>
                      <a:pt x="132" y="251"/>
                    </a:lnTo>
                    <a:lnTo>
                      <a:pt x="120" y="252"/>
                    </a:lnTo>
                    <a:lnTo>
                      <a:pt x="110" y="251"/>
                    </a:lnTo>
                    <a:lnTo>
                      <a:pt x="98" y="250"/>
                    </a:lnTo>
                    <a:lnTo>
                      <a:pt x="87" y="247"/>
                    </a:lnTo>
                    <a:lnTo>
                      <a:pt x="78" y="243"/>
                    </a:lnTo>
                    <a:lnTo>
                      <a:pt x="67" y="238"/>
                    </a:lnTo>
                    <a:lnTo>
                      <a:pt x="59" y="233"/>
                    </a:lnTo>
                    <a:lnTo>
                      <a:pt x="60" y="237"/>
                    </a:lnTo>
                    <a:lnTo>
                      <a:pt x="62" y="240"/>
                    </a:lnTo>
                    <a:lnTo>
                      <a:pt x="63" y="244"/>
                    </a:lnTo>
                    <a:lnTo>
                      <a:pt x="63" y="247"/>
                    </a:lnTo>
                    <a:lnTo>
                      <a:pt x="64" y="251"/>
                    </a:lnTo>
                    <a:lnTo>
                      <a:pt x="65" y="254"/>
                    </a:lnTo>
                    <a:lnTo>
                      <a:pt x="66" y="258"/>
                    </a:lnTo>
                    <a:lnTo>
                      <a:pt x="67" y="261"/>
                    </a:lnTo>
                    <a:lnTo>
                      <a:pt x="67" y="266"/>
                    </a:lnTo>
                    <a:lnTo>
                      <a:pt x="67" y="271"/>
                    </a:lnTo>
                    <a:lnTo>
                      <a:pt x="67" y="275"/>
                    </a:lnTo>
                    <a:lnTo>
                      <a:pt x="69" y="280"/>
                    </a:lnTo>
                    <a:lnTo>
                      <a:pt x="69" y="285"/>
                    </a:lnTo>
                    <a:lnTo>
                      <a:pt x="70" y="289"/>
                    </a:lnTo>
                    <a:lnTo>
                      <a:pt x="70" y="294"/>
                    </a:lnTo>
                    <a:lnTo>
                      <a:pt x="70" y="299"/>
                    </a:lnTo>
                    <a:close/>
                  </a:path>
                </a:pathLst>
              </a:custGeom>
              <a:solidFill>
                <a:srgbClr val="F0F0E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74" name="Freeform 50"/>
              <p:cNvSpPr>
                <a:spLocks/>
              </p:cNvSpPr>
              <p:nvPr/>
            </p:nvSpPr>
            <p:spPr bwMode="auto">
              <a:xfrm>
                <a:off x="5178426" y="3138488"/>
                <a:ext cx="73025" cy="104775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28" y="3"/>
                  </a:cxn>
                  <a:cxn ang="0">
                    <a:pos x="21" y="10"/>
                  </a:cxn>
                  <a:cxn ang="0">
                    <a:pos x="14" y="17"/>
                  </a:cxn>
                  <a:cxn ang="0">
                    <a:pos x="7" y="26"/>
                  </a:cxn>
                  <a:cxn ang="0">
                    <a:pos x="1" y="34"/>
                  </a:cxn>
                  <a:cxn ang="0">
                    <a:pos x="0" y="39"/>
                  </a:cxn>
                  <a:cxn ang="0">
                    <a:pos x="0" y="39"/>
                  </a:cxn>
                  <a:cxn ang="0">
                    <a:pos x="0" y="39"/>
                  </a:cxn>
                  <a:cxn ang="0">
                    <a:pos x="0" y="39"/>
                  </a:cxn>
                  <a:cxn ang="0">
                    <a:pos x="0" y="39"/>
                  </a:cxn>
                  <a:cxn ang="0">
                    <a:pos x="0" y="39"/>
                  </a:cxn>
                  <a:cxn ang="0">
                    <a:pos x="0" y="39"/>
                  </a:cxn>
                  <a:cxn ang="0">
                    <a:pos x="0" y="39"/>
                  </a:cxn>
                  <a:cxn ang="0">
                    <a:pos x="0" y="40"/>
                  </a:cxn>
                  <a:cxn ang="0">
                    <a:pos x="4" y="56"/>
                  </a:cxn>
                  <a:cxn ang="0">
                    <a:pos x="9" y="74"/>
                  </a:cxn>
                  <a:cxn ang="0">
                    <a:pos x="14" y="92"/>
                  </a:cxn>
                  <a:cxn ang="0">
                    <a:pos x="18" y="109"/>
                  </a:cxn>
                  <a:cxn ang="0">
                    <a:pos x="23" y="127"/>
                  </a:cxn>
                  <a:cxn ang="0">
                    <a:pos x="28" y="144"/>
                  </a:cxn>
                  <a:cxn ang="0">
                    <a:pos x="33" y="162"/>
                  </a:cxn>
                  <a:cxn ang="0">
                    <a:pos x="37" y="179"/>
                  </a:cxn>
                  <a:cxn ang="0">
                    <a:pos x="45" y="184"/>
                  </a:cxn>
                  <a:cxn ang="0">
                    <a:pos x="56" y="189"/>
                  </a:cxn>
                  <a:cxn ang="0">
                    <a:pos x="65" y="193"/>
                  </a:cxn>
                  <a:cxn ang="0">
                    <a:pos x="76" y="196"/>
                  </a:cxn>
                  <a:cxn ang="0">
                    <a:pos x="88" y="197"/>
                  </a:cxn>
                  <a:cxn ang="0">
                    <a:pos x="98" y="198"/>
                  </a:cxn>
                  <a:cxn ang="0">
                    <a:pos x="110" y="197"/>
                  </a:cxn>
                  <a:cxn ang="0">
                    <a:pos x="120" y="196"/>
                  </a:cxn>
                  <a:cxn ang="0">
                    <a:pos x="132" y="193"/>
                  </a:cxn>
                  <a:cxn ang="0">
                    <a:pos x="138" y="191"/>
                  </a:cxn>
                  <a:cxn ang="0">
                    <a:pos x="137" y="187"/>
                  </a:cxn>
                  <a:cxn ang="0">
                    <a:pos x="136" y="185"/>
                  </a:cxn>
                  <a:cxn ang="0">
                    <a:pos x="133" y="183"/>
                  </a:cxn>
                  <a:cxn ang="0">
                    <a:pos x="132" y="180"/>
                  </a:cxn>
                  <a:cxn ang="0">
                    <a:pos x="131" y="177"/>
                  </a:cxn>
                  <a:cxn ang="0">
                    <a:pos x="130" y="175"/>
                  </a:cxn>
                  <a:cxn ang="0">
                    <a:pos x="130" y="172"/>
                  </a:cxn>
                  <a:cxn ang="0">
                    <a:pos x="128" y="169"/>
                  </a:cxn>
                  <a:cxn ang="0">
                    <a:pos x="113" y="150"/>
                  </a:cxn>
                  <a:cxn ang="0">
                    <a:pos x="98" y="130"/>
                  </a:cxn>
                  <a:cxn ang="0">
                    <a:pos x="85" y="109"/>
                  </a:cxn>
                  <a:cxn ang="0">
                    <a:pos x="72" y="89"/>
                  </a:cxn>
                  <a:cxn ang="0">
                    <a:pos x="59" y="67"/>
                  </a:cxn>
                  <a:cxn ang="0">
                    <a:pos x="49" y="46"/>
                  </a:cxn>
                  <a:cxn ang="0">
                    <a:pos x="40" y="24"/>
                  </a:cxn>
                  <a:cxn ang="0">
                    <a:pos x="30" y="0"/>
                  </a:cxn>
                </a:cxnLst>
                <a:rect l="0" t="0" r="r" b="b"/>
                <a:pathLst>
                  <a:path w="138" h="198">
                    <a:moveTo>
                      <a:pt x="30" y="0"/>
                    </a:moveTo>
                    <a:lnTo>
                      <a:pt x="28" y="3"/>
                    </a:lnTo>
                    <a:lnTo>
                      <a:pt x="21" y="10"/>
                    </a:lnTo>
                    <a:lnTo>
                      <a:pt x="14" y="17"/>
                    </a:lnTo>
                    <a:lnTo>
                      <a:pt x="7" y="26"/>
                    </a:lnTo>
                    <a:lnTo>
                      <a:pt x="1" y="34"/>
                    </a:lnTo>
                    <a:lnTo>
                      <a:pt x="0" y="39"/>
                    </a:lnTo>
                    <a:lnTo>
                      <a:pt x="0" y="39"/>
                    </a:lnTo>
                    <a:lnTo>
                      <a:pt x="0" y="39"/>
                    </a:lnTo>
                    <a:lnTo>
                      <a:pt x="0" y="39"/>
                    </a:lnTo>
                    <a:lnTo>
                      <a:pt x="0" y="39"/>
                    </a:lnTo>
                    <a:lnTo>
                      <a:pt x="0" y="39"/>
                    </a:lnTo>
                    <a:lnTo>
                      <a:pt x="0" y="39"/>
                    </a:lnTo>
                    <a:lnTo>
                      <a:pt x="0" y="39"/>
                    </a:lnTo>
                    <a:lnTo>
                      <a:pt x="0" y="40"/>
                    </a:lnTo>
                    <a:lnTo>
                      <a:pt x="4" y="56"/>
                    </a:lnTo>
                    <a:lnTo>
                      <a:pt x="9" y="74"/>
                    </a:lnTo>
                    <a:lnTo>
                      <a:pt x="14" y="92"/>
                    </a:lnTo>
                    <a:lnTo>
                      <a:pt x="18" y="109"/>
                    </a:lnTo>
                    <a:lnTo>
                      <a:pt x="23" y="127"/>
                    </a:lnTo>
                    <a:lnTo>
                      <a:pt x="28" y="144"/>
                    </a:lnTo>
                    <a:lnTo>
                      <a:pt x="33" y="162"/>
                    </a:lnTo>
                    <a:lnTo>
                      <a:pt x="37" y="179"/>
                    </a:lnTo>
                    <a:lnTo>
                      <a:pt x="45" y="184"/>
                    </a:lnTo>
                    <a:lnTo>
                      <a:pt x="56" y="189"/>
                    </a:lnTo>
                    <a:lnTo>
                      <a:pt x="65" y="193"/>
                    </a:lnTo>
                    <a:lnTo>
                      <a:pt x="76" y="196"/>
                    </a:lnTo>
                    <a:lnTo>
                      <a:pt x="88" y="197"/>
                    </a:lnTo>
                    <a:lnTo>
                      <a:pt x="98" y="198"/>
                    </a:lnTo>
                    <a:lnTo>
                      <a:pt x="110" y="197"/>
                    </a:lnTo>
                    <a:lnTo>
                      <a:pt x="120" y="196"/>
                    </a:lnTo>
                    <a:lnTo>
                      <a:pt x="132" y="193"/>
                    </a:lnTo>
                    <a:lnTo>
                      <a:pt x="138" y="191"/>
                    </a:lnTo>
                    <a:lnTo>
                      <a:pt x="137" y="187"/>
                    </a:lnTo>
                    <a:lnTo>
                      <a:pt x="136" y="185"/>
                    </a:lnTo>
                    <a:lnTo>
                      <a:pt x="133" y="183"/>
                    </a:lnTo>
                    <a:lnTo>
                      <a:pt x="132" y="180"/>
                    </a:lnTo>
                    <a:lnTo>
                      <a:pt x="131" y="177"/>
                    </a:lnTo>
                    <a:lnTo>
                      <a:pt x="130" y="175"/>
                    </a:lnTo>
                    <a:lnTo>
                      <a:pt x="130" y="172"/>
                    </a:lnTo>
                    <a:lnTo>
                      <a:pt x="128" y="169"/>
                    </a:lnTo>
                    <a:lnTo>
                      <a:pt x="113" y="150"/>
                    </a:lnTo>
                    <a:lnTo>
                      <a:pt x="98" y="130"/>
                    </a:lnTo>
                    <a:lnTo>
                      <a:pt x="85" y="109"/>
                    </a:lnTo>
                    <a:lnTo>
                      <a:pt x="72" y="89"/>
                    </a:lnTo>
                    <a:lnTo>
                      <a:pt x="59" y="67"/>
                    </a:lnTo>
                    <a:lnTo>
                      <a:pt x="49" y="46"/>
                    </a:lnTo>
                    <a:lnTo>
                      <a:pt x="40" y="24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5F5E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75" name="Freeform 51"/>
              <p:cNvSpPr>
                <a:spLocks/>
              </p:cNvSpPr>
              <p:nvPr/>
            </p:nvSpPr>
            <p:spPr bwMode="auto">
              <a:xfrm>
                <a:off x="5202238" y="3168650"/>
                <a:ext cx="33338" cy="46038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9" y="1"/>
                  </a:cxn>
                  <a:cxn ang="0">
                    <a:pos x="5" y="11"/>
                  </a:cxn>
                  <a:cxn ang="0">
                    <a:pos x="1" y="21"/>
                  </a:cxn>
                  <a:cxn ang="0">
                    <a:pos x="0" y="32"/>
                  </a:cxn>
                  <a:cxn ang="0">
                    <a:pos x="1" y="44"/>
                  </a:cxn>
                  <a:cxn ang="0">
                    <a:pos x="5" y="54"/>
                  </a:cxn>
                  <a:cxn ang="0">
                    <a:pos x="9" y="63"/>
                  </a:cxn>
                  <a:cxn ang="0">
                    <a:pos x="16" y="72"/>
                  </a:cxn>
                  <a:cxn ang="0">
                    <a:pos x="25" y="79"/>
                  </a:cxn>
                  <a:cxn ang="0">
                    <a:pos x="34" y="83"/>
                  </a:cxn>
                  <a:cxn ang="0">
                    <a:pos x="45" y="87"/>
                  </a:cxn>
                  <a:cxn ang="0">
                    <a:pos x="55" y="88"/>
                  </a:cxn>
                  <a:cxn ang="0">
                    <a:pos x="64" y="87"/>
                  </a:cxn>
                  <a:cxn ang="0">
                    <a:pos x="56" y="76"/>
                  </a:cxn>
                  <a:cxn ang="0">
                    <a:pos x="49" y="66"/>
                  </a:cxn>
                  <a:cxn ang="0">
                    <a:pos x="42" y="55"/>
                  </a:cxn>
                  <a:cxn ang="0">
                    <a:pos x="35" y="45"/>
                  </a:cxn>
                  <a:cxn ang="0">
                    <a:pos x="29" y="34"/>
                  </a:cxn>
                  <a:cxn ang="0">
                    <a:pos x="22" y="22"/>
                  </a:cxn>
                  <a:cxn ang="0">
                    <a:pos x="16" y="12"/>
                  </a:cxn>
                  <a:cxn ang="0">
                    <a:pos x="11" y="0"/>
                  </a:cxn>
                </a:cxnLst>
                <a:rect l="0" t="0" r="r" b="b"/>
                <a:pathLst>
                  <a:path w="64" h="88">
                    <a:moveTo>
                      <a:pt x="11" y="0"/>
                    </a:moveTo>
                    <a:lnTo>
                      <a:pt x="9" y="1"/>
                    </a:lnTo>
                    <a:lnTo>
                      <a:pt x="5" y="11"/>
                    </a:lnTo>
                    <a:lnTo>
                      <a:pt x="1" y="21"/>
                    </a:lnTo>
                    <a:lnTo>
                      <a:pt x="0" y="32"/>
                    </a:lnTo>
                    <a:lnTo>
                      <a:pt x="1" y="44"/>
                    </a:lnTo>
                    <a:lnTo>
                      <a:pt x="5" y="54"/>
                    </a:lnTo>
                    <a:lnTo>
                      <a:pt x="9" y="63"/>
                    </a:lnTo>
                    <a:lnTo>
                      <a:pt x="16" y="72"/>
                    </a:lnTo>
                    <a:lnTo>
                      <a:pt x="25" y="79"/>
                    </a:lnTo>
                    <a:lnTo>
                      <a:pt x="34" y="83"/>
                    </a:lnTo>
                    <a:lnTo>
                      <a:pt x="45" y="87"/>
                    </a:lnTo>
                    <a:lnTo>
                      <a:pt x="55" y="88"/>
                    </a:lnTo>
                    <a:lnTo>
                      <a:pt x="64" y="87"/>
                    </a:lnTo>
                    <a:lnTo>
                      <a:pt x="56" y="76"/>
                    </a:lnTo>
                    <a:lnTo>
                      <a:pt x="49" y="66"/>
                    </a:lnTo>
                    <a:lnTo>
                      <a:pt x="42" y="55"/>
                    </a:lnTo>
                    <a:lnTo>
                      <a:pt x="35" y="45"/>
                    </a:lnTo>
                    <a:lnTo>
                      <a:pt x="29" y="34"/>
                    </a:lnTo>
                    <a:lnTo>
                      <a:pt x="22" y="22"/>
                    </a:lnTo>
                    <a:lnTo>
                      <a:pt x="16" y="12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76" name="Freeform 52"/>
              <p:cNvSpPr>
                <a:spLocks/>
              </p:cNvSpPr>
              <p:nvPr/>
            </p:nvSpPr>
            <p:spPr bwMode="auto">
              <a:xfrm>
                <a:off x="5648326" y="2921000"/>
                <a:ext cx="14288" cy="33338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27" y="0"/>
                  </a:cxn>
                  <a:cxn ang="0">
                    <a:pos x="24" y="7"/>
                  </a:cxn>
                  <a:cxn ang="0">
                    <a:pos x="21" y="14"/>
                  </a:cxn>
                  <a:cxn ang="0">
                    <a:pos x="17" y="22"/>
                  </a:cxn>
                  <a:cxn ang="0">
                    <a:pos x="14" y="30"/>
                  </a:cxn>
                  <a:cxn ang="0">
                    <a:pos x="10" y="38"/>
                  </a:cxn>
                  <a:cxn ang="0">
                    <a:pos x="7" y="45"/>
                  </a:cxn>
                  <a:cxn ang="0">
                    <a:pos x="3" y="53"/>
                  </a:cxn>
                  <a:cxn ang="0">
                    <a:pos x="0" y="60"/>
                  </a:cxn>
                  <a:cxn ang="0">
                    <a:pos x="4" y="63"/>
                  </a:cxn>
                  <a:cxn ang="0">
                    <a:pos x="8" y="56"/>
                  </a:cxn>
                  <a:cxn ang="0">
                    <a:pos x="11" y="48"/>
                  </a:cxn>
                  <a:cxn ang="0">
                    <a:pos x="14" y="40"/>
                  </a:cxn>
                  <a:cxn ang="0">
                    <a:pos x="17" y="32"/>
                  </a:cxn>
                  <a:cxn ang="0">
                    <a:pos x="20" y="24"/>
                  </a:cxn>
                  <a:cxn ang="0">
                    <a:pos x="23" y="17"/>
                  </a:cxn>
                  <a:cxn ang="0">
                    <a:pos x="25" y="8"/>
                  </a:cxn>
                  <a:cxn ang="0">
                    <a:pos x="27" y="0"/>
                  </a:cxn>
                </a:cxnLst>
                <a:rect l="0" t="0" r="r" b="b"/>
                <a:pathLst>
                  <a:path w="27" h="63">
                    <a:moveTo>
                      <a:pt x="27" y="0"/>
                    </a:moveTo>
                    <a:lnTo>
                      <a:pt x="27" y="0"/>
                    </a:lnTo>
                    <a:lnTo>
                      <a:pt x="24" y="7"/>
                    </a:lnTo>
                    <a:lnTo>
                      <a:pt x="21" y="14"/>
                    </a:lnTo>
                    <a:lnTo>
                      <a:pt x="17" y="22"/>
                    </a:lnTo>
                    <a:lnTo>
                      <a:pt x="14" y="30"/>
                    </a:lnTo>
                    <a:lnTo>
                      <a:pt x="10" y="38"/>
                    </a:lnTo>
                    <a:lnTo>
                      <a:pt x="7" y="45"/>
                    </a:lnTo>
                    <a:lnTo>
                      <a:pt x="3" y="53"/>
                    </a:lnTo>
                    <a:lnTo>
                      <a:pt x="0" y="60"/>
                    </a:lnTo>
                    <a:lnTo>
                      <a:pt x="4" y="63"/>
                    </a:lnTo>
                    <a:lnTo>
                      <a:pt x="8" y="56"/>
                    </a:lnTo>
                    <a:lnTo>
                      <a:pt x="11" y="48"/>
                    </a:lnTo>
                    <a:lnTo>
                      <a:pt x="14" y="40"/>
                    </a:lnTo>
                    <a:lnTo>
                      <a:pt x="17" y="32"/>
                    </a:lnTo>
                    <a:lnTo>
                      <a:pt x="20" y="24"/>
                    </a:lnTo>
                    <a:lnTo>
                      <a:pt x="23" y="17"/>
                    </a:lnTo>
                    <a:lnTo>
                      <a:pt x="25" y="8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rgbClr val="CFCF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77" name="Freeform 53"/>
              <p:cNvSpPr>
                <a:spLocks noEditPoints="1"/>
              </p:cNvSpPr>
              <p:nvPr/>
            </p:nvSpPr>
            <p:spPr bwMode="auto">
              <a:xfrm>
                <a:off x="5365751" y="2952750"/>
                <a:ext cx="284163" cy="447675"/>
              </a:xfrm>
              <a:custGeom>
                <a:avLst/>
                <a:gdLst/>
                <a:ahLst/>
                <a:cxnLst>
                  <a:cxn ang="0">
                    <a:pos x="534" y="0"/>
                  </a:cxn>
                  <a:cxn ang="0">
                    <a:pos x="531" y="6"/>
                  </a:cxn>
                  <a:cxn ang="0">
                    <a:pos x="529" y="12"/>
                  </a:cxn>
                  <a:cxn ang="0">
                    <a:pos x="526" y="17"/>
                  </a:cxn>
                  <a:cxn ang="0">
                    <a:pos x="523" y="23"/>
                  </a:cxn>
                  <a:cxn ang="0">
                    <a:pos x="520" y="29"/>
                  </a:cxn>
                  <a:cxn ang="0">
                    <a:pos x="516" y="36"/>
                  </a:cxn>
                  <a:cxn ang="0">
                    <a:pos x="513" y="42"/>
                  </a:cxn>
                  <a:cxn ang="0">
                    <a:pos x="508" y="48"/>
                  </a:cxn>
                  <a:cxn ang="0">
                    <a:pos x="516" y="54"/>
                  </a:cxn>
                  <a:cxn ang="0">
                    <a:pos x="522" y="42"/>
                  </a:cxn>
                  <a:cxn ang="0">
                    <a:pos x="528" y="29"/>
                  </a:cxn>
                  <a:cxn ang="0">
                    <a:pos x="534" y="16"/>
                  </a:cxn>
                  <a:cxn ang="0">
                    <a:pos x="538" y="3"/>
                  </a:cxn>
                  <a:cxn ang="0">
                    <a:pos x="10" y="752"/>
                  </a:cxn>
                  <a:cxn ang="0">
                    <a:pos x="45" y="773"/>
                  </a:cxn>
                  <a:cxn ang="0">
                    <a:pos x="82" y="792"/>
                  </a:cxn>
                  <a:cxn ang="0">
                    <a:pos x="122" y="806"/>
                  </a:cxn>
                  <a:cxn ang="0">
                    <a:pos x="143" y="815"/>
                  </a:cxn>
                  <a:cxn ang="0">
                    <a:pos x="149" y="824"/>
                  </a:cxn>
                  <a:cxn ang="0">
                    <a:pos x="153" y="832"/>
                  </a:cxn>
                  <a:cxn ang="0">
                    <a:pos x="158" y="841"/>
                  </a:cxn>
                  <a:cxn ang="0">
                    <a:pos x="152" y="846"/>
                  </a:cxn>
                  <a:cxn ang="0">
                    <a:pos x="139" y="842"/>
                  </a:cxn>
                  <a:cxn ang="0">
                    <a:pos x="127" y="838"/>
                  </a:cxn>
                  <a:cxn ang="0">
                    <a:pos x="114" y="834"/>
                  </a:cxn>
                  <a:cxn ang="0">
                    <a:pos x="98" y="828"/>
                  </a:cxn>
                  <a:cxn ang="0">
                    <a:pos x="81" y="819"/>
                  </a:cxn>
                  <a:cxn ang="0">
                    <a:pos x="63" y="808"/>
                  </a:cxn>
                  <a:cxn ang="0">
                    <a:pos x="46" y="799"/>
                  </a:cxn>
                  <a:cxn ang="0">
                    <a:pos x="31" y="790"/>
                  </a:cxn>
                  <a:cxn ang="0">
                    <a:pos x="19" y="779"/>
                  </a:cxn>
                  <a:cxn ang="0">
                    <a:pos x="11" y="767"/>
                  </a:cxn>
                  <a:cxn ang="0">
                    <a:pos x="4" y="753"/>
                  </a:cxn>
                </a:cxnLst>
                <a:rect l="0" t="0" r="r" b="b"/>
                <a:pathLst>
                  <a:path w="538" h="846">
                    <a:moveTo>
                      <a:pt x="538" y="3"/>
                    </a:moveTo>
                    <a:lnTo>
                      <a:pt x="534" y="0"/>
                    </a:lnTo>
                    <a:lnTo>
                      <a:pt x="533" y="3"/>
                    </a:lnTo>
                    <a:lnTo>
                      <a:pt x="531" y="6"/>
                    </a:lnTo>
                    <a:lnTo>
                      <a:pt x="530" y="9"/>
                    </a:lnTo>
                    <a:lnTo>
                      <a:pt x="529" y="12"/>
                    </a:lnTo>
                    <a:lnTo>
                      <a:pt x="527" y="14"/>
                    </a:lnTo>
                    <a:lnTo>
                      <a:pt x="526" y="17"/>
                    </a:lnTo>
                    <a:lnTo>
                      <a:pt x="524" y="20"/>
                    </a:lnTo>
                    <a:lnTo>
                      <a:pt x="523" y="23"/>
                    </a:lnTo>
                    <a:lnTo>
                      <a:pt x="521" y="27"/>
                    </a:lnTo>
                    <a:lnTo>
                      <a:pt x="520" y="29"/>
                    </a:lnTo>
                    <a:lnTo>
                      <a:pt x="517" y="33"/>
                    </a:lnTo>
                    <a:lnTo>
                      <a:pt x="516" y="36"/>
                    </a:lnTo>
                    <a:lnTo>
                      <a:pt x="514" y="39"/>
                    </a:lnTo>
                    <a:lnTo>
                      <a:pt x="513" y="42"/>
                    </a:lnTo>
                    <a:lnTo>
                      <a:pt x="510" y="46"/>
                    </a:lnTo>
                    <a:lnTo>
                      <a:pt x="508" y="48"/>
                    </a:lnTo>
                    <a:lnTo>
                      <a:pt x="509" y="49"/>
                    </a:lnTo>
                    <a:lnTo>
                      <a:pt x="516" y="54"/>
                    </a:lnTo>
                    <a:lnTo>
                      <a:pt x="519" y="48"/>
                    </a:lnTo>
                    <a:lnTo>
                      <a:pt x="522" y="42"/>
                    </a:lnTo>
                    <a:lnTo>
                      <a:pt x="524" y="35"/>
                    </a:lnTo>
                    <a:lnTo>
                      <a:pt x="528" y="29"/>
                    </a:lnTo>
                    <a:lnTo>
                      <a:pt x="530" y="22"/>
                    </a:lnTo>
                    <a:lnTo>
                      <a:pt x="534" y="16"/>
                    </a:lnTo>
                    <a:lnTo>
                      <a:pt x="536" y="10"/>
                    </a:lnTo>
                    <a:lnTo>
                      <a:pt x="538" y="3"/>
                    </a:lnTo>
                    <a:close/>
                    <a:moveTo>
                      <a:pt x="0" y="746"/>
                    </a:moveTo>
                    <a:lnTo>
                      <a:pt x="10" y="752"/>
                    </a:lnTo>
                    <a:lnTo>
                      <a:pt x="27" y="764"/>
                    </a:lnTo>
                    <a:lnTo>
                      <a:pt x="45" y="773"/>
                    </a:lnTo>
                    <a:lnTo>
                      <a:pt x="63" y="784"/>
                    </a:lnTo>
                    <a:lnTo>
                      <a:pt x="82" y="792"/>
                    </a:lnTo>
                    <a:lnTo>
                      <a:pt x="102" y="800"/>
                    </a:lnTo>
                    <a:lnTo>
                      <a:pt x="122" y="806"/>
                    </a:lnTo>
                    <a:lnTo>
                      <a:pt x="141" y="812"/>
                    </a:lnTo>
                    <a:lnTo>
                      <a:pt x="143" y="815"/>
                    </a:lnTo>
                    <a:lnTo>
                      <a:pt x="145" y="820"/>
                    </a:lnTo>
                    <a:lnTo>
                      <a:pt x="149" y="824"/>
                    </a:lnTo>
                    <a:lnTo>
                      <a:pt x="151" y="828"/>
                    </a:lnTo>
                    <a:lnTo>
                      <a:pt x="153" y="832"/>
                    </a:lnTo>
                    <a:lnTo>
                      <a:pt x="156" y="836"/>
                    </a:lnTo>
                    <a:lnTo>
                      <a:pt x="158" y="841"/>
                    </a:lnTo>
                    <a:lnTo>
                      <a:pt x="160" y="845"/>
                    </a:lnTo>
                    <a:lnTo>
                      <a:pt x="152" y="846"/>
                    </a:lnTo>
                    <a:lnTo>
                      <a:pt x="145" y="845"/>
                    </a:lnTo>
                    <a:lnTo>
                      <a:pt x="139" y="842"/>
                    </a:lnTo>
                    <a:lnTo>
                      <a:pt x="132" y="840"/>
                    </a:lnTo>
                    <a:lnTo>
                      <a:pt x="127" y="838"/>
                    </a:lnTo>
                    <a:lnTo>
                      <a:pt x="121" y="835"/>
                    </a:lnTo>
                    <a:lnTo>
                      <a:pt x="114" y="834"/>
                    </a:lnTo>
                    <a:lnTo>
                      <a:pt x="107" y="833"/>
                    </a:lnTo>
                    <a:lnTo>
                      <a:pt x="98" y="828"/>
                    </a:lnTo>
                    <a:lnTo>
                      <a:pt x="89" y="824"/>
                    </a:lnTo>
                    <a:lnTo>
                      <a:pt x="81" y="819"/>
                    </a:lnTo>
                    <a:lnTo>
                      <a:pt x="72" y="813"/>
                    </a:lnTo>
                    <a:lnTo>
                      <a:pt x="63" y="808"/>
                    </a:lnTo>
                    <a:lnTo>
                      <a:pt x="55" y="804"/>
                    </a:lnTo>
                    <a:lnTo>
                      <a:pt x="46" y="799"/>
                    </a:lnTo>
                    <a:lnTo>
                      <a:pt x="39" y="793"/>
                    </a:lnTo>
                    <a:lnTo>
                      <a:pt x="31" y="790"/>
                    </a:lnTo>
                    <a:lnTo>
                      <a:pt x="25" y="785"/>
                    </a:lnTo>
                    <a:lnTo>
                      <a:pt x="19" y="779"/>
                    </a:lnTo>
                    <a:lnTo>
                      <a:pt x="14" y="773"/>
                    </a:lnTo>
                    <a:lnTo>
                      <a:pt x="11" y="767"/>
                    </a:lnTo>
                    <a:lnTo>
                      <a:pt x="6" y="760"/>
                    </a:lnTo>
                    <a:lnTo>
                      <a:pt x="4" y="753"/>
                    </a:lnTo>
                    <a:lnTo>
                      <a:pt x="0" y="746"/>
                    </a:lnTo>
                    <a:close/>
                  </a:path>
                </a:pathLst>
              </a:custGeom>
              <a:solidFill>
                <a:srgbClr val="D3D3B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78" name="Freeform 54"/>
              <p:cNvSpPr>
                <a:spLocks noEditPoints="1"/>
              </p:cNvSpPr>
              <p:nvPr/>
            </p:nvSpPr>
            <p:spPr bwMode="auto">
              <a:xfrm>
                <a:off x="5353051" y="2978150"/>
                <a:ext cx="285750" cy="403225"/>
              </a:xfrm>
              <a:custGeom>
                <a:avLst/>
                <a:gdLst/>
                <a:ahLst/>
                <a:cxnLst>
                  <a:cxn ang="0">
                    <a:pos x="533" y="1"/>
                  </a:cxn>
                  <a:cxn ang="0">
                    <a:pos x="528" y="6"/>
                  </a:cxn>
                  <a:cxn ang="0">
                    <a:pos x="520" y="16"/>
                  </a:cxn>
                  <a:cxn ang="0">
                    <a:pos x="512" y="28"/>
                  </a:cxn>
                  <a:cxn ang="0">
                    <a:pos x="504" y="37"/>
                  </a:cxn>
                  <a:cxn ang="0">
                    <a:pos x="500" y="43"/>
                  </a:cxn>
                  <a:cxn ang="0">
                    <a:pos x="516" y="54"/>
                  </a:cxn>
                  <a:cxn ang="0">
                    <a:pos x="517" y="53"/>
                  </a:cxn>
                  <a:cxn ang="0">
                    <a:pos x="517" y="51"/>
                  </a:cxn>
                  <a:cxn ang="0">
                    <a:pos x="518" y="50"/>
                  </a:cxn>
                  <a:cxn ang="0">
                    <a:pos x="521" y="44"/>
                  </a:cxn>
                  <a:cxn ang="0">
                    <a:pos x="526" y="34"/>
                  </a:cxn>
                  <a:cxn ang="0">
                    <a:pos x="532" y="22"/>
                  </a:cxn>
                  <a:cxn ang="0">
                    <a:pos x="537" y="12"/>
                  </a:cxn>
                  <a:cxn ang="0">
                    <a:pos x="24" y="698"/>
                  </a:cxn>
                  <a:cxn ang="0">
                    <a:pos x="51" y="716"/>
                  </a:cxn>
                  <a:cxn ang="0">
                    <a:pos x="87" y="736"/>
                  </a:cxn>
                  <a:cxn ang="0">
                    <a:pos x="126" y="752"/>
                  </a:cxn>
                  <a:cxn ang="0">
                    <a:pos x="165" y="764"/>
                  </a:cxn>
                  <a:cxn ang="0">
                    <a:pos x="159" y="755"/>
                  </a:cxn>
                  <a:cxn ang="0">
                    <a:pos x="154" y="746"/>
                  </a:cxn>
                  <a:cxn ang="0">
                    <a:pos x="151" y="737"/>
                  </a:cxn>
                  <a:cxn ang="0">
                    <a:pos x="149" y="726"/>
                  </a:cxn>
                  <a:cxn ang="0">
                    <a:pos x="148" y="721"/>
                  </a:cxn>
                  <a:cxn ang="0">
                    <a:pos x="146" y="714"/>
                  </a:cxn>
                  <a:cxn ang="0">
                    <a:pos x="145" y="708"/>
                  </a:cxn>
                  <a:cxn ang="0">
                    <a:pos x="143" y="701"/>
                  </a:cxn>
                  <a:cxn ang="0">
                    <a:pos x="111" y="687"/>
                  </a:cxn>
                  <a:cxn ang="0">
                    <a:pos x="78" y="669"/>
                  </a:cxn>
                  <a:cxn ang="0">
                    <a:pos x="49" y="649"/>
                  </a:cxn>
                  <a:cxn ang="0">
                    <a:pos x="21" y="626"/>
                  </a:cxn>
                  <a:cxn ang="0">
                    <a:pos x="0" y="606"/>
                  </a:cxn>
                  <a:cxn ang="0">
                    <a:pos x="1" y="617"/>
                  </a:cxn>
                  <a:cxn ang="0">
                    <a:pos x="2" y="627"/>
                  </a:cxn>
                  <a:cxn ang="0">
                    <a:pos x="4" y="638"/>
                  </a:cxn>
                  <a:cxn ang="0">
                    <a:pos x="5" y="649"/>
                  </a:cxn>
                  <a:cxn ang="0">
                    <a:pos x="11" y="661"/>
                  </a:cxn>
                  <a:cxn ang="0">
                    <a:pos x="16" y="673"/>
                  </a:cxn>
                  <a:cxn ang="0">
                    <a:pos x="19" y="686"/>
                  </a:cxn>
                  <a:cxn ang="0">
                    <a:pos x="24" y="698"/>
                  </a:cxn>
                </a:cxnLst>
                <a:rect l="0" t="0" r="r" b="b"/>
                <a:pathLst>
                  <a:path w="540" h="764">
                    <a:moveTo>
                      <a:pt x="540" y="6"/>
                    </a:moveTo>
                    <a:lnTo>
                      <a:pt x="533" y="1"/>
                    </a:lnTo>
                    <a:lnTo>
                      <a:pt x="532" y="0"/>
                    </a:lnTo>
                    <a:lnTo>
                      <a:pt x="528" y="6"/>
                    </a:lnTo>
                    <a:lnTo>
                      <a:pt x="525" y="12"/>
                    </a:lnTo>
                    <a:lnTo>
                      <a:pt x="520" y="16"/>
                    </a:lnTo>
                    <a:lnTo>
                      <a:pt x="517" y="22"/>
                    </a:lnTo>
                    <a:lnTo>
                      <a:pt x="512" y="28"/>
                    </a:lnTo>
                    <a:lnTo>
                      <a:pt x="507" y="33"/>
                    </a:lnTo>
                    <a:lnTo>
                      <a:pt x="504" y="37"/>
                    </a:lnTo>
                    <a:lnTo>
                      <a:pt x="499" y="42"/>
                    </a:lnTo>
                    <a:lnTo>
                      <a:pt x="500" y="43"/>
                    </a:lnTo>
                    <a:lnTo>
                      <a:pt x="514" y="55"/>
                    </a:lnTo>
                    <a:lnTo>
                      <a:pt x="516" y="54"/>
                    </a:lnTo>
                    <a:lnTo>
                      <a:pt x="516" y="54"/>
                    </a:lnTo>
                    <a:lnTo>
                      <a:pt x="517" y="53"/>
                    </a:lnTo>
                    <a:lnTo>
                      <a:pt x="517" y="53"/>
                    </a:lnTo>
                    <a:lnTo>
                      <a:pt x="517" y="51"/>
                    </a:lnTo>
                    <a:lnTo>
                      <a:pt x="518" y="51"/>
                    </a:lnTo>
                    <a:lnTo>
                      <a:pt x="518" y="50"/>
                    </a:lnTo>
                    <a:lnTo>
                      <a:pt x="519" y="50"/>
                    </a:lnTo>
                    <a:lnTo>
                      <a:pt x="521" y="44"/>
                    </a:lnTo>
                    <a:lnTo>
                      <a:pt x="524" y="39"/>
                    </a:lnTo>
                    <a:lnTo>
                      <a:pt x="526" y="34"/>
                    </a:lnTo>
                    <a:lnTo>
                      <a:pt x="530" y="28"/>
                    </a:lnTo>
                    <a:lnTo>
                      <a:pt x="532" y="22"/>
                    </a:lnTo>
                    <a:lnTo>
                      <a:pt x="534" y="17"/>
                    </a:lnTo>
                    <a:lnTo>
                      <a:pt x="537" y="12"/>
                    </a:lnTo>
                    <a:lnTo>
                      <a:pt x="540" y="6"/>
                    </a:lnTo>
                    <a:close/>
                    <a:moveTo>
                      <a:pt x="24" y="698"/>
                    </a:moveTo>
                    <a:lnTo>
                      <a:pt x="34" y="704"/>
                    </a:lnTo>
                    <a:lnTo>
                      <a:pt x="51" y="716"/>
                    </a:lnTo>
                    <a:lnTo>
                      <a:pt x="69" y="725"/>
                    </a:lnTo>
                    <a:lnTo>
                      <a:pt x="87" y="736"/>
                    </a:lnTo>
                    <a:lnTo>
                      <a:pt x="106" y="744"/>
                    </a:lnTo>
                    <a:lnTo>
                      <a:pt x="126" y="752"/>
                    </a:lnTo>
                    <a:lnTo>
                      <a:pt x="146" y="758"/>
                    </a:lnTo>
                    <a:lnTo>
                      <a:pt x="165" y="764"/>
                    </a:lnTo>
                    <a:lnTo>
                      <a:pt x="161" y="759"/>
                    </a:lnTo>
                    <a:lnTo>
                      <a:pt x="159" y="755"/>
                    </a:lnTo>
                    <a:lnTo>
                      <a:pt x="156" y="751"/>
                    </a:lnTo>
                    <a:lnTo>
                      <a:pt x="154" y="746"/>
                    </a:lnTo>
                    <a:lnTo>
                      <a:pt x="153" y="742"/>
                    </a:lnTo>
                    <a:lnTo>
                      <a:pt x="151" y="737"/>
                    </a:lnTo>
                    <a:lnTo>
                      <a:pt x="149" y="732"/>
                    </a:lnTo>
                    <a:lnTo>
                      <a:pt x="149" y="726"/>
                    </a:lnTo>
                    <a:lnTo>
                      <a:pt x="148" y="724"/>
                    </a:lnTo>
                    <a:lnTo>
                      <a:pt x="148" y="721"/>
                    </a:lnTo>
                    <a:lnTo>
                      <a:pt x="147" y="717"/>
                    </a:lnTo>
                    <a:lnTo>
                      <a:pt x="146" y="714"/>
                    </a:lnTo>
                    <a:lnTo>
                      <a:pt x="146" y="710"/>
                    </a:lnTo>
                    <a:lnTo>
                      <a:pt x="145" y="708"/>
                    </a:lnTo>
                    <a:lnTo>
                      <a:pt x="145" y="704"/>
                    </a:lnTo>
                    <a:lnTo>
                      <a:pt x="143" y="701"/>
                    </a:lnTo>
                    <a:lnTo>
                      <a:pt x="127" y="695"/>
                    </a:lnTo>
                    <a:lnTo>
                      <a:pt x="111" y="687"/>
                    </a:lnTo>
                    <a:lnTo>
                      <a:pt x="94" y="679"/>
                    </a:lnTo>
                    <a:lnTo>
                      <a:pt x="78" y="669"/>
                    </a:lnTo>
                    <a:lnTo>
                      <a:pt x="63" y="660"/>
                    </a:lnTo>
                    <a:lnTo>
                      <a:pt x="49" y="649"/>
                    </a:lnTo>
                    <a:lnTo>
                      <a:pt x="34" y="638"/>
                    </a:lnTo>
                    <a:lnTo>
                      <a:pt x="21" y="626"/>
                    </a:lnTo>
                    <a:lnTo>
                      <a:pt x="8" y="613"/>
                    </a:lnTo>
                    <a:lnTo>
                      <a:pt x="0" y="606"/>
                    </a:lnTo>
                    <a:lnTo>
                      <a:pt x="1" y="611"/>
                    </a:lnTo>
                    <a:lnTo>
                      <a:pt x="1" y="617"/>
                    </a:lnTo>
                    <a:lnTo>
                      <a:pt x="2" y="622"/>
                    </a:lnTo>
                    <a:lnTo>
                      <a:pt x="2" y="627"/>
                    </a:lnTo>
                    <a:lnTo>
                      <a:pt x="3" y="633"/>
                    </a:lnTo>
                    <a:lnTo>
                      <a:pt x="4" y="638"/>
                    </a:lnTo>
                    <a:lnTo>
                      <a:pt x="4" y="643"/>
                    </a:lnTo>
                    <a:lnTo>
                      <a:pt x="5" y="649"/>
                    </a:lnTo>
                    <a:lnTo>
                      <a:pt x="9" y="655"/>
                    </a:lnTo>
                    <a:lnTo>
                      <a:pt x="11" y="661"/>
                    </a:lnTo>
                    <a:lnTo>
                      <a:pt x="14" y="667"/>
                    </a:lnTo>
                    <a:lnTo>
                      <a:pt x="16" y="673"/>
                    </a:lnTo>
                    <a:lnTo>
                      <a:pt x="18" y="680"/>
                    </a:lnTo>
                    <a:lnTo>
                      <a:pt x="19" y="686"/>
                    </a:lnTo>
                    <a:lnTo>
                      <a:pt x="22" y="691"/>
                    </a:lnTo>
                    <a:lnTo>
                      <a:pt x="24" y="698"/>
                    </a:lnTo>
                    <a:close/>
                  </a:path>
                </a:pathLst>
              </a:custGeom>
              <a:solidFill>
                <a:srgbClr val="D8D8B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79" name="Freeform 55"/>
              <p:cNvSpPr>
                <a:spLocks noEditPoints="1"/>
              </p:cNvSpPr>
              <p:nvPr/>
            </p:nvSpPr>
            <p:spPr bwMode="auto">
              <a:xfrm>
                <a:off x="5351463" y="3000375"/>
                <a:ext cx="273050" cy="347663"/>
              </a:xfrm>
              <a:custGeom>
                <a:avLst/>
                <a:gdLst/>
                <a:ahLst/>
                <a:cxnLst>
                  <a:cxn ang="0">
                    <a:pos x="516" y="13"/>
                  </a:cxn>
                  <a:cxn ang="0">
                    <a:pos x="502" y="1"/>
                  </a:cxn>
                  <a:cxn ang="0">
                    <a:pos x="501" y="0"/>
                  </a:cxn>
                  <a:cxn ang="0">
                    <a:pos x="497" y="6"/>
                  </a:cxn>
                  <a:cxn ang="0">
                    <a:pos x="492" y="11"/>
                  </a:cxn>
                  <a:cxn ang="0">
                    <a:pos x="486" y="15"/>
                  </a:cxn>
                  <a:cxn ang="0">
                    <a:pos x="481" y="20"/>
                  </a:cxn>
                  <a:cxn ang="0">
                    <a:pos x="477" y="25"/>
                  </a:cxn>
                  <a:cxn ang="0">
                    <a:pos x="471" y="29"/>
                  </a:cxn>
                  <a:cxn ang="0">
                    <a:pos x="466" y="34"/>
                  </a:cxn>
                  <a:cxn ang="0">
                    <a:pos x="461" y="39"/>
                  </a:cxn>
                  <a:cxn ang="0">
                    <a:pos x="471" y="44"/>
                  </a:cxn>
                  <a:cxn ang="0">
                    <a:pos x="482" y="55"/>
                  </a:cxn>
                  <a:cxn ang="0">
                    <a:pos x="485" y="57"/>
                  </a:cxn>
                  <a:cxn ang="0">
                    <a:pos x="490" y="52"/>
                  </a:cxn>
                  <a:cxn ang="0">
                    <a:pos x="493" y="46"/>
                  </a:cxn>
                  <a:cxn ang="0">
                    <a:pos x="498" y="40"/>
                  </a:cxn>
                  <a:cxn ang="0">
                    <a:pos x="501" y="35"/>
                  </a:cxn>
                  <a:cxn ang="0">
                    <a:pos x="505" y="29"/>
                  </a:cxn>
                  <a:cxn ang="0">
                    <a:pos x="509" y="23"/>
                  </a:cxn>
                  <a:cxn ang="0">
                    <a:pos x="513" y="19"/>
                  </a:cxn>
                  <a:cxn ang="0">
                    <a:pos x="516" y="13"/>
                  </a:cxn>
                  <a:cxn ang="0">
                    <a:pos x="2" y="564"/>
                  </a:cxn>
                  <a:cxn ang="0">
                    <a:pos x="10" y="571"/>
                  </a:cxn>
                  <a:cxn ang="0">
                    <a:pos x="23" y="584"/>
                  </a:cxn>
                  <a:cxn ang="0">
                    <a:pos x="36" y="596"/>
                  </a:cxn>
                  <a:cxn ang="0">
                    <a:pos x="51" y="607"/>
                  </a:cxn>
                  <a:cxn ang="0">
                    <a:pos x="65" y="618"/>
                  </a:cxn>
                  <a:cxn ang="0">
                    <a:pos x="80" y="627"/>
                  </a:cxn>
                  <a:cxn ang="0">
                    <a:pos x="96" y="637"/>
                  </a:cxn>
                  <a:cxn ang="0">
                    <a:pos x="113" y="645"/>
                  </a:cxn>
                  <a:cxn ang="0">
                    <a:pos x="129" y="653"/>
                  </a:cxn>
                  <a:cxn ang="0">
                    <a:pos x="145" y="659"/>
                  </a:cxn>
                  <a:cxn ang="0">
                    <a:pos x="144" y="652"/>
                  </a:cxn>
                  <a:cxn ang="0">
                    <a:pos x="143" y="644"/>
                  </a:cxn>
                  <a:cxn ang="0">
                    <a:pos x="142" y="637"/>
                  </a:cxn>
                  <a:cxn ang="0">
                    <a:pos x="141" y="628"/>
                  </a:cxn>
                  <a:cxn ang="0">
                    <a:pos x="140" y="621"/>
                  </a:cxn>
                  <a:cxn ang="0">
                    <a:pos x="138" y="613"/>
                  </a:cxn>
                  <a:cxn ang="0">
                    <a:pos x="138" y="605"/>
                  </a:cxn>
                  <a:cxn ang="0">
                    <a:pos x="138" y="597"/>
                  </a:cxn>
                  <a:cxn ang="0">
                    <a:pos x="136" y="597"/>
                  </a:cxn>
                  <a:cxn ang="0">
                    <a:pos x="122" y="589"/>
                  </a:cxn>
                  <a:cxn ang="0">
                    <a:pos x="108" y="582"/>
                  </a:cxn>
                  <a:cxn ang="0">
                    <a:pos x="95" y="573"/>
                  </a:cxn>
                  <a:cxn ang="0">
                    <a:pos x="82" y="564"/>
                  </a:cxn>
                  <a:cxn ang="0">
                    <a:pos x="71" y="555"/>
                  </a:cxn>
                  <a:cxn ang="0">
                    <a:pos x="59" y="544"/>
                  </a:cxn>
                  <a:cxn ang="0">
                    <a:pos x="47" y="534"/>
                  </a:cxn>
                  <a:cxn ang="0">
                    <a:pos x="37" y="522"/>
                  </a:cxn>
                  <a:cxn ang="0">
                    <a:pos x="26" y="510"/>
                  </a:cxn>
                  <a:cxn ang="0">
                    <a:pos x="17" y="498"/>
                  </a:cxn>
                  <a:cxn ang="0">
                    <a:pos x="7" y="486"/>
                  </a:cxn>
                  <a:cxn ang="0">
                    <a:pos x="4" y="480"/>
                  </a:cxn>
                  <a:cxn ang="0">
                    <a:pos x="3" y="490"/>
                  </a:cxn>
                  <a:cxn ang="0">
                    <a:pos x="2" y="501"/>
                  </a:cxn>
                  <a:cxn ang="0">
                    <a:pos x="2" y="511"/>
                  </a:cxn>
                  <a:cxn ang="0">
                    <a:pos x="0" y="522"/>
                  </a:cxn>
                  <a:cxn ang="0">
                    <a:pos x="0" y="532"/>
                  </a:cxn>
                  <a:cxn ang="0">
                    <a:pos x="0" y="543"/>
                  </a:cxn>
                  <a:cxn ang="0">
                    <a:pos x="0" y="553"/>
                  </a:cxn>
                  <a:cxn ang="0">
                    <a:pos x="2" y="564"/>
                  </a:cxn>
                </a:cxnLst>
                <a:rect l="0" t="0" r="r" b="b"/>
                <a:pathLst>
                  <a:path w="516" h="659">
                    <a:moveTo>
                      <a:pt x="516" y="13"/>
                    </a:moveTo>
                    <a:lnTo>
                      <a:pt x="502" y="1"/>
                    </a:lnTo>
                    <a:lnTo>
                      <a:pt x="501" y="0"/>
                    </a:lnTo>
                    <a:lnTo>
                      <a:pt x="497" y="6"/>
                    </a:lnTo>
                    <a:lnTo>
                      <a:pt x="492" y="11"/>
                    </a:lnTo>
                    <a:lnTo>
                      <a:pt x="486" y="15"/>
                    </a:lnTo>
                    <a:lnTo>
                      <a:pt x="481" y="20"/>
                    </a:lnTo>
                    <a:lnTo>
                      <a:pt x="477" y="25"/>
                    </a:lnTo>
                    <a:lnTo>
                      <a:pt x="471" y="29"/>
                    </a:lnTo>
                    <a:lnTo>
                      <a:pt x="466" y="34"/>
                    </a:lnTo>
                    <a:lnTo>
                      <a:pt x="461" y="39"/>
                    </a:lnTo>
                    <a:lnTo>
                      <a:pt x="471" y="44"/>
                    </a:lnTo>
                    <a:lnTo>
                      <a:pt x="482" y="55"/>
                    </a:lnTo>
                    <a:lnTo>
                      <a:pt x="485" y="57"/>
                    </a:lnTo>
                    <a:lnTo>
                      <a:pt x="490" y="52"/>
                    </a:lnTo>
                    <a:lnTo>
                      <a:pt x="493" y="46"/>
                    </a:lnTo>
                    <a:lnTo>
                      <a:pt x="498" y="40"/>
                    </a:lnTo>
                    <a:lnTo>
                      <a:pt x="501" y="35"/>
                    </a:lnTo>
                    <a:lnTo>
                      <a:pt x="505" y="29"/>
                    </a:lnTo>
                    <a:lnTo>
                      <a:pt x="509" y="23"/>
                    </a:lnTo>
                    <a:lnTo>
                      <a:pt x="513" y="19"/>
                    </a:lnTo>
                    <a:lnTo>
                      <a:pt x="516" y="13"/>
                    </a:lnTo>
                    <a:close/>
                    <a:moveTo>
                      <a:pt x="2" y="564"/>
                    </a:moveTo>
                    <a:lnTo>
                      <a:pt x="10" y="571"/>
                    </a:lnTo>
                    <a:lnTo>
                      <a:pt x="23" y="584"/>
                    </a:lnTo>
                    <a:lnTo>
                      <a:pt x="36" y="596"/>
                    </a:lnTo>
                    <a:lnTo>
                      <a:pt x="51" y="607"/>
                    </a:lnTo>
                    <a:lnTo>
                      <a:pt x="65" y="618"/>
                    </a:lnTo>
                    <a:lnTo>
                      <a:pt x="80" y="627"/>
                    </a:lnTo>
                    <a:lnTo>
                      <a:pt x="96" y="637"/>
                    </a:lnTo>
                    <a:lnTo>
                      <a:pt x="113" y="645"/>
                    </a:lnTo>
                    <a:lnTo>
                      <a:pt x="129" y="653"/>
                    </a:lnTo>
                    <a:lnTo>
                      <a:pt x="145" y="659"/>
                    </a:lnTo>
                    <a:lnTo>
                      <a:pt x="144" y="652"/>
                    </a:lnTo>
                    <a:lnTo>
                      <a:pt x="143" y="644"/>
                    </a:lnTo>
                    <a:lnTo>
                      <a:pt x="142" y="637"/>
                    </a:lnTo>
                    <a:lnTo>
                      <a:pt x="141" y="628"/>
                    </a:lnTo>
                    <a:lnTo>
                      <a:pt x="140" y="621"/>
                    </a:lnTo>
                    <a:lnTo>
                      <a:pt x="138" y="613"/>
                    </a:lnTo>
                    <a:lnTo>
                      <a:pt x="138" y="605"/>
                    </a:lnTo>
                    <a:lnTo>
                      <a:pt x="138" y="597"/>
                    </a:lnTo>
                    <a:lnTo>
                      <a:pt x="136" y="597"/>
                    </a:lnTo>
                    <a:lnTo>
                      <a:pt x="122" y="589"/>
                    </a:lnTo>
                    <a:lnTo>
                      <a:pt x="108" y="582"/>
                    </a:lnTo>
                    <a:lnTo>
                      <a:pt x="95" y="573"/>
                    </a:lnTo>
                    <a:lnTo>
                      <a:pt x="82" y="564"/>
                    </a:lnTo>
                    <a:lnTo>
                      <a:pt x="71" y="555"/>
                    </a:lnTo>
                    <a:lnTo>
                      <a:pt x="59" y="544"/>
                    </a:lnTo>
                    <a:lnTo>
                      <a:pt x="47" y="534"/>
                    </a:lnTo>
                    <a:lnTo>
                      <a:pt x="37" y="522"/>
                    </a:lnTo>
                    <a:lnTo>
                      <a:pt x="26" y="510"/>
                    </a:lnTo>
                    <a:lnTo>
                      <a:pt x="17" y="498"/>
                    </a:lnTo>
                    <a:lnTo>
                      <a:pt x="7" y="486"/>
                    </a:lnTo>
                    <a:lnTo>
                      <a:pt x="4" y="480"/>
                    </a:lnTo>
                    <a:lnTo>
                      <a:pt x="3" y="490"/>
                    </a:lnTo>
                    <a:lnTo>
                      <a:pt x="2" y="501"/>
                    </a:lnTo>
                    <a:lnTo>
                      <a:pt x="2" y="511"/>
                    </a:lnTo>
                    <a:lnTo>
                      <a:pt x="0" y="522"/>
                    </a:lnTo>
                    <a:lnTo>
                      <a:pt x="0" y="532"/>
                    </a:lnTo>
                    <a:lnTo>
                      <a:pt x="0" y="543"/>
                    </a:lnTo>
                    <a:lnTo>
                      <a:pt x="0" y="553"/>
                    </a:lnTo>
                    <a:lnTo>
                      <a:pt x="2" y="564"/>
                    </a:lnTo>
                    <a:close/>
                  </a:path>
                </a:pathLst>
              </a:custGeom>
              <a:solidFill>
                <a:srgbClr val="DDDD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80" name="Freeform 56"/>
              <p:cNvSpPr>
                <a:spLocks noEditPoints="1"/>
              </p:cNvSpPr>
              <p:nvPr/>
            </p:nvSpPr>
            <p:spPr bwMode="auto">
              <a:xfrm>
                <a:off x="5354638" y="3021013"/>
                <a:ext cx="254000" cy="295275"/>
              </a:xfrm>
              <a:custGeom>
                <a:avLst/>
                <a:gdLst/>
                <a:ahLst/>
                <a:cxnLst>
                  <a:cxn ang="0">
                    <a:pos x="478" y="16"/>
                  </a:cxn>
                  <a:cxn ang="0">
                    <a:pos x="457" y="0"/>
                  </a:cxn>
                  <a:cxn ang="0">
                    <a:pos x="446" y="8"/>
                  </a:cxn>
                  <a:cxn ang="0">
                    <a:pos x="434" y="17"/>
                  </a:cxn>
                  <a:cxn ang="0">
                    <a:pos x="422" y="25"/>
                  </a:cxn>
                  <a:cxn ang="0">
                    <a:pos x="411" y="34"/>
                  </a:cxn>
                  <a:cxn ang="0">
                    <a:pos x="423" y="42"/>
                  </a:cxn>
                  <a:cxn ang="0">
                    <a:pos x="445" y="57"/>
                  </a:cxn>
                  <a:cxn ang="0">
                    <a:pos x="453" y="56"/>
                  </a:cxn>
                  <a:cxn ang="0">
                    <a:pos x="461" y="45"/>
                  </a:cxn>
                  <a:cxn ang="0">
                    <a:pos x="469" y="35"/>
                  </a:cxn>
                  <a:cxn ang="0">
                    <a:pos x="477" y="23"/>
                  </a:cxn>
                  <a:cxn ang="0">
                    <a:pos x="0" y="441"/>
                  </a:cxn>
                  <a:cxn ang="0">
                    <a:pos x="13" y="459"/>
                  </a:cxn>
                  <a:cxn ang="0">
                    <a:pos x="33" y="483"/>
                  </a:cxn>
                  <a:cxn ang="0">
                    <a:pos x="55" y="505"/>
                  </a:cxn>
                  <a:cxn ang="0">
                    <a:pos x="78" y="525"/>
                  </a:cxn>
                  <a:cxn ang="0">
                    <a:pos x="104" y="543"/>
                  </a:cxn>
                  <a:cxn ang="0">
                    <a:pos x="132" y="558"/>
                  </a:cxn>
                  <a:cxn ang="0">
                    <a:pos x="134" y="557"/>
                  </a:cxn>
                  <a:cxn ang="0">
                    <a:pos x="134" y="553"/>
                  </a:cxn>
                  <a:cxn ang="0">
                    <a:pos x="134" y="548"/>
                  </a:cxn>
                  <a:cxn ang="0">
                    <a:pos x="136" y="545"/>
                  </a:cxn>
                  <a:cxn ang="0">
                    <a:pos x="136" y="538"/>
                  </a:cxn>
                  <a:cxn ang="0">
                    <a:pos x="138" y="527"/>
                  </a:cxn>
                  <a:cxn ang="0">
                    <a:pos x="139" y="517"/>
                  </a:cxn>
                  <a:cxn ang="0">
                    <a:pos x="141" y="507"/>
                  </a:cxn>
                  <a:cxn ang="0">
                    <a:pos x="132" y="496"/>
                  </a:cxn>
                  <a:cxn ang="0">
                    <a:pos x="111" y="482"/>
                  </a:cxn>
                  <a:cxn ang="0">
                    <a:pos x="91" y="465"/>
                  </a:cxn>
                  <a:cxn ang="0">
                    <a:pos x="72" y="447"/>
                  </a:cxn>
                  <a:cxn ang="0">
                    <a:pos x="56" y="427"/>
                  </a:cxn>
                  <a:cxn ang="0">
                    <a:pos x="42" y="406"/>
                  </a:cxn>
                  <a:cxn ang="0">
                    <a:pos x="29" y="382"/>
                  </a:cxn>
                  <a:cxn ang="0">
                    <a:pos x="23" y="368"/>
                  </a:cxn>
                  <a:cxn ang="0">
                    <a:pos x="15" y="386"/>
                  </a:cxn>
                  <a:cxn ang="0">
                    <a:pos x="9" y="403"/>
                  </a:cxn>
                  <a:cxn ang="0">
                    <a:pos x="5" y="422"/>
                  </a:cxn>
                  <a:cxn ang="0">
                    <a:pos x="0" y="441"/>
                  </a:cxn>
                </a:cxnLst>
                <a:rect l="0" t="0" r="r" b="b"/>
                <a:pathLst>
                  <a:path w="481" h="558">
                    <a:moveTo>
                      <a:pt x="481" y="18"/>
                    </a:moveTo>
                    <a:lnTo>
                      <a:pt x="478" y="16"/>
                    </a:lnTo>
                    <a:lnTo>
                      <a:pt x="467" y="5"/>
                    </a:lnTo>
                    <a:lnTo>
                      <a:pt x="457" y="0"/>
                    </a:lnTo>
                    <a:lnTo>
                      <a:pt x="452" y="4"/>
                    </a:lnTo>
                    <a:lnTo>
                      <a:pt x="446" y="8"/>
                    </a:lnTo>
                    <a:lnTo>
                      <a:pt x="440" y="13"/>
                    </a:lnTo>
                    <a:lnTo>
                      <a:pt x="434" y="17"/>
                    </a:lnTo>
                    <a:lnTo>
                      <a:pt x="428" y="22"/>
                    </a:lnTo>
                    <a:lnTo>
                      <a:pt x="422" y="25"/>
                    </a:lnTo>
                    <a:lnTo>
                      <a:pt x="416" y="30"/>
                    </a:lnTo>
                    <a:lnTo>
                      <a:pt x="411" y="34"/>
                    </a:lnTo>
                    <a:lnTo>
                      <a:pt x="413" y="35"/>
                    </a:lnTo>
                    <a:lnTo>
                      <a:pt x="423" y="42"/>
                    </a:lnTo>
                    <a:lnTo>
                      <a:pt x="434" y="49"/>
                    </a:lnTo>
                    <a:lnTo>
                      <a:pt x="445" y="57"/>
                    </a:lnTo>
                    <a:lnTo>
                      <a:pt x="448" y="60"/>
                    </a:lnTo>
                    <a:lnTo>
                      <a:pt x="453" y="56"/>
                    </a:lnTo>
                    <a:lnTo>
                      <a:pt x="456" y="50"/>
                    </a:lnTo>
                    <a:lnTo>
                      <a:pt x="461" y="45"/>
                    </a:lnTo>
                    <a:lnTo>
                      <a:pt x="464" y="39"/>
                    </a:lnTo>
                    <a:lnTo>
                      <a:pt x="469" y="35"/>
                    </a:lnTo>
                    <a:lnTo>
                      <a:pt x="473" y="29"/>
                    </a:lnTo>
                    <a:lnTo>
                      <a:pt x="477" y="23"/>
                    </a:lnTo>
                    <a:lnTo>
                      <a:pt x="481" y="18"/>
                    </a:lnTo>
                    <a:close/>
                    <a:moveTo>
                      <a:pt x="0" y="441"/>
                    </a:moveTo>
                    <a:lnTo>
                      <a:pt x="3" y="447"/>
                    </a:lnTo>
                    <a:lnTo>
                      <a:pt x="13" y="459"/>
                    </a:lnTo>
                    <a:lnTo>
                      <a:pt x="22" y="471"/>
                    </a:lnTo>
                    <a:lnTo>
                      <a:pt x="33" y="483"/>
                    </a:lnTo>
                    <a:lnTo>
                      <a:pt x="43" y="495"/>
                    </a:lnTo>
                    <a:lnTo>
                      <a:pt x="55" y="505"/>
                    </a:lnTo>
                    <a:lnTo>
                      <a:pt x="67" y="516"/>
                    </a:lnTo>
                    <a:lnTo>
                      <a:pt x="78" y="525"/>
                    </a:lnTo>
                    <a:lnTo>
                      <a:pt x="91" y="534"/>
                    </a:lnTo>
                    <a:lnTo>
                      <a:pt x="104" y="543"/>
                    </a:lnTo>
                    <a:lnTo>
                      <a:pt x="118" y="550"/>
                    </a:lnTo>
                    <a:lnTo>
                      <a:pt x="132" y="558"/>
                    </a:lnTo>
                    <a:lnTo>
                      <a:pt x="134" y="558"/>
                    </a:lnTo>
                    <a:lnTo>
                      <a:pt x="134" y="557"/>
                    </a:lnTo>
                    <a:lnTo>
                      <a:pt x="134" y="554"/>
                    </a:lnTo>
                    <a:lnTo>
                      <a:pt x="134" y="553"/>
                    </a:lnTo>
                    <a:lnTo>
                      <a:pt x="134" y="551"/>
                    </a:lnTo>
                    <a:lnTo>
                      <a:pt x="134" y="548"/>
                    </a:lnTo>
                    <a:lnTo>
                      <a:pt x="134" y="547"/>
                    </a:lnTo>
                    <a:lnTo>
                      <a:pt x="136" y="545"/>
                    </a:lnTo>
                    <a:lnTo>
                      <a:pt x="136" y="543"/>
                    </a:lnTo>
                    <a:lnTo>
                      <a:pt x="136" y="538"/>
                    </a:lnTo>
                    <a:lnTo>
                      <a:pt x="137" y="533"/>
                    </a:lnTo>
                    <a:lnTo>
                      <a:pt x="138" y="527"/>
                    </a:lnTo>
                    <a:lnTo>
                      <a:pt x="139" y="523"/>
                    </a:lnTo>
                    <a:lnTo>
                      <a:pt x="139" y="517"/>
                    </a:lnTo>
                    <a:lnTo>
                      <a:pt x="140" y="512"/>
                    </a:lnTo>
                    <a:lnTo>
                      <a:pt x="141" y="507"/>
                    </a:lnTo>
                    <a:lnTo>
                      <a:pt x="143" y="502"/>
                    </a:lnTo>
                    <a:lnTo>
                      <a:pt x="132" y="496"/>
                    </a:lnTo>
                    <a:lnTo>
                      <a:pt x="122" y="489"/>
                    </a:lnTo>
                    <a:lnTo>
                      <a:pt x="111" y="482"/>
                    </a:lnTo>
                    <a:lnTo>
                      <a:pt x="101" y="473"/>
                    </a:lnTo>
                    <a:lnTo>
                      <a:pt x="91" y="465"/>
                    </a:lnTo>
                    <a:lnTo>
                      <a:pt x="82" y="456"/>
                    </a:lnTo>
                    <a:lnTo>
                      <a:pt x="72" y="447"/>
                    </a:lnTo>
                    <a:lnTo>
                      <a:pt x="64" y="437"/>
                    </a:lnTo>
                    <a:lnTo>
                      <a:pt x="56" y="427"/>
                    </a:lnTo>
                    <a:lnTo>
                      <a:pt x="49" y="416"/>
                    </a:lnTo>
                    <a:lnTo>
                      <a:pt x="42" y="406"/>
                    </a:lnTo>
                    <a:lnTo>
                      <a:pt x="35" y="394"/>
                    </a:lnTo>
                    <a:lnTo>
                      <a:pt x="29" y="382"/>
                    </a:lnTo>
                    <a:lnTo>
                      <a:pt x="23" y="371"/>
                    </a:lnTo>
                    <a:lnTo>
                      <a:pt x="23" y="368"/>
                    </a:lnTo>
                    <a:lnTo>
                      <a:pt x="19" y="376"/>
                    </a:lnTo>
                    <a:lnTo>
                      <a:pt x="15" y="386"/>
                    </a:lnTo>
                    <a:lnTo>
                      <a:pt x="12" y="395"/>
                    </a:lnTo>
                    <a:lnTo>
                      <a:pt x="9" y="403"/>
                    </a:lnTo>
                    <a:lnTo>
                      <a:pt x="7" y="413"/>
                    </a:lnTo>
                    <a:lnTo>
                      <a:pt x="5" y="422"/>
                    </a:lnTo>
                    <a:lnTo>
                      <a:pt x="2" y="431"/>
                    </a:lnTo>
                    <a:lnTo>
                      <a:pt x="0" y="441"/>
                    </a:lnTo>
                    <a:close/>
                  </a:path>
                </a:pathLst>
              </a:custGeom>
              <a:solidFill>
                <a:srgbClr val="E2E2C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81" name="Freeform 57"/>
              <p:cNvSpPr>
                <a:spLocks noEditPoints="1"/>
              </p:cNvSpPr>
              <p:nvPr/>
            </p:nvSpPr>
            <p:spPr bwMode="auto">
              <a:xfrm>
                <a:off x="5365751" y="3038475"/>
                <a:ext cx="225425" cy="247650"/>
              </a:xfrm>
              <a:custGeom>
                <a:avLst/>
                <a:gdLst/>
                <a:ahLst/>
                <a:cxnLst>
                  <a:cxn ang="0">
                    <a:pos x="422" y="23"/>
                  </a:cxn>
                  <a:cxn ang="0">
                    <a:pos x="400" y="8"/>
                  </a:cxn>
                  <a:cxn ang="0">
                    <a:pos x="388" y="0"/>
                  </a:cxn>
                  <a:cxn ang="0">
                    <a:pos x="375" y="8"/>
                  </a:cxn>
                  <a:cxn ang="0">
                    <a:pos x="362" y="17"/>
                  </a:cxn>
                  <a:cxn ang="0">
                    <a:pos x="348" y="25"/>
                  </a:cxn>
                  <a:cxn ang="0">
                    <a:pos x="335" y="33"/>
                  </a:cxn>
                  <a:cxn ang="0">
                    <a:pos x="370" y="52"/>
                  </a:cxn>
                  <a:cxn ang="0">
                    <a:pos x="389" y="66"/>
                  </a:cxn>
                  <a:cxn ang="0">
                    <a:pos x="398" y="57"/>
                  </a:cxn>
                  <a:cxn ang="0">
                    <a:pos x="408" y="48"/>
                  </a:cxn>
                  <a:cxn ang="0">
                    <a:pos x="417" y="37"/>
                  </a:cxn>
                  <a:cxn ang="0">
                    <a:pos x="425" y="26"/>
                  </a:cxn>
                  <a:cxn ang="0">
                    <a:pos x="0" y="337"/>
                  </a:cxn>
                  <a:cxn ang="0">
                    <a:pos x="12" y="360"/>
                  </a:cxn>
                  <a:cxn ang="0">
                    <a:pos x="26" y="382"/>
                  </a:cxn>
                  <a:cxn ang="0">
                    <a:pos x="41" y="403"/>
                  </a:cxn>
                  <a:cxn ang="0">
                    <a:pos x="59" y="422"/>
                  </a:cxn>
                  <a:cxn ang="0">
                    <a:pos x="78" y="439"/>
                  </a:cxn>
                  <a:cxn ang="0">
                    <a:pos x="99" y="455"/>
                  </a:cxn>
                  <a:cxn ang="0">
                    <a:pos x="120" y="468"/>
                  </a:cxn>
                  <a:cxn ang="0">
                    <a:pos x="123" y="455"/>
                  </a:cxn>
                  <a:cxn ang="0">
                    <a:pos x="126" y="441"/>
                  </a:cxn>
                  <a:cxn ang="0">
                    <a:pos x="129" y="427"/>
                  </a:cxn>
                  <a:cxn ang="0">
                    <a:pos x="133" y="413"/>
                  </a:cxn>
                  <a:cxn ang="0">
                    <a:pos x="113" y="397"/>
                  </a:cxn>
                  <a:cxn ang="0">
                    <a:pos x="83" y="368"/>
                  </a:cxn>
                  <a:cxn ang="0">
                    <a:pos x="60" y="334"/>
                  </a:cxn>
                  <a:cxn ang="0">
                    <a:pos x="44" y="296"/>
                  </a:cxn>
                  <a:cxn ang="0">
                    <a:pos x="33" y="284"/>
                  </a:cxn>
                  <a:cxn ang="0">
                    <a:pos x="21" y="297"/>
                  </a:cxn>
                  <a:cxn ang="0">
                    <a:pos x="12" y="312"/>
                  </a:cxn>
                  <a:cxn ang="0">
                    <a:pos x="4" y="326"/>
                  </a:cxn>
                </a:cxnLst>
                <a:rect l="0" t="0" r="r" b="b"/>
                <a:pathLst>
                  <a:path w="425" h="468">
                    <a:moveTo>
                      <a:pt x="425" y="26"/>
                    </a:moveTo>
                    <a:lnTo>
                      <a:pt x="422" y="23"/>
                    </a:lnTo>
                    <a:lnTo>
                      <a:pt x="411" y="15"/>
                    </a:lnTo>
                    <a:lnTo>
                      <a:pt x="400" y="8"/>
                    </a:lnTo>
                    <a:lnTo>
                      <a:pt x="390" y="1"/>
                    </a:lnTo>
                    <a:lnTo>
                      <a:pt x="388" y="0"/>
                    </a:lnTo>
                    <a:lnTo>
                      <a:pt x="382" y="4"/>
                    </a:lnTo>
                    <a:lnTo>
                      <a:pt x="375" y="8"/>
                    </a:lnTo>
                    <a:lnTo>
                      <a:pt x="368" y="12"/>
                    </a:lnTo>
                    <a:lnTo>
                      <a:pt x="362" y="17"/>
                    </a:lnTo>
                    <a:lnTo>
                      <a:pt x="355" y="21"/>
                    </a:lnTo>
                    <a:lnTo>
                      <a:pt x="348" y="25"/>
                    </a:lnTo>
                    <a:lnTo>
                      <a:pt x="342" y="29"/>
                    </a:lnTo>
                    <a:lnTo>
                      <a:pt x="335" y="33"/>
                    </a:lnTo>
                    <a:lnTo>
                      <a:pt x="353" y="42"/>
                    </a:lnTo>
                    <a:lnTo>
                      <a:pt x="370" y="52"/>
                    </a:lnTo>
                    <a:lnTo>
                      <a:pt x="386" y="65"/>
                    </a:lnTo>
                    <a:lnTo>
                      <a:pt x="389" y="66"/>
                    </a:lnTo>
                    <a:lnTo>
                      <a:pt x="393" y="62"/>
                    </a:lnTo>
                    <a:lnTo>
                      <a:pt x="398" y="57"/>
                    </a:lnTo>
                    <a:lnTo>
                      <a:pt x="403" y="52"/>
                    </a:lnTo>
                    <a:lnTo>
                      <a:pt x="408" y="48"/>
                    </a:lnTo>
                    <a:lnTo>
                      <a:pt x="412" y="42"/>
                    </a:lnTo>
                    <a:lnTo>
                      <a:pt x="417" y="37"/>
                    </a:lnTo>
                    <a:lnTo>
                      <a:pt x="420" y="32"/>
                    </a:lnTo>
                    <a:lnTo>
                      <a:pt x="425" y="26"/>
                    </a:lnTo>
                    <a:close/>
                    <a:moveTo>
                      <a:pt x="0" y="334"/>
                    </a:moveTo>
                    <a:lnTo>
                      <a:pt x="0" y="337"/>
                    </a:lnTo>
                    <a:lnTo>
                      <a:pt x="6" y="348"/>
                    </a:lnTo>
                    <a:lnTo>
                      <a:pt x="12" y="360"/>
                    </a:lnTo>
                    <a:lnTo>
                      <a:pt x="19" y="372"/>
                    </a:lnTo>
                    <a:lnTo>
                      <a:pt x="26" y="382"/>
                    </a:lnTo>
                    <a:lnTo>
                      <a:pt x="33" y="393"/>
                    </a:lnTo>
                    <a:lnTo>
                      <a:pt x="41" y="403"/>
                    </a:lnTo>
                    <a:lnTo>
                      <a:pt x="49" y="413"/>
                    </a:lnTo>
                    <a:lnTo>
                      <a:pt x="59" y="422"/>
                    </a:lnTo>
                    <a:lnTo>
                      <a:pt x="68" y="431"/>
                    </a:lnTo>
                    <a:lnTo>
                      <a:pt x="78" y="439"/>
                    </a:lnTo>
                    <a:lnTo>
                      <a:pt x="88" y="448"/>
                    </a:lnTo>
                    <a:lnTo>
                      <a:pt x="99" y="455"/>
                    </a:lnTo>
                    <a:lnTo>
                      <a:pt x="109" y="462"/>
                    </a:lnTo>
                    <a:lnTo>
                      <a:pt x="120" y="468"/>
                    </a:lnTo>
                    <a:lnTo>
                      <a:pt x="121" y="461"/>
                    </a:lnTo>
                    <a:lnTo>
                      <a:pt x="123" y="455"/>
                    </a:lnTo>
                    <a:lnTo>
                      <a:pt x="124" y="448"/>
                    </a:lnTo>
                    <a:lnTo>
                      <a:pt x="126" y="441"/>
                    </a:lnTo>
                    <a:lnTo>
                      <a:pt x="128" y="434"/>
                    </a:lnTo>
                    <a:lnTo>
                      <a:pt x="129" y="427"/>
                    </a:lnTo>
                    <a:lnTo>
                      <a:pt x="131" y="420"/>
                    </a:lnTo>
                    <a:lnTo>
                      <a:pt x="133" y="413"/>
                    </a:lnTo>
                    <a:lnTo>
                      <a:pt x="129" y="410"/>
                    </a:lnTo>
                    <a:lnTo>
                      <a:pt x="113" y="397"/>
                    </a:lnTo>
                    <a:lnTo>
                      <a:pt x="96" y="384"/>
                    </a:lnTo>
                    <a:lnTo>
                      <a:pt x="83" y="368"/>
                    </a:lnTo>
                    <a:lnTo>
                      <a:pt x="71" y="352"/>
                    </a:lnTo>
                    <a:lnTo>
                      <a:pt x="60" y="334"/>
                    </a:lnTo>
                    <a:lnTo>
                      <a:pt x="51" y="315"/>
                    </a:lnTo>
                    <a:lnTo>
                      <a:pt x="44" y="296"/>
                    </a:lnTo>
                    <a:lnTo>
                      <a:pt x="39" y="277"/>
                    </a:lnTo>
                    <a:lnTo>
                      <a:pt x="33" y="284"/>
                    </a:lnTo>
                    <a:lnTo>
                      <a:pt x="27" y="291"/>
                    </a:lnTo>
                    <a:lnTo>
                      <a:pt x="21" y="297"/>
                    </a:lnTo>
                    <a:lnTo>
                      <a:pt x="17" y="304"/>
                    </a:lnTo>
                    <a:lnTo>
                      <a:pt x="12" y="312"/>
                    </a:lnTo>
                    <a:lnTo>
                      <a:pt x="7" y="319"/>
                    </a:lnTo>
                    <a:lnTo>
                      <a:pt x="4" y="326"/>
                    </a:lnTo>
                    <a:lnTo>
                      <a:pt x="0" y="334"/>
                    </a:lnTo>
                    <a:close/>
                  </a:path>
                </a:pathLst>
              </a:custGeom>
              <a:solidFill>
                <a:srgbClr val="E7E7D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82" name="Freeform 58"/>
              <p:cNvSpPr>
                <a:spLocks noEditPoints="1"/>
              </p:cNvSpPr>
              <p:nvPr/>
            </p:nvSpPr>
            <p:spPr bwMode="auto">
              <a:xfrm>
                <a:off x="5386388" y="3055938"/>
                <a:ext cx="185738" cy="201613"/>
              </a:xfrm>
              <a:custGeom>
                <a:avLst/>
                <a:gdLst/>
                <a:ahLst/>
                <a:cxnLst>
                  <a:cxn ang="0">
                    <a:pos x="347" y="32"/>
                  </a:cxn>
                  <a:cxn ang="0">
                    <a:pos x="314" y="9"/>
                  </a:cxn>
                  <a:cxn ang="0">
                    <a:pos x="288" y="5"/>
                  </a:cxn>
                  <a:cxn ang="0">
                    <a:pos x="273" y="15"/>
                  </a:cxn>
                  <a:cxn ang="0">
                    <a:pos x="256" y="24"/>
                  </a:cxn>
                  <a:cxn ang="0">
                    <a:pos x="241" y="33"/>
                  </a:cxn>
                  <a:cxn ang="0">
                    <a:pos x="243" y="40"/>
                  </a:cxn>
                  <a:cxn ang="0">
                    <a:pos x="274" y="50"/>
                  </a:cxn>
                  <a:cxn ang="0">
                    <a:pos x="301" y="64"/>
                  </a:cxn>
                  <a:cxn ang="0">
                    <a:pos x="312" y="65"/>
                  </a:cxn>
                  <a:cxn ang="0">
                    <a:pos x="323" y="57"/>
                  </a:cxn>
                  <a:cxn ang="0">
                    <a:pos x="335" y="47"/>
                  </a:cxn>
                  <a:cxn ang="0">
                    <a:pos x="345" y="38"/>
                  </a:cxn>
                  <a:cxn ang="0">
                    <a:pos x="0" y="244"/>
                  </a:cxn>
                  <a:cxn ang="0">
                    <a:pos x="12" y="282"/>
                  </a:cxn>
                  <a:cxn ang="0">
                    <a:pos x="32" y="319"/>
                  </a:cxn>
                  <a:cxn ang="0">
                    <a:pos x="57" y="351"/>
                  </a:cxn>
                  <a:cxn ang="0">
                    <a:pos x="90" y="377"/>
                  </a:cxn>
                  <a:cxn ang="0">
                    <a:pos x="94" y="378"/>
                  </a:cxn>
                  <a:cxn ang="0">
                    <a:pos x="95" y="375"/>
                  </a:cxn>
                  <a:cxn ang="0">
                    <a:pos x="96" y="371"/>
                  </a:cxn>
                  <a:cxn ang="0">
                    <a:pos x="96" y="368"/>
                  </a:cxn>
                  <a:cxn ang="0">
                    <a:pos x="98" y="361"/>
                  </a:cxn>
                  <a:cxn ang="0">
                    <a:pos x="102" y="351"/>
                  </a:cxn>
                  <a:cxn ang="0">
                    <a:pos x="106" y="341"/>
                  </a:cxn>
                  <a:cxn ang="0">
                    <a:pos x="110" y="332"/>
                  </a:cxn>
                  <a:cxn ang="0">
                    <a:pos x="108" y="323"/>
                  </a:cxn>
                  <a:cxn ang="0">
                    <a:pos x="85" y="301"/>
                  </a:cxn>
                  <a:cxn ang="0">
                    <a:pos x="68" y="275"/>
                  </a:cxn>
                  <a:cxn ang="0">
                    <a:pos x="56" y="246"/>
                  </a:cxn>
                  <a:cxn ang="0">
                    <a:pos x="49" y="215"/>
                  </a:cxn>
                  <a:cxn ang="0">
                    <a:pos x="49" y="183"/>
                  </a:cxn>
                  <a:cxn ang="0">
                    <a:pos x="37" y="197"/>
                  </a:cxn>
                  <a:cxn ang="0">
                    <a:pos x="25" y="211"/>
                  </a:cxn>
                  <a:cxn ang="0">
                    <a:pos x="14" y="225"/>
                  </a:cxn>
                  <a:cxn ang="0">
                    <a:pos x="3" y="240"/>
                  </a:cxn>
                  <a:cxn ang="0">
                    <a:pos x="2" y="240"/>
                  </a:cxn>
                  <a:cxn ang="0">
                    <a:pos x="1" y="242"/>
                  </a:cxn>
                  <a:cxn ang="0">
                    <a:pos x="0" y="243"/>
                  </a:cxn>
                  <a:cxn ang="0">
                    <a:pos x="0" y="244"/>
                  </a:cxn>
                </a:cxnLst>
                <a:rect l="0" t="0" r="r" b="b"/>
                <a:pathLst>
                  <a:path w="350" h="380">
                    <a:moveTo>
                      <a:pt x="350" y="33"/>
                    </a:moveTo>
                    <a:lnTo>
                      <a:pt x="347" y="32"/>
                    </a:lnTo>
                    <a:lnTo>
                      <a:pt x="331" y="19"/>
                    </a:lnTo>
                    <a:lnTo>
                      <a:pt x="314" y="9"/>
                    </a:lnTo>
                    <a:lnTo>
                      <a:pt x="296" y="0"/>
                    </a:lnTo>
                    <a:lnTo>
                      <a:pt x="288" y="5"/>
                    </a:lnTo>
                    <a:lnTo>
                      <a:pt x="281" y="10"/>
                    </a:lnTo>
                    <a:lnTo>
                      <a:pt x="273" y="15"/>
                    </a:lnTo>
                    <a:lnTo>
                      <a:pt x="264" y="19"/>
                    </a:lnTo>
                    <a:lnTo>
                      <a:pt x="256" y="24"/>
                    </a:lnTo>
                    <a:lnTo>
                      <a:pt x="248" y="29"/>
                    </a:lnTo>
                    <a:lnTo>
                      <a:pt x="241" y="33"/>
                    </a:lnTo>
                    <a:lnTo>
                      <a:pt x="233" y="38"/>
                    </a:lnTo>
                    <a:lnTo>
                      <a:pt x="243" y="40"/>
                    </a:lnTo>
                    <a:lnTo>
                      <a:pt x="259" y="44"/>
                    </a:lnTo>
                    <a:lnTo>
                      <a:pt x="274" y="50"/>
                    </a:lnTo>
                    <a:lnTo>
                      <a:pt x="288" y="55"/>
                    </a:lnTo>
                    <a:lnTo>
                      <a:pt x="301" y="64"/>
                    </a:lnTo>
                    <a:lnTo>
                      <a:pt x="306" y="68"/>
                    </a:lnTo>
                    <a:lnTo>
                      <a:pt x="312" y="65"/>
                    </a:lnTo>
                    <a:lnTo>
                      <a:pt x="318" y="60"/>
                    </a:lnTo>
                    <a:lnTo>
                      <a:pt x="323" y="57"/>
                    </a:lnTo>
                    <a:lnTo>
                      <a:pt x="329" y="52"/>
                    </a:lnTo>
                    <a:lnTo>
                      <a:pt x="335" y="47"/>
                    </a:lnTo>
                    <a:lnTo>
                      <a:pt x="339" y="43"/>
                    </a:lnTo>
                    <a:lnTo>
                      <a:pt x="345" y="38"/>
                    </a:lnTo>
                    <a:lnTo>
                      <a:pt x="350" y="33"/>
                    </a:lnTo>
                    <a:close/>
                    <a:moveTo>
                      <a:pt x="0" y="244"/>
                    </a:moveTo>
                    <a:lnTo>
                      <a:pt x="5" y="263"/>
                    </a:lnTo>
                    <a:lnTo>
                      <a:pt x="12" y="282"/>
                    </a:lnTo>
                    <a:lnTo>
                      <a:pt x="21" y="301"/>
                    </a:lnTo>
                    <a:lnTo>
                      <a:pt x="32" y="319"/>
                    </a:lnTo>
                    <a:lnTo>
                      <a:pt x="44" y="335"/>
                    </a:lnTo>
                    <a:lnTo>
                      <a:pt x="57" y="351"/>
                    </a:lnTo>
                    <a:lnTo>
                      <a:pt x="74" y="364"/>
                    </a:lnTo>
                    <a:lnTo>
                      <a:pt x="90" y="377"/>
                    </a:lnTo>
                    <a:lnTo>
                      <a:pt x="94" y="380"/>
                    </a:lnTo>
                    <a:lnTo>
                      <a:pt x="94" y="378"/>
                    </a:lnTo>
                    <a:lnTo>
                      <a:pt x="95" y="376"/>
                    </a:lnTo>
                    <a:lnTo>
                      <a:pt x="95" y="375"/>
                    </a:lnTo>
                    <a:lnTo>
                      <a:pt x="95" y="373"/>
                    </a:lnTo>
                    <a:lnTo>
                      <a:pt x="96" y="371"/>
                    </a:lnTo>
                    <a:lnTo>
                      <a:pt x="96" y="369"/>
                    </a:lnTo>
                    <a:lnTo>
                      <a:pt x="96" y="368"/>
                    </a:lnTo>
                    <a:lnTo>
                      <a:pt x="97" y="367"/>
                    </a:lnTo>
                    <a:lnTo>
                      <a:pt x="98" y="361"/>
                    </a:lnTo>
                    <a:lnTo>
                      <a:pt x="101" y="356"/>
                    </a:lnTo>
                    <a:lnTo>
                      <a:pt x="102" y="351"/>
                    </a:lnTo>
                    <a:lnTo>
                      <a:pt x="104" y="347"/>
                    </a:lnTo>
                    <a:lnTo>
                      <a:pt x="106" y="341"/>
                    </a:lnTo>
                    <a:lnTo>
                      <a:pt x="108" y="336"/>
                    </a:lnTo>
                    <a:lnTo>
                      <a:pt x="110" y="332"/>
                    </a:lnTo>
                    <a:lnTo>
                      <a:pt x="111" y="326"/>
                    </a:lnTo>
                    <a:lnTo>
                      <a:pt x="108" y="323"/>
                    </a:lnTo>
                    <a:lnTo>
                      <a:pt x="96" y="313"/>
                    </a:lnTo>
                    <a:lnTo>
                      <a:pt x="85" y="301"/>
                    </a:lnTo>
                    <a:lnTo>
                      <a:pt x="76" y="288"/>
                    </a:lnTo>
                    <a:lnTo>
                      <a:pt x="68" y="275"/>
                    </a:lnTo>
                    <a:lnTo>
                      <a:pt x="61" y="261"/>
                    </a:lnTo>
                    <a:lnTo>
                      <a:pt x="56" y="246"/>
                    </a:lnTo>
                    <a:lnTo>
                      <a:pt x="51" y="231"/>
                    </a:lnTo>
                    <a:lnTo>
                      <a:pt x="49" y="215"/>
                    </a:lnTo>
                    <a:lnTo>
                      <a:pt x="49" y="198"/>
                    </a:lnTo>
                    <a:lnTo>
                      <a:pt x="49" y="183"/>
                    </a:lnTo>
                    <a:lnTo>
                      <a:pt x="43" y="190"/>
                    </a:lnTo>
                    <a:lnTo>
                      <a:pt x="37" y="197"/>
                    </a:lnTo>
                    <a:lnTo>
                      <a:pt x="30" y="204"/>
                    </a:lnTo>
                    <a:lnTo>
                      <a:pt x="25" y="211"/>
                    </a:lnTo>
                    <a:lnTo>
                      <a:pt x="20" y="218"/>
                    </a:lnTo>
                    <a:lnTo>
                      <a:pt x="14" y="225"/>
                    </a:lnTo>
                    <a:lnTo>
                      <a:pt x="8" y="232"/>
                    </a:lnTo>
                    <a:lnTo>
                      <a:pt x="3" y="240"/>
                    </a:lnTo>
                    <a:lnTo>
                      <a:pt x="2" y="240"/>
                    </a:lnTo>
                    <a:lnTo>
                      <a:pt x="2" y="240"/>
                    </a:lnTo>
                    <a:lnTo>
                      <a:pt x="2" y="242"/>
                    </a:lnTo>
                    <a:lnTo>
                      <a:pt x="1" y="242"/>
                    </a:lnTo>
                    <a:lnTo>
                      <a:pt x="1" y="243"/>
                    </a:lnTo>
                    <a:lnTo>
                      <a:pt x="0" y="243"/>
                    </a:lnTo>
                    <a:lnTo>
                      <a:pt x="0" y="244"/>
                    </a:lnTo>
                    <a:lnTo>
                      <a:pt x="0" y="244"/>
                    </a:lnTo>
                    <a:close/>
                  </a:path>
                </a:pathLst>
              </a:custGeom>
              <a:solidFill>
                <a:srgbClr val="EBEB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83" name="Freeform 59"/>
              <p:cNvSpPr>
                <a:spLocks/>
              </p:cNvSpPr>
              <p:nvPr/>
            </p:nvSpPr>
            <p:spPr bwMode="auto">
              <a:xfrm>
                <a:off x="5413376" y="3076575"/>
                <a:ext cx="134938" cy="152400"/>
              </a:xfrm>
              <a:custGeom>
                <a:avLst/>
                <a:gdLst/>
                <a:ahLst/>
                <a:cxnLst>
                  <a:cxn ang="0">
                    <a:pos x="252" y="26"/>
                  </a:cxn>
                  <a:cxn ang="0">
                    <a:pos x="225" y="12"/>
                  </a:cxn>
                  <a:cxn ang="0">
                    <a:pos x="194" y="2"/>
                  </a:cxn>
                  <a:cxn ang="0">
                    <a:pos x="170" y="8"/>
                  </a:cxn>
                  <a:cxn ang="0">
                    <a:pos x="143" y="26"/>
                  </a:cxn>
                  <a:cxn ang="0">
                    <a:pos x="117" y="44"/>
                  </a:cxn>
                  <a:cxn ang="0">
                    <a:pos x="91" y="63"/>
                  </a:cxn>
                  <a:cxn ang="0">
                    <a:pos x="69" y="82"/>
                  </a:cxn>
                  <a:cxn ang="0">
                    <a:pos x="48" y="99"/>
                  </a:cxn>
                  <a:cxn ang="0">
                    <a:pos x="28" y="117"/>
                  </a:cxn>
                  <a:cxn ang="0">
                    <a:pos x="9" y="136"/>
                  </a:cxn>
                  <a:cxn ang="0">
                    <a:pos x="0" y="160"/>
                  </a:cxn>
                  <a:cxn ang="0">
                    <a:pos x="2" y="193"/>
                  </a:cxn>
                  <a:cxn ang="0">
                    <a:pos x="12" y="223"/>
                  </a:cxn>
                  <a:cxn ang="0">
                    <a:pos x="27" y="250"/>
                  </a:cxn>
                  <a:cxn ang="0">
                    <a:pos x="47" y="275"/>
                  </a:cxn>
                  <a:cxn ang="0">
                    <a:pos x="62" y="288"/>
                  </a:cxn>
                  <a:cxn ang="0">
                    <a:pos x="67" y="275"/>
                  </a:cxn>
                  <a:cxn ang="0">
                    <a:pos x="73" y="261"/>
                  </a:cxn>
                  <a:cxn ang="0">
                    <a:pos x="77" y="248"/>
                  </a:cxn>
                  <a:cxn ang="0">
                    <a:pos x="84" y="235"/>
                  </a:cxn>
                  <a:cxn ang="0">
                    <a:pos x="71" y="221"/>
                  </a:cxn>
                  <a:cxn ang="0">
                    <a:pos x="62" y="202"/>
                  </a:cxn>
                  <a:cxn ang="0">
                    <a:pos x="56" y="182"/>
                  </a:cxn>
                  <a:cxn ang="0">
                    <a:pos x="54" y="160"/>
                  </a:cxn>
                  <a:cxn ang="0">
                    <a:pos x="56" y="139"/>
                  </a:cxn>
                  <a:cxn ang="0">
                    <a:pos x="62" y="118"/>
                  </a:cxn>
                  <a:cxn ang="0">
                    <a:pos x="71" y="101"/>
                  </a:cxn>
                  <a:cxn ang="0">
                    <a:pos x="85" y="84"/>
                  </a:cxn>
                  <a:cxn ang="0">
                    <a:pos x="101" y="71"/>
                  </a:cxn>
                  <a:cxn ang="0">
                    <a:pos x="119" y="61"/>
                  </a:cxn>
                  <a:cxn ang="0">
                    <a:pos x="139" y="55"/>
                  </a:cxn>
                  <a:cxn ang="0">
                    <a:pos x="162" y="53"/>
                  </a:cxn>
                  <a:cxn ang="0">
                    <a:pos x="184" y="55"/>
                  </a:cxn>
                  <a:cxn ang="0">
                    <a:pos x="204" y="61"/>
                  </a:cxn>
                  <a:cxn ang="0">
                    <a:pos x="221" y="70"/>
                  </a:cxn>
                  <a:cxn ang="0">
                    <a:pos x="231" y="61"/>
                  </a:cxn>
                  <a:cxn ang="0">
                    <a:pos x="240" y="50"/>
                  </a:cxn>
                  <a:cxn ang="0">
                    <a:pos x="248" y="40"/>
                  </a:cxn>
                  <a:cxn ang="0">
                    <a:pos x="257" y="30"/>
                  </a:cxn>
                  <a:cxn ang="0">
                    <a:pos x="257" y="30"/>
                  </a:cxn>
                  <a:cxn ang="0">
                    <a:pos x="257" y="30"/>
                  </a:cxn>
                  <a:cxn ang="0">
                    <a:pos x="257" y="30"/>
                  </a:cxn>
                  <a:cxn ang="0">
                    <a:pos x="257" y="30"/>
                  </a:cxn>
                </a:cxnLst>
                <a:rect l="0" t="0" r="r" b="b"/>
                <a:pathLst>
                  <a:path w="257" h="288">
                    <a:moveTo>
                      <a:pt x="257" y="30"/>
                    </a:moveTo>
                    <a:lnTo>
                      <a:pt x="252" y="26"/>
                    </a:lnTo>
                    <a:lnTo>
                      <a:pt x="239" y="17"/>
                    </a:lnTo>
                    <a:lnTo>
                      <a:pt x="225" y="12"/>
                    </a:lnTo>
                    <a:lnTo>
                      <a:pt x="210" y="6"/>
                    </a:lnTo>
                    <a:lnTo>
                      <a:pt x="194" y="2"/>
                    </a:lnTo>
                    <a:lnTo>
                      <a:pt x="184" y="0"/>
                    </a:lnTo>
                    <a:lnTo>
                      <a:pt x="170" y="8"/>
                    </a:lnTo>
                    <a:lnTo>
                      <a:pt x="157" y="17"/>
                    </a:lnTo>
                    <a:lnTo>
                      <a:pt x="143" y="26"/>
                    </a:lnTo>
                    <a:lnTo>
                      <a:pt x="130" y="35"/>
                    </a:lnTo>
                    <a:lnTo>
                      <a:pt x="117" y="44"/>
                    </a:lnTo>
                    <a:lnTo>
                      <a:pt x="104" y="54"/>
                    </a:lnTo>
                    <a:lnTo>
                      <a:pt x="91" y="63"/>
                    </a:lnTo>
                    <a:lnTo>
                      <a:pt x="80" y="74"/>
                    </a:lnTo>
                    <a:lnTo>
                      <a:pt x="69" y="82"/>
                    </a:lnTo>
                    <a:lnTo>
                      <a:pt x="59" y="91"/>
                    </a:lnTo>
                    <a:lnTo>
                      <a:pt x="48" y="99"/>
                    </a:lnTo>
                    <a:lnTo>
                      <a:pt x="39" y="109"/>
                    </a:lnTo>
                    <a:lnTo>
                      <a:pt x="28" y="117"/>
                    </a:lnTo>
                    <a:lnTo>
                      <a:pt x="19" y="126"/>
                    </a:lnTo>
                    <a:lnTo>
                      <a:pt x="9" y="136"/>
                    </a:lnTo>
                    <a:lnTo>
                      <a:pt x="0" y="145"/>
                    </a:lnTo>
                    <a:lnTo>
                      <a:pt x="0" y="160"/>
                    </a:lnTo>
                    <a:lnTo>
                      <a:pt x="0" y="177"/>
                    </a:lnTo>
                    <a:lnTo>
                      <a:pt x="2" y="193"/>
                    </a:lnTo>
                    <a:lnTo>
                      <a:pt x="7" y="208"/>
                    </a:lnTo>
                    <a:lnTo>
                      <a:pt x="12" y="223"/>
                    </a:lnTo>
                    <a:lnTo>
                      <a:pt x="19" y="237"/>
                    </a:lnTo>
                    <a:lnTo>
                      <a:pt x="27" y="250"/>
                    </a:lnTo>
                    <a:lnTo>
                      <a:pt x="36" y="263"/>
                    </a:lnTo>
                    <a:lnTo>
                      <a:pt x="47" y="275"/>
                    </a:lnTo>
                    <a:lnTo>
                      <a:pt x="59" y="285"/>
                    </a:lnTo>
                    <a:lnTo>
                      <a:pt x="62" y="288"/>
                    </a:lnTo>
                    <a:lnTo>
                      <a:pt x="64" y="282"/>
                    </a:lnTo>
                    <a:lnTo>
                      <a:pt x="67" y="275"/>
                    </a:lnTo>
                    <a:lnTo>
                      <a:pt x="69" y="268"/>
                    </a:lnTo>
                    <a:lnTo>
                      <a:pt x="73" y="261"/>
                    </a:lnTo>
                    <a:lnTo>
                      <a:pt x="75" y="255"/>
                    </a:lnTo>
                    <a:lnTo>
                      <a:pt x="77" y="248"/>
                    </a:lnTo>
                    <a:lnTo>
                      <a:pt x="81" y="242"/>
                    </a:lnTo>
                    <a:lnTo>
                      <a:pt x="84" y="235"/>
                    </a:lnTo>
                    <a:lnTo>
                      <a:pt x="78" y="229"/>
                    </a:lnTo>
                    <a:lnTo>
                      <a:pt x="71" y="221"/>
                    </a:lnTo>
                    <a:lnTo>
                      <a:pt x="67" y="212"/>
                    </a:lnTo>
                    <a:lnTo>
                      <a:pt x="62" y="202"/>
                    </a:lnTo>
                    <a:lnTo>
                      <a:pt x="59" y="193"/>
                    </a:lnTo>
                    <a:lnTo>
                      <a:pt x="56" y="182"/>
                    </a:lnTo>
                    <a:lnTo>
                      <a:pt x="54" y="172"/>
                    </a:lnTo>
                    <a:lnTo>
                      <a:pt x="54" y="160"/>
                    </a:lnTo>
                    <a:lnTo>
                      <a:pt x="54" y="150"/>
                    </a:lnTo>
                    <a:lnTo>
                      <a:pt x="56" y="139"/>
                    </a:lnTo>
                    <a:lnTo>
                      <a:pt x="59" y="129"/>
                    </a:lnTo>
                    <a:lnTo>
                      <a:pt x="62" y="118"/>
                    </a:lnTo>
                    <a:lnTo>
                      <a:pt x="67" y="109"/>
                    </a:lnTo>
                    <a:lnTo>
                      <a:pt x="71" y="101"/>
                    </a:lnTo>
                    <a:lnTo>
                      <a:pt x="78" y="91"/>
                    </a:lnTo>
                    <a:lnTo>
                      <a:pt x="85" y="84"/>
                    </a:lnTo>
                    <a:lnTo>
                      <a:pt x="93" y="77"/>
                    </a:lnTo>
                    <a:lnTo>
                      <a:pt x="101" y="71"/>
                    </a:lnTo>
                    <a:lnTo>
                      <a:pt x="110" y="65"/>
                    </a:lnTo>
                    <a:lnTo>
                      <a:pt x="119" y="61"/>
                    </a:lnTo>
                    <a:lnTo>
                      <a:pt x="129" y="57"/>
                    </a:lnTo>
                    <a:lnTo>
                      <a:pt x="139" y="55"/>
                    </a:lnTo>
                    <a:lnTo>
                      <a:pt x="150" y="53"/>
                    </a:lnTo>
                    <a:lnTo>
                      <a:pt x="162" y="53"/>
                    </a:lnTo>
                    <a:lnTo>
                      <a:pt x="172" y="53"/>
                    </a:lnTo>
                    <a:lnTo>
                      <a:pt x="184" y="55"/>
                    </a:lnTo>
                    <a:lnTo>
                      <a:pt x="193" y="57"/>
                    </a:lnTo>
                    <a:lnTo>
                      <a:pt x="204" y="61"/>
                    </a:lnTo>
                    <a:lnTo>
                      <a:pt x="213" y="65"/>
                    </a:lnTo>
                    <a:lnTo>
                      <a:pt x="221" y="70"/>
                    </a:lnTo>
                    <a:lnTo>
                      <a:pt x="226" y="65"/>
                    </a:lnTo>
                    <a:lnTo>
                      <a:pt x="231" y="61"/>
                    </a:lnTo>
                    <a:lnTo>
                      <a:pt x="235" y="55"/>
                    </a:lnTo>
                    <a:lnTo>
                      <a:pt x="240" y="50"/>
                    </a:lnTo>
                    <a:lnTo>
                      <a:pt x="245" y="46"/>
                    </a:lnTo>
                    <a:lnTo>
                      <a:pt x="248" y="40"/>
                    </a:lnTo>
                    <a:lnTo>
                      <a:pt x="253" y="35"/>
                    </a:lnTo>
                    <a:lnTo>
                      <a:pt x="257" y="30"/>
                    </a:lnTo>
                    <a:lnTo>
                      <a:pt x="257" y="30"/>
                    </a:lnTo>
                    <a:lnTo>
                      <a:pt x="257" y="30"/>
                    </a:lnTo>
                    <a:lnTo>
                      <a:pt x="257" y="30"/>
                    </a:lnTo>
                    <a:lnTo>
                      <a:pt x="257" y="30"/>
                    </a:lnTo>
                    <a:lnTo>
                      <a:pt x="257" y="30"/>
                    </a:lnTo>
                    <a:lnTo>
                      <a:pt x="257" y="30"/>
                    </a:lnTo>
                    <a:lnTo>
                      <a:pt x="257" y="30"/>
                    </a:lnTo>
                    <a:lnTo>
                      <a:pt x="257" y="30"/>
                    </a:lnTo>
                    <a:close/>
                  </a:path>
                </a:pathLst>
              </a:custGeom>
              <a:solidFill>
                <a:srgbClr val="F0F0E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84" name="Freeform 60"/>
              <p:cNvSpPr>
                <a:spLocks/>
              </p:cNvSpPr>
              <p:nvPr/>
            </p:nvSpPr>
            <p:spPr bwMode="auto">
              <a:xfrm>
                <a:off x="5441951" y="3103563"/>
                <a:ext cx="87313" cy="96838"/>
              </a:xfrm>
              <a:custGeom>
                <a:avLst/>
                <a:gdLst/>
                <a:ahLst/>
                <a:cxnLst>
                  <a:cxn ang="0">
                    <a:pos x="167" y="17"/>
                  </a:cxn>
                  <a:cxn ang="0">
                    <a:pos x="159" y="12"/>
                  </a:cxn>
                  <a:cxn ang="0">
                    <a:pos x="150" y="8"/>
                  </a:cxn>
                  <a:cxn ang="0">
                    <a:pos x="139" y="4"/>
                  </a:cxn>
                  <a:cxn ang="0">
                    <a:pos x="130" y="2"/>
                  </a:cxn>
                  <a:cxn ang="0">
                    <a:pos x="118" y="0"/>
                  </a:cxn>
                  <a:cxn ang="0">
                    <a:pos x="108" y="0"/>
                  </a:cxn>
                  <a:cxn ang="0">
                    <a:pos x="96" y="0"/>
                  </a:cxn>
                  <a:cxn ang="0">
                    <a:pos x="85" y="2"/>
                  </a:cxn>
                  <a:cxn ang="0">
                    <a:pos x="75" y="4"/>
                  </a:cxn>
                  <a:cxn ang="0">
                    <a:pos x="65" y="8"/>
                  </a:cxn>
                  <a:cxn ang="0">
                    <a:pos x="56" y="12"/>
                  </a:cxn>
                  <a:cxn ang="0">
                    <a:pos x="47" y="18"/>
                  </a:cxn>
                  <a:cxn ang="0">
                    <a:pos x="39" y="24"/>
                  </a:cxn>
                  <a:cxn ang="0">
                    <a:pos x="31" y="31"/>
                  </a:cxn>
                  <a:cxn ang="0">
                    <a:pos x="24" y="38"/>
                  </a:cxn>
                  <a:cxn ang="0">
                    <a:pos x="17" y="48"/>
                  </a:cxn>
                  <a:cxn ang="0">
                    <a:pos x="13" y="56"/>
                  </a:cxn>
                  <a:cxn ang="0">
                    <a:pos x="8" y="65"/>
                  </a:cxn>
                  <a:cxn ang="0">
                    <a:pos x="5" y="76"/>
                  </a:cxn>
                  <a:cxn ang="0">
                    <a:pos x="2" y="86"/>
                  </a:cxn>
                  <a:cxn ang="0">
                    <a:pos x="0" y="97"/>
                  </a:cxn>
                  <a:cxn ang="0">
                    <a:pos x="0" y="107"/>
                  </a:cxn>
                  <a:cxn ang="0">
                    <a:pos x="0" y="119"/>
                  </a:cxn>
                  <a:cxn ang="0">
                    <a:pos x="2" y="129"/>
                  </a:cxn>
                  <a:cxn ang="0">
                    <a:pos x="5" y="140"/>
                  </a:cxn>
                  <a:cxn ang="0">
                    <a:pos x="8" y="149"/>
                  </a:cxn>
                  <a:cxn ang="0">
                    <a:pos x="13" y="159"/>
                  </a:cxn>
                  <a:cxn ang="0">
                    <a:pos x="17" y="168"/>
                  </a:cxn>
                  <a:cxn ang="0">
                    <a:pos x="24" y="176"/>
                  </a:cxn>
                  <a:cxn ang="0">
                    <a:pos x="30" y="182"/>
                  </a:cxn>
                  <a:cxn ang="0">
                    <a:pos x="31" y="179"/>
                  </a:cxn>
                  <a:cxn ang="0">
                    <a:pos x="34" y="176"/>
                  </a:cxn>
                  <a:cxn ang="0">
                    <a:pos x="35" y="173"/>
                  </a:cxn>
                  <a:cxn ang="0">
                    <a:pos x="37" y="169"/>
                  </a:cxn>
                  <a:cxn ang="0">
                    <a:pos x="39" y="166"/>
                  </a:cxn>
                  <a:cxn ang="0">
                    <a:pos x="41" y="163"/>
                  </a:cxn>
                  <a:cxn ang="0">
                    <a:pos x="43" y="160"/>
                  </a:cxn>
                  <a:cxn ang="0">
                    <a:pos x="46" y="156"/>
                  </a:cxn>
                  <a:cxn ang="0">
                    <a:pos x="58" y="140"/>
                  </a:cxn>
                  <a:cxn ang="0">
                    <a:pos x="71" y="122"/>
                  </a:cxn>
                  <a:cxn ang="0">
                    <a:pos x="86" y="105"/>
                  </a:cxn>
                  <a:cxn ang="0">
                    <a:pos x="102" y="87"/>
                  </a:cxn>
                  <a:cxn ang="0">
                    <a:pos x="118" y="70"/>
                  </a:cxn>
                  <a:cxn ang="0">
                    <a:pos x="134" y="52"/>
                  </a:cxn>
                  <a:cxn ang="0">
                    <a:pos x="151" y="35"/>
                  </a:cxn>
                  <a:cxn ang="0">
                    <a:pos x="167" y="17"/>
                  </a:cxn>
                </a:cxnLst>
                <a:rect l="0" t="0" r="r" b="b"/>
                <a:pathLst>
                  <a:path w="167" h="182">
                    <a:moveTo>
                      <a:pt x="167" y="17"/>
                    </a:moveTo>
                    <a:lnTo>
                      <a:pt x="159" y="12"/>
                    </a:lnTo>
                    <a:lnTo>
                      <a:pt x="150" y="8"/>
                    </a:lnTo>
                    <a:lnTo>
                      <a:pt x="139" y="4"/>
                    </a:lnTo>
                    <a:lnTo>
                      <a:pt x="130" y="2"/>
                    </a:lnTo>
                    <a:lnTo>
                      <a:pt x="118" y="0"/>
                    </a:lnTo>
                    <a:lnTo>
                      <a:pt x="108" y="0"/>
                    </a:lnTo>
                    <a:lnTo>
                      <a:pt x="96" y="0"/>
                    </a:lnTo>
                    <a:lnTo>
                      <a:pt x="85" y="2"/>
                    </a:lnTo>
                    <a:lnTo>
                      <a:pt x="75" y="4"/>
                    </a:lnTo>
                    <a:lnTo>
                      <a:pt x="65" y="8"/>
                    </a:lnTo>
                    <a:lnTo>
                      <a:pt x="56" y="12"/>
                    </a:lnTo>
                    <a:lnTo>
                      <a:pt x="47" y="18"/>
                    </a:lnTo>
                    <a:lnTo>
                      <a:pt x="39" y="24"/>
                    </a:lnTo>
                    <a:lnTo>
                      <a:pt x="31" y="31"/>
                    </a:lnTo>
                    <a:lnTo>
                      <a:pt x="24" y="38"/>
                    </a:lnTo>
                    <a:lnTo>
                      <a:pt x="17" y="48"/>
                    </a:lnTo>
                    <a:lnTo>
                      <a:pt x="13" y="56"/>
                    </a:lnTo>
                    <a:lnTo>
                      <a:pt x="8" y="65"/>
                    </a:lnTo>
                    <a:lnTo>
                      <a:pt x="5" y="76"/>
                    </a:lnTo>
                    <a:lnTo>
                      <a:pt x="2" y="86"/>
                    </a:lnTo>
                    <a:lnTo>
                      <a:pt x="0" y="97"/>
                    </a:lnTo>
                    <a:lnTo>
                      <a:pt x="0" y="107"/>
                    </a:lnTo>
                    <a:lnTo>
                      <a:pt x="0" y="119"/>
                    </a:lnTo>
                    <a:lnTo>
                      <a:pt x="2" y="129"/>
                    </a:lnTo>
                    <a:lnTo>
                      <a:pt x="5" y="140"/>
                    </a:lnTo>
                    <a:lnTo>
                      <a:pt x="8" y="149"/>
                    </a:lnTo>
                    <a:lnTo>
                      <a:pt x="13" y="159"/>
                    </a:lnTo>
                    <a:lnTo>
                      <a:pt x="17" y="168"/>
                    </a:lnTo>
                    <a:lnTo>
                      <a:pt x="24" y="176"/>
                    </a:lnTo>
                    <a:lnTo>
                      <a:pt x="30" y="182"/>
                    </a:lnTo>
                    <a:lnTo>
                      <a:pt x="31" y="179"/>
                    </a:lnTo>
                    <a:lnTo>
                      <a:pt x="34" y="176"/>
                    </a:lnTo>
                    <a:lnTo>
                      <a:pt x="35" y="173"/>
                    </a:lnTo>
                    <a:lnTo>
                      <a:pt x="37" y="169"/>
                    </a:lnTo>
                    <a:lnTo>
                      <a:pt x="39" y="166"/>
                    </a:lnTo>
                    <a:lnTo>
                      <a:pt x="41" y="163"/>
                    </a:lnTo>
                    <a:lnTo>
                      <a:pt x="43" y="160"/>
                    </a:lnTo>
                    <a:lnTo>
                      <a:pt x="46" y="156"/>
                    </a:lnTo>
                    <a:lnTo>
                      <a:pt x="58" y="140"/>
                    </a:lnTo>
                    <a:lnTo>
                      <a:pt x="71" y="122"/>
                    </a:lnTo>
                    <a:lnTo>
                      <a:pt x="86" y="105"/>
                    </a:lnTo>
                    <a:lnTo>
                      <a:pt x="102" y="87"/>
                    </a:lnTo>
                    <a:lnTo>
                      <a:pt x="118" y="70"/>
                    </a:lnTo>
                    <a:lnTo>
                      <a:pt x="134" y="52"/>
                    </a:lnTo>
                    <a:lnTo>
                      <a:pt x="151" y="35"/>
                    </a:lnTo>
                    <a:lnTo>
                      <a:pt x="167" y="17"/>
                    </a:lnTo>
                    <a:close/>
                  </a:path>
                </a:pathLst>
              </a:custGeom>
              <a:solidFill>
                <a:srgbClr val="F5F5E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85" name="Freeform 61"/>
              <p:cNvSpPr>
                <a:spLocks/>
              </p:cNvSpPr>
              <p:nvPr/>
            </p:nvSpPr>
            <p:spPr bwMode="auto">
              <a:xfrm>
                <a:off x="5470526" y="3132138"/>
                <a:ext cx="39688" cy="42863"/>
              </a:xfrm>
              <a:custGeom>
                <a:avLst/>
                <a:gdLst/>
                <a:ahLst/>
                <a:cxnLst>
                  <a:cxn ang="0">
                    <a:pos x="75" y="5"/>
                  </a:cxn>
                  <a:cxn ang="0">
                    <a:pos x="75" y="5"/>
                  </a:cxn>
                  <a:cxn ang="0">
                    <a:pos x="64" y="2"/>
                  </a:cxn>
                  <a:cxn ang="0">
                    <a:pos x="54" y="0"/>
                  </a:cxn>
                  <a:cxn ang="0">
                    <a:pos x="43" y="2"/>
                  </a:cxn>
                  <a:cxn ang="0">
                    <a:pos x="32" y="5"/>
                  </a:cxn>
                  <a:cxn ang="0">
                    <a:pos x="23" y="10"/>
                  </a:cxn>
                  <a:cxn ang="0">
                    <a:pos x="15" y="17"/>
                  </a:cxn>
                  <a:cxn ang="0">
                    <a:pos x="9" y="24"/>
                  </a:cxn>
                  <a:cxn ang="0">
                    <a:pos x="3" y="33"/>
                  </a:cxn>
                  <a:cxn ang="0">
                    <a:pos x="1" y="44"/>
                  </a:cxn>
                  <a:cxn ang="0">
                    <a:pos x="0" y="54"/>
                  </a:cxn>
                  <a:cxn ang="0">
                    <a:pos x="1" y="65"/>
                  </a:cxn>
                  <a:cxn ang="0">
                    <a:pos x="3" y="75"/>
                  </a:cxn>
                  <a:cxn ang="0">
                    <a:pos x="8" y="82"/>
                  </a:cxn>
                  <a:cxn ang="0">
                    <a:pos x="15" y="73"/>
                  </a:cxn>
                  <a:cxn ang="0">
                    <a:pos x="23" y="64"/>
                  </a:cxn>
                  <a:cxn ang="0">
                    <a:pos x="31" y="53"/>
                  </a:cxn>
                  <a:cxn ang="0">
                    <a:pos x="40" y="44"/>
                  </a:cxn>
                  <a:cxn ang="0">
                    <a:pos x="49" y="34"/>
                  </a:cxn>
                  <a:cxn ang="0">
                    <a:pos x="57" y="25"/>
                  </a:cxn>
                  <a:cxn ang="0">
                    <a:pos x="66" y="14"/>
                  </a:cxn>
                  <a:cxn ang="0">
                    <a:pos x="75" y="5"/>
                  </a:cxn>
                </a:cxnLst>
                <a:rect l="0" t="0" r="r" b="b"/>
                <a:pathLst>
                  <a:path w="75" h="82">
                    <a:moveTo>
                      <a:pt x="75" y="5"/>
                    </a:moveTo>
                    <a:lnTo>
                      <a:pt x="75" y="5"/>
                    </a:lnTo>
                    <a:lnTo>
                      <a:pt x="64" y="2"/>
                    </a:lnTo>
                    <a:lnTo>
                      <a:pt x="54" y="0"/>
                    </a:lnTo>
                    <a:lnTo>
                      <a:pt x="43" y="2"/>
                    </a:lnTo>
                    <a:lnTo>
                      <a:pt x="32" y="5"/>
                    </a:lnTo>
                    <a:lnTo>
                      <a:pt x="23" y="10"/>
                    </a:lnTo>
                    <a:lnTo>
                      <a:pt x="15" y="17"/>
                    </a:lnTo>
                    <a:lnTo>
                      <a:pt x="9" y="24"/>
                    </a:lnTo>
                    <a:lnTo>
                      <a:pt x="3" y="33"/>
                    </a:lnTo>
                    <a:lnTo>
                      <a:pt x="1" y="44"/>
                    </a:lnTo>
                    <a:lnTo>
                      <a:pt x="0" y="54"/>
                    </a:lnTo>
                    <a:lnTo>
                      <a:pt x="1" y="65"/>
                    </a:lnTo>
                    <a:lnTo>
                      <a:pt x="3" y="75"/>
                    </a:lnTo>
                    <a:lnTo>
                      <a:pt x="8" y="82"/>
                    </a:lnTo>
                    <a:lnTo>
                      <a:pt x="15" y="73"/>
                    </a:lnTo>
                    <a:lnTo>
                      <a:pt x="23" y="64"/>
                    </a:lnTo>
                    <a:lnTo>
                      <a:pt x="31" y="53"/>
                    </a:lnTo>
                    <a:lnTo>
                      <a:pt x="40" y="44"/>
                    </a:lnTo>
                    <a:lnTo>
                      <a:pt x="49" y="34"/>
                    </a:lnTo>
                    <a:lnTo>
                      <a:pt x="57" y="25"/>
                    </a:lnTo>
                    <a:lnTo>
                      <a:pt x="66" y="14"/>
                    </a:lnTo>
                    <a:lnTo>
                      <a:pt x="75" y="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86" name="Freeform 62"/>
              <p:cNvSpPr>
                <a:spLocks noEditPoints="1"/>
              </p:cNvSpPr>
              <p:nvPr/>
            </p:nvSpPr>
            <p:spPr bwMode="auto">
              <a:xfrm>
                <a:off x="5605463" y="2925763"/>
                <a:ext cx="101600" cy="525463"/>
              </a:xfrm>
              <a:custGeom>
                <a:avLst/>
                <a:gdLst/>
                <a:ahLst/>
                <a:cxnLst>
                  <a:cxn ang="0">
                    <a:pos x="161" y="43"/>
                  </a:cxn>
                  <a:cxn ang="0">
                    <a:pos x="162" y="35"/>
                  </a:cxn>
                  <a:cxn ang="0">
                    <a:pos x="164" y="28"/>
                  </a:cxn>
                  <a:cxn ang="0">
                    <a:pos x="166" y="20"/>
                  </a:cxn>
                  <a:cxn ang="0">
                    <a:pos x="167" y="13"/>
                  </a:cxn>
                  <a:cxn ang="0">
                    <a:pos x="171" y="0"/>
                  </a:cxn>
                  <a:cxn ang="0">
                    <a:pos x="173" y="1"/>
                  </a:cxn>
                  <a:cxn ang="0">
                    <a:pos x="174" y="1"/>
                  </a:cxn>
                  <a:cxn ang="0">
                    <a:pos x="176" y="2"/>
                  </a:cxn>
                  <a:cxn ang="0">
                    <a:pos x="176" y="9"/>
                  </a:cxn>
                  <a:cxn ang="0">
                    <a:pos x="174" y="19"/>
                  </a:cxn>
                  <a:cxn ang="0">
                    <a:pos x="173" y="29"/>
                  </a:cxn>
                  <a:cxn ang="0">
                    <a:pos x="172" y="38"/>
                  </a:cxn>
                  <a:cxn ang="0">
                    <a:pos x="1" y="939"/>
                  </a:cxn>
                  <a:cxn ang="0">
                    <a:pos x="37" y="949"/>
                  </a:cxn>
                  <a:cxn ang="0">
                    <a:pos x="83" y="956"/>
                  </a:cxn>
                  <a:cxn ang="0">
                    <a:pos x="130" y="958"/>
                  </a:cxn>
                  <a:cxn ang="0">
                    <a:pos x="176" y="956"/>
                  </a:cxn>
                  <a:cxn ang="0">
                    <a:pos x="186" y="959"/>
                  </a:cxn>
                  <a:cxn ang="0">
                    <a:pos x="173" y="969"/>
                  </a:cxn>
                  <a:cxn ang="0">
                    <a:pos x="158" y="977"/>
                  </a:cxn>
                  <a:cxn ang="0">
                    <a:pos x="141" y="983"/>
                  </a:cxn>
                  <a:cxn ang="0">
                    <a:pos x="121" y="990"/>
                  </a:cxn>
                  <a:cxn ang="0">
                    <a:pos x="99" y="992"/>
                  </a:cxn>
                  <a:cxn ang="0">
                    <a:pos x="75" y="988"/>
                  </a:cxn>
                  <a:cxn ang="0">
                    <a:pos x="52" y="980"/>
                  </a:cxn>
                  <a:cxn ang="0">
                    <a:pos x="36" y="972"/>
                  </a:cxn>
                  <a:cxn ang="0">
                    <a:pos x="26" y="965"/>
                  </a:cxn>
                  <a:cxn ang="0">
                    <a:pos x="15" y="957"/>
                  </a:cxn>
                  <a:cxn ang="0">
                    <a:pos x="4" y="949"/>
                  </a:cxn>
                  <a:cxn ang="0">
                    <a:pos x="0" y="943"/>
                  </a:cxn>
                  <a:cxn ang="0">
                    <a:pos x="0" y="943"/>
                  </a:cxn>
                  <a:cxn ang="0">
                    <a:pos x="0" y="942"/>
                  </a:cxn>
                  <a:cxn ang="0">
                    <a:pos x="1" y="940"/>
                  </a:cxn>
                </a:cxnLst>
                <a:rect l="0" t="0" r="r" b="b"/>
                <a:pathLst>
                  <a:path w="192" h="992">
                    <a:moveTo>
                      <a:pt x="171" y="43"/>
                    </a:moveTo>
                    <a:lnTo>
                      <a:pt x="161" y="43"/>
                    </a:lnTo>
                    <a:lnTo>
                      <a:pt x="161" y="38"/>
                    </a:lnTo>
                    <a:lnTo>
                      <a:pt x="162" y="35"/>
                    </a:lnTo>
                    <a:lnTo>
                      <a:pt x="164" y="31"/>
                    </a:lnTo>
                    <a:lnTo>
                      <a:pt x="164" y="28"/>
                    </a:lnTo>
                    <a:lnTo>
                      <a:pt x="165" y="23"/>
                    </a:lnTo>
                    <a:lnTo>
                      <a:pt x="166" y="20"/>
                    </a:lnTo>
                    <a:lnTo>
                      <a:pt x="167" y="16"/>
                    </a:lnTo>
                    <a:lnTo>
                      <a:pt x="167" y="13"/>
                    </a:lnTo>
                    <a:lnTo>
                      <a:pt x="169" y="1"/>
                    </a:lnTo>
                    <a:lnTo>
                      <a:pt x="171" y="0"/>
                    </a:lnTo>
                    <a:lnTo>
                      <a:pt x="172" y="1"/>
                    </a:lnTo>
                    <a:lnTo>
                      <a:pt x="173" y="1"/>
                    </a:lnTo>
                    <a:lnTo>
                      <a:pt x="173" y="1"/>
                    </a:lnTo>
                    <a:lnTo>
                      <a:pt x="174" y="1"/>
                    </a:lnTo>
                    <a:lnTo>
                      <a:pt x="175" y="2"/>
                    </a:lnTo>
                    <a:lnTo>
                      <a:pt x="176" y="2"/>
                    </a:lnTo>
                    <a:lnTo>
                      <a:pt x="178" y="3"/>
                    </a:lnTo>
                    <a:lnTo>
                      <a:pt x="176" y="9"/>
                    </a:lnTo>
                    <a:lnTo>
                      <a:pt x="175" y="14"/>
                    </a:lnTo>
                    <a:lnTo>
                      <a:pt x="174" y="19"/>
                    </a:lnTo>
                    <a:lnTo>
                      <a:pt x="173" y="24"/>
                    </a:lnTo>
                    <a:lnTo>
                      <a:pt x="173" y="29"/>
                    </a:lnTo>
                    <a:lnTo>
                      <a:pt x="172" y="34"/>
                    </a:lnTo>
                    <a:lnTo>
                      <a:pt x="172" y="38"/>
                    </a:lnTo>
                    <a:lnTo>
                      <a:pt x="171" y="43"/>
                    </a:lnTo>
                    <a:close/>
                    <a:moveTo>
                      <a:pt x="1" y="939"/>
                    </a:moveTo>
                    <a:lnTo>
                      <a:pt x="15" y="944"/>
                    </a:lnTo>
                    <a:lnTo>
                      <a:pt x="37" y="949"/>
                    </a:lnTo>
                    <a:lnTo>
                      <a:pt x="61" y="953"/>
                    </a:lnTo>
                    <a:lnTo>
                      <a:pt x="83" y="956"/>
                    </a:lnTo>
                    <a:lnTo>
                      <a:pt x="106" y="958"/>
                    </a:lnTo>
                    <a:lnTo>
                      <a:pt x="130" y="958"/>
                    </a:lnTo>
                    <a:lnTo>
                      <a:pt x="154" y="958"/>
                    </a:lnTo>
                    <a:lnTo>
                      <a:pt x="176" y="956"/>
                    </a:lnTo>
                    <a:lnTo>
                      <a:pt x="192" y="955"/>
                    </a:lnTo>
                    <a:lnTo>
                      <a:pt x="186" y="959"/>
                    </a:lnTo>
                    <a:lnTo>
                      <a:pt x="180" y="964"/>
                    </a:lnTo>
                    <a:lnTo>
                      <a:pt x="173" y="969"/>
                    </a:lnTo>
                    <a:lnTo>
                      <a:pt x="166" y="973"/>
                    </a:lnTo>
                    <a:lnTo>
                      <a:pt x="158" y="977"/>
                    </a:lnTo>
                    <a:lnTo>
                      <a:pt x="150" y="980"/>
                    </a:lnTo>
                    <a:lnTo>
                      <a:pt x="141" y="983"/>
                    </a:lnTo>
                    <a:lnTo>
                      <a:pt x="132" y="986"/>
                    </a:lnTo>
                    <a:lnTo>
                      <a:pt x="121" y="990"/>
                    </a:lnTo>
                    <a:lnTo>
                      <a:pt x="111" y="992"/>
                    </a:lnTo>
                    <a:lnTo>
                      <a:pt x="99" y="992"/>
                    </a:lnTo>
                    <a:lnTo>
                      <a:pt x="88" y="991"/>
                    </a:lnTo>
                    <a:lnTo>
                      <a:pt x="75" y="988"/>
                    </a:lnTo>
                    <a:lnTo>
                      <a:pt x="64" y="985"/>
                    </a:lnTo>
                    <a:lnTo>
                      <a:pt x="52" y="980"/>
                    </a:lnTo>
                    <a:lnTo>
                      <a:pt x="43" y="976"/>
                    </a:lnTo>
                    <a:lnTo>
                      <a:pt x="36" y="972"/>
                    </a:lnTo>
                    <a:lnTo>
                      <a:pt x="30" y="969"/>
                    </a:lnTo>
                    <a:lnTo>
                      <a:pt x="26" y="965"/>
                    </a:lnTo>
                    <a:lnTo>
                      <a:pt x="20" y="962"/>
                    </a:lnTo>
                    <a:lnTo>
                      <a:pt x="15" y="957"/>
                    </a:lnTo>
                    <a:lnTo>
                      <a:pt x="9" y="952"/>
                    </a:lnTo>
                    <a:lnTo>
                      <a:pt x="4" y="949"/>
                    </a:lnTo>
                    <a:lnTo>
                      <a:pt x="0" y="944"/>
                    </a:lnTo>
                    <a:lnTo>
                      <a:pt x="0" y="943"/>
                    </a:lnTo>
                    <a:lnTo>
                      <a:pt x="0" y="943"/>
                    </a:lnTo>
                    <a:lnTo>
                      <a:pt x="0" y="943"/>
                    </a:lnTo>
                    <a:lnTo>
                      <a:pt x="0" y="942"/>
                    </a:lnTo>
                    <a:lnTo>
                      <a:pt x="0" y="942"/>
                    </a:lnTo>
                    <a:lnTo>
                      <a:pt x="1" y="940"/>
                    </a:lnTo>
                    <a:lnTo>
                      <a:pt x="1" y="940"/>
                    </a:lnTo>
                    <a:lnTo>
                      <a:pt x="1" y="939"/>
                    </a:lnTo>
                    <a:close/>
                  </a:path>
                </a:pathLst>
              </a:custGeom>
              <a:solidFill>
                <a:srgbClr val="CFCF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87" name="Freeform 63"/>
              <p:cNvSpPr>
                <a:spLocks noEditPoints="1"/>
              </p:cNvSpPr>
              <p:nvPr/>
            </p:nvSpPr>
            <p:spPr bwMode="auto">
              <a:xfrm>
                <a:off x="5605463" y="2949575"/>
                <a:ext cx="120650" cy="484188"/>
              </a:xfrm>
              <a:custGeom>
                <a:avLst/>
                <a:gdLst/>
                <a:ahLst/>
                <a:cxnLst>
                  <a:cxn ang="0">
                    <a:pos x="170" y="0"/>
                  </a:cxn>
                  <a:cxn ang="0">
                    <a:pos x="160" y="0"/>
                  </a:cxn>
                  <a:cxn ang="0">
                    <a:pos x="159" y="6"/>
                  </a:cxn>
                  <a:cxn ang="0">
                    <a:pos x="157" y="13"/>
                  </a:cxn>
                  <a:cxn ang="0">
                    <a:pos x="156" y="19"/>
                  </a:cxn>
                  <a:cxn ang="0">
                    <a:pos x="154" y="25"/>
                  </a:cxn>
                  <a:cxn ang="0">
                    <a:pos x="153" y="32"/>
                  </a:cxn>
                  <a:cxn ang="0">
                    <a:pos x="152" y="38"/>
                  </a:cxn>
                  <a:cxn ang="0">
                    <a:pos x="151" y="43"/>
                  </a:cxn>
                  <a:cxn ang="0">
                    <a:pos x="149" y="50"/>
                  </a:cxn>
                  <a:cxn ang="0">
                    <a:pos x="150" y="50"/>
                  </a:cxn>
                  <a:cxn ang="0">
                    <a:pos x="170" y="52"/>
                  </a:cxn>
                  <a:cxn ang="0">
                    <a:pos x="170" y="45"/>
                  </a:cxn>
                  <a:cxn ang="0">
                    <a:pos x="170" y="39"/>
                  </a:cxn>
                  <a:cxn ang="0">
                    <a:pos x="170" y="32"/>
                  </a:cxn>
                  <a:cxn ang="0">
                    <a:pos x="170" y="26"/>
                  </a:cxn>
                  <a:cxn ang="0">
                    <a:pos x="170" y="20"/>
                  </a:cxn>
                  <a:cxn ang="0">
                    <a:pos x="170" y="13"/>
                  </a:cxn>
                  <a:cxn ang="0">
                    <a:pos x="170" y="7"/>
                  </a:cxn>
                  <a:cxn ang="0">
                    <a:pos x="170" y="0"/>
                  </a:cxn>
                  <a:cxn ang="0">
                    <a:pos x="0" y="896"/>
                  </a:cxn>
                  <a:cxn ang="0">
                    <a:pos x="14" y="901"/>
                  </a:cxn>
                  <a:cxn ang="0">
                    <a:pos x="36" y="906"/>
                  </a:cxn>
                  <a:cxn ang="0">
                    <a:pos x="60" y="910"/>
                  </a:cxn>
                  <a:cxn ang="0">
                    <a:pos x="82" y="913"/>
                  </a:cxn>
                  <a:cxn ang="0">
                    <a:pos x="105" y="915"/>
                  </a:cxn>
                  <a:cxn ang="0">
                    <a:pos x="129" y="915"/>
                  </a:cxn>
                  <a:cxn ang="0">
                    <a:pos x="153" y="915"/>
                  </a:cxn>
                  <a:cxn ang="0">
                    <a:pos x="175" y="913"/>
                  </a:cxn>
                  <a:cxn ang="0">
                    <a:pos x="191" y="912"/>
                  </a:cxn>
                  <a:cxn ang="0">
                    <a:pos x="197" y="905"/>
                  </a:cxn>
                  <a:cxn ang="0">
                    <a:pos x="202" y="899"/>
                  </a:cxn>
                  <a:cxn ang="0">
                    <a:pos x="208" y="892"/>
                  </a:cxn>
                  <a:cxn ang="0">
                    <a:pos x="213" y="883"/>
                  </a:cxn>
                  <a:cxn ang="0">
                    <a:pos x="218" y="876"/>
                  </a:cxn>
                  <a:cxn ang="0">
                    <a:pos x="222" y="868"/>
                  </a:cxn>
                  <a:cxn ang="0">
                    <a:pos x="226" y="860"/>
                  </a:cxn>
                  <a:cxn ang="0">
                    <a:pos x="229" y="852"/>
                  </a:cxn>
                  <a:cxn ang="0">
                    <a:pos x="212" y="857"/>
                  </a:cxn>
                  <a:cxn ang="0">
                    <a:pos x="191" y="860"/>
                  </a:cxn>
                  <a:cxn ang="0">
                    <a:pos x="171" y="862"/>
                  </a:cxn>
                  <a:cxn ang="0">
                    <a:pos x="150" y="864"/>
                  </a:cxn>
                  <a:cxn ang="0">
                    <a:pos x="129" y="865"/>
                  </a:cxn>
                  <a:cxn ang="0">
                    <a:pos x="108" y="864"/>
                  </a:cxn>
                  <a:cxn ang="0">
                    <a:pos x="88" y="862"/>
                  </a:cxn>
                  <a:cxn ang="0">
                    <a:pos x="67" y="860"/>
                  </a:cxn>
                  <a:cxn ang="0">
                    <a:pos x="47" y="857"/>
                  </a:cxn>
                  <a:cxn ang="0">
                    <a:pos x="27" y="852"/>
                  </a:cxn>
                  <a:cxn ang="0">
                    <a:pos x="8" y="846"/>
                  </a:cxn>
                  <a:cxn ang="0">
                    <a:pos x="5" y="845"/>
                  </a:cxn>
                  <a:cxn ang="0">
                    <a:pos x="5" y="852"/>
                  </a:cxn>
                  <a:cxn ang="0">
                    <a:pos x="5" y="858"/>
                  </a:cxn>
                  <a:cxn ang="0">
                    <a:pos x="5" y="865"/>
                  </a:cxn>
                  <a:cxn ang="0">
                    <a:pos x="5" y="872"/>
                  </a:cxn>
                  <a:cxn ang="0">
                    <a:pos x="5" y="878"/>
                  </a:cxn>
                  <a:cxn ang="0">
                    <a:pos x="3" y="885"/>
                  </a:cxn>
                  <a:cxn ang="0">
                    <a:pos x="2" y="890"/>
                  </a:cxn>
                  <a:cxn ang="0">
                    <a:pos x="0" y="896"/>
                  </a:cxn>
                </a:cxnLst>
                <a:rect l="0" t="0" r="r" b="b"/>
                <a:pathLst>
                  <a:path w="229" h="915">
                    <a:moveTo>
                      <a:pt x="170" y="0"/>
                    </a:moveTo>
                    <a:lnTo>
                      <a:pt x="160" y="0"/>
                    </a:lnTo>
                    <a:lnTo>
                      <a:pt x="159" y="6"/>
                    </a:lnTo>
                    <a:lnTo>
                      <a:pt x="157" y="13"/>
                    </a:lnTo>
                    <a:lnTo>
                      <a:pt x="156" y="19"/>
                    </a:lnTo>
                    <a:lnTo>
                      <a:pt x="154" y="25"/>
                    </a:lnTo>
                    <a:lnTo>
                      <a:pt x="153" y="32"/>
                    </a:lnTo>
                    <a:lnTo>
                      <a:pt x="152" y="38"/>
                    </a:lnTo>
                    <a:lnTo>
                      <a:pt x="151" y="43"/>
                    </a:lnTo>
                    <a:lnTo>
                      <a:pt x="149" y="50"/>
                    </a:lnTo>
                    <a:lnTo>
                      <a:pt x="150" y="50"/>
                    </a:lnTo>
                    <a:lnTo>
                      <a:pt x="170" y="52"/>
                    </a:lnTo>
                    <a:lnTo>
                      <a:pt x="170" y="45"/>
                    </a:lnTo>
                    <a:lnTo>
                      <a:pt x="170" y="39"/>
                    </a:lnTo>
                    <a:lnTo>
                      <a:pt x="170" y="32"/>
                    </a:lnTo>
                    <a:lnTo>
                      <a:pt x="170" y="26"/>
                    </a:lnTo>
                    <a:lnTo>
                      <a:pt x="170" y="20"/>
                    </a:lnTo>
                    <a:lnTo>
                      <a:pt x="170" y="13"/>
                    </a:lnTo>
                    <a:lnTo>
                      <a:pt x="170" y="7"/>
                    </a:lnTo>
                    <a:lnTo>
                      <a:pt x="170" y="0"/>
                    </a:lnTo>
                    <a:close/>
                    <a:moveTo>
                      <a:pt x="0" y="896"/>
                    </a:moveTo>
                    <a:lnTo>
                      <a:pt x="14" y="901"/>
                    </a:lnTo>
                    <a:lnTo>
                      <a:pt x="36" y="906"/>
                    </a:lnTo>
                    <a:lnTo>
                      <a:pt x="60" y="910"/>
                    </a:lnTo>
                    <a:lnTo>
                      <a:pt x="82" y="913"/>
                    </a:lnTo>
                    <a:lnTo>
                      <a:pt x="105" y="915"/>
                    </a:lnTo>
                    <a:lnTo>
                      <a:pt x="129" y="915"/>
                    </a:lnTo>
                    <a:lnTo>
                      <a:pt x="153" y="915"/>
                    </a:lnTo>
                    <a:lnTo>
                      <a:pt x="175" y="913"/>
                    </a:lnTo>
                    <a:lnTo>
                      <a:pt x="191" y="912"/>
                    </a:lnTo>
                    <a:lnTo>
                      <a:pt x="197" y="905"/>
                    </a:lnTo>
                    <a:lnTo>
                      <a:pt x="202" y="899"/>
                    </a:lnTo>
                    <a:lnTo>
                      <a:pt x="208" y="892"/>
                    </a:lnTo>
                    <a:lnTo>
                      <a:pt x="213" y="883"/>
                    </a:lnTo>
                    <a:lnTo>
                      <a:pt x="218" y="876"/>
                    </a:lnTo>
                    <a:lnTo>
                      <a:pt x="222" y="868"/>
                    </a:lnTo>
                    <a:lnTo>
                      <a:pt x="226" y="860"/>
                    </a:lnTo>
                    <a:lnTo>
                      <a:pt x="229" y="852"/>
                    </a:lnTo>
                    <a:lnTo>
                      <a:pt x="212" y="857"/>
                    </a:lnTo>
                    <a:lnTo>
                      <a:pt x="191" y="860"/>
                    </a:lnTo>
                    <a:lnTo>
                      <a:pt x="171" y="862"/>
                    </a:lnTo>
                    <a:lnTo>
                      <a:pt x="150" y="864"/>
                    </a:lnTo>
                    <a:lnTo>
                      <a:pt x="129" y="865"/>
                    </a:lnTo>
                    <a:lnTo>
                      <a:pt x="108" y="864"/>
                    </a:lnTo>
                    <a:lnTo>
                      <a:pt x="88" y="862"/>
                    </a:lnTo>
                    <a:lnTo>
                      <a:pt x="67" y="860"/>
                    </a:lnTo>
                    <a:lnTo>
                      <a:pt x="47" y="857"/>
                    </a:lnTo>
                    <a:lnTo>
                      <a:pt x="27" y="852"/>
                    </a:lnTo>
                    <a:lnTo>
                      <a:pt x="8" y="846"/>
                    </a:lnTo>
                    <a:lnTo>
                      <a:pt x="5" y="845"/>
                    </a:lnTo>
                    <a:lnTo>
                      <a:pt x="5" y="852"/>
                    </a:lnTo>
                    <a:lnTo>
                      <a:pt x="5" y="858"/>
                    </a:lnTo>
                    <a:lnTo>
                      <a:pt x="5" y="865"/>
                    </a:lnTo>
                    <a:lnTo>
                      <a:pt x="5" y="872"/>
                    </a:lnTo>
                    <a:lnTo>
                      <a:pt x="5" y="878"/>
                    </a:lnTo>
                    <a:lnTo>
                      <a:pt x="3" y="885"/>
                    </a:lnTo>
                    <a:lnTo>
                      <a:pt x="2" y="890"/>
                    </a:lnTo>
                    <a:lnTo>
                      <a:pt x="0" y="896"/>
                    </a:lnTo>
                    <a:close/>
                  </a:path>
                </a:pathLst>
              </a:custGeom>
              <a:solidFill>
                <a:srgbClr val="D3D3B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88" name="Freeform 64"/>
              <p:cNvSpPr>
                <a:spLocks noEditPoints="1"/>
              </p:cNvSpPr>
              <p:nvPr/>
            </p:nvSpPr>
            <p:spPr bwMode="auto">
              <a:xfrm>
                <a:off x="5608638" y="2974975"/>
                <a:ext cx="127000" cy="431800"/>
              </a:xfrm>
              <a:custGeom>
                <a:avLst/>
                <a:gdLst/>
                <a:ahLst/>
                <a:cxnLst>
                  <a:cxn ang="0">
                    <a:pos x="145" y="0"/>
                  </a:cxn>
                  <a:cxn ang="0">
                    <a:pos x="142" y="6"/>
                  </a:cxn>
                  <a:cxn ang="0">
                    <a:pos x="140" y="19"/>
                  </a:cxn>
                  <a:cxn ang="0">
                    <a:pos x="138" y="32"/>
                  </a:cxn>
                  <a:cxn ang="0">
                    <a:pos x="134" y="45"/>
                  </a:cxn>
                  <a:cxn ang="0">
                    <a:pos x="142" y="51"/>
                  </a:cxn>
                  <a:cxn ang="0">
                    <a:pos x="161" y="52"/>
                  </a:cxn>
                  <a:cxn ang="0">
                    <a:pos x="162" y="48"/>
                  </a:cxn>
                  <a:cxn ang="0">
                    <a:pos x="162" y="45"/>
                  </a:cxn>
                  <a:cxn ang="0">
                    <a:pos x="163" y="41"/>
                  </a:cxn>
                  <a:cxn ang="0">
                    <a:pos x="165" y="38"/>
                  </a:cxn>
                  <a:cxn ang="0">
                    <a:pos x="165" y="28"/>
                  </a:cxn>
                  <a:cxn ang="0">
                    <a:pos x="165" y="19"/>
                  </a:cxn>
                  <a:cxn ang="0">
                    <a:pos x="165" y="10"/>
                  </a:cxn>
                  <a:cxn ang="0">
                    <a:pos x="165" y="2"/>
                  </a:cxn>
                  <a:cxn ang="0">
                    <a:pos x="3" y="796"/>
                  </a:cxn>
                  <a:cxn ang="0">
                    <a:pos x="42" y="807"/>
                  </a:cxn>
                  <a:cxn ang="0">
                    <a:pos x="83" y="812"/>
                  </a:cxn>
                  <a:cxn ang="0">
                    <a:pos x="124" y="815"/>
                  </a:cxn>
                  <a:cxn ang="0">
                    <a:pos x="166" y="812"/>
                  </a:cxn>
                  <a:cxn ang="0">
                    <a:pos x="207" y="807"/>
                  </a:cxn>
                  <a:cxn ang="0">
                    <a:pos x="228" y="795"/>
                  </a:cxn>
                  <a:cxn ang="0">
                    <a:pos x="233" y="781"/>
                  </a:cxn>
                  <a:cxn ang="0">
                    <a:pos x="236" y="766"/>
                  </a:cxn>
                  <a:cxn ang="0">
                    <a:pos x="240" y="752"/>
                  </a:cxn>
                  <a:cxn ang="0">
                    <a:pos x="230" y="747"/>
                  </a:cxn>
                  <a:cxn ang="0">
                    <a:pos x="196" y="756"/>
                  </a:cxn>
                  <a:cxn ang="0">
                    <a:pos x="161" y="762"/>
                  </a:cxn>
                  <a:cxn ang="0">
                    <a:pos x="124" y="763"/>
                  </a:cxn>
                  <a:cxn ang="0">
                    <a:pos x="87" y="762"/>
                  </a:cxn>
                  <a:cxn ang="0">
                    <a:pos x="52" y="756"/>
                  </a:cxn>
                  <a:cxn ang="0">
                    <a:pos x="18" y="747"/>
                  </a:cxn>
                  <a:cxn ang="0">
                    <a:pos x="4" y="746"/>
                  </a:cxn>
                  <a:cxn ang="0">
                    <a:pos x="3" y="753"/>
                  </a:cxn>
                  <a:cxn ang="0">
                    <a:pos x="2" y="759"/>
                  </a:cxn>
                  <a:cxn ang="0">
                    <a:pos x="1" y="764"/>
                  </a:cxn>
                  <a:cxn ang="0">
                    <a:pos x="0" y="771"/>
                  </a:cxn>
                  <a:cxn ang="0">
                    <a:pos x="0" y="778"/>
                  </a:cxn>
                  <a:cxn ang="0">
                    <a:pos x="0" y="784"/>
                  </a:cxn>
                  <a:cxn ang="0">
                    <a:pos x="0" y="791"/>
                  </a:cxn>
                </a:cxnLst>
                <a:rect l="0" t="0" r="r" b="b"/>
                <a:pathLst>
                  <a:path w="242" h="815">
                    <a:moveTo>
                      <a:pt x="165" y="2"/>
                    </a:moveTo>
                    <a:lnTo>
                      <a:pt x="145" y="0"/>
                    </a:lnTo>
                    <a:lnTo>
                      <a:pt x="144" y="0"/>
                    </a:lnTo>
                    <a:lnTo>
                      <a:pt x="142" y="6"/>
                    </a:lnTo>
                    <a:lnTo>
                      <a:pt x="141" y="13"/>
                    </a:lnTo>
                    <a:lnTo>
                      <a:pt x="140" y="19"/>
                    </a:lnTo>
                    <a:lnTo>
                      <a:pt x="139" y="25"/>
                    </a:lnTo>
                    <a:lnTo>
                      <a:pt x="138" y="32"/>
                    </a:lnTo>
                    <a:lnTo>
                      <a:pt x="135" y="38"/>
                    </a:lnTo>
                    <a:lnTo>
                      <a:pt x="134" y="45"/>
                    </a:lnTo>
                    <a:lnTo>
                      <a:pt x="133" y="51"/>
                    </a:lnTo>
                    <a:lnTo>
                      <a:pt x="142" y="51"/>
                    </a:lnTo>
                    <a:lnTo>
                      <a:pt x="161" y="52"/>
                    </a:lnTo>
                    <a:lnTo>
                      <a:pt x="161" y="52"/>
                    </a:lnTo>
                    <a:lnTo>
                      <a:pt x="161" y="51"/>
                    </a:lnTo>
                    <a:lnTo>
                      <a:pt x="162" y="48"/>
                    </a:lnTo>
                    <a:lnTo>
                      <a:pt x="162" y="47"/>
                    </a:lnTo>
                    <a:lnTo>
                      <a:pt x="162" y="45"/>
                    </a:lnTo>
                    <a:lnTo>
                      <a:pt x="163" y="43"/>
                    </a:lnTo>
                    <a:lnTo>
                      <a:pt x="163" y="41"/>
                    </a:lnTo>
                    <a:lnTo>
                      <a:pt x="165" y="39"/>
                    </a:lnTo>
                    <a:lnTo>
                      <a:pt x="165" y="38"/>
                    </a:lnTo>
                    <a:lnTo>
                      <a:pt x="165" y="33"/>
                    </a:lnTo>
                    <a:lnTo>
                      <a:pt x="165" y="28"/>
                    </a:lnTo>
                    <a:lnTo>
                      <a:pt x="165" y="24"/>
                    </a:lnTo>
                    <a:lnTo>
                      <a:pt x="165" y="19"/>
                    </a:lnTo>
                    <a:lnTo>
                      <a:pt x="165" y="14"/>
                    </a:lnTo>
                    <a:lnTo>
                      <a:pt x="165" y="10"/>
                    </a:lnTo>
                    <a:lnTo>
                      <a:pt x="165" y="6"/>
                    </a:lnTo>
                    <a:lnTo>
                      <a:pt x="165" y="2"/>
                    </a:lnTo>
                    <a:close/>
                    <a:moveTo>
                      <a:pt x="0" y="795"/>
                    </a:moveTo>
                    <a:lnTo>
                      <a:pt x="3" y="796"/>
                    </a:lnTo>
                    <a:lnTo>
                      <a:pt x="22" y="802"/>
                    </a:lnTo>
                    <a:lnTo>
                      <a:pt x="42" y="807"/>
                    </a:lnTo>
                    <a:lnTo>
                      <a:pt x="62" y="810"/>
                    </a:lnTo>
                    <a:lnTo>
                      <a:pt x="83" y="812"/>
                    </a:lnTo>
                    <a:lnTo>
                      <a:pt x="103" y="814"/>
                    </a:lnTo>
                    <a:lnTo>
                      <a:pt x="124" y="815"/>
                    </a:lnTo>
                    <a:lnTo>
                      <a:pt x="145" y="814"/>
                    </a:lnTo>
                    <a:lnTo>
                      <a:pt x="166" y="812"/>
                    </a:lnTo>
                    <a:lnTo>
                      <a:pt x="186" y="810"/>
                    </a:lnTo>
                    <a:lnTo>
                      <a:pt x="207" y="807"/>
                    </a:lnTo>
                    <a:lnTo>
                      <a:pt x="224" y="802"/>
                    </a:lnTo>
                    <a:lnTo>
                      <a:pt x="228" y="795"/>
                    </a:lnTo>
                    <a:lnTo>
                      <a:pt x="230" y="788"/>
                    </a:lnTo>
                    <a:lnTo>
                      <a:pt x="233" y="781"/>
                    </a:lnTo>
                    <a:lnTo>
                      <a:pt x="235" y="774"/>
                    </a:lnTo>
                    <a:lnTo>
                      <a:pt x="236" y="766"/>
                    </a:lnTo>
                    <a:lnTo>
                      <a:pt x="238" y="759"/>
                    </a:lnTo>
                    <a:lnTo>
                      <a:pt x="240" y="752"/>
                    </a:lnTo>
                    <a:lnTo>
                      <a:pt x="242" y="743"/>
                    </a:lnTo>
                    <a:lnTo>
                      <a:pt x="230" y="747"/>
                    </a:lnTo>
                    <a:lnTo>
                      <a:pt x="214" y="753"/>
                    </a:lnTo>
                    <a:lnTo>
                      <a:pt x="196" y="756"/>
                    </a:lnTo>
                    <a:lnTo>
                      <a:pt x="179" y="760"/>
                    </a:lnTo>
                    <a:lnTo>
                      <a:pt x="161" y="762"/>
                    </a:lnTo>
                    <a:lnTo>
                      <a:pt x="142" y="763"/>
                    </a:lnTo>
                    <a:lnTo>
                      <a:pt x="124" y="763"/>
                    </a:lnTo>
                    <a:lnTo>
                      <a:pt x="106" y="763"/>
                    </a:lnTo>
                    <a:lnTo>
                      <a:pt x="87" y="762"/>
                    </a:lnTo>
                    <a:lnTo>
                      <a:pt x="70" y="760"/>
                    </a:lnTo>
                    <a:lnTo>
                      <a:pt x="52" y="756"/>
                    </a:lnTo>
                    <a:lnTo>
                      <a:pt x="35" y="753"/>
                    </a:lnTo>
                    <a:lnTo>
                      <a:pt x="18" y="747"/>
                    </a:lnTo>
                    <a:lnTo>
                      <a:pt x="4" y="743"/>
                    </a:lnTo>
                    <a:lnTo>
                      <a:pt x="4" y="746"/>
                    </a:lnTo>
                    <a:lnTo>
                      <a:pt x="3" y="749"/>
                    </a:lnTo>
                    <a:lnTo>
                      <a:pt x="3" y="753"/>
                    </a:lnTo>
                    <a:lnTo>
                      <a:pt x="2" y="755"/>
                    </a:lnTo>
                    <a:lnTo>
                      <a:pt x="2" y="759"/>
                    </a:lnTo>
                    <a:lnTo>
                      <a:pt x="1" y="762"/>
                    </a:lnTo>
                    <a:lnTo>
                      <a:pt x="1" y="764"/>
                    </a:lnTo>
                    <a:lnTo>
                      <a:pt x="0" y="768"/>
                    </a:lnTo>
                    <a:lnTo>
                      <a:pt x="0" y="771"/>
                    </a:lnTo>
                    <a:lnTo>
                      <a:pt x="0" y="775"/>
                    </a:lnTo>
                    <a:lnTo>
                      <a:pt x="0" y="778"/>
                    </a:lnTo>
                    <a:lnTo>
                      <a:pt x="0" y="781"/>
                    </a:lnTo>
                    <a:lnTo>
                      <a:pt x="0" y="784"/>
                    </a:lnTo>
                    <a:lnTo>
                      <a:pt x="0" y="788"/>
                    </a:lnTo>
                    <a:lnTo>
                      <a:pt x="0" y="791"/>
                    </a:lnTo>
                    <a:lnTo>
                      <a:pt x="0" y="795"/>
                    </a:lnTo>
                    <a:close/>
                  </a:path>
                </a:pathLst>
              </a:custGeom>
              <a:solidFill>
                <a:srgbClr val="D8D8B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89" name="Freeform 65"/>
              <p:cNvSpPr>
                <a:spLocks noEditPoints="1"/>
              </p:cNvSpPr>
              <p:nvPr/>
            </p:nvSpPr>
            <p:spPr bwMode="auto">
              <a:xfrm>
                <a:off x="5610226" y="3001963"/>
                <a:ext cx="130175" cy="377825"/>
              </a:xfrm>
              <a:custGeom>
                <a:avLst/>
                <a:gdLst/>
                <a:ahLst/>
                <a:cxnLst>
                  <a:cxn ang="0">
                    <a:pos x="157" y="1"/>
                  </a:cxn>
                  <a:cxn ang="0">
                    <a:pos x="129" y="0"/>
                  </a:cxn>
                  <a:cxn ang="0">
                    <a:pos x="127" y="13"/>
                  </a:cxn>
                  <a:cxn ang="0">
                    <a:pos x="123" y="25"/>
                  </a:cxn>
                  <a:cxn ang="0">
                    <a:pos x="121" y="38"/>
                  </a:cxn>
                  <a:cxn ang="0">
                    <a:pos x="119" y="50"/>
                  </a:cxn>
                  <a:cxn ang="0">
                    <a:pos x="136" y="51"/>
                  </a:cxn>
                  <a:cxn ang="0">
                    <a:pos x="150" y="45"/>
                  </a:cxn>
                  <a:cxn ang="0">
                    <a:pos x="151" y="32"/>
                  </a:cxn>
                  <a:cxn ang="0">
                    <a:pos x="154" y="20"/>
                  </a:cxn>
                  <a:cxn ang="0">
                    <a:pos x="156" y="8"/>
                  </a:cxn>
                  <a:cxn ang="0">
                    <a:pos x="0" y="692"/>
                  </a:cxn>
                  <a:cxn ang="0">
                    <a:pos x="31" y="702"/>
                  </a:cxn>
                  <a:cxn ang="0">
                    <a:pos x="66" y="709"/>
                  </a:cxn>
                  <a:cxn ang="0">
                    <a:pos x="102" y="712"/>
                  </a:cxn>
                  <a:cxn ang="0">
                    <a:pos x="138" y="712"/>
                  </a:cxn>
                  <a:cxn ang="0">
                    <a:pos x="175" y="709"/>
                  </a:cxn>
                  <a:cxn ang="0">
                    <a:pos x="210" y="702"/>
                  </a:cxn>
                  <a:cxn ang="0">
                    <a:pos x="238" y="692"/>
                  </a:cxn>
                  <a:cxn ang="0">
                    <a:pos x="240" y="678"/>
                  </a:cxn>
                  <a:cxn ang="0">
                    <a:pos x="243" y="663"/>
                  </a:cxn>
                  <a:cxn ang="0">
                    <a:pos x="245" y="649"/>
                  </a:cxn>
                  <a:cxn ang="0">
                    <a:pos x="246" y="634"/>
                  </a:cxn>
                  <a:cxn ang="0">
                    <a:pos x="225" y="643"/>
                  </a:cxn>
                  <a:cxn ang="0">
                    <a:pos x="197" y="651"/>
                  </a:cxn>
                  <a:cxn ang="0">
                    <a:pos x="166" y="658"/>
                  </a:cxn>
                  <a:cxn ang="0">
                    <a:pos x="136" y="661"/>
                  </a:cxn>
                  <a:cxn ang="0">
                    <a:pos x="104" y="661"/>
                  </a:cxn>
                  <a:cxn ang="0">
                    <a:pos x="74" y="658"/>
                  </a:cxn>
                  <a:cxn ang="0">
                    <a:pos x="44" y="651"/>
                  </a:cxn>
                  <a:cxn ang="0">
                    <a:pos x="16" y="643"/>
                  </a:cxn>
                  <a:cxn ang="0">
                    <a:pos x="12" y="655"/>
                  </a:cxn>
                  <a:cxn ang="0">
                    <a:pos x="7" y="668"/>
                  </a:cxn>
                  <a:cxn ang="0">
                    <a:pos x="4" y="679"/>
                  </a:cxn>
                  <a:cxn ang="0">
                    <a:pos x="0" y="692"/>
                  </a:cxn>
                </a:cxnLst>
                <a:rect l="0" t="0" r="r" b="b"/>
                <a:pathLst>
                  <a:path w="246" h="712">
                    <a:moveTo>
                      <a:pt x="157" y="1"/>
                    </a:moveTo>
                    <a:lnTo>
                      <a:pt x="157" y="1"/>
                    </a:lnTo>
                    <a:lnTo>
                      <a:pt x="138" y="0"/>
                    </a:lnTo>
                    <a:lnTo>
                      <a:pt x="129" y="0"/>
                    </a:lnTo>
                    <a:lnTo>
                      <a:pt x="128" y="6"/>
                    </a:lnTo>
                    <a:lnTo>
                      <a:pt x="127" y="13"/>
                    </a:lnTo>
                    <a:lnTo>
                      <a:pt x="126" y="18"/>
                    </a:lnTo>
                    <a:lnTo>
                      <a:pt x="123" y="25"/>
                    </a:lnTo>
                    <a:lnTo>
                      <a:pt x="122" y="31"/>
                    </a:lnTo>
                    <a:lnTo>
                      <a:pt x="121" y="38"/>
                    </a:lnTo>
                    <a:lnTo>
                      <a:pt x="120" y="44"/>
                    </a:lnTo>
                    <a:lnTo>
                      <a:pt x="119" y="50"/>
                    </a:lnTo>
                    <a:lnTo>
                      <a:pt x="120" y="50"/>
                    </a:lnTo>
                    <a:lnTo>
                      <a:pt x="136" y="51"/>
                    </a:lnTo>
                    <a:lnTo>
                      <a:pt x="149" y="52"/>
                    </a:lnTo>
                    <a:lnTo>
                      <a:pt x="150" y="45"/>
                    </a:lnTo>
                    <a:lnTo>
                      <a:pt x="150" y="38"/>
                    </a:lnTo>
                    <a:lnTo>
                      <a:pt x="151" y="32"/>
                    </a:lnTo>
                    <a:lnTo>
                      <a:pt x="152" y="25"/>
                    </a:lnTo>
                    <a:lnTo>
                      <a:pt x="154" y="20"/>
                    </a:lnTo>
                    <a:lnTo>
                      <a:pt x="155" y="14"/>
                    </a:lnTo>
                    <a:lnTo>
                      <a:pt x="156" y="8"/>
                    </a:lnTo>
                    <a:lnTo>
                      <a:pt x="157" y="1"/>
                    </a:lnTo>
                    <a:close/>
                    <a:moveTo>
                      <a:pt x="0" y="692"/>
                    </a:moveTo>
                    <a:lnTo>
                      <a:pt x="14" y="696"/>
                    </a:lnTo>
                    <a:lnTo>
                      <a:pt x="31" y="702"/>
                    </a:lnTo>
                    <a:lnTo>
                      <a:pt x="48" y="705"/>
                    </a:lnTo>
                    <a:lnTo>
                      <a:pt x="66" y="709"/>
                    </a:lnTo>
                    <a:lnTo>
                      <a:pt x="83" y="711"/>
                    </a:lnTo>
                    <a:lnTo>
                      <a:pt x="102" y="712"/>
                    </a:lnTo>
                    <a:lnTo>
                      <a:pt x="120" y="712"/>
                    </a:lnTo>
                    <a:lnTo>
                      <a:pt x="138" y="712"/>
                    </a:lnTo>
                    <a:lnTo>
                      <a:pt x="157" y="711"/>
                    </a:lnTo>
                    <a:lnTo>
                      <a:pt x="175" y="709"/>
                    </a:lnTo>
                    <a:lnTo>
                      <a:pt x="192" y="705"/>
                    </a:lnTo>
                    <a:lnTo>
                      <a:pt x="210" y="702"/>
                    </a:lnTo>
                    <a:lnTo>
                      <a:pt x="226" y="696"/>
                    </a:lnTo>
                    <a:lnTo>
                      <a:pt x="238" y="692"/>
                    </a:lnTo>
                    <a:lnTo>
                      <a:pt x="239" y="685"/>
                    </a:lnTo>
                    <a:lnTo>
                      <a:pt x="240" y="678"/>
                    </a:lnTo>
                    <a:lnTo>
                      <a:pt x="241" y="670"/>
                    </a:lnTo>
                    <a:lnTo>
                      <a:pt x="243" y="663"/>
                    </a:lnTo>
                    <a:lnTo>
                      <a:pt x="244" y="656"/>
                    </a:lnTo>
                    <a:lnTo>
                      <a:pt x="245" y="649"/>
                    </a:lnTo>
                    <a:lnTo>
                      <a:pt x="246" y="641"/>
                    </a:lnTo>
                    <a:lnTo>
                      <a:pt x="246" y="634"/>
                    </a:lnTo>
                    <a:lnTo>
                      <a:pt x="239" y="637"/>
                    </a:lnTo>
                    <a:lnTo>
                      <a:pt x="225" y="643"/>
                    </a:lnTo>
                    <a:lnTo>
                      <a:pt x="211" y="648"/>
                    </a:lnTo>
                    <a:lnTo>
                      <a:pt x="197" y="651"/>
                    </a:lnTo>
                    <a:lnTo>
                      <a:pt x="182" y="655"/>
                    </a:lnTo>
                    <a:lnTo>
                      <a:pt x="166" y="658"/>
                    </a:lnTo>
                    <a:lnTo>
                      <a:pt x="151" y="660"/>
                    </a:lnTo>
                    <a:lnTo>
                      <a:pt x="136" y="661"/>
                    </a:lnTo>
                    <a:lnTo>
                      <a:pt x="120" y="662"/>
                    </a:lnTo>
                    <a:lnTo>
                      <a:pt x="104" y="661"/>
                    </a:lnTo>
                    <a:lnTo>
                      <a:pt x="89" y="660"/>
                    </a:lnTo>
                    <a:lnTo>
                      <a:pt x="74" y="658"/>
                    </a:lnTo>
                    <a:lnTo>
                      <a:pt x="59" y="655"/>
                    </a:lnTo>
                    <a:lnTo>
                      <a:pt x="44" y="651"/>
                    </a:lnTo>
                    <a:lnTo>
                      <a:pt x="30" y="648"/>
                    </a:lnTo>
                    <a:lnTo>
                      <a:pt x="16" y="643"/>
                    </a:lnTo>
                    <a:lnTo>
                      <a:pt x="13" y="649"/>
                    </a:lnTo>
                    <a:lnTo>
                      <a:pt x="12" y="655"/>
                    </a:lnTo>
                    <a:lnTo>
                      <a:pt x="10" y="661"/>
                    </a:lnTo>
                    <a:lnTo>
                      <a:pt x="7" y="668"/>
                    </a:lnTo>
                    <a:lnTo>
                      <a:pt x="6" y="674"/>
                    </a:lnTo>
                    <a:lnTo>
                      <a:pt x="4" y="679"/>
                    </a:lnTo>
                    <a:lnTo>
                      <a:pt x="3" y="685"/>
                    </a:lnTo>
                    <a:lnTo>
                      <a:pt x="0" y="692"/>
                    </a:lnTo>
                    <a:close/>
                  </a:path>
                </a:pathLst>
              </a:custGeom>
              <a:solidFill>
                <a:srgbClr val="DDDD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90" name="Freeform 66"/>
              <p:cNvSpPr>
                <a:spLocks noEditPoints="1"/>
              </p:cNvSpPr>
              <p:nvPr/>
            </p:nvSpPr>
            <p:spPr bwMode="auto">
              <a:xfrm>
                <a:off x="5618163" y="3028950"/>
                <a:ext cx="125413" cy="323850"/>
              </a:xfrm>
              <a:custGeom>
                <a:avLst/>
                <a:gdLst/>
                <a:ahLst/>
                <a:cxnLst>
                  <a:cxn ang="0">
                    <a:pos x="120" y="1"/>
                  </a:cxn>
                  <a:cxn ang="0">
                    <a:pos x="103" y="0"/>
                  </a:cxn>
                  <a:cxn ang="0">
                    <a:pos x="100" y="7"/>
                  </a:cxn>
                  <a:cxn ang="0">
                    <a:pos x="99" y="14"/>
                  </a:cxn>
                  <a:cxn ang="0">
                    <a:pos x="98" y="21"/>
                  </a:cxn>
                  <a:cxn ang="0">
                    <a:pos x="97" y="28"/>
                  </a:cxn>
                  <a:cxn ang="0">
                    <a:pos x="95" y="34"/>
                  </a:cxn>
                  <a:cxn ang="0">
                    <a:pos x="95" y="40"/>
                  </a:cxn>
                  <a:cxn ang="0">
                    <a:pos x="94" y="46"/>
                  </a:cxn>
                  <a:cxn ang="0">
                    <a:pos x="94" y="51"/>
                  </a:cxn>
                  <a:cxn ang="0">
                    <a:pos x="118" y="51"/>
                  </a:cxn>
                  <a:cxn ang="0">
                    <a:pos x="132" y="53"/>
                  </a:cxn>
                  <a:cxn ang="0">
                    <a:pos x="131" y="40"/>
                  </a:cxn>
                  <a:cxn ang="0">
                    <a:pos x="131" y="27"/>
                  </a:cxn>
                  <a:cxn ang="0">
                    <a:pos x="132" y="14"/>
                  </a:cxn>
                  <a:cxn ang="0">
                    <a:pos x="133" y="2"/>
                  </a:cxn>
                  <a:cxn ang="0">
                    <a:pos x="14" y="598"/>
                  </a:cxn>
                  <a:cxn ang="0">
                    <a:pos x="43" y="605"/>
                  </a:cxn>
                  <a:cxn ang="0">
                    <a:pos x="73" y="610"/>
                  </a:cxn>
                  <a:cxn ang="0">
                    <a:pos x="104" y="612"/>
                  </a:cxn>
                  <a:cxn ang="0">
                    <a:pos x="135" y="610"/>
                  </a:cxn>
                  <a:cxn ang="0">
                    <a:pos x="166" y="605"/>
                  </a:cxn>
                  <a:cxn ang="0">
                    <a:pos x="195" y="598"/>
                  </a:cxn>
                  <a:cxn ang="0">
                    <a:pos x="223" y="587"/>
                  </a:cxn>
                  <a:cxn ang="0">
                    <a:pos x="231" y="583"/>
                  </a:cxn>
                  <a:cxn ang="0">
                    <a:pos x="231" y="582"/>
                  </a:cxn>
                  <a:cxn ang="0">
                    <a:pos x="231" y="579"/>
                  </a:cxn>
                  <a:cxn ang="0">
                    <a:pos x="231" y="578"/>
                  </a:cxn>
                  <a:cxn ang="0">
                    <a:pos x="232" y="570"/>
                  </a:cxn>
                  <a:cxn ang="0">
                    <a:pos x="235" y="557"/>
                  </a:cxn>
                  <a:cxn ang="0">
                    <a:pos x="236" y="544"/>
                  </a:cxn>
                  <a:cxn ang="0">
                    <a:pos x="236" y="530"/>
                  </a:cxn>
                  <a:cxn ang="0">
                    <a:pos x="236" y="524"/>
                  </a:cxn>
                  <a:cxn ang="0">
                    <a:pos x="215" y="536"/>
                  </a:cxn>
                  <a:cxn ang="0">
                    <a:pos x="191" y="545"/>
                  </a:cxn>
                  <a:cxn ang="0">
                    <a:pos x="168" y="552"/>
                  </a:cxn>
                  <a:cxn ang="0">
                    <a:pos x="143" y="558"/>
                  </a:cxn>
                  <a:cxn ang="0">
                    <a:pos x="118" y="560"/>
                  </a:cxn>
                  <a:cxn ang="0">
                    <a:pos x="91" y="560"/>
                  </a:cxn>
                  <a:cxn ang="0">
                    <a:pos x="65" y="558"/>
                  </a:cxn>
                  <a:cxn ang="0">
                    <a:pos x="41" y="552"/>
                  </a:cxn>
                  <a:cxn ang="0">
                    <a:pos x="17" y="545"/>
                  </a:cxn>
                  <a:cxn ang="0">
                    <a:pos x="12" y="557"/>
                  </a:cxn>
                  <a:cxn ang="0">
                    <a:pos x="8" y="569"/>
                  </a:cxn>
                  <a:cxn ang="0">
                    <a:pos x="4" y="582"/>
                  </a:cxn>
                  <a:cxn ang="0">
                    <a:pos x="0" y="593"/>
                  </a:cxn>
                </a:cxnLst>
                <a:rect l="0" t="0" r="r" b="b"/>
                <a:pathLst>
                  <a:path w="237" h="612">
                    <a:moveTo>
                      <a:pt x="133" y="2"/>
                    </a:moveTo>
                    <a:lnTo>
                      <a:pt x="120" y="1"/>
                    </a:lnTo>
                    <a:lnTo>
                      <a:pt x="104" y="0"/>
                    </a:lnTo>
                    <a:lnTo>
                      <a:pt x="103" y="0"/>
                    </a:lnTo>
                    <a:lnTo>
                      <a:pt x="101" y="4"/>
                    </a:lnTo>
                    <a:lnTo>
                      <a:pt x="100" y="7"/>
                    </a:lnTo>
                    <a:lnTo>
                      <a:pt x="100" y="11"/>
                    </a:lnTo>
                    <a:lnTo>
                      <a:pt x="99" y="14"/>
                    </a:lnTo>
                    <a:lnTo>
                      <a:pt x="99" y="18"/>
                    </a:lnTo>
                    <a:lnTo>
                      <a:pt x="98" y="21"/>
                    </a:lnTo>
                    <a:lnTo>
                      <a:pt x="97" y="25"/>
                    </a:lnTo>
                    <a:lnTo>
                      <a:pt x="97" y="28"/>
                    </a:lnTo>
                    <a:lnTo>
                      <a:pt x="95" y="30"/>
                    </a:lnTo>
                    <a:lnTo>
                      <a:pt x="95" y="34"/>
                    </a:lnTo>
                    <a:lnTo>
                      <a:pt x="95" y="36"/>
                    </a:lnTo>
                    <a:lnTo>
                      <a:pt x="95" y="40"/>
                    </a:lnTo>
                    <a:lnTo>
                      <a:pt x="95" y="42"/>
                    </a:lnTo>
                    <a:lnTo>
                      <a:pt x="94" y="46"/>
                    </a:lnTo>
                    <a:lnTo>
                      <a:pt x="94" y="49"/>
                    </a:lnTo>
                    <a:lnTo>
                      <a:pt x="94" y="51"/>
                    </a:lnTo>
                    <a:lnTo>
                      <a:pt x="104" y="51"/>
                    </a:lnTo>
                    <a:lnTo>
                      <a:pt x="118" y="51"/>
                    </a:lnTo>
                    <a:lnTo>
                      <a:pt x="131" y="53"/>
                    </a:lnTo>
                    <a:lnTo>
                      <a:pt x="132" y="53"/>
                    </a:lnTo>
                    <a:lnTo>
                      <a:pt x="131" y="47"/>
                    </a:lnTo>
                    <a:lnTo>
                      <a:pt x="131" y="40"/>
                    </a:lnTo>
                    <a:lnTo>
                      <a:pt x="131" y="34"/>
                    </a:lnTo>
                    <a:lnTo>
                      <a:pt x="131" y="27"/>
                    </a:lnTo>
                    <a:lnTo>
                      <a:pt x="132" y="21"/>
                    </a:lnTo>
                    <a:lnTo>
                      <a:pt x="132" y="14"/>
                    </a:lnTo>
                    <a:lnTo>
                      <a:pt x="132" y="8"/>
                    </a:lnTo>
                    <a:lnTo>
                      <a:pt x="133" y="2"/>
                    </a:lnTo>
                    <a:close/>
                    <a:moveTo>
                      <a:pt x="0" y="593"/>
                    </a:moveTo>
                    <a:lnTo>
                      <a:pt x="14" y="598"/>
                    </a:lnTo>
                    <a:lnTo>
                      <a:pt x="28" y="601"/>
                    </a:lnTo>
                    <a:lnTo>
                      <a:pt x="43" y="605"/>
                    </a:lnTo>
                    <a:lnTo>
                      <a:pt x="58" y="608"/>
                    </a:lnTo>
                    <a:lnTo>
                      <a:pt x="73" y="610"/>
                    </a:lnTo>
                    <a:lnTo>
                      <a:pt x="88" y="611"/>
                    </a:lnTo>
                    <a:lnTo>
                      <a:pt x="104" y="612"/>
                    </a:lnTo>
                    <a:lnTo>
                      <a:pt x="120" y="611"/>
                    </a:lnTo>
                    <a:lnTo>
                      <a:pt x="135" y="610"/>
                    </a:lnTo>
                    <a:lnTo>
                      <a:pt x="150" y="608"/>
                    </a:lnTo>
                    <a:lnTo>
                      <a:pt x="166" y="605"/>
                    </a:lnTo>
                    <a:lnTo>
                      <a:pt x="181" y="601"/>
                    </a:lnTo>
                    <a:lnTo>
                      <a:pt x="195" y="598"/>
                    </a:lnTo>
                    <a:lnTo>
                      <a:pt x="209" y="593"/>
                    </a:lnTo>
                    <a:lnTo>
                      <a:pt x="223" y="587"/>
                    </a:lnTo>
                    <a:lnTo>
                      <a:pt x="230" y="584"/>
                    </a:lnTo>
                    <a:lnTo>
                      <a:pt x="231" y="583"/>
                    </a:lnTo>
                    <a:lnTo>
                      <a:pt x="231" y="583"/>
                    </a:lnTo>
                    <a:lnTo>
                      <a:pt x="231" y="582"/>
                    </a:lnTo>
                    <a:lnTo>
                      <a:pt x="231" y="580"/>
                    </a:lnTo>
                    <a:lnTo>
                      <a:pt x="231" y="579"/>
                    </a:lnTo>
                    <a:lnTo>
                      <a:pt x="231" y="579"/>
                    </a:lnTo>
                    <a:lnTo>
                      <a:pt x="231" y="578"/>
                    </a:lnTo>
                    <a:lnTo>
                      <a:pt x="231" y="577"/>
                    </a:lnTo>
                    <a:lnTo>
                      <a:pt x="232" y="570"/>
                    </a:lnTo>
                    <a:lnTo>
                      <a:pt x="234" y="564"/>
                    </a:lnTo>
                    <a:lnTo>
                      <a:pt x="235" y="557"/>
                    </a:lnTo>
                    <a:lnTo>
                      <a:pt x="235" y="550"/>
                    </a:lnTo>
                    <a:lnTo>
                      <a:pt x="236" y="544"/>
                    </a:lnTo>
                    <a:lnTo>
                      <a:pt x="236" y="537"/>
                    </a:lnTo>
                    <a:lnTo>
                      <a:pt x="236" y="530"/>
                    </a:lnTo>
                    <a:lnTo>
                      <a:pt x="237" y="523"/>
                    </a:lnTo>
                    <a:lnTo>
                      <a:pt x="236" y="524"/>
                    </a:lnTo>
                    <a:lnTo>
                      <a:pt x="225" y="530"/>
                    </a:lnTo>
                    <a:lnTo>
                      <a:pt x="215" y="536"/>
                    </a:lnTo>
                    <a:lnTo>
                      <a:pt x="203" y="541"/>
                    </a:lnTo>
                    <a:lnTo>
                      <a:pt x="191" y="545"/>
                    </a:lnTo>
                    <a:lnTo>
                      <a:pt x="180" y="549"/>
                    </a:lnTo>
                    <a:lnTo>
                      <a:pt x="168" y="552"/>
                    </a:lnTo>
                    <a:lnTo>
                      <a:pt x="155" y="556"/>
                    </a:lnTo>
                    <a:lnTo>
                      <a:pt x="143" y="558"/>
                    </a:lnTo>
                    <a:lnTo>
                      <a:pt x="131" y="559"/>
                    </a:lnTo>
                    <a:lnTo>
                      <a:pt x="118" y="560"/>
                    </a:lnTo>
                    <a:lnTo>
                      <a:pt x="104" y="560"/>
                    </a:lnTo>
                    <a:lnTo>
                      <a:pt x="91" y="560"/>
                    </a:lnTo>
                    <a:lnTo>
                      <a:pt x="78" y="559"/>
                    </a:lnTo>
                    <a:lnTo>
                      <a:pt x="65" y="558"/>
                    </a:lnTo>
                    <a:lnTo>
                      <a:pt x="53" y="556"/>
                    </a:lnTo>
                    <a:lnTo>
                      <a:pt x="41" y="552"/>
                    </a:lnTo>
                    <a:lnTo>
                      <a:pt x="29" y="549"/>
                    </a:lnTo>
                    <a:lnTo>
                      <a:pt x="17" y="545"/>
                    </a:lnTo>
                    <a:lnTo>
                      <a:pt x="15" y="551"/>
                    </a:lnTo>
                    <a:lnTo>
                      <a:pt x="12" y="557"/>
                    </a:lnTo>
                    <a:lnTo>
                      <a:pt x="10" y="563"/>
                    </a:lnTo>
                    <a:lnTo>
                      <a:pt x="8" y="569"/>
                    </a:lnTo>
                    <a:lnTo>
                      <a:pt x="5" y="576"/>
                    </a:lnTo>
                    <a:lnTo>
                      <a:pt x="4" y="582"/>
                    </a:lnTo>
                    <a:lnTo>
                      <a:pt x="2" y="587"/>
                    </a:lnTo>
                    <a:lnTo>
                      <a:pt x="0" y="593"/>
                    </a:lnTo>
                    <a:close/>
                  </a:path>
                </a:pathLst>
              </a:custGeom>
              <a:solidFill>
                <a:srgbClr val="E2E2C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91" name="Freeform 67"/>
              <p:cNvSpPr>
                <a:spLocks noEditPoints="1"/>
              </p:cNvSpPr>
              <p:nvPr/>
            </p:nvSpPr>
            <p:spPr bwMode="auto">
              <a:xfrm>
                <a:off x="5627688" y="3055938"/>
                <a:ext cx="115888" cy="269875"/>
              </a:xfrm>
              <a:custGeom>
                <a:avLst/>
                <a:gdLst/>
                <a:ahLst/>
                <a:cxnLst>
                  <a:cxn ang="0">
                    <a:pos x="114" y="2"/>
                  </a:cxn>
                  <a:cxn ang="0">
                    <a:pos x="87" y="0"/>
                  </a:cxn>
                  <a:cxn ang="0">
                    <a:pos x="76" y="8"/>
                  </a:cxn>
                  <a:cxn ang="0">
                    <a:pos x="75" y="20"/>
                  </a:cxn>
                  <a:cxn ang="0">
                    <a:pos x="74" y="33"/>
                  </a:cxn>
                  <a:cxn ang="0">
                    <a:pos x="71" y="46"/>
                  </a:cxn>
                  <a:cxn ang="0">
                    <a:pos x="87" y="51"/>
                  </a:cxn>
                  <a:cxn ang="0">
                    <a:pos x="122" y="54"/>
                  </a:cxn>
                  <a:cxn ang="0">
                    <a:pos x="118" y="41"/>
                  </a:cxn>
                  <a:cxn ang="0">
                    <a:pos x="116" y="29"/>
                  </a:cxn>
                  <a:cxn ang="0">
                    <a:pos x="115" y="16"/>
                  </a:cxn>
                  <a:cxn ang="0">
                    <a:pos x="115" y="2"/>
                  </a:cxn>
                  <a:cxn ang="0">
                    <a:pos x="12" y="498"/>
                  </a:cxn>
                  <a:cxn ang="0">
                    <a:pos x="36" y="505"/>
                  </a:cxn>
                  <a:cxn ang="0">
                    <a:pos x="61" y="508"/>
                  </a:cxn>
                  <a:cxn ang="0">
                    <a:pos x="87" y="509"/>
                  </a:cxn>
                  <a:cxn ang="0">
                    <a:pos x="114" y="508"/>
                  </a:cxn>
                  <a:cxn ang="0">
                    <a:pos x="138" y="505"/>
                  </a:cxn>
                  <a:cxn ang="0">
                    <a:pos x="163" y="498"/>
                  </a:cxn>
                  <a:cxn ang="0">
                    <a:pos x="186" y="490"/>
                  </a:cxn>
                  <a:cxn ang="0">
                    <a:pos x="208" y="479"/>
                  </a:cxn>
                  <a:cxn ang="0">
                    <a:pos x="220" y="472"/>
                  </a:cxn>
                  <a:cxn ang="0">
                    <a:pos x="220" y="457"/>
                  </a:cxn>
                  <a:cxn ang="0">
                    <a:pos x="220" y="442"/>
                  </a:cxn>
                  <a:cxn ang="0">
                    <a:pos x="219" y="426"/>
                  </a:cxn>
                  <a:cxn ang="0">
                    <a:pos x="218" y="411"/>
                  </a:cxn>
                  <a:cxn ang="0">
                    <a:pos x="201" y="424"/>
                  </a:cxn>
                  <a:cxn ang="0">
                    <a:pos x="166" y="443"/>
                  </a:cxn>
                  <a:cxn ang="0">
                    <a:pos x="129" y="454"/>
                  </a:cxn>
                  <a:cxn ang="0">
                    <a:pos x="87" y="459"/>
                  </a:cxn>
                  <a:cxn ang="0">
                    <a:pos x="46" y="454"/>
                  </a:cxn>
                  <a:cxn ang="0">
                    <a:pos x="16" y="446"/>
                  </a:cxn>
                  <a:cxn ang="0">
                    <a:pos x="13" y="458"/>
                  </a:cxn>
                  <a:cxn ang="0">
                    <a:pos x="8" y="470"/>
                  </a:cxn>
                  <a:cxn ang="0">
                    <a:pos x="5" y="483"/>
                  </a:cxn>
                  <a:cxn ang="0">
                    <a:pos x="0" y="494"/>
                  </a:cxn>
                </a:cxnLst>
                <a:rect l="0" t="0" r="r" b="b"/>
                <a:pathLst>
                  <a:path w="220" h="509">
                    <a:moveTo>
                      <a:pt x="115" y="2"/>
                    </a:moveTo>
                    <a:lnTo>
                      <a:pt x="114" y="2"/>
                    </a:lnTo>
                    <a:lnTo>
                      <a:pt x="101" y="0"/>
                    </a:lnTo>
                    <a:lnTo>
                      <a:pt x="87" y="0"/>
                    </a:lnTo>
                    <a:lnTo>
                      <a:pt x="77" y="0"/>
                    </a:lnTo>
                    <a:lnTo>
                      <a:pt x="76" y="8"/>
                    </a:lnTo>
                    <a:lnTo>
                      <a:pt x="76" y="13"/>
                    </a:lnTo>
                    <a:lnTo>
                      <a:pt x="75" y="20"/>
                    </a:lnTo>
                    <a:lnTo>
                      <a:pt x="74" y="26"/>
                    </a:lnTo>
                    <a:lnTo>
                      <a:pt x="74" y="33"/>
                    </a:lnTo>
                    <a:lnTo>
                      <a:pt x="73" y="39"/>
                    </a:lnTo>
                    <a:lnTo>
                      <a:pt x="71" y="46"/>
                    </a:lnTo>
                    <a:lnTo>
                      <a:pt x="71" y="52"/>
                    </a:lnTo>
                    <a:lnTo>
                      <a:pt x="87" y="51"/>
                    </a:lnTo>
                    <a:lnTo>
                      <a:pt x="108" y="52"/>
                    </a:lnTo>
                    <a:lnTo>
                      <a:pt x="122" y="54"/>
                    </a:lnTo>
                    <a:lnTo>
                      <a:pt x="119" y="48"/>
                    </a:lnTo>
                    <a:lnTo>
                      <a:pt x="118" y="41"/>
                    </a:lnTo>
                    <a:lnTo>
                      <a:pt x="117" y="36"/>
                    </a:lnTo>
                    <a:lnTo>
                      <a:pt x="116" y="29"/>
                    </a:lnTo>
                    <a:lnTo>
                      <a:pt x="116" y="22"/>
                    </a:lnTo>
                    <a:lnTo>
                      <a:pt x="115" y="16"/>
                    </a:lnTo>
                    <a:lnTo>
                      <a:pt x="115" y="9"/>
                    </a:lnTo>
                    <a:lnTo>
                      <a:pt x="115" y="2"/>
                    </a:lnTo>
                    <a:close/>
                    <a:moveTo>
                      <a:pt x="0" y="494"/>
                    </a:moveTo>
                    <a:lnTo>
                      <a:pt x="12" y="498"/>
                    </a:lnTo>
                    <a:lnTo>
                      <a:pt x="24" y="501"/>
                    </a:lnTo>
                    <a:lnTo>
                      <a:pt x="36" y="505"/>
                    </a:lnTo>
                    <a:lnTo>
                      <a:pt x="48" y="507"/>
                    </a:lnTo>
                    <a:lnTo>
                      <a:pt x="61" y="508"/>
                    </a:lnTo>
                    <a:lnTo>
                      <a:pt x="74" y="509"/>
                    </a:lnTo>
                    <a:lnTo>
                      <a:pt x="87" y="509"/>
                    </a:lnTo>
                    <a:lnTo>
                      <a:pt x="101" y="509"/>
                    </a:lnTo>
                    <a:lnTo>
                      <a:pt x="114" y="508"/>
                    </a:lnTo>
                    <a:lnTo>
                      <a:pt x="126" y="507"/>
                    </a:lnTo>
                    <a:lnTo>
                      <a:pt x="138" y="505"/>
                    </a:lnTo>
                    <a:lnTo>
                      <a:pt x="151" y="501"/>
                    </a:lnTo>
                    <a:lnTo>
                      <a:pt x="163" y="498"/>
                    </a:lnTo>
                    <a:lnTo>
                      <a:pt x="174" y="494"/>
                    </a:lnTo>
                    <a:lnTo>
                      <a:pt x="186" y="490"/>
                    </a:lnTo>
                    <a:lnTo>
                      <a:pt x="198" y="485"/>
                    </a:lnTo>
                    <a:lnTo>
                      <a:pt x="208" y="479"/>
                    </a:lnTo>
                    <a:lnTo>
                      <a:pt x="219" y="473"/>
                    </a:lnTo>
                    <a:lnTo>
                      <a:pt x="220" y="472"/>
                    </a:lnTo>
                    <a:lnTo>
                      <a:pt x="220" y="465"/>
                    </a:lnTo>
                    <a:lnTo>
                      <a:pt x="220" y="457"/>
                    </a:lnTo>
                    <a:lnTo>
                      <a:pt x="220" y="450"/>
                    </a:lnTo>
                    <a:lnTo>
                      <a:pt x="220" y="442"/>
                    </a:lnTo>
                    <a:lnTo>
                      <a:pt x="219" y="435"/>
                    </a:lnTo>
                    <a:lnTo>
                      <a:pt x="219" y="426"/>
                    </a:lnTo>
                    <a:lnTo>
                      <a:pt x="218" y="419"/>
                    </a:lnTo>
                    <a:lnTo>
                      <a:pt x="218" y="411"/>
                    </a:lnTo>
                    <a:lnTo>
                      <a:pt x="217" y="412"/>
                    </a:lnTo>
                    <a:lnTo>
                      <a:pt x="201" y="424"/>
                    </a:lnTo>
                    <a:lnTo>
                      <a:pt x="184" y="435"/>
                    </a:lnTo>
                    <a:lnTo>
                      <a:pt x="166" y="443"/>
                    </a:lnTo>
                    <a:lnTo>
                      <a:pt x="148" y="450"/>
                    </a:lnTo>
                    <a:lnTo>
                      <a:pt x="129" y="454"/>
                    </a:lnTo>
                    <a:lnTo>
                      <a:pt x="108" y="458"/>
                    </a:lnTo>
                    <a:lnTo>
                      <a:pt x="87" y="459"/>
                    </a:lnTo>
                    <a:lnTo>
                      <a:pt x="67" y="458"/>
                    </a:lnTo>
                    <a:lnTo>
                      <a:pt x="46" y="454"/>
                    </a:lnTo>
                    <a:lnTo>
                      <a:pt x="27" y="450"/>
                    </a:lnTo>
                    <a:lnTo>
                      <a:pt x="16" y="446"/>
                    </a:lnTo>
                    <a:lnTo>
                      <a:pt x="14" y="452"/>
                    </a:lnTo>
                    <a:lnTo>
                      <a:pt x="13" y="458"/>
                    </a:lnTo>
                    <a:lnTo>
                      <a:pt x="11" y="464"/>
                    </a:lnTo>
                    <a:lnTo>
                      <a:pt x="8" y="470"/>
                    </a:lnTo>
                    <a:lnTo>
                      <a:pt x="6" y="477"/>
                    </a:lnTo>
                    <a:lnTo>
                      <a:pt x="5" y="483"/>
                    </a:lnTo>
                    <a:lnTo>
                      <a:pt x="2" y="488"/>
                    </a:lnTo>
                    <a:lnTo>
                      <a:pt x="0" y="494"/>
                    </a:lnTo>
                    <a:close/>
                  </a:path>
                </a:pathLst>
              </a:custGeom>
              <a:solidFill>
                <a:srgbClr val="E7E7D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92" name="Freeform 68"/>
              <p:cNvSpPr>
                <a:spLocks noEditPoints="1"/>
              </p:cNvSpPr>
              <p:nvPr/>
            </p:nvSpPr>
            <p:spPr bwMode="auto">
              <a:xfrm>
                <a:off x="5635626" y="3082925"/>
                <a:ext cx="107950" cy="215900"/>
              </a:xfrm>
              <a:custGeom>
                <a:avLst/>
                <a:gdLst/>
                <a:ahLst/>
                <a:cxnLst>
                  <a:cxn ang="0">
                    <a:pos x="92" y="1"/>
                  </a:cxn>
                  <a:cxn ang="0">
                    <a:pos x="55" y="1"/>
                  </a:cxn>
                  <a:cxn ang="0">
                    <a:pos x="53" y="14"/>
                  </a:cxn>
                  <a:cxn ang="0">
                    <a:pos x="52" y="27"/>
                  </a:cxn>
                  <a:cxn ang="0">
                    <a:pos x="50" y="40"/>
                  </a:cxn>
                  <a:cxn ang="0">
                    <a:pos x="48" y="54"/>
                  </a:cxn>
                  <a:cxn ang="0">
                    <a:pos x="71" y="51"/>
                  </a:cxn>
                  <a:cxn ang="0">
                    <a:pos x="102" y="55"/>
                  </a:cxn>
                  <a:cxn ang="0">
                    <a:pos x="114" y="52"/>
                  </a:cxn>
                  <a:cxn ang="0">
                    <a:pos x="112" y="42"/>
                  </a:cxn>
                  <a:cxn ang="0">
                    <a:pos x="110" y="30"/>
                  </a:cxn>
                  <a:cxn ang="0">
                    <a:pos x="109" y="20"/>
                  </a:cxn>
                  <a:cxn ang="0">
                    <a:pos x="108" y="13"/>
                  </a:cxn>
                  <a:cxn ang="0">
                    <a:pos x="107" y="10"/>
                  </a:cxn>
                  <a:cxn ang="0">
                    <a:pos x="107" y="8"/>
                  </a:cxn>
                  <a:cxn ang="0">
                    <a:pos x="106" y="4"/>
                  </a:cxn>
                  <a:cxn ang="0">
                    <a:pos x="0" y="395"/>
                  </a:cxn>
                  <a:cxn ang="0">
                    <a:pos x="30" y="403"/>
                  </a:cxn>
                  <a:cxn ang="0">
                    <a:pos x="71" y="408"/>
                  </a:cxn>
                  <a:cxn ang="0">
                    <a:pos x="113" y="403"/>
                  </a:cxn>
                  <a:cxn ang="0">
                    <a:pos x="150" y="392"/>
                  </a:cxn>
                  <a:cxn ang="0">
                    <a:pos x="185" y="373"/>
                  </a:cxn>
                  <a:cxn ang="0">
                    <a:pos x="202" y="360"/>
                  </a:cxn>
                  <a:cxn ang="0">
                    <a:pos x="199" y="345"/>
                  </a:cxn>
                  <a:cxn ang="0">
                    <a:pos x="197" y="329"/>
                  </a:cxn>
                  <a:cxn ang="0">
                    <a:pos x="195" y="313"/>
                  </a:cxn>
                  <a:cxn ang="0">
                    <a:pos x="191" y="298"/>
                  </a:cxn>
                  <a:cxn ang="0">
                    <a:pos x="180" y="312"/>
                  </a:cxn>
                  <a:cxn ang="0">
                    <a:pos x="156" y="331"/>
                  </a:cxn>
                  <a:cxn ang="0">
                    <a:pos x="130" y="345"/>
                  </a:cxn>
                  <a:cxn ang="0">
                    <a:pos x="102" y="353"/>
                  </a:cxn>
                  <a:cxn ang="0">
                    <a:pos x="71" y="357"/>
                  </a:cxn>
                  <a:cxn ang="0">
                    <a:pos x="40" y="353"/>
                  </a:cxn>
                  <a:cxn ang="0">
                    <a:pos x="12" y="345"/>
                  </a:cxn>
                  <a:cxn ang="0">
                    <a:pos x="10" y="358"/>
                  </a:cxn>
                  <a:cxn ang="0">
                    <a:pos x="6" y="370"/>
                  </a:cxn>
                  <a:cxn ang="0">
                    <a:pos x="4" y="382"/>
                  </a:cxn>
                  <a:cxn ang="0">
                    <a:pos x="0" y="395"/>
                  </a:cxn>
                </a:cxnLst>
                <a:rect l="0" t="0" r="r" b="b"/>
                <a:pathLst>
                  <a:path w="202" h="408">
                    <a:moveTo>
                      <a:pt x="106" y="3"/>
                    </a:moveTo>
                    <a:lnTo>
                      <a:pt x="92" y="1"/>
                    </a:lnTo>
                    <a:lnTo>
                      <a:pt x="71" y="0"/>
                    </a:lnTo>
                    <a:lnTo>
                      <a:pt x="55" y="1"/>
                    </a:lnTo>
                    <a:lnTo>
                      <a:pt x="54" y="8"/>
                    </a:lnTo>
                    <a:lnTo>
                      <a:pt x="53" y="14"/>
                    </a:lnTo>
                    <a:lnTo>
                      <a:pt x="52" y="21"/>
                    </a:lnTo>
                    <a:lnTo>
                      <a:pt x="52" y="27"/>
                    </a:lnTo>
                    <a:lnTo>
                      <a:pt x="51" y="34"/>
                    </a:lnTo>
                    <a:lnTo>
                      <a:pt x="50" y="40"/>
                    </a:lnTo>
                    <a:lnTo>
                      <a:pt x="48" y="47"/>
                    </a:lnTo>
                    <a:lnTo>
                      <a:pt x="48" y="54"/>
                    </a:lnTo>
                    <a:lnTo>
                      <a:pt x="55" y="52"/>
                    </a:lnTo>
                    <a:lnTo>
                      <a:pt x="71" y="51"/>
                    </a:lnTo>
                    <a:lnTo>
                      <a:pt x="87" y="52"/>
                    </a:lnTo>
                    <a:lnTo>
                      <a:pt x="102" y="55"/>
                    </a:lnTo>
                    <a:lnTo>
                      <a:pt x="115" y="57"/>
                    </a:lnTo>
                    <a:lnTo>
                      <a:pt x="114" y="52"/>
                    </a:lnTo>
                    <a:lnTo>
                      <a:pt x="113" y="47"/>
                    </a:lnTo>
                    <a:lnTo>
                      <a:pt x="112" y="42"/>
                    </a:lnTo>
                    <a:lnTo>
                      <a:pt x="110" y="36"/>
                    </a:lnTo>
                    <a:lnTo>
                      <a:pt x="110" y="30"/>
                    </a:lnTo>
                    <a:lnTo>
                      <a:pt x="109" y="26"/>
                    </a:lnTo>
                    <a:lnTo>
                      <a:pt x="109" y="20"/>
                    </a:lnTo>
                    <a:lnTo>
                      <a:pt x="108" y="14"/>
                    </a:lnTo>
                    <a:lnTo>
                      <a:pt x="108" y="13"/>
                    </a:lnTo>
                    <a:lnTo>
                      <a:pt x="108" y="12"/>
                    </a:lnTo>
                    <a:lnTo>
                      <a:pt x="107" y="10"/>
                    </a:lnTo>
                    <a:lnTo>
                      <a:pt x="107" y="9"/>
                    </a:lnTo>
                    <a:lnTo>
                      <a:pt x="107" y="8"/>
                    </a:lnTo>
                    <a:lnTo>
                      <a:pt x="106" y="6"/>
                    </a:lnTo>
                    <a:lnTo>
                      <a:pt x="106" y="4"/>
                    </a:lnTo>
                    <a:lnTo>
                      <a:pt x="106" y="3"/>
                    </a:lnTo>
                    <a:close/>
                    <a:moveTo>
                      <a:pt x="0" y="395"/>
                    </a:moveTo>
                    <a:lnTo>
                      <a:pt x="11" y="399"/>
                    </a:lnTo>
                    <a:lnTo>
                      <a:pt x="30" y="403"/>
                    </a:lnTo>
                    <a:lnTo>
                      <a:pt x="51" y="407"/>
                    </a:lnTo>
                    <a:lnTo>
                      <a:pt x="71" y="408"/>
                    </a:lnTo>
                    <a:lnTo>
                      <a:pt x="92" y="407"/>
                    </a:lnTo>
                    <a:lnTo>
                      <a:pt x="113" y="403"/>
                    </a:lnTo>
                    <a:lnTo>
                      <a:pt x="132" y="399"/>
                    </a:lnTo>
                    <a:lnTo>
                      <a:pt x="150" y="392"/>
                    </a:lnTo>
                    <a:lnTo>
                      <a:pt x="168" y="384"/>
                    </a:lnTo>
                    <a:lnTo>
                      <a:pt x="185" y="373"/>
                    </a:lnTo>
                    <a:lnTo>
                      <a:pt x="201" y="361"/>
                    </a:lnTo>
                    <a:lnTo>
                      <a:pt x="202" y="360"/>
                    </a:lnTo>
                    <a:lnTo>
                      <a:pt x="201" y="353"/>
                    </a:lnTo>
                    <a:lnTo>
                      <a:pt x="199" y="345"/>
                    </a:lnTo>
                    <a:lnTo>
                      <a:pt x="198" y="337"/>
                    </a:lnTo>
                    <a:lnTo>
                      <a:pt x="197" y="329"/>
                    </a:lnTo>
                    <a:lnTo>
                      <a:pt x="196" y="322"/>
                    </a:lnTo>
                    <a:lnTo>
                      <a:pt x="195" y="313"/>
                    </a:lnTo>
                    <a:lnTo>
                      <a:pt x="194" y="305"/>
                    </a:lnTo>
                    <a:lnTo>
                      <a:pt x="191" y="298"/>
                    </a:lnTo>
                    <a:lnTo>
                      <a:pt x="189" y="302"/>
                    </a:lnTo>
                    <a:lnTo>
                      <a:pt x="180" y="312"/>
                    </a:lnTo>
                    <a:lnTo>
                      <a:pt x="168" y="322"/>
                    </a:lnTo>
                    <a:lnTo>
                      <a:pt x="156" y="331"/>
                    </a:lnTo>
                    <a:lnTo>
                      <a:pt x="144" y="338"/>
                    </a:lnTo>
                    <a:lnTo>
                      <a:pt x="130" y="345"/>
                    </a:lnTo>
                    <a:lnTo>
                      <a:pt x="116" y="350"/>
                    </a:lnTo>
                    <a:lnTo>
                      <a:pt x="102" y="353"/>
                    </a:lnTo>
                    <a:lnTo>
                      <a:pt x="87" y="355"/>
                    </a:lnTo>
                    <a:lnTo>
                      <a:pt x="71" y="357"/>
                    </a:lnTo>
                    <a:lnTo>
                      <a:pt x="55" y="355"/>
                    </a:lnTo>
                    <a:lnTo>
                      <a:pt x="40" y="353"/>
                    </a:lnTo>
                    <a:lnTo>
                      <a:pt x="26" y="350"/>
                    </a:lnTo>
                    <a:lnTo>
                      <a:pt x="12" y="345"/>
                    </a:lnTo>
                    <a:lnTo>
                      <a:pt x="11" y="351"/>
                    </a:lnTo>
                    <a:lnTo>
                      <a:pt x="10" y="358"/>
                    </a:lnTo>
                    <a:lnTo>
                      <a:pt x="9" y="364"/>
                    </a:lnTo>
                    <a:lnTo>
                      <a:pt x="6" y="370"/>
                    </a:lnTo>
                    <a:lnTo>
                      <a:pt x="5" y="377"/>
                    </a:lnTo>
                    <a:lnTo>
                      <a:pt x="4" y="382"/>
                    </a:lnTo>
                    <a:lnTo>
                      <a:pt x="2" y="388"/>
                    </a:lnTo>
                    <a:lnTo>
                      <a:pt x="0" y="395"/>
                    </a:lnTo>
                    <a:close/>
                  </a:path>
                </a:pathLst>
              </a:custGeom>
              <a:solidFill>
                <a:srgbClr val="EBEB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93" name="Freeform 69"/>
              <p:cNvSpPr>
                <a:spLocks noEditPoints="1"/>
              </p:cNvSpPr>
              <p:nvPr/>
            </p:nvSpPr>
            <p:spPr bwMode="auto">
              <a:xfrm>
                <a:off x="5641976" y="3109913"/>
                <a:ext cx="95250" cy="161925"/>
              </a:xfrm>
              <a:custGeom>
                <a:avLst/>
                <a:gdLst/>
                <a:ahLst/>
                <a:cxnLst>
                  <a:cxn ang="0">
                    <a:pos x="90" y="4"/>
                  </a:cxn>
                  <a:cxn ang="0">
                    <a:pos x="59" y="0"/>
                  </a:cxn>
                  <a:cxn ang="0">
                    <a:pos x="36" y="3"/>
                  </a:cxn>
                  <a:cxn ang="0">
                    <a:pos x="34" y="15"/>
                  </a:cxn>
                  <a:cxn ang="0">
                    <a:pos x="33" y="28"/>
                  </a:cxn>
                  <a:cxn ang="0">
                    <a:pos x="31" y="42"/>
                  </a:cxn>
                  <a:cxn ang="0">
                    <a:pos x="29" y="55"/>
                  </a:cxn>
                  <a:cxn ang="0">
                    <a:pos x="39" y="53"/>
                  </a:cxn>
                  <a:cxn ang="0">
                    <a:pos x="59" y="51"/>
                  </a:cxn>
                  <a:cxn ang="0">
                    <a:pos x="80" y="53"/>
                  </a:cxn>
                  <a:cxn ang="0">
                    <a:pos x="98" y="59"/>
                  </a:cxn>
                  <a:cxn ang="0">
                    <a:pos x="116" y="68"/>
                  </a:cxn>
                  <a:cxn ang="0">
                    <a:pos x="127" y="76"/>
                  </a:cxn>
                  <a:cxn ang="0">
                    <a:pos x="120" y="59"/>
                  </a:cxn>
                  <a:cxn ang="0">
                    <a:pos x="114" y="42"/>
                  </a:cxn>
                  <a:cxn ang="0">
                    <a:pos x="108" y="25"/>
                  </a:cxn>
                  <a:cxn ang="0">
                    <a:pos x="103" y="6"/>
                  </a:cxn>
                  <a:cxn ang="0">
                    <a:pos x="14" y="299"/>
                  </a:cxn>
                  <a:cxn ang="0">
                    <a:pos x="43" y="304"/>
                  </a:cxn>
                  <a:cxn ang="0">
                    <a:pos x="75" y="304"/>
                  </a:cxn>
                  <a:cxn ang="0">
                    <a:pos x="104" y="299"/>
                  </a:cxn>
                  <a:cxn ang="0">
                    <a:pos x="132" y="287"/>
                  </a:cxn>
                  <a:cxn ang="0">
                    <a:pos x="156" y="271"/>
                  </a:cxn>
                  <a:cxn ang="0">
                    <a:pos x="177" y="251"/>
                  </a:cxn>
                  <a:cxn ang="0">
                    <a:pos x="178" y="238"/>
                  </a:cxn>
                  <a:cxn ang="0">
                    <a:pos x="173" y="220"/>
                  </a:cxn>
                  <a:cxn ang="0">
                    <a:pos x="169" y="202"/>
                  </a:cxn>
                  <a:cxn ang="0">
                    <a:pos x="164" y="185"/>
                  </a:cxn>
                  <a:cxn ang="0">
                    <a:pos x="162" y="176"/>
                  </a:cxn>
                  <a:cxn ang="0">
                    <a:pos x="160" y="173"/>
                  </a:cxn>
                  <a:cxn ang="0">
                    <a:pos x="160" y="172"/>
                  </a:cxn>
                  <a:cxn ang="0">
                    <a:pos x="159" y="170"/>
                  </a:cxn>
                  <a:cxn ang="0">
                    <a:pos x="159" y="173"/>
                  </a:cxn>
                  <a:cxn ang="0">
                    <a:pos x="153" y="192"/>
                  </a:cxn>
                  <a:cxn ang="0">
                    <a:pos x="144" y="210"/>
                  </a:cxn>
                  <a:cxn ang="0">
                    <a:pos x="131" y="225"/>
                  </a:cxn>
                  <a:cxn ang="0">
                    <a:pos x="116" y="238"/>
                  </a:cxn>
                  <a:cxn ang="0">
                    <a:pos x="98" y="247"/>
                  </a:cxn>
                  <a:cxn ang="0">
                    <a:pos x="80" y="253"/>
                  </a:cxn>
                  <a:cxn ang="0">
                    <a:pos x="59" y="255"/>
                  </a:cxn>
                  <a:cxn ang="0">
                    <a:pos x="39" y="253"/>
                  </a:cxn>
                  <a:cxn ang="0">
                    <a:pos x="20" y="247"/>
                  </a:cxn>
                  <a:cxn ang="0">
                    <a:pos x="5" y="239"/>
                  </a:cxn>
                  <a:cxn ang="0">
                    <a:pos x="4" y="240"/>
                  </a:cxn>
                  <a:cxn ang="0">
                    <a:pos x="4" y="242"/>
                  </a:cxn>
                  <a:cxn ang="0">
                    <a:pos x="4" y="244"/>
                  </a:cxn>
                  <a:cxn ang="0">
                    <a:pos x="4" y="246"/>
                  </a:cxn>
                  <a:cxn ang="0">
                    <a:pos x="4" y="258"/>
                  </a:cxn>
                  <a:cxn ang="0">
                    <a:pos x="3" y="271"/>
                  </a:cxn>
                  <a:cxn ang="0">
                    <a:pos x="1" y="282"/>
                  </a:cxn>
                  <a:cxn ang="0">
                    <a:pos x="0" y="294"/>
                  </a:cxn>
                </a:cxnLst>
                <a:rect l="0" t="0" r="r" b="b"/>
                <a:pathLst>
                  <a:path w="179" h="306">
                    <a:moveTo>
                      <a:pt x="103" y="6"/>
                    </a:moveTo>
                    <a:lnTo>
                      <a:pt x="90" y="4"/>
                    </a:lnTo>
                    <a:lnTo>
                      <a:pt x="75" y="1"/>
                    </a:lnTo>
                    <a:lnTo>
                      <a:pt x="59" y="0"/>
                    </a:lnTo>
                    <a:lnTo>
                      <a:pt x="43" y="1"/>
                    </a:lnTo>
                    <a:lnTo>
                      <a:pt x="36" y="3"/>
                    </a:lnTo>
                    <a:lnTo>
                      <a:pt x="35" y="8"/>
                    </a:lnTo>
                    <a:lnTo>
                      <a:pt x="34" y="15"/>
                    </a:lnTo>
                    <a:lnTo>
                      <a:pt x="33" y="23"/>
                    </a:lnTo>
                    <a:lnTo>
                      <a:pt x="33" y="28"/>
                    </a:lnTo>
                    <a:lnTo>
                      <a:pt x="32" y="35"/>
                    </a:lnTo>
                    <a:lnTo>
                      <a:pt x="31" y="42"/>
                    </a:lnTo>
                    <a:lnTo>
                      <a:pt x="29" y="49"/>
                    </a:lnTo>
                    <a:lnTo>
                      <a:pt x="29" y="55"/>
                    </a:lnTo>
                    <a:lnTo>
                      <a:pt x="29" y="55"/>
                    </a:lnTo>
                    <a:lnTo>
                      <a:pt x="39" y="53"/>
                    </a:lnTo>
                    <a:lnTo>
                      <a:pt x="48" y="52"/>
                    </a:lnTo>
                    <a:lnTo>
                      <a:pt x="59" y="51"/>
                    </a:lnTo>
                    <a:lnTo>
                      <a:pt x="69" y="52"/>
                    </a:lnTo>
                    <a:lnTo>
                      <a:pt x="80" y="53"/>
                    </a:lnTo>
                    <a:lnTo>
                      <a:pt x="89" y="55"/>
                    </a:lnTo>
                    <a:lnTo>
                      <a:pt x="98" y="59"/>
                    </a:lnTo>
                    <a:lnTo>
                      <a:pt x="108" y="63"/>
                    </a:lnTo>
                    <a:lnTo>
                      <a:pt x="116" y="68"/>
                    </a:lnTo>
                    <a:lnTo>
                      <a:pt x="124" y="74"/>
                    </a:lnTo>
                    <a:lnTo>
                      <a:pt x="127" y="76"/>
                    </a:lnTo>
                    <a:lnTo>
                      <a:pt x="123" y="68"/>
                    </a:lnTo>
                    <a:lnTo>
                      <a:pt x="120" y="59"/>
                    </a:lnTo>
                    <a:lnTo>
                      <a:pt x="116" y="51"/>
                    </a:lnTo>
                    <a:lnTo>
                      <a:pt x="114" y="42"/>
                    </a:lnTo>
                    <a:lnTo>
                      <a:pt x="110" y="33"/>
                    </a:lnTo>
                    <a:lnTo>
                      <a:pt x="108" y="25"/>
                    </a:lnTo>
                    <a:lnTo>
                      <a:pt x="105" y="15"/>
                    </a:lnTo>
                    <a:lnTo>
                      <a:pt x="103" y="6"/>
                    </a:lnTo>
                    <a:close/>
                    <a:moveTo>
                      <a:pt x="0" y="294"/>
                    </a:moveTo>
                    <a:lnTo>
                      <a:pt x="14" y="299"/>
                    </a:lnTo>
                    <a:lnTo>
                      <a:pt x="28" y="302"/>
                    </a:lnTo>
                    <a:lnTo>
                      <a:pt x="43" y="304"/>
                    </a:lnTo>
                    <a:lnTo>
                      <a:pt x="59" y="306"/>
                    </a:lnTo>
                    <a:lnTo>
                      <a:pt x="75" y="304"/>
                    </a:lnTo>
                    <a:lnTo>
                      <a:pt x="90" y="302"/>
                    </a:lnTo>
                    <a:lnTo>
                      <a:pt x="104" y="299"/>
                    </a:lnTo>
                    <a:lnTo>
                      <a:pt x="118" y="294"/>
                    </a:lnTo>
                    <a:lnTo>
                      <a:pt x="132" y="287"/>
                    </a:lnTo>
                    <a:lnTo>
                      <a:pt x="144" y="280"/>
                    </a:lnTo>
                    <a:lnTo>
                      <a:pt x="156" y="271"/>
                    </a:lnTo>
                    <a:lnTo>
                      <a:pt x="168" y="261"/>
                    </a:lnTo>
                    <a:lnTo>
                      <a:pt x="177" y="251"/>
                    </a:lnTo>
                    <a:lnTo>
                      <a:pt x="179" y="247"/>
                    </a:lnTo>
                    <a:lnTo>
                      <a:pt x="178" y="238"/>
                    </a:lnTo>
                    <a:lnTo>
                      <a:pt x="176" y="228"/>
                    </a:lnTo>
                    <a:lnTo>
                      <a:pt x="173" y="220"/>
                    </a:lnTo>
                    <a:lnTo>
                      <a:pt x="171" y="211"/>
                    </a:lnTo>
                    <a:lnTo>
                      <a:pt x="169" y="202"/>
                    </a:lnTo>
                    <a:lnTo>
                      <a:pt x="166" y="193"/>
                    </a:lnTo>
                    <a:lnTo>
                      <a:pt x="164" y="185"/>
                    </a:lnTo>
                    <a:lnTo>
                      <a:pt x="162" y="176"/>
                    </a:lnTo>
                    <a:lnTo>
                      <a:pt x="162" y="176"/>
                    </a:lnTo>
                    <a:lnTo>
                      <a:pt x="160" y="175"/>
                    </a:lnTo>
                    <a:lnTo>
                      <a:pt x="160" y="173"/>
                    </a:lnTo>
                    <a:lnTo>
                      <a:pt x="160" y="172"/>
                    </a:lnTo>
                    <a:lnTo>
                      <a:pt x="160" y="172"/>
                    </a:lnTo>
                    <a:lnTo>
                      <a:pt x="160" y="171"/>
                    </a:lnTo>
                    <a:lnTo>
                      <a:pt x="159" y="170"/>
                    </a:lnTo>
                    <a:lnTo>
                      <a:pt x="159" y="169"/>
                    </a:lnTo>
                    <a:lnTo>
                      <a:pt x="159" y="173"/>
                    </a:lnTo>
                    <a:lnTo>
                      <a:pt x="157" y="183"/>
                    </a:lnTo>
                    <a:lnTo>
                      <a:pt x="153" y="192"/>
                    </a:lnTo>
                    <a:lnTo>
                      <a:pt x="149" y="202"/>
                    </a:lnTo>
                    <a:lnTo>
                      <a:pt x="144" y="210"/>
                    </a:lnTo>
                    <a:lnTo>
                      <a:pt x="138" y="218"/>
                    </a:lnTo>
                    <a:lnTo>
                      <a:pt x="131" y="225"/>
                    </a:lnTo>
                    <a:lnTo>
                      <a:pt x="124" y="232"/>
                    </a:lnTo>
                    <a:lnTo>
                      <a:pt x="116" y="238"/>
                    </a:lnTo>
                    <a:lnTo>
                      <a:pt x="108" y="242"/>
                    </a:lnTo>
                    <a:lnTo>
                      <a:pt x="98" y="247"/>
                    </a:lnTo>
                    <a:lnTo>
                      <a:pt x="89" y="251"/>
                    </a:lnTo>
                    <a:lnTo>
                      <a:pt x="80" y="253"/>
                    </a:lnTo>
                    <a:lnTo>
                      <a:pt x="69" y="254"/>
                    </a:lnTo>
                    <a:lnTo>
                      <a:pt x="59" y="255"/>
                    </a:lnTo>
                    <a:lnTo>
                      <a:pt x="48" y="254"/>
                    </a:lnTo>
                    <a:lnTo>
                      <a:pt x="39" y="253"/>
                    </a:lnTo>
                    <a:lnTo>
                      <a:pt x="29" y="251"/>
                    </a:lnTo>
                    <a:lnTo>
                      <a:pt x="20" y="247"/>
                    </a:lnTo>
                    <a:lnTo>
                      <a:pt x="11" y="242"/>
                    </a:lnTo>
                    <a:lnTo>
                      <a:pt x="5" y="239"/>
                    </a:lnTo>
                    <a:lnTo>
                      <a:pt x="4" y="240"/>
                    </a:lnTo>
                    <a:lnTo>
                      <a:pt x="4" y="240"/>
                    </a:lnTo>
                    <a:lnTo>
                      <a:pt x="4" y="241"/>
                    </a:lnTo>
                    <a:lnTo>
                      <a:pt x="4" y="242"/>
                    </a:lnTo>
                    <a:lnTo>
                      <a:pt x="4" y="244"/>
                    </a:lnTo>
                    <a:lnTo>
                      <a:pt x="4" y="244"/>
                    </a:lnTo>
                    <a:lnTo>
                      <a:pt x="4" y="245"/>
                    </a:lnTo>
                    <a:lnTo>
                      <a:pt x="4" y="246"/>
                    </a:lnTo>
                    <a:lnTo>
                      <a:pt x="4" y="252"/>
                    </a:lnTo>
                    <a:lnTo>
                      <a:pt x="4" y="258"/>
                    </a:lnTo>
                    <a:lnTo>
                      <a:pt x="3" y="265"/>
                    </a:lnTo>
                    <a:lnTo>
                      <a:pt x="3" y="271"/>
                    </a:lnTo>
                    <a:lnTo>
                      <a:pt x="3" y="276"/>
                    </a:lnTo>
                    <a:lnTo>
                      <a:pt x="1" y="282"/>
                    </a:lnTo>
                    <a:lnTo>
                      <a:pt x="0" y="288"/>
                    </a:lnTo>
                    <a:lnTo>
                      <a:pt x="0" y="294"/>
                    </a:lnTo>
                    <a:close/>
                  </a:path>
                </a:pathLst>
              </a:custGeom>
              <a:solidFill>
                <a:srgbClr val="F0F0E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94" name="Freeform 70"/>
              <p:cNvSpPr>
                <a:spLocks/>
              </p:cNvSpPr>
              <p:nvPr/>
            </p:nvSpPr>
            <p:spPr bwMode="auto">
              <a:xfrm>
                <a:off x="5645151" y="3136900"/>
                <a:ext cx="80963" cy="107950"/>
              </a:xfrm>
              <a:custGeom>
                <a:avLst/>
                <a:gdLst/>
                <a:ahLst/>
                <a:cxnLst>
                  <a:cxn ang="0">
                    <a:pos x="122" y="25"/>
                  </a:cxn>
                  <a:cxn ang="0">
                    <a:pos x="119" y="23"/>
                  </a:cxn>
                  <a:cxn ang="0">
                    <a:pos x="111" y="17"/>
                  </a:cxn>
                  <a:cxn ang="0">
                    <a:pos x="103" y="12"/>
                  </a:cxn>
                  <a:cxn ang="0">
                    <a:pos x="93" y="8"/>
                  </a:cxn>
                  <a:cxn ang="0">
                    <a:pos x="84" y="4"/>
                  </a:cxn>
                  <a:cxn ang="0">
                    <a:pos x="75" y="2"/>
                  </a:cxn>
                  <a:cxn ang="0">
                    <a:pos x="64" y="1"/>
                  </a:cxn>
                  <a:cxn ang="0">
                    <a:pos x="54" y="0"/>
                  </a:cxn>
                  <a:cxn ang="0">
                    <a:pos x="43" y="1"/>
                  </a:cxn>
                  <a:cxn ang="0">
                    <a:pos x="34" y="2"/>
                  </a:cxn>
                  <a:cxn ang="0">
                    <a:pos x="24" y="4"/>
                  </a:cxn>
                  <a:cxn ang="0">
                    <a:pos x="24" y="4"/>
                  </a:cxn>
                  <a:cxn ang="0">
                    <a:pos x="22" y="15"/>
                  </a:cxn>
                  <a:cxn ang="0">
                    <a:pos x="21" y="25"/>
                  </a:cxn>
                  <a:cxn ang="0">
                    <a:pos x="20" y="35"/>
                  </a:cxn>
                  <a:cxn ang="0">
                    <a:pos x="19" y="45"/>
                  </a:cxn>
                  <a:cxn ang="0">
                    <a:pos x="17" y="55"/>
                  </a:cxn>
                  <a:cxn ang="0">
                    <a:pos x="16" y="65"/>
                  </a:cxn>
                  <a:cxn ang="0">
                    <a:pos x="15" y="74"/>
                  </a:cxn>
                  <a:cxn ang="0">
                    <a:pos x="15" y="85"/>
                  </a:cxn>
                  <a:cxn ang="0">
                    <a:pos x="12" y="97"/>
                  </a:cxn>
                  <a:cxn ang="0">
                    <a:pos x="10" y="110"/>
                  </a:cxn>
                  <a:cxn ang="0">
                    <a:pos x="8" y="122"/>
                  </a:cxn>
                  <a:cxn ang="0">
                    <a:pos x="6" y="135"/>
                  </a:cxn>
                  <a:cxn ang="0">
                    <a:pos x="5" y="149"/>
                  </a:cxn>
                  <a:cxn ang="0">
                    <a:pos x="2" y="162"/>
                  </a:cxn>
                  <a:cxn ang="0">
                    <a:pos x="1" y="175"/>
                  </a:cxn>
                  <a:cxn ang="0">
                    <a:pos x="0" y="188"/>
                  </a:cxn>
                  <a:cxn ang="0">
                    <a:pos x="6" y="191"/>
                  </a:cxn>
                  <a:cxn ang="0">
                    <a:pos x="15" y="196"/>
                  </a:cxn>
                  <a:cxn ang="0">
                    <a:pos x="24" y="200"/>
                  </a:cxn>
                  <a:cxn ang="0">
                    <a:pos x="34" y="202"/>
                  </a:cxn>
                  <a:cxn ang="0">
                    <a:pos x="43" y="203"/>
                  </a:cxn>
                  <a:cxn ang="0">
                    <a:pos x="54" y="204"/>
                  </a:cxn>
                  <a:cxn ang="0">
                    <a:pos x="64" y="203"/>
                  </a:cxn>
                  <a:cxn ang="0">
                    <a:pos x="75" y="202"/>
                  </a:cxn>
                  <a:cxn ang="0">
                    <a:pos x="84" y="200"/>
                  </a:cxn>
                  <a:cxn ang="0">
                    <a:pos x="93" y="196"/>
                  </a:cxn>
                  <a:cxn ang="0">
                    <a:pos x="103" y="191"/>
                  </a:cxn>
                  <a:cxn ang="0">
                    <a:pos x="111" y="187"/>
                  </a:cxn>
                  <a:cxn ang="0">
                    <a:pos x="119" y="181"/>
                  </a:cxn>
                  <a:cxn ang="0">
                    <a:pos x="126" y="174"/>
                  </a:cxn>
                  <a:cxn ang="0">
                    <a:pos x="133" y="167"/>
                  </a:cxn>
                  <a:cxn ang="0">
                    <a:pos x="139" y="159"/>
                  </a:cxn>
                  <a:cxn ang="0">
                    <a:pos x="144" y="151"/>
                  </a:cxn>
                  <a:cxn ang="0">
                    <a:pos x="148" y="141"/>
                  </a:cxn>
                  <a:cxn ang="0">
                    <a:pos x="152" y="132"/>
                  </a:cxn>
                  <a:cxn ang="0">
                    <a:pos x="154" y="122"/>
                  </a:cxn>
                  <a:cxn ang="0">
                    <a:pos x="154" y="118"/>
                  </a:cxn>
                  <a:cxn ang="0">
                    <a:pos x="151" y="106"/>
                  </a:cxn>
                  <a:cxn ang="0">
                    <a:pos x="147" y="94"/>
                  </a:cxn>
                  <a:cxn ang="0">
                    <a:pos x="144" y="83"/>
                  </a:cxn>
                  <a:cxn ang="0">
                    <a:pos x="139" y="71"/>
                  </a:cxn>
                  <a:cxn ang="0">
                    <a:pos x="134" y="59"/>
                  </a:cxn>
                  <a:cxn ang="0">
                    <a:pos x="130" y="48"/>
                  </a:cxn>
                  <a:cxn ang="0">
                    <a:pos x="126" y="37"/>
                  </a:cxn>
                  <a:cxn ang="0">
                    <a:pos x="122" y="25"/>
                  </a:cxn>
                </a:cxnLst>
                <a:rect l="0" t="0" r="r" b="b"/>
                <a:pathLst>
                  <a:path w="154" h="204">
                    <a:moveTo>
                      <a:pt x="122" y="25"/>
                    </a:moveTo>
                    <a:lnTo>
                      <a:pt x="119" y="23"/>
                    </a:lnTo>
                    <a:lnTo>
                      <a:pt x="111" y="17"/>
                    </a:lnTo>
                    <a:lnTo>
                      <a:pt x="103" y="12"/>
                    </a:lnTo>
                    <a:lnTo>
                      <a:pt x="93" y="8"/>
                    </a:lnTo>
                    <a:lnTo>
                      <a:pt x="84" y="4"/>
                    </a:lnTo>
                    <a:lnTo>
                      <a:pt x="75" y="2"/>
                    </a:lnTo>
                    <a:lnTo>
                      <a:pt x="64" y="1"/>
                    </a:lnTo>
                    <a:lnTo>
                      <a:pt x="54" y="0"/>
                    </a:lnTo>
                    <a:lnTo>
                      <a:pt x="43" y="1"/>
                    </a:lnTo>
                    <a:lnTo>
                      <a:pt x="34" y="2"/>
                    </a:lnTo>
                    <a:lnTo>
                      <a:pt x="24" y="4"/>
                    </a:lnTo>
                    <a:lnTo>
                      <a:pt x="24" y="4"/>
                    </a:lnTo>
                    <a:lnTo>
                      <a:pt x="22" y="15"/>
                    </a:lnTo>
                    <a:lnTo>
                      <a:pt x="21" y="25"/>
                    </a:lnTo>
                    <a:lnTo>
                      <a:pt x="20" y="35"/>
                    </a:lnTo>
                    <a:lnTo>
                      <a:pt x="19" y="45"/>
                    </a:lnTo>
                    <a:lnTo>
                      <a:pt x="17" y="55"/>
                    </a:lnTo>
                    <a:lnTo>
                      <a:pt x="16" y="65"/>
                    </a:lnTo>
                    <a:lnTo>
                      <a:pt x="15" y="74"/>
                    </a:lnTo>
                    <a:lnTo>
                      <a:pt x="15" y="85"/>
                    </a:lnTo>
                    <a:lnTo>
                      <a:pt x="12" y="97"/>
                    </a:lnTo>
                    <a:lnTo>
                      <a:pt x="10" y="110"/>
                    </a:lnTo>
                    <a:lnTo>
                      <a:pt x="8" y="122"/>
                    </a:lnTo>
                    <a:lnTo>
                      <a:pt x="6" y="135"/>
                    </a:lnTo>
                    <a:lnTo>
                      <a:pt x="5" y="149"/>
                    </a:lnTo>
                    <a:lnTo>
                      <a:pt x="2" y="162"/>
                    </a:lnTo>
                    <a:lnTo>
                      <a:pt x="1" y="175"/>
                    </a:lnTo>
                    <a:lnTo>
                      <a:pt x="0" y="188"/>
                    </a:lnTo>
                    <a:lnTo>
                      <a:pt x="6" y="191"/>
                    </a:lnTo>
                    <a:lnTo>
                      <a:pt x="15" y="196"/>
                    </a:lnTo>
                    <a:lnTo>
                      <a:pt x="24" y="200"/>
                    </a:lnTo>
                    <a:lnTo>
                      <a:pt x="34" y="202"/>
                    </a:lnTo>
                    <a:lnTo>
                      <a:pt x="43" y="203"/>
                    </a:lnTo>
                    <a:lnTo>
                      <a:pt x="54" y="204"/>
                    </a:lnTo>
                    <a:lnTo>
                      <a:pt x="64" y="203"/>
                    </a:lnTo>
                    <a:lnTo>
                      <a:pt x="75" y="202"/>
                    </a:lnTo>
                    <a:lnTo>
                      <a:pt x="84" y="200"/>
                    </a:lnTo>
                    <a:lnTo>
                      <a:pt x="93" y="196"/>
                    </a:lnTo>
                    <a:lnTo>
                      <a:pt x="103" y="191"/>
                    </a:lnTo>
                    <a:lnTo>
                      <a:pt x="111" y="187"/>
                    </a:lnTo>
                    <a:lnTo>
                      <a:pt x="119" y="181"/>
                    </a:lnTo>
                    <a:lnTo>
                      <a:pt x="126" y="174"/>
                    </a:lnTo>
                    <a:lnTo>
                      <a:pt x="133" y="167"/>
                    </a:lnTo>
                    <a:lnTo>
                      <a:pt x="139" y="159"/>
                    </a:lnTo>
                    <a:lnTo>
                      <a:pt x="144" y="151"/>
                    </a:lnTo>
                    <a:lnTo>
                      <a:pt x="148" y="141"/>
                    </a:lnTo>
                    <a:lnTo>
                      <a:pt x="152" y="132"/>
                    </a:lnTo>
                    <a:lnTo>
                      <a:pt x="154" y="122"/>
                    </a:lnTo>
                    <a:lnTo>
                      <a:pt x="154" y="118"/>
                    </a:lnTo>
                    <a:lnTo>
                      <a:pt x="151" y="106"/>
                    </a:lnTo>
                    <a:lnTo>
                      <a:pt x="147" y="94"/>
                    </a:lnTo>
                    <a:lnTo>
                      <a:pt x="144" y="83"/>
                    </a:lnTo>
                    <a:lnTo>
                      <a:pt x="139" y="71"/>
                    </a:lnTo>
                    <a:lnTo>
                      <a:pt x="134" y="59"/>
                    </a:lnTo>
                    <a:lnTo>
                      <a:pt x="130" y="48"/>
                    </a:lnTo>
                    <a:lnTo>
                      <a:pt x="126" y="37"/>
                    </a:lnTo>
                    <a:lnTo>
                      <a:pt x="122" y="25"/>
                    </a:lnTo>
                    <a:close/>
                  </a:path>
                </a:pathLst>
              </a:custGeom>
              <a:solidFill>
                <a:srgbClr val="F5F5E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95" name="Freeform 71"/>
              <p:cNvSpPr>
                <a:spLocks/>
              </p:cNvSpPr>
              <p:nvPr/>
            </p:nvSpPr>
            <p:spPr bwMode="auto">
              <a:xfrm>
                <a:off x="5649913" y="3163888"/>
                <a:ext cx="50800" cy="53975"/>
              </a:xfrm>
              <a:custGeom>
                <a:avLst/>
                <a:gdLst/>
                <a:ahLst/>
                <a:cxnLst>
                  <a:cxn ang="0">
                    <a:pos x="97" y="50"/>
                  </a:cxn>
                  <a:cxn ang="0">
                    <a:pos x="96" y="41"/>
                  </a:cxn>
                  <a:cxn ang="0">
                    <a:pos x="94" y="32"/>
                  </a:cxn>
                  <a:cxn ang="0">
                    <a:pos x="89" y="22"/>
                  </a:cxn>
                  <a:cxn ang="0">
                    <a:pos x="82" y="15"/>
                  </a:cxn>
                  <a:cxn ang="0">
                    <a:pos x="75" y="8"/>
                  </a:cxn>
                  <a:cxn ang="0">
                    <a:pos x="66" y="4"/>
                  </a:cxn>
                  <a:cxn ang="0">
                    <a:pos x="56" y="1"/>
                  </a:cxn>
                  <a:cxn ang="0">
                    <a:pos x="46" y="0"/>
                  </a:cxn>
                  <a:cxn ang="0">
                    <a:pos x="36" y="1"/>
                  </a:cxn>
                  <a:cxn ang="0">
                    <a:pos x="26" y="4"/>
                  </a:cxn>
                  <a:cxn ang="0">
                    <a:pos x="18" y="8"/>
                  </a:cxn>
                  <a:cxn ang="0">
                    <a:pos x="11" y="15"/>
                  </a:cxn>
                  <a:cxn ang="0">
                    <a:pos x="8" y="18"/>
                  </a:cxn>
                  <a:cxn ang="0">
                    <a:pos x="8" y="19"/>
                  </a:cxn>
                  <a:cxn ang="0">
                    <a:pos x="8" y="21"/>
                  </a:cxn>
                  <a:cxn ang="0">
                    <a:pos x="7" y="23"/>
                  </a:cxn>
                  <a:cxn ang="0">
                    <a:pos x="7" y="26"/>
                  </a:cxn>
                  <a:cxn ang="0">
                    <a:pos x="7" y="28"/>
                  </a:cxn>
                  <a:cxn ang="0">
                    <a:pos x="7" y="29"/>
                  </a:cxn>
                  <a:cxn ang="0">
                    <a:pos x="7" y="32"/>
                  </a:cxn>
                  <a:cxn ang="0">
                    <a:pos x="7" y="34"/>
                  </a:cxn>
                  <a:cxn ang="0">
                    <a:pos x="6" y="39"/>
                  </a:cxn>
                  <a:cxn ang="0">
                    <a:pos x="5" y="43"/>
                  </a:cxn>
                  <a:cxn ang="0">
                    <a:pos x="4" y="48"/>
                  </a:cxn>
                  <a:cxn ang="0">
                    <a:pos x="2" y="53"/>
                  </a:cxn>
                  <a:cxn ang="0">
                    <a:pos x="2" y="57"/>
                  </a:cxn>
                  <a:cxn ang="0">
                    <a:pos x="1" y="62"/>
                  </a:cxn>
                  <a:cxn ang="0">
                    <a:pos x="0" y="67"/>
                  </a:cxn>
                  <a:cxn ang="0">
                    <a:pos x="0" y="71"/>
                  </a:cxn>
                  <a:cxn ang="0">
                    <a:pos x="4" y="80"/>
                  </a:cxn>
                  <a:cxn ang="0">
                    <a:pos x="11" y="87"/>
                  </a:cxn>
                  <a:cxn ang="0">
                    <a:pos x="18" y="94"/>
                  </a:cxn>
                  <a:cxn ang="0">
                    <a:pos x="26" y="98"/>
                  </a:cxn>
                  <a:cxn ang="0">
                    <a:pos x="36" y="101"/>
                  </a:cxn>
                  <a:cxn ang="0">
                    <a:pos x="46" y="102"/>
                  </a:cxn>
                  <a:cxn ang="0">
                    <a:pos x="56" y="101"/>
                  </a:cxn>
                  <a:cxn ang="0">
                    <a:pos x="66" y="98"/>
                  </a:cxn>
                  <a:cxn ang="0">
                    <a:pos x="75" y="94"/>
                  </a:cxn>
                  <a:cxn ang="0">
                    <a:pos x="82" y="87"/>
                  </a:cxn>
                  <a:cxn ang="0">
                    <a:pos x="89" y="80"/>
                  </a:cxn>
                  <a:cxn ang="0">
                    <a:pos x="94" y="70"/>
                  </a:cxn>
                  <a:cxn ang="0">
                    <a:pos x="96" y="61"/>
                  </a:cxn>
                  <a:cxn ang="0">
                    <a:pos x="97" y="50"/>
                  </a:cxn>
                </a:cxnLst>
                <a:rect l="0" t="0" r="r" b="b"/>
                <a:pathLst>
                  <a:path w="97" h="102">
                    <a:moveTo>
                      <a:pt x="97" y="50"/>
                    </a:moveTo>
                    <a:lnTo>
                      <a:pt x="96" y="41"/>
                    </a:lnTo>
                    <a:lnTo>
                      <a:pt x="94" y="32"/>
                    </a:lnTo>
                    <a:lnTo>
                      <a:pt x="89" y="22"/>
                    </a:lnTo>
                    <a:lnTo>
                      <a:pt x="82" y="15"/>
                    </a:lnTo>
                    <a:lnTo>
                      <a:pt x="75" y="8"/>
                    </a:lnTo>
                    <a:lnTo>
                      <a:pt x="66" y="4"/>
                    </a:lnTo>
                    <a:lnTo>
                      <a:pt x="56" y="1"/>
                    </a:lnTo>
                    <a:lnTo>
                      <a:pt x="46" y="0"/>
                    </a:lnTo>
                    <a:lnTo>
                      <a:pt x="36" y="1"/>
                    </a:lnTo>
                    <a:lnTo>
                      <a:pt x="26" y="4"/>
                    </a:lnTo>
                    <a:lnTo>
                      <a:pt x="18" y="8"/>
                    </a:lnTo>
                    <a:lnTo>
                      <a:pt x="11" y="15"/>
                    </a:lnTo>
                    <a:lnTo>
                      <a:pt x="8" y="18"/>
                    </a:lnTo>
                    <a:lnTo>
                      <a:pt x="8" y="19"/>
                    </a:lnTo>
                    <a:lnTo>
                      <a:pt x="8" y="21"/>
                    </a:lnTo>
                    <a:lnTo>
                      <a:pt x="7" y="23"/>
                    </a:lnTo>
                    <a:lnTo>
                      <a:pt x="7" y="26"/>
                    </a:lnTo>
                    <a:lnTo>
                      <a:pt x="7" y="28"/>
                    </a:lnTo>
                    <a:lnTo>
                      <a:pt x="7" y="29"/>
                    </a:lnTo>
                    <a:lnTo>
                      <a:pt x="7" y="32"/>
                    </a:lnTo>
                    <a:lnTo>
                      <a:pt x="7" y="34"/>
                    </a:lnTo>
                    <a:lnTo>
                      <a:pt x="6" y="39"/>
                    </a:lnTo>
                    <a:lnTo>
                      <a:pt x="5" y="43"/>
                    </a:lnTo>
                    <a:lnTo>
                      <a:pt x="4" y="48"/>
                    </a:lnTo>
                    <a:lnTo>
                      <a:pt x="2" y="53"/>
                    </a:lnTo>
                    <a:lnTo>
                      <a:pt x="2" y="57"/>
                    </a:lnTo>
                    <a:lnTo>
                      <a:pt x="1" y="62"/>
                    </a:lnTo>
                    <a:lnTo>
                      <a:pt x="0" y="67"/>
                    </a:lnTo>
                    <a:lnTo>
                      <a:pt x="0" y="71"/>
                    </a:lnTo>
                    <a:lnTo>
                      <a:pt x="4" y="80"/>
                    </a:lnTo>
                    <a:lnTo>
                      <a:pt x="11" y="87"/>
                    </a:lnTo>
                    <a:lnTo>
                      <a:pt x="18" y="94"/>
                    </a:lnTo>
                    <a:lnTo>
                      <a:pt x="26" y="98"/>
                    </a:lnTo>
                    <a:lnTo>
                      <a:pt x="36" y="101"/>
                    </a:lnTo>
                    <a:lnTo>
                      <a:pt x="46" y="102"/>
                    </a:lnTo>
                    <a:lnTo>
                      <a:pt x="56" y="101"/>
                    </a:lnTo>
                    <a:lnTo>
                      <a:pt x="66" y="98"/>
                    </a:lnTo>
                    <a:lnTo>
                      <a:pt x="75" y="94"/>
                    </a:lnTo>
                    <a:lnTo>
                      <a:pt x="82" y="87"/>
                    </a:lnTo>
                    <a:lnTo>
                      <a:pt x="89" y="80"/>
                    </a:lnTo>
                    <a:lnTo>
                      <a:pt x="94" y="70"/>
                    </a:lnTo>
                    <a:lnTo>
                      <a:pt x="96" y="61"/>
                    </a:lnTo>
                    <a:lnTo>
                      <a:pt x="97" y="5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96" name="Freeform 72"/>
              <p:cNvSpPr>
                <a:spLocks noEditPoints="1"/>
              </p:cNvSpPr>
              <p:nvPr/>
            </p:nvSpPr>
            <p:spPr bwMode="auto">
              <a:xfrm>
                <a:off x="5711826" y="2973388"/>
                <a:ext cx="123825" cy="449263"/>
              </a:xfrm>
              <a:custGeom>
                <a:avLst/>
                <a:gdLst/>
                <a:ahLst/>
                <a:cxnLst>
                  <a:cxn ang="0">
                    <a:pos x="14" y="45"/>
                  </a:cxn>
                  <a:cxn ang="0">
                    <a:pos x="0" y="52"/>
                  </a:cxn>
                  <a:cxn ang="0">
                    <a:pos x="0" y="47"/>
                  </a:cxn>
                  <a:cxn ang="0">
                    <a:pos x="0" y="39"/>
                  </a:cxn>
                  <a:cxn ang="0">
                    <a:pos x="0" y="32"/>
                  </a:cxn>
                  <a:cxn ang="0">
                    <a:pos x="0" y="25"/>
                  </a:cxn>
                  <a:cxn ang="0">
                    <a:pos x="1" y="20"/>
                  </a:cxn>
                  <a:cxn ang="0">
                    <a:pos x="1" y="13"/>
                  </a:cxn>
                  <a:cxn ang="0">
                    <a:pos x="2" y="6"/>
                  </a:cxn>
                  <a:cxn ang="0">
                    <a:pos x="2" y="0"/>
                  </a:cxn>
                  <a:cxn ang="0">
                    <a:pos x="5" y="0"/>
                  </a:cxn>
                  <a:cxn ang="0">
                    <a:pos x="6" y="6"/>
                  </a:cxn>
                  <a:cxn ang="0">
                    <a:pos x="7" y="11"/>
                  </a:cxn>
                  <a:cxn ang="0">
                    <a:pos x="8" y="17"/>
                  </a:cxn>
                  <a:cxn ang="0">
                    <a:pos x="9" y="23"/>
                  </a:cxn>
                  <a:cxn ang="0">
                    <a:pos x="11" y="29"/>
                  </a:cxn>
                  <a:cxn ang="0">
                    <a:pos x="12" y="34"/>
                  </a:cxn>
                  <a:cxn ang="0">
                    <a:pos x="13" y="39"/>
                  </a:cxn>
                  <a:cxn ang="0">
                    <a:pos x="14" y="45"/>
                  </a:cxn>
                  <a:cxn ang="0">
                    <a:pos x="226" y="848"/>
                  </a:cxn>
                  <a:cxn ang="0">
                    <a:pos x="235" y="847"/>
                  </a:cxn>
                  <a:cxn ang="0">
                    <a:pos x="234" y="847"/>
                  </a:cxn>
                  <a:cxn ang="0">
                    <a:pos x="233" y="848"/>
                  </a:cxn>
                  <a:cxn ang="0">
                    <a:pos x="232" y="848"/>
                  </a:cxn>
                  <a:cxn ang="0">
                    <a:pos x="231" y="848"/>
                  </a:cxn>
                  <a:cxn ang="0">
                    <a:pos x="229" y="848"/>
                  </a:cxn>
                  <a:cxn ang="0">
                    <a:pos x="228" y="848"/>
                  </a:cxn>
                  <a:cxn ang="0">
                    <a:pos x="227" y="848"/>
                  </a:cxn>
                  <a:cxn ang="0">
                    <a:pos x="226" y="848"/>
                  </a:cxn>
                </a:cxnLst>
                <a:rect l="0" t="0" r="r" b="b"/>
                <a:pathLst>
                  <a:path w="235" h="848">
                    <a:moveTo>
                      <a:pt x="14" y="45"/>
                    </a:moveTo>
                    <a:lnTo>
                      <a:pt x="0" y="52"/>
                    </a:lnTo>
                    <a:lnTo>
                      <a:pt x="0" y="47"/>
                    </a:lnTo>
                    <a:lnTo>
                      <a:pt x="0" y="39"/>
                    </a:lnTo>
                    <a:lnTo>
                      <a:pt x="0" y="32"/>
                    </a:lnTo>
                    <a:lnTo>
                      <a:pt x="0" y="25"/>
                    </a:lnTo>
                    <a:lnTo>
                      <a:pt x="1" y="20"/>
                    </a:lnTo>
                    <a:lnTo>
                      <a:pt x="1" y="13"/>
                    </a:lnTo>
                    <a:lnTo>
                      <a:pt x="2" y="6"/>
                    </a:lnTo>
                    <a:lnTo>
                      <a:pt x="2" y="0"/>
                    </a:lnTo>
                    <a:lnTo>
                      <a:pt x="5" y="0"/>
                    </a:lnTo>
                    <a:lnTo>
                      <a:pt x="6" y="6"/>
                    </a:lnTo>
                    <a:lnTo>
                      <a:pt x="7" y="11"/>
                    </a:lnTo>
                    <a:lnTo>
                      <a:pt x="8" y="17"/>
                    </a:lnTo>
                    <a:lnTo>
                      <a:pt x="9" y="23"/>
                    </a:lnTo>
                    <a:lnTo>
                      <a:pt x="11" y="29"/>
                    </a:lnTo>
                    <a:lnTo>
                      <a:pt x="12" y="34"/>
                    </a:lnTo>
                    <a:lnTo>
                      <a:pt x="13" y="39"/>
                    </a:lnTo>
                    <a:lnTo>
                      <a:pt x="14" y="45"/>
                    </a:lnTo>
                    <a:close/>
                    <a:moveTo>
                      <a:pt x="226" y="848"/>
                    </a:moveTo>
                    <a:lnTo>
                      <a:pt x="235" y="847"/>
                    </a:lnTo>
                    <a:lnTo>
                      <a:pt x="234" y="847"/>
                    </a:lnTo>
                    <a:lnTo>
                      <a:pt x="233" y="848"/>
                    </a:lnTo>
                    <a:lnTo>
                      <a:pt x="232" y="848"/>
                    </a:lnTo>
                    <a:lnTo>
                      <a:pt x="231" y="848"/>
                    </a:lnTo>
                    <a:lnTo>
                      <a:pt x="229" y="848"/>
                    </a:lnTo>
                    <a:lnTo>
                      <a:pt x="228" y="848"/>
                    </a:lnTo>
                    <a:lnTo>
                      <a:pt x="227" y="848"/>
                    </a:lnTo>
                    <a:lnTo>
                      <a:pt x="226" y="848"/>
                    </a:lnTo>
                    <a:close/>
                  </a:path>
                </a:pathLst>
              </a:custGeom>
              <a:solidFill>
                <a:srgbClr val="CFCF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97" name="Freeform 73"/>
              <p:cNvSpPr>
                <a:spLocks noEditPoints="1"/>
              </p:cNvSpPr>
              <p:nvPr/>
            </p:nvSpPr>
            <p:spPr bwMode="auto">
              <a:xfrm>
                <a:off x="5711826" y="2997200"/>
                <a:ext cx="203200" cy="42545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0" y="20"/>
                  </a:cxn>
                  <a:cxn ang="0">
                    <a:pos x="1" y="33"/>
                  </a:cxn>
                  <a:cxn ang="0">
                    <a:pos x="4" y="46"/>
                  </a:cxn>
                  <a:cxn ang="0">
                    <a:pos x="7" y="58"/>
                  </a:cxn>
                  <a:cxn ang="0">
                    <a:pos x="22" y="49"/>
                  </a:cxn>
                  <a:cxn ang="0">
                    <a:pos x="20" y="37"/>
                  </a:cxn>
                  <a:cxn ang="0">
                    <a:pos x="18" y="25"/>
                  </a:cxn>
                  <a:cxn ang="0">
                    <a:pos x="16" y="13"/>
                  </a:cxn>
                  <a:cxn ang="0">
                    <a:pos x="14" y="0"/>
                  </a:cxn>
                  <a:cxn ang="0">
                    <a:pos x="235" y="802"/>
                  </a:cxn>
                  <a:cxn ang="0">
                    <a:pos x="238" y="801"/>
                  </a:cxn>
                  <a:cxn ang="0">
                    <a:pos x="239" y="801"/>
                  </a:cxn>
                  <a:cxn ang="0">
                    <a:pos x="241" y="801"/>
                  </a:cxn>
                  <a:cxn ang="0">
                    <a:pos x="243" y="799"/>
                  </a:cxn>
                  <a:cxn ang="0">
                    <a:pos x="272" y="797"/>
                  </a:cxn>
                  <a:cxn ang="0">
                    <a:pos x="300" y="789"/>
                  </a:cxn>
                  <a:cxn ang="0">
                    <a:pos x="327" y="775"/>
                  </a:cxn>
                  <a:cxn ang="0">
                    <a:pos x="349" y="756"/>
                  </a:cxn>
                  <a:cxn ang="0">
                    <a:pos x="359" y="746"/>
                  </a:cxn>
                  <a:cxn ang="0">
                    <a:pos x="370" y="734"/>
                  </a:cxn>
                  <a:cxn ang="0">
                    <a:pos x="378" y="721"/>
                  </a:cxn>
                  <a:cxn ang="0">
                    <a:pos x="385" y="708"/>
                  </a:cxn>
                  <a:cxn ang="0">
                    <a:pos x="364" y="720"/>
                  </a:cxn>
                  <a:cxn ang="0">
                    <a:pos x="330" y="734"/>
                  </a:cxn>
                  <a:cxn ang="0">
                    <a:pos x="295" y="744"/>
                  </a:cxn>
                  <a:cxn ang="0">
                    <a:pos x="257" y="753"/>
                  </a:cxn>
                  <a:cxn ang="0">
                    <a:pos x="252" y="759"/>
                  </a:cxn>
                  <a:cxn ang="0">
                    <a:pos x="243" y="771"/>
                  </a:cxn>
                  <a:cxn ang="0">
                    <a:pos x="236" y="783"/>
                  </a:cxn>
                  <a:cxn ang="0">
                    <a:pos x="228" y="796"/>
                  </a:cxn>
                  <a:cxn ang="0">
                    <a:pos x="225" y="802"/>
                  </a:cxn>
                  <a:cxn ang="0">
                    <a:pos x="225" y="802"/>
                  </a:cxn>
                  <a:cxn ang="0">
                    <a:pos x="225" y="802"/>
                  </a:cxn>
                  <a:cxn ang="0">
                    <a:pos x="226" y="803"/>
                  </a:cxn>
                </a:cxnLst>
                <a:rect l="0" t="0" r="r" b="b"/>
                <a:pathLst>
                  <a:path w="385" h="803">
                    <a:moveTo>
                      <a:pt x="14" y="0"/>
                    </a:moveTo>
                    <a:lnTo>
                      <a:pt x="0" y="7"/>
                    </a:lnTo>
                    <a:lnTo>
                      <a:pt x="0" y="14"/>
                    </a:lnTo>
                    <a:lnTo>
                      <a:pt x="0" y="20"/>
                    </a:lnTo>
                    <a:lnTo>
                      <a:pt x="1" y="27"/>
                    </a:lnTo>
                    <a:lnTo>
                      <a:pt x="1" y="33"/>
                    </a:lnTo>
                    <a:lnTo>
                      <a:pt x="2" y="40"/>
                    </a:lnTo>
                    <a:lnTo>
                      <a:pt x="4" y="46"/>
                    </a:lnTo>
                    <a:lnTo>
                      <a:pt x="5" y="52"/>
                    </a:lnTo>
                    <a:lnTo>
                      <a:pt x="7" y="58"/>
                    </a:lnTo>
                    <a:lnTo>
                      <a:pt x="21" y="49"/>
                    </a:lnTo>
                    <a:lnTo>
                      <a:pt x="22" y="49"/>
                    </a:lnTo>
                    <a:lnTo>
                      <a:pt x="21" y="44"/>
                    </a:lnTo>
                    <a:lnTo>
                      <a:pt x="20" y="37"/>
                    </a:lnTo>
                    <a:lnTo>
                      <a:pt x="19" y="31"/>
                    </a:lnTo>
                    <a:lnTo>
                      <a:pt x="18" y="25"/>
                    </a:lnTo>
                    <a:lnTo>
                      <a:pt x="16" y="19"/>
                    </a:lnTo>
                    <a:lnTo>
                      <a:pt x="16" y="13"/>
                    </a:lnTo>
                    <a:lnTo>
                      <a:pt x="15" y="6"/>
                    </a:lnTo>
                    <a:lnTo>
                      <a:pt x="14" y="0"/>
                    </a:lnTo>
                    <a:close/>
                    <a:moveTo>
                      <a:pt x="226" y="803"/>
                    </a:moveTo>
                    <a:lnTo>
                      <a:pt x="235" y="802"/>
                    </a:lnTo>
                    <a:lnTo>
                      <a:pt x="236" y="802"/>
                    </a:lnTo>
                    <a:lnTo>
                      <a:pt x="238" y="801"/>
                    </a:lnTo>
                    <a:lnTo>
                      <a:pt x="239" y="801"/>
                    </a:lnTo>
                    <a:lnTo>
                      <a:pt x="239" y="801"/>
                    </a:lnTo>
                    <a:lnTo>
                      <a:pt x="240" y="801"/>
                    </a:lnTo>
                    <a:lnTo>
                      <a:pt x="241" y="801"/>
                    </a:lnTo>
                    <a:lnTo>
                      <a:pt x="242" y="801"/>
                    </a:lnTo>
                    <a:lnTo>
                      <a:pt x="243" y="799"/>
                    </a:lnTo>
                    <a:lnTo>
                      <a:pt x="257" y="799"/>
                    </a:lnTo>
                    <a:lnTo>
                      <a:pt x="272" y="797"/>
                    </a:lnTo>
                    <a:lnTo>
                      <a:pt x="286" y="794"/>
                    </a:lnTo>
                    <a:lnTo>
                      <a:pt x="300" y="789"/>
                    </a:lnTo>
                    <a:lnTo>
                      <a:pt x="314" y="782"/>
                    </a:lnTo>
                    <a:lnTo>
                      <a:pt x="327" y="775"/>
                    </a:lnTo>
                    <a:lnTo>
                      <a:pt x="338" y="767"/>
                    </a:lnTo>
                    <a:lnTo>
                      <a:pt x="349" y="756"/>
                    </a:lnTo>
                    <a:lnTo>
                      <a:pt x="355" y="751"/>
                    </a:lnTo>
                    <a:lnTo>
                      <a:pt x="359" y="746"/>
                    </a:lnTo>
                    <a:lnTo>
                      <a:pt x="365" y="740"/>
                    </a:lnTo>
                    <a:lnTo>
                      <a:pt x="370" y="734"/>
                    </a:lnTo>
                    <a:lnTo>
                      <a:pt x="373" y="727"/>
                    </a:lnTo>
                    <a:lnTo>
                      <a:pt x="378" y="721"/>
                    </a:lnTo>
                    <a:lnTo>
                      <a:pt x="382" y="714"/>
                    </a:lnTo>
                    <a:lnTo>
                      <a:pt x="385" y="708"/>
                    </a:lnTo>
                    <a:lnTo>
                      <a:pt x="379" y="711"/>
                    </a:lnTo>
                    <a:lnTo>
                      <a:pt x="364" y="720"/>
                    </a:lnTo>
                    <a:lnTo>
                      <a:pt x="346" y="727"/>
                    </a:lnTo>
                    <a:lnTo>
                      <a:pt x="330" y="734"/>
                    </a:lnTo>
                    <a:lnTo>
                      <a:pt x="312" y="740"/>
                    </a:lnTo>
                    <a:lnTo>
                      <a:pt x="295" y="744"/>
                    </a:lnTo>
                    <a:lnTo>
                      <a:pt x="276" y="749"/>
                    </a:lnTo>
                    <a:lnTo>
                      <a:pt x="257" y="753"/>
                    </a:lnTo>
                    <a:lnTo>
                      <a:pt x="255" y="753"/>
                    </a:lnTo>
                    <a:lnTo>
                      <a:pt x="252" y="759"/>
                    </a:lnTo>
                    <a:lnTo>
                      <a:pt x="248" y="766"/>
                    </a:lnTo>
                    <a:lnTo>
                      <a:pt x="243" y="771"/>
                    </a:lnTo>
                    <a:lnTo>
                      <a:pt x="240" y="777"/>
                    </a:lnTo>
                    <a:lnTo>
                      <a:pt x="236" y="783"/>
                    </a:lnTo>
                    <a:lnTo>
                      <a:pt x="233" y="790"/>
                    </a:lnTo>
                    <a:lnTo>
                      <a:pt x="228" y="796"/>
                    </a:lnTo>
                    <a:lnTo>
                      <a:pt x="225" y="802"/>
                    </a:lnTo>
                    <a:lnTo>
                      <a:pt x="225" y="802"/>
                    </a:lnTo>
                    <a:lnTo>
                      <a:pt x="225" y="802"/>
                    </a:lnTo>
                    <a:lnTo>
                      <a:pt x="225" y="802"/>
                    </a:lnTo>
                    <a:lnTo>
                      <a:pt x="225" y="802"/>
                    </a:lnTo>
                    <a:lnTo>
                      <a:pt x="225" y="802"/>
                    </a:lnTo>
                    <a:lnTo>
                      <a:pt x="226" y="803"/>
                    </a:lnTo>
                    <a:lnTo>
                      <a:pt x="226" y="803"/>
                    </a:lnTo>
                    <a:lnTo>
                      <a:pt x="226" y="803"/>
                    </a:lnTo>
                    <a:close/>
                  </a:path>
                </a:pathLst>
              </a:custGeom>
              <a:solidFill>
                <a:srgbClr val="D3D3B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98" name="Freeform 74"/>
              <p:cNvSpPr>
                <a:spLocks noEditPoints="1"/>
              </p:cNvSpPr>
              <p:nvPr/>
            </p:nvSpPr>
            <p:spPr bwMode="auto">
              <a:xfrm>
                <a:off x="5715001" y="3022600"/>
                <a:ext cx="211138" cy="373063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" y="11"/>
                  </a:cxn>
                  <a:cxn ang="0">
                    <a:pos x="2" y="15"/>
                  </a:cxn>
                  <a:cxn ang="0">
                    <a:pos x="4" y="18"/>
                  </a:cxn>
                  <a:cxn ang="0">
                    <a:pos x="5" y="22"/>
                  </a:cxn>
                  <a:cxn ang="0">
                    <a:pos x="7" y="27"/>
                  </a:cxn>
                  <a:cxn ang="0">
                    <a:pos x="8" y="37"/>
                  </a:cxn>
                  <a:cxn ang="0">
                    <a:pos x="9" y="45"/>
                  </a:cxn>
                  <a:cxn ang="0">
                    <a:pos x="11" y="53"/>
                  </a:cxn>
                  <a:cxn ang="0">
                    <a:pos x="22" y="50"/>
                  </a:cxn>
                  <a:cxn ang="0">
                    <a:pos x="25" y="41"/>
                  </a:cxn>
                  <a:cxn ang="0">
                    <a:pos x="22" y="30"/>
                  </a:cxn>
                  <a:cxn ang="0">
                    <a:pos x="19" y="18"/>
                  </a:cxn>
                  <a:cxn ang="0">
                    <a:pos x="16" y="6"/>
                  </a:cxn>
                  <a:cxn ang="0">
                    <a:pos x="248" y="704"/>
                  </a:cxn>
                  <a:cxn ang="0">
                    <a:pos x="269" y="700"/>
                  </a:cxn>
                  <a:cxn ang="0">
                    <a:pos x="305" y="691"/>
                  </a:cxn>
                  <a:cxn ang="0">
                    <a:pos x="339" y="678"/>
                  </a:cxn>
                  <a:cxn ang="0">
                    <a:pos x="372" y="662"/>
                  </a:cxn>
                  <a:cxn ang="0">
                    <a:pos x="383" y="651"/>
                  </a:cxn>
                  <a:cxn ang="0">
                    <a:pos x="390" y="633"/>
                  </a:cxn>
                  <a:cxn ang="0">
                    <a:pos x="394" y="615"/>
                  </a:cxn>
                  <a:cxn ang="0">
                    <a:pos x="399" y="596"/>
                  </a:cxn>
                  <a:cxn ang="0">
                    <a:pos x="391" y="595"/>
                  </a:cxn>
                  <a:cxn ang="0">
                    <a:pos x="364" y="612"/>
                  </a:cxn>
                  <a:cxn ang="0">
                    <a:pos x="336" y="628"/>
                  </a:cxn>
                  <a:cxn ang="0">
                    <a:pos x="307" y="640"/>
                  </a:cxn>
                  <a:cxn ang="0">
                    <a:pos x="275" y="650"/>
                  </a:cxn>
                  <a:cxn ang="0">
                    <a:pos x="268" y="658"/>
                  </a:cxn>
                  <a:cxn ang="0">
                    <a:pos x="263" y="671"/>
                  </a:cxn>
                  <a:cxn ang="0">
                    <a:pos x="258" y="684"/>
                  </a:cxn>
                  <a:cxn ang="0">
                    <a:pos x="250" y="697"/>
                  </a:cxn>
                </a:cxnLst>
                <a:rect l="0" t="0" r="r" b="b"/>
                <a:pathLst>
                  <a:path w="400" h="704">
                    <a:moveTo>
                      <a:pt x="15" y="0"/>
                    </a:moveTo>
                    <a:lnTo>
                      <a:pt x="14" y="0"/>
                    </a:lnTo>
                    <a:lnTo>
                      <a:pt x="0" y="9"/>
                    </a:lnTo>
                    <a:lnTo>
                      <a:pt x="1" y="11"/>
                    </a:lnTo>
                    <a:lnTo>
                      <a:pt x="1" y="12"/>
                    </a:lnTo>
                    <a:lnTo>
                      <a:pt x="2" y="15"/>
                    </a:lnTo>
                    <a:lnTo>
                      <a:pt x="2" y="17"/>
                    </a:lnTo>
                    <a:lnTo>
                      <a:pt x="4" y="18"/>
                    </a:lnTo>
                    <a:lnTo>
                      <a:pt x="5" y="20"/>
                    </a:lnTo>
                    <a:lnTo>
                      <a:pt x="5" y="22"/>
                    </a:lnTo>
                    <a:lnTo>
                      <a:pt x="6" y="24"/>
                    </a:lnTo>
                    <a:lnTo>
                      <a:pt x="7" y="27"/>
                    </a:lnTo>
                    <a:lnTo>
                      <a:pt x="7" y="32"/>
                    </a:lnTo>
                    <a:lnTo>
                      <a:pt x="8" y="37"/>
                    </a:lnTo>
                    <a:lnTo>
                      <a:pt x="8" y="40"/>
                    </a:lnTo>
                    <a:lnTo>
                      <a:pt x="9" y="45"/>
                    </a:lnTo>
                    <a:lnTo>
                      <a:pt x="9" y="48"/>
                    </a:lnTo>
                    <a:lnTo>
                      <a:pt x="11" y="53"/>
                    </a:lnTo>
                    <a:lnTo>
                      <a:pt x="12" y="57"/>
                    </a:lnTo>
                    <a:lnTo>
                      <a:pt x="22" y="50"/>
                    </a:lnTo>
                    <a:lnTo>
                      <a:pt x="27" y="47"/>
                    </a:lnTo>
                    <a:lnTo>
                      <a:pt x="25" y="41"/>
                    </a:lnTo>
                    <a:lnTo>
                      <a:pt x="23" y="36"/>
                    </a:lnTo>
                    <a:lnTo>
                      <a:pt x="22" y="30"/>
                    </a:lnTo>
                    <a:lnTo>
                      <a:pt x="20" y="24"/>
                    </a:lnTo>
                    <a:lnTo>
                      <a:pt x="19" y="18"/>
                    </a:lnTo>
                    <a:lnTo>
                      <a:pt x="18" y="12"/>
                    </a:lnTo>
                    <a:lnTo>
                      <a:pt x="16" y="6"/>
                    </a:lnTo>
                    <a:lnTo>
                      <a:pt x="15" y="0"/>
                    </a:lnTo>
                    <a:close/>
                    <a:moveTo>
                      <a:pt x="248" y="704"/>
                    </a:moveTo>
                    <a:lnTo>
                      <a:pt x="250" y="704"/>
                    </a:lnTo>
                    <a:lnTo>
                      <a:pt x="269" y="700"/>
                    </a:lnTo>
                    <a:lnTo>
                      <a:pt x="288" y="695"/>
                    </a:lnTo>
                    <a:lnTo>
                      <a:pt x="305" y="691"/>
                    </a:lnTo>
                    <a:lnTo>
                      <a:pt x="323" y="685"/>
                    </a:lnTo>
                    <a:lnTo>
                      <a:pt x="339" y="678"/>
                    </a:lnTo>
                    <a:lnTo>
                      <a:pt x="357" y="671"/>
                    </a:lnTo>
                    <a:lnTo>
                      <a:pt x="372" y="662"/>
                    </a:lnTo>
                    <a:lnTo>
                      <a:pt x="378" y="659"/>
                    </a:lnTo>
                    <a:lnTo>
                      <a:pt x="383" y="651"/>
                    </a:lnTo>
                    <a:lnTo>
                      <a:pt x="386" y="642"/>
                    </a:lnTo>
                    <a:lnTo>
                      <a:pt x="390" y="633"/>
                    </a:lnTo>
                    <a:lnTo>
                      <a:pt x="392" y="624"/>
                    </a:lnTo>
                    <a:lnTo>
                      <a:pt x="394" y="615"/>
                    </a:lnTo>
                    <a:lnTo>
                      <a:pt x="397" y="605"/>
                    </a:lnTo>
                    <a:lnTo>
                      <a:pt x="399" y="596"/>
                    </a:lnTo>
                    <a:lnTo>
                      <a:pt x="400" y="587"/>
                    </a:lnTo>
                    <a:lnTo>
                      <a:pt x="391" y="595"/>
                    </a:lnTo>
                    <a:lnTo>
                      <a:pt x="377" y="604"/>
                    </a:lnTo>
                    <a:lnTo>
                      <a:pt x="364" y="612"/>
                    </a:lnTo>
                    <a:lnTo>
                      <a:pt x="350" y="621"/>
                    </a:lnTo>
                    <a:lnTo>
                      <a:pt x="336" y="628"/>
                    </a:lnTo>
                    <a:lnTo>
                      <a:pt x="322" y="635"/>
                    </a:lnTo>
                    <a:lnTo>
                      <a:pt x="307" y="640"/>
                    </a:lnTo>
                    <a:lnTo>
                      <a:pt x="291" y="645"/>
                    </a:lnTo>
                    <a:lnTo>
                      <a:pt x="275" y="650"/>
                    </a:lnTo>
                    <a:lnTo>
                      <a:pt x="270" y="651"/>
                    </a:lnTo>
                    <a:lnTo>
                      <a:pt x="268" y="658"/>
                    </a:lnTo>
                    <a:lnTo>
                      <a:pt x="266" y="665"/>
                    </a:lnTo>
                    <a:lnTo>
                      <a:pt x="263" y="671"/>
                    </a:lnTo>
                    <a:lnTo>
                      <a:pt x="260" y="678"/>
                    </a:lnTo>
                    <a:lnTo>
                      <a:pt x="258" y="684"/>
                    </a:lnTo>
                    <a:lnTo>
                      <a:pt x="254" y="691"/>
                    </a:lnTo>
                    <a:lnTo>
                      <a:pt x="250" y="697"/>
                    </a:lnTo>
                    <a:lnTo>
                      <a:pt x="248" y="704"/>
                    </a:lnTo>
                    <a:close/>
                  </a:path>
                </a:pathLst>
              </a:custGeom>
              <a:solidFill>
                <a:srgbClr val="D8D8B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99" name="Freeform 75"/>
              <p:cNvSpPr>
                <a:spLocks noEditPoints="1"/>
              </p:cNvSpPr>
              <p:nvPr/>
            </p:nvSpPr>
            <p:spPr bwMode="auto">
              <a:xfrm>
                <a:off x="5721351" y="3048000"/>
                <a:ext cx="207963" cy="319088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10" y="3"/>
                  </a:cxn>
                  <a:cxn ang="0">
                    <a:pos x="0" y="10"/>
                  </a:cxn>
                  <a:cxn ang="0">
                    <a:pos x="1" y="17"/>
                  </a:cxn>
                  <a:cxn ang="0">
                    <a:pos x="2" y="23"/>
                  </a:cxn>
                  <a:cxn ang="0">
                    <a:pos x="3" y="28"/>
                  </a:cxn>
                  <a:cxn ang="0">
                    <a:pos x="6" y="34"/>
                  </a:cxn>
                  <a:cxn ang="0">
                    <a:pos x="7" y="40"/>
                  </a:cxn>
                  <a:cxn ang="0">
                    <a:pos x="9" y="46"/>
                  </a:cxn>
                  <a:cxn ang="0">
                    <a:pos x="11" y="52"/>
                  </a:cxn>
                  <a:cxn ang="0">
                    <a:pos x="14" y="58"/>
                  </a:cxn>
                  <a:cxn ang="0">
                    <a:pos x="23" y="51"/>
                  </a:cxn>
                  <a:cxn ang="0">
                    <a:pos x="35" y="44"/>
                  </a:cxn>
                  <a:cxn ang="0">
                    <a:pos x="31" y="38"/>
                  </a:cxn>
                  <a:cxn ang="0">
                    <a:pos x="29" y="33"/>
                  </a:cxn>
                  <a:cxn ang="0">
                    <a:pos x="26" y="27"/>
                  </a:cxn>
                  <a:cxn ang="0">
                    <a:pos x="23" y="23"/>
                  </a:cxn>
                  <a:cxn ang="0">
                    <a:pos x="21" y="17"/>
                  </a:cxn>
                  <a:cxn ang="0">
                    <a:pos x="19" y="11"/>
                  </a:cxn>
                  <a:cxn ang="0">
                    <a:pos x="17" y="6"/>
                  </a:cxn>
                  <a:cxn ang="0">
                    <a:pos x="15" y="0"/>
                  </a:cxn>
                  <a:cxn ang="0">
                    <a:pos x="258" y="604"/>
                  </a:cxn>
                  <a:cxn ang="0">
                    <a:pos x="263" y="603"/>
                  </a:cxn>
                  <a:cxn ang="0">
                    <a:pos x="279" y="598"/>
                  </a:cxn>
                  <a:cxn ang="0">
                    <a:pos x="295" y="593"/>
                  </a:cxn>
                  <a:cxn ang="0">
                    <a:pos x="310" y="588"/>
                  </a:cxn>
                  <a:cxn ang="0">
                    <a:pos x="324" y="581"/>
                  </a:cxn>
                  <a:cxn ang="0">
                    <a:pos x="338" y="574"/>
                  </a:cxn>
                  <a:cxn ang="0">
                    <a:pos x="352" y="565"/>
                  </a:cxn>
                  <a:cxn ang="0">
                    <a:pos x="365" y="557"/>
                  </a:cxn>
                  <a:cxn ang="0">
                    <a:pos x="379" y="548"/>
                  </a:cxn>
                  <a:cxn ang="0">
                    <a:pos x="388" y="540"/>
                  </a:cxn>
                  <a:cxn ang="0">
                    <a:pos x="389" y="531"/>
                  </a:cxn>
                  <a:cxn ang="0">
                    <a:pos x="391" y="523"/>
                  </a:cxn>
                  <a:cxn ang="0">
                    <a:pos x="392" y="515"/>
                  </a:cxn>
                  <a:cxn ang="0">
                    <a:pos x="392" y="507"/>
                  </a:cxn>
                  <a:cxn ang="0">
                    <a:pos x="392" y="498"/>
                  </a:cxn>
                  <a:cxn ang="0">
                    <a:pos x="392" y="489"/>
                  </a:cxn>
                  <a:cxn ang="0">
                    <a:pos x="392" y="481"/>
                  </a:cxn>
                  <a:cxn ang="0">
                    <a:pos x="392" y="473"/>
                  </a:cxn>
                  <a:cxn ang="0">
                    <a:pos x="391" y="474"/>
                  </a:cxn>
                  <a:cxn ang="0">
                    <a:pos x="381" y="484"/>
                  </a:cxn>
                  <a:cxn ang="0">
                    <a:pos x="371" y="493"/>
                  </a:cxn>
                  <a:cxn ang="0">
                    <a:pos x="361" y="502"/>
                  </a:cxn>
                  <a:cxn ang="0">
                    <a:pos x="350" y="510"/>
                  </a:cxn>
                  <a:cxn ang="0">
                    <a:pos x="339" y="519"/>
                  </a:cxn>
                  <a:cxn ang="0">
                    <a:pos x="327" y="526"/>
                  </a:cxn>
                  <a:cxn ang="0">
                    <a:pos x="316" y="533"/>
                  </a:cxn>
                  <a:cxn ang="0">
                    <a:pos x="304" y="538"/>
                  </a:cxn>
                  <a:cxn ang="0">
                    <a:pos x="291" y="544"/>
                  </a:cxn>
                  <a:cxn ang="0">
                    <a:pos x="278" y="549"/>
                  </a:cxn>
                  <a:cxn ang="0">
                    <a:pos x="270" y="553"/>
                  </a:cxn>
                  <a:cxn ang="0">
                    <a:pos x="269" y="558"/>
                  </a:cxn>
                  <a:cxn ang="0">
                    <a:pos x="268" y="565"/>
                  </a:cxn>
                  <a:cxn ang="0">
                    <a:pos x="267" y="572"/>
                  </a:cxn>
                  <a:cxn ang="0">
                    <a:pos x="265" y="578"/>
                  </a:cxn>
                  <a:cxn ang="0">
                    <a:pos x="264" y="585"/>
                  </a:cxn>
                  <a:cxn ang="0">
                    <a:pos x="262" y="591"/>
                  </a:cxn>
                  <a:cxn ang="0">
                    <a:pos x="261" y="598"/>
                  </a:cxn>
                  <a:cxn ang="0">
                    <a:pos x="258" y="604"/>
                  </a:cxn>
                </a:cxnLst>
                <a:rect l="0" t="0" r="r" b="b"/>
                <a:pathLst>
                  <a:path w="392" h="604">
                    <a:moveTo>
                      <a:pt x="15" y="0"/>
                    </a:moveTo>
                    <a:lnTo>
                      <a:pt x="10" y="3"/>
                    </a:lnTo>
                    <a:lnTo>
                      <a:pt x="0" y="10"/>
                    </a:lnTo>
                    <a:lnTo>
                      <a:pt x="1" y="17"/>
                    </a:lnTo>
                    <a:lnTo>
                      <a:pt x="2" y="23"/>
                    </a:lnTo>
                    <a:lnTo>
                      <a:pt x="3" y="28"/>
                    </a:lnTo>
                    <a:lnTo>
                      <a:pt x="6" y="34"/>
                    </a:lnTo>
                    <a:lnTo>
                      <a:pt x="7" y="40"/>
                    </a:lnTo>
                    <a:lnTo>
                      <a:pt x="9" y="46"/>
                    </a:lnTo>
                    <a:lnTo>
                      <a:pt x="11" y="52"/>
                    </a:lnTo>
                    <a:lnTo>
                      <a:pt x="14" y="58"/>
                    </a:lnTo>
                    <a:lnTo>
                      <a:pt x="23" y="51"/>
                    </a:lnTo>
                    <a:lnTo>
                      <a:pt x="35" y="44"/>
                    </a:lnTo>
                    <a:lnTo>
                      <a:pt x="31" y="38"/>
                    </a:lnTo>
                    <a:lnTo>
                      <a:pt x="29" y="33"/>
                    </a:lnTo>
                    <a:lnTo>
                      <a:pt x="26" y="27"/>
                    </a:lnTo>
                    <a:lnTo>
                      <a:pt x="23" y="23"/>
                    </a:lnTo>
                    <a:lnTo>
                      <a:pt x="21" y="17"/>
                    </a:lnTo>
                    <a:lnTo>
                      <a:pt x="19" y="11"/>
                    </a:lnTo>
                    <a:lnTo>
                      <a:pt x="17" y="6"/>
                    </a:lnTo>
                    <a:lnTo>
                      <a:pt x="15" y="0"/>
                    </a:lnTo>
                    <a:close/>
                    <a:moveTo>
                      <a:pt x="258" y="604"/>
                    </a:moveTo>
                    <a:lnTo>
                      <a:pt x="263" y="603"/>
                    </a:lnTo>
                    <a:lnTo>
                      <a:pt x="279" y="598"/>
                    </a:lnTo>
                    <a:lnTo>
                      <a:pt x="295" y="593"/>
                    </a:lnTo>
                    <a:lnTo>
                      <a:pt x="310" y="588"/>
                    </a:lnTo>
                    <a:lnTo>
                      <a:pt x="324" y="581"/>
                    </a:lnTo>
                    <a:lnTo>
                      <a:pt x="338" y="574"/>
                    </a:lnTo>
                    <a:lnTo>
                      <a:pt x="352" y="565"/>
                    </a:lnTo>
                    <a:lnTo>
                      <a:pt x="365" y="557"/>
                    </a:lnTo>
                    <a:lnTo>
                      <a:pt x="379" y="548"/>
                    </a:lnTo>
                    <a:lnTo>
                      <a:pt x="388" y="540"/>
                    </a:lnTo>
                    <a:lnTo>
                      <a:pt x="389" y="531"/>
                    </a:lnTo>
                    <a:lnTo>
                      <a:pt x="391" y="523"/>
                    </a:lnTo>
                    <a:lnTo>
                      <a:pt x="392" y="515"/>
                    </a:lnTo>
                    <a:lnTo>
                      <a:pt x="392" y="507"/>
                    </a:lnTo>
                    <a:lnTo>
                      <a:pt x="392" y="498"/>
                    </a:lnTo>
                    <a:lnTo>
                      <a:pt x="392" y="489"/>
                    </a:lnTo>
                    <a:lnTo>
                      <a:pt x="392" y="481"/>
                    </a:lnTo>
                    <a:lnTo>
                      <a:pt x="392" y="473"/>
                    </a:lnTo>
                    <a:lnTo>
                      <a:pt x="391" y="474"/>
                    </a:lnTo>
                    <a:lnTo>
                      <a:pt x="381" y="484"/>
                    </a:lnTo>
                    <a:lnTo>
                      <a:pt x="371" y="493"/>
                    </a:lnTo>
                    <a:lnTo>
                      <a:pt x="361" y="502"/>
                    </a:lnTo>
                    <a:lnTo>
                      <a:pt x="350" y="510"/>
                    </a:lnTo>
                    <a:lnTo>
                      <a:pt x="339" y="519"/>
                    </a:lnTo>
                    <a:lnTo>
                      <a:pt x="327" y="526"/>
                    </a:lnTo>
                    <a:lnTo>
                      <a:pt x="316" y="533"/>
                    </a:lnTo>
                    <a:lnTo>
                      <a:pt x="304" y="538"/>
                    </a:lnTo>
                    <a:lnTo>
                      <a:pt x="291" y="544"/>
                    </a:lnTo>
                    <a:lnTo>
                      <a:pt x="278" y="549"/>
                    </a:lnTo>
                    <a:lnTo>
                      <a:pt x="270" y="553"/>
                    </a:lnTo>
                    <a:lnTo>
                      <a:pt x="269" y="558"/>
                    </a:lnTo>
                    <a:lnTo>
                      <a:pt x="268" y="565"/>
                    </a:lnTo>
                    <a:lnTo>
                      <a:pt x="267" y="572"/>
                    </a:lnTo>
                    <a:lnTo>
                      <a:pt x="265" y="578"/>
                    </a:lnTo>
                    <a:lnTo>
                      <a:pt x="264" y="585"/>
                    </a:lnTo>
                    <a:lnTo>
                      <a:pt x="262" y="591"/>
                    </a:lnTo>
                    <a:lnTo>
                      <a:pt x="261" y="598"/>
                    </a:lnTo>
                    <a:lnTo>
                      <a:pt x="258" y="604"/>
                    </a:lnTo>
                    <a:close/>
                  </a:path>
                </a:pathLst>
              </a:custGeom>
              <a:solidFill>
                <a:srgbClr val="DDDD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00" name="Freeform 76"/>
              <p:cNvSpPr>
                <a:spLocks noEditPoints="1"/>
              </p:cNvSpPr>
              <p:nvPr/>
            </p:nvSpPr>
            <p:spPr bwMode="auto">
              <a:xfrm>
                <a:off x="5729288" y="3071813"/>
                <a:ext cx="200025" cy="268288"/>
              </a:xfrm>
              <a:custGeom>
                <a:avLst/>
                <a:gdLst/>
                <a:ahLst/>
                <a:cxnLst>
                  <a:cxn ang="0">
                    <a:pos x="9" y="7"/>
                  </a:cxn>
                  <a:cxn ang="0">
                    <a:pos x="1" y="19"/>
                  </a:cxn>
                  <a:cxn ang="0">
                    <a:pos x="6" y="30"/>
                  </a:cxn>
                  <a:cxn ang="0">
                    <a:pos x="12" y="42"/>
                  </a:cxn>
                  <a:cxn ang="0">
                    <a:pos x="16" y="52"/>
                  </a:cxn>
                  <a:cxn ang="0">
                    <a:pos x="36" y="45"/>
                  </a:cxn>
                  <a:cxn ang="0">
                    <a:pos x="45" y="36"/>
                  </a:cxn>
                  <a:cxn ang="0">
                    <a:pos x="41" y="30"/>
                  </a:cxn>
                  <a:cxn ang="0">
                    <a:pos x="37" y="24"/>
                  </a:cxn>
                  <a:cxn ang="0">
                    <a:pos x="34" y="19"/>
                  </a:cxn>
                  <a:cxn ang="0">
                    <a:pos x="30" y="14"/>
                  </a:cxn>
                  <a:cxn ang="0">
                    <a:pos x="27" y="10"/>
                  </a:cxn>
                  <a:cxn ang="0">
                    <a:pos x="24" y="5"/>
                  </a:cxn>
                  <a:cxn ang="0">
                    <a:pos x="22" y="2"/>
                  </a:cxn>
                  <a:cxn ang="0">
                    <a:pos x="256" y="509"/>
                  </a:cxn>
                  <a:cxn ang="0">
                    <a:pos x="277" y="500"/>
                  </a:cxn>
                  <a:cxn ang="0">
                    <a:pos x="302" y="489"/>
                  </a:cxn>
                  <a:cxn ang="0">
                    <a:pos x="325" y="475"/>
                  </a:cxn>
                  <a:cxn ang="0">
                    <a:pos x="347" y="458"/>
                  </a:cxn>
                  <a:cxn ang="0">
                    <a:pos x="367" y="440"/>
                  </a:cxn>
                  <a:cxn ang="0">
                    <a:pos x="378" y="429"/>
                  </a:cxn>
                  <a:cxn ang="0">
                    <a:pos x="375" y="413"/>
                  </a:cxn>
                  <a:cxn ang="0">
                    <a:pos x="374" y="395"/>
                  </a:cxn>
                  <a:cxn ang="0">
                    <a:pos x="371" y="380"/>
                  </a:cxn>
                  <a:cxn ang="0">
                    <a:pos x="367" y="363"/>
                  </a:cxn>
                  <a:cxn ang="0">
                    <a:pos x="349" y="390"/>
                  </a:cxn>
                  <a:cxn ang="0">
                    <a:pos x="317" y="422"/>
                  </a:cxn>
                  <a:cxn ang="0">
                    <a:pos x="279" y="447"/>
                  </a:cxn>
                  <a:cxn ang="0">
                    <a:pos x="255" y="458"/>
                  </a:cxn>
                  <a:cxn ang="0">
                    <a:pos x="256" y="471"/>
                  </a:cxn>
                  <a:cxn ang="0">
                    <a:pos x="257" y="484"/>
                  </a:cxn>
                  <a:cxn ang="0">
                    <a:pos x="256" y="496"/>
                  </a:cxn>
                  <a:cxn ang="0">
                    <a:pos x="256" y="509"/>
                  </a:cxn>
                </a:cxnLst>
                <a:rect l="0" t="0" r="r" b="b"/>
                <a:pathLst>
                  <a:path w="378" h="509">
                    <a:moveTo>
                      <a:pt x="21" y="0"/>
                    </a:moveTo>
                    <a:lnTo>
                      <a:pt x="9" y="7"/>
                    </a:lnTo>
                    <a:lnTo>
                      <a:pt x="0" y="14"/>
                    </a:lnTo>
                    <a:lnTo>
                      <a:pt x="1" y="19"/>
                    </a:lnTo>
                    <a:lnTo>
                      <a:pt x="3" y="25"/>
                    </a:lnTo>
                    <a:lnTo>
                      <a:pt x="6" y="30"/>
                    </a:lnTo>
                    <a:lnTo>
                      <a:pt x="8" y="36"/>
                    </a:lnTo>
                    <a:lnTo>
                      <a:pt x="12" y="42"/>
                    </a:lnTo>
                    <a:lnTo>
                      <a:pt x="14" y="46"/>
                    </a:lnTo>
                    <a:lnTo>
                      <a:pt x="16" y="52"/>
                    </a:lnTo>
                    <a:lnTo>
                      <a:pt x="20" y="58"/>
                    </a:lnTo>
                    <a:lnTo>
                      <a:pt x="36" y="45"/>
                    </a:lnTo>
                    <a:lnTo>
                      <a:pt x="48" y="38"/>
                    </a:lnTo>
                    <a:lnTo>
                      <a:pt x="45" y="36"/>
                    </a:lnTo>
                    <a:lnTo>
                      <a:pt x="43" y="34"/>
                    </a:lnTo>
                    <a:lnTo>
                      <a:pt x="41" y="30"/>
                    </a:lnTo>
                    <a:lnTo>
                      <a:pt x="40" y="28"/>
                    </a:lnTo>
                    <a:lnTo>
                      <a:pt x="37" y="24"/>
                    </a:lnTo>
                    <a:lnTo>
                      <a:pt x="35" y="22"/>
                    </a:lnTo>
                    <a:lnTo>
                      <a:pt x="34" y="19"/>
                    </a:lnTo>
                    <a:lnTo>
                      <a:pt x="31" y="16"/>
                    </a:lnTo>
                    <a:lnTo>
                      <a:pt x="30" y="14"/>
                    </a:lnTo>
                    <a:lnTo>
                      <a:pt x="28" y="12"/>
                    </a:lnTo>
                    <a:lnTo>
                      <a:pt x="27" y="10"/>
                    </a:lnTo>
                    <a:lnTo>
                      <a:pt x="26" y="8"/>
                    </a:lnTo>
                    <a:lnTo>
                      <a:pt x="24" y="5"/>
                    </a:lnTo>
                    <a:lnTo>
                      <a:pt x="23" y="4"/>
                    </a:lnTo>
                    <a:lnTo>
                      <a:pt x="22" y="2"/>
                    </a:lnTo>
                    <a:lnTo>
                      <a:pt x="21" y="0"/>
                    </a:lnTo>
                    <a:close/>
                    <a:moveTo>
                      <a:pt x="256" y="509"/>
                    </a:moveTo>
                    <a:lnTo>
                      <a:pt x="264" y="505"/>
                    </a:lnTo>
                    <a:lnTo>
                      <a:pt x="277" y="500"/>
                    </a:lnTo>
                    <a:lnTo>
                      <a:pt x="290" y="494"/>
                    </a:lnTo>
                    <a:lnTo>
                      <a:pt x="302" y="489"/>
                    </a:lnTo>
                    <a:lnTo>
                      <a:pt x="313" y="482"/>
                    </a:lnTo>
                    <a:lnTo>
                      <a:pt x="325" y="475"/>
                    </a:lnTo>
                    <a:lnTo>
                      <a:pt x="336" y="466"/>
                    </a:lnTo>
                    <a:lnTo>
                      <a:pt x="347" y="458"/>
                    </a:lnTo>
                    <a:lnTo>
                      <a:pt x="357" y="449"/>
                    </a:lnTo>
                    <a:lnTo>
                      <a:pt x="367" y="440"/>
                    </a:lnTo>
                    <a:lnTo>
                      <a:pt x="377" y="430"/>
                    </a:lnTo>
                    <a:lnTo>
                      <a:pt x="378" y="429"/>
                    </a:lnTo>
                    <a:lnTo>
                      <a:pt x="377" y="421"/>
                    </a:lnTo>
                    <a:lnTo>
                      <a:pt x="375" y="413"/>
                    </a:lnTo>
                    <a:lnTo>
                      <a:pt x="375" y="404"/>
                    </a:lnTo>
                    <a:lnTo>
                      <a:pt x="374" y="395"/>
                    </a:lnTo>
                    <a:lnTo>
                      <a:pt x="372" y="387"/>
                    </a:lnTo>
                    <a:lnTo>
                      <a:pt x="371" y="380"/>
                    </a:lnTo>
                    <a:lnTo>
                      <a:pt x="370" y="372"/>
                    </a:lnTo>
                    <a:lnTo>
                      <a:pt x="367" y="363"/>
                    </a:lnTo>
                    <a:lnTo>
                      <a:pt x="363" y="372"/>
                    </a:lnTo>
                    <a:lnTo>
                      <a:pt x="349" y="390"/>
                    </a:lnTo>
                    <a:lnTo>
                      <a:pt x="333" y="407"/>
                    </a:lnTo>
                    <a:lnTo>
                      <a:pt x="317" y="422"/>
                    </a:lnTo>
                    <a:lnTo>
                      <a:pt x="299" y="435"/>
                    </a:lnTo>
                    <a:lnTo>
                      <a:pt x="279" y="447"/>
                    </a:lnTo>
                    <a:lnTo>
                      <a:pt x="258" y="457"/>
                    </a:lnTo>
                    <a:lnTo>
                      <a:pt x="255" y="458"/>
                    </a:lnTo>
                    <a:lnTo>
                      <a:pt x="256" y="465"/>
                    </a:lnTo>
                    <a:lnTo>
                      <a:pt x="256" y="471"/>
                    </a:lnTo>
                    <a:lnTo>
                      <a:pt x="256" y="477"/>
                    </a:lnTo>
                    <a:lnTo>
                      <a:pt x="257" y="484"/>
                    </a:lnTo>
                    <a:lnTo>
                      <a:pt x="257" y="490"/>
                    </a:lnTo>
                    <a:lnTo>
                      <a:pt x="256" y="496"/>
                    </a:lnTo>
                    <a:lnTo>
                      <a:pt x="256" y="503"/>
                    </a:lnTo>
                    <a:lnTo>
                      <a:pt x="256" y="509"/>
                    </a:lnTo>
                    <a:close/>
                  </a:path>
                </a:pathLst>
              </a:custGeom>
              <a:solidFill>
                <a:srgbClr val="E2E2C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01" name="Freeform 77"/>
              <p:cNvSpPr>
                <a:spLocks noEditPoints="1"/>
              </p:cNvSpPr>
              <p:nvPr/>
            </p:nvSpPr>
            <p:spPr bwMode="auto">
              <a:xfrm>
                <a:off x="5738813" y="3090863"/>
                <a:ext cx="184150" cy="222250"/>
              </a:xfrm>
              <a:custGeom>
                <a:avLst/>
                <a:gdLst/>
                <a:ahLst/>
                <a:cxnLst>
                  <a:cxn ang="0">
                    <a:pos x="16" y="7"/>
                  </a:cxn>
                  <a:cxn ang="0">
                    <a:pos x="1" y="22"/>
                  </a:cxn>
                  <a:cxn ang="0">
                    <a:pos x="6" y="29"/>
                  </a:cxn>
                  <a:cxn ang="0">
                    <a:pos x="9" y="35"/>
                  </a:cxn>
                  <a:cxn ang="0">
                    <a:pos x="13" y="41"/>
                  </a:cxn>
                  <a:cxn ang="0">
                    <a:pos x="17" y="46"/>
                  </a:cxn>
                  <a:cxn ang="0">
                    <a:pos x="21" y="49"/>
                  </a:cxn>
                  <a:cxn ang="0">
                    <a:pos x="24" y="52"/>
                  </a:cxn>
                  <a:cxn ang="0">
                    <a:pos x="27" y="55"/>
                  </a:cxn>
                  <a:cxn ang="0">
                    <a:pos x="42" y="47"/>
                  </a:cxn>
                  <a:cxn ang="0">
                    <a:pos x="59" y="36"/>
                  </a:cxn>
                  <a:cxn ang="0">
                    <a:pos x="51" y="28"/>
                  </a:cxn>
                  <a:cxn ang="0">
                    <a:pos x="43" y="19"/>
                  </a:cxn>
                  <a:cxn ang="0">
                    <a:pos x="35" y="10"/>
                  </a:cxn>
                  <a:cxn ang="0">
                    <a:pos x="28" y="0"/>
                  </a:cxn>
                  <a:cxn ang="0">
                    <a:pos x="238" y="419"/>
                  </a:cxn>
                  <a:cxn ang="0">
                    <a:pos x="279" y="397"/>
                  </a:cxn>
                  <a:cxn ang="0">
                    <a:pos x="313" y="369"/>
                  </a:cxn>
                  <a:cxn ang="0">
                    <a:pos x="343" y="334"/>
                  </a:cxn>
                  <a:cxn ang="0">
                    <a:pos x="347" y="324"/>
                  </a:cxn>
                  <a:cxn ang="0">
                    <a:pos x="346" y="321"/>
                  </a:cxn>
                  <a:cxn ang="0">
                    <a:pos x="346" y="318"/>
                  </a:cxn>
                  <a:cxn ang="0">
                    <a:pos x="345" y="315"/>
                  </a:cxn>
                  <a:cxn ang="0">
                    <a:pos x="341" y="309"/>
                  </a:cxn>
                  <a:cxn ang="0">
                    <a:pos x="336" y="297"/>
                  </a:cxn>
                  <a:cxn ang="0">
                    <a:pos x="331" y="287"/>
                  </a:cxn>
                  <a:cxn ang="0">
                    <a:pos x="325" y="275"/>
                  </a:cxn>
                  <a:cxn ang="0">
                    <a:pos x="320" y="275"/>
                  </a:cxn>
                  <a:cxn ang="0">
                    <a:pos x="304" y="308"/>
                  </a:cxn>
                  <a:cxn ang="0">
                    <a:pos x="281" y="335"/>
                  </a:cxn>
                  <a:cxn ang="0">
                    <a:pos x="252" y="358"/>
                  </a:cxn>
                  <a:cxn ang="0">
                    <a:pos x="230" y="371"/>
                  </a:cxn>
                  <a:cxn ang="0">
                    <a:pos x="231" y="380"/>
                  </a:cxn>
                  <a:cxn ang="0">
                    <a:pos x="233" y="390"/>
                  </a:cxn>
                  <a:cxn ang="0">
                    <a:pos x="234" y="400"/>
                  </a:cxn>
                  <a:cxn ang="0">
                    <a:pos x="234" y="411"/>
                  </a:cxn>
                  <a:cxn ang="0">
                    <a:pos x="234" y="413"/>
                  </a:cxn>
                  <a:cxn ang="0">
                    <a:pos x="234" y="416"/>
                  </a:cxn>
                  <a:cxn ang="0">
                    <a:pos x="235" y="418"/>
                  </a:cxn>
                  <a:cxn ang="0">
                    <a:pos x="235" y="420"/>
                  </a:cxn>
                </a:cxnLst>
                <a:rect l="0" t="0" r="r" b="b"/>
                <a:pathLst>
                  <a:path w="347" h="420">
                    <a:moveTo>
                      <a:pt x="28" y="0"/>
                    </a:moveTo>
                    <a:lnTo>
                      <a:pt x="16" y="7"/>
                    </a:lnTo>
                    <a:lnTo>
                      <a:pt x="0" y="20"/>
                    </a:lnTo>
                    <a:lnTo>
                      <a:pt x="1" y="22"/>
                    </a:lnTo>
                    <a:lnTo>
                      <a:pt x="3" y="26"/>
                    </a:lnTo>
                    <a:lnTo>
                      <a:pt x="6" y="29"/>
                    </a:lnTo>
                    <a:lnTo>
                      <a:pt x="7" y="32"/>
                    </a:lnTo>
                    <a:lnTo>
                      <a:pt x="9" y="35"/>
                    </a:lnTo>
                    <a:lnTo>
                      <a:pt x="11" y="39"/>
                    </a:lnTo>
                    <a:lnTo>
                      <a:pt x="13" y="41"/>
                    </a:lnTo>
                    <a:lnTo>
                      <a:pt x="15" y="45"/>
                    </a:lnTo>
                    <a:lnTo>
                      <a:pt x="17" y="46"/>
                    </a:lnTo>
                    <a:lnTo>
                      <a:pt x="18" y="48"/>
                    </a:lnTo>
                    <a:lnTo>
                      <a:pt x="21" y="49"/>
                    </a:lnTo>
                    <a:lnTo>
                      <a:pt x="22" y="50"/>
                    </a:lnTo>
                    <a:lnTo>
                      <a:pt x="24" y="52"/>
                    </a:lnTo>
                    <a:lnTo>
                      <a:pt x="25" y="53"/>
                    </a:lnTo>
                    <a:lnTo>
                      <a:pt x="27" y="55"/>
                    </a:lnTo>
                    <a:lnTo>
                      <a:pt x="29" y="56"/>
                    </a:lnTo>
                    <a:lnTo>
                      <a:pt x="42" y="47"/>
                    </a:lnTo>
                    <a:lnTo>
                      <a:pt x="58" y="36"/>
                    </a:lnTo>
                    <a:lnTo>
                      <a:pt x="59" y="36"/>
                    </a:lnTo>
                    <a:lnTo>
                      <a:pt x="55" y="32"/>
                    </a:lnTo>
                    <a:lnTo>
                      <a:pt x="51" y="28"/>
                    </a:lnTo>
                    <a:lnTo>
                      <a:pt x="47" y="24"/>
                    </a:lnTo>
                    <a:lnTo>
                      <a:pt x="43" y="19"/>
                    </a:lnTo>
                    <a:lnTo>
                      <a:pt x="38" y="14"/>
                    </a:lnTo>
                    <a:lnTo>
                      <a:pt x="35" y="10"/>
                    </a:lnTo>
                    <a:lnTo>
                      <a:pt x="31" y="5"/>
                    </a:lnTo>
                    <a:lnTo>
                      <a:pt x="28" y="0"/>
                    </a:lnTo>
                    <a:close/>
                    <a:moveTo>
                      <a:pt x="235" y="420"/>
                    </a:moveTo>
                    <a:lnTo>
                      <a:pt x="238" y="419"/>
                    </a:lnTo>
                    <a:lnTo>
                      <a:pt x="259" y="409"/>
                    </a:lnTo>
                    <a:lnTo>
                      <a:pt x="279" y="397"/>
                    </a:lnTo>
                    <a:lnTo>
                      <a:pt x="297" y="384"/>
                    </a:lnTo>
                    <a:lnTo>
                      <a:pt x="313" y="369"/>
                    </a:lnTo>
                    <a:lnTo>
                      <a:pt x="329" y="352"/>
                    </a:lnTo>
                    <a:lnTo>
                      <a:pt x="343" y="334"/>
                    </a:lnTo>
                    <a:lnTo>
                      <a:pt x="347" y="325"/>
                    </a:lnTo>
                    <a:lnTo>
                      <a:pt x="347" y="324"/>
                    </a:lnTo>
                    <a:lnTo>
                      <a:pt x="347" y="322"/>
                    </a:lnTo>
                    <a:lnTo>
                      <a:pt x="346" y="321"/>
                    </a:lnTo>
                    <a:lnTo>
                      <a:pt x="346" y="320"/>
                    </a:lnTo>
                    <a:lnTo>
                      <a:pt x="346" y="318"/>
                    </a:lnTo>
                    <a:lnTo>
                      <a:pt x="345" y="317"/>
                    </a:lnTo>
                    <a:lnTo>
                      <a:pt x="345" y="315"/>
                    </a:lnTo>
                    <a:lnTo>
                      <a:pt x="345" y="314"/>
                    </a:lnTo>
                    <a:lnTo>
                      <a:pt x="341" y="309"/>
                    </a:lnTo>
                    <a:lnTo>
                      <a:pt x="339" y="303"/>
                    </a:lnTo>
                    <a:lnTo>
                      <a:pt x="336" y="297"/>
                    </a:lnTo>
                    <a:lnTo>
                      <a:pt x="333" y="293"/>
                    </a:lnTo>
                    <a:lnTo>
                      <a:pt x="331" y="287"/>
                    </a:lnTo>
                    <a:lnTo>
                      <a:pt x="329" y="281"/>
                    </a:lnTo>
                    <a:lnTo>
                      <a:pt x="325" y="275"/>
                    </a:lnTo>
                    <a:lnTo>
                      <a:pt x="323" y="269"/>
                    </a:lnTo>
                    <a:lnTo>
                      <a:pt x="320" y="275"/>
                    </a:lnTo>
                    <a:lnTo>
                      <a:pt x="313" y="292"/>
                    </a:lnTo>
                    <a:lnTo>
                      <a:pt x="304" y="308"/>
                    </a:lnTo>
                    <a:lnTo>
                      <a:pt x="292" y="322"/>
                    </a:lnTo>
                    <a:lnTo>
                      <a:pt x="281" y="335"/>
                    </a:lnTo>
                    <a:lnTo>
                      <a:pt x="267" y="348"/>
                    </a:lnTo>
                    <a:lnTo>
                      <a:pt x="252" y="358"/>
                    </a:lnTo>
                    <a:lnTo>
                      <a:pt x="237" y="368"/>
                    </a:lnTo>
                    <a:lnTo>
                      <a:pt x="230" y="371"/>
                    </a:lnTo>
                    <a:lnTo>
                      <a:pt x="231" y="376"/>
                    </a:lnTo>
                    <a:lnTo>
                      <a:pt x="231" y="380"/>
                    </a:lnTo>
                    <a:lnTo>
                      <a:pt x="233" y="385"/>
                    </a:lnTo>
                    <a:lnTo>
                      <a:pt x="233" y="390"/>
                    </a:lnTo>
                    <a:lnTo>
                      <a:pt x="234" y="396"/>
                    </a:lnTo>
                    <a:lnTo>
                      <a:pt x="234" y="400"/>
                    </a:lnTo>
                    <a:lnTo>
                      <a:pt x="234" y="405"/>
                    </a:lnTo>
                    <a:lnTo>
                      <a:pt x="234" y="411"/>
                    </a:lnTo>
                    <a:lnTo>
                      <a:pt x="234" y="412"/>
                    </a:lnTo>
                    <a:lnTo>
                      <a:pt x="234" y="413"/>
                    </a:lnTo>
                    <a:lnTo>
                      <a:pt x="234" y="414"/>
                    </a:lnTo>
                    <a:lnTo>
                      <a:pt x="234" y="416"/>
                    </a:lnTo>
                    <a:lnTo>
                      <a:pt x="234" y="417"/>
                    </a:lnTo>
                    <a:lnTo>
                      <a:pt x="235" y="418"/>
                    </a:lnTo>
                    <a:lnTo>
                      <a:pt x="235" y="419"/>
                    </a:lnTo>
                    <a:lnTo>
                      <a:pt x="235" y="420"/>
                    </a:lnTo>
                    <a:close/>
                  </a:path>
                </a:pathLst>
              </a:custGeom>
              <a:solidFill>
                <a:srgbClr val="E7E7D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02" name="Freeform 78"/>
              <p:cNvSpPr>
                <a:spLocks noEditPoints="1"/>
              </p:cNvSpPr>
              <p:nvPr/>
            </p:nvSpPr>
            <p:spPr bwMode="auto">
              <a:xfrm>
                <a:off x="5754688" y="3109913"/>
                <a:ext cx="155575" cy="177800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0" y="20"/>
                  </a:cxn>
                  <a:cxn ang="0">
                    <a:pos x="9" y="29"/>
                  </a:cxn>
                  <a:cxn ang="0">
                    <a:pos x="18" y="37"/>
                  </a:cxn>
                  <a:cxn ang="0">
                    <a:pos x="27" y="45"/>
                  </a:cxn>
                  <a:cxn ang="0">
                    <a:pos x="35" y="53"/>
                  </a:cxn>
                  <a:cxn ang="0">
                    <a:pos x="51" y="43"/>
                  </a:cxn>
                  <a:cxn ang="0">
                    <a:pos x="68" y="34"/>
                  </a:cxn>
                  <a:cxn ang="0">
                    <a:pos x="58" y="26"/>
                  </a:cxn>
                  <a:cxn ang="0">
                    <a:pos x="49" y="18"/>
                  </a:cxn>
                  <a:cxn ang="0">
                    <a:pos x="40" y="10"/>
                  </a:cxn>
                  <a:cxn ang="0">
                    <a:pos x="30" y="0"/>
                  </a:cxn>
                  <a:cxn ang="0">
                    <a:pos x="208" y="332"/>
                  </a:cxn>
                  <a:cxn ang="0">
                    <a:pos x="238" y="312"/>
                  </a:cxn>
                  <a:cxn ang="0">
                    <a:pos x="263" y="286"/>
                  </a:cxn>
                  <a:cxn ang="0">
                    <a:pos x="284" y="256"/>
                  </a:cxn>
                  <a:cxn ang="0">
                    <a:pos x="294" y="233"/>
                  </a:cxn>
                  <a:cxn ang="0">
                    <a:pos x="290" y="226"/>
                  </a:cxn>
                  <a:cxn ang="0">
                    <a:pos x="285" y="219"/>
                  </a:cxn>
                  <a:cxn ang="0">
                    <a:pos x="281" y="212"/>
                  </a:cxn>
                  <a:cxn ang="0">
                    <a:pos x="276" y="205"/>
                  </a:cxn>
                  <a:cxn ang="0">
                    <a:pos x="273" y="198"/>
                  </a:cxn>
                  <a:cxn ang="0">
                    <a:pos x="269" y="192"/>
                  </a:cxn>
                  <a:cxn ang="0">
                    <a:pos x="264" y="186"/>
                  </a:cxn>
                  <a:cxn ang="0">
                    <a:pos x="259" y="181"/>
                  </a:cxn>
                  <a:cxn ang="0">
                    <a:pos x="253" y="209"/>
                  </a:cxn>
                  <a:cxn ang="0">
                    <a:pos x="242" y="233"/>
                  </a:cxn>
                  <a:cxn ang="0">
                    <a:pos x="227" y="256"/>
                  </a:cxn>
                  <a:cxn ang="0">
                    <a:pos x="208" y="275"/>
                  </a:cxn>
                  <a:cxn ang="0">
                    <a:pos x="188" y="288"/>
                  </a:cxn>
                  <a:cxn ang="0">
                    <a:pos x="192" y="300"/>
                  </a:cxn>
                  <a:cxn ang="0">
                    <a:pos x="195" y="312"/>
                  </a:cxn>
                  <a:cxn ang="0">
                    <a:pos x="199" y="323"/>
                  </a:cxn>
                  <a:cxn ang="0">
                    <a:pos x="201" y="335"/>
                  </a:cxn>
                </a:cxnLst>
                <a:rect l="0" t="0" r="r" b="b"/>
                <a:pathLst>
                  <a:path w="294" h="335">
                    <a:moveTo>
                      <a:pt x="30" y="0"/>
                    </a:moveTo>
                    <a:lnTo>
                      <a:pt x="29" y="0"/>
                    </a:lnTo>
                    <a:lnTo>
                      <a:pt x="13" y="11"/>
                    </a:lnTo>
                    <a:lnTo>
                      <a:pt x="0" y="20"/>
                    </a:lnTo>
                    <a:lnTo>
                      <a:pt x="5" y="24"/>
                    </a:lnTo>
                    <a:lnTo>
                      <a:pt x="9" y="29"/>
                    </a:lnTo>
                    <a:lnTo>
                      <a:pt x="13" y="32"/>
                    </a:lnTo>
                    <a:lnTo>
                      <a:pt x="18" y="37"/>
                    </a:lnTo>
                    <a:lnTo>
                      <a:pt x="22" y="40"/>
                    </a:lnTo>
                    <a:lnTo>
                      <a:pt x="27" y="45"/>
                    </a:lnTo>
                    <a:lnTo>
                      <a:pt x="30" y="48"/>
                    </a:lnTo>
                    <a:lnTo>
                      <a:pt x="35" y="53"/>
                    </a:lnTo>
                    <a:lnTo>
                      <a:pt x="40" y="50"/>
                    </a:lnTo>
                    <a:lnTo>
                      <a:pt x="51" y="43"/>
                    </a:lnTo>
                    <a:lnTo>
                      <a:pt x="63" y="37"/>
                    </a:lnTo>
                    <a:lnTo>
                      <a:pt x="68" y="34"/>
                    </a:lnTo>
                    <a:lnTo>
                      <a:pt x="63" y="31"/>
                    </a:lnTo>
                    <a:lnTo>
                      <a:pt x="58" y="26"/>
                    </a:lnTo>
                    <a:lnTo>
                      <a:pt x="54" y="23"/>
                    </a:lnTo>
                    <a:lnTo>
                      <a:pt x="49" y="18"/>
                    </a:lnTo>
                    <a:lnTo>
                      <a:pt x="44" y="13"/>
                    </a:lnTo>
                    <a:lnTo>
                      <a:pt x="40" y="10"/>
                    </a:lnTo>
                    <a:lnTo>
                      <a:pt x="35" y="5"/>
                    </a:lnTo>
                    <a:lnTo>
                      <a:pt x="30" y="0"/>
                    </a:lnTo>
                    <a:close/>
                    <a:moveTo>
                      <a:pt x="201" y="335"/>
                    </a:moveTo>
                    <a:lnTo>
                      <a:pt x="208" y="332"/>
                    </a:lnTo>
                    <a:lnTo>
                      <a:pt x="223" y="322"/>
                    </a:lnTo>
                    <a:lnTo>
                      <a:pt x="238" y="312"/>
                    </a:lnTo>
                    <a:lnTo>
                      <a:pt x="252" y="299"/>
                    </a:lnTo>
                    <a:lnTo>
                      <a:pt x="263" y="286"/>
                    </a:lnTo>
                    <a:lnTo>
                      <a:pt x="275" y="272"/>
                    </a:lnTo>
                    <a:lnTo>
                      <a:pt x="284" y="256"/>
                    </a:lnTo>
                    <a:lnTo>
                      <a:pt x="291" y="239"/>
                    </a:lnTo>
                    <a:lnTo>
                      <a:pt x="294" y="233"/>
                    </a:lnTo>
                    <a:lnTo>
                      <a:pt x="292" y="230"/>
                    </a:lnTo>
                    <a:lnTo>
                      <a:pt x="290" y="226"/>
                    </a:lnTo>
                    <a:lnTo>
                      <a:pt x="288" y="223"/>
                    </a:lnTo>
                    <a:lnTo>
                      <a:pt x="285" y="219"/>
                    </a:lnTo>
                    <a:lnTo>
                      <a:pt x="283" y="216"/>
                    </a:lnTo>
                    <a:lnTo>
                      <a:pt x="281" y="212"/>
                    </a:lnTo>
                    <a:lnTo>
                      <a:pt x="278" y="209"/>
                    </a:lnTo>
                    <a:lnTo>
                      <a:pt x="276" y="205"/>
                    </a:lnTo>
                    <a:lnTo>
                      <a:pt x="274" y="202"/>
                    </a:lnTo>
                    <a:lnTo>
                      <a:pt x="273" y="198"/>
                    </a:lnTo>
                    <a:lnTo>
                      <a:pt x="270" y="196"/>
                    </a:lnTo>
                    <a:lnTo>
                      <a:pt x="269" y="192"/>
                    </a:lnTo>
                    <a:lnTo>
                      <a:pt x="267" y="190"/>
                    </a:lnTo>
                    <a:lnTo>
                      <a:pt x="264" y="186"/>
                    </a:lnTo>
                    <a:lnTo>
                      <a:pt x="261" y="184"/>
                    </a:lnTo>
                    <a:lnTo>
                      <a:pt x="259" y="181"/>
                    </a:lnTo>
                    <a:lnTo>
                      <a:pt x="256" y="195"/>
                    </a:lnTo>
                    <a:lnTo>
                      <a:pt x="253" y="209"/>
                    </a:lnTo>
                    <a:lnTo>
                      <a:pt x="248" y="222"/>
                    </a:lnTo>
                    <a:lnTo>
                      <a:pt x="242" y="233"/>
                    </a:lnTo>
                    <a:lnTo>
                      <a:pt x="235" y="245"/>
                    </a:lnTo>
                    <a:lnTo>
                      <a:pt x="227" y="256"/>
                    </a:lnTo>
                    <a:lnTo>
                      <a:pt x="218" y="266"/>
                    </a:lnTo>
                    <a:lnTo>
                      <a:pt x="208" y="275"/>
                    </a:lnTo>
                    <a:lnTo>
                      <a:pt x="198" y="284"/>
                    </a:lnTo>
                    <a:lnTo>
                      <a:pt x="188" y="288"/>
                    </a:lnTo>
                    <a:lnTo>
                      <a:pt x="191" y="294"/>
                    </a:lnTo>
                    <a:lnTo>
                      <a:pt x="192" y="300"/>
                    </a:lnTo>
                    <a:lnTo>
                      <a:pt x="194" y="306"/>
                    </a:lnTo>
                    <a:lnTo>
                      <a:pt x="195" y="312"/>
                    </a:lnTo>
                    <a:lnTo>
                      <a:pt x="198" y="318"/>
                    </a:lnTo>
                    <a:lnTo>
                      <a:pt x="199" y="323"/>
                    </a:lnTo>
                    <a:lnTo>
                      <a:pt x="200" y="329"/>
                    </a:lnTo>
                    <a:lnTo>
                      <a:pt x="201" y="335"/>
                    </a:lnTo>
                    <a:close/>
                  </a:path>
                </a:pathLst>
              </a:custGeom>
              <a:solidFill>
                <a:srgbClr val="EBEB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03" name="Freeform 79"/>
              <p:cNvSpPr>
                <a:spLocks noEditPoints="1"/>
              </p:cNvSpPr>
              <p:nvPr/>
            </p:nvSpPr>
            <p:spPr bwMode="auto">
              <a:xfrm>
                <a:off x="5773738" y="3128963"/>
                <a:ext cx="117475" cy="133350"/>
              </a:xfrm>
              <a:custGeom>
                <a:avLst/>
                <a:gdLst/>
                <a:ahLst/>
                <a:cxnLst>
                  <a:cxn ang="0">
                    <a:pos x="28" y="3"/>
                  </a:cxn>
                  <a:cxn ang="0">
                    <a:pos x="5" y="16"/>
                  </a:cxn>
                  <a:cxn ang="0">
                    <a:pos x="4" y="23"/>
                  </a:cxn>
                  <a:cxn ang="0">
                    <a:pos x="12" y="32"/>
                  </a:cxn>
                  <a:cxn ang="0">
                    <a:pos x="20" y="40"/>
                  </a:cxn>
                  <a:cxn ang="0">
                    <a:pos x="28" y="48"/>
                  </a:cxn>
                  <a:cxn ang="0">
                    <a:pos x="39" y="50"/>
                  </a:cxn>
                  <a:cxn ang="0">
                    <a:pos x="55" y="43"/>
                  </a:cxn>
                  <a:cxn ang="0">
                    <a:pos x="74" y="39"/>
                  </a:cxn>
                  <a:cxn ang="0">
                    <a:pos x="76" y="34"/>
                  </a:cxn>
                  <a:cxn ang="0">
                    <a:pos x="64" y="25"/>
                  </a:cxn>
                  <a:cxn ang="0">
                    <a:pos x="52" y="16"/>
                  </a:cxn>
                  <a:cxn ang="0">
                    <a:pos x="39" y="5"/>
                  </a:cxn>
                  <a:cxn ang="0">
                    <a:pos x="153" y="254"/>
                  </a:cxn>
                  <a:cxn ang="0">
                    <a:pos x="173" y="241"/>
                  </a:cxn>
                  <a:cxn ang="0">
                    <a:pos x="192" y="222"/>
                  </a:cxn>
                  <a:cxn ang="0">
                    <a:pos x="207" y="199"/>
                  </a:cxn>
                  <a:cxn ang="0">
                    <a:pos x="218" y="175"/>
                  </a:cxn>
                  <a:cxn ang="0">
                    <a:pos x="224" y="147"/>
                  </a:cxn>
                  <a:cxn ang="0">
                    <a:pos x="220" y="143"/>
                  </a:cxn>
                  <a:cxn ang="0">
                    <a:pos x="217" y="140"/>
                  </a:cxn>
                  <a:cxn ang="0">
                    <a:pos x="212" y="136"/>
                  </a:cxn>
                  <a:cxn ang="0">
                    <a:pos x="208" y="133"/>
                  </a:cxn>
                  <a:cxn ang="0">
                    <a:pos x="177" y="123"/>
                  </a:cxn>
                  <a:cxn ang="0">
                    <a:pos x="173" y="105"/>
                  </a:cxn>
                  <a:cxn ang="0">
                    <a:pos x="179" y="108"/>
                  </a:cxn>
                  <a:cxn ang="0">
                    <a:pos x="185" y="112"/>
                  </a:cxn>
                  <a:cxn ang="0">
                    <a:pos x="192" y="115"/>
                  </a:cxn>
                  <a:cxn ang="0">
                    <a:pos x="198" y="120"/>
                  </a:cxn>
                  <a:cxn ang="0">
                    <a:pos x="200" y="122"/>
                  </a:cxn>
                  <a:cxn ang="0">
                    <a:pos x="203" y="126"/>
                  </a:cxn>
                  <a:cxn ang="0">
                    <a:pos x="206" y="129"/>
                  </a:cxn>
                  <a:cxn ang="0">
                    <a:pos x="208" y="133"/>
                  </a:cxn>
                  <a:cxn ang="0">
                    <a:pos x="177" y="142"/>
                  </a:cxn>
                  <a:cxn ang="0">
                    <a:pos x="173" y="161"/>
                  </a:cxn>
                  <a:cxn ang="0">
                    <a:pos x="166" y="177"/>
                  </a:cxn>
                  <a:cxn ang="0">
                    <a:pos x="156" y="192"/>
                  </a:cxn>
                  <a:cxn ang="0">
                    <a:pos x="143" y="205"/>
                  </a:cxn>
                  <a:cxn ang="0">
                    <a:pos x="138" y="216"/>
                  </a:cxn>
                  <a:cxn ang="0">
                    <a:pos x="143" y="226"/>
                  </a:cxn>
                  <a:cxn ang="0">
                    <a:pos x="146" y="238"/>
                  </a:cxn>
                  <a:cxn ang="0">
                    <a:pos x="151" y="250"/>
                  </a:cxn>
                </a:cxnLst>
                <a:rect l="0" t="0" r="r" b="b"/>
                <a:pathLst>
                  <a:path w="224" h="254">
                    <a:moveTo>
                      <a:pt x="33" y="0"/>
                    </a:moveTo>
                    <a:lnTo>
                      <a:pt x="28" y="3"/>
                    </a:lnTo>
                    <a:lnTo>
                      <a:pt x="16" y="9"/>
                    </a:lnTo>
                    <a:lnTo>
                      <a:pt x="5" y="16"/>
                    </a:lnTo>
                    <a:lnTo>
                      <a:pt x="0" y="19"/>
                    </a:lnTo>
                    <a:lnTo>
                      <a:pt x="4" y="23"/>
                    </a:lnTo>
                    <a:lnTo>
                      <a:pt x="8" y="27"/>
                    </a:lnTo>
                    <a:lnTo>
                      <a:pt x="12" y="32"/>
                    </a:lnTo>
                    <a:lnTo>
                      <a:pt x="16" y="35"/>
                    </a:lnTo>
                    <a:lnTo>
                      <a:pt x="20" y="40"/>
                    </a:lnTo>
                    <a:lnTo>
                      <a:pt x="25" y="45"/>
                    </a:lnTo>
                    <a:lnTo>
                      <a:pt x="28" y="48"/>
                    </a:lnTo>
                    <a:lnTo>
                      <a:pt x="33" y="53"/>
                    </a:lnTo>
                    <a:lnTo>
                      <a:pt x="39" y="50"/>
                    </a:lnTo>
                    <a:lnTo>
                      <a:pt x="47" y="46"/>
                    </a:lnTo>
                    <a:lnTo>
                      <a:pt x="55" y="43"/>
                    </a:lnTo>
                    <a:lnTo>
                      <a:pt x="64" y="40"/>
                    </a:lnTo>
                    <a:lnTo>
                      <a:pt x="74" y="39"/>
                    </a:lnTo>
                    <a:lnTo>
                      <a:pt x="83" y="38"/>
                    </a:lnTo>
                    <a:lnTo>
                      <a:pt x="76" y="34"/>
                    </a:lnTo>
                    <a:lnTo>
                      <a:pt x="70" y="30"/>
                    </a:lnTo>
                    <a:lnTo>
                      <a:pt x="64" y="25"/>
                    </a:lnTo>
                    <a:lnTo>
                      <a:pt x="57" y="20"/>
                    </a:lnTo>
                    <a:lnTo>
                      <a:pt x="52" y="16"/>
                    </a:lnTo>
                    <a:lnTo>
                      <a:pt x="46" y="11"/>
                    </a:lnTo>
                    <a:lnTo>
                      <a:pt x="39" y="5"/>
                    </a:lnTo>
                    <a:lnTo>
                      <a:pt x="33" y="0"/>
                    </a:lnTo>
                    <a:close/>
                    <a:moveTo>
                      <a:pt x="153" y="254"/>
                    </a:moveTo>
                    <a:lnTo>
                      <a:pt x="163" y="250"/>
                    </a:lnTo>
                    <a:lnTo>
                      <a:pt x="173" y="241"/>
                    </a:lnTo>
                    <a:lnTo>
                      <a:pt x="183" y="232"/>
                    </a:lnTo>
                    <a:lnTo>
                      <a:pt x="192" y="222"/>
                    </a:lnTo>
                    <a:lnTo>
                      <a:pt x="200" y="211"/>
                    </a:lnTo>
                    <a:lnTo>
                      <a:pt x="207" y="199"/>
                    </a:lnTo>
                    <a:lnTo>
                      <a:pt x="213" y="188"/>
                    </a:lnTo>
                    <a:lnTo>
                      <a:pt x="218" y="175"/>
                    </a:lnTo>
                    <a:lnTo>
                      <a:pt x="221" y="161"/>
                    </a:lnTo>
                    <a:lnTo>
                      <a:pt x="224" y="147"/>
                    </a:lnTo>
                    <a:lnTo>
                      <a:pt x="222" y="145"/>
                    </a:lnTo>
                    <a:lnTo>
                      <a:pt x="220" y="143"/>
                    </a:lnTo>
                    <a:lnTo>
                      <a:pt x="218" y="142"/>
                    </a:lnTo>
                    <a:lnTo>
                      <a:pt x="217" y="140"/>
                    </a:lnTo>
                    <a:lnTo>
                      <a:pt x="214" y="137"/>
                    </a:lnTo>
                    <a:lnTo>
                      <a:pt x="212" y="136"/>
                    </a:lnTo>
                    <a:lnTo>
                      <a:pt x="211" y="134"/>
                    </a:lnTo>
                    <a:lnTo>
                      <a:pt x="208" y="133"/>
                    </a:lnTo>
                    <a:lnTo>
                      <a:pt x="178" y="133"/>
                    </a:lnTo>
                    <a:lnTo>
                      <a:pt x="177" y="123"/>
                    </a:lnTo>
                    <a:lnTo>
                      <a:pt x="176" y="114"/>
                    </a:lnTo>
                    <a:lnTo>
                      <a:pt x="173" y="105"/>
                    </a:lnTo>
                    <a:lnTo>
                      <a:pt x="177" y="107"/>
                    </a:lnTo>
                    <a:lnTo>
                      <a:pt x="179" y="108"/>
                    </a:lnTo>
                    <a:lnTo>
                      <a:pt x="183" y="110"/>
                    </a:lnTo>
                    <a:lnTo>
                      <a:pt x="185" y="112"/>
                    </a:lnTo>
                    <a:lnTo>
                      <a:pt x="188" y="114"/>
                    </a:lnTo>
                    <a:lnTo>
                      <a:pt x="192" y="115"/>
                    </a:lnTo>
                    <a:lnTo>
                      <a:pt x="194" y="117"/>
                    </a:lnTo>
                    <a:lnTo>
                      <a:pt x="198" y="120"/>
                    </a:lnTo>
                    <a:lnTo>
                      <a:pt x="199" y="121"/>
                    </a:lnTo>
                    <a:lnTo>
                      <a:pt x="200" y="122"/>
                    </a:lnTo>
                    <a:lnTo>
                      <a:pt x="201" y="124"/>
                    </a:lnTo>
                    <a:lnTo>
                      <a:pt x="203" y="126"/>
                    </a:lnTo>
                    <a:lnTo>
                      <a:pt x="204" y="128"/>
                    </a:lnTo>
                    <a:lnTo>
                      <a:pt x="206" y="129"/>
                    </a:lnTo>
                    <a:lnTo>
                      <a:pt x="207" y="130"/>
                    </a:lnTo>
                    <a:lnTo>
                      <a:pt x="208" y="133"/>
                    </a:lnTo>
                    <a:lnTo>
                      <a:pt x="178" y="133"/>
                    </a:lnTo>
                    <a:lnTo>
                      <a:pt x="177" y="142"/>
                    </a:lnTo>
                    <a:lnTo>
                      <a:pt x="176" y="151"/>
                    </a:lnTo>
                    <a:lnTo>
                      <a:pt x="173" y="161"/>
                    </a:lnTo>
                    <a:lnTo>
                      <a:pt x="170" y="169"/>
                    </a:lnTo>
                    <a:lnTo>
                      <a:pt x="166" y="177"/>
                    </a:lnTo>
                    <a:lnTo>
                      <a:pt x="162" y="185"/>
                    </a:lnTo>
                    <a:lnTo>
                      <a:pt x="156" y="192"/>
                    </a:lnTo>
                    <a:lnTo>
                      <a:pt x="150" y="199"/>
                    </a:lnTo>
                    <a:lnTo>
                      <a:pt x="143" y="205"/>
                    </a:lnTo>
                    <a:lnTo>
                      <a:pt x="137" y="210"/>
                    </a:lnTo>
                    <a:lnTo>
                      <a:pt x="138" y="216"/>
                    </a:lnTo>
                    <a:lnTo>
                      <a:pt x="140" y="222"/>
                    </a:lnTo>
                    <a:lnTo>
                      <a:pt x="143" y="226"/>
                    </a:lnTo>
                    <a:lnTo>
                      <a:pt x="145" y="232"/>
                    </a:lnTo>
                    <a:lnTo>
                      <a:pt x="146" y="238"/>
                    </a:lnTo>
                    <a:lnTo>
                      <a:pt x="149" y="244"/>
                    </a:lnTo>
                    <a:lnTo>
                      <a:pt x="151" y="250"/>
                    </a:lnTo>
                    <a:lnTo>
                      <a:pt x="153" y="254"/>
                    </a:lnTo>
                    <a:close/>
                  </a:path>
                </a:pathLst>
              </a:custGeom>
              <a:solidFill>
                <a:srgbClr val="F0F0E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04" name="Freeform 80"/>
              <p:cNvSpPr>
                <a:spLocks/>
              </p:cNvSpPr>
              <p:nvPr/>
            </p:nvSpPr>
            <p:spPr bwMode="auto">
              <a:xfrm>
                <a:off x="5791201" y="3148013"/>
                <a:ext cx="76200" cy="92075"/>
              </a:xfrm>
              <a:custGeom>
                <a:avLst/>
                <a:gdLst/>
                <a:ahLst/>
                <a:cxnLst>
                  <a:cxn ang="0">
                    <a:pos x="145" y="95"/>
                  </a:cxn>
                  <a:cxn ang="0">
                    <a:pos x="144" y="85"/>
                  </a:cxn>
                  <a:cxn ang="0">
                    <a:pos x="143" y="76"/>
                  </a:cxn>
                  <a:cxn ang="0">
                    <a:pos x="140" y="67"/>
                  </a:cxn>
                  <a:cxn ang="0">
                    <a:pos x="139" y="65"/>
                  </a:cxn>
                  <a:cxn ang="0">
                    <a:pos x="137" y="64"/>
                  </a:cxn>
                  <a:cxn ang="0">
                    <a:pos x="136" y="63"/>
                  </a:cxn>
                  <a:cxn ang="0">
                    <a:pos x="134" y="62"/>
                  </a:cxn>
                  <a:cxn ang="0">
                    <a:pos x="132" y="61"/>
                  </a:cxn>
                  <a:cxn ang="0">
                    <a:pos x="131" y="59"/>
                  </a:cxn>
                  <a:cxn ang="0">
                    <a:pos x="130" y="58"/>
                  </a:cxn>
                  <a:cxn ang="0">
                    <a:pos x="127" y="56"/>
                  </a:cxn>
                  <a:cxn ang="0">
                    <a:pos x="118" y="49"/>
                  </a:cxn>
                  <a:cxn ang="0">
                    <a:pos x="109" y="42"/>
                  </a:cxn>
                  <a:cxn ang="0">
                    <a:pos x="98" y="35"/>
                  </a:cxn>
                  <a:cxn ang="0">
                    <a:pos x="89" y="28"/>
                  </a:cxn>
                  <a:cxn ang="0">
                    <a:pos x="79" y="21"/>
                  </a:cxn>
                  <a:cxn ang="0">
                    <a:pos x="69" y="14"/>
                  </a:cxn>
                  <a:cxn ang="0">
                    <a:pos x="60" y="7"/>
                  </a:cxn>
                  <a:cxn ang="0">
                    <a:pos x="50" y="0"/>
                  </a:cxn>
                  <a:cxn ang="0">
                    <a:pos x="41" y="1"/>
                  </a:cxn>
                  <a:cxn ang="0">
                    <a:pos x="31" y="2"/>
                  </a:cxn>
                  <a:cxn ang="0">
                    <a:pos x="22" y="5"/>
                  </a:cxn>
                  <a:cxn ang="0">
                    <a:pos x="14" y="8"/>
                  </a:cxn>
                  <a:cxn ang="0">
                    <a:pos x="6" y="12"/>
                  </a:cxn>
                  <a:cxn ang="0">
                    <a:pos x="0" y="15"/>
                  </a:cxn>
                  <a:cxn ang="0">
                    <a:pos x="13" y="30"/>
                  </a:cxn>
                  <a:cxn ang="0">
                    <a:pos x="26" y="45"/>
                  </a:cxn>
                  <a:cxn ang="0">
                    <a:pos x="37" y="61"/>
                  </a:cxn>
                  <a:cxn ang="0">
                    <a:pos x="50" y="77"/>
                  </a:cxn>
                  <a:cxn ang="0">
                    <a:pos x="62" y="92"/>
                  </a:cxn>
                  <a:cxn ang="0">
                    <a:pos x="72" y="109"/>
                  </a:cxn>
                  <a:cxn ang="0">
                    <a:pos x="84" y="124"/>
                  </a:cxn>
                  <a:cxn ang="0">
                    <a:pos x="95" y="139"/>
                  </a:cxn>
                  <a:cxn ang="0">
                    <a:pos x="96" y="144"/>
                  </a:cxn>
                  <a:cxn ang="0">
                    <a:pos x="96" y="147"/>
                  </a:cxn>
                  <a:cxn ang="0">
                    <a:pos x="97" y="152"/>
                  </a:cxn>
                  <a:cxn ang="0">
                    <a:pos x="98" y="155"/>
                  </a:cxn>
                  <a:cxn ang="0">
                    <a:pos x="99" y="160"/>
                  </a:cxn>
                  <a:cxn ang="0">
                    <a:pos x="100" y="164"/>
                  </a:cxn>
                  <a:cxn ang="0">
                    <a:pos x="103" y="168"/>
                  </a:cxn>
                  <a:cxn ang="0">
                    <a:pos x="104" y="172"/>
                  </a:cxn>
                  <a:cxn ang="0">
                    <a:pos x="110" y="167"/>
                  </a:cxn>
                  <a:cxn ang="0">
                    <a:pos x="117" y="161"/>
                  </a:cxn>
                  <a:cxn ang="0">
                    <a:pos x="123" y="154"/>
                  </a:cxn>
                  <a:cxn ang="0">
                    <a:pos x="129" y="147"/>
                  </a:cxn>
                  <a:cxn ang="0">
                    <a:pos x="133" y="139"/>
                  </a:cxn>
                  <a:cxn ang="0">
                    <a:pos x="137" y="131"/>
                  </a:cxn>
                  <a:cxn ang="0">
                    <a:pos x="140" y="123"/>
                  </a:cxn>
                  <a:cxn ang="0">
                    <a:pos x="143" y="113"/>
                  </a:cxn>
                  <a:cxn ang="0">
                    <a:pos x="144" y="104"/>
                  </a:cxn>
                  <a:cxn ang="0">
                    <a:pos x="145" y="95"/>
                  </a:cxn>
                </a:cxnLst>
                <a:rect l="0" t="0" r="r" b="b"/>
                <a:pathLst>
                  <a:path w="145" h="172">
                    <a:moveTo>
                      <a:pt x="145" y="95"/>
                    </a:moveTo>
                    <a:lnTo>
                      <a:pt x="144" y="85"/>
                    </a:lnTo>
                    <a:lnTo>
                      <a:pt x="143" y="76"/>
                    </a:lnTo>
                    <a:lnTo>
                      <a:pt x="140" y="67"/>
                    </a:lnTo>
                    <a:lnTo>
                      <a:pt x="139" y="65"/>
                    </a:lnTo>
                    <a:lnTo>
                      <a:pt x="137" y="64"/>
                    </a:lnTo>
                    <a:lnTo>
                      <a:pt x="136" y="63"/>
                    </a:lnTo>
                    <a:lnTo>
                      <a:pt x="134" y="62"/>
                    </a:lnTo>
                    <a:lnTo>
                      <a:pt x="132" y="61"/>
                    </a:lnTo>
                    <a:lnTo>
                      <a:pt x="131" y="59"/>
                    </a:lnTo>
                    <a:lnTo>
                      <a:pt x="130" y="58"/>
                    </a:lnTo>
                    <a:lnTo>
                      <a:pt x="127" y="56"/>
                    </a:lnTo>
                    <a:lnTo>
                      <a:pt x="118" y="49"/>
                    </a:lnTo>
                    <a:lnTo>
                      <a:pt x="109" y="42"/>
                    </a:lnTo>
                    <a:lnTo>
                      <a:pt x="98" y="35"/>
                    </a:lnTo>
                    <a:lnTo>
                      <a:pt x="89" y="28"/>
                    </a:lnTo>
                    <a:lnTo>
                      <a:pt x="79" y="21"/>
                    </a:lnTo>
                    <a:lnTo>
                      <a:pt x="69" y="14"/>
                    </a:lnTo>
                    <a:lnTo>
                      <a:pt x="60" y="7"/>
                    </a:lnTo>
                    <a:lnTo>
                      <a:pt x="50" y="0"/>
                    </a:lnTo>
                    <a:lnTo>
                      <a:pt x="41" y="1"/>
                    </a:lnTo>
                    <a:lnTo>
                      <a:pt x="31" y="2"/>
                    </a:lnTo>
                    <a:lnTo>
                      <a:pt x="22" y="5"/>
                    </a:lnTo>
                    <a:lnTo>
                      <a:pt x="14" y="8"/>
                    </a:lnTo>
                    <a:lnTo>
                      <a:pt x="6" y="12"/>
                    </a:lnTo>
                    <a:lnTo>
                      <a:pt x="0" y="15"/>
                    </a:lnTo>
                    <a:lnTo>
                      <a:pt x="13" y="30"/>
                    </a:lnTo>
                    <a:lnTo>
                      <a:pt x="26" y="45"/>
                    </a:lnTo>
                    <a:lnTo>
                      <a:pt x="37" y="61"/>
                    </a:lnTo>
                    <a:lnTo>
                      <a:pt x="50" y="77"/>
                    </a:lnTo>
                    <a:lnTo>
                      <a:pt x="62" y="92"/>
                    </a:lnTo>
                    <a:lnTo>
                      <a:pt x="72" y="109"/>
                    </a:lnTo>
                    <a:lnTo>
                      <a:pt x="84" y="124"/>
                    </a:lnTo>
                    <a:lnTo>
                      <a:pt x="95" y="139"/>
                    </a:lnTo>
                    <a:lnTo>
                      <a:pt x="96" y="144"/>
                    </a:lnTo>
                    <a:lnTo>
                      <a:pt x="96" y="147"/>
                    </a:lnTo>
                    <a:lnTo>
                      <a:pt x="97" y="152"/>
                    </a:lnTo>
                    <a:lnTo>
                      <a:pt x="98" y="155"/>
                    </a:lnTo>
                    <a:lnTo>
                      <a:pt x="99" y="160"/>
                    </a:lnTo>
                    <a:lnTo>
                      <a:pt x="100" y="164"/>
                    </a:lnTo>
                    <a:lnTo>
                      <a:pt x="103" y="168"/>
                    </a:lnTo>
                    <a:lnTo>
                      <a:pt x="104" y="172"/>
                    </a:lnTo>
                    <a:lnTo>
                      <a:pt x="110" y="167"/>
                    </a:lnTo>
                    <a:lnTo>
                      <a:pt x="117" y="161"/>
                    </a:lnTo>
                    <a:lnTo>
                      <a:pt x="123" y="154"/>
                    </a:lnTo>
                    <a:lnTo>
                      <a:pt x="129" y="147"/>
                    </a:lnTo>
                    <a:lnTo>
                      <a:pt x="133" y="139"/>
                    </a:lnTo>
                    <a:lnTo>
                      <a:pt x="137" y="131"/>
                    </a:lnTo>
                    <a:lnTo>
                      <a:pt x="140" y="123"/>
                    </a:lnTo>
                    <a:lnTo>
                      <a:pt x="143" y="113"/>
                    </a:lnTo>
                    <a:lnTo>
                      <a:pt x="144" y="104"/>
                    </a:lnTo>
                    <a:lnTo>
                      <a:pt x="145" y="95"/>
                    </a:lnTo>
                    <a:close/>
                  </a:path>
                </a:pathLst>
              </a:custGeom>
              <a:solidFill>
                <a:srgbClr val="F5F5E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05" name="Freeform 81"/>
              <p:cNvSpPr>
                <a:spLocks/>
              </p:cNvSpPr>
              <p:nvPr/>
            </p:nvSpPr>
            <p:spPr bwMode="auto">
              <a:xfrm>
                <a:off x="5807076" y="3173413"/>
                <a:ext cx="34925" cy="41275"/>
              </a:xfrm>
              <a:custGeom>
                <a:avLst/>
                <a:gdLst/>
                <a:ahLst/>
                <a:cxnLst>
                  <a:cxn ang="0">
                    <a:pos x="67" y="47"/>
                  </a:cxn>
                  <a:cxn ang="0">
                    <a:pos x="67" y="37"/>
                  </a:cxn>
                  <a:cxn ang="0">
                    <a:pos x="63" y="28"/>
                  </a:cxn>
                  <a:cxn ang="0">
                    <a:pos x="60" y="20"/>
                  </a:cxn>
                  <a:cxn ang="0">
                    <a:pos x="54" y="13"/>
                  </a:cxn>
                  <a:cxn ang="0">
                    <a:pos x="47" y="7"/>
                  </a:cxn>
                  <a:cxn ang="0">
                    <a:pos x="39" y="3"/>
                  </a:cxn>
                  <a:cxn ang="0">
                    <a:pos x="30" y="0"/>
                  </a:cxn>
                  <a:cxn ang="0">
                    <a:pos x="20" y="0"/>
                  </a:cxn>
                  <a:cxn ang="0">
                    <a:pos x="11" y="0"/>
                  </a:cxn>
                  <a:cxn ang="0">
                    <a:pos x="3" y="3"/>
                  </a:cxn>
                  <a:cxn ang="0">
                    <a:pos x="0" y="4"/>
                  </a:cxn>
                  <a:cxn ang="0">
                    <a:pos x="7" y="13"/>
                  </a:cxn>
                  <a:cxn ang="0">
                    <a:pos x="14" y="22"/>
                  </a:cxn>
                  <a:cxn ang="0">
                    <a:pos x="21" y="31"/>
                  </a:cxn>
                  <a:cxn ang="0">
                    <a:pos x="28" y="41"/>
                  </a:cxn>
                  <a:cxn ang="0">
                    <a:pos x="35" y="50"/>
                  </a:cxn>
                  <a:cxn ang="0">
                    <a:pos x="42" y="59"/>
                  </a:cxn>
                  <a:cxn ang="0">
                    <a:pos x="48" y="69"/>
                  </a:cxn>
                  <a:cxn ang="0">
                    <a:pos x="55" y="78"/>
                  </a:cxn>
                  <a:cxn ang="0">
                    <a:pos x="60" y="72"/>
                  </a:cxn>
                  <a:cxn ang="0">
                    <a:pos x="63" y="64"/>
                  </a:cxn>
                  <a:cxn ang="0">
                    <a:pos x="67" y="56"/>
                  </a:cxn>
                  <a:cxn ang="0">
                    <a:pos x="67" y="47"/>
                  </a:cxn>
                </a:cxnLst>
                <a:rect l="0" t="0" r="r" b="b"/>
                <a:pathLst>
                  <a:path w="67" h="78">
                    <a:moveTo>
                      <a:pt x="67" y="47"/>
                    </a:moveTo>
                    <a:lnTo>
                      <a:pt x="67" y="37"/>
                    </a:lnTo>
                    <a:lnTo>
                      <a:pt x="63" y="28"/>
                    </a:lnTo>
                    <a:lnTo>
                      <a:pt x="60" y="20"/>
                    </a:lnTo>
                    <a:lnTo>
                      <a:pt x="54" y="13"/>
                    </a:lnTo>
                    <a:lnTo>
                      <a:pt x="47" y="7"/>
                    </a:lnTo>
                    <a:lnTo>
                      <a:pt x="39" y="3"/>
                    </a:lnTo>
                    <a:lnTo>
                      <a:pt x="30" y="0"/>
                    </a:lnTo>
                    <a:lnTo>
                      <a:pt x="20" y="0"/>
                    </a:lnTo>
                    <a:lnTo>
                      <a:pt x="11" y="0"/>
                    </a:lnTo>
                    <a:lnTo>
                      <a:pt x="3" y="3"/>
                    </a:lnTo>
                    <a:lnTo>
                      <a:pt x="0" y="4"/>
                    </a:lnTo>
                    <a:lnTo>
                      <a:pt x="7" y="13"/>
                    </a:lnTo>
                    <a:lnTo>
                      <a:pt x="14" y="22"/>
                    </a:lnTo>
                    <a:lnTo>
                      <a:pt x="21" y="31"/>
                    </a:lnTo>
                    <a:lnTo>
                      <a:pt x="28" y="41"/>
                    </a:lnTo>
                    <a:lnTo>
                      <a:pt x="35" y="50"/>
                    </a:lnTo>
                    <a:lnTo>
                      <a:pt x="42" y="59"/>
                    </a:lnTo>
                    <a:lnTo>
                      <a:pt x="48" y="69"/>
                    </a:lnTo>
                    <a:lnTo>
                      <a:pt x="55" y="78"/>
                    </a:lnTo>
                    <a:lnTo>
                      <a:pt x="60" y="72"/>
                    </a:lnTo>
                    <a:lnTo>
                      <a:pt x="63" y="64"/>
                    </a:lnTo>
                    <a:lnTo>
                      <a:pt x="67" y="56"/>
                    </a:lnTo>
                    <a:lnTo>
                      <a:pt x="67" y="4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06" name="Rectangle 82"/>
              <p:cNvSpPr>
                <a:spLocks noChangeArrowheads="1"/>
              </p:cNvSpPr>
              <p:nvPr/>
            </p:nvSpPr>
            <p:spPr bwMode="auto">
              <a:xfrm>
                <a:off x="5178426" y="2973388"/>
                <a:ext cx="1588" cy="4763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07" name="Freeform 83"/>
              <p:cNvSpPr>
                <a:spLocks noEditPoints="1"/>
              </p:cNvSpPr>
              <p:nvPr/>
            </p:nvSpPr>
            <p:spPr bwMode="auto">
              <a:xfrm>
                <a:off x="5178426" y="2981325"/>
                <a:ext cx="198438" cy="477838"/>
              </a:xfrm>
              <a:custGeom>
                <a:avLst/>
                <a:gdLst/>
                <a:ahLst/>
                <a:cxnLst>
                  <a:cxn ang="0">
                    <a:pos x="7" y="53"/>
                  </a:cxn>
                  <a:cxn ang="0">
                    <a:pos x="5" y="53"/>
                  </a:cxn>
                  <a:cxn ang="0">
                    <a:pos x="0" y="56"/>
                  </a:cxn>
                  <a:cxn ang="0">
                    <a:pos x="0" y="49"/>
                  </a:cxn>
                  <a:cxn ang="0">
                    <a:pos x="0" y="42"/>
                  </a:cxn>
                  <a:cxn ang="0">
                    <a:pos x="0" y="35"/>
                  </a:cxn>
                  <a:cxn ang="0">
                    <a:pos x="0" y="28"/>
                  </a:cxn>
                  <a:cxn ang="0">
                    <a:pos x="0" y="21"/>
                  </a:cxn>
                  <a:cxn ang="0">
                    <a:pos x="0" y="14"/>
                  </a:cxn>
                  <a:cxn ang="0">
                    <a:pos x="1" y="7"/>
                  </a:cxn>
                  <a:cxn ang="0">
                    <a:pos x="1" y="0"/>
                  </a:cxn>
                  <a:cxn ang="0">
                    <a:pos x="3" y="7"/>
                  </a:cxn>
                  <a:cxn ang="0">
                    <a:pos x="3" y="13"/>
                  </a:cxn>
                  <a:cxn ang="0">
                    <a:pos x="4" y="20"/>
                  </a:cxn>
                  <a:cxn ang="0">
                    <a:pos x="4" y="27"/>
                  </a:cxn>
                  <a:cxn ang="0">
                    <a:pos x="4" y="33"/>
                  </a:cxn>
                  <a:cxn ang="0">
                    <a:pos x="5" y="40"/>
                  </a:cxn>
                  <a:cxn ang="0">
                    <a:pos x="5" y="46"/>
                  </a:cxn>
                  <a:cxn ang="0">
                    <a:pos x="7" y="53"/>
                  </a:cxn>
                  <a:cxn ang="0">
                    <a:pos x="206" y="896"/>
                  </a:cxn>
                  <a:cxn ang="0">
                    <a:pos x="221" y="896"/>
                  </a:cxn>
                  <a:cxn ang="0">
                    <a:pos x="243" y="894"/>
                  </a:cxn>
                  <a:cxn ang="0">
                    <a:pos x="265" y="891"/>
                  </a:cxn>
                  <a:cxn ang="0">
                    <a:pos x="287" y="887"/>
                  </a:cxn>
                  <a:cxn ang="0">
                    <a:pos x="309" y="882"/>
                  </a:cxn>
                  <a:cxn ang="0">
                    <a:pos x="330" y="876"/>
                  </a:cxn>
                  <a:cxn ang="0">
                    <a:pos x="351" y="869"/>
                  </a:cxn>
                  <a:cxn ang="0">
                    <a:pos x="371" y="861"/>
                  </a:cxn>
                  <a:cxn ang="0">
                    <a:pos x="376" y="859"/>
                  </a:cxn>
                  <a:cxn ang="0">
                    <a:pos x="369" y="865"/>
                  </a:cxn>
                  <a:cxn ang="0">
                    <a:pos x="362" y="869"/>
                  </a:cxn>
                  <a:cxn ang="0">
                    <a:pos x="354" y="874"/>
                  </a:cxn>
                  <a:cxn ang="0">
                    <a:pos x="347" y="879"/>
                  </a:cxn>
                  <a:cxn ang="0">
                    <a:pos x="339" y="882"/>
                  </a:cxn>
                  <a:cxn ang="0">
                    <a:pos x="331" y="886"/>
                  </a:cxn>
                  <a:cxn ang="0">
                    <a:pos x="323" y="889"/>
                  </a:cxn>
                  <a:cxn ang="0">
                    <a:pos x="314" y="891"/>
                  </a:cxn>
                  <a:cxn ang="0">
                    <a:pos x="306" y="895"/>
                  </a:cxn>
                  <a:cxn ang="0">
                    <a:pos x="298" y="897"/>
                  </a:cxn>
                  <a:cxn ang="0">
                    <a:pos x="289" y="898"/>
                  </a:cxn>
                  <a:cxn ang="0">
                    <a:pos x="278" y="900"/>
                  </a:cxn>
                  <a:cxn ang="0">
                    <a:pos x="269" y="900"/>
                  </a:cxn>
                  <a:cxn ang="0">
                    <a:pos x="259" y="900"/>
                  </a:cxn>
                  <a:cxn ang="0">
                    <a:pos x="250" y="901"/>
                  </a:cxn>
                  <a:cxn ang="0">
                    <a:pos x="243" y="902"/>
                  </a:cxn>
                  <a:cxn ang="0">
                    <a:pos x="238" y="901"/>
                  </a:cxn>
                  <a:cxn ang="0">
                    <a:pos x="234" y="901"/>
                  </a:cxn>
                  <a:cxn ang="0">
                    <a:pos x="229" y="902"/>
                  </a:cxn>
                  <a:cxn ang="0">
                    <a:pos x="224" y="902"/>
                  </a:cxn>
                  <a:cxn ang="0">
                    <a:pos x="220" y="902"/>
                  </a:cxn>
                  <a:cxn ang="0">
                    <a:pos x="215" y="901"/>
                  </a:cxn>
                  <a:cxn ang="0">
                    <a:pos x="210" y="900"/>
                  </a:cxn>
                  <a:cxn ang="0">
                    <a:pos x="206" y="896"/>
                  </a:cxn>
                  <a:cxn ang="0">
                    <a:pos x="206" y="896"/>
                  </a:cxn>
                  <a:cxn ang="0">
                    <a:pos x="206" y="896"/>
                  </a:cxn>
                  <a:cxn ang="0">
                    <a:pos x="206" y="896"/>
                  </a:cxn>
                  <a:cxn ang="0">
                    <a:pos x="206" y="896"/>
                  </a:cxn>
                  <a:cxn ang="0">
                    <a:pos x="206" y="896"/>
                  </a:cxn>
                  <a:cxn ang="0">
                    <a:pos x="206" y="896"/>
                  </a:cxn>
                  <a:cxn ang="0">
                    <a:pos x="206" y="896"/>
                  </a:cxn>
                  <a:cxn ang="0">
                    <a:pos x="206" y="896"/>
                  </a:cxn>
                </a:cxnLst>
                <a:rect l="0" t="0" r="r" b="b"/>
                <a:pathLst>
                  <a:path w="376" h="902">
                    <a:moveTo>
                      <a:pt x="7" y="53"/>
                    </a:moveTo>
                    <a:lnTo>
                      <a:pt x="5" y="53"/>
                    </a:lnTo>
                    <a:lnTo>
                      <a:pt x="0" y="56"/>
                    </a:lnTo>
                    <a:lnTo>
                      <a:pt x="0" y="49"/>
                    </a:lnTo>
                    <a:lnTo>
                      <a:pt x="0" y="42"/>
                    </a:lnTo>
                    <a:lnTo>
                      <a:pt x="0" y="35"/>
                    </a:lnTo>
                    <a:lnTo>
                      <a:pt x="0" y="28"/>
                    </a:lnTo>
                    <a:lnTo>
                      <a:pt x="0" y="21"/>
                    </a:lnTo>
                    <a:lnTo>
                      <a:pt x="0" y="14"/>
                    </a:lnTo>
                    <a:lnTo>
                      <a:pt x="1" y="7"/>
                    </a:lnTo>
                    <a:lnTo>
                      <a:pt x="1" y="0"/>
                    </a:lnTo>
                    <a:lnTo>
                      <a:pt x="3" y="7"/>
                    </a:lnTo>
                    <a:lnTo>
                      <a:pt x="3" y="13"/>
                    </a:lnTo>
                    <a:lnTo>
                      <a:pt x="4" y="20"/>
                    </a:lnTo>
                    <a:lnTo>
                      <a:pt x="4" y="27"/>
                    </a:lnTo>
                    <a:lnTo>
                      <a:pt x="4" y="33"/>
                    </a:lnTo>
                    <a:lnTo>
                      <a:pt x="5" y="40"/>
                    </a:lnTo>
                    <a:lnTo>
                      <a:pt x="5" y="46"/>
                    </a:lnTo>
                    <a:lnTo>
                      <a:pt x="7" y="53"/>
                    </a:lnTo>
                    <a:close/>
                    <a:moveTo>
                      <a:pt x="206" y="896"/>
                    </a:moveTo>
                    <a:lnTo>
                      <a:pt x="221" y="896"/>
                    </a:lnTo>
                    <a:lnTo>
                      <a:pt x="243" y="894"/>
                    </a:lnTo>
                    <a:lnTo>
                      <a:pt x="265" y="891"/>
                    </a:lnTo>
                    <a:lnTo>
                      <a:pt x="287" y="887"/>
                    </a:lnTo>
                    <a:lnTo>
                      <a:pt x="309" y="882"/>
                    </a:lnTo>
                    <a:lnTo>
                      <a:pt x="330" y="876"/>
                    </a:lnTo>
                    <a:lnTo>
                      <a:pt x="351" y="869"/>
                    </a:lnTo>
                    <a:lnTo>
                      <a:pt x="371" y="861"/>
                    </a:lnTo>
                    <a:lnTo>
                      <a:pt x="376" y="859"/>
                    </a:lnTo>
                    <a:lnTo>
                      <a:pt x="369" y="865"/>
                    </a:lnTo>
                    <a:lnTo>
                      <a:pt x="362" y="869"/>
                    </a:lnTo>
                    <a:lnTo>
                      <a:pt x="354" y="874"/>
                    </a:lnTo>
                    <a:lnTo>
                      <a:pt x="347" y="879"/>
                    </a:lnTo>
                    <a:lnTo>
                      <a:pt x="339" y="882"/>
                    </a:lnTo>
                    <a:lnTo>
                      <a:pt x="331" y="886"/>
                    </a:lnTo>
                    <a:lnTo>
                      <a:pt x="323" y="889"/>
                    </a:lnTo>
                    <a:lnTo>
                      <a:pt x="314" y="891"/>
                    </a:lnTo>
                    <a:lnTo>
                      <a:pt x="306" y="895"/>
                    </a:lnTo>
                    <a:lnTo>
                      <a:pt x="298" y="897"/>
                    </a:lnTo>
                    <a:lnTo>
                      <a:pt x="289" y="898"/>
                    </a:lnTo>
                    <a:lnTo>
                      <a:pt x="278" y="900"/>
                    </a:lnTo>
                    <a:lnTo>
                      <a:pt x="269" y="900"/>
                    </a:lnTo>
                    <a:lnTo>
                      <a:pt x="259" y="900"/>
                    </a:lnTo>
                    <a:lnTo>
                      <a:pt x="250" y="901"/>
                    </a:lnTo>
                    <a:lnTo>
                      <a:pt x="243" y="902"/>
                    </a:lnTo>
                    <a:lnTo>
                      <a:pt x="238" y="901"/>
                    </a:lnTo>
                    <a:lnTo>
                      <a:pt x="234" y="901"/>
                    </a:lnTo>
                    <a:lnTo>
                      <a:pt x="229" y="902"/>
                    </a:lnTo>
                    <a:lnTo>
                      <a:pt x="224" y="902"/>
                    </a:lnTo>
                    <a:lnTo>
                      <a:pt x="220" y="902"/>
                    </a:lnTo>
                    <a:lnTo>
                      <a:pt x="215" y="901"/>
                    </a:lnTo>
                    <a:lnTo>
                      <a:pt x="210" y="900"/>
                    </a:lnTo>
                    <a:lnTo>
                      <a:pt x="206" y="896"/>
                    </a:lnTo>
                    <a:lnTo>
                      <a:pt x="206" y="896"/>
                    </a:lnTo>
                    <a:lnTo>
                      <a:pt x="206" y="896"/>
                    </a:lnTo>
                    <a:lnTo>
                      <a:pt x="206" y="896"/>
                    </a:lnTo>
                    <a:lnTo>
                      <a:pt x="206" y="896"/>
                    </a:lnTo>
                    <a:lnTo>
                      <a:pt x="206" y="896"/>
                    </a:lnTo>
                    <a:lnTo>
                      <a:pt x="206" y="896"/>
                    </a:lnTo>
                    <a:lnTo>
                      <a:pt x="206" y="896"/>
                    </a:lnTo>
                    <a:lnTo>
                      <a:pt x="206" y="896"/>
                    </a:lnTo>
                    <a:close/>
                  </a:path>
                </a:pathLst>
              </a:custGeom>
              <a:solidFill>
                <a:srgbClr val="CFCF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08" name="Freeform 84"/>
              <p:cNvSpPr>
                <a:spLocks noEditPoints="1"/>
              </p:cNvSpPr>
              <p:nvPr/>
            </p:nvSpPr>
            <p:spPr bwMode="auto">
              <a:xfrm>
                <a:off x="5178426" y="3009900"/>
                <a:ext cx="219075" cy="44608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10"/>
                  </a:cxn>
                  <a:cxn ang="0">
                    <a:pos x="1" y="23"/>
                  </a:cxn>
                  <a:cxn ang="0">
                    <a:pos x="2" y="37"/>
                  </a:cxn>
                  <a:cxn ang="0">
                    <a:pos x="3" y="50"/>
                  </a:cxn>
                  <a:cxn ang="0">
                    <a:pos x="10" y="53"/>
                  </a:cxn>
                  <a:cxn ang="0">
                    <a:pos x="18" y="45"/>
                  </a:cxn>
                  <a:cxn ang="0">
                    <a:pos x="16" y="37"/>
                  </a:cxn>
                  <a:cxn ang="0">
                    <a:pos x="15" y="30"/>
                  </a:cxn>
                  <a:cxn ang="0">
                    <a:pos x="14" y="22"/>
                  </a:cxn>
                  <a:cxn ang="0">
                    <a:pos x="11" y="16"/>
                  </a:cxn>
                  <a:cxn ang="0">
                    <a:pos x="10" y="11"/>
                  </a:cxn>
                  <a:cxn ang="0">
                    <a:pos x="9" y="7"/>
                  </a:cxn>
                  <a:cxn ang="0">
                    <a:pos x="8" y="2"/>
                  </a:cxn>
                  <a:cxn ang="0">
                    <a:pos x="206" y="843"/>
                  </a:cxn>
                  <a:cxn ang="0">
                    <a:pos x="243" y="841"/>
                  </a:cxn>
                  <a:cxn ang="0">
                    <a:pos x="287" y="834"/>
                  </a:cxn>
                  <a:cxn ang="0">
                    <a:pos x="330" y="823"/>
                  </a:cxn>
                  <a:cxn ang="0">
                    <a:pos x="371" y="808"/>
                  </a:cxn>
                  <a:cxn ang="0">
                    <a:pos x="378" y="805"/>
                  </a:cxn>
                  <a:cxn ang="0">
                    <a:pos x="380" y="802"/>
                  </a:cxn>
                  <a:cxn ang="0">
                    <a:pos x="383" y="800"/>
                  </a:cxn>
                  <a:cxn ang="0">
                    <a:pos x="386" y="799"/>
                  </a:cxn>
                  <a:cxn ang="0">
                    <a:pos x="390" y="788"/>
                  </a:cxn>
                  <a:cxn ang="0">
                    <a:pos x="399" y="772"/>
                  </a:cxn>
                  <a:cxn ang="0">
                    <a:pos x="407" y="755"/>
                  </a:cxn>
                  <a:cxn ang="0">
                    <a:pos x="414" y="738"/>
                  </a:cxn>
                  <a:cxn ang="0">
                    <a:pos x="402" y="737"/>
                  </a:cxn>
                  <a:cxn ang="0">
                    <a:pos x="369" y="755"/>
                  </a:cxn>
                  <a:cxn ang="0">
                    <a:pos x="334" y="771"/>
                  </a:cxn>
                  <a:cxn ang="0">
                    <a:pos x="297" y="781"/>
                  </a:cxn>
                  <a:cxn ang="0">
                    <a:pos x="258" y="789"/>
                  </a:cxn>
                  <a:cxn ang="0">
                    <a:pos x="227" y="793"/>
                  </a:cxn>
                  <a:cxn ang="0">
                    <a:pos x="223" y="799"/>
                  </a:cxn>
                  <a:cxn ang="0">
                    <a:pos x="221" y="803"/>
                  </a:cxn>
                  <a:cxn ang="0">
                    <a:pos x="217" y="808"/>
                  </a:cxn>
                  <a:cxn ang="0">
                    <a:pos x="214" y="814"/>
                  </a:cxn>
                  <a:cxn ang="0">
                    <a:pos x="209" y="821"/>
                  </a:cxn>
                  <a:cxn ang="0">
                    <a:pos x="204" y="829"/>
                  </a:cxn>
                  <a:cxn ang="0">
                    <a:pos x="203" y="836"/>
                  </a:cxn>
                  <a:cxn ang="0">
                    <a:pos x="206" y="843"/>
                  </a:cxn>
                </a:cxnLst>
                <a:rect l="0" t="0" r="r" b="b"/>
                <a:pathLst>
                  <a:path w="415" h="843">
                    <a:moveTo>
                      <a:pt x="7" y="0"/>
                    </a:moveTo>
                    <a:lnTo>
                      <a:pt x="5" y="0"/>
                    </a:lnTo>
                    <a:lnTo>
                      <a:pt x="0" y="3"/>
                    </a:lnTo>
                    <a:lnTo>
                      <a:pt x="0" y="10"/>
                    </a:lnTo>
                    <a:lnTo>
                      <a:pt x="1" y="17"/>
                    </a:lnTo>
                    <a:lnTo>
                      <a:pt x="1" y="23"/>
                    </a:lnTo>
                    <a:lnTo>
                      <a:pt x="2" y="30"/>
                    </a:lnTo>
                    <a:lnTo>
                      <a:pt x="2" y="37"/>
                    </a:lnTo>
                    <a:lnTo>
                      <a:pt x="3" y="43"/>
                    </a:lnTo>
                    <a:lnTo>
                      <a:pt x="3" y="50"/>
                    </a:lnTo>
                    <a:lnTo>
                      <a:pt x="4" y="56"/>
                    </a:lnTo>
                    <a:lnTo>
                      <a:pt x="10" y="53"/>
                    </a:lnTo>
                    <a:lnTo>
                      <a:pt x="18" y="49"/>
                    </a:lnTo>
                    <a:lnTo>
                      <a:pt x="18" y="45"/>
                    </a:lnTo>
                    <a:lnTo>
                      <a:pt x="17" y="42"/>
                    </a:lnTo>
                    <a:lnTo>
                      <a:pt x="16" y="37"/>
                    </a:lnTo>
                    <a:lnTo>
                      <a:pt x="16" y="34"/>
                    </a:lnTo>
                    <a:lnTo>
                      <a:pt x="15" y="30"/>
                    </a:lnTo>
                    <a:lnTo>
                      <a:pt x="14" y="25"/>
                    </a:lnTo>
                    <a:lnTo>
                      <a:pt x="14" y="22"/>
                    </a:lnTo>
                    <a:lnTo>
                      <a:pt x="12" y="18"/>
                    </a:lnTo>
                    <a:lnTo>
                      <a:pt x="11" y="16"/>
                    </a:lnTo>
                    <a:lnTo>
                      <a:pt x="10" y="14"/>
                    </a:lnTo>
                    <a:lnTo>
                      <a:pt x="10" y="11"/>
                    </a:lnTo>
                    <a:lnTo>
                      <a:pt x="9" y="9"/>
                    </a:lnTo>
                    <a:lnTo>
                      <a:pt x="9" y="7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7" y="0"/>
                    </a:lnTo>
                    <a:close/>
                    <a:moveTo>
                      <a:pt x="206" y="843"/>
                    </a:moveTo>
                    <a:lnTo>
                      <a:pt x="221" y="843"/>
                    </a:lnTo>
                    <a:lnTo>
                      <a:pt x="243" y="841"/>
                    </a:lnTo>
                    <a:lnTo>
                      <a:pt x="265" y="838"/>
                    </a:lnTo>
                    <a:lnTo>
                      <a:pt x="287" y="834"/>
                    </a:lnTo>
                    <a:lnTo>
                      <a:pt x="309" y="829"/>
                    </a:lnTo>
                    <a:lnTo>
                      <a:pt x="330" y="823"/>
                    </a:lnTo>
                    <a:lnTo>
                      <a:pt x="351" y="816"/>
                    </a:lnTo>
                    <a:lnTo>
                      <a:pt x="371" y="808"/>
                    </a:lnTo>
                    <a:lnTo>
                      <a:pt x="376" y="806"/>
                    </a:lnTo>
                    <a:lnTo>
                      <a:pt x="378" y="805"/>
                    </a:lnTo>
                    <a:lnTo>
                      <a:pt x="379" y="803"/>
                    </a:lnTo>
                    <a:lnTo>
                      <a:pt x="380" y="802"/>
                    </a:lnTo>
                    <a:lnTo>
                      <a:pt x="382" y="801"/>
                    </a:lnTo>
                    <a:lnTo>
                      <a:pt x="383" y="800"/>
                    </a:lnTo>
                    <a:lnTo>
                      <a:pt x="385" y="799"/>
                    </a:lnTo>
                    <a:lnTo>
                      <a:pt x="386" y="799"/>
                    </a:lnTo>
                    <a:lnTo>
                      <a:pt x="387" y="798"/>
                    </a:lnTo>
                    <a:lnTo>
                      <a:pt x="390" y="788"/>
                    </a:lnTo>
                    <a:lnTo>
                      <a:pt x="394" y="780"/>
                    </a:lnTo>
                    <a:lnTo>
                      <a:pt x="399" y="772"/>
                    </a:lnTo>
                    <a:lnTo>
                      <a:pt x="403" y="764"/>
                    </a:lnTo>
                    <a:lnTo>
                      <a:pt x="407" y="755"/>
                    </a:lnTo>
                    <a:lnTo>
                      <a:pt x="410" y="746"/>
                    </a:lnTo>
                    <a:lnTo>
                      <a:pt x="414" y="738"/>
                    </a:lnTo>
                    <a:lnTo>
                      <a:pt x="415" y="728"/>
                    </a:lnTo>
                    <a:lnTo>
                      <a:pt x="402" y="737"/>
                    </a:lnTo>
                    <a:lnTo>
                      <a:pt x="386" y="746"/>
                    </a:lnTo>
                    <a:lnTo>
                      <a:pt x="369" y="755"/>
                    </a:lnTo>
                    <a:lnTo>
                      <a:pt x="352" y="762"/>
                    </a:lnTo>
                    <a:lnTo>
                      <a:pt x="334" y="771"/>
                    </a:lnTo>
                    <a:lnTo>
                      <a:pt x="316" y="776"/>
                    </a:lnTo>
                    <a:lnTo>
                      <a:pt x="297" y="781"/>
                    </a:lnTo>
                    <a:lnTo>
                      <a:pt x="278" y="786"/>
                    </a:lnTo>
                    <a:lnTo>
                      <a:pt x="258" y="789"/>
                    </a:lnTo>
                    <a:lnTo>
                      <a:pt x="238" y="792"/>
                    </a:lnTo>
                    <a:lnTo>
                      <a:pt x="227" y="793"/>
                    </a:lnTo>
                    <a:lnTo>
                      <a:pt x="225" y="795"/>
                    </a:lnTo>
                    <a:lnTo>
                      <a:pt x="223" y="799"/>
                    </a:lnTo>
                    <a:lnTo>
                      <a:pt x="222" y="801"/>
                    </a:lnTo>
                    <a:lnTo>
                      <a:pt x="221" y="803"/>
                    </a:lnTo>
                    <a:lnTo>
                      <a:pt x="220" y="806"/>
                    </a:lnTo>
                    <a:lnTo>
                      <a:pt x="217" y="808"/>
                    </a:lnTo>
                    <a:lnTo>
                      <a:pt x="216" y="812"/>
                    </a:lnTo>
                    <a:lnTo>
                      <a:pt x="214" y="814"/>
                    </a:lnTo>
                    <a:lnTo>
                      <a:pt x="211" y="817"/>
                    </a:lnTo>
                    <a:lnTo>
                      <a:pt x="209" y="821"/>
                    </a:lnTo>
                    <a:lnTo>
                      <a:pt x="207" y="824"/>
                    </a:lnTo>
                    <a:lnTo>
                      <a:pt x="204" y="829"/>
                    </a:lnTo>
                    <a:lnTo>
                      <a:pt x="203" y="833"/>
                    </a:lnTo>
                    <a:lnTo>
                      <a:pt x="203" y="836"/>
                    </a:lnTo>
                    <a:lnTo>
                      <a:pt x="203" y="840"/>
                    </a:lnTo>
                    <a:lnTo>
                      <a:pt x="206" y="843"/>
                    </a:lnTo>
                    <a:close/>
                  </a:path>
                </a:pathLst>
              </a:custGeom>
              <a:solidFill>
                <a:srgbClr val="D3D3B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09" name="Freeform 85"/>
              <p:cNvSpPr>
                <a:spLocks noEditPoints="1"/>
              </p:cNvSpPr>
              <p:nvPr/>
            </p:nvSpPr>
            <p:spPr bwMode="auto">
              <a:xfrm>
                <a:off x="5180013" y="3035300"/>
                <a:ext cx="219075" cy="393700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1" y="11"/>
                  </a:cxn>
                  <a:cxn ang="0">
                    <a:pos x="3" y="18"/>
                  </a:cxn>
                  <a:cxn ang="0">
                    <a:pos x="4" y="27"/>
                  </a:cxn>
                  <a:cxn ang="0">
                    <a:pos x="5" y="34"/>
                  </a:cxn>
                  <a:cxn ang="0">
                    <a:pos x="6" y="41"/>
                  </a:cxn>
                  <a:cxn ang="0">
                    <a:pos x="7" y="45"/>
                  </a:cxn>
                  <a:cxn ang="0">
                    <a:pos x="8" y="51"/>
                  </a:cxn>
                  <a:cxn ang="0">
                    <a:pos x="8" y="57"/>
                  </a:cxn>
                  <a:cxn ang="0">
                    <a:pos x="15" y="56"/>
                  </a:cxn>
                  <a:cxn ang="0">
                    <a:pos x="26" y="42"/>
                  </a:cxn>
                  <a:cxn ang="0">
                    <a:pos x="23" y="30"/>
                  </a:cxn>
                  <a:cxn ang="0">
                    <a:pos x="19" y="18"/>
                  </a:cxn>
                  <a:cxn ang="0">
                    <a:pos x="15" y="6"/>
                  </a:cxn>
                  <a:cxn ang="0">
                    <a:pos x="223" y="744"/>
                  </a:cxn>
                  <a:cxn ang="0">
                    <a:pos x="254" y="740"/>
                  </a:cxn>
                  <a:cxn ang="0">
                    <a:pos x="293" y="732"/>
                  </a:cxn>
                  <a:cxn ang="0">
                    <a:pos x="330" y="722"/>
                  </a:cxn>
                  <a:cxn ang="0">
                    <a:pos x="365" y="706"/>
                  </a:cxn>
                  <a:cxn ang="0">
                    <a:pos x="398" y="688"/>
                  </a:cxn>
                  <a:cxn ang="0">
                    <a:pos x="411" y="678"/>
                  </a:cxn>
                  <a:cxn ang="0">
                    <a:pos x="411" y="677"/>
                  </a:cxn>
                  <a:cxn ang="0">
                    <a:pos x="412" y="675"/>
                  </a:cxn>
                  <a:cxn ang="0">
                    <a:pos x="412" y="672"/>
                  </a:cxn>
                  <a:cxn ang="0">
                    <a:pos x="406" y="669"/>
                  </a:cxn>
                  <a:cxn ang="0">
                    <a:pos x="397" y="663"/>
                  </a:cxn>
                  <a:cxn ang="0">
                    <a:pos x="388" y="656"/>
                  </a:cxn>
                  <a:cxn ang="0">
                    <a:pos x="378" y="649"/>
                  </a:cxn>
                  <a:cxn ang="0">
                    <a:pos x="374" y="646"/>
                  </a:cxn>
                  <a:cxn ang="0">
                    <a:pos x="344" y="662"/>
                  </a:cxn>
                  <a:cxn ang="0">
                    <a:pos x="313" y="675"/>
                  </a:cxn>
                  <a:cxn ang="0">
                    <a:pos x="280" y="685"/>
                  </a:cxn>
                  <a:cxn ang="0">
                    <a:pos x="247" y="691"/>
                  </a:cxn>
                  <a:cxn ang="0">
                    <a:pos x="238" y="699"/>
                  </a:cxn>
                  <a:cxn ang="0">
                    <a:pos x="234" y="712"/>
                  </a:cxn>
                  <a:cxn ang="0">
                    <a:pos x="231" y="725"/>
                  </a:cxn>
                  <a:cxn ang="0">
                    <a:pos x="225" y="738"/>
                  </a:cxn>
                </a:cxnLst>
                <a:rect l="0" t="0" r="r" b="b"/>
                <a:pathLst>
                  <a:path w="412" h="744">
                    <a:moveTo>
                      <a:pt x="14" y="0"/>
                    </a:moveTo>
                    <a:lnTo>
                      <a:pt x="6" y="4"/>
                    </a:lnTo>
                    <a:lnTo>
                      <a:pt x="0" y="7"/>
                    </a:lnTo>
                    <a:lnTo>
                      <a:pt x="1" y="11"/>
                    </a:lnTo>
                    <a:lnTo>
                      <a:pt x="1" y="15"/>
                    </a:lnTo>
                    <a:lnTo>
                      <a:pt x="3" y="18"/>
                    </a:lnTo>
                    <a:lnTo>
                      <a:pt x="3" y="23"/>
                    </a:lnTo>
                    <a:lnTo>
                      <a:pt x="4" y="27"/>
                    </a:lnTo>
                    <a:lnTo>
                      <a:pt x="4" y="30"/>
                    </a:lnTo>
                    <a:lnTo>
                      <a:pt x="5" y="34"/>
                    </a:lnTo>
                    <a:lnTo>
                      <a:pt x="5" y="37"/>
                    </a:lnTo>
                    <a:lnTo>
                      <a:pt x="6" y="41"/>
                    </a:lnTo>
                    <a:lnTo>
                      <a:pt x="7" y="43"/>
                    </a:lnTo>
                    <a:lnTo>
                      <a:pt x="7" y="45"/>
                    </a:lnTo>
                    <a:lnTo>
                      <a:pt x="7" y="48"/>
                    </a:lnTo>
                    <a:lnTo>
                      <a:pt x="8" y="51"/>
                    </a:lnTo>
                    <a:lnTo>
                      <a:pt x="8" y="54"/>
                    </a:lnTo>
                    <a:lnTo>
                      <a:pt x="8" y="57"/>
                    </a:lnTo>
                    <a:lnTo>
                      <a:pt x="8" y="59"/>
                    </a:lnTo>
                    <a:lnTo>
                      <a:pt x="15" y="56"/>
                    </a:lnTo>
                    <a:lnTo>
                      <a:pt x="28" y="48"/>
                    </a:lnTo>
                    <a:lnTo>
                      <a:pt x="26" y="42"/>
                    </a:lnTo>
                    <a:lnTo>
                      <a:pt x="25" y="36"/>
                    </a:lnTo>
                    <a:lnTo>
                      <a:pt x="23" y="30"/>
                    </a:lnTo>
                    <a:lnTo>
                      <a:pt x="21" y="24"/>
                    </a:lnTo>
                    <a:lnTo>
                      <a:pt x="19" y="18"/>
                    </a:lnTo>
                    <a:lnTo>
                      <a:pt x="18" y="11"/>
                    </a:lnTo>
                    <a:lnTo>
                      <a:pt x="15" y="6"/>
                    </a:lnTo>
                    <a:lnTo>
                      <a:pt x="14" y="0"/>
                    </a:lnTo>
                    <a:close/>
                    <a:moveTo>
                      <a:pt x="223" y="744"/>
                    </a:moveTo>
                    <a:lnTo>
                      <a:pt x="234" y="743"/>
                    </a:lnTo>
                    <a:lnTo>
                      <a:pt x="254" y="740"/>
                    </a:lnTo>
                    <a:lnTo>
                      <a:pt x="274" y="737"/>
                    </a:lnTo>
                    <a:lnTo>
                      <a:pt x="293" y="732"/>
                    </a:lnTo>
                    <a:lnTo>
                      <a:pt x="312" y="727"/>
                    </a:lnTo>
                    <a:lnTo>
                      <a:pt x="330" y="722"/>
                    </a:lnTo>
                    <a:lnTo>
                      <a:pt x="348" y="713"/>
                    </a:lnTo>
                    <a:lnTo>
                      <a:pt x="365" y="706"/>
                    </a:lnTo>
                    <a:lnTo>
                      <a:pt x="382" y="697"/>
                    </a:lnTo>
                    <a:lnTo>
                      <a:pt x="398" y="688"/>
                    </a:lnTo>
                    <a:lnTo>
                      <a:pt x="411" y="679"/>
                    </a:lnTo>
                    <a:lnTo>
                      <a:pt x="411" y="678"/>
                    </a:lnTo>
                    <a:lnTo>
                      <a:pt x="411" y="678"/>
                    </a:lnTo>
                    <a:lnTo>
                      <a:pt x="411" y="677"/>
                    </a:lnTo>
                    <a:lnTo>
                      <a:pt x="411" y="676"/>
                    </a:lnTo>
                    <a:lnTo>
                      <a:pt x="412" y="675"/>
                    </a:lnTo>
                    <a:lnTo>
                      <a:pt x="412" y="674"/>
                    </a:lnTo>
                    <a:lnTo>
                      <a:pt x="412" y="672"/>
                    </a:lnTo>
                    <a:lnTo>
                      <a:pt x="411" y="671"/>
                    </a:lnTo>
                    <a:lnTo>
                      <a:pt x="406" y="669"/>
                    </a:lnTo>
                    <a:lnTo>
                      <a:pt x="402" y="665"/>
                    </a:lnTo>
                    <a:lnTo>
                      <a:pt x="397" y="663"/>
                    </a:lnTo>
                    <a:lnTo>
                      <a:pt x="392" y="660"/>
                    </a:lnTo>
                    <a:lnTo>
                      <a:pt x="388" y="656"/>
                    </a:lnTo>
                    <a:lnTo>
                      <a:pt x="383" y="653"/>
                    </a:lnTo>
                    <a:lnTo>
                      <a:pt x="378" y="649"/>
                    </a:lnTo>
                    <a:lnTo>
                      <a:pt x="374" y="646"/>
                    </a:lnTo>
                    <a:lnTo>
                      <a:pt x="374" y="646"/>
                    </a:lnTo>
                    <a:lnTo>
                      <a:pt x="358" y="654"/>
                    </a:lnTo>
                    <a:lnTo>
                      <a:pt x="344" y="662"/>
                    </a:lnTo>
                    <a:lnTo>
                      <a:pt x="328" y="669"/>
                    </a:lnTo>
                    <a:lnTo>
                      <a:pt x="313" y="675"/>
                    </a:lnTo>
                    <a:lnTo>
                      <a:pt x="296" y="681"/>
                    </a:lnTo>
                    <a:lnTo>
                      <a:pt x="280" y="685"/>
                    </a:lnTo>
                    <a:lnTo>
                      <a:pt x="264" y="689"/>
                    </a:lnTo>
                    <a:lnTo>
                      <a:pt x="247" y="691"/>
                    </a:lnTo>
                    <a:lnTo>
                      <a:pt x="239" y="692"/>
                    </a:lnTo>
                    <a:lnTo>
                      <a:pt x="238" y="699"/>
                    </a:lnTo>
                    <a:lnTo>
                      <a:pt x="237" y="705"/>
                    </a:lnTo>
                    <a:lnTo>
                      <a:pt x="234" y="712"/>
                    </a:lnTo>
                    <a:lnTo>
                      <a:pt x="233" y="718"/>
                    </a:lnTo>
                    <a:lnTo>
                      <a:pt x="231" y="725"/>
                    </a:lnTo>
                    <a:lnTo>
                      <a:pt x="228" y="731"/>
                    </a:lnTo>
                    <a:lnTo>
                      <a:pt x="225" y="738"/>
                    </a:lnTo>
                    <a:lnTo>
                      <a:pt x="223" y="744"/>
                    </a:lnTo>
                    <a:close/>
                  </a:path>
                </a:pathLst>
              </a:custGeom>
              <a:solidFill>
                <a:srgbClr val="D8D8B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10" name="Freeform 86"/>
              <p:cNvSpPr>
                <a:spLocks noEditPoints="1"/>
              </p:cNvSpPr>
              <p:nvPr/>
            </p:nvSpPr>
            <p:spPr bwMode="auto">
              <a:xfrm>
                <a:off x="5184776" y="3060700"/>
                <a:ext cx="193675" cy="341313"/>
              </a:xfrm>
              <a:custGeom>
                <a:avLst/>
                <a:gdLst/>
                <a:ahLst/>
                <a:cxnLst>
                  <a:cxn ang="0">
                    <a:pos x="7" y="8"/>
                  </a:cxn>
                  <a:cxn ang="0">
                    <a:pos x="0" y="18"/>
                  </a:cxn>
                  <a:cxn ang="0">
                    <a:pos x="2" y="32"/>
                  </a:cxn>
                  <a:cxn ang="0">
                    <a:pos x="3" y="45"/>
                  </a:cxn>
                  <a:cxn ang="0">
                    <a:pos x="7" y="57"/>
                  </a:cxn>
                  <a:cxn ang="0">
                    <a:pos x="11" y="64"/>
                  </a:cxn>
                  <a:cxn ang="0">
                    <a:pos x="33" y="50"/>
                  </a:cxn>
                  <a:cxn ang="0">
                    <a:pos x="38" y="39"/>
                  </a:cxn>
                  <a:cxn ang="0">
                    <a:pos x="32" y="29"/>
                  </a:cxn>
                  <a:cxn ang="0">
                    <a:pos x="27" y="17"/>
                  </a:cxn>
                  <a:cxn ang="0">
                    <a:pos x="23" y="6"/>
                  </a:cxn>
                  <a:cxn ang="0">
                    <a:pos x="231" y="644"/>
                  </a:cxn>
                  <a:cxn ang="0">
                    <a:pos x="256" y="641"/>
                  </a:cxn>
                  <a:cxn ang="0">
                    <a:pos x="288" y="633"/>
                  </a:cxn>
                  <a:cxn ang="0">
                    <a:pos x="320" y="621"/>
                  </a:cxn>
                  <a:cxn ang="0">
                    <a:pos x="350" y="606"/>
                  </a:cxn>
                  <a:cxn ang="0">
                    <a:pos x="366" y="598"/>
                  </a:cxn>
                  <a:cxn ang="0">
                    <a:pos x="361" y="594"/>
                  </a:cxn>
                  <a:cxn ang="0">
                    <a:pos x="357" y="591"/>
                  </a:cxn>
                  <a:cxn ang="0">
                    <a:pos x="353" y="587"/>
                  </a:cxn>
                  <a:cxn ang="0">
                    <a:pos x="348" y="584"/>
                  </a:cxn>
                  <a:cxn ang="0">
                    <a:pos x="346" y="577"/>
                  </a:cxn>
                  <a:cxn ang="0">
                    <a:pos x="342" y="571"/>
                  </a:cxn>
                  <a:cxn ang="0">
                    <a:pos x="339" y="565"/>
                  </a:cxn>
                  <a:cxn ang="0">
                    <a:pos x="334" y="559"/>
                  </a:cxn>
                  <a:cxn ang="0">
                    <a:pos x="314" y="569"/>
                  </a:cxn>
                  <a:cxn ang="0">
                    <a:pos x="288" y="580"/>
                  </a:cxn>
                  <a:cxn ang="0">
                    <a:pos x="260" y="589"/>
                  </a:cxn>
                  <a:cxn ang="0">
                    <a:pos x="236" y="594"/>
                  </a:cxn>
                  <a:cxn ang="0">
                    <a:pos x="236" y="607"/>
                  </a:cxn>
                  <a:cxn ang="0">
                    <a:pos x="234" y="620"/>
                  </a:cxn>
                  <a:cxn ang="0">
                    <a:pos x="233" y="633"/>
                  </a:cxn>
                  <a:cxn ang="0">
                    <a:pos x="231" y="644"/>
                  </a:cxn>
                </a:cxnLst>
                <a:rect l="0" t="0" r="r" b="b"/>
                <a:pathLst>
                  <a:path w="366" h="644">
                    <a:moveTo>
                      <a:pt x="20" y="0"/>
                    </a:moveTo>
                    <a:lnTo>
                      <a:pt x="7" y="8"/>
                    </a:lnTo>
                    <a:lnTo>
                      <a:pt x="0" y="11"/>
                    </a:lnTo>
                    <a:lnTo>
                      <a:pt x="0" y="18"/>
                    </a:lnTo>
                    <a:lnTo>
                      <a:pt x="2" y="25"/>
                    </a:lnTo>
                    <a:lnTo>
                      <a:pt x="2" y="32"/>
                    </a:lnTo>
                    <a:lnTo>
                      <a:pt x="2" y="38"/>
                    </a:lnTo>
                    <a:lnTo>
                      <a:pt x="3" y="45"/>
                    </a:lnTo>
                    <a:lnTo>
                      <a:pt x="5" y="51"/>
                    </a:lnTo>
                    <a:lnTo>
                      <a:pt x="7" y="57"/>
                    </a:lnTo>
                    <a:lnTo>
                      <a:pt x="11" y="63"/>
                    </a:lnTo>
                    <a:lnTo>
                      <a:pt x="11" y="64"/>
                    </a:lnTo>
                    <a:lnTo>
                      <a:pt x="20" y="57"/>
                    </a:lnTo>
                    <a:lnTo>
                      <a:pt x="33" y="50"/>
                    </a:lnTo>
                    <a:lnTo>
                      <a:pt x="40" y="45"/>
                    </a:lnTo>
                    <a:lnTo>
                      <a:pt x="38" y="39"/>
                    </a:lnTo>
                    <a:lnTo>
                      <a:pt x="34" y="35"/>
                    </a:lnTo>
                    <a:lnTo>
                      <a:pt x="32" y="29"/>
                    </a:lnTo>
                    <a:lnTo>
                      <a:pt x="30" y="23"/>
                    </a:lnTo>
                    <a:lnTo>
                      <a:pt x="27" y="17"/>
                    </a:lnTo>
                    <a:lnTo>
                      <a:pt x="25" y="11"/>
                    </a:lnTo>
                    <a:lnTo>
                      <a:pt x="23" y="6"/>
                    </a:lnTo>
                    <a:lnTo>
                      <a:pt x="20" y="0"/>
                    </a:lnTo>
                    <a:close/>
                    <a:moveTo>
                      <a:pt x="231" y="644"/>
                    </a:moveTo>
                    <a:lnTo>
                      <a:pt x="239" y="643"/>
                    </a:lnTo>
                    <a:lnTo>
                      <a:pt x="256" y="641"/>
                    </a:lnTo>
                    <a:lnTo>
                      <a:pt x="272" y="637"/>
                    </a:lnTo>
                    <a:lnTo>
                      <a:pt x="288" y="633"/>
                    </a:lnTo>
                    <a:lnTo>
                      <a:pt x="305" y="627"/>
                    </a:lnTo>
                    <a:lnTo>
                      <a:pt x="320" y="621"/>
                    </a:lnTo>
                    <a:lnTo>
                      <a:pt x="336" y="614"/>
                    </a:lnTo>
                    <a:lnTo>
                      <a:pt x="350" y="606"/>
                    </a:lnTo>
                    <a:lnTo>
                      <a:pt x="366" y="598"/>
                    </a:lnTo>
                    <a:lnTo>
                      <a:pt x="366" y="598"/>
                    </a:lnTo>
                    <a:lnTo>
                      <a:pt x="363" y="596"/>
                    </a:lnTo>
                    <a:lnTo>
                      <a:pt x="361" y="594"/>
                    </a:lnTo>
                    <a:lnTo>
                      <a:pt x="360" y="593"/>
                    </a:lnTo>
                    <a:lnTo>
                      <a:pt x="357" y="591"/>
                    </a:lnTo>
                    <a:lnTo>
                      <a:pt x="355" y="589"/>
                    </a:lnTo>
                    <a:lnTo>
                      <a:pt x="353" y="587"/>
                    </a:lnTo>
                    <a:lnTo>
                      <a:pt x="350" y="586"/>
                    </a:lnTo>
                    <a:lnTo>
                      <a:pt x="348" y="584"/>
                    </a:lnTo>
                    <a:lnTo>
                      <a:pt x="347" y="580"/>
                    </a:lnTo>
                    <a:lnTo>
                      <a:pt x="346" y="577"/>
                    </a:lnTo>
                    <a:lnTo>
                      <a:pt x="344" y="573"/>
                    </a:lnTo>
                    <a:lnTo>
                      <a:pt x="342" y="571"/>
                    </a:lnTo>
                    <a:lnTo>
                      <a:pt x="341" y="567"/>
                    </a:lnTo>
                    <a:lnTo>
                      <a:pt x="339" y="565"/>
                    </a:lnTo>
                    <a:lnTo>
                      <a:pt x="336" y="561"/>
                    </a:lnTo>
                    <a:lnTo>
                      <a:pt x="334" y="559"/>
                    </a:lnTo>
                    <a:lnTo>
                      <a:pt x="327" y="562"/>
                    </a:lnTo>
                    <a:lnTo>
                      <a:pt x="314" y="569"/>
                    </a:lnTo>
                    <a:lnTo>
                      <a:pt x="301" y="575"/>
                    </a:lnTo>
                    <a:lnTo>
                      <a:pt x="288" y="580"/>
                    </a:lnTo>
                    <a:lnTo>
                      <a:pt x="274" y="585"/>
                    </a:lnTo>
                    <a:lnTo>
                      <a:pt x="260" y="589"/>
                    </a:lnTo>
                    <a:lnTo>
                      <a:pt x="246" y="593"/>
                    </a:lnTo>
                    <a:lnTo>
                      <a:pt x="236" y="594"/>
                    </a:lnTo>
                    <a:lnTo>
                      <a:pt x="236" y="601"/>
                    </a:lnTo>
                    <a:lnTo>
                      <a:pt x="236" y="607"/>
                    </a:lnTo>
                    <a:lnTo>
                      <a:pt x="236" y="613"/>
                    </a:lnTo>
                    <a:lnTo>
                      <a:pt x="234" y="620"/>
                    </a:lnTo>
                    <a:lnTo>
                      <a:pt x="234" y="626"/>
                    </a:lnTo>
                    <a:lnTo>
                      <a:pt x="233" y="633"/>
                    </a:lnTo>
                    <a:lnTo>
                      <a:pt x="232" y="639"/>
                    </a:lnTo>
                    <a:lnTo>
                      <a:pt x="231" y="644"/>
                    </a:lnTo>
                    <a:close/>
                  </a:path>
                </a:pathLst>
              </a:custGeom>
              <a:solidFill>
                <a:srgbClr val="DDDD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11" name="Freeform 87"/>
              <p:cNvSpPr>
                <a:spLocks noEditPoints="1"/>
              </p:cNvSpPr>
              <p:nvPr/>
            </p:nvSpPr>
            <p:spPr bwMode="auto">
              <a:xfrm>
                <a:off x="5191126" y="3084513"/>
                <a:ext cx="169863" cy="290513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2" y="5"/>
                  </a:cxn>
                  <a:cxn ang="0">
                    <a:pos x="9" y="12"/>
                  </a:cxn>
                  <a:cxn ang="0">
                    <a:pos x="0" y="19"/>
                  </a:cxn>
                  <a:cxn ang="0">
                    <a:pos x="9" y="62"/>
                  </a:cxn>
                  <a:cxn ang="0">
                    <a:pos x="11" y="63"/>
                  </a:cxn>
                  <a:cxn ang="0">
                    <a:pos x="11" y="65"/>
                  </a:cxn>
                  <a:cxn ang="0">
                    <a:pos x="11" y="66"/>
                  </a:cxn>
                  <a:cxn ang="0">
                    <a:pos x="12" y="67"/>
                  </a:cxn>
                  <a:cxn ang="0">
                    <a:pos x="12" y="69"/>
                  </a:cxn>
                  <a:cxn ang="0">
                    <a:pos x="12" y="71"/>
                  </a:cxn>
                  <a:cxn ang="0">
                    <a:pos x="13" y="72"/>
                  </a:cxn>
                  <a:cxn ang="0">
                    <a:pos x="13" y="73"/>
                  </a:cxn>
                  <a:cxn ang="0">
                    <a:pos x="19" y="68"/>
                  </a:cxn>
                  <a:cxn ang="0">
                    <a:pos x="37" y="53"/>
                  </a:cxn>
                  <a:cxn ang="0">
                    <a:pos x="55" y="42"/>
                  </a:cxn>
                  <a:cxn ang="0">
                    <a:pos x="51" y="38"/>
                  </a:cxn>
                  <a:cxn ang="0">
                    <a:pos x="48" y="32"/>
                  </a:cxn>
                  <a:cxn ang="0">
                    <a:pos x="44" y="27"/>
                  </a:cxn>
                  <a:cxn ang="0">
                    <a:pos x="41" y="23"/>
                  </a:cxn>
                  <a:cxn ang="0">
                    <a:pos x="39" y="17"/>
                  </a:cxn>
                  <a:cxn ang="0">
                    <a:pos x="35" y="11"/>
                  </a:cxn>
                  <a:cxn ang="0">
                    <a:pos x="32" y="6"/>
                  </a:cxn>
                  <a:cxn ang="0">
                    <a:pos x="29" y="0"/>
                  </a:cxn>
                  <a:cxn ang="0">
                    <a:pos x="225" y="549"/>
                  </a:cxn>
                  <a:cxn ang="0">
                    <a:pos x="235" y="548"/>
                  </a:cxn>
                  <a:cxn ang="0">
                    <a:pos x="249" y="544"/>
                  </a:cxn>
                  <a:cxn ang="0">
                    <a:pos x="263" y="540"/>
                  </a:cxn>
                  <a:cxn ang="0">
                    <a:pos x="277" y="535"/>
                  </a:cxn>
                  <a:cxn ang="0">
                    <a:pos x="290" y="530"/>
                  </a:cxn>
                  <a:cxn ang="0">
                    <a:pos x="303" y="524"/>
                  </a:cxn>
                  <a:cxn ang="0">
                    <a:pos x="316" y="517"/>
                  </a:cxn>
                  <a:cxn ang="0">
                    <a:pos x="323" y="514"/>
                  </a:cxn>
                  <a:cxn ang="0">
                    <a:pos x="322" y="510"/>
                  </a:cxn>
                  <a:cxn ang="0">
                    <a:pos x="319" y="508"/>
                  </a:cxn>
                  <a:cxn ang="0">
                    <a:pos x="318" y="506"/>
                  </a:cxn>
                  <a:cxn ang="0">
                    <a:pos x="317" y="502"/>
                  </a:cxn>
                  <a:cxn ang="0">
                    <a:pos x="316" y="500"/>
                  </a:cxn>
                  <a:cxn ang="0">
                    <a:pos x="315" y="496"/>
                  </a:cxn>
                  <a:cxn ang="0">
                    <a:pos x="314" y="494"/>
                  </a:cxn>
                  <a:cxn ang="0">
                    <a:pos x="312" y="491"/>
                  </a:cxn>
                  <a:cxn ang="0">
                    <a:pos x="310" y="488"/>
                  </a:cxn>
                  <a:cxn ang="0">
                    <a:pos x="307" y="487"/>
                  </a:cxn>
                  <a:cxn ang="0">
                    <a:pos x="304" y="485"/>
                  </a:cxn>
                  <a:cxn ang="0">
                    <a:pos x="301" y="484"/>
                  </a:cxn>
                  <a:cxn ang="0">
                    <a:pos x="298" y="481"/>
                  </a:cxn>
                  <a:cxn ang="0">
                    <a:pos x="295" y="480"/>
                  </a:cxn>
                  <a:cxn ang="0">
                    <a:pos x="293" y="478"/>
                  </a:cxn>
                  <a:cxn ang="0">
                    <a:pos x="290" y="475"/>
                  </a:cxn>
                  <a:cxn ang="0">
                    <a:pos x="271" y="485"/>
                  </a:cxn>
                  <a:cxn ang="0">
                    <a:pos x="260" y="489"/>
                  </a:cxn>
                  <a:cxn ang="0">
                    <a:pos x="248" y="493"/>
                  </a:cxn>
                  <a:cxn ang="0">
                    <a:pos x="236" y="496"/>
                  </a:cxn>
                  <a:cxn ang="0">
                    <a:pos x="225" y="499"/>
                  </a:cxn>
                  <a:cxn ang="0">
                    <a:pos x="219" y="500"/>
                  </a:cxn>
                  <a:cxn ang="0">
                    <a:pos x="220" y="506"/>
                  </a:cxn>
                  <a:cxn ang="0">
                    <a:pos x="221" y="513"/>
                  </a:cxn>
                  <a:cxn ang="0">
                    <a:pos x="221" y="519"/>
                  </a:cxn>
                  <a:cxn ang="0">
                    <a:pos x="222" y="524"/>
                  </a:cxn>
                  <a:cxn ang="0">
                    <a:pos x="223" y="530"/>
                  </a:cxn>
                  <a:cxn ang="0">
                    <a:pos x="223" y="537"/>
                  </a:cxn>
                  <a:cxn ang="0">
                    <a:pos x="223" y="543"/>
                  </a:cxn>
                  <a:cxn ang="0">
                    <a:pos x="225" y="549"/>
                  </a:cxn>
                </a:cxnLst>
                <a:rect l="0" t="0" r="r" b="b"/>
                <a:pathLst>
                  <a:path w="323" h="549">
                    <a:moveTo>
                      <a:pt x="29" y="0"/>
                    </a:moveTo>
                    <a:lnTo>
                      <a:pt x="22" y="5"/>
                    </a:lnTo>
                    <a:lnTo>
                      <a:pt x="9" y="12"/>
                    </a:lnTo>
                    <a:lnTo>
                      <a:pt x="0" y="19"/>
                    </a:lnTo>
                    <a:lnTo>
                      <a:pt x="9" y="62"/>
                    </a:lnTo>
                    <a:lnTo>
                      <a:pt x="11" y="63"/>
                    </a:lnTo>
                    <a:lnTo>
                      <a:pt x="11" y="65"/>
                    </a:lnTo>
                    <a:lnTo>
                      <a:pt x="11" y="66"/>
                    </a:lnTo>
                    <a:lnTo>
                      <a:pt x="12" y="67"/>
                    </a:lnTo>
                    <a:lnTo>
                      <a:pt x="12" y="69"/>
                    </a:lnTo>
                    <a:lnTo>
                      <a:pt x="12" y="71"/>
                    </a:lnTo>
                    <a:lnTo>
                      <a:pt x="13" y="72"/>
                    </a:lnTo>
                    <a:lnTo>
                      <a:pt x="13" y="73"/>
                    </a:lnTo>
                    <a:lnTo>
                      <a:pt x="19" y="68"/>
                    </a:lnTo>
                    <a:lnTo>
                      <a:pt x="37" y="53"/>
                    </a:lnTo>
                    <a:lnTo>
                      <a:pt x="55" y="42"/>
                    </a:lnTo>
                    <a:lnTo>
                      <a:pt x="51" y="38"/>
                    </a:lnTo>
                    <a:lnTo>
                      <a:pt x="48" y="32"/>
                    </a:lnTo>
                    <a:lnTo>
                      <a:pt x="44" y="27"/>
                    </a:lnTo>
                    <a:lnTo>
                      <a:pt x="41" y="23"/>
                    </a:lnTo>
                    <a:lnTo>
                      <a:pt x="39" y="17"/>
                    </a:lnTo>
                    <a:lnTo>
                      <a:pt x="35" y="11"/>
                    </a:lnTo>
                    <a:lnTo>
                      <a:pt x="32" y="6"/>
                    </a:lnTo>
                    <a:lnTo>
                      <a:pt x="29" y="0"/>
                    </a:lnTo>
                    <a:close/>
                    <a:moveTo>
                      <a:pt x="225" y="549"/>
                    </a:moveTo>
                    <a:lnTo>
                      <a:pt x="235" y="548"/>
                    </a:lnTo>
                    <a:lnTo>
                      <a:pt x="249" y="544"/>
                    </a:lnTo>
                    <a:lnTo>
                      <a:pt x="263" y="540"/>
                    </a:lnTo>
                    <a:lnTo>
                      <a:pt x="277" y="535"/>
                    </a:lnTo>
                    <a:lnTo>
                      <a:pt x="290" y="530"/>
                    </a:lnTo>
                    <a:lnTo>
                      <a:pt x="303" y="524"/>
                    </a:lnTo>
                    <a:lnTo>
                      <a:pt x="316" y="517"/>
                    </a:lnTo>
                    <a:lnTo>
                      <a:pt x="323" y="514"/>
                    </a:lnTo>
                    <a:lnTo>
                      <a:pt x="322" y="510"/>
                    </a:lnTo>
                    <a:lnTo>
                      <a:pt x="319" y="508"/>
                    </a:lnTo>
                    <a:lnTo>
                      <a:pt x="318" y="506"/>
                    </a:lnTo>
                    <a:lnTo>
                      <a:pt x="317" y="502"/>
                    </a:lnTo>
                    <a:lnTo>
                      <a:pt x="316" y="500"/>
                    </a:lnTo>
                    <a:lnTo>
                      <a:pt x="315" y="496"/>
                    </a:lnTo>
                    <a:lnTo>
                      <a:pt x="314" y="494"/>
                    </a:lnTo>
                    <a:lnTo>
                      <a:pt x="312" y="491"/>
                    </a:lnTo>
                    <a:lnTo>
                      <a:pt x="310" y="488"/>
                    </a:lnTo>
                    <a:lnTo>
                      <a:pt x="307" y="487"/>
                    </a:lnTo>
                    <a:lnTo>
                      <a:pt x="304" y="485"/>
                    </a:lnTo>
                    <a:lnTo>
                      <a:pt x="301" y="484"/>
                    </a:lnTo>
                    <a:lnTo>
                      <a:pt x="298" y="481"/>
                    </a:lnTo>
                    <a:lnTo>
                      <a:pt x="295" y="480"/>
                    </a:lnTo>
                    <a:lnTo>
                      <a:pt x="293" y="478"/>
                    </a:lnTo>
                    <a:lnTo>
                      <a:pt x="290" y="475"/>
                    </a:lnTo>
                    <a:lnTo>
                      <a:pt x="271" y="485"/>
                    </a:lnTo>
                    <a:lnTo>
                      <a:pt x="260" y="489"/>
                    </a:lnTo>
                    <a:lnTo>
                      <a:pt x="248" y="493"/>
                    </a:lnTo>
                    <a:lnTo>
                      <a:pt x="236" y="496"/>
                    </a:lnTo>
                    <a:lnTo>
                      <a:pt x="225" y="499"/>
                    </a:lnTo>
                    <a:lnTo>
                      <a:pt x="219" y="500"/>
                    </a:lnTo>
                    <a:lnTo>
                      <a:pt x="220" y="506"/>
                    </a:lnTo>
                    <a:lnTo>
                      <a:pt x="221" y="513"/>
                    </a:lnTo>
                    <a:lnTo>
                      <a:pt x="221" y="519"/>
                    </a:lnTo>
                    <a:lnTo>
                      <a:pt x="222" y="524"/>
                    </a:lnTo>
                    <a:lnTo>
                      <a:pt x="223" y="530"/>
                    </a:lnTo>
                    <a:lnTo>
                      <a:pt x="223" y="537"/>
                    </a:lnTo>
                    <a:lnTo>
                      <a:pt x="223" y="543"/>
                    </a:lnTo>
                    <a:lnTo>
                      <a:pt x="225" y="549"/>
                    </a:lnTo>
                    <a:close/>
                  </a:path>
                </a:pathLst>
              </a:custGeom>
              <a:solidFill>
                <a:srgbClr val="E2E2C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12" name="Freeform 88"/>
              <p:cNvSpPr>
                <a:spLocks noEditPoints="1"/>
              </p:cNvSpPr>
              <p:nvPr/>
            </p:nvSpPr>
            <p:spPr bwMode="auto">
              <a:xfrm>
                <a:off x="5197476" y="3106738"/>
                <a:ext cx="146050" cy="242888"/>
              </a:xfrm>
              <a:custGeom>
                <a:avLst/>
                <a:gdLst/>
                <a:ahLst/>
                <a:cxnLst>
                  <a:cxn ang="0">
                    <a:pos x="24" y="11"/>
                  </a:cxn>
                  <a:cxn ang="0">
                    <a:pos x="0" y="31"/>
                  </a:cxn>
                  <a:cxn ang="0">
                    <a:pos x="5" y="43"/>
                  </a:cxn>
                  <a:cxn ang="0">
                    <a:pos x="9" y="53"/>
                  </a:cxn>
                  <a:cxn ang="0">
                    <a:pos x="13" y="65"/>
                  </a:cxn>
                  <a:cxn ang="0">
                    <a:pos x="16" y="78"/>
                  </a:cxn>
                  <a:cxn ang="0">
                    <a:pos x="17" y="78"/>
                  </a:cxn>
                  <a:cxn ang="0">
                    <a:pos x="17" y="79"/>
                  </a:cxn>
                  <a:cxn ang="0">
                    <a:pos x="17" y="80"/>
                  </a:cxn>
                  <a:cxn ang="0">
                    <a:pos x="19" y="81"/>
                  </a:cxn>
                  <a:cxn ang="0">
                    <a:pos x="36" y="64"/>
                  </a:cxn>
                  <a:cxn ang="0">
                    <a:pos x="68" y="43"/>
                  </a:cxn>
                  <a:cxn ang="0">
                    <a:pos x="76" y="37"/>
                  </a:cxn>
                  <a:cxn ang="0">
                    <a:pos x="72" y="33"/>
                  </a:cxn>
                  <a:cxn ang="0">
                    <a:pos x="69" y="30"/>
                  </a:cxn>
                  <a:cxn ang="0">
                    <a:pos x="65" y="27"/>
                  </a:cxn>
                  <a:cxn ang="0">
                    <a:pos x="61" y="23"/>
                  </a:cxn>
                  <a:cxn ang="0">
                    <a:pos x="55" y="17"/>
                  </a:cxn>
                  <a:cxn ang="0">
                    <a:pos x="50" y="10"/>
                  </a:cxn>
                  <a:cxn ang="0">
                    <a:pos x="44" y="4"/>
                  </a:cxn>
                  <a:cxn ang="0">
                    <a:pos x="206" y="458"/>
                  </a:cxn>
                  <a:cxn ang="0">
                    <a:pos x="223" y="454"/>
                  </a:cxn>
                  <a:cxn ang="0">
                    <a:pos x="247" y="447"/>
                  </a:cxn>
                  <a:cxn ang="0">
                    <a:pos x="277" y="433"/>
                  </a:cxn>
                  <a:cxn ang="0">
                    <a:pos x="268" y="425"/>
                  </a:cxn>
                  <a:cxn ang="0">
                    <a:pos x="260" y="416"/>
                  </a:cxn>
                  <a:cxn ang="0">
                    <a:pos x="251" y="405"/>
                  </a:cxn>
                  <a:cxn ang="0">
                    <a:pos x="246" y="395"/>
                  </a:cxn>
                  <a:cxn ang="0">
                    <a:pos x="221" y="404"/>
                  </a:cxn>
                  <a:cxn ang="0">
                    <a:pos x="193" y="410"/>
                  </a:cxn>
                  <a:cxn ang="0">
                    <a:pos x="196" y="422"/>
                  </a:cxn>
                  <a:cxn ang="0">
                    <a:pos x="200" y="435"/>
                  </a:cxn>
                  <a:cxn ang="0">
                    <a:pos x="203" y="446"/>
                  </a:cxn>
                  <a:cxn ang="0">
                    <a:pos x="206" y="458"/>
                  </a:cxn>
                </a:cxnLst>
                <a:rect l="0" t="0" r="r" b="b"/>
                <a:pathLst>
                  <a:path w="277" h="458">
                    <a:moveTo>
                      <a:pt x="42" y="0"/>
                    </a:moveTo>
                    <a:lnTo>
                      <a:pt x="24" y="11"/>
                    </a:lnTo>
                    <a:lnTo>
                      <a:pt x="6" y="26"/>
                    </a:lnTo>
                    <a:lnTo>
                      <a:pt x="0" y="31"/>
                    </a:lnTo>
                    <a:lnTo>
                      <a:pt x="2" y="37"/>
                    </a:lnTo>
                    <a:lnTo>
                      <a:pt x="5" y="43"/>
                    </a:lnTo>
                    <a:lnTo>
                      <a:pt x="7" y="47"/>
                    </a:lnTo>
                    <a:lnTo>
                      <a:pt x="9" y="53"/>
                    </a:lnTo>
                    <a:lnTo>
                      <a:pt x="12" y="59"/>
                    </a:lnTo>
                    <a:lnTo>
                      <a:pt x="13" y="65"/>
                    </a:lnTo>
                    <a:lnTo>
                      <a:pt x="15" y="71"/>
                    </a:lnTo>
                    <a:lnTo>
                      <a:pt x="16" y="78"/>
                    </a:lnTo>
                    <a:lnTo>
                      <a:pt x="16" y="78"/>
                    </a:lnTo>
                    <a:lnTo>
                      <a:pt x="17" y="78"/>
                    </a:lnTo>
                    <a:lnTo>
                      <a:pt x="17" y="79"/>
                    </a:lnTo>
                    <a:lnTo>
                      <a:pt x="17" y="79"/>
                    </a:lnTo>
                    <a:lnTo>
                      <a:pt x="17" y="80"/>
                    </a:lnTo>
                    <a:lnTo>
                      <a:pt x="17" y="80"/>
                    </a:lnTo>
                    <a:lnTo>
                      <a:pt x="19" y="81"/>
                    </a:lnTo>
                    <a:lnTo>
                      <a:pt x="19" y="81"/>
                    </a:lnTo>
                    <a:lnTo>
                      <a:pt x="22" y="76"/>
                    </a:lnTo>
                    <a:lnTo>
                      <a:pt x="36" y="64"/>
                    </a:lnTo>
                    <a:lnTo>
                      <a:pt x="51" y="52"/>
                    </a:lnTo>
                    <a:lnTo>
                      <a:pt x="68" y="43"/>
                    </a:lnTo>
                    <a:lnTo>
                      <a:pt x="77" y="38"/>
                    </a:lnTo>
                    <a:lnTo>
                      <a:pt x="76" y="37"/>
                    </a:lnTo>
                    <a:lnTo>
                      <a:pt x="74" y="34"/>
                    </a:lnTo>
                    <a:lnTo>
                      <a:pt x="72" y="33"/>
                    </a:lnTo>
                    <a:lnTo>
                      <a:pt x="70" y="31"/>
                    </a:lnTo>
                    <a:lnTo>
                      <a:pt x="69" y="30"/>
                    </a:lnTo>
                    <a:lnTo>
                      <a:pt x="67" y="29"/>
                    </a:lnTo>
                    <a:lnTo>
                      <a:pt x="65" y="27"/>
                    </a:lnTo>
                    <a:lnTo>
                      <a:pt x="63" y="25"/>
                    </a:lnTo>
                    <a:lnTo>
                      <a:pt x="61" y="23"/>
                    </a:lnTo>
                    <a:lnTo>
                      <a:pt x="57" y="19"/>
                    </a:lnTo>
                    <a:lnTo>
                      <a:pt x="55" y="17"/>
                    </a:lnTo>
                    <a:lnTo>
                      <a:pt x="53" y="13"/>
                    </a:lnTo>
                    <a:lnTo>
                      <a:pt x="50" y="10"/>
                    </a:lnTo>
                    <a:lnTo>
                      <a:pt x="47" y="7"/>
                    </a:lnTo>
                    <a:lnTo>
                      <a:pt x="44" y="4"/>
                    </a:lnTo>
                    <a:lnTo>
                      <a:pt x="42" y="0"/>
                    </a:lnTo>
                    <a:close/>
                    <a:moveTo>
                      <a:pt x="206" y="458"/>
                    </a:moveTo>
                    <a:lnTo>
                      <a:pt x="212" y="457"/>
                    </a:lnTo>
                    <a:lnTo>
                      <a:pt x="223" y="454"/>
                    </a:lnTo>
                    <a:lnTo>
                      <a:pt x="235" y="451"/>
                    </a:lnTo>
                    <a:lnTo>
                      <a:pt x="247" y="447"/>
                    </a:lnTo>
                    <a:lnTo>
                      <a:pt x="258" y="443"/>
                    </a:lnTo>
                    <a:lnTo>
                      <a:pt x="277" y="433"/>
                    </a:lnTo>
                    <a:lnTo>
                      <a:pt x="273" y="430"/>
                    </a:lnTo>
                    <a:lnTo>
                      <a:pt x="268" y="425"/>
                    </a:lnTo>
                    <a:lnTo>
                      <a:pt x="263" y="420"/>
                    </a:lnTo>
                    <a:lnTo>
                      <a:pt x="260" y="416"/>
                    </a:lnTo>
                    <a:lnTo>
                      <a:pt x="255" y="410"/>
                    </a:lnTo>
                    <a:lnTo>
                      <a:pt x="251" y="405"/>
                    </a:lnTo>
                    <a:lnTo>
                      <a:pt x="248" y="399"/>
                    </a:lnTo>
                    <a:lnTo>
                      <a:pt x="246" y="395"/>
                    </a:lnTo>
                    <a:lnTo>
                      <a:pt x="239" y="397"/>
                    </a:lnTo>
                    <a:lnTo>
                      <a:pt x="221" y="404"/>
                    </a:lnTo>
                    <a:lnTo>
                      <a:pt x="202" y="409"/>
                    </a:lnTo>
                    <a:lnTo>
                      <a:pt x="193" y="410"/>
                    </a:lnTo>
                    <a:lnTo>
                      <a:pt x="195" y="416"/>
                    </a:lnTo>
                    <a:lnTo>
                      <a:pt x="196" y="422"/>
                    </a:lnTo>
                    <a:lnTo>
                      <a:pt x="199" y="427"/>
                    </a:lnTo>
                    <a:lnTo>
                      <a:pt x="200" y="435"/>
                    </a:lnTo>
                    <a:lnTo>
                      <a:pt x="202" y="440"/>
                    </a:lnTo>
                    <a:lnTo>
                      <a:pt x="203" y="446"/>
                    </a:lnTo>
                    <a:lnTo>
                      <a:pt x="205" y="452"/>
                    </a:lnTo>
                    <a:lnTo>
                      <a:pt x="206" y="458"/>
                    </a:lnTo>
                    <a:close/>
                  </a:path>
                </a:pathLst>
              </a:custGeom>
              <a:solidFill>
                <a:srgbClr val="E7E7D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13" name="Freeform 89"/>
              <p:cNvSpPr>
                <a:spLocks noEditPoints="1"/>
              </p:cNvSpPr>
              <p:nvPr/>
            </p:nvSpPr>
            <p:spPr bwMode="auto">
              <a:xfrm>
                <a:off x="5207001" y="3127375"/>
                <a:ext cx="120650" cy="196850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49" y="5"/>
                  </a:cxn>
                  <a:cxn ang="0">
                    <a:pos x="32" y="14"/>
                  </a:cxn>
                  <a:cxn ang="0">
                    <a:pos x="17" y="26"/>
                  </a:cxn>
                  <a:cxn ang="0">
                    <a:pos x="3" y="38"/>
                  </a:cxn>
                  <a:cxn ang="0">
                    <a:pos x="0" y="43"/>
                  </a:cxn>
                  <a:cxn ang="0">
                    <a:pos x="2" y="49"/>
                  </a:cxn>
                  <a:cxn ang="0">
                    <a:pos x="5" y="55"/>
                  </a:cxn>
                  <a:cxn ang="0">
                    <a:pos x="8" y="61"/>
                  </a:cxn>
                  <a:cxn ang="0">
                    <a:pos x="11" y="67"/>
                  </a:cxn>
                  <a:cxn ang="0">
                    <a:pos x="15" y="72"/>
                  </a:cxn>
                  <a:cxn ang="0">
                    <a:pos x="18" y="78"/>
                  </a:cxn>
                  <a:cxn ang="0">
                    <a:pos x="21" y="84"/>
                  </a:cxn>
                  <a:cxn ang="0">
                    <a:pos x="24" y="90"/>
                  </a:cxn>
                  <a:cxn ang="0">
                    <a:pos x="29" y="84"/>
                  </a:cxn>
                  <a:cxn ang="0">
                    <a:pos x="38" y="74"/>
                  </a:cxn>
                  <a:cxn ang="0">
                    <a:pos x="49" y="64"/>
                  </a:cxn>
                  <a:cxn ang="0">
                    <a:pos x="60" y="55"/>
                  </a:cxn>
                  <a:cxn ang="0">
                    <a:pos x="72" y="48"/>
                  </a:cxn>
                  <a:cxn ang="0">
                    <a:pos x="85" y="42"/>
                  </a:cxn>
                  <a:cxn ang="0">
                    <a:pos x="93" y="38"/>
                  </a:cxn>
                  <a:cxn ang="0">
                    <a:pos x="89" y="34"/>
                  </a:cxn>
                  <a:cxn ang="0">
                    <a:pos x="84" y="29"/>
                  </a:cxn>
                  <a:cxn ang="0">
                    <a:pos x="79" y="24"/>
                  </a:cxn>
                  <a:cxn ang="0">
                    <a:pos x="76" y="20"/>
                  </a:cxn>
                  <a:cxn ang="0">
                    <a:pos x="71" y="14"/>
                  </a:cxn>
                  <a:cxn ang="0">
                    <a:pos x="67" y="9"/>
                  </a:cxn>
                  <a:cxn ang="0">
                    <a:pos x="63" y="5"/>
                  </a:cxn>
                  <a:cxn ang="0">
                    <a:pos x="58" y="0"/>
                  </a:cxn>
                  <a:cxn ang="0">
                    <a:pos x="174" y="372"/>
                  </a:cxn>
                  <a:cxn ang="0">
                    <a:pos x="183" y="371"/>
                  </a:cxn>
                  <a:cxn ang="0">
                    <a:pos x="202" y="366"/>
                  </a:cxn>
                  <a:cxn ang="0">
                    <a:pos x="220" y="359"/>
                  </a:cxn>
                  <a:cxn ang="0">
                    <a:pos x="227" y="357"/>
                  </a:cxn>
                  <a:cxn ang="0">
                    <a:pos x="223" y="351"/>
                  </a:cxn>
                  <a:cxn ang="0">
                    <a:pos x="221" y="345"/>
                  </a:cxn>
                  <a:cxn ang="0">
                    <a:pos x="218" y="339"/>
                  </a:cxn>
                  <a:cxn ang="0">
                    <a:pos x="216" y="333"/>
                  </a:cxn>
                  <a:cxn ang="0">
                    <a:pos x="214" y="327"/>
                  </a:cxn>
                  <a:cxn ang="0">
                    <a:pos x="213" y="322"/>
                  </a:cxn>
                  <a:cxn ang="0">
                    <a:pos x="210" y="316"/>
                  </a:cxn>
                  <a:cxn ang="0">
                    <a:pos x="209" y="310"/>
                  </a:cxn>
                  <a:cxn ang="0">
                    <a:pos x="201" y="313"/>
                  </a:cxn>
                  <a:cxn ang="0">
                    <a:pos x="187" y="319"/>
                  </a:cxn>
                  <a:cxn ang="0">
                    <a:pos x="173" y="323"/>
                  </a:cxn>
                  <a:cxn ang="0">
                    <a:pos x="159" y="325"/>
                  </a:cxn>
                  <a:cxn ang="0">
                    <a:pos x="158" y="325"/>
                  </a:cxn>
                  <a:cxn ang="0">
                    <a:pos x="160" y="331"/>
                  </a:cxn>
                  <a:cxn ang="0">
                    <a:pos x="162" y="337"/>
                  </a:cxn>
                  <a:cxn ang="0">
                    <a:pos x="165" y="343"/>
                  </a:cxn>
                  <a:cxn ang="0">
                    <a:pos x="166" y="349"/>
                  </a:cxn>
                  <a:cxn ang="0">
                    <a:pos x="168" y="354"/>
                  </a:cxn>
                  <a:cxn ang="0">
                    <a:pos x="170" y="360"/>
                  </a:cxn>
                  <a:cxn ang="0">
                    <a:pos x="173" y="366"/>
                  </a:cxn>
                  <a:cxn ang="0">
                    <a:pos x="174" y="372"/>
                  </a:cxn>
                </a:cxnLst>
                <a:rect l="0" t="0" r="r" b="b"/>
                <a:pathLst>
                  <a:path w="227" h="372">
                    <a:moveTo>
                      <a:pt x="58" y="0"/>
                    </a:moveTo>
                    <a:lnTo>
                      <a:pt x="49" y="5"/>
                    </a:lnTo>
                    <a:lnTo>
                      <a:pt x="32" y="14"/>
                    </a:lnTo>
                    <a:lnTo>
                      <a:pt x="17" y="26"/>
                    </a:lnTo>
                    <a:lnTo>
                      <a:pt x="3" y="38"/>
                    </a:lnTo>
                    <a:lnTo>
                      <a:pt x="0" y="43"/>
                    </a:lnTo>
                    <a:lnTo>
                      <a:pt x="2" y="49"/>
                    </a:lnTo>
                    <a:lnTo>
                      <a:pt x="5" y="55"/>
                    </a:lnTo>
                    <a:lnTo>
                      <a:pt x="8" y="61"/>
                    </a:lnTo>
                    <a:lnTo>
                      <a:pt x="11" y="67"/>
                    </a:lnTo>
                    <a:lnTo>
                      <a:pt x="15" y="72"/>
                    </a:lnTo>
                    <a:lnTo>
                      <a:pt x="18" y="78"/>
                    </a:lnTo>
                    <a:lnTo>
                      <a:pt x="21" y="84"/>
                    </a:lnTo>
                    <a:lnTo>
                      <a:pt x="24" y="90"/>
                    </a:lnTo>
                    <a:lnTo>
                      <a:pt x="29" y="84"/>
                    </a:lnTo>
                    <a:lnTo>
                      <a:pt x="38" y="74"/>
                    </a:lnTo>
                    <a:lnTo>
                      <a:pt x="49" y="64"/>
                    </a:lnTo>
                    <a:lnTo>
                      <a:pt x="60" y="55"/>
                    </a:lnTo>
                    <a:lnTo>
                      <a:pt x="72" y="48"/>
                    </a:lnTo>
                    <a:lnTo>
                      <a:pt x="85" y="42"/>
                    </a:lnTo>
                    <a:lnTo>
                      <a:pt x="93" y="38"/>
                    </a:lnTo>
                    <a:lnTo>
                      <a:pt x="89" y="34"/>
                    </a:lnTo>
                    <a:lnTo>
                      <a:pt x="84" y="29"/>
                    </a:lnTo>
                    <a:lnTo>
                      <a:pt x="79" y="24"/>
                    </a:lnTo>
                    <a:lnTo>
                      <a:pt x="76" y="20"/>
                    </a:lnTo>
                    <a:lnTo>
                      <a:pt x="71" y="14"/>
                    </a:lnTo>
                    <a:lnTo>
                      <a:pt x="67" y="9"/>
                    </a:lnTo>
                    <a:lnTo>
                      <a:pt x="63" y="5"/>
                    </a:lnTo>
                    <a:lnTo>
                      <a:pt x="58" y="0"/>
                    </a:lnTo>
                    <a:close/>
                    <a:moveTo>
                      <a:pt x="174" y="372"/>
                    </a:moveTo>
                    <a:lnTo>
                      <a:pt x="183" y="371"/>
                    </a:lnTo>
                    <a:lnTo>
                      <a:pt x="202" y="366"/>
                    </a:lnTo>
                    <a:lnTo>
                      <a:pt x="220" y="359"/>
                    </a:lnTo>
                    <a:lnTo>
                      <a:pt x="227" y="357"/>
                    </a:lnTo>
                    <a:lnTo>
                      <a:pt x="223" y="351"/>
                    </a:lnTo>
                    <a:lnTo>
                      <a:pt x="221" y="345"/>
                    </a:lnTo>
                    <a:lnTo>
                      <a:pt x="218" y="339"/>
                    </a:lnTo>
                    <a:lnTo>
                      <a:pt x="216" y="333"/>
                    </a:lnTo>
                    <a:lnTo>
                      <a:pt x="214" y="327"/>
                    </a:lnTo>
                    <a:lnTo>
                      <a:pt x="213" y="322"/>
                    </a:lnTo>
                    <a:lnTo>
                      <a:pt x="210" y="316"/>
                    </a:lnTo>
                    <a:lnTo>
                      <a:pt x="209" y="310"/>
                    </a:lnTo>
                    <a:lnTo>
                      <a:pt x="201" y="313"/>
                    </a:lnTo>
                    <a:lnTo>
                      <a:pt x="187" y="319"/>
                    </a:lnTo>
                    <a:lnTo>
                      <a:pt x="173" y="323"/>
                    </a:lnTo>
                    <a:lnTo>
                      <a:pt x="159" y="325"/>
                    </a:lnTo>
                    <a:lnTo>
                      <a:pt x="158" y="325"/>
                    </a:lnTo>
                    <a:lnTo>
                      <a:pt x="160" y="331"/>
                    </a:lnTo>
                    <a:lnTo>
                      <a:pt x="162" y="337"/>
                    </a:lnTo>
                    <a:lnTo>
                      <a:pt x="165" y="343"/>
                    </a:lnTo>
                    <a:lnTo>
                      <a:pt x="166" y="349"/>
                    </a:lnTo>
                    <a:lnTo>
                      <a:pt x="168" y="354"/>
                    </a:lnTo>
                    <a:lnTo>
                      <a:pt x="170" y="360"/>
                    </a:lnTo>
                    <a:lnTo>
                      <a:pt x="173" y="366"/>
                    </a:lnTo>
                    <a:lnTo>
                      <a:pt x="174" y="372"/>
                    </a:lnTo>
                    <a:close/>
                  </a:path>
                </a:pathLst>
              </a:custGeom>
              <a:solidFill>
                <a:srgbClr val="EBEB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14" name="Freeform 90"/>
              <p:cNvSpPr>
                <a:spLocks noEditPoints="1"/>
              </p:cNvSpPr>
              <p:nvPr/>
            </p:nvSpPr>
            <p:spPr bwMode="auto">
              <a:xfrm>
                <a:off x="5219701" y="3146425"/>
                <a:ext cx="115888" cy="152400"/>
              </a:xfrm>
              <a:custGeom>
                <a:avLst/>
                <a:gdLst/>
                <a:ahLst/>
                <a:cxnLst>
                  <a:cxn ang="0">
                    <a:pos x="61" y="4"/>
                  </a:cxn>
                  <a:cxn ang="0">
                    <a:pos x="36" y="17"/>
                  </a:cxn>
                  <a:cxn ang="0">
                    <a:pos x="14" y="36"/>
                  </a:cxn>
                  <a:cxn ang="0">
                    <a:pos x="0" y="52"/>
                  </a:cxn>
                  <a:cxn ang="0">
                    <a:pos x="7" y="64"/>
                  </a:cxn>
                  <a:cxn ang="0">
                    <a:pos x="15" y="75"/>
                  </a:cxn>
                  <a:cxn ang="0">
                    <a:pos x="22" y="86"/>
                  </a:cxn>
                  <a:cxn ang="0">
                    <a:pos x="29" y="98"/>
                  </a:cxn>
                  <a:cxn ang="0">
                    <a:pos x="38" y="85"/>
                  </a:cxn>
                  <a:cxn ang="0">
                    <a:pos x="49" y="70"/>
                  </a:cxn>
                  <a:cxn ang="0">
                    <a:pos x="65" y="58"/>
                  </a:cxn>
                  <a:cxn ang="0">
                    <a:pos x="81" y="48"/>
                  </a:cxn>
                  <a:cxn ang="0">
                    <a:pos x="100" y="43"/>
                  </a:cxn>
                  <a:cxn ang="0">
                    <a:pos x="120" y="41"/>
                  </a:cxn>
                  <a:cxn ang="0">
                    <a:pos x="132" y="43"/>
                  </a:cxn>
                  <a:cxn ang="0">
                    <a:pos x="127" y="39"/>
                  </a:cxn>
                  <a:cxn ang="0">
                    <a:pos x="121" y="36"/>
                  </a:cxn>
                  <a:cxn ang="0">
                    <a:pos x="115" y="32"/>
                  </a:cxn>
                  <a:cxn ang="0">
                    <a:pos x="109" y="30"/>
                  </a:cxn>
                  <a:cxn ang="0">
                    <a:pos x="97" y="24"/>
                  </a:cxn>
                  <a:cxn ang="0">
                    <a:pos x="87" y="18"/>
                  </a:cxn>
                  <a:cxn ang="0">
                    <a:pos x="77" y="10"/>
                  </a:cxn>
                  <a:cxn ang="0">
                    <a:pos x="69" y="0"/>
                  </a:cxn>
                  <a:cxn ang="0">
                    <a:pos x="135" y="287"/>
                  </a:cxn>
                  <a:cxn ang="0">
                    <a:pos x="163" y="281"/>
                  </a:cxn>
                  <a:cxn ang="0">
                    <a:pos x="185" y="272"/>
                  </a:cxn>
                  <a:cxn ang="0">
                    <a:pos x="185" y="267"/>
                  </a:cxn>
                  <a:cxn ang="0">
                    <a:pos x="184" y="264"/>
                  </a:cxn>
                  <a:cxn ang="0">
                    <a:pos x="184" y="260"/>
                  </a:cxn>
                  <a:cxn ang="0">
                    <a:pos x="183" y="256"/>
                  </a:cxn>
                  <a:cxn ang="0">
                    <a:pos x="180" y="246"/>
                  </a:cxn>
                  <a:cxn ang="0">
                    <a:pos x="179" y="237"/>
                  </a:cxn>
                  <a:cxn ang="0">
                    <a:pos x="178" y="227"/>
                  </a:cxn>
                  <a:cxn ang="0">
                    <a:pos x="178" y="219"/>
                  </a:cxn>
                  <a:cxn ang="0">
                    <a:pos x="166" y="226"/>
                  </a:cxn>
                  <a:cxn ang="0">
                    <a:pos x="149" y="233"/>
                  </a:cxn>
                  <a:cxn ang="0">
                    <a:pos x="129" y="238"/>
                  </a:cxn>
                  <a:cxn ang="0">
                    <a:pos x="111" y="238"/>
                  </a:cxn>
                  <a:cxn ang="0">
                    <a:pos x="117" y="250"/>
                  </a:cxn>
                  <a:cxn ang="0">
                    <a:pos x="122" y="261"/>
                  </a:cxn>
                  <a:cxn ang="0">
                    <a:pos x="128" y="274"/>
                  </a:cxn>
                  <a:cxn ang="0">
                    <a:pos x="134" y="287"/>
                  </a:cxn>
                  <a:cxn ang="0">
                    <a:pos x="210" y="101"/>
                  </a:cxn>
                  <a:cxn ang="0">
                    <a:pos x="201" y="85"/>
                  </a:cxn>
                  <a:cxn ang="0">
                    <a:pos x="193" y="75"/>
                  </a:cxn>
                  <a:cxn ang="0">
                    <a:pos x="200" y="79"/>
                  </a:cxn>
                  <a:cxn ang="0">
                    <a:pos x="206" y="81"/>
                  </a:cxn>
                  <a:cxn ang="0">
                    <a:pos x="212" y="85"/>
                  </a:cxn>
                  <a:cxn ang="0">
                    <a:pos x="218" y="87"/>
                  </a:cxn>
                  <a:cxn ang="0">
                    <a:pos x="218" y="92"/>
                  </a:cxn>
                  <a:cxn ang="0">
                    <a:pos x="217" y="96"/>
                  </a:cxn>
                  <a:cxn ang="0">
                    <a:pos x="214" y="101"/>
                  </a:cxn>
                  <a:cxn ang="0">
                    <a:pos x="211" y="105"/>
                  </a:cxn>
                </a:cxnLst>
                <a:rect l="0" t="0" r="r" b="b"/>
                <a:pathLst>
                  <a:path w="218" h="287">
                    <a:moveTo>
                      <a:pt x="69" y="0"/>
                    </a:moveTo>
                    <a:lnTo>
                      <a:pt x="61" y="4"/>
                    </a:lnTo>
                    <a:lnTo>
                      <a:pt x="48" y="10"/>
                    </a:lnTo>
                    <a:lnTo>
                      <a:pt x="36" y="17"/>
                    </a:lnTo>
                    <a:lnTo>
                      <a:pt x="25" y="26"/>
                    </a:lnTo>
                    <a:lnTo>
                      <a:pt x="14" y="36"/>
                    </a:lnTo>
                    <a:lnTo>
                      <a:pt x="5" y="46"/>
                    </a:lnTo>
                    <a:lnTo>
                      <a:pt x="0" y="52"/>
                    </a:lnTo>
                    <a:lnTo>
                      <a:pt x="4" y="58"/>
                    </a:lnTo>
                    <a:lnTo>
                      <a:pt x="7" y="64"/>
                    </a:lnTo>
                    <a:lnTo>
                      <a:pt x="12" y="70"/>
                    </a:lnTo>
                    <a:lnTo>
                      <a:pt x="15" y="75"/>
                    </a:lnTo>
                    <a:lnTo>
                      <a:pt x="19" y="80"/>
                    </a:lnTo>
                    <a:lnTo>
                      <a:pt x="22" y="86"/>
                    </a:lnTo>
                    <a:lnTo>
                      <a:pt x="26" y="92"/>
                    </a:lnTo>
                    <a:lnTo>
                      <a:pt x="29" y="98"/>
                    </a:lnTo>
                    <a:lnTo>
                      <a:pt x="33" y="93"/>
                    </a:lnTo>
                    <a:lnTo>
                      <a:pt x="38" y="85"/>
                    </a:lnTo>
                    <a:lnTo>
                      <a:pt x="43" y="77"/>
                    </a:lnTo>
                    <a:lnTo>
                      <a:pt x="49" y="70"/>
                    </a:lnTo>
                    <a:lnTo>
                      <a:pt x="56" y="64"/>
                    </a:lnTo>
                    <a:lnTo>
                      <a:pt x="65" y="58"/>
                    </a:lnTo>
                    <a:lnTo>
                      <a:pt x="72" y="53"/>
                    </a:lnTo>
                    <a:lnTo>
                      <a:pt x="81" y="48"/>
                    </a:lnTo>
                    <a:lnTo>
                      <a:pt x="90" y="46"/>
                    </a:lnTo>
                    <a:lnTo>
                      <a:pt x="100" y="43"/>
                    </a:lnTo>
                    <a:lnTo>
                      <a:pt x="109" y="41"/>
                    </a:lnTo>
                    <a:lnTo>
                      <a:pt x="120" y="41"/>
                    </a:lnTo>
                    <a:lnTo>
                      <a:pt x="129" y="41"/>
                    </a:lnTo>
                    <a:lnTo>
                      <a:pt x="132" y="43"/>
                    </a:lnTo>
                    <a:lnTo>
                      <a:pt x="129" y="40"/>
                    </a:lnTo>
                    <a:lnTo>
                      <a:pt x="127" y="39"/>
                    </a:lnTo>
                    <a:lnTo>
                      <a:pt x="123" y="37"/>
                    </a:lnTo>
                    <a:lnTo>
                      <a:pt x="121" y="36"/>
                    </a:lnTo>
                    <a:lnTo>
                      <a:pt x="117" y="34"/>
                    </a:lnTo>
                    <a:lnTo>
                      <a:pt x="115" y="32"/>
                    </a:lnTo>
                    <a:lnTo>
                      <a:pt x="111" y="31"/>
                    </a:lnTo>
                    <a:lnTo>
                      <a:pt x="109" y="30"/>
                    </a:lnTo>
                    <a:lnTo>
                      <a:pt x="103" y="27"/>
                    </a:lnTo>
                    <a:lnTo>
                      <a:pt x="97" y="24"/>
                    </a:lnTo>
                    <a:lnTo>
                      <a:pt x="93" y="22"/>
                    </a:lnTo>
                    <a:lnTo>
                      <a:pt x="87" y="18"/>
                    </a:lnTo>
                    <a:lnTo>
                      <a:pt x="82" y="13"/>
                    </a:lnTo>
                    <a:lnTo>
                      <a:pt x="77" y="10"/>
                    </a:lnTo>
                    <a:lnTo>
                      <a:pt x="73" y="5"/>
                    </a:lnTo>
                    <a:lnTo>
                      <a:pt x="69" y="0"/>
                    </a:lnTo>
                    <a:close/>
                    <a:moveTo>
                      <a:pt x="134" y="287"/>
                    </a:moveTo>
                    <a:lnTo>
                      <a:pt x="135" y="287"/>
                    </a:lnTo>
                    <a:lnTo>
                      <a:pt x="149" y="285"/>
                    </a:lnTo>
                    <a:lnTo>
                      <a:pt x="163" y="281"/>
                    </a:lnTo>
                    <a:lnTo>
                      <a:pt x="177" y="275"/>
                    </a:lnTo>
                    <a:lnTo>
                      <a:pt x="185" y="272"/>
                    </a:lnTo>
                    <a:lnTo>
                      <a:pt x="185" y="270"/>
                    </a:lnTo>
                    <a:lnTo>
                      <a:pt x="185" y="267"/>
                    </a:lnTo>
                    <a:lnTo>
                      <a:pt x="184" y="266"/>
                    </a:lnTo>
                    <a:lnTo>
                      <a:pt x="184" y="264"/>
                    </a:lnTo>
                    <a:lnTo>
                      <a:pt x="184" y="261"/>
                    </a:lnTo>
                    <a:lnTo>
                      <a:pt x="184" y="260"/>
                    </a:lnTo>
                    <a:lnTo>
                      <a:pt x="184" y="258"/>
                    </a:lnTo>
                    <a:lnTo>
                      <a:pt x="183" y="256"/>
                    </a:lnTo>
                    <a:lnTo>
                      <a:pt x="182" y="251"/>
                    </a:lnTo>
                    <a:lnTo>
                      <a:pt x="180" y="246"/>
                    </a:lnTo>
                    <a:lnTo>
                      <a:pt x="180" y="242"/>
                    </a:lnTo>
                    <a:lnTo>
                      <a:pt x="179" y="237"/>
                    </a:lnTo>
                    <a:lnTo>
                      <a:pt x="179" y="232"/>
                    </a:lnTo>
                    <a:lnTo>
                      <a:pt x="178" y="227"/>
                    </a:lnTo>
                    <a:lnTo>
                      <a:pt x="178" y="223"/>
                    </a:lnTo>
                    <a:lnTo>
                      <a:pt x="178" y="219"/>
                    </a:lnTo>
                    <a:lnTo>
                      <a:pt x="175" y="222"/>
                    </a:lnTo>
                    <a:lnTo>
                      <a:pt x="166" y="226"/>
                    </a:lnTo>
                    <a:lnTo>
                      <a:pt x="157" y="231"/>
                    </a:lnTo>
                    <a:lnTo>
                      <a:pt x="149" y="233"/>
                    </a:lnTo>
                    <a:lnTo>
                      <a:pt x="139" y="237"/>
                    </a:lnTo>
                    <a:lnTo>
                      <a:pt x="129" y="238"/>
                    </a:lnTo>
                    <a:lnTo>
                      <a:pt x="120" y="238"/>
                    </a:lnTo>
                    <a:lnTo>
                      <a:pt x="111" y="238"/>
                    </a:lnTo>
                    <a:lnTo>
                      <a:pt x="114" y="244"/>
                    </a:lnTo>
                    <a:lnTo>
                      <a:pt x="117" y="250"/>
                    </a:lnTo>
                    <a:lnTo>
                      <a:pt x="120" y="256"/>
                    </a:lnTo>
                    <a:lnTo>
                      <a:pt x="122" y="261"/>
                    </a:lnTo>
                    <a:lnTo>
                      <a:pt x="125" y="268"/>
                    </a:lnTo>
                    <a:lnTo>
                      <a:pt x="128" y="274"/>
                    </a:lnTo>
                    <a:lnTo>
                      <a:pt x="130" y="280"/>
                    </a:lnTo>
                    <a:lnTo>
                      <a:pt x="134" y="287"/>
                    </a:lnTo>
                    <a:close/>
                    <a:moveTo>
                      <a:pt x="211" y="105"/>
                    </a:moveTo>
                    <a:lnTo>
                      <a:pt x="210" y="101"/>
                    </a:lnTo>
                    <a:lnTo>
                      <a:pt x="206" y="93"/>
                    </a:lnTo>
                    <a:lnTo>
                      <a:pt x="201" y="85"/>
                    </a:lnTo>
                    <a:lnTo>
                      <a:pt x="196" y="77"/>
                    </a:lnTo>
                    <a:lnTo>
                      <a:pt x="193" y="75"/>
                    </a:lnTo>
                    <a:lnTo>
                      <a:pt x="197" y="77"/>
                    </a:lnTo>
                    <a:lnTo>
                      <a:pt x="200" y="79"/>
                    </a:lnTo>
                    <a:lnTo>
                      <a:pt x="203" y="80"/>
                    </a:lnTo>
                    <a:lnTo>
                      <a:pt x="206" y="81"/>
                    </a:lnTo>
                    <a:lnTo>
                      <a:pt x="208" y="84"/>
                    </a:lnTo>
                    <a:lnTo>
                      <a:pt x="212" y="85"/>
                    </a:lnTo>
                    <a:lnTo>
                      <a:pt x="215" y="86"/>
                    </a:lnTo>
                    <a:lnTo>
                      <a:pt x="218" y="87"/>
                    </a:lnTo>
                    <a:lnTo>
                      <a:pt x="218" y="89"/>
                    </a:lnTo>
                    <a:lnTo>
                      <a:pt x="218" y="92"/>
                    </a:lnTo>
                    <a:lnTo>
                      <a:pt x="217" y="94"/>
                    </a:lnTo>
                    <a:lnTo>
                      <a:pt x="217" y="96"/>
                    </a:lnTo>
                    <a:lnTo>
                      <a:pt x="215" y="99"/>
                    </a:lnTo>
                    <a:lnTo>
                      <a:pt x="214" y="101"/>
                    </a:lnTo>
                    <a:lnTo>
                      <a:pt x="213" y="103"/>
                    </a:lnTo>
                    <a:lnTo>
                      <a:pt x="211" y="105"/>
                    </a:lnTo>
                    <a:close/>
                  </a:path>
                </a:pathLst>
              </a:custGeom>
              <a:solidFill>
                <a:srgbClr val="F0F0E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15" name="Freeform 91"/>
              <p:cNvSpPr>
                <a:spLocks/>
              </p:cNvSpPr>
              <p:nvPr/>
            </p:nvSpPr>
            <p:spPr bwMode="auto">
              <a:xfrm>
                <a:off x="5235576" y="3168650"/>
                <a:ext cx="96838" cy="104775"/>
              </a:xfrm>
              <a:custGeom>
                <a:avLst/>
                <a:gdLst/>
                <a:ahLst/>
                <a:cxnLst>
                  <a:cxn ang="0">
                    <a:pos x="181" y="60"/>
                  </a:cxn>
                  <a:cxn ang="0">
                    <a:pos x="172" y="44"/>
                  </a:cxn>
                  <a:cxn ang="0">
                    <a:pos x="164" y="34"/>
                  </a:cxn>
                  <a:cxn ang="0">
                    <a:pos x="149" y="26"/>
                  </a:cxn>
                  <a:cxn ang="0">
                    <a:pos x="134" y="18"/>
                  </a:cxn>
                  <a:cxn ang="0">
                    <a:pos x="119" y="10"/>
                  </a:cxn>
                  <a:cxn ang="0">
                    <a:pos x="103" y="2"/>
                  </a:cxn>
                  <a:cxn ang="0">
                    <a:pos x="91" y="0"/>
                  </a:cxn>
                  <a:cxn ang="0">
                    <a:pos x="71" y="2"/>
                  </a:cxn>
                  <a:cxn ang="0">
                    <a:pos x="52" y="7"/>
                  </a:cxn>
                  <a:cxn ang="0">
                    <a:pos x="36" y="17"/>
                  </a:cxn>
                  <a:cxn ang="0">
                    <a:pos x="20" y="29"/>
                  </a:cxn>
                  <a:cxn ang="0">
                    <a:pos x="9" y="44"/>
                  </a:cxn>
                  <a:cxn ang="0">
                    <a:pos x="0" y="57"/>
                  </a:cxn>
                  <a:cxn ang="0">
                    <a:pos x="21" y="89"/>
                  </a:cxn>
                  <a:cxn ang="0">
                    <a:pos x="43" y="121"/>
                  </a:cxn>
                  <a:cxn ang="0">
                    <a:pos x="61" y="154"/>
                  </a:cxn>
                  <a:cxn ang="0">
                    <a:pos x="78" y="188"/>
                  </a:cxn>
                  <a:cxn ang="0">
                    <a:pos x="79" y="190"/>
                  </a:cxn>
                  <a:cxn ang="0">
                    <a:pos x="80" y="192"/>
                  </a:cxn>
                  <a:cxn ang="0">
                    <a:pos x="81" y="195"/>
                  </a:cxn>
                  <a:cxn ang="0">
                    <a:pos x="82" y="197"/>
                  </a:cxn>
                  <a:cxn ang="0">
                    <a:pos x="100" y="197"/>
                  </a:cxn>
                  <a:cxn ang="0">
                    <a:pos x="120" y="192"/>
                  </a:cxn>
                  <a:cxn ang="0">
                    <a:pos x="137" y="185"/>
                  </a:cxn>
                  <a:cxn ang="0">
                    <a:pos x="149" y="178"/>
                  </a:cxn>
                  <a:cxn ang="0">
                    <a:pos x="151" y="149"/>
                  </a:cxn>
                  <a:cxn ang="0">
                    <a:pos x="157" y="121"/>
                  </a:cxn>
                  <a:cxn ang="0">
                    <a:pos x="167" y="94"/>
                  </a:cxn>
                  <a:cxn ang="0">
                    <a:pos x="176" y="68"/>
                  </a:cxn>
                  <a:cxn ang="0">
                    <a:pos x="178" y="67"/>
                  </a:cxn>
                  <a:cxn ang="0">
                    <a:pos x="179" y="66"/>
                  </a:cxn>
                  <a:cxn ang="0">
                    <a:pos x="181" y="65"/>
                  </a:cxn>
                  <a:cxn ang="0">
                    <a:pos x="182" y="64"/>
                  </a:cxn>
                </a:cxnLst>
                <a:rect l="0" t="0" r="r" b="b"/>
                <a:pathLst>
                  <a:path w="182" h="197">
                    <a:moveTo>
                      <a:pt x="182" y="64"/>
                    </a:moveTo>
                    <a:lnTo>
                      <a:pt x="181" y="60"/>
                    </a:lnTo>
                    <a:lnTo>
                      <a:pt x="177" y="52"/>
                    </a:lnTo>
                    <a:lnTo>
                      <a:pt x="172" y="44"/>
                    </a:lnTo>
                    <a:lnTo>
                      <a:pt x="167" y="36"/>
                    </a:lnTo>
                    <a:lnTo>
                      <a:pt x="164" y="34"/>
                    </a:lnTo>
                    <a:lnTo>
                      <a:pt x="157" y="31"/>
                    </a:lnTo>
                    <a:lnTo>
                      <a:pt x="149" y="26"/>
                    </a:lnTo>
                    <a:lnTo>
                      <a:pt x="142" y="23"/>
                    </a:lnTo>
                    <a:lnTo>
                      <a:pt x="134" y="18"/>
                    </a:lnTo>
                    <a:lnTo>
                      <a:pt x="126" y="13"/>
                    </a:lnTo>
                    <a:lnTo>
                      <a:pt x="119" y="10"/>
                    </a:lnTo>
                    <a:lnTo>
                      <a:pt x="110" y="5"/>
                    </a:lnTo>
                    <a:lnTo>
                      <a:pt x="103" y="2"/>
                    </a:lnTo>
                    <a:lnTo>
                      <a:pt x="100" y="0"/>
                    </a:lnTo>
                    <a:lnTo>
                      <a:pt x="91" y="0"/>
                    </a:lnTo>
                    <a:lnTo>
                      <a:pt x="80" y="0"/>
                    </a:lnTo>
                    <a:lnTo>
                      <a:pt x="71" y="2"/>
                    </a:lnTo>
                    <a:lnTo>
                      <a:pt x="61" y="5"/>
                    </a:lnTo>
                    <a:lnTo>
                      <a:pt x="52" y="7"/>
                    </a:lnTo>
                    <a:lnTo>
                      <a:pt x="43" y="12"/>
                    </a:lnTo>
                    <a:lnTo>
                      <a:pt x="36" y="17"/>
                    </a:lnTo>
                    <a:lnTo>
                      <a:pt x="27" y="23"/>
                    </a:lnTo>
                    <a:lnTo>
                      <a:pt x="20" y="29"/>
                    </a:lnTo>
                    <a:lnTo>
                      <a:pt x="14" y="36"/>
                    </a:lnTo>
                    <a:lnTo>
                      <a:pt x="9" y="44"/>
                    </a:lnTo>
                    <a:lnTo>
                      <a:pt x="4" y="52"/>
                    </a:lnTo>
                    <a:lnTo>
                      <a:pt x="0" y="57"/>
                    </a:lnTo>
                    <a:lnTo>
                      <a:pt x="11" y="73"/>
                    </a:lnTo>
                    <a:lnTo>
                      <a:pt x="21" y="89"/>
                    </a:lnTo>
                    <a:lnTo>
                      <a:pt x="32" y="105"/>
                    </a:lnTo>
                    <a:lnTo>
                      <a:pt x="43" y="121"/>
                    </a:lnTo>
                    <a:lnTo>
                      <a:pt x="52" y="137"/>
                    </a:lnTo>
                    <a:lnTo>
                      <a:pt x="61" y="154"/>
                    </a:lnTo>
                    <a:lnTo>
                      <a:pt x="69" y="171"/>
                    </a:lnTo>
                    <a:lnTo>
                      <a:pt x="78" y="188"/>
                    </a:lnTo>
                    <a:lnTo>
                      <a:pt x="79" y="189"/>
                    </a:lnTo>
                    <a:lnTo>
                      <a:pt x="79" y="190"/>
                    </a:lnTo>
                    <a:lnTo>
                      <a:pt x="79" y="191"/>
                    </a:lnTo>
                    <a:lnTo>
                      <a:pt x="80" y="192"/>
                    </a:lnTo>
                    <a:lnTo>
                      <a:pt x="80" y="193"/>
                    </a:lnTo>
                    <a:lnTo>
                      <a:pt x="81" y="195"/>
                    </a:lnTo>
                    <a:lnTo>
                      <a:pt x="81" y="196"/>
                    </a:lnTo>
                    <a:lnTo>
                      <a:pt x="82" y="197"/>
                    </a:lnTo>
                    <a:lnTo>
                      <a:pt x="91" y="197"/>
                    </a:lnTo>
                    <a:lnTo>
                      <a:pt x="100" y="197"/>
                    </a:lnTo>
                    <a:lnTo>
                      <a:pt x="110" y="196"/>
                    </a:lnTo>
                    <a:lnTo>
                      <a:pt x="120" y="192"/>
                    </a:lnTo>
                    <a:lnTo>
                      <a:pt x="128" y="190"/>
                    </a:lnTo>
                    <a:lnTo>
                      <a:pt x="137" y="185"/>
                    </a:lnTo>
                    <a:lnTo>
                      <a:pt x="146" y="181"/>
                    </a:lnTo>
                    <a:lnTo>
                      <a:pt x="149" y="178"/>
                    </a:lnTo>
                    <a:lnTo>
                      <a:pt x="149" y="163"/>
                    </a:lnTo>
                    <a:lnTo>
                      <a:pt x="151" y="149"/>
                    </a:lnTo>
                    <a:lnTo>
                      <a:pt x="154" y="135"/>
                    </a:lnTo>
                    <a:lnTo>
                      <a:pt x="157" y="121"/>
                    </a:lnTo>
                    <a:lnTo>
                      <a:pt x="162" y="107"/>
                    </a:lnTo>
                    <a:lnTo>
                      <a:pt x="167" y="94"/>
                    </a:lnTo>
                    <a:lnTo>
                      <a:pt x="171" y="81"/>
                    </a:lnTo>
                    <a:lnTo>
                      <a:pt x="176" y="68"/>
                    </a:lnTo>
                    <a:lnTo>
                      <a:pt x="177" y="68"/>
                    </a:lnTo>
                    <a:lnTo>
                      <a:pt x="178" y="67"/>
                    </a:lnTo>
                    <a:lnTo>
                      <a:pt x="178" y="67"/>
                    </a:lnTo>
                    <a:lnTo>
                      <a:pt x="179" y="66"/>
                    </a:lnTo>
                    <a:lnTo>
                      <a:pt x="181" y="66"/>
                    </a:lnTo>
                    <a:lnTo>
                      <a:pt x="181" y="65"/>
                    </a:lnTo>
                    <a:lnTo>
                      <a:pt x="182" y="65"/>
                    </a:lnTo>
                    <a:lnTo>
                      <a:pt x="182" y="64"/>
                    </a:lnTo>
                    <a:close/>
                  </a:path>
                </a:pathLst>
              </a:custGeom>
              <a:solidFill>
                <a:srgbClr val="F5F5E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16" name="Freeform 92"/>
              <p:cNvSpPr>
                <a:spLocks/>
              </p:cNvSpPr>
              <p:nvPr/>
            </p:nvSpPr>
            <p:spPr bwMode="auto">
              <a:xfrm>
                <a:off x="5257801" y="3195638"/>
                <a:ext cx="52388" cy="50800"/>
              </a:xfrm>
              <a:custGeom>
                <a:avLst/>
                <a:gdLst/>
                <a:ahLst/>
                <a:cxnLst>
                  <a:cxn ang="0">
                    <a:pos x="99" y="49"/>
                  </a:cxn>
                  <a:cxn ang="0">
                    <a:pos x="97" y="39"/>
                  </a:cxn>
                  <a:cxn ang="0">
                    <a:pos x="94" y="30"/>
                  </a:cxn>
                  <a:cxn ang="0">
                    <a:pos x="90" y="21"/>
                  </a:cxn>
                  <a:cxn ang="0">
                    <a:pos x="83" y="14"/>
                  </a:cxn>
                  <a:cxn ang="0">
                    <a:pos x="76" y="8"/>
                  </a:cxn>
                  <a:cxn ang="0">
                    <a:pos x="68" y="3"/>
                  </a:cxn>
                  <a:cxn ang="0">
                    <a:pos x="59" y="1"/>
                  </a:cxn>
                  <a:cxn ang="0">
                    <a:pos x="50" y="0"/>
                  </a:cxn>
                  <a:cxn ang="0">
                    <a:pos x="39" y="1"/>
                  </a:cxn>
                  <a:cxn ang="0">
                    <a:pos x="30" y="3"/>
                  </a:cxn>
                  <a:cxn ang="0">
                    <a:pos x="21" y="8"/>
                  </a:cxn>
                  <a:cxn ang="0">
                    <a:pos x="14" y="14"/>
                  </a:cxn>
                  <a:cxn ang="0">
                    <a:pos x="9" y="21"/>
                  </a:cxn>
                  <a:cxn ang="0">
                    <a:pos x="4" y="30"/>
                  </a:cxn>
                  <a:cxn ang="0">
                    <a:pos x="0" y="39"/>
                  </a:cxn>
                  <a:cxn ang="0">
                    <a:pos x="0" y="49"/>
                  </a:cxn>
                  <a:cxn ang="0">
                    <a:pos x="0" y="59"/>
                  </a:cxn>
                  <a:cxn ang="0">
                    <a:pos x="4" y="67"/>
                  </a:cxn>
                  <a:cxn ang="0">
                    <a:pos x="9" y="77"/>
                  </a:cxn>
                  <a:cxn ang="0">
                    <a:pos x="14" y="84"/>
                  </a:cxn>
                  <a:cxn ang="0">
                    <a:pos x="21" y="90"/>
                  </a:cxn>
                  <a:cxn ang="0">
                    <a:pos x="30" y="94"/>
                  </a:cxn>
                  <a:cxn ang="0">
                    <a:pos x="39" y="97"/>
                  </a:cxn>
                  <a:cxn ang="0">
                    <a:pos x="50" y="98"/>
                  </a:cxn>
                  <a:cxn ang="0">
                    <a:pos x="59" y="97"/>
                  </a:cxn>
                  <a:cxn ang="0">
                    <a:pos x="68" y="94"/>
                  </a:cxn>
                  <a:cxn ang="0">
                    <a:pos x="76" y="90"/>
                  </a:cxn>
                  <a:cxn ang="0">
                    <a:pos x="83" y="84"/>
                  </a:cxn>
                  <a:cxn ang="0">
                    <a:pos x="90" y="77"/>
                  </a:cxn>
                  <a:cxn ang="0">
                    <a:pos x="94" y="67"/>
                  </a:cxn>
                  <a:cxn ang="0">
                    <a:pos x="97" y="59"/>
                  </a:cxn>
                  <a:cxn ang="0">
                    <a:pos x="99" y="49"/>
                  </a:cxn>
                </a:cxnLst>
                <a:rect l="0" t="0" r="r" b="b"/>
                <a:pathLst>
                  <a:path w="99" h="98">
                    <a:moveTo>
                      <a:pt x="99" y="49"/>
                    </a:moveTo>
                    <a:lnTo>
                      <a:pt x="97" y="39"/>
                    </a:lnTo>
                    <a:lnTo>
                      <a:pt x="94" y="30"/>
                    </a:lnTo>
                    <a:lnTo>
                      <a:pt x="90" y="21"/>
                    </a:lnTo>
                    <a:lnTo>
                      <a:pt x="83" y="14"/>
                    </a:lnTo>
                    <a:lnTo>
                      <a:pt x="76" y="8"/>
                    </a:lnTo>
                    <a:lnTo>
                      <a:pt x="68" y="3"/>
                    </a:lnTo>
                    <a:lnTo>
                      <a:pt x="59" y="1"/>
                    </a:lnTo>
                    <a:lnTo>
                      <a:pt x="50" y="0"/>
                    </a:lnTo>
                    <a:lnTo>
                      <a:pt x="39" y="1"/>
                    </a:lnTo>
                    <a:lnTo>
                      <a:pt x="30" y="3"/>
                    </a:lnTo>
                    <a:lnTo>
                      <a:pt x="21" y="8"/>
                    </a:lnTo>
                    <a:lnTo>
                      <a:pt x="14" y="14"/>
                    </a:lnTo>
                    <a:lnTo>
                      <a:pt x="9" y="21"/>
                    </a:lnTo>
                    <a:lnTo>
                      <a:pt x="4" y="30"/>
                    </a:lnTo>
                    <a:lnTo>
                      <a:pt x="0" y="39"/>
                    </a:lnTo>
                    <a:lnTo>
                      <a:pt x="0" y="49"/>
                    </a:lnTo>
                    <a:lnTo>
                      <a:pt x="0" y="59"/>
                    </a:lnTo>
                    <a:lnTo>
                      <a:pt x="4" y="67"/>
                    </a:lnTo>
                    <a:lnTo>
                      <a:pt x="9" y="77"/>
                    </a:lnTo>
                    <a:lnTo>
                      <a:pt x="14" y="84"/>
                    </a:lnTo>
                    <a:lnTo>
                      <a:pt x="21" y="90"/>
                    </a:lnTo>
                    <a:lnTo>
                      <a:pt x="30" y="94"/>
                    </a:lnTo>
                    <a:lnTo>
                      <a:pt x="39" y="97"/>
                    </a:lnTo>
                    <a:lnTo>
                      <a:pt x="50" y="98"/>
                    </a:lnTo>
                    <a:lnTo>
                      <a:pt x="59" y="97"/>
                    </a:lnTo>
                    <a:lnTo>
                      <a:pt x="68" y="94"/>
                    </a:lnTo>
                    <a:lnTo>
                      <a:pt x="76" y="90"/>
                    </a:lnTo>
                    <a:lnTo>
                      <a:pt x="83" y="84"/>
                    </a:lnTo>
                    <a:lnTo>
                      <a:pt x="90" y="77"/>
                    </a:lnTo>
                    <a:lnTo>
                      <a:pt x="94" y="67"/>
                    </a:lnTo>
                    <a:lnTo>
                      <a:pt x="97" y="59"/>
                    </a:lnTo>
                    <a:lnTo>
                      <a:pt x="99" y="4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17" name="Freeform 93"/>
              <p:cNvSpPr>
                <a:spLocks noEditPoints="1"/>
              </p:cNvSpPr>
              <p:nvPr/>
            </p:nvSpPr>
            <p:spPr bwMode="auto">
              <a:xfrm>
                <a:off x="5008563" y="3011488"/>
                <a:ext cx="122238" cy="461963"/>
              </a:xfrm>
              <a:custGeom>
                <a:avLst/>
                <a:gdLst/>
                <a:ahLst/>
                <a:cxnLst>
                  <a:cxn ang="0">
                    <a:pos x="232" y="57"/>
                  </a:cxn>
                  <a:cxn ang="0">
                    <a:pos x="219" y="52"/>
                  </a:cxn>
                  <a:cxn ang="0">
                    <a:pos x="219" y="50"/>
                  </a:cxn>
                  <a:cxn ang="0">
                    <a:pos x="219" y="49"/>
                  </a:cxn>
                  <a:cxn ang="0">
                    <a:pos x="220" y="48"/>
                  </a:cxn>
                  <a:cxn ang="0">
                    <a:pos x="220" y="47"/>
                  </a:cxn>
                  <a:cxn ang="0">
                    <a:pos x="220" y="46"/>
                  </a:cxn>
                  <a:cxn ang="0">
                    <a:pos x="221" y="45"/>
                  </a:cxn>
                  <a:cxn ang="0">
                    <a:pos x="221" y="43"/>
                  </a:cxn>
                  <a:cxn ang="0">
                    <a:pos x="222" y="42"/>
                  </a:cxn>
                  <a:cxn ang="0">
                    <a:pos x="229" y="0"/>
                  </a:cxn>
                  <a:cxn ang="0">
                    <a:pos x="229" y="7"/>
                  </a:cxn>
                  <a:cxn ang="0">
                    <a:pos x="229" y="14"/>
                  </a:cxn>
                  <a:cxn ang="0">
                    <a:pos x="231" y="21"/>
                  </a:cxn>
                  <a:cxn ang="0">
                    <a:pos x="231" y="28"/>
                  </a:cxn>
                  <a:cxn ang="0">
                    <a:pos x="231" y="35"/>
                  </a:cxn>
                  <a:cxn ang="0">
                    <a:pos x="232" y="42"/>
                  </a:cxn>
                  <a:cxn ang="0">
                    <a:pos x="232" y="49"/>
                  </a:cxn>
                  <a:cxn ang="0">
                    <a:pos x="232" y="57"/>
                  </a:cxn>
                  <a:cxn ang="0">
                    <a:pos x="0" y="846"/>
                  </a:cxn>
                  <a:cxn ang="0">
                    <a:pos x="12" y="848"/>
                  </a:cxn>
                  <a:cxn ang="0">
                    <a:pos x="33" y="851"/>
                  </a:cxn>
                  <a:cxn ang="0">
                    <a:pos x="54" y="852"/>
                  </a:cxn>
                  <a:cxn ang="0">
                    <a:pos x="75" y="853"/>
                  </a:cxn>
                  <a:cxn ang="0">
                    <a:pos x="96" y="852"/>
                  </a:cxn>
                  <a:cxn ang="0">
                    <a:pos x="117" y="851"/>
                  </a:cxn>
                  <a:cxn ang="0">
                    <a:pos x="138" y="848"/>
                  </a:cxn>
                  <a:cxn ang="0">
                    <a:pos x="156" y="845"/>
                  </a:cxn>
                  <a:cxn ang="0">
                    <a:pos x="158" y="846"/>
                  </a:cxn>
                  <a:cxn ang="0">
                    <a:pos x="159" y="848"/>
                  </a:cxn>
                  <a:cxn ang="0">
                    <a:pos x="160" y="851"/>
                  </a:cxn>
                  <a:cxn ang="0">
                    <a:pos x="163" y="852"/>
                  </a:cxn>
                  <a:cxn ang="0">
                    <a:pos x="164" y="854"/>
                  </a:cxn>
                  <a:cxn ang="0">
                    <a:pos x="165" y="855"/>
                  </a:cxn>
                  <a:cxn ang="0">
                    <a:pos x="167" y="858"/>
                  </a:cxn>
                  <a:cxn ang="0">
                    <a:pos x="168" y="859"/>
                  </a:cxn>
                  <a:cxn ang="0">
                    <a:pos x="158" y="865"/>
                  </a:cxn>
                  <a:cxn ang="0">
                    <a:pos x="147" y="869"/>
                  </a:cxn>
                  <a:cxn ang="0">
                    <a:pos x="136" y="873"/>
                  </a:cxn>
                  <a:cxn ang="0">
                    <a:pos x="123" y="875"/>
                  </a:cxn>
                  <a:cxn ang="0">
                    <a:pos x="110" y="875"/>
                  </a:cxn>
                  <a:cxn ang="0">
                    <a:pos x="97" y="875"/>
                  </a:cxn>
                  <a:cxn ang="0">
                    <a:pos x="84" y="874"/>
                  </a:cxn>
                  <a:cxn ang="0">
                    <a:pos x="70" y="874"/>
                  </a:cxn>
                  <a:cxn ang="0">
                    <a:pos x="66" y="872"/>
                  </a:cxn>
                  <a:cxn ang="0">
                    <a:pos x="61" y="871"/>
                  </a:cxn>
                  <a:cxn ang="0">
                    <a:pos x="56" y="868"/>
                  </a:cxn>
                  <a:cxn ang="0">
                    <a:pos x="51" y="866"/>
                  </a:cxn>
                  <a:cxn ang="0">
                    <a:pos x="47" y="865"/>
                  </a:cxn>
                  <a:cxn ang="0">
                    <a:pos x="41" y="862"/>
                  </a:cxn>
                  <a:cxn ang="0">
                    <a:pos x="36" y="861"/>
                  </a:cxn>
                  <a:cxn ang="0">
                    <a:pos x="30" y="860"/>
                  </a:cxn>
                  <a:cxn ang="0">
                    <a:pos x="27" y="859"/>
                  </a:cxn>
                  <a:cxn ang="0">
                    <a:pos x="22" y="858"/>
                  </a:cxn>
                  <a:cxn ang="0">
                    <a:pos x="19" y="857"/>
                  </a:cxn>
                  <a:cxn ang="0">
                    <a:pos x="15" y="854"/>
                  </a:cxn>
                  <a:cxn ang="0">
                    <a:pos x="12" y="852"/>
                  </a:cxn>
                  <a:cxn ang="0">
                    <a:pos x="7" y="851"/>
                  </a:cxn>
                  <a:cxn ang="0">
                    <a:pos x="4" y="848"/>
                  </a:cxn>
                  <a:cxn ang="0">
                    <a:pos x="0" y="846"/>
                  </a:cxn>
                </a:cxnLst>
                <a:rect l="0" t="0" r="r" b="b"/>
                <a:pathLst>
                  <a:path w="232" h="875">
                    <a:moveTo>
                      <a:pt x="232" y="57"/>
                    </a:moveTo>
                    <a:lnTo>
                      <a:pt x="219" y="52"/>
                    </a:lnTo>
                    <a:lnTo>
                      <a:pt x="219" y="50"/>
                    </a:lnTo>
                    <a:lnTo>
                      <a:pt x="219" y="49"/>
                    </a:lnTo>
                    <a:lnTo>
                      <a:pt x="220" y="48"/>
                    </a:lnTo>
                    <a:lnTo>
                      <a:pt x="220" y="47"/>
                    </a:lnTo>
                    <a:lnTo>
                      <a:pt x="220" y="46"/>
                    </a:lnTo>
                    <a:lnTo>
                      <a:pt x="221" y="45"/>
                    </a:lnTo>
                    <a:lnTo>
                      <a:pt x="221" y="43"/>
                    </a:lnTo>
                    <a:lnTo>
                      <a:pt x="222" y="42"/>
                    </a:lnTo>
                    <a:lnTo>
                      <a:pt x="229" y="0"/>
                    </a:lnTo>
                    <a:lnTo>
                      <a:pt x="229" y="7"/>
                    </a:lnTo>
                    <a:lnTo>
                      <a:pt x="229" y="14"/>
                    </a:lnTo>
                    <a:lnTo>
                      <a:pt x="231" y="21"/>
                    </a:lnTo>
                    <a:lnTo>
                      <a:pt x="231" y="28"/>
                    </a:lnTo>
                    <a:lnTo>
                      <a:pt x="231" y="35"/>
                    </a:lnTo>
                    <a:lnTo>
                      <a:pt x="232" y="42"/>
                    </a:lnTo>
                    <a:lnTo>
                      <a:pt x="232" y="49"/>
                    </a:lnTo>
                    <a:lnTo>
                      <a:pt x="232" y="57"/>
                    </a:lnTo>
                    <a:close/>
                    <a:moveTo>
                      <a:pt x="0" y="846"/>
                    </a:moveTo>
                    <a:lnTo>
                      <a:pt x="12" y="848"/>
                    </a:lnTo>
                    <a:lnTo>
                      <a:pt x="33" y="851"/>
                    </a:lnTo>
                    <a:lnTo>
                      <a:pt x="54" y="852"/>
                    </a:lnTo>
                    <a:lnTo>
                      <a:pt x="75" y="853"/>
                    </a:lnTo>
                    <a:lnTo>
                      <a:pt x="96" y="852"/>
                    </a:lnTo>
                    <a:lnTo>
                      <a:pt x="117" y="851"/>
                    </a:lnTo>
                    <a:lnTo>
                      <a:pt x="138" y="848"/>
                    </a:lnTo>
                    <a:lnTo>
                      <a:pt x="156" y="845"/>
                    </a:lnTo>
                    <a:lnTo>
                      <a:pt x="158" y="846"/>
                    </a:lnTo>
                    <a:lnTo>
                      <a:pt x="159" y="848"/>
                    </a:lnTo>
                    <a:lnTo>
                      <a:pt x="160" y="851"/>
                    </a:lnTo>
                    <a:lnTo>
                      <a:pt x="163" y="852"/>
                    </a:lnTo>
                    <a:lnTo>
                      <a:pt x="164" y="854"/>
                    </a:lnTo>
                    <a:lnTo>
                      <a:pt x="165" y="855"/>
                    </a:lnTo>
                    <a:lnTo>
                      <a:pt x="167" y="858"/>
                    </a:lnTo>
                    <a:lnTo>
                      <a:pt x="168" y="859"/>
                    </a:lnTo>
                    <a:lnTo>
                      <a:pt x="158" y="865"/>
                    </a:lnTo>
                    <a:lnTo>
                      <a:pt x="147" y="869"/>
                    </a:lnTo>
                    <a:lnTo>
                      <a:pt x="136" y="873"/>
                    </a:lnTo>
                    <a:lnTo>
                      <a:pt x="123" y="875"/>
                    </a:lnTo>
                    <a:lnTo>
                      <a:pt x="110" y="875"/>
                    </a:lnTo>
                    <a:lnTo>
                      <a:pt x="97" y="875"/>
                    </a:lnTo>
                    <a:lnTo>
                      <a:pt x="84" y="874"/>
                    </a:lnTo>
                    <a:lnTo>
                      <a:pt x="70" y="874"/>
                    </a:lnTo>
                    <a:lnTo>
                      <a:pt x="66" y="872"/>
                    </a:lnTo>
                    <a:lnTo>
                      <a:pt x="61" y="871"/>
                    </a:lnTo>
                    <a:lnTo>
                      <a:pt x="56" y="868"/>
                    </a:lnTo>
                    <a:lnTo>
                      <a:pt x="51" y="866"/>
                    </a:lnTo>
                    <a:lnTo>
                      <a:pt x="47" y="865"/>
                    </a:lnTo>
                    <a:lnTo>
                      <a:pt x="41" y="862"/>
                    </a:lnTo>
                    <a:lnTo>
                      <a:pt x="36" y="861"/>
                    </a:lnTo>
                    <a:lnTo>
                      <a:pt x="30" y="860"/>
                    </a:lnTo>
                    <a:lnTo>
                      <a:pt x="27" y="859"/>
                    </a:lnTo>
                    <a:lnTo>
                      <a:pt x="22" y="858"/>
                    </a:lnTo>
                    <a:lnTo>
                      <a:pt x="19" y="857"/>
                    </a:lnTo>
                    <a:lnTo>
                      <a:pt x="15" y="854"/>
                    </a:lnTo>
                    <a:lnTo>
                      <a:pt x="12" y="852"/>
                    </a:lnTo>
                    <a:lnTo>
                      <a:pt x="7" y="851"/>
                    </a:lnTo>
                    <a:lnTo>
                      <a:pt x="4" y="848"/>
                    </a:lnTo>
                    <a:lnTo>
                      <a:pt x="0" y="846"/>
                    </a:lnTo>
                    <a:close/>
                  </a:path>
                </a:pathLst>
              </a:custGeom>
              <a:solidFill>
                <a:srgbClr val="CFCF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18" name="Freeform 94"/>
              <p:cNvSpPr>
                <a:spLocks noEditPoints="1"/>
              </p:cNvSpPr>
              <p:nvPr/>
            </p:nvSpPr>
            <p:spPr bwMode="auto">
              <a:xfrm>
                <a:off x="4983163" y="3038475"/>
                <a:ext cx="149225" cy="423863"/>
              </a:xfrm>
              <a:custGeom>
                <a:avLst/>
                <a:gdLst/>
                <a:ahLst/>
                <a:cxnLst>
                  <a:cxn ang="0">
                    <a:pos x="281" y="5"/>
                  </a:cxn>
                  <a:cxn ang="0">
                    <a:pos x="268" y="0"/>
                  </a:cxn>
                  <a:cxn ang="0">
                    <a:pos x="265" y="5"/>
                  </a:cxn>
                  <a:cxn ang="0">
                    <a:pos x="264" y="11"/>
                  </a:cxn>
                  <a:cxn ang="0">
                    <a:pos x="264" y="17"/>
                  </a:cxn>
                  <a:cxn ang="0">
                    <a:pos x="263" y="23"/>
                  </a:cxn>
                  <a:cxn ang="0">
                    <a:pos x="262" y="29"/>
                  </a:cxn>
                  <a:cxn ang="0">
                    <a:pos x="262" y="35"/>
                  </a:cxn>
                  <a:cxn ang="0">
                    <a:pos x="261" y="41"/>
                  </a:cxn>
                  <a:cxn ang="0">
                    <a:pos x="261" y="46"/>
                  </a:cxn>
                  <a:cxn ang="0">
                    <a:pos x="267" y="49"/>
                  </a:cxn>
                  <a:cxn ang="0">
                    <a:pos x="283" y="56"/>
                  </a:cxn>
                  <a:cxn ang="0">
                    <a:pos x="283" y="50"/>
                  </a:cxn>
                  <a:cxn ang="0">
                    <a:pos x="283" y="44"/>
                  </a:cxn>
                  <a:cxn ang="0">
                    <a:pos x="282" y="37"/>
                  </a:cxn>
                  <a:cxn ang="0">
                    <a:pos x="282" y="31"/>
                  </a:cxn>
                  <a:cxn ang="0">
                    <a:pos x="282" y="24"/>
                  </a:cxn>
                  <a:cxn ang="0">
                    <a:pos x="282" y="18"/>
                  </a:cxn>
                  <a:cxn ang="0">
                    <a:pos x="282" y="11"/>
                  </a:cxn>
                  <a:cxn ang="0">
                    <a:pos x="281" y="5"/>
                  </a:cxn>
                  <a:cxn ang="0">
                    <a:pos x="49" y="794"/>
                  </a:cxn>
                  <a:cxn ang="0">
                    <a:pos x="61" y="796"/>
                  </a:cxn>
                  <a:cxn ang="0">
                    <a:pos x="82" y="799"/>
                  </a:cxn>
                  <a:cxn ang="0">
                    <a:pos x="103" y="800"/>
                  </a:cxn>
                  <a:cxn ang="0">
                    <a:pos x="124" y="801"/>
                  </a:cxn>
                  <a:cxn ang="0">
                    <a:pos x="145" y="800"/>
                  </a:cxn>
                  <a:cxn ang="0">
                    <a:pos x="166" y="799"/>
                  </a:cxn>
                  <a:cxn ang="0">
                    <a:pos x="187" y="796"/>
                  </a:cxn>
                  <a:cxn ang="0">
                    <a:pos x="205" y="793"/>
                  </a:cxn>
                  <a:cxn ang="0">
                    <a:pos x="201" y="788"/>
                  </a:cxn>
                  <a:cxn ang="0">
                    <a:pos x="198" y="782"/>
                  </a:cxn>
                  <a:cxn ang="0">
                    <a:pos x="195" y="778"/>
                  </a:cxn>
                  <a:cxn ang="0">
                    <a:pos x="192" y="772"/>
                  </a:cxn>
                  <a:cxn ang="0">
                    <a:pos x="189" y="767"/>
                  </a:cxn>
                  <a:cxn ang="0">
                    <a:pos x="186" y="761"/>
                  </a:cxn>
                  <a:cxn ang="0">
                    <a:pos x="184" y="755"/>
                  </a:cxn>
                  <a:cxn ang="0">
                    <a:pos x="181" y="751"/>
                  </a:cxn>
                  <a:cxn ang="0">
                    <a:pos x="180" y="751"/>
                  </a:cxn>
                  <a:cxn ang="0">
                    <a:pos x="161" y="753"/>
                  </a:cxn>
                  <a:cxn ang="0">
                    <a:pos x="143" y="754"/>
                  </a:cxn>
                  <a:cxn ang="0">
                    <a:pos x="124" y="754"/>
                  </a:cxn>
                  <a:cxn ang="0">
                    <a:pos x="105" y="754"/>
                  </a:cxn>
                  <a:cxn ang="0">
                    <a:pos x="86" y="753"/>
                  </a:cxn>
                  <a:cxn ang="0">
                    <a:pos x="68" y="751"/>
                  </a:cxn>
                  <a:cxn ang="0">
                    <a:pos x="50" y="747"/>
                  </a:cxn>
                  <a:cxn ang="0">
                    <a:pos x="33" y="744"/>
                  </a:cxn>
                  <a:cxn ang="0">
                    <a:pos x="15" y="738"/>
                  </a:cxn>
                  <a:cxn ang="0">
                    <a:pos x="0" y="733"/>
                  </a:cxn>
                  <a:cxn ang="0">
                    <a:pos x="5" y="743"/>
                  </a:cxn>
                  <a:cxn ang="0">
                    <a:pos x="9" y="751"/>
                  </a:cxn>
                  <a:cxn ang="0">
                    <a:pos x="15" y="759"/>
                  </a:cxn>
                  <a:cxn ang="0">
                    <a:pos x="21" y="767"/>
                  </a:cxn>
                  <a:cxn ang="0">
                    <a:pos x="27" y="774"/>
                  </a:cxn>
                  <a:cxn ang="0">
                    <a:pos x="34" y="781"/>
                  </a:cxn>
                  <a:cxn ang="0">
                    <a:pos x="42" y="788"/>
                  </a:cxn>
                  <a:cxn ang="0">
                    <a:pos x="49" y="794"/>
                  </a:cxn>
                </a:cxnLst>
                <a:rect l="0" t="0" r="r" b="b"/>
                <a:pathLst>
                  <a:path w="283" h="801">
                    <a:moveTo>
                      <a:pt x="281" y="5"/>
                    </a:moveTo>
                    <a:lnTo>
                      <a:pt x="268" y="0"/>
                    </a:lnTo>
                    <a:lnTo>
                      <a:pt x="265" y="5"/>
                    </a:lnTo>
                    <a:lnTo>
                      <a:pt x="264" y="11"/>
                    </a:lnTo>
                    <a:lnTo>
                      <a:pt x="264" y="17"/>
                    </a:lnTo>
                    <a:lnTo>
                      <a:pt x="263" y="23"/>
                    </a:lnTo>
                    <a:lnTo>
                      <a:pt x="262" y="29"/>
                    </a:lnTo>
                    <a:lnTo>
                      <a:pt x="262" y="35"/>
                    </a:lnTo>
                    <a:lnTo>
                      <a:pt x="261" y="41"/>
                    </a:lnTo>
                    <a:lnTo>
                      <a:pt x="261" y="46"/>
                    </a:lnTo>
                    <a:lnTo>
                      <a:pt x="267" y="49"/>
                    </a:lnTo>
                    <a:lnTo>
                      <a:pt x="283" y="56"/>
                    </a:lnTo>
                    <a:lnTo>
                      <a:pt x="283" y="50"/>
                    </a:lnTo>
                    <a:lnTo>
                      <a:pt x="283" y="44"/>
                    </a:lnTo>
                    <a:lnTo>
                      <a:pt x="282" y="37"/>
                    </a:lnTo>
                    <a:lnTo>
                      <a:pt x="282" y="31"/>
                    </a:lnTo>
                    <a:lnTo>
                      <a:pt x="282" y="24"/>
                    </a:lnTo>
                    <a:lnTo>
                      <a:pt x="282" y="18"/>
                    </a:lnTo>
                    <a:lnTo>
                      <a:pt x="282" y="11"/>
                    </a:lnTo>
                    <a:lnTo>
                      <a:pt x="281" y="5"/>
                    </a:lnTo>
                    <a:close/>
                    <a:moveTo>
                      <a:pt x="49" y="794"/>
                    </a:moveTo>
                    <a:lnTo>
                      <a:pt x="61" y="796"/>
                    </a:lnTo>
                    <a:lnTo>
                      <a:pt x="82" y="799"/>
                    </a:lnTo>
                    <a:lnTo>
                      <a:pt x="103" y="800"/>
                    </a:lnTo>
                    <a:lnTo>
                      <a:pt x="124" y="801"/>
                    </a:lnTo>
                    <a:lnTo>
                      <a:pt x="145" y="800"/>
                    </a:lnTo>
                    <a:lnTo>
                      <a:pt x="166" y="799"/>
                    </a:lnTo>
                    <a:lnTo>
                      <a:pt x="187" y="796"/>
                    </a:lnTo>
                    <a:lnTo>
                      <a:pt x="205" y="793"/>
                    </a:lnTo>
                    <a:lnTo>
                      <a:pt x="201" y="788"/>
                    </a:lnTo>
                    <a:lnTo>
                      <a:pt x="198" y="782"/>
                    </a:lnTo>
                    <a:lnTo>
                      <a:pt x="195" y="778"/>
                    </a:lnTo>
                    <a:lnTo>
                      <a:pt x="192" y="772"/>
                    </a:lnTo>
                    <a:lnTo>
                      <a:pt x="189" y="767"/>
                    </a:lnTo>
                    <a:lnTo>
                      <a:pt x="186" y="761"/>
                    </a:lnTo>
                    <a:lnTo>
                      <a:pt x="184" y="755"/>
                    </a:lnTo>
                    <a:lnTo>
                      <a:pt x="181" y="751"/>
                    </a:lnTo>
                    <a:lnTo>
                      <a:pt x="180" y="751"/>
                    </a:lnTo>
                    <a:lnTo>
                      <a:pt x="161" y="753"/>
                    </a:lnTo>
                    <a:lnTo>
                      <a:pt x="143" y="754"/>
                    </a:lnTo>
                    <a:lnTo>
                      <a:pt x="124" y="754"/>
                    </a:lnTo>
                    <a:lnTo>
                      <a:pt x="105" y="754"/>
                    </a:lnTo>
                    <a:lnTo>
                      <a:pt x="86" y="753"/>
                    </a:lnTo>
                    <a:lnTo>
                      <a:pt x="68" y="751"/>
                    </a:lnTo>
                    <a:lnTo>
                      <a:pt x="50" y="747"/>
                    </a:lnTo>
                    <a:lnTo>
                      <a:pt x="33" y="744"/>
                    </a:lnTo>
                    <a:lnTo>
                      <a:pt x="15" y="738"/>
                    </a:lnTo>
                    <a:lnTo>
                      <a:pt x="0" y="733"/>
                    </a:lnTo>
                    <a:lnTo>
                      <a:pt x="5" y="743"/>
                    </a:lnTo>
                    <a:lnTo>
                      <a:pt x="9" y="751"/>
                    </a:lnTo>
                    <a:lnTo>
                      <a:pt x="15" y="759"/>
                    </a:lnTo>
                    <a:lnTo>
                      <a:pt x="21" y="767"/>
                    </a:lnTo>
                    <a:lnTo>
                      <a:pt x="27" y="774"/>
                    </a:lnTo>
                    <a:lnTo>
                      <a:pt x="34" y="781"/>
                    </a:lnTo>
                    <a:lnTo>
                      <a:pt x="42" y="788"/>
                    </a:lnTo>
                    <a:lnTo>
                      <a:pt x="49" y="794"/>
                    </a:lnTo>
                    <a:close/>
                  </a:path>
                </a:pathLst>
              </a:custGeom>
              <a:solidFill>
                <a:srgbClr val="D3D3B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19" name="Freeform 95"/>
              <p:cNvSpPr>
                <a:spLocks noEditPoints="1"/>
              </p:cNvSpPr>
              <p:nvPr/>
            </p:nvSpPr>
            <p:spPr bwMode="auto">
              <a:xfrm>
                <a:off x="4975226" y="3062288"/>
                <a:ext cx="157163" cy="374650"/>
              </a:xfrm>
              <a:custGeom>
                <a:avLst/>
                <a:gdLst/>
                <a:ahLst/>
                <a:cxnLst>
                  <a:cxn ang="0">
                    <a:pos x="282" y="3"/>
                  </a:cxn>
                  <a:cxn ang="0">
                    <a:pos x="276" y="6"/>
                  </a:cxn>
                  <a:cxn ang="0">
                    <a:pos x="275" y="19"/>
                  </a:cxn>
                  <a:cxn ang="0">
                    <a:pos x="272" y="31"/>
                  </a:cxn>
                  <a:cxn ang="0">
                    <a:pos x="271" y="42"/>
                  </a:cxn>
                  <a:cxn ang="0">
                    <a:pos x="278" y="52"/>
                  </a:cxn>
                  <a:cxn ang="0">
                    <a:pos x="297" y="61"/>
                  </a:cxn>
                  <a:cxn ang="0">
                    <a:pos x="297" y="50"/>
                  </a:cxn>
                  <a:cxn ang="0">
                    <a:pos x="298" y="37"/>
                  </a:cxn>
                  <a:cxn ang="0">
                    <a:pos x="298" y="24"/>
                  </a:cxn>
                  <a:cxn ang="0">
                    <a:pos x="298" y="10"/>
                  </a:cxn>
                  <a:cxn ang="0">
                    <a:pos x="30" y="692"/>
                  </a:cxn>
                  <a:cxn ang="0">
                    <a:pos x="65" y="701"/>
                  </a:cxn>
                  <a:cxn ang="0">
                    <a:pos x="101" y="707"/>
                  </a:cxn>
                  <a:cxn ang="0">
                    <a:pos x="139" y="708"/>
                  </a:cxn>
                  <a:cxn ang="0">
                    <a:pos x="176" y="707"/>
                  </a:cxn>
                  <a:cxn ang="0">
                    <a:pos x="196" y="705"/>
                  </a:cxn>
                  <a:cxn ang="0">
                    <a:pos x="195" y="701"/>
                  </a:cxn>
                  <a:cxn ang="0">
                    <a:pos x="194" y="699"/>
                  </a:cxn>
                  <a:cxn ang="0">
                    <a:pos x="193" y="695"/>
                  </a:cxn>
                  <a:cxn ang="0">
                    <a:pos x="192" y="693"/>
                  </a:cxn>
                  <a:cxn ang="0">
                    <a:pos x="190" y="685"/>
                  </a:cxn>
                  <a:cxn ang="0">
                    <a:pos x="190" y="675"/>
                  </a:cxn>
                  <a:cxn ang="0">
                    <a:pos x="189" y="667"/>
                  </a:cxn>
                  <a:cxn ang="0">
                    <a:pos x="188" y="659"/>
                  </a:cxn>
                  <a:cxn ang="0">
                    <a:pos x="155" y="663"/>
                  </a:cxn>
                  <a:cxn ang="0">
                    <a:pos x="123" y="663"/>
                  </a:cxn>
                  <a:cxn ang="0">
                    <a:pos x="90" y="659"/>
                  </a:cxn>
                  <a:cxn ang="0">
                    <a:pos x="58" y="653"/>
                  </a:cxn>
                  <a:cxn ang="0">
                    <a:pos x="29" y="644"/>
                  </a:cxn>
                  <a:cxn ang="0">
                    <a:pos x="0" y="631"/>
                  </a:cxn>
                  <a:cxn ang="0">
                    <a:pos x="1" y="638"/>
                  </a:cxn>
                  <a:cxn ang="0">
                    <a:pos x="3" y="653"/>
                  </a:cxn>
                  <a:cxn ang="0">
                    <a:pos x="7" y="667"/>
                  </a:cxn>
                  <a:cxn ang="0">
                    <a:pos x="13" y="680"/>
                  </a:cxn>
                </a:cxnLst>
                <a:rect l="0" t="0" r="r" b="b"/>
                <a:pathLst>
                  <a:path w="298" h="708">
                    <a:moveTo>
                      <a:pt x="298" y="10"/>
                    </a:moveTo>
                    <a:lnTo>
                      <a:pt x="282" y="3"/>
                    </a:lnTo>
                    <a:lnTo>
                      <a:pt x="276" y="0"/>
                    </a:lnTo>
                    <a:lnTo>
                      <a:pt x="276" y="6"/>
                    </a:lnTo>
                    <a:lnTo>
                      <a:pt x="275" y="13"/>
                    </a:lnTo>
                    <a:lnTo>
                      <a:pt x="275" y="19"/>
                    </a:lnTo>
                    <a:lnTo>
                      <a:pt x="273" y="25"/>
                    </a:lnTo>
                    <a:lnTo>
                      <a:pt x="272" y="31"/>
                    </a:lnTo>
                    <a:lnTo>
                      <a:pt x="272" y="37"/>
                    </a:lnTo>
                    <a:lnTo>
                      <a:pt x="271" y="42"/>
                    </a:lnTo>
                    <a:lnTo>
                      <a:pt x="269" y="47"/>
                    </a:lnTo>
                    <a:lnTo>
                      <a:pt x="278" y="52"/>
                    </a:lnTo>
                    <a:lnTo>
                      <a:pt x="292" y="59"/>
                    </a:lnTo>
                    <a:lnTo>
                      <a:pt x="297" y="61"/>
                    </a:lnTo>
                    <a:lnTo>
                      <a:pt x="297" y="55"/>
                    </a:lnTo>
                    <a:lnTo>
                      <a:pt x="297" y="50"/>
                    </a:lnTo>
                    <a:lnTo>
                      <a:pt x="298" y="42"/>
                    </a:lnTo>
                    <a:lnTo>
                      <a:pt x="298" y="37"/>
                    </a:lnTo>
                    <a:lnTo>
                      <a:pt x="298" y="30"/>
                    </a:lnTo>
                    <a:lnTo>
                      <a:pt x="298" y="24"/>
                    </a:lnTo>
                    <a:lnTo>
                      <a:pt x="298" y="17"/>
                    </a:lnTo>
                    <a:lnTo>
                      <a:pt x="298" y="10"/>
                    </a:lnTo>
                    <a:close/>
                    <a:moveTo>
                      <a:pt x="15" y="687"/>
                    </a:moveTo>
                    <a:lnTo>
                      <a:pt x="30" y="692"/>
                    </a:lnTo>
                    <a:lnTo>
                      <a:pt x="48" y="698"/>
                    </a:lnTo>
                    <a:lnTo>
                      <a:pt x="65" y="701"/>
                    </a:lnTo>
                    <a:lnTo>
                      <a:pt x="83" y="705"/>
                    </a:lnTo>
                    <a:lnTo>
                      <a:pt x="101" y="707"/>
                    </a:lnTo>
                    <a:lnTo>
                      <a:pt x="120" y="708"/>
                    </a:lnTo>
                    <a:lnTo>
                      <a:pt x="139" y="708"/>
                    </a:lnTo>
                    <a:lnTo>
                      <a:pt x="158" y="708"/>
                    </a:lnTo>
                    <a:lnTo>
                      <a:pt x="176" y="707"/>
                    </a:lnTo>
                    <a:lnTo>
                      <a:pt x="195" y="705"/>
                    </a:lnTo>
                    <a:lnTo>
                      <a:pt x="196" y="705"/>
                    </a:lnTo>
                    <a:lnTo>
                      <a:pt x="195" y="702"/>
                    </a:lnTo>
                    <a:lnTo>
                      <a:pt x="195" y="701"/>
                    </a:lnTo>
                    <a:lnTo>
                      <a:pt x="194" y="700"/>
                    </a:lnTo>
                    <a:lnTo>
                      <a:pt x="194" y="699"/>
                    </a:lnTo>
                    <a:lnTo>
                      <a:pt x="193" y="697"/>
                    </a:lnTo>
                    <a:lnTo>
                      <a:pt x="193" y="695"/>
                    </a:lnTo>
                    <a:lnTo>
                      <a:pt x="192" y="694"/>
                    </a:lnTo>
                    <a:lnTo>
                      <a:pt x="192" y="693"/>
                    </a:lnTo>
                    <a:lnTo>
                      <a:pt x="192" y="688"/>
                    </a:lnTo>
                    <a:lnTo>
                      <a:pt x="190" y="685"/>
                    </a:lnTo>
                    <a:lnTo>
                      <a:pt x="190" y="680"/>
                    </a:lnTo>
                    <a:lnTo>
                      <a:pt x="190" y="675"/>
                    </a:lnTo>
                    <a:lnTo>
                      <a:pt x="189" y="672"/>
                    </a:lnTo>
                    <a:lnTo>
                      <a:pt x="189" y="667"/>
                    </a:lnTo>
                    <a:lnTo>
                      <a:pt x="188" y="664"/>
                    </a:lnTo>
                    <a:lnTo>
                      <a:pt x="188" y="659"/>
                    </a:lnTo>
                    <a:lnTo>
                      <a:pt x="172" y="661"/>
                    </a:lnTo>
                    <a:lnTo>
                      <a:pt x="155" y="663"/>
                    </a:lnTo>
                    <a:lnTo>
                      <a:pt x="139" y="663"/>
                    </a:lnTo>
                    <a:lnTo>
                      <a:pt x="123" y="663"/>
                    </a:lnTo>
                    <a:lnTo>
                      <a:pt x="106" y="661"/>
                    </a:lnTo>
                    <a:lnTo>
                      <a:pt x="90" y="659"/>
                    </a:lnTo>
                    <a:lnTo>
                      <a:pt x="75" y="657"/>
                    </a:lnTo>
                    <a:lnTo>
                      <a:pt x="58" y="653"/>
                    </a:lnTo>
                    <a:lnTo>
                      <a:pt x="43" y="649"/>
                    </a:lnTo>
                    <a:lnTo>
                      <a:pt x="29" y="644"/>
                    </a:lnTo>
                    <a:lnTo>
                      <a:pt x="14" y="638"/>
                    </a:lnTo>
                    <a:lnTo>
                      <a:pt x="0" y="631"/>
                    </a:lnTo>
                    <a:lnTo>
                      <a:pt x="0" y="631"/>
                    </a:lnTo>
                    <a:lnTo>
                      <a:pt x="1" y="638"/>
                    </a:lnTo>
                    <a:lnTo>
                      <a:pt x="2" y="645"/>
                    </a:lnTo>
                    <a:lnTo>
                      <a:pt x="3" y="653"/>
                    </a:lnTo>
                    <a:lnTo>
                      <a:pt x="5" y="660"/>
                    </a:lnTo>
                    <a:lnTo>
                      <a:pt x="7" y="667"/>
                    </a:lnTo>
                    <a:lnTo>
                      <a:pt x="9" y="674"/>
                    </a:lnTo>
                    <a:lnTo>
                      <a:pt x="13" y="680"/>
                    </a:lnTo>
                    <a:lnTo>
                      <a:pt x="15" y="687"/>
                    </a:lnTo>
                    <a:close/>
                  </a:path>
                </a:pathLst>
              </a:custGeom>
              <a:solidFill>
                <a:srgbClr val="D8D8B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20" name="Freeform 96"/>
              <p:cNvSpPr>
                <a:spLocks noEditPoints="1"/>
              </p:cNvSpPr>
              <p:nvPr/>
            </p:nvSpPr>
            <p:spPr bwMode="auto">
              <a:xfrm>
                <a:off x="4973638" y="3087688"/>
                <a:ext cx="158750" cy="325438"/>
              </a:xfrm>
              <a:custGeom>
                <a:avLst/>
                <a:gdLst/>
                <a:ahLst/>
                <a:cxnLst>
                  <a:cxn ang="0">
                    <a:pos x="295" y="12"/>
                  </a:cxn>
                  <a:cxn ang="0">
                    <a:pos x="272" y="0"/>
                  </a:cxn>
                  <a:cxn ang="0">
                    <a:pos x="272" y="1"/>
                  </a:cxn>
                  <a:cxn ang="0">
                    <a:pos x="272" y="3"/>
                  </a:cxn>
                  <a:cxn ang="0">
                    <a:pos x="271" y="4"/>
                  </a:cxn>
                  <a:cxn ang="0">
                    <a:pos x="271" y="5"/>
                  </a:cxn>
                  <a:cxn ang="0">
                    <a:pos x="268" y="15"/>
                  </a:cxn>
                  <a:cxn ang="0">
                    <a:pos x="265" y="25"/>
                  </a:cxn>
                  <a:cxn ang="0">
                    <a:pos x="261" y="34"/>
                  </a:cxn>
                  <a:cxn ang="0">
                    <a:pos x="257" y="43"/>
                  </a:cxn>
                  <a:cxn ang="0">
                    <a:pos x="273" y="53"/>
                  </a:cxn>
                  <a:cxn ang="0">
                    <a:pos x="295" y="66"/>
                  </a:cxn>
                  <a:cxn ang="0">
                    <a:pos x="296" y="59"/>
                  </a:cxn>
                  <a:cxn ang="0">
                    <a:pos x="298" y="53"/>
                  </a:cxn>
                  <a:cxn ang="0">
                    <a:pos x="298" y="47"/>
                  </a:cxn>
                  <a:cxn ang="0">
                    <a:pos x="298" y="40"/>
                  </a:cxn>
                  <a:cxn ang="0">
                    <a:pos x="299" y="34"/>
                  </a:cxn>
                  <a:cxn ang="0">
                    <a:pos x="299" y="27"/>
                  </a:cxn>
                  <a:cxn ang="0">
                    <a:pos x="300" y="21"/>
                  </a:cxn>
                  <a:cxn ang="0">
                    <a:pos x="300" y="14"/>
                  </a:cxn>
                  <a:cxn ang="0">
                    <a:pos x="3" y="584"/>
                  </a:cxn>
                  <a:cxn ang="0">
                    <a:pos x="32" y="597"/>
                  </a:cxn>
                  <a:cxn ang="0">
                    <a:pos x="61" y="606"/>
                  </a:cxn>
                  <a:cxn ang="0">
                    <a:pos x="93" y="612"/>
                  </a:cxn>
                  <a:cxn ang="0">
                    <a:pos x="126" y="616"/>
                  </a:cxn>
                  <a:cxn ang="0">
                    <a:pos x="158" y="616"/>
                  </a:cxn>
                  <a:cxn ang="0">
                    <a:pos x="191" y="612"/>
                  </a:cxn>
                  <a:cxn ang="0">
                    <a:pos x="190" y="600"/>
                  </a:cxn>
                  <a:cxn ang="0">
                    <a:pos x="189" y="589"/>
                  </a:cxn>
                  <a:cxn ang="0">
                    <a:pos x="189" y="577"/>
                  </a:cxn>
                  <a:cxn ang="0">
                    <a:pos x="191" y="565"/>
                  </a:cxn>
                  <a:cxn ang="0">
                    <a:pos x="170" y="569"/>
                  </a:cxn>
                  <a:cxn ang="0">
                    <a:pos x="142" y="570"/>
                  </a:cxn>
                  <a:cxn ang="0">
                    <a:pos x="114" y="569"/>
                  </a:cxn>
                  <a:cxn ang="0">
                    <a:pos x="87" y="564"/>
                  </a:cxn>
                  <a:cxn ang="0">
                    <a:pos x="60" y="557"/>
                  </a:cxn>
                  <a:cxn ang="0">
                    <a:pos x="34" y="548"/>
                  </a:cxn>
                  <a:cxn ang="0">
                    <a:pos x="11" y="537"/>
                  </a:cxn>
                  <a:cxn ang="0">
                    <a:pos x="0" y="535"/>
                  </a:cxn>
                  <a:cxn ang="0">
                    <a:pos x="0" y="544"/>
                  </a:cxn>
                  <a:cxn ang="0">
                    <a:pos x="0" y="552"/>
                  </a:cxn>
                  <a:cxn ang="0">
                    <a:pos x="0" y="562"/>
                  </a:cxn>
                  <a:cxn ang="0">
                    <a:pos x="1" y="568"/>
                  </a:cxn>
                  <a:cxn ang="0">
                    <a:pos x="1" y="572"/>
                  </a:cxn>
                  <a:cxn ang="0">
                    <a:pos x="1" y="577"/>
                  </a:cxn>
                  <a:cxn ang="0">
                    <a:pos x="3" y="582"/>
                  </a:cxn>
                </a:cxnLst>
                <a:rect l="0" t="0" r="r" b="b"/>
                <a:pathLst>
                  <a:path w="300" h="616">
                    <a:moveTo>
                      <a:pt x="300" y="14"/>
                    </a:moveTo>
                    <a:lnTo>
                      <a:pt x="295" y="12"/>
                    </a:lnTo>
                    <a:lnTo>
                      <a:pt x="281" y="5"/>
                    </a:lnTo>
                    <a:lnTo>
                      <a:pt x="272" y="0"/>
                    </a:lnTo>
                    <a:lnTo>
                      <a:pt x="272" y="1"/>
                    </a:lnTo>
                    <a:lnTo>
                      <a:pt x="272" y="1"/>
                    </a:lnTo>
                    <a:lnTo>
                      <a:pt x="272" y="3"/>
                    </a:lnTo>
                    <a:lnTo>
                      <a:pt x="272" y="3"/>
                    </a:lnTo>
                    <a:lnTo>
                      <a:pt x="272" y="4"/>
                    </a:lnTo>
                    <a:lnTo>
                      <a:pt x="271" y="4"/>
                    </a:lnTo>
                    <a:lnTo>
                      <a:pt x="271" y="5"/>
                    </a:lnTo>
                    <a:lnTo>
                      <a:pt x="271" y="5"/>
                    </a:lnTo>
                    <a:lnTo>
                      <a:pt x="269" y="11"/>
                    </a:lnTo>
                    <a:lnTo>
                      <a:pt x="268" y="15"/>
                    </a:lnTo>
                    <a:lnTo>
                      <a:pt x="267" y="20"/>
                    </a:lnTo>
                    <a:lnTo>
                      <a:pt x="265" y="25"/>
                    </a:lnTo>
                    <a:lnTo>
                      <a:pt x="262" y="29"/>
                    </a:lnTo>
                    <a:lnTo>
                      <a:pt x="261" y="34"/>
                    </a:lnTo>
                    <a:lnTo>
                      <a:pt x="259" y="39"/>
                    </a:lnTo>
                    <a:lnTo>
                      <a:pt x="257" y="43"/>
                    </a:lnTo>
                    <a:lnTo>
                      <a:pt x="261" y="46"/>
                    </a:lnTo>
                    <a:lnTo>
                      <a:pt x="273" y="53"/>
                    </a:lnTo>
                    <a:lnTo>
                      <a:pt x="285" y="59"/>
                    </a:lnTo>
                    <a:lnTo>
                      <a:pt x="295" y="66"/>
                    </a:lnTo>
                    <a:lnTo>
                      <a:pt x="295" y="62"/>
                    </a:lnTo>
                    <a:lnTo>
                      <a:pt x="296" y="59"/>
                    </a:lnTo>
                    <a:lnTo>
                      <a:pt x="296" y="56"/>
                    </a:lnTo>
                    <a:lnTo>
                      <a:pt x="298" y="53"/>
                    </a:lnTo>
                    <a:lnTo>
                      <a:pt x="298" y="50"/>
                    </a:lnTo>
                    <a:lnTo>
                      <a:pt x="298" y="47"/>
                    </a:lnTo>
                    <a:lnTo>
                      <a:pt x="298" y="43"/>
                    </a:lnTo>
                    <a:lnTo>
                      <a:pt x="298" y="40"/>
                    </a:lnTo>
                    <a:lnTo>
                      <a:pt x="298" y="38"/>
                    </a:lnTo>
                    <a:lnTo>
                      <a:pt x="299" y="34"/>
                    </a:lnTo>
                    <a:lnTo>
                      <a:pt x="299" y="31"/>
                    </a:lnTo>
                    <a:lnTo>
                      <a:pt x="299" y="27"/>
                    </a:lnTo>
                    <a:lnTo>
                      <a:pt x="299" y="25"/>
                    </a:lnTo>
                    <a:lnTo>
                      <a:pt x="300" y="21"/>
                    </a:lnTo>
                    <a:lnTo>
                      <a:pt x="300" y="18"/>
                    </a:lnTo>
                    <a:lnTo>
                      <a:pt x="300" y="14"/>
                    </a:lnTo>
                    <a:close/>
                    <a:moveTo>
                      <a:pt x="3" y="584"/>
                    </a:moveTo>
                    <a:lnTo>
                      <a:pt x="3" y="584"/>
                    </a:lnTo>
                    <a:lnTo>
                      <a:pt x="17" y="591"/>
                    </a:lnTo>
                    <a:lnTo>
                      <a:pt x="32" y="597"/>
                    </a:lnTo>
                    <a:lnTo>
                      <a:pt x="46" y="602"/>
                    </a:lnTo>
                    <a:lnTo>
                      <a:pt x="61" y="606"/>
                    </a:lnTo>
                    <a:lnTo>
                      <a:pt x="78" y="610"/>
                    </a:lnTo>
                    <a:lnTo>
                      <a:pt x="93" y="612"/>
                    </a:lnTo>
                    <a:lnTo>
                      <a:pt x="109" y="614"/>
                    </a:lnTo>
                    <a:lnTo>
                      <a:pt x="126" y="616"/>
                    </a:lnTo>
                    <a:lnTo>
                      <a:pt x="142" y="616"/>
                    </a:lnTo>
                    <a:lnTo>
                      <a:pt x="158" y="616"/>
                    </a:lnTo>
                    <a:lnTo>
                      <a:pt x="175" y="614"/>
                    </a:lnTo>
                    <a:lnTo>
                      <a:pt x="191" y="612"/>
                    </a:lnTo>
                    <a:lnTo>
                      <a:pt x="190" y="606"/>
                    </a:lnTo>
                    <a:lnTo>
                      <a:pt x="190" y="600"/>
                    </a:lnTo>
                    <a:lnTo>
                      <a:pt x="190" y="595"/>
                    </a:lnTo>
                    <a:lnTo>
                      <a:pt x="189" y="589"/>
                    </a:lnTo>
                    <a:lnTo>
                      <a:pt x="189" y="583"/>
                    </a:lnTo>
                    <a:lnTo>
                      <a:pt x="189" y="577"/>
                    </a:lnTo>
                    <a:lnTo>
                      <a:pt x="190" y="571"/>
                    </a:lnTo>
                    <a:lnTo>
                      <a:pt x="191" y="565"/>
                    </a:lnTo>
                    <a:lnTo>
                      <a:pt x="184" y="566"/>
                    </a:lnTo>
                    <a:lnTo>
                      <a:pt x="170" y="569"/>
                    </a:lnTo>
                    <a:lnTo>
                      <a:pt x="156" y="570"/>
                    </a:lnTo>
                    <a:lnTo>
                      <a:pt x="142" y="570"/>
                    </a:lnTo>
                    <a:lnTo>
                      <a:pt x="128" y="570"/>
                    </a:lnTo>
                    <a:lnTo>
                      <a:pt x="114" y="569"/>
                    </a:lnTo>
                    <a:lnTo>
                      <a:pt x="100" y="566"/>
                    </a:lnTo>
                    <a:lnTo>
                      <a:pt x="87" y="564"/>
                    </a:lnTo>
                    <a:lnTo>
                      <a:pt x="73" y="562"/>
                    </a:lnTo>
                    <a:lnTo>
                      <a:pt x="60" y="557"/>
                    </a:lnTo>
                    <a:lnTo>
                      <a:pt x="47" y="554"/>
                    </a:lnTo>
                    <a:lnTo>
                      <a:pt x="34" y="548"/>
                    </a:lnTo>
                    <a:lnTo>
                      <a:pt x="23" y="543"/>
                    </a:lnTo>
                    <a:lnTo>
                      <a:pt x="11" y="537"/>
                    </a:lnTo>
                    <a:lnTo>
                      <a:pt x="0" y="530"/>
                    </a:lnTo>
                    <a:lnTo>
                      <a:pt x="0" y="535"/>
                    </a:lnTo>
                    <a:lnTo>
                      <a:pt x="0" y="540"/>
                    </a:lnTo>
                    <a:lnTo>
                      <a:pt x="0" y="544"/>
                    </a:lnTo>
                    <a:lnTo>
                      <a:pt x="0" y="548"/>
                    </a:lnTo>
                    <a:lnTo>
                      <a:pt x="0" y="552"/>
                    </a:lnTo>
                    <a:lnTo>
                      <a:pt x="0" y="557"/>
                    </a:lnTo>
                    <a:lnTo>
                      <a:pt x="0" y="562"/>
                    </a:lnTo>
                    <a:lnTo>
                      <a:pt x="1" y="565"/>
                    </a:lnTo>
                    <a:lnTo>
                      <a:pt x="1" y="568"/>
                    </a:lnTo>
                    <a:lnTo>
                      <a:pt x="1" y="570"/>
                    </a:lnTo>
                    <a:lnTo>
                      <a:pt x="1" y="572"/>
                    </a:lnTo>
                    <a:lnTo>
                      <a:pt x="1" y="575"/>
                    </a:lnTo>
                    <a:lnTo>
                      <a:pt x="1" y="577"/>
                    </a:lnTo>
                    <a:lnTo>
                      <a:pt x="1" y="579"/>
                    </a:lnTo>
                    <a:lnTo>
                      <a:pt x="3" y="582"/>
                    </a:lnTo>
                    <a:lnTo>
                      <a:pt x="3" y="584"/>
                    </a:lnTo>
                    <a:close/>
                  </a:path>
                </a:pathLst>
              </a:custGeom>
              <a:solidFill>
                <a:srgbClr val="DDDD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21" name="Freeform 97"/>
              <p:cNvSpPr>
                <a:spLocks noEditPoints="1"/>
              </p:cNvSpPr>
              <p:nvPr/>
            </p:nvSpPr>
            <p:spPr bwMode="auto">
              <a:xfrm>
                <a:off x="4972051" y="3109913"/>
                <a:ext cx="157163" cy="279400"/>
              </a:xfrm>
              <a:custGeom>
                <a:avLst/>
                <a:gdLst/>
                <a:ahLst/>
                <a:cxnLst>
                  <a:cxn ang="0">
                    <a:pos x="287" y="16"/>
                  </a:cxn>
                  <a:cxn ang="0">
                    <a:pos x="263" y="3"/>
                  </a:cxn>
                  <a:cxn ang="0">
                    <a:pos x="255" y="5"/>
                  </a:cxn>
                  <a:cxn ang="0">
                    <a:pos x="250" y="16"/>
                  </a:cxn>
                  <a:cxn ang="0">
                    <a:pos x="246" y="25"/>
                  </a:cxn>
                  <a:cxn ang="0">
                    <a:pos x="241" y="34"/>
                  </a:cxn>
                  <a:cxn ang="0">
                    <a:pos x="240" y="40"/>
                  </a:cxn>
                  <a:cxn ang="0">
                    <a:pos x="239" y="40"/>
                  </a:cxn>
                  <a:cxn ang="0">
                    <a:pos x="239" y="41"/>
                  </a:cxn>
                  <a:cxn ang="0">
                    <a:pos x="237" y="41"/>
                  </a:cxn>
                  <a:cxn ang="0">
                    <a:pos x="254" y="50"/>
                  </a:cxn>
                  <a:cxn ang="0">
                    <a:pos x="283" y="69"/>
                  </a:cxn>
                  <a:cxn ang="0">
                    <a:pos x="285" y="58"/>
                  </a:cxn>
                  <a:cxn ang="0">
                    <a:pos x="289" y="46"/>
                  </a:cxn>
                  <a:cxn ang="0">
                    <a:pos x="294" y="34"/>
                  </a:cxn>
                  <a:cxn ang="0">
                    <a:pos x="297" y="23"/>
                  </a:cxn>
                  <a:cxn ang="0">
                    <a:pos x="13" y="494"/>
                  </a:cxn>
                  <a:cxn ang="0">
                    <a:pos x="36" y="505"/>
                  </a:cxn>
                  <a:cxn ang="0">
                    <a:pos x="62" y="514"/>
                  </a:cxn>
                  <a:cxn ang="0">
                    <a:pos x="89" y="521"/>
                  </a:cxn>
                  <a:cxn ang="0">
                    <a:pos x="116" y="526"/>
                  </a:cxn>
                  <a:cxn ang="0">
                    <a:pos x="144" y="527"/>
                  </a:cxn>
                  <a:cxn ang="0">
                    <a:pos x="172" y="526"/>
                  </a:cxn>
                  <a:cxn ang="0">
                    <a:pos x="193" y="522"/>
                  </a:cxn>
                  <a:cxn ang="0">
                    <a:pos x="193" y="520"/>
                  </a:cxn>
                  <a:cxn ang="0">
                    <a:pos x="193" y="519"/>
                  </a:cxn>
                  <a:cxn ang="0">
                    <a:pos x="194" y="516"/>
                  </a:cxn>
                  <a:cxn ang="0">
                    <a:pos x="194" y="514"/>
                  </a:cxn>
                  <a:cxn ang="0">
                    <a:pos x="194" y="505"/>
                  </a:cxn>
                  <a:cxn ang="0">
                    <a:pos x="194" y="495"/>
                  </a:cxn>
                  <a:cxn ang="0">
                    <a:pos x="194" y="485"/>
                  </a:cxn>
                  <a:cxn ang="0">
                    <a:pos x="194" y="475"/>
                  </a:cxn>
                  <a:cxn ang="0">
                    <a:pos x="179" y="478"/>
                  </a:cxn>
                  <a:cxn ang="0">
                    <a:pos x="156" y="480"/>
                  </a:cxn>
                  <a:cxn ang="0">
                    <a:pos x="132" y="480"/>
                  </a:cxn>
                  <a:cxn ang="0">
                    <a:pos x="109" y="478"/>
                  </a:cxn>
                  <a:cxn ang="0">
                    <a:pos x="76" y="471"/>
                  </a:cxn>
                  <a:cxn ang="0">
                    <a:pos x="35" y="453"/>
                  </a:cxn>
                  <a:cxn ang="0">
                    <a:pos x="1" y="431"/>
                  </a:cxn>
                  <a:cxn ang="0">
                    <a:pos x="0" y="445"/>
                  </a:cxn>
                  <a:cxn ang="0">
                    <a:pos x="1" y="459"/>
                  </a:cxn>
                  <a:cxn ang="0">
                    <a:pos x="1" y="473"/>
                  </a:cxn>
                  <a:cxn ang="0">
                    <a:pos x="2" y="487"/>
                  </a:cxn>
                </a:cxnLst>
                <a:rect l="0" t="0" r="r" b="b"/>
                <a:pathLst>
                  <a:path w="297" h="527">
                    <a:moveTo>
                      <a:pt x="297" y="23"/>
                    </a:moveTo>
                    <a:lnTo>
                      <a:pt x="287" y="16"/>
                    </a:lnTo>
                    <a:lnTo>
                      <a:pt x="275" y="10"/>
                    </a:lnTo>
                    <a:lnTo>
                      <a:pt x="263" y="3"/>
                    </a:lnTo>
                    <a:lnTo>
                      <a:pt x="259" y="0"/>
                    </a:lnTo>
                    <a:lnTo>
                      <a:pt x="255" y="5"/>
                    </a:lnTo>
                    <a:lnTo>
                      <a:pt x="253" y="11"/>
                    </a:lnTo>
                    <a:lnTo>
                      <a:pt x="250" y="16"/>
                    </a:lnTo>
                    <a:lnTo>
                      <a:pt x="248" y="20"/>
                    </a:lnTo>
                    <a:lnTo>
                      <a:pt x="246" y="25"/>
                    </a:lnTo>
                    <a:lnTo>
                      <a:pt x="243" y="30"/>
                    </a:lnTo>
                    <a:lnTo>
                      <a:pt x="241" y="34"/>
                    </a:lnTo>
                    <a:lnTo>
                      <a:pt x="240" y="40"/>
                    </a:lnTo>
                    <a:lnTo>
                      <a:pt x="240" y="40"/>
                    </a:lnTo>
                    <a:lnTo>
                      <a:pt x="239" y="40"/>
                    </a:lnTo>
                    <a:lnTo>
                      <a:pt x="239" y="40"/>
                    </a:lnTo>
                    <a:lnTo>
                      <a:pt x="239" y="41"/>
                    </a:lnTo>
                    <a:lnTo>
                      <a:pt x="239" y="41"/>
                    </a:lnTo>
                    <a:lnTo>
                      <a:pt x="239" y="41"/>
                    </a:lnTo>
                    <a:lnTo>
                      <a:pt x="237" y="41"/>
                    </a:lnTo>
                    <a:lnTo>
                      <a:pt x="237" y="43"/>
                    </a:lnTo>
                    <a:lnTo>
                      <a:pt x="254" y="50"/>
                    </a:lnTo>
                    <a:lnTo>
                      <a:pt x="273" y="61"/>
                    </a:lnTo>
                    <a:lnTo>
                      <a:pt x="283" y="69"/>
                    </a:lnTo>
                    <a:lnTo>
                      <a:pt x="284" y="64"/>
                    </a:lnTo>
                    <a:lnTo>
                      <a:pt x="285" y="58"/>
                    </a:lnTo>
                    <a:lnTo>
                      <a:pt x="288" y="52"/>
                    </a:lnTo>
                    <a:lnTo>
                      <a:pt x="289" y="46"/>
                    </a:lnTo>
                    <a:lnTo>
                      <a:pt x="291" y="40"/>
                    </a:lnTo>
                    <a:lnTo>
                      <a:pt x="294" y="34"/>
                    </a:lnTo>
                    <a:lnTo>
                      <a:pt x="295" y="29"/>
                    </a:lnTo>
                    <a:lnTo>
                      <a:pt x="297" y="23"/>
                    </a:lnTo>
                    <a:close/>
                    <a:moveTo>
                      <a:pt x="2" y="487"/>
                    </a:moveTo>
                    <a:lnTo>
                      <a:pt x="13" y="494"/>
                    </a:lnTo>
                    <a:lnTo>
                      <a:pt x="25" y="500"/>
                    </a:lnTo>
                    <a:lnTo>
                      <a:pt x="36" y="505"/>
                    </a:lnTo>
                    <a:lnTo>
                      <a:pt x="49" y="511"/>
                    </a:lnTo>
                    <a:lnTo>
                      <a:pt x="62" y="514"/>
                    </a:lnTo>
                    <a:lnTo>
                      <a:pt x="75" y="519"/>
                    </a:lnTo>
                    <a:lnTo>
                      <a:pt x="89" y="521"/>
                    </a:lnTo>
                    <a:lnTo>
                      <a:pt x="102" y="523"/>
                    </a:lnTo>
                    <a:lnTo>
                      <a:pt x="116" y="526"/>
                    </a:lnTo>
                    <a:lnTo>
                      <a:pt x="130" y="527"/>
                    </a:lnTo>
                    <a:lnTo>
                      <a:pt x="144" y="527"/>
                    </a:lnTo>
                    <a:lnTo>
                      <a:pt x="158" y="527"/>
                    </a:lnTo>
                    <a:lnTo>
                      <a:pt x="172" y="526"/>
                    </a:lnTo>
                    <a:lnTo>
                      <a:pt x="186" y="523"/>
                    </a:lnTo>
                    <a:lnTo>
                      <a:pt x="193" y="522"/>
                    </a:lnTo>
                    <a:lnTo>
                      <a:pt x="193" y="521"/>
                    </a:lnTo>
                    <a:lnTo>
                      <a:pt x="193" y="520"/>
                    </a:lnTo>
                    <a:lnTo>
                      <a:pt x="193" y="520"/>
                    </a:lnTo>
                    <a:lnTo>
                      <a:pt x="193" y="519"/>
                    </a:lnTo>
                    <a:lnTo>
                      <a:pt x="194" y="518"/>
                    </a:lnTo>
                    <a:lnTo>
                      <a:pt x="194" y="516"/>
                    </a:lnTo>
                    <a:lnTo>
                      <a:pt x="194" y="515"/>
                    </a:lnTo>
                    <a:lnTo>
                      <a:pt x="194" y="514"/>
                    </a:lnTo>
                    <a:lnTo>
                      <a:pt x="194" y="509"/>
                    </a:lnTo>
                    <a:lnTo>
                      <a:pt x="194" y="505"/>
                    </a:lnTo>
                    <a:lnTo>
                      <a:pt x="194" y="500"/>
                    </a:lnTo>
                    <a:lnTo>
                      <a:pt x="194" y="495"/>
                    </a:lnTo>
                    <a:lnTo>
                      <a:pt x="194" y="490"/>
                    </a:lnTo>
                    <a:lnTo>
                      <a:pt x="194" y="485"/>
                    </a:lnTo>
                    <a:lnTo>
                      <a:pt x="194" y="480"/>
                    </a:lnTo>
                    <a:lnTo>
                      <a:pt x="194" y="475"/>
                    </a:lnTo>
                    <a:lnTo>
                      <a:pt x="191" y="477"/>
                    </a:lnTo>
                    <a:lnTo>
                      <a:pt x="179" y="478"/>
                    </a:lnTo>
                    <a:lnTo>
                      <a:pt x="167" y="480"/>
                    </a:lnTo>
                    <a:lnTo>
                      <a:pt x="156" y="480"/>
                    </a:lnTo>
                    <a:lnTo>
                      <a:pt x="144" y="481"/>
                    </a:lnTo>
                    <a:lnTo>
                      <a:pt x="132" y="480"/>
                    </a:lnTo>
                    <a:lnTo>
                      <a:pt x="120" y="480"/>
                    </a:lnTo>
                    <a:lnTo>
                      <a:pt x="109" y="478"/>
                    </a:lnTo>
                    <a:lnTo>
                      <a:pt x="98" y="477"/>
                    </a:lnTo>
                    <a:lnTo>
                      <a:pt x="76" y="471"/>
                    </a:lnTo>
                    <a:lnTo>
                      <a:pt x="55" y="463"/>
                    </a:lnTo>
                    <a:lnTo>
                      <a:pt x="35" y="453"/>
                    </a:lnTo>
                    <a:lnTo>
                      <a:pt x="15" y="442"/>
                    </a:lnTo>
                    <a:lnTo>
                      <a:pt x="1" y="431"/>
                    </a:lnTo>
                    <a:lnTo>
                      <a:pt x="1" y="438"/>
                    </a:lnTo>
                    <a:lnTo>
                      <a:pt x="0" y="445"/>
                    </a:lnTo>
                    <a:lnTo>
                      <a:pt x="1" y="452"/>
                    </a:lnTo>
                    <a:lnTo>
                      <a:pt x="1" y="459"/>
                    </a:lnTo>
                    <a:lnTo>
                      <a:pt x="1" y="466"/>
                    </a:lnTo>
                    <a:lnTo>
                      <a:pt x="1" y="473"/>
                    </a:lnTo>
                    <a:lnTo>
                      <a:pt x="1" y="480"/>
                    </a:lnTo>
                    <a:lnTo>
                      <a:pt x="2" y="487"/>
                    </a:lnTo>
                    <a:close/>
                  </a:path>
                </a:pathLst>
              </a:custGeom>
              <a:solidFill>
                <a:srgbClr val="E2E2C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22" name="Freeform 98"/>
              <p:cNvSpPr>
                <a:spLocks noEditPoints="1"/>
              </p:cNvSpPr>
              <p:nvPr/>
            </p:nvSpPr>
            <p:spPr bwMode="auto">
              <a:xfrm>
                <a:off x="4972051" y="3133725"/>
                <a:ext cx="149225" cy="231775"/>
              </a:xfrm>
              <a:custGeom>
                <a:avLst/>
                <a:gdLst/>
                <a:ahLst/>
                <a:cxnLst>
                  <a:cxn ang="0">
                    <a:pos x="272" y="18"/>
                  </a:cxn>
                  <a:cxn ang="0">
                    <a:pos x="236" y="0"/>
                  </a:cxn>
                  <a:cxn ang="0">
                    <a:pos x="228" y="8"/>
                  </a:cxn>
                  <a:cxn ang="0">
                    <a:pos x="221" y="17"/>
                  </a:cxn>
                  <a:cxn ang="0">
                    <a:pos x="214" y="28"/>
                  </a:cxn>
                  <a:cxn ang="0">
                    <a:pos x="208" y="37"/>
                  </a:cxn>
                  <a:cxn ang="0">
                    <a:pos x="231" y="48"/>
                  </a:cxn>
                  <a:cxn ang="0">
                    <a:pos x="260" y="66"/>
                  </a:cxn>
                  <a:cxn ang="0">
                    <a:pos x="270" y="70"/>
                  </a:cxn>
                  <a:cxn ang="0">
                    <a:pos x="273" y="59"/>
                  </a:cxn>
                  <a:cxn ang="0">
                    <a:pos x="276" y="49"/>
                  </a:cxn>
                  <a:cxn ang="0">
                    <a:pos x="280" y="39"/>
                  </a:cxn>
                  <a:cxn ang="0">
                    <a:pos x="282" y="32"/>
                  </a:cxn>
                  <a:cxn ang="0">
                    <a:pos x="282" y="31"/>
                  </a:cxn>
                  <a:cxn ang="0">
                    <a:pos x="282" y="29"/>
                  </a:cxn>
                  <a:cxn ang="0">
                    <a:pos x="282" y="28"/>
                  </a:cxn>
                  <a:cxn ang="0">
                    <a:pos x="0" y="388"/>
                  </a:cxn>
                  <a:cxn ang="0">
                    <a:pos x="34" y="410"/>
                  </a:cxn>
                  <a:cxn ang="0">
                    <a:pos x="75" y="428"/>
                  </a:cxn>
                  <a:cxn ang="0">
                    <a:pos x="108" y="435"/>
                  </a:cxn>
                  <a:cxn ang="0">
                    <a:pos x="131" y="437"/>
                  </a:cxn>
                  <a:cxn ang="0">
                    <a:pos x="155" y="437"/>
                  </a:cxn>
                  <a:cxn ang="0">
                    <a:pos x="178" y="435"/>
                  </a:cxn>
                  <a:cxn ang="0">
                    <a:pos x="193" y="432"/>
                  </a:cxn>
                  <a:cxn ang="0">
                    <a:pos x="194" y="420"/>
                  </a:cxn>
                  <a:cxn ang="0">
                    <a:pos x="196" y="408"/>
                  </a:cxn>
                  <a:cxn ang="0">
                    <a:pos x="197" y="396"/>
                  </a:cxn>
                  <a:cxn ang="0">
                    <a:pos x="198" y="383"/>
                  </a:cxn>
                  <a:cxn ang="0">
                    <a:pos x="180" y="388"/>
                  </a:cxn>
                  <a:cxn ang="0">
                    <a:pos x="143" y="393"/>
                  </a:cxn>
                  <a:cxn ang="0">
                    <a:pos x="105" y="388"/>
                  </a:cxn>
                  <a:cxn ang="0">
                    <a:pos x="72" y="377"/>
                  </a:cxn>
                  <a:cxn ang="0">
                    <a:pos x="40" y="361"/>
                  </a:cxn>
                  <a:cxn ang="0">
                    <a:pos x="13" y="339"/>
                  </a:cxn>
                  <a:cxn ang="0">
                    <a:pos x="6" y="339"/>
                  </a:cxn>
                  <a:cxn ang="0">
                    <a:pos x="2" y="353"/>
                  </a:cxn>
                  <a:cxn ang="0">
                    <a:pos x="1" y="367"/>
                  </a:cxn>
                  <a:cxn ang="0">
                    <a:pos x="0" y="381"/>
                  </a:cxn>
                </a:cxnLst>
                <a:rect l="0" t="0" r="r" b="b"/>
                <a:pathLst>
                  <a:path w="282" h="438">
                    <a:moveTo>
                      <a:pt x="282" y="26"/>
                    </a:moveTo>
                    <a:lnTo>
                      <a:pt x="272" y="18"/>
                    </a:lnTo>
                    <a:lnTo>
                      <a:pt x="253" y="7"/>
                    </a:lnTo>
                    <a:lnTo>
                      <a:pt x="236" y="0"/>
                    </a:lnTo>
                    <a:lnTo>
                      <a:pt x="233" y="3"/>
                    </a:lnTo>
                    <a:lnTo>
                      <a:pt x="228" y="8"/>
                    </a:lnTo>
                    <a:lnTo>
                      <a:pt x="225" y="12"/>
                    </a:lnTo>
                    <a:lnTo>
                      <a:pt x="221" y="17"/>
                    </a:lnTo>
                    <a:lnTo>
                      <a:pt x="218" y="22"/>
                    </a:lnTo>
                    <a:lnTo>
                      <a:pt x="214" y="28"/>
                    </a:lnTo>
                    <a:lnTo>
                      <a:pt x="211" y="32"/>
                    </a:lnTo>
                    <a:lnTo>
                      <a:pt x="208" y="37"/>
                    </a:lnTo>
                    <a:lnTo>
                      <a:pt x="214" y="39"/>
                    </a:lnTo>
                    <a:lnTo>
                      <a:pt x="231" y="48"/>
                    </a:lnTo>
                    <a:lnTo>
                      <a:pt x="246" y="56"/>
                    </a:lnTo>
                    <a:lnTo>
                      <a:pt x="260" y="66"/>
                    </a:lnTo>
                    <a:lnTo>
                      <a:pt x="269" y="76"/>
                    </a:lnTo>
                    <a:lnTo>
                      <a:pt x="270" y="70"/>
                    </a:lnTo>
                    <a:lnTo>
                      <a:pt x="272" y="65"/>
                    </a:lnTo>
                    <a:lnTo>
                      <a:pt x="273" y="59"/>
                    </a:lnTo>
                    <a:lnTo>
                      <a:pt x="275" y="55"/>
                    </a:lnTo>
                    <a:lnTo>
                      <a:pt x="276" y="49"/>
                    </a:lnTo>
                    <a:lnTo>
                      <a:pt x="277" y="44"/>
                    </a:lnTo>
                    <a:lnTo>
                      <a:pt x="280" y="39"/>
                    </a:lnTo>
                    <a:lnTo>
                      <a:pt x="282" y="34"/>
                    </a:lnTo>
                    <a:lnTo>
                      <a:pt x="282" y="32"/>
                    </a:lnTo>
                    <a:lnTo>
                      <a:pt x="282" y="32"/>
                    </a:lnTo>
                    <a:lnTo>
                      <a:pt x="282" y="31"/>
                    </a:lnTo>
                    <a:lnTo>
                      <a:pt x="282" y="30"/>
                    </a:lnTo>
                    <a:lnTo>
                      <a:pt x="282" y="29"/>
                    </a:lnTo>
                    <a:lnTo>
                      <a:pt x="282" y="28"/>
                    </a:lnTo>
                    <a:lnTo>
                      <a:pt x="282" y="28"/>
                    </a:lnTo>
                    <a:lnTo>
                      <a:pt x="282" y="26"/>
                    </a:lnTo>
                    <a:close/>
                    <a:moveTo>
                      <a:pt x="0" y="388"/>
                    </a:moveTo>
                    <a:lnTo>
                      <a:pt x="14" y="399"/>
                    </a:lnTo>
                    <a:lnTo>
                      <a:pt x="34" y="410"/>
                    </a:lnTo>
                    <a:lnTo>
                      <a:pt x="54" y="420"/>
                    </a:lnTo>
                    <a:lnTo>
                      <a:pt x="75" y="428"/>
                    </a:lnTo>
                    <a:lnTo>
                      <a:pt x="97" y="434"/>
                    </a:lnTo>
                    <a:lnTo>
                      <a:pt x="108" y="435"/>
                    </a:lnTo>
                    <a:lnTo>
                      <a:pt x="119" y="437"/>
                    </a:lnTo>
                    <a:lnTo>
                      <a:pt x="131" y="437"/>
                    </a:lnTo>
                    <a:lnTo>
                      <a:pt x="143" y="438"/>
                    </a:lnTo>
                    <a:lnTo>
                      <a:pt x="155" y="437"/>
                    </a:lnTo>
                    <a:lnTo>
                      <a:pt x="166" y="437"/>
                    </a:lnTo>
                    <a:lnTo>
                      <a:pt x="178" y="435"/>
                    </a:lnTo>
                    <a:lnTo>
                      <a:pt x="190" y="434"/>
                    </a:lnTo>
                    <a:lnTo>
                      <a:pt x="193" y="432"/>
                    </a:lnTo>
                    <a:lnTo>
                      <a:pt x="193" y="427"/>
                    </a:lnTo>
                    <a:lnTo>
                      <a:pt x="194" y="420"/>
                    </a:lnTo>
                    <a:lnTo>
                      <a:pt x="194" y="414"/>
                    </a:lnTo>
                    <a:lnTo>
                      <a:pt x="196" y="408"/>
                    </a:lnTo>
                    <a:lnTo>
                      <a:pt x="196" y="402"/>
                    </a:lnTo>
                    <a:lnTo>
                      <a:pt x="197" y="396"/>
                    </a:lnTo>
                    <a:lnTo>
                      <a:pt x="197" y="390"/>
                    </a:lnTo>
                    <a:lnTo>
                      <a:pt x="198" y="383"/>
                    </a:lnTo>
                    <a:lnTo>
                      <a:pt x="198" y="383"/>
                    </a:lnTo>
                    <a:lnTo>
                      <a:pt x="180" y="388"/>
                    </a:lnTo>
                    <a:lnTo>
                      <a:pt x="162" y="392"/>
                    </a:lnTo>
                    <a:lnTo>
                      <a:pt x="143" y="393"/>
                    </a:lnTo>
                    <a:lnTo>
                      <a:pt x="124" y="392"/>
                    </a:lnTo>
                    <a:lnTo>
                      <a:pt x="105" y="388"/>
                    </a:lnTo>
                    <a:lnTo>
                      <a:pt x="88" y="383"/>
                    </a:lnTo>
                    <a:lnTo>
                      <a:pt x="72" y="377"/>
                    </a:lnTo>
                    <a:lnTo>
                      <a:pt x="55" y="370"/>
                    </a:lnTo>
                    <a:lnTo>
                      <a:pt x="40" y="361"/>
                    </a:lnTo>
                    <a:lnTo>
                      <a:pt x="26" y="351"/>
                    </a:lnTo>
                    <a:lnTo>
                      <a:pt x="13" y="339"/>
                    </a:lnTo>
                    <a:lnTo>
                      <a:pt x="7" y="332"/>
                    </a:lnTo>
                    <a:lnTo>
                      <a:pt x="6" y="339"/>
                    </a:lnTo>
                    <a:lnTo>
                      <a:pt x="4" y="346"/>
                    </a:lnTo>
                    <a:lnTo>
                      <a:pt x="2" y="353"/>
                    </a:lnTo>
                    <a:lnTo>
                      <a:pt x="1" y="360"/>
                    </a:lnTo>
                    <a:lnTo>
                      <a:pt x="1" y="367"/>
                    </a:lnTo>
                    <a:lnTo>
                      <a:pt x="0" y="374"/>
                    </a:lnTo>
                    <a:lnTo>
                      <a:pt x="0" y="381"/>
                    </a:lnTo>
                    <a:lnTo>
                      <a:pt x="0" y="388"/>
                    </a:lnTo>
                    <a:close/>
                  </a:path>
                </a:pathLst>
              </a:custGeom>
              <a:solidFill>
                <a:srgbClr val="E7E7D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23" name="Freeform 99"/>
              <p:cNvSpPr>
                <a:spLocks noEditPoints="1"/>
              </p:cNvSpPr>
              <p:nvPr/>
            </p:nvSpPr>
            <p:spPr bwMode="auto">
              <a:xfrm>
                <a:off x="4976813" y="3152775"/>
                <a:ext cx="138113" cy="188913"/>
              </a:xfrm>
              <a:custGeom>
                <a:avLst/>
                <a:gdLst/>
                <a:ahLst/>
                <a:cxnLst>
                  <a:cxn ang="0">
                    <a:pos x="253" y="29"/>
                  </a:cxn>
                  <a:cxn ang="0">
                    <a:pos x="224" y="11"/>
                  </a:cxn>
                  <a:cxn ang="0">
                    <a:pos x="201" y="0"/>
                  </a:cxn>
                  <a:cxn ang="0">
                    <a:pos x="194" y="11"/>
                  </a:cxn>
                  <a:cxn ang="0">
                    <a:pos x="189" y="20"/>
                  </a:cxn>
                  <a:cxn ang="0">
                    <a:pos x="182" y="30"/>
                  </a:cxn>
                  <a:cxn ang="0">
                    <a:pos x="176" y="40"/>
                  </a:cxn>
                  <a:cxn ang="0">
                    <a:pos x="190" y="44"/>
                  </a:cxn>
                  <a:cxn ang="0">
                    <a:pos x="213" y="57"/>
                  </a:cxn>
                  <a:cxn ang="0">
                    <a:pos x="233" y="74"/>
                  </a:cxn>
                  <a:cxn ang="0">
                    <a:pos x="249" y="94"/>
                  </a:cxn>
                  <a:cxn ang="0">
                    <a:pos x="253" y="80"/>
                  </a:cxn>
                  <a:cxn ang="0">
                    <a:pos x="255" y="66"/>
                  </a:cxn>
                  <a:cxn ang="0">
                    <a:pos x="259" y="51"/>
                  </a:cxn>
                  <a:cxn ang="0">
                    <a:pos x="262" y="39"/>
                  </a:cxn>
                  <a:cxn ang="0">
                    <a:pos x="6" y="302"/>
                  </a:cxn>
                  <a:cxn ang="0">
                    <a:pos x="33" y="324"/>
                  </a:cxn>
                  <a:cxn ang="0">
                    <a:pos x="65" y="340"/>
                  </a:cxn>
                  <a:cxn ang="0">
                    <a:pos x="98" y="351"/>
                  </a:cxn>
                  <a:cxn ang="0">
                    <a:pos x="136" y="356"/>
                  </a:cxn>
                  <a:cxn ang="0">
                    <a:pos x="173" y="351"/>
                  </a:cxn>
                  <a:cxn ang="0">
                    <a:pos x="191" y="346"/>
                  </a:cxn>
                  <a:cxn ang="0">
                    <a:pos x="193" y="333"/>
                  </a:cxn>
                  <a:cxn ang="0">
                    <a:pos x="196" y="319"/>
                  </a:cxn>
                  <a:cxn ang="0">
                    <a:pos x="198" y="307"/>
                  </a:cxn>
                  <a:cxn ang="0">
                    <a:pos x="200" y="294"/>
                  </a:cxn>
                  <a:cxn ang="0">
                    <a:pos x="177" y="303"/>
                  </a:cxn>
                  <a:cxn ang="0">
                    <a:pos x="150" y="309"/>
                  </a:cxn>
                  <a:cxn ang="0">
                    <a:pos x="122" y="309"/>
                  </a:cxn>
                  <a:cxn ang="0">
                    <a:pos x="95" y="303"/>
                  </a:cxn>
                  <a:cxn ang="0">
                    <a:pos x="70" y="293"/>
                  </a:cxn>
                  <a:cxn ang="0">
                    <a:pos x="48" y="277"/>
                  </a:cxn>
                  <a:cxn ang="0">
                    <a:pos x="29" y="259"/>
                  </a:cxn>
                  <a:cxn ang="0">
                    <a:pos x="20" y="246"/>
                  </a:cxn>
                  <a:cxn ang="0">
                    <a:pos x="15" y="255"/>
                  </a:cxn>
                  <a:cxn ang="0">
                    <a:pos x="11" y="266"/>
                  </a:cxn>
                  <a:cxn ang="0">
                    <a:pos x="7" y="276"/>
                  </a:cxn>
                  <a:cxn ang="0">
                    <a:pos x="4" y="287"/>
                  </a:cxn>
                  <a:cxn ang="0">
                    <a:pos x="2" y="289"/>
                  </a:cxn>
                  <a:cxn ang="0">
                    <a:pos x="1" y="291"/>
                  </a:cxn>
                  <a:cxn ang="0">
                    <a:pos x="1" y="293"/>
                  </a:cxn>
                  <a:cxn ang="0">
                    <a:pos x="0" y="295"/>
                  </a:cxn>
                </a:cxnLst>
                <a:rect l="0" t="0" r="r" b="b"/>
                <a:pathLst>
                  <a:path w="262" h="356">
                    <a:moveTo>
                      <a:pt x="262" y="39"/>
                    </a:moveTo>
                    <a:lnTo>
                      <a:pt x="253" y="29"/>
                    </a:lnTo>
                    <a:lnTo>
                      <a:pt x="239" y="19"/>
                    </a:lnTo>
                    <a:lnTo>
                      <a:pt x="224" y="11"/>
                    </a:lnTo>
                    <a:lnTo>
                      <a:pt x="207" y="2"/>
                    </a:lnTo>
                    <a:lnTo>
                      <a:pt x="201" y="0"/>
                    </a:lnTo>
                    <a:lnTo>
                      <a:pt x="198" y="5"/>
                    </a:lnTo>
                    <a:lnTo>
                      <a:pt x="194" y="11"/>
                    </a:lnTo>
                    <a:lnTo>
                      <a:pt x="191" y="15"/>
                    </a:lnTo>
                    <a:lnTo>
                      <a:pt x="189" y="20"/>
                    </a:lnTo>
                    <a:lnTo>
                      <a:pt x="185" y="26"/>
                    </a:lnTo>
                    <a:lnTo>
                      <a:pt x="182" y="30"/>
                    </a:lnTo>
                    <a:lnTo>
                      <a:pt x="179" y="35"/>
                    </a:lnTo>
                    <a:lnTo>
                      <a:pt x="176" y="40"/>
                    </a:lnTo>
                    <a:lnTo>
                      <a:pt x="177" y="40"/>
                    </a:lnTo>
                    <a:lnTo>
                      <a:pt x="190" y="44"/>
                    </a:lnTo>
                    <a:lnTo>
                      <a:pt x="201" y="50"/>
                    </a:lnTo>
                    <a:lnTo>
                      <a:pt x="213" y="57"/>
                    </a:lnTo>
                    <a:lnTo>
                      <a:pt x="224" y="66"/>
                    </a:lnTo>
                    <a:lnTo>
                      <a:pt x="233" y="74"/>
                    </a:lnTo>
                    <a:lnTo>
                      <a:pt x="242" y="84"/>
                    </a:lnTo>
                    <a:lnTo>
                      <a:pt x="249" y="94"/>
                    </a:lnTo>
                    <a:lnTo>
                      <a:pt x="251" y="87"/>
                    </a:lnTo>
                    <a:lnTo>
                      <a:pt x="253" y="80"/>
                    </a:lnTo>
                    <a:lnTo>
                      <a:pt x="254" y="73"/>
                    </a:lnTo>
                    <a:lnTo>
                      <a:pt x="255" y="66"/>
                    </a:lnTo>
                    <a:lnTo>
                      <a:pt x="258" y="59"/>
                    </a:lnTo>
                    <a:lnTo>
                      <a:pt x="259" y="51"/>
                    </a:lnTo>
                    <a:lnTo>
                      <a:pt x="260" y="44"/>
                    </a:lnTo>
                    <a:lnTo>
                      <a:pt x="262" y="39"/>
                    </a:lnTo>
                    <a:close/>
                    <a:moveTo>
                      <a:pt x="0" y="295"/>
                    </a:moveTo>
                    <a:lnTo>
                      <a:pt x="6" y="302"/>
                    </a:lnTo>
                    <a:lnTo>
                      <a:pt x="19" y="314"/>
                    </a:lnTo>
                    <a:lnTo>
                      <a:pt x="33" y="324"/>
                    </a:lnTo>
                    <a:lnTo>
                      <a:pt x="48" y="333"/>
                    </a:lnTo>
                    <a:lnTo>
                      <a:pt x="65" y="340"/>
                    </a:lnTo>
                    <a:lnTo>
                      <a:pt x="81" y="346"/>
                    </a:lnTo>
                    <a:lnTo>
                      <a:pt x="98" y="351"/>
                    </a:lnTo>
                    <a:lnTo>
                      <a:pt x="117" y="355"/>
                    </a:lnTo>
                    <a:lnTo>
                      <a:pt x="136" y="356"/>
                    </a:lnTo>
                    <a:lnTo>
                      <a:pt x="155" y="355"/>
                    </a:lnTo>
                    <a:lnTo>
                      <a:pt x="173" y="351"/>
                    </a:lnTo>
                    <a:lnTo>
                      <a:pt x="191" y="346"/>
                    </a:lnTo>
                    <a:lnTo>
                      <a:pt x="191" y="346"/>
                    </a:lnTo>
                    <a:lnTo>
                      <a:pt x="192" y="340"/>
                    </a:lnTo>
                    <a:lnTo>
                      <a:pt x="193" y="333"/>
                    </a:lnTo>
                    <a:lnTo>
                      <a:pt x="194" y="326"/>
                    </a:lnTo>
                    <a:lnTo>
                      <a:pt x="196" y="319"/>
                    </a:lnTo>
                    <a:lnTo>
                      <a:pt x="197" y="314"/>
                    </a:lnTo>
                    <a:lnTo>
                      <a:pt x="198" y="307"/>
                    </a:lnTo>
                    <a:lnTo>
                      <a:pt x="199" y="300"/>
                    </a:lnTo>
                    <a:lnTo>
                      <a:pt x="200" y="294"/>
                    </a:lnTo>
                    <a:lnTo>
                      <a:pt x="190" y="298"/>
                    </a:lnTo>
                    <a:lnTo>
                      <a:pt x="177" y="303"/>
                    </a:lnTo>
                    <a:lnTo>
                      <a:pt x="164" y="307"/>
                    </a:lnTo>
                    <a:lnTo>
                      <a:pt x="150" y="309"/>
                    </a:lnTo>
                    <a:lnTo>
                      <a:pt x="136" y="309"/>
                    </a:lnTo>
                    <a:lnTo>
                      <a:pt x="122" y="309"/>
                    </a:lnTo>
                    <a:lnTo>
                      <a:pt x="108" y="307"/>
                    </a:lnTo>
                    <a:lnTo>
                      <a:pt x="95" y="303"/>
                    </a:lnTo>
                    <a:lnTo>
                      <a:pt x="82" y="298"/>
                    </a:lnTo>
                    <a:lnTo>
                      <a:pt x="70" y="293"/>
                    </a:lnTo>
                    <a:lnTo>
                      <a:pt x="59" y="286"/>
                    </a:lnTo>
                    <a:lnTo>
                      <a:pt x="48" y="277"/>
                    </a:lnTo>
                    <a:lnTo>
                      <a:pt x="39" y="269"/>
                    </a:lnTo>
                    <a:lnTo>
                      <a:pt x="29" y="259"/>
                    </a:lnTo>
                    <a:lnTo>
                      <a:pt x="21" y="248"/>
                    </a:lnTo>
                    <a:lnTo>
                      <a:pt x="20" y="246"/>
                    </a:lnTo>
                    <a:lnTo>
                      <a:pt x="18" y="250"/>
                    </a:lnTo>
                    <a:lnTo>
                      <a:pt x="15" y="255"/>
                    </a:lnTo>
                    <a:lnTo>
                      <a:pt x="13" y="261"/>
                    </a:lnTo>
                    <a:lnTo>
                      <a:pt x="11" y="266"/>
                    </a:lnTo>
                    <a:lnTo>
                      <a:pt x="8" y="270"/>
                    </a:lnTo>
                    <a:lnTo>
                      <a:pt x="7" y="276"/>
                    </a:lnTo>
                    <a:lnTo>
                      <a:pt x="5" y="281"/>
                    </a:lnTo>
                    <a:lnTo>
                      <a:pt x="4" y="287"/>
                    </a:lnTo>
                    <a:lnTo>
                      <a:pt x="2" y="288"/>
                    </a:lnTo>
                    <a:lnTo>
                      <a:pt x="2" y="289"/>
                    </a:lnTo>
                    <a:lnTo>
                      <a:pt x="2" y="290"/>
                    </a:lnTo>
                    <a:lnTo>
                      <a:pt x="1" y="291"/>
                    </a:lnTo>
                    <a:lnTo>
                      <a:pt x="1" y="293"/>
                    </a:lnTo>
                    <a:lnTo>
                      <a:pt x="1" y="293"/>
                    </a:lnTo>
                    <a:lnTo>
                      <a:pt x="1" y="294"/>
                    </a:lnTo>
                    <a:lnTo>
                      <a:pt x="0" y="295"/>
                    </a:lnTo>
                    <a:close/>
                  </a:path>
                </a:pathLst>
              </a:custGeom>
              <a:solidFill>
                <a:srgbClr val="EBEB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24" name="Freeform 100"/>
              <p:cNvSpPr>
                <a:spLocks noEditPoints="1"/>
              </p:cNvSpPr>
              <p:nvPr/>
            </p:nvSpPr>
            <p:spPr bwMode="auto">
              <a:xfrm>
                <a:off x="4986338" y="3173413"/>
                <a:ext cx="122238" cy="142875"/>
              </a:xfrm>
              <a:custGeom>
                <a:avLst/>
                <a:gdLst/>
                <a:ahLst/>
                <a:cxnLst>
                  <a:cxn ang="0">
                    <a:pos x="222" y="44"/>
                  </a:cxn>
                  <a:cxn ang="0">
                    <a:pos x="204" y="26"/>
                  </a:cxn>
                  <a:cxn ang="0">
                    <a:pos x="181" y="10"/>
                  </a:cxn>
                  <a:cxn ang="0">
                    <a:pos x="157" y="0"/>
                  </a:cxn>
                  <a:cxn ang="0">
                    <a:pos x="154" y="2"/>
                  </a:cxn>
                  <a:cxn ang="0">
                    <a:pos x="151" y="6"/>
                  </a:cxn>
                  <a:cxn ang="0">
                    <a:pos x="147" y="9"/>
                  </a:cxn>
                  <a:cxn ang="0">
                    <a:pos x="145" y="14"/>
                  </a:cxn>
                  <a:cxn ang="0">
                    <a:pos x="145" y="17"/>
                  </a:cxn>
                  <a:cxn ang="0">
                    <a:pos x="137" y="20"/>
                  </a:cxn>
                  <a:cxn ang="0">
                    <a:pos x="132" y="26"/>
                  </a:cxn>
                  <a:cxn ang="0">
                    <a:pos x="129" y="30"/>
                  </a:cxn>
                  <a:cxn ang="0">
                    <a:pos x="125" y="35"/>
                  </a:cxn>
                  <a:cxn ang="0">
                    <a:pos x="121" y="40"/>
                  </a:cxn>
                  <a:cxn ang="0">
                    <a:pos x="135" y="42"/>
                  </a:cxn>
                  <a:cxn ang="0">
                    <a:pos x="152" y="47"/>
                  </a:cxn>
                  <a:cxn ang="0">
                    <a:pos x="167" y="56"/>
                  </a:cxn>
                  <a:cxn ang="0">
                    <a:pos x="181" y="66"/>
                  </a:cxn>
                  <a:cxn ang="0">
                    <a:pos x="192" y="81"/>
                  </a:cxn>
                  <a:cxn ang="0">
                    <a:pos x="200" y="96"/>
                  </a:cxn>
                  <a:cxn ang="0">
                    <a:pos x="206" y="113"/>
                  </a:cxn>
                  <a:cxn ang="0">
                    <a:pos x="207" y="127"/>
                  </a:cxn>
                  <a:cxn ang="0">
                    <a:pos x="214" y="110"/>
                  </a:cxn>
                  <a:cxn ang="0">
                    <a:pos x="220" y="91"/>
                  </a:cxn>
                  <a:cxn ang="0">
                    <a:pos x="225" y="72"/>
                  </a:cxn>
                  <a:cxn ang="0">
                    <a:pos x="229" y="54"/>
                  </a:cxn>
                  <a:cxn ang="0">
                    <a:pos x="1" y="208"/>
                  </a:cxn>
                  <a:cxn ang="0">
                    <a:pos x="19" y="229"/>
                  </a:cxn>
                  <a:cxn ang="0">
                    <a:pos x="39" y="246"/>
                  </a:cxn>
                  <a:cxn ang="0">
                    <a:pos x="62" y="258"/>
                  </a:cxn>
                  <a:cxn ang="0">
                    <a:pos x="88" y="267"/>
                  </a:cxn>
                  <a:cxn ang="0">
                    <a:pos x="116" y="269"/>
                  </a:cxn>
                  <a:cxn ang="0">
                    <a:pos x="144" y="267"/>
                  </a:cxn>
                  <a:cxn ang="0">
                    <a:pos x="170" y="258"/>
                  </a:cxn>
                  <a:cxn ang="0">
                    <a:pos x="181" y="247"/>
                  </a:cxn>
                  <a:cxn ang="0">
                    <a:pos x="185" y="233"/>
                  </a:cxn>
                  <a:cxn ang="0">
                    <a:pos x="187" y="220"/>
                  </a:cxn>
                  <a:cxn ang="0">
                    <a:pos x="190" y="206"/>
                  </a:cxn>
                  <a:cxn ang="0">
                    <a:pos x="192" y="196"/>
                  </a:cxn>
                  <a:cxn ang="0">
                    <a:pos x="193" y="189"/>
                  </a:cxn>
                  <a:cxn ang="0">
                    <a:pos x="194" y="183"/>
                  </a:cxn>
                  <a:cxn ang="0">
                    <a:pos x="197" y="178"/>
                  </a:cxn>
                  <a:cxn ang="0">
                    <a:pos x="197" y="175"/>
                  </a:cxn>
                  <a:cxn ang="0">
                    <a:pos x="187" y="189"/>
                  </a:cxn>
                  <a:cxn ang="0">
                    <a:pos x="174" y="202"/>
                  </a:cxn>
                  <a:cxn ang="0">
                    <a:pos x="159" y="213"/>
                  </a:cxn>
                  <a:cxn ang="0">
                    <a:pos x="143" y="220"/>
                  </a:cxn>
                  <a:cxn ang="0">
                    <a:pos x="125" y="223"/>
                  </a:cxn>
                  <a:cxn ang="0">
                    <a:pos x="107" y="223"/>
                  </a:cxn>
                  <a:cxn ang="0">
                    <a:pos x="89" y="220"/>
                  </a:cxn>
                  <a:cxn ang="0">
                    <a:pos x="73" y="213"/>
                  </a:cxn>
                  <a:cxn ang="0">
                    <a:pos x="57" y="202"/>
                  </a:cxn>
                  <a:cxn ang="0">
                    <a:pos x="45" y="189"/>
                  </a:cxn>
                  <a:cxn ang="0">
                    <a:pos x="35" y="175"/>
                  </a:cxn>
                  <a:cxn ang="0">
                    <a:pos x="28" y="159"/>
                  </a:cxn>
                  <a:cxn ang="0">
                    <a:pos x="23" y="164"/>
                  </a:cxn>
                  <a:cxn ang="0">
                    <a:pos x="16" y="175"/>
                  </a:cxn>
                  <a:cxn ang="0">
                    <a:pos x="9" y="187"/>
                  </a:cxn>
                  <a:cxn ang="0">
                    <a:pos x="2" y="199"/>
                  </a:cxn>
                </a:cxnLst>
                <a:rect l="0" t="0" r="r" b="b"/>
                <a:pathLst>
                  <a:path w="229" h="269">
                    <a:moveTo>
                      <a:pt x="229" y="54"/>
                    </a:moveTo>
                    <a:lnTo>
                      <a:pt x="222" y="44"/>
                    </a:lnTo>
                    <a:lnTo>
                      <a:pt x="213" y="34"/>
                    </a:lnTo>
                    <a:lnTo>
                      <a:pt x="204" y="26"/>
                    </a:lnTo>
                    <a:lnTo>
                      <a:pt x="193" y="17"/>
                    </a:lnTo>
                    <a:lnTo>
                      <a:pt x="181" y="10"/>
                    </a:lnTo>
                    <a:lnTo>
                      <a:pt x="170" y="4"/>
                    </a:lnTo>
                    <a:lnTo>
                      <a:pt x="157" y="0"/>
                    </a:lnTo>
                    <a:lnTo>
                      <a:pt x="156" y="0"/>
                    </a:lnTo>
                    <a:lnTo>
                      <a:pt x="154" y="2"/>
                    </a:lnTo>
                    <a:lnTo>
                      <a:pt x="152" y="3"/>
                    </a:lnTo>
                    <a:lnTo>
                      <a:pt x="151" y="6"/>
                    </a:lnTo>
                    <a:lnTo>
                      <a:pt x="150" y="8"/>
                    </a:lnTo>
                    <a:lnTo>
                      <a:pt x="147" y="9"/>
                    </a:lnTo>
                    <a:lnTo>
                      <a:pt x="146" y="11"/>
                    </a:lnTo>
                    <a:lnTo>
                      <a:pt x="145" y="14"/>
                    </a:lnTo>
                    <a:lnTo>
                      <a:pt x="143" y="15"/>
                    </a:lnTo>
                    <a:lnTo>
                      <a:pt x="145" y="17"/>
                    </a:lnTo>
                    <a:lnTo>
                      <a:pt x="138" y="24"/>
                    </a:lnTo>
                    <a:lnTo>
                      <a:pt x="137" y="20"/>
                    </a:lnTo>
                    <a:lnTo>
                      <a:pt x="135" y="22"/>
                    </a:lnTo>
                    <a:lnTo>
                      <a:pt x="132" y="26"/>
                    </a:lnTo>
                    <a:lnTo>
                      <a:pt x="131" y="28"/>
                    </a:lnTo>
                    <a:lnTo>
                      <a:pt x="129" y="30"/>
                    </a:lnTo>
                    <a:lnTo>
                      <a:pt x="126" y="33"/>
                    </a:lnTo>
                    <a:lnTo>
                      <a:pt x="125" y="35"/>
                    </a:lnTo>
                    <a:lnTo>
                      <a:pt x="123" y="37"/>
                    </a:lnTo>
                    <a:lnTo>
                      <a:pt x="121" y="40"/>
                    </a:lnTo>
                    <a:lnTo>
                      <a:pt x="125" y="41"/>
                    </a:lnTo>
                    <a:lnTo>
                      <a:pt x="135" y="42"/>
                    </a:lnTo>
                    <a:lnTo>
                      <a:pt x="143" y="44"/>
                    </a:lnTo>
                    <a:lnTo>
                      <a:pt x="152" y="47"/>
                    </a:lnTo>
                    <a:lnTo>
                      <a:pt x="159" y="51"/>
                    </a:lnTo>
                    <a:lnTo>
                      <a:pt x="167" y="56"/>
                    </a:lnTo>
                    <a:lnTo>
                      <a:pt x="174" y="61"/>
                    </a:lnTo>
                    <a:lnTo>
                      <a:pt x="181" y="66"/>
                    </a:lnTo>
                    <a:lnTo>
                      <a:pt x="187" y="74"/>
                    </a:lnTo>
                    <a:lnTo>
                      <a:pt x="192" y="81"/>
                    </a:lnTo>
                    <a:lnTo>
                      <a:pt x="197" y="88"/>
                    </a:lnTo>
                    <a:lnTo>
                      <a:pt x="200" y="96"/>
                    </a:lnTo>
                    <a:lnTo>
                      <a:pt x="204" y="104"/>
                    </a:lnTo>
                    <a:lnTo>
                      <a:pt x="206" y="113"/>
                    </a:lnTo>
                    <a:lnTo>
                      <a:pt x="207" y="123"/>
                    </a:lnTo>
                    <a:lnTo>
                      <a:pt x="207" y="127"/>
                    </a:lnTo>
                    <a:lnTo>
                      <a:pt x="211" y="118"/>
                    </a:lnTo>
                    <a:lnTo>
                      <a:pt x="214" y="110"/>
                    </a:lnTo>
                    <a:lnTo>
                      <a:pt x="218" y="100"/>
                    </a:lnTo>
                    <a:lnTo>
                      <a:pt x="220" y="91"/>
                    </a:lnTo>
                    <a:lnTo>
                      <a:pt x="222" y="82"/>
                    </a:lnTo>
                    <a:lnTo>
                      <a:pt x="225" y="72"/>
                    </a:lnTo>
                    <a:lnTo>
                      <a:pt x="227" y="63"/>
                    </a:lnTo>
                    <a:lnTo>
                      <a:pt x="229" y="54"/>
                    </a:lnTo>
                    <a:close/>
                    <a:moveTo>
                      <a:pt x="0" y="206"/>
                    </a:moveTo>
                    <a:lnTo>
                      <a:pt x="1" y="208"/>
                    </a:lnTo>
                    <a:lnTo>
                      <a:pt x="9" y="219"/>
                    </a:lnTo>
                    <a:lnTo>
                      <a:pt x="19" y="229"/>
                    </a:lnTo>
                    <a:lnTo>
                      <a:pt x="28" y="237"/>
                    </a:lnTo>
                    <a:lnTo>
                      <a:pt x="39" y="246"/>
                    </a:lnTo>
                    <a:lnTo>
                      <a:pt x="50" y="253"/>
                    </a:lnTo>
                    <a:lnTo>
                      <a:pt x="62" y="258"/>
                    </a:lnTo>
                    <a:lnTo>
                      <a:pt x="75" y="263"/>
                    </a:lnTo>
                    <a:lnTo>
                      <a:pt x="88" y="267"/>
                    </a:lnTo>
                    <a:lnTo>
                      <a:pt x="102" y="269"/>
                    </a:lnTo>
                    <a:lnTo>
                      <a:pt x="116" y="269"/>
                    </a:lnTo>
                    <a:lnTo>
                      <a:pt x="130" y="269"/>
                    </a:lnTo>
                    <a:lnTo>
                      <a:pt x="144" y="267"/>
                    </a:lnTo>
                    <a:lnTo>
                      <a:pt x="157" y="263"/>
                    </a:lnTo>
                    <a:lnTo>
                      <a:pt x="170" y="258"/>
                    </a:lnTo>
                    <a:lnTo>
                      <a:pt x="180" y="254"/>
                    </a:lnTo>
                    <a:lnTo>
                      <a:pt x="181" y="247"/>
                    </a:lnTo>
                    <a:lnTo>
                      <a:pt x="183" y="240"/>
                    </a:lnTo>
                    <a:lnTo>
                      <a:pt x="185" y="233"/>
                    </a:lnTo>
                    <a:lnTo>
                      <a:pt x="186" y="227"/>
                    </a:lnTo>
                    <a:lnTo>
                      <a:pt x="187" y="220"/>
                    </a:lnTo>
                    <a:lnTo>
                      <a:pt x="188" y="213"/>
                    </a:lnTo>
                    <a:lnTo>
                      <a:pt x="190" y="206"/>
                    </a:lnTo>
                    <a:lnTo>
                      <a:pt x="192" y="200"/>
                    </a:lnTo>
                    <a:lnTo>
                      <a:pt x="192" y="196"/>
                    </a:lnTo>
                    <a:lnTo>
                      <a:pt x="192" y="193"/>
                    </a:lnTo>
                    <a:lnTo>
                      <a:pt x="193" y="189"/>
                    </a:lnTo>
                    <a:lnTo>
                      <a:pt x="194" y="187"/>
                    </a:lnTo>
                    <a:lnTo>
                      <a:pt x="194" y="183"/>
                    </a:lnTo>
                    <a:lnTo>
                      <a:pt x="195" y="180"/>
                    </a:lnTo>
                    <a:lnTo>
                      <a:pt x="197" y="178"/>
                    </a:lnTo>
                    <a:lnTo>
                      <a:pt x="198" y="174"/>
                    </a:lnTo>
                    <a:lnTo>
                      <a:pt x="197" y="175"/>
                    </a:lnTo>
                    <a:lnTo>
                      <a:pt x="192" y="182"/>
                    </a:lnTo>
                    <a:lnTo>
                      <a:pt x="187" y="189"/>
                    </a:lnTo>
                    <a:lnTo>
                      <a:pt x="181" y="196"/>
                    </a:lnTo>
                    <a:lnTo>
                      <a:pt x="174" y="202"/>
                    </a:lnTo>
                    <a:lnTo>
                      <a:pt x="167" y="208"/>
                    </a:lnTo>
                    <a:lnTo>
                      <a:pt x="159" y="213"/>
                    </a:lnTo>
                    <a:lnTo>
                      <a:pt x="152" y="216"/>
                    </a:lnTo>
                    <a:lnTo>
                      <a:pt x="143" y="220"/>
                    </a:lnTo>
                    <a:lnTo>
                      <a:pt x="135" y="221"/>
                    </a:lnTo>
                    <a:lnTo>
                      <a:pt x="125" y="223"/>
                    </a:lnTo>
                    <a:lnTo>
                      <a:pt x="116" y="223"/>
                    </a:lnTo>
                    <a:lnTo>
                      <a:pt x="107" y="223"/>
                    </a:lnTo>
                    <a:lnTo>
                      <a:pt x="97" y="221"/>
                    </a:lnTo>
                    <a:lnTo>
                      <a:pt x="89" y="220"/>
                    </a:lnTo>
                    <a:lnTo>
                      <a:pt x="81" y="216"/>
                    </a:lnTo>
                    <a:lnTo>
                      <a:pt x="73" y="213"/>
                    </a:lnTo>
                    <a:lnTo>
                      <a:pt x="64" y="208"/>
                    </a:lnTo>
                    <a:lnTo>
                      <a:pt x="57" y="202"/>
                    </a:lnTo>
                    <a:lnTo>
                      <a:pt x="52" y="196"/>
                    </a:lnTo>
                    <a:lnTo>
                      <a:pt x="45" y="189"/>
                    </a:lnTo>
                    <a:lnTo>
                      <a:pt x="40" y="182"/>
                    </a:lnTo>
                    <a:lnTo>
                      <a:pt x="35" y="175"/>
                    </a:lnTo>
                    <a:lnTo>
                      <a:pt x="32" y="167"/>
                    </a:lnTo>
                    <a:lnTo>
                      <a:pt x="28" y="159"/>
                    </a:lnTo>
                    <a:lnTo>
                      <a:pt x="28" y="158"/>
                    </a:lnTo>
                    <a:lnTo>
                      <a:pt x="23" y="164"/>
                    </a:lnTo>
                    <a:lnTo>
                      <a:pt x="20" y="169"/>
                    </a:lnTo>
                    <a:lnTo>
                      <a:pt x="16" y="175"/>
                    </a:lnTo>
                    <a:lnTo>
                      <a:pt x="13" y="181"/>
                    </a:lnTo>
                    <a:lnTo>
                      <a:pt x="9" y="187"/>
                    </a:lnTo>
                    <a:lnTo>
                      <a:pt x="6" y="193"/>
                    </a:lnTo>
                    <a:lnTo>
                      <a:pt x="2" y="199"/>
                    </a:lnTo>
                    <a:lnTo>
                      <a:pt x="0" y="206"/>
                    </a:lnTo>
                    <a:close/>
                  </a:path>
                </a:pathLst>
              </a:custGeom>
              <a:solidFill>
                <a:srgbClr val="F0F0E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25" name="Freeform 101"/>
              <p:cNvSpPr>
                <a:spLocks/>
              </p:cNvSpPr>
              <p:nvPr/>
            </p:nvSpPr>
            <p:spPr bwMode="auto">
              <a:xfrm>
                <a:off x="5002213" y="3195638"/>
                <a:ext cx="93663" cy="96838"/>
              </a:xfrm>
              <a:custGeom>
                <a:avLst/>
                <a:gdLst/>
                <a:ahLst/>
                <a:cxnLst>
                  <a:cxn ang="0">
                    <a:pos x="179" y="83"/>
                  </a:cxn>
                  <a:cxn ang="0">
                    <a:pos x="176" y="64"/>
                  </a:cxn>
                  <a:cxn ang="0">
                    <a:pos x="169" y="48"/>
                  </a:cxn>
                  <a:cxn ang="0">
                    <a:pos x="159" y="34"/>
                  </a:cxn>
                  <a:cxn ang="0">
                    <a:pos x="146" y="21"/>
                  </a:cxn>
                  <a:cxn ang="0">
                    <a:pos x="131" y="11"/>
                  </a:cxn>
                  <a:cxn ang="0">
                    <a:pos x="115" y="4"/>
                  </a:cxn>
                  <a:cxn ang="0">
                    <a:pos x="97" y="1"/>
                  </a:cxn>
                  <a:cxn ang="0">
                    <a:pos x="81" y="15"/>
                  </a:cxn>
                  <a:cxn ang="0">
                    <a:pos x="57" y="43"/>
                  </a:cxn>
                  <a:cxn ang="0">
                    <a:pos x="33" y="72"/>
                  </a:cxn>
                  <a:cxn ang="0">
                    <a:pos x="11" y="103"/>
                  </a:cxn>
                  <a:cxn ang="0">
                    <a:pos x="0" y="119"/>
                  </a:cxn>
                  <a:cxn ang="0">
                    <a:pos x="7" y="135"/>
                  </a:cxn>
                  <a:cxn ang="0">
                    <a:pos x="17" y="149"/>
                  </a:cxn>
                  <a:cxn ang="0">
                    <a:pos x="29" y="162"/>
                  </a:cxn>
                  <a:cxn ang="0">
                    <a:pos x="45" y="173"/>
                  </a:cxn>
                  <a:cxn ang="0">
                    <a:pos x="61" y="180"/>
                  </a:cxn>
                  <a:cxn ang="0">
                    <a:pos x="79" y="183"/>
                  </a:cxn>
                  <a:cxn ang="0">
                    <a:pos x="97" y="183"/>
                  </a:cxn>
                  <a:cxn ang="0">
                    <a:pos x="115" y="180"/>
                  </a:cxn>
                  <a:cxn ang="0">
                    <a:pos x="131" y="173"/>
                  </a:cxn>
                  <a:cxn ang="0">
                    <a:pos x="146" y="162"/>
                  </a:cxn>
                  <a:cxn ang="0">
                    <a:pos x="159" y="149"/>
                  </a:cxn>
                  <a:cxn ang="0">
                    <a:pos x="169" y="135"/>
                  </a:cxn>
                  <a:cxn ang="0">
                    <a:pos x="171" y="128"/>
                  </a:cxn>
                  <a:cxn ang="0">
                    <a:pos x="174" y="118"/>
                  </a:cxn>
                  <a:cxn ang="0">
                    <a:pos x="177" y="107"/>
                  </a:cxn>
                  <a:cxn ang="0">
                    <a:pos x="178" y="96"/>
                  </a:cxn>
                  <a:cxn ang="0">
                    <a:pos x="179" y="90"/>
                  </a:cxn>
                  <a:cxn ang="0">
                    <a:pos x="179" y="88"/>
                  </a:cxn>
                  <a:cxn ang="0">
                    <a:pos x="179" y="88"/>
                  </a:cxn>
                  <a:cxn ang="0">
                    <a:pos x="179" y="87"/>
                  </a:cxn>
                </a:cxnLst>
                <a:rect l="0" t="0" r="r" b="b"/>
                <a:pathLst>
                  <a:path w="179" h="183">
                    <a:moveTo>
                      <a:pt x="179" y="87"/>
                    </a:moveTo>
                    <a:lnTo>
                      <a:pt x="179" y="83"/>
                    </a:lnTo>
                    <a:lnTo>
                      <a:pt x="178" y="73"/>
                    </a:lnTo>
                    <a:lnTo>
                      <a:pt x="176" y="64"/>
                    </a:lnTo>
                    <a:lnTo>
                      <a:pt x="172" y="56"/>
                    </a:lnTo>
                    <a:lnTo>
                      <a:pt x="169" y="48"/>
                    </a:lnTo>
                    <a:lnTo>
                      <a:pt x="164" y="41"/>
                    </a:lnTo>
                    <a:lnTo>
                      <a:pt x="159" y="34"/>
                    </a:lnTo>
                    <a:lnTo>
                      <a:pt x="153" y="26"/>
                    </a:lnTo>
                    <a:lnTo>
                      <a:pt x="146" y="21"/>
                    </a:lnTo>
                    <a:lnTo>
                      <a:pt x="139" y="16"/>
                    </a:lnTo>
                    <a:lnTo>
                      <a:pt x="131" y="11"/>
                    </a:lnTo>
                    <a:lnTo>
                      <a:pt x="124" y="7"/>
                    </a:lnTo>
                    <a:lnTo>
                      <a:pt x="115" y="4"/>
                    </a:lnTo>
                    <a:lnTo>
                      <a:pt x="107" y="2"/>
                    </a:lnTo>
                    <a:lnTo>
                      <a:pt x="97" y="1"/>
                    </a:lnTo>
                    <a:lnTo>
                      <a:pt x="93" y="0"/>
                    </a:lnTo>
                    <a:lnTo>
                      <a:pt x="81" y="15"/>
                    </a:lnTo>
                    <a:lnTo>
                      <a:pt x="69" y="29"/>
                    </a:lnTo>
                    <a:lnTo>
                      <a:pt x="57" y="43"/>
                    </a:lnTo>
                    <a:lnTo>
                      <a:pt x="46" y="58"/>
                    </a:lnTo>
                    <a:lnTo>
                      <a:pt x="33" y="72"/>
                    </a:lnTo>
                    <a:lnTo>
                      <a:pt x="22" y="87"/>
                    </a:lnTo>
                    <a:lnTo>
                      <a:pt x="11" y="103"/>
                    </a:lnTo>
                    <a:lnTo>
                      <a:pt x="0" y="118"/>
                    </a:lnTo>
                    <a:lnTo>
                      <a:pt x="0" y="119"/>
                    </a:lnTo>
                    <a:lnTo>
                      <a:pt x="4" y="127"/>
                    </a:lnTo>
                    <a:lnTo>
                      <a:pt x="7" y="135"/>
                    </a:lnTo>
                    <a:lnTo>
                      <a:pt x="12" y="142"/>
                    </a:lnTo>
                    <a:lnTo>
                      <a:pt x="17" y="149"/>
                    </a:lnTo>
                    <a:lnTo>
                      <a:pt x="24" y="156"/>
                    </a:lnTo>
                    <a:lnTo>
                      <a:pt x="29" y="162"/>
                    </a:lnTo>
                    <a:lnTo>
                      <a:pt x="36" y="168"/>
                    </a:lnTo>
                    <a:lnTo>
                      <a:pt x="45" y="173"/>
                    </a:lnTo>
                    <a:lnTo>
                      <a:pt x="53" y="176"/>
                    </a:lnTo>
                    <a:lnTo>
                      <a:pt x="61" y="180"/>
                    </a:lnTo>
                    <a:lnTo>
                      <a:pt x="69" y="181"/>
                    </a:lnTo>
                    <a:lnTo>
                      <a:pt x="79" y="183"/>
                    </a:lnTo>
                    <a:lnTo>
                      <a:pt x="88" y="183"/>
                    </a:lnTo>
                    <a:lnTo>
                      <a:pt x="97" y="183"/>
                    </a:lnTo>
                    <a:lnTo>
                      <a:pt x="107" y="181"/>
                    </a:lnTo>
                    <a:lnTo>
                      <a:pt x="115" y="180"/>
                    </a:lnTo>
                    <a:lnTo>
                      <a:pt x="124" y="176"/>
                    </a:lnTo>
                    <a:lnTo>
                      <a:pt x="131" y="173"/>
                    </a:lnTo>
                    <a:lnTo>
                      <a:pt x="139" y="168"/>
                    </a:lnTo>
                    <a:lnTo>
                      <a:pt x="146" y="162"/>
                    </a:lnTo>
                    <a:lnTo>
                      <a:pt x="153" y="156"/>
                    </a:lnTo>
                    <a:lnTo>
                      <a:pt x="159" y="149"/>
                    </a:lnTo>
                    <a:lnTo>
                      <a:pt x="164" y="142"/>
                    </a:lnTo>
                    <a:lnTo>
                      <a:pt x="169" y="135"/>
                    </a:lnTo>
                    <a:lnTo>
                      <a:pt x="170" y="134"/>
                    </a:lnTo>
                    <a:lnTo>
                      <a:pt x="171" y="128"/>
                    </a:lnTo>
                    <a:lnTo>
                      <a:pt x="172" y="124"/>
                    </a:lnTo>
                    <a:lnTo>
                      <a:pt x="174" y="118"/>
                    </a:lnTo>
                    <a:lnTo>
                      <a:pt x="176" y="113"/>
                    </a:lnTo>
                    <a:lnTo>
                      <a:pt x="177" y="107"/>
                    </a:lnTo>
                    <a:lnTo>
                      <a:pt x="178" y="101"/>
                    </a:lnTo>
                    <a:lnTo>
                      <a:pt x="178" y="96"/>
                    </a:lnTo>
                    <a:lnTo>
                      <a:pt x="178" y="90"/>
                    </a:lnTo>
                    <a:lnTo>
                      <a:pt x="179" y="90"/>
                    </a:lnTo>
                    <a:lnTo>
                      <a:pt x="179" y="88"/>
                    </a:lnTo>
                    <a:lnTo>
                      <a:pt x="179" y="88"/>
                    </a:lnTo>
                    <a:lnTo>
                      <a:pt x="179" y="88"/>
                    </a:lnTo>
                    <a:lnTo>
                      <a:pt x="179" y="88"/>
                    </a:lnTo>
                    <a:lnTo>
                      <a:pt x="179" y="87"/>
                    </a:lnTo>
                    <a:lnTo>
                      <a:pt x="179" y="87"/>
                    </a:lnTo>
                    <a:lnTo>
                      <a:pt x="179" y="87"/>
                    </a:lnTo>
                    <a:close/>
                  </a:path>
                </a:pathLst>
              </a:custGeom>
              <a:solidFill>
                <a:srgbClr val="F5F5E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26" name="Freeform 102"/>
              <p:cNvSpPr>
                <a:spLocks/>
              </p:cNvSpPr>
              <p:nvPr/>
            </p:nvSpPr>
            <p:spPr bwMode="auto">
              <a:xfrm>
                <a:off x="5024438" y="3219450"/>
                <a:ext cx="47625" cy="49213"/>
              </a:xfrm>
              <a:custGeom>
                <a:avLst/>
                <a:gdLst/>
                <a:ahLst/>
                <a:cxnLst>
                  <a:cxn ang="0">
                    <a:pos x="92" y="47"/>
                  </a:cxn>
                  <a:cxn ang="0">
                    <a:pos x="92" y="38"/>
                  </a:cxn>
                  <a:cxn ang="0">
                    <a:pos x="88" y="28"/>
                  </a:cxn>
                  <a:cxn ang="0">
                    <a:pos x="84" y="21"/>
                  </a:cxn>
                  <a:cxn ang="0">
                    <a:pos x="79" y="14"/>
                  </a:cxn>
                  <a:cxn ang="0">
                    <a:pos x="72" y="8"/>
                  </a:cxn>
                  <a:cxn ang="0">
                    <a:pos x="63" y="4"/>
                  </a:cxn>
                  <a:cxn ang="0">
                    <a:pos x="55" y="1"/>
                  </a:cxn>
                  <a:cxn ang="0">
                    <a:pos x="46" y="0"/>
                  </a:cxn>
                  <a:cxn ang="0">
                    <a:pos x="37" y="1"/>
                  </a:cxn>
                  <a:cxn ang="0">
                    <a:pos x="28" y="4"/>
                  </a:cxn>
                  <a:cxn ang="0">
                    <a:pos x="20" y="8"/>
                  </a:cxn>
                  <a:cxn ang="0">
                    <a:pos x="13" y="14"/>
                  </a:cxn>
                  <a:cxn ang="0">
                    <a:pos x="8" y="21"/>
                  </a:cxn>
                  <a:cxn ang="0">
                    <a:pos x="4" y="28"/>
                  </a:cxn>
                  <a:cxn ang="0">
                    <a:pos x="1" y="38"/>
                  </a:cxn>
                  <a:cxn ang="0">
                    <a:pos x="0" y="47"/>
                  </a:cxn>
                  <a:cxn ang="0">
                    <a:pos x="1" y="55"/>
                  </a:cxn>
                  <a:cxn ang="0">
                    <a:pos x="4" y="65"/>
                  </a:cxn>
                  <a:cxn ang="0">
                    <a:pos x="8" y="73"/>
                  </a:cxn>
                  <a:cxn ang="0">
                    <a:pos x="13" y="79"/>
                  </a:cxn>
                  <a:cxn ang="0">
                    <a:pos x="20" y="84"/>
                  </a:cxn>
                  <a:cxn ang="0">
                    <a:pos x="28" y="89"/>
                  </a:cxn>
                  <a:cxn ang="0">
                    <a:pos x="37" y="91"/>
                  </a:cxn>
                  <a:cxn ang="0">
                    <a:pos x="46" y="93"/>
                  </a:cxn>
                  <a:cxn ang="0">
                    <a:pos x="55" y="91"/>
                  </a:cxn>
                  <a:cxn ang="0">
                    <a:pos x="63" y="89"/>
                  </a:cxn>
                  <a:cxn ang="0">
                    <a:pos x="72" y="84"/>
                  </a:cxn>
                  <a:cxn ang="0">
                    <a:pos x="79" y="79"/>
                  </a:cxn>
                  <a:cxn ang="0">
                    <a:pos x="84" y="73"/>
                  </a:cxn>
                  <a:cxn ang="0">
                    <a:pos x="88" y="65"/>
                  </a:cxn>
                  <a:cxn ang="0">
                    <a:pos x="92" y="55"/>
                  </a:cxn>
                  <a:cxn ang="0">
                    <a:pos x="92" y="47"/>
                  </a:cxn>
                </a:cxnLst>
                <a:rect l="0" t="0" r="r" b="b"/>
                <a:pathLst>
                  <a:path w="92" h="93">
                    <a:moveTo>
                      <a:pt x="92" y="47"/>
                    </a:moveTo>
                    <a:lnTo>
                      <a:pt x="92" y="38"/>
                    </a:lnTo>
                    <a:lnTo>
                      <a:pt x="88" y="28"/>
                    </a:lnTo>
                    <a:lnTo>
                      <a:pt x="84" y="21"/>
                    </a:lnTo>
                    <a:lnTo>
                      <a:pt x="79" y="14"/>
                    </a:lnTo>
                    <a:lnTo>
                      <a:pt x="72" y="8"/>
                    </a:lnTo>
                    <a:lnTo>
                      <a:pt x="63" y="4"/>
                    </a:lnTo>
                    <a:lnTo>
                      <a:pt x="55" y="1"/>
                    </a:lnTo>
                    <a:lnTo>
                      <a:pt x="46" y="0"/>
                    </a:lnTo>
                    <a:lnTo>
                      <a:pt x="37" y="1"/>
                    </a:lnTo>
                    <a:lnTo>
                      <a:pt x="28" y="4"/>
                    </a:lnTo>
                    <a:lnTo>
                      <a:pt x="20" y="8"/>
                    </a:lnTo>
                    <a:lnTo>
                      <a:pt x="13" y="14"/>
                    </a:lnTo>
                    <a:lnTo>
                      <a:pt x="8" y="21"/>
                    </a:lnTo>
                    <a:lnTo>
                      <a:pt x="4" y="28"/>
                    </a:lnTo>
                    <a:lnTo>
                      <a:pt x="1" y="38"/>
                    </a:lnTo>
                    <a:lnTo>
                      <a:pt x="0" y="47"/>
                    </a:lnTo>
                    <a:lnTo>
                      <a:pt x="1" y="55"/>
                    </a:lnTo>
                    <a:lnTo>
                      <a:pt x="4" y="65"/>
                    </a:lnTo>
                    <a:lnTo>
                      <a:pt x="8" y="73"/>
                    </a:lnTo>
                    <a:lnTo>
                      <a:pt x="13" y="79"/>
                    </a:lnTo>
                    <a:lnTo>
                      <a:pt x="20" y="84"/>
                    </a:lnTo>
                    <a:lnTo>
                      <a:pt x="28" y="89"/>
                    </a:lnTo>
                    <a:lnTo>
                      <a:pt x="37" y="91"/>
                    </a:lnTo>
                    <a:lnTo>
                      <a:pt x="46" y="93"/>
                    </a:lnTo>
                    <a:lnTo>
                      <a:pt x="55" y="91"/>
                    </a:lnTo>
                    <a:lnTo>
                      <a:pt x="63" y="89"/>
                    </a:lnTo>
                    <a:lnTo>
                      <a:pt x="72" y="84"/>
                    </a:lnTo>
                    <a:lnTo>
                      <a:pt x="79" y="79"/>
                    </a:lnTo>
                    <a:lnTo>
                      <a:pt x="84" y="73"/>
                    </a:lnTo>
                    <a:lnTo>
                      <a:pt x="88" y="65"/>
                    </a:lnTo>
                    <a:lnTo>
                      <a:pt x="92" y="55"/>
                    </a:lnTo>
                    <a:lnTo>
                      <a:pt x="92" y="4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27" name="Freeform 103"/>
              <p:cNvSpPr>
                <a:spLocks/>
              </p:cNvSpPr>
              <p:nvPr/>
            </p:nvSpPr>
            <p:spPr bwMode="auto">
              <a:xfrm>
                <a:off x="5530851" y="3040063"/>
                <a:ext cx="22225" cy="12700"/>
              </a:xfrm>
              <a:custGeom>
                <a:avLst/>
                <a:gdLst/>
                <a:ahLst/>
                <a:cxnLst>
                  <a:cxn ang="0">
                    <a:pos x="44" y="0"/>
                  </a:cxn>
                  <a:cxn ang="0">
                    <a:pos x="44" y="0"/>
                  </a:cxn>
                  <a:cxn ang="0">
                    <a:pos x="40" y="1"/>
                  </a:cxn>
                  <a:cxn ang="0">
                    <a:pos x="38" y="4"/>
                  </a:cxn>
                  <a:cxn ang="0">
                    <a:pos x="35" y="5"/>
                  </a:cxn>
                  <a:cxn ang="0">
                    <a:pos x="32" y="7"/>
                  </a:cxn>
                  <a:cxn ang="0">
                    <a:pos x="30" y="8"/>
                  </a:cxn>
                  <a:cxn ang="0">
                    <a:pos x="27" y="9"/>
                  </a:cxn>
                  <a:cxn ang="0">
                    <a:pos x="24" y="9"/>
                  </a:cxn>
                  <a:cxn ang="0">
                    <a:pos x="20" y="9"/>
                  </a:cxn>
                  <a:cxn ang="0">
                    <a:pos x="18" y="12"/>
                  </a:cxn>
                  <a:cxn ang="0">
                    <a:pos x="16" y="13"/>
                  </a:cxn>
                  <a:cxn ang="0">
                    <a:pos x="13" y="14"/>
                  </a:cxn>
                  <a:cxn ang="0">
                    <a:pos x="10" y="15"/>
                  </a:cxn>
                  <a:cxn ang="0">
                    <a:pos x="7" y="16"/>
                  </a:cxn>
                  <a:cxn ang="0">
                    <a:pos x="5" y="18"/>
                  </a:cxn>
                  <a:cxn ang="0">
                    <a:pos x="3" y="19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6" y="25"/>
                  </a:cxn>
                  <a:cxn ang="0">
                    <a:pos x="11" y="21"/>
                  </a:cxn>
                  <a:cxn ang="0">
                    <a:pos x="16" y="19"/>
                  </a:cxn>
                  <a:cxn ang="0">
                    <a:pos x="20" y="15"/>
                  </a:cxn>
                  <a:cxn ang="0">
                    <a:pos x="25" y="12"/>
                  </a:cxn>
                  <a:cxn ang="0">
                    <a:pos x="30" y="9"/>
                  </a:cxn>
                  <a:cxn ang="0">
                    <a:pos x="34" y="6"/>
                  </a:cxn>
                  <a:cxn ang="0">
                    <a:pos x="39" y="4"/>
                  </a:cxn>
                  <a:cxn ang="0">
                    <a:pos x="44" y="0"/>
                  </a:cxn>
                </a:cxnLst>
                <a:rect l="0" t="0" r="r" b="b"/>
                <a:pathLst>
                  <a:path w="44" h="25">
                    <a:moveTo>
                      <a:pt x="44" y="0"/>
                    </a:moveTo>
                    <a:lnTo>
                      <a:pt x="44" y="0"/>
                    </a:lnTo>
                    <a:lnTo>
                      <a:pt x="40" y="1"/>
                    </a:lnTo>
                    <a:lnTo>
                      <a:pt x="38" y="4"/>
                    </a:lnTo>
                    <a:lnTo>
                      <a:pt x="35" y="5"/>
                    </a:lnTo>
                    <a:lnTo>
                      <a:pt x="32" y="7"/>
                    </a:lnTo>
                    <a:lnTo>
                      <a:pt x="30" y="8"/>
                    </a:lnTo>
                    <a:lnTo>
                      <a:pt x="27" y="9"/>
                    </a:lnTo>
                    <a:lnTo>
                      <a:pt x="24" y="9"/>
                    </a:lnTo>
                    <a:lnTo>
                      <a:pt x="20" y="9"/>
                    </a:lnTo>
                    <a:lnTo>
                      <a:pt x="18" y="12"/>
                    </a:lnTo>
                    <a:lnTo>
                      <a:pt x="16" y="13"/>
                    </a:lnTo>
                    <a:lnTo>
                      <a:pt x="13" y="14"/>
                    </a:lnTo>
                    <a:lnTo>
                      <a:pt x="10" y="15"/>
                    </a:lnTo>
                    <a:lnTo>
                      <a:pt x="7" y="16"/>
                    </a:lnTo>
                    <a:lnTo>
                      <a:pt x="5" y="18"/>
                    </a:lnTo>
                    <a:lnTo>
                      <a:pt x="3" y="19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6" y="25"/>
                    </a:lnTo>
                    <a:lnTo>
                      <a:pt x="11" y="21"/>
                    </a:lnTo>
                    <a:lnTo>
                      <a:pt x="16" y="19"/>
                    </a:lnTo>
                    <a:lnTo>
                      <a:pt x="20" y="15"/>
                    </a:lnTo>
                    <a:lnTo>
                      <a:pt x="25" y="12"/>
                    </a:lnTo>
                    <a:lnTo>
                      <a:pt x="30" y="9"/>
                    </a:lnTo>
                    <a:lnTo>
                      <a:pt x="34" y="6"/>
                    </a:lnTo>
                    <a:lnTo>
                      <a:pt x="39" y="4"/>
                    </a:ln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CFCF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28" name="Freeform 104"/>
              <p:cNvSpPr>
                <a:spLocks noEditPoints="1"/>
              </p:cNvSpPr>
              <p:nvPr/>
            </p:nvSpPr>
            <p:spPr bwMode="auto">
              <a:xfrm>
                <a:off x="5327651" y="3051175"/>
                <a:ext cx="206375" cy="280988"/>
              </a:xfrm>
              <a:custGeom>
                <a:avLst/>
                <a:gdLst/>
                <a:ahLst/>
                <a:cxnLst>
                  <a:cxn ang="0">
                    <a:pos x="389" y="5"/>
                  </a:cxn>
                  <a:cxn ang="0">
                    <a:pos x="383" y="0"/>
                  </a:cxn>
                  <a:cxn ang="0">
                    <a:pos x="383" y="0"/>
                  </a:cxn>
                  <a:cxn ang="0">
                    <a:pos x="379" y="2"/>
                  </a:cxn>
                  <a:cxn ang="0">
                    <a:pos x="374" y="5"/>
                  </a:cxn>
                  <a:cxn ang="0">
                    <a:pos x="369" y="7"/>
                  </a:cxn>
                  <a:cxn ang="0">
                    <a:pos x="365" y="8"/>
                  </a:cxn>
                  <a:cxn ang="0">
                    <a:pos x="360" y="10"/>
                  </a:cxn>
                  <a:cxn ang="0">
                    <a:pos x="355" y="13"/>
                  </a:cxn>
                  <a:cxn ang="0">
                    <a:pos x="351" y="15"/>
                  </a:cxn>
                  <a:cxn ang="0">
                    <a:pos x="346" y="18"/>
                  </a:cxn>
                  <a:cxn ang="0">
                    <a:pos x="351" y="21"/>
                  </a:cxn>
                  <a:cxn ang="0">
                    <a:pos x="356" y="25"/>
                  </a:cxn>
                  <a:cxn ang="0">
                    <a:pos x="361" y="22"/>
                  </a:cxn>
                  <a:cxn ang="0">
                    <a:pos x="365" y="20"/>
                  </a:cxn>
                  <a:cxn ang="0">
                    <a:pos x="369" y="18"/>
                  </a:cxn>
                  <a:cxn ang="0">
                    <a:pos x="373" y="14"/>
                  </a:cxn>
                  <a:cxn ang="0">
                    <a:pos x="378" y="12"/>
                  </a:cxn>
                  <a:cxn ang="0">
                    <a:pos x="381" y="9"/>
                  </a:cxn>
                  <a:cxn ang="0">
                    <a:pos x="385" y="7"/>
                  </a:cxn>
                  <a:cxn ang="0">
                    <a:pos x="389" y="5"/>
                  </a:cxn>
                  <a:cxn ang="0">
                    <a:pos x="0" y="463"/>
                  </a:cxn>
                  <a:cxn ang="0">
                    <a:pos x="2" y="466"/>
                  </a:cxn>
                  <a:cxn ang="0">
                    <a:pos x="12" y="474"/>
                  </a:cxn>
                  <a:cxn ang="0">
                    <a:pos x="23" y="482"/>
                  </a:cxn>
                  <a:cxn ang="0">
                    <a:pos x="35" y="490"/>
                  </a:cxn>
                  <a:cxn ang="0">
                    <a:pos x="35" y="490"/>
                  </a:cxn>
                  <a:cxn ang="0">
                    <a:pos x="35" y="493"/>
                  </a:cxn>
                  <a:cxn ang="0">
                    <a:pos x="36" y="495"/>
                  </a:cxn>
                  <a:cxn ang="0">
                    <a:pos x="36" y="497"/>
                  </a:cxn>
                  <a:cxn ang="0">
                    <a:pos x="36" y="500"/>
                  </a:cxn>
                  <a:cxn ang="0">
                    <a:pos x="37" y="501"/>
                  </a:cxn>
                  <a:cxn ang="0">
                    <a:pos x="37" y="503"/>
                  </a:cxn>
                  <a:cxn ang="0">
                    <a:pos x="38" y="505"/>
                  </a:cxn>
                  <a:cxn ang="0">
                    <a:pos x="38" y="508"/>
                  </a:cxn>
                  <a:cxn ang="0">
                    <a:pos x="42" y="531"/>
                  </a:cxn>
                  <a:cxn ang="0">
                    <a:pos x="35" y="524"/>
                  </a:cxn>
                  <a:cxn ang="0">
                    <a:pos x="29" y="516"/>
                  </a:cxn>
                  <a:cxn ang="0">
                    <a:pos x="23" y="508"/>
                  </a:cxn>
                  <a:cxn ang="0">
                    <a:pos x="17" y="500"/>
                  </a:cxn>
                  <a:cxn ang="0">
                    <a:pos x="12" y="491"/>
                  </a:cxn>
                  <a:cxn ang="0">
                    <a:pos x="8" y="482"/>
                  </a:cxn>
                  <a:cxn ang="0">
                    <a:pos x="3" y="473"/>
                  </a:cxn>
                  <a:cxn ang="0">
                    <a:pos x="0" y="463"/>
                  </a:cxn>
                </a:cxnLst>
                <a:rect l="0" t="0" r="r" b="b"/>
                <a:pathLst>
                  <a:path w="389" h="531">
                    <a:moveTo>
                      <a:pt x="389" y="5"/>
                    </a:moveTo>
                    <a:lnTo>
                      <a:pt x="383" y="0"/>
                    </a:lnTo>
                    <a:lnTo>
                      <a:pt x="383" y="0"/>
                    </a:lnTo>
                    <a:lnTo>
                      <a:pt x="379" y="2"/>
                    </a:lnTo>
                    <a:lnTo>
                      <a:pt x="374" y="5"/>
                    </a:lnTo>
                    <a:lnTo>
                      <a:pt x="369" y="7"/>
                    </a:lnTo>
                    <a:lnTo>
                      <a:pt x="365" y="8"/>
                    </a:lnTo>
                    <a:lnTo>
                      <a:pt x="360" y="10"/>
                    </a:lnTo>
                    <a:lnTo>
                      <a:pt x="355" y="13"/>
                    </a:lnTo>
                    <a:lnTo>
                      <a:pt x="351" y="15"/>
                    </a:lnTo>
                    <a:lnTo>
                      <a:pt x="346" y="18"/>
                    </a:lnTo>
                    <a:lnTo>
                      <a:pt x="351" y="21"/>
                    </a:lnTo>
                    <a:lnTo>
                      <a:pt x="356" y="25"/>
                    </a:lnTo>
                    <a:lnTo>
                      <a:pt x="361" y="22"/>
                    </a:lnTo>
                    <a:lnTo>
                      <a:pt x="365" y="20"/>
                    </a:lnTo>
                    <a:lnTo>
                      <a:pt x="369" y="18"/>
                    </a:lnTo>
                    <a:lnTo>
                      <a:pt x="373" y="14"/>
                    </a:lnTo>
                    <a:lnTo>
                      <a:pt x="378" y="12"/>
                    </a:lnTo>
                    <a:lnTo>
                      <a:pt x="381" y="9"/>
                    </a:lnTo>
                    <a:lnTo>
                      <a:pt x="385" y="7"/>
                    </a:lnTo>
                    <a:lnTo>
                      <a:pt x="389" y="5"/>
                    </a:lnTo>
                    <a:close/>
                    <a:moveTo>
                      <a:pt x="0" y="463"/>
                    </a:moveTo>
                    <a:lnTo>
                      <a:pt x="2" y="466"/>
                    </a:lnTo>
                    <a:lnTo>
                      <a:pt x="12" y="474"/>
                    </a:lnTo>
                    <a:lnTo>
                      <a:pt x="23" y="482"/>
                    </a:lnTo>
                    <a:lnTo>
                      <a:pt x="35" y="490"/>
                    </a:lnTo>
                    <a:lnTo>
                      <a:pt x="35" y="490"/>
                    </a:lnTo>
                    <a:lnTo>
                      <a:pt x="35" y="493"/>
                    </a:lnTo>
                    <a:lnTo>
                      <a:pt x="36" y="495"/>
                    </a:lnTo>
                    <a:lnTo>
                      <a:pt x="36" y="497"/>
                    </a:lnTo>
                    <a:lnTo>
                      <a:pt x="36" y="500"/>
                    </a:lnTo>
                    <a:lnTo>
                      <a:pt x="37" y="501"/>
                    </a:lnTo>
                    <a:lnTo>
                      <a:pt x="37" y="503"/>
                    </a:lnTo>
                    <a:lnTo>
                      <a:pt x="38" y="505"/>
                    </a:lnTo>
                    <a:lnTo>
                      <a:pt x="38" y="508"/>
                    </a:lnTo>
                    <a:lnTo>
                      <a:pt x="42" y="531"/>
                    </a:lnTo>
                    <a:lnTo>
                      <a:pt x="35" y="524"/>
                    </a:lnTo>
                    <a:lnTo>
                      <a:pt x="29" y="516"/>
                    </a:lnTo>
                    <a:lnTo>
                      <a:pt x="23" y="508"/>
                    </a:lnTo>
                    <a:lnTo>
                      <a:pt x="17" y="500"/>
                    </a:lnTo>
                    <a:lnTo>
                      <a:pt x="12" y="491"/>
                    </a:lnTo>
                    <a:lnTo>
                      <a:pt x="8" y="482"/>
                    </a:lnTo>
                    <a:lnTo>
                      <a:pt x="3" y="473"/>
                    </a:lnTo>
                    <a:lnTo>
                      <a:pt x="0" y="463"/>
                    </a:lnTo>
                    <a:close/>
                  </a:path>
                </a:pathLst>
              </a:custGeom>
              <a:solidFill>
                <a:srgbClr val="D3D3B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29" name="Freeform 105"/>
              <p:cNvSpPr>
                <a:spLocks noEditPoints="1"/>
              </p:cNvSpPr>
              <p:nvPr/>
            </p:nvSpPr>
            <p:spPr bwMode="auto">
              <a:xfrm>
                <a:off x="5322888" y="3060700"/>
                <a:ext cx="193675" cy="249238"/>
              </a:xfrm>
              <a:custGeom>
                <a:avLst/>
                <a:gdLst/>
                <a:ahLst/>
                <a:cxnLst>
                  <a:cxn ang="0">
                    <a:pos x="366" y="7"/>
                  </a:cxn>
                  <a:cxn ang="0">
                    <a:pos x="361" y="3"/>
                  </a:cxn>
                  <a:cxn ang="0">
                    <a:pos x="356" y="0"/>
                  </a:cxn>
                  <a:cxn ang="0">
                    <a:pos x="351" y="2"/>
                  </a:cxn>
                  <a:cxn ang="0">
                    <a:pos x="347" y="4"/>
                  </a:cxn>
                  <a:cxn ang="0">
                    <a:pos x="342" y="7"/>
                  </a:cxn>
                  <a:cxn ang="0">
                    <a:pos x="337" y="9"/>
                  </a:cxn>
                  <a:cxn ang="0">
                    <a:pos x="333" y="11"/>
                  </a:cxn>
                  <a:cxn ang="0">
                    <a:pos x="328" y="14"/>
                  </a:cxn>
                  <a:cxn ang="0">
                    <a:pos x="323" y="16"/>
                  </a:cxn>
                  <a:cxn ang="0">
                    <a:pos x="319" y="18"/>
                  </a:cxn>
                  <a:cxn ang="0">
                    <a:pos x="321" y="19"/>
                  </a:cxn>
                  <a:cxn ang="0">
                    <a:pos x="335" y="28"/>
                  </a:cxn>
                  <a:cxn ang="0">
                    <a:pos x="338" y="25"/>
                  </a:cxn>
                  <a:cxn ang="0">
                    <a:pos x="343" y="23"/>
                  </a:cxn>
                  <a:cxn ang="0">
                    <a:pos x="347" y="19"/>
                  </a:cxn>
                  <a:cxn ang="0">
                    <a:pos x="351" y="17"/>
                  </a:cxn>
                  <a:cxn ang="0">
                    <a:pos x="355" y="15"/>
                  </a:cxn>
                  <a:cxn ang="0">
                    <a:pos x="359" y="12"/>
                  </a:cxn>
                  <a:cxn ang="0">
                    <a:pos x="363" y="9"/>
                  </a:cxn>
                  <a:cxn ang="0">
                    <a:pos x="366" y="7"/>
                  </a:cxn>
                  <a:cxn ang="0">
                    <a:pos x="10" y="445"/>
                  </a:cxn>
                  <a:cxn ang="0">
                    <a:pos x="12" y="448"/>
                  </a:cxn>
                  <a:cxn ang="0">
                    <a:pos x="22" y="456"/>
                  </a:cxn>
                  <a:cxn ang="0">
                    <a:pos x="33" y="464"/>
                  </a:cxn>
                  <a:cxn ang="0">
                    <a:pos x="45" y="472"/>
                  </a:cxn>
                  <a:cxn ang="0">
                    <a:pos x="45" y="472"/>
                  </a:cxn>
                  <a:cxn ang="0">
                    <a:pos x="44" y="466"/>
                  </a:cxn>
                  <a:cxn ang="0">
                    <a:pos x="44" y="461"/>
                  </a:cxn>
                  <a:cxn ang="0">
                    <a:pos x="42" y="455"/>
                  </a:cxn>
                  <a:cxn ang="0">
                    <a:pos x="42" y="449"/>
                  </a:cxn>
                  <a:cxn ang="0">
                    <a:pos x="41" y="443"/>
                  </a:cxn>
                  <a:cxn ang="0">
                    <a:pos x="41" y="437"/>
                  </a:cxn>
                  <a:cxn ang="0">
                    <a:pos x="41" y="431"/>
                  </a:cxn>
                  <a:cxn ang="0">
                    <a:pos x="41" y="425"/>
                  </a:cxn>
                  <a:cxn ang="0">
                    <a:pos x="27" y="413"/>
                  </a:cxn>
                  <a:cxn ang="0">
                    <a:pos x="11" y="395"/>
                  </a:cxn>
                  <a:cxn ang="0">
                    <a:pos x="0" y="381"/>
                  </a:cxn>
                  <a:cxn ang="0">
                    <a:pos x="0" y="389"/>
                  </a:cxn>
                  <a:cxn ang="0">
                    <a:pos x="0" y="397"/>
                  </a:cxn>
                  <a:cxn ang="0">
                    <a:pos x="1" y="406"/>
                  </a:cxn>
                  <a:cxn ang="0">
                    <a:pos x="3" y="414"/>
                  </a:cxn>
                  <a:cxn ang="0">
                    <a:pos x="4" y="422"/>
                  </a:cxn>
                  <a:cxn ang="0">
                    <a:pos x="6" y="430"/>
                  </a:cxn>
                  <a:cxn ang="0">
                    <a:pos x="7" y="437"/>
                  </a:cxn>
                  <a:cxn ang="0">
                    <a:pos x="10" y="445"/>
                  </a:cxn>
                </a:cxnLst>
                <a:rect l="0" t="0" r="r" b="b"/>
                <a:pathLst>
                  <a:path w="366" h="472">
                    <a:moveTo>
                      <a:pt x="366" y="7"/>
                    </a:moveTo>
                    <a:lnTo>
                      <a:pt x="361" y="3"/>
                    </a:lnTo>
                    <a:lnTo>
                      <a:pt x="356" y="0"/>
                    </a:lnTo>
                    <a:lnTo>
                      <a:pt x="351" y="2"/>
                    </a:lnTo>
                    <a:lnTo>
                      <a:pt x="347" y="4"/>
                    </a:lnTo>
                    <a:lnTo>
                      <a:pt x="342" y="7"/>
                    </a:lnTo>
                    <a:lnTo>
                      <a:pt x="337" y="9"/>
                    </a:lnTo>
                    <a:lnTo>
                      <a:pt x="333" y="11"/>
                    </a:lnTo>
                    <a:lnTo>
                      <a:pt x="328" y="14"/>
                    </a:lnTo>
                    <a:lnTo>
                      <a:pt x="323" y="16"/>
                    </a:lnTo>
                    <a:lnTo>
                      <a:pt x="319" y="18"/>
                    </a:lnTo>
                    <a:lnTo>
                      <a:pt x="321" y="19"/>
                    </a:lnTo>
                    <a:lnTo>
                      <a:pt x="335" y="28"/>
                    </a:lnTo>
                    <a:lnTo>
                      <a:pt x="338" y="25"/>
                    </a:lnTo>
                    <a:lnTo>
                      <a:pt x="343" y="23"/>
                    </a:lnTo>
                    <a:lnTo>
                      <a:pt x="347" y="19"/>
                    </a:lnTo>
                    <a:lnTo>
                      <a:pt x="351" y="17"/>
                    </a:lnTo>
                    <a:lnTo>
                      <a:pt x="355" y="15"/>
                    </a:lnTo>
                    <a:lnTo>
                      <a:pt x="359" y="12"/>
                    </a:lnTo>
                    <a:lnTo>
                      <a:pt x="363" y="9"/>
                    </a:lnTo>
                    <a:lnTo>
                      <a:pt x="366" y="7"/>
                    </a:lnTo>
                    <a:close/>
                    <a:moveTo>
                      <a:pt x="10" y="445"/>
                    </a:moveTo>
                    <a:lnTo>
                      <a:pt x="12" y="448"/>
                    </a:lnTo>
                    <a:lnTo>
                      <a:pt x="22" y="456"/>
                    </a:lnTo>
                    <a:lnTo>
                      <a:pt x="33" y="464"/>
                    </a:lnTo>
                    <a:lnTo>
                      <a:pt x="45" y="472"/>
                    </a:lnTo>
                    <a:lnTo>
                      <a:pt x="45" y="472"/>
                    </a:lnTo>
                    <a:lnTo>
                      <a:pt x="44" y="466"/>
                    </a:lnTo>
                    <a:lnTo>
                      <a:pt x="44" y="461"/>
                    </a:lnTo>
                    <a:lnTo>
                      <a:pt x="42" y="455"/>
                    </a:lnTo>
                    <a:lnTo>
                      <a:pt x="42" y="449"/>
                    </a:lnTo>
                    <a:lnTo>
                      <a:pt x="41" y="443"/>
                    </a:lnTo>
                    <a:lnTo>
                      <a:pt x="41" y="437"/>
                    </a:lnTo>
                    <a:lnTo>
                      <a:pt x="41" y="431"/>
                    </a:lnTo>
                    <a:lnTo>
                      <a:pt x="41" y="425"/>
                    </a:lnTo>
                    <a:lnTo>
                      <a:pt x="27" y="413"/>
                    </a:lnTo>
                    <a:lnTo>
                      <a:pt x="11" y="395"/>
                    </a:lnTo>
                    <a:lnTo>
                      <a:pt x="0" y="381"/>
                    </a:lnTo>
                    <a:lnTo>
                      <a:pt x="0" y="389"/>
                    </a:lnTo>
                    <a:lnTo>
                      <a:pt x="0" y="397"/>
                    </a:lnTo>
                    <a:lnTo>
                      <a:pt x="1" y="406"/>
                    </a:lnTo>
                    <a:lnTo>
                      <a:pt x="3" y="414"/>
                    </a:lnTo>
                    <a:lnTo>
                      <a:pt x="4" y="422"/>
                    </a:lnTo>
                    <a:lnTo>
                      <a:pt x="6" y="430"/>
                    </a:lnTo>
                    <a:lnTo>
                      <a:pt x="7" y="437"/>
                    </a:lnTo>
                    <a:lnTo>
                      <a:pt x="10" y="445"/>
                    </a:lnTo>
                    <a:close/>
                  </a:path>
                </a:pathLst>
              </a:custGeom>
              <a:solidFill>
                <a:srgbClr val="D8D8B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30" name="Freeform 106"/>
              <p:cNvSpPr>
                <a:spLocks noEditPoints="1"/>
              </p:cNvSpPr>
              <p:nvPr/>
            </p:nvSpPr>
            <p:spPr bwMode="auto">
              <a:xfrm>
                <a:off x="5322888" y="3070225"/>
                <a:ext cx="176213" cy="214313"/>
              </a:xfrm>
              <a:custGeom>
                <a:avLst/>
                <a:gdLst/>
                <a:ahLst/>
                <a:cxnLst>
                  <a:cxn ang="0">
                    <a:pos x="335" y="10"/>
                  </a:cxn>
                  <a:cxn ang="0">
                    <a:pos x="321" y="1"/>
                  </a:cxn>
                  <a:cxn ang="0">
                    <a:pos x="319" y="0"/>
                  </a:cxn>
                  <a:cxn ang="0">
                    <a:pos x="314" y="3"/>
                  </a:cxn>
                  <a:cxn ang="0">
                    <a:pos x="309" y="6"/>
                  </a:cxn>
                  <a:cxn ang="0">
                    <a:pos x="304" y="8"/>
                  </a:cxn>
                  <a:cxn ang="0">
                    <a:pos x="300" y="11"/>
                  </a:cxn>
                  <a:cxn ang="0">
                    <a:pos x="295" y="13"/>
                  </a:cxn>
                  <a:cxn ang="0">
                    <a:pos x="289" y="17"/>
                  </a:cxn>
                  <a:cxn ang="0">
                    <a:pos x="285" y="19"/>
                  </a:cxn>
                  <a:cxn ang="0">
                    <a:pos x="281" y="22"/>
                  </a:cxn>
                  <a:cxn ang="0">
                    <a:pos x="286" y="24"/>
                  </a:cxn>
                  <a:cxn ang="0">
                    <a:pos x="302" y="32"/>
                  </a:cxn>
                  <a:cxn ang="0">
                    <a:pos x="307" y="29"/>
                  </a:cxn>
                  <a:cxn ang="0">
                    <a:pos x="310" y="26"/>
                  </a:cxn>
                  <a:cxn ang="0">
                    <a:pos x="315" y="24"/>
                  </a:cxn>
                  <a:cxn ang="0">
                    <a:pos x="319" y="21"/>
                  </a:cxn>
                  <a:cxn ang="0">
                    <a:pos x="322" y="18"/>
                  </a:cxn>
                  <a:cxn ang="0">
                    <a:pos x="327" y="15"/>
                  </a:cxn>
                  <a:cxn ang="0">
                    <a:pos x="330" y="13"/>
                  </a:cxn>
                  <a:cxn ang="0">
                    <a:pos x="335" y="10"/>
                  </a:cxn>
                  <a:cxn ang="0">
                    <a:pos x="0" y="363"/>
                  </a:cxn>
                  <a:cxn ang="0">
                    <a:pos x="11" y="377"/>
                  </a:cxn>
                  <a:cxn ang="0">
                    <a:pos x="27" y="395"/>
                  </a:cxn>
                  <a:cxn ang="0">
                    <a:pos x="41" y="407"/>
                  </a:cxn>
                  <a:cxn ang="0">
                    <a:pos x="41" y="402"/>
                  </a:cxn>
                  <a:cxn ang="0">
                    <a:pos x="41" y="396"/>
                  </a:cxn>
                  <a:cxn ang="0">
                    <a:pos x="42" y="390"/>
                  </a:cxn>
                  <a:cxn ang="0">
                    <a:pos x="42" y="384"/>
                  </a:cxn>
                  <a:cxn ang="0">
                    <a:pos x="42" y="377"/>
                  </a:cxn>
                  <a:cxn ang="0">
                    <a:pos x="42" y="371"/>
                  </a:cxn>
                  <a:cxn ang="0">
                    <a:pos x="44" y="365"/>
                  </a:cxn>
                  <a:cxn ang="0">
                    <a:pos x="44" y="359"/>
                  </a:cxn>
                  <a:cxn ang="0">
                    <a:pos x="39" y="355"/>
                  </a:cxn>
                  <a:cxn ang="0">
                    <a:pos x="26" y="338"/>
                  </a:cxn>
                  <a:cxn ang="0">
                    <a:pos x="15" y="321"/>
                  </a:cxn>
                  <a:cxn ang="0">
                    <a:pos x="10" y="309"/>
                  </a:cxn>
                  <a:cxn ang="0">
                    <a:pos x="8" y="315"/>
                  </a:cxn>
                  <a:cxn ang="0">
                    <a:pos x="6" y="322"/>
                  </a:cxn>
                  <a:cxn ang="0">
                    <a:pos x="5" y="329"/>
                  </a:cxn>
                  <a:cxn ang="0">
                    <a:pos x="3" y="335"/>
                  </a:cxn>
                  <a:cxn ang="0">
                    <a:pos x="3" y="342"/>
                  </a:cxn>
                  <a:cxn ang="0">
                    <a:pos x="1" y="349"/>
                  </a:cxn>
                  <a:cxn ang="0">
                    <a:pos x="0" y="356"/>
                  </a:cxn>
                  <a:cxn ang="0">
                    <a:pos x="0" y="363"/>
                  </a:cxn>
                </a:cxnLst>
                <a:rect l="0" t="0" r="r" b="b"/>
                <a:pathLst>
                  <a:path w="335" h="407">
                    <a:moveTo>
                      <a:pt x="335" y="10"/>
                    </a:moveTo>
                    <a:lnTo>
                      <a:pt x="321" y="1"/>
                    </a:lnTo>
                    <a:lnTo>
                      <a:pt x="319" y="0"/>
                    </a:lnTo>
                    <a:lnTo>
                      <a:pt x="314" y="3"/>
                    </a:lnTo>
                    <a:lnTo>
                      <a:pt x="309" y="6"/>
                    </a:lnTo>
                    <a:lnTo>
                      <a:pt x="304" y="8"/>
                    </a:lnTo>
                    <a:lnTo>
                      <a:pt x="300" y="11"/>
                    </a:lnTo>
                    <a:lnTo>
                      <a:pt x="295" y="13"/>
                    </a:lnTo>
                    <a:lnTo>
                      <a:pt x="289" y="17"/>
                    </a:lnTo>
                    <a:lnTo>
                      <a:pt x="285" y="19"/>
                    </a:lnTo>
                    <a:lnTo>
                      <a:pt x="281" y="22"/>
                    </a:lnTo>
                    <a:lnTo>
                      <a:pt x="286" y="24"/>
                    </a:lnTo>
                    <a:lnTo>
                      <a:pt x="302" y="32"/>
                    </a:lnTo>
                    <a:lnTo>
                      <a:pt x="307" y="29"/>
                    </a:lnTo>
                    <a:lnTo>
                      <a:pt x="310" y="26"/>
                    </a:lnTo>
                    <a:lnTo>
                      <a:pt x="315" y="24"/>
                    </a:lnTo>
                    <a:lnTo>
                      <a:pt x="319" y="21"/>
                    </a:lnTo>
                    <a:lnTo>
                      <a:pt x="322" y="18"/>
                    </a:lnTo>
                    <a:lnTo>
                      <a:pt x="327" y="15"/>
                    </a:lnTo>
                    <a:lnTo>
                      <a:pt x="330" y="13"/>
                    </a:lnTo>
                    <a:lnTo>
                      <a:pt x="335" y="10"/>
                    </a:lnTo>
                    <a:close/>
                    <a:moveTo>
                      <a:pt x="0" y="363"/>
                    </a:moveTo>
                    <a:lnTo>
                      <a:pt x="11" y="377"/>
                    </a:lnTo>
                    <a:lnTo>
                      <a:pt x="27" y="395"/>
                    </a:lnTo>
                    <a:lnTo>
                      <a:pt x="41" y="407"/>
                    </a:lnTo>
                    <a:lnTo>
                      <a:pt x="41" y="402"/>
                    </a:lnTo>
                    <a:lnTo>
                      <a:pt x="41" y="396"/>
                    </a:lnTo>
                    <a:lnTo>
                      <a:pt x="42" y="390"/>
                    </a:lnTo>
                    <a:lnTo>
                      <a:pt x="42" y="384"/>
                    </a:lnTo>
                    <a:lnTo>
                      <a:pt x="42" y="377"/>
                    </a:lnTo>
                    <a:lnTo>
                      <a:pt x="42" y="371"/>
                    </a:lnTo>
                    <a:lnTo>
                      <a:pt x="44" y="365"/>
                    </a:lnTo>
                    <a:lnTo>
                      <a:pt x="44" y="359"/>
                    </a:lnTo>
                    <a:lnTo>
                      <a:pt x="39" y="355"/>
                    </a:lnTo>
                    <a:lnTo>
                      <a:pt x="26" y="338"/>
                    </a:lnTo>
                    <a:lnTo>
                      <a:pt x="15" y="321"/>
                    </a:lnTo>
                    <a:lnTo>
                      <a:pt x="10" y="309"/>
                    </a:lnTo>
                    <a:lnTo>
                      <a:pt x="8" y="315"/>
                    </a:lnTo>
                    <a:lnTo>
                      <a:pt x="6" y="322"/>
                    </a:lnTo>
                    <a:lnTo>
                      <a:pt x="5" y="329"/>
                    </a:lnTo>
                    <a:lnTo>
                      <a:pt x="3" y="335"/>
                    </a:lnTo>
                    <a:lnTo>
                      <a:pt x="3" y="342"/>
                    </a:lnTo>
                    <a:lnTo>
                      <a:pt x="1" y="349"/>
                    </a:lnTo>
                    <a:lnTo>
                      <a:pt x="0" y="356"/>
                    </a:lnTo>
                    <a:lnTo>
                      <a:pt x="0" y="363"/>
                    </a:lnTo>
                    <a:close/>
                  </a:path>
                </a:pathLst>
              </a:custGeom>
              <a:solidFill>
                <a:srgbClr val="DDDD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31" name="Freeform 107"/>
              <p:cNvSpPr>
                <a:spLocks noEditPoints="1"/>
              </p:cNvSpPr>
              <p:nvPr/>
            </p:nvSpPr>
            <p:spPr bwMode="auto">
              <a:xfrm>
                <a:off x="5327651" y="3081338"/>
                <a:ext cx="153988" cy="177800"/>
              </a:xfrm>
              <a:custGeom>
                <a:avLst/>
                <a:gdLst/>
                <a:ahLst/>
                <a:cxnLst>
                  <a:cxn ang="0">
                    <a:pos x="276" y="2"/>
                  </a:cxn>
                  <a:cxn ang="0">
                    <a:pos x="266" y="3"/>
                  </a:cxn>
                  <a:cxn ang="0">
                    <a:pos x="259" y="7"/>
                  </a:cxn>
                  <a:cxn ang="0">
                    <a:pos x="251" y="12"/>
                  </a:cxn>
                  <a:cxn ang="0">
                    <a:pos x="244" y="18"/>
                  </a:cxn>
                  <a:cxn ang="0">
                    <a:pos x="239" y="22"/>
                  </a:cxn>
                  <a:cxn ang="0">
                    <a:pos x="237" y="23"/>
                  </a:cxn>
                  <a:cxn ang="0">
                    <a:pos x="235" y="24"/>
                  </a:cxn>
                  <a:cxn ang="0">
                    <a:pos x="234" y="25"/>
                  </a:cxn>
                  <a:cxn ang="0">
                    <a:pos x="245" y="29"/>
                  </a:cxn>
                  <a:cxn ang="0">
                    <a:pos x="263" y="31"/>
                  </a:cxn>
                  <a:cxn ang="0">
                    <a:pos x="271" y="25"/>
                  </a:cxn>
                  <a:cxn ang="0">
                    <a:pos x="279" y="19"/>
                  </a:cxn>
                  <a:cxn ang="0">
                    <a:pos x="289" y="13"/>
                  </a:cxn>
                  <a:cxn ang="0">
                    <a:pos x="0" y="287"/>
                  </a:cxn>
                  <a:cxn ang="0">
                    <a:pos x="16" y="316"/>
                  </a:cxn>
                  <a:cxn ang="0">
                    <a:pos x="34" y="337"/>
                  </a:cxn>
                  <a:cxn ang="0">
                    <a:pos x="34" y="334"/>
                  </a:cxn>
                  <a:cxn ang="0">
                    <a:pos x="34" y="330"/>
                  </a:cxn>
                  <a:cxn ang="0">
                    <a:pos x="34" y="327"/>
                  </a:cxn>
                  <a:cxn ang="0">
                    <a:pos x="34" y="323"/>
                  </a:cxn>
                  <a:cxn ang="0">
                    <a:pos x="36" y="315"/>
                  </a:cxn>
                  <a:cxn ang="0">
                    <a:pos x="38" y="307"/>
                  </a:cxn>
                  <a:cxn ang="0">
                    <a:pos x="41" y="300"/>
                  </a:cxn>
                  <a:cxn ang="0">
                    <a:pos x="43" y="292"/>
                  </a:cxn>
                  <a:cxn ang="0">
                    <a:pos x="29" y="266"/>
                  </a:cxn>
                  <a:cxn ang="0">
                    <a:pos x="19" y="236"/>
                  </a:cxn>
                  <a:cxn ang="0">
                    <a:pos x="16" y="247"/>
                  </a:cxn>
                  <a:cxn ang="0">
                    <a:pos x="12" y="260"/>
                  </a:cxn>
                  <a:cxn ang="0">
                    <a:pos x="8" y="271"/>
                  </a:cxn>
                  <a:cxn ang="0">
                    <a:pos x="2" y="281"/>
                  </a:cxn>
                  <a:cxn ang="0">
                    <a:pos x="2" y="282"/>
                  </a:cxn>
                  <a:cxn ang="0">
                    <a:pos x="1" y="284"/>
                  </a:cxn>
                  <a:cxn ang="0">
                    <a:pos x="1" y="286"/>
                  </a:cxn>
                  <a:cxn ang="0">
                    <a:pos x="0" y="287"/>
                  </a:cxn>
                </a:cxnLst>
                <a:rect l="0" t="0" r="r" b="b"/>
                <a:pathLst>
                  <a:path w="292" h="337">
                    <a:moveTo>
                      <a:pt x="292" y="10"/>
                    </a:moveTo>
                    <a:lnTo>
                      <a:pt x="276" y="2"/>
                    </a:lnTo>
                    <a:lnTo>
                      <a:pt x="271" y="0"/>
                    </a:lnTo>
                    <a:lnTo>
                      <a:pt x="266" y="3"/>
                    </a:lnTo>
                    <a:lnTo>
                      <a:pt x="263" y="5"/>
                    </a:lnTo>
                    <a:lnTo>
                      <a:pt x="259" y="7"/>
                    </a:lnTo>
                    <a:lnTo>
                      <a:pt x="255" y="10"/>
                    </a:lnTo>
                    <a:lnTo>
                      <a:pt x="251" y="12"/>
                    </a:lnTo>
                    <a:lnTo>
                      <a:pt x="248" y="15"/>
                    </a:lnTo>
                    <a:lnTo>
                      <a:pt x="244" y="18"/>
                    </a:lnTo>
                    <a:lnTo>
                      <a:pt x="241" y="20"/>
                    </a:lnTo>
                    <a:lnTo>
                      <a:pt x="239" y="22"/>
                    </a:lnTo>
                    <a:lnTo>
                      <a:pt x="238" y="22"/>
                    </a:lnTo>
                    <a:lnTo>
                      <a:pt x="237" y="23"/>
                    </a:lnTo>
                    <a:lnTo>
                      <a:pt x="236" y="23"/>
                    </a:lnTo>
                    <a:lnTo>
                      <a:pt x="235" y="24"/>
                    </a:lnTo>
                    <a:lnTo>
                      <a:pt x="235" y="24"/>
                    </a:lnTo>
                    <a:lnTo>
                      <a:pt x="234" y="25"/>
                    </a:lnTo>
                    <a:lnTo>
                      <a:pt x="232" y="25"/>
                    </a:lnTo>
                    <a:lnTo>
                      <a:pt x="245" y="29"/>
                    </a:lnTo>
                    <a:lnTo>
                      <a:pt x="259" y="33"/>
                    </a:lnTo>
                    <a:lnTo>
                      <a:pt x="263" y="31"/>
                    </a:lnTo>
                    <a:lnTo>
                      <a:pt x="268" y="27"/>
                    </a:lnTo>
                    <a:lnTo>
                      <a:pt x="271" y="25"/>
                    </a:lnTo>
                    <a:lnTo>
                      <a:pt x="276" y="22"/>
                    </a:lnTo>
                    <a:lnTo>
                      <a:pt x="279" y="19"/>
                    </a:lnTo>
                    <a:lnTo>
                      <a:pt x="284" y="16"/>
                    </a:lnTo>
                    <a:lnTo>
                      <a:pt x="289" y="13"/>
                    </a:lnTo>
                    <a:lnTo>
                      <a:pt x="292" y="10"/>
                    </a:lnTo>
                    <a:close/>
                    <a:moveTo>
                      <a:pt x="0" y="287"/>
                    </a:moveTo>
                    <a:lnTo>
                      <a:pt x="5" y="299"/>
                    </a:lnTo>
                    <a:lnTo>
                      <a:pt x="16" y="316"/>
                    </a:lnTo>
                    <a:lnTo>
                      <a:pt x="29" y="333"/>
                    </a:lnTo>
                    <a:lnTo>
                      <a:pt x="34" y="337"/>
                    </a:lnTo>
                    <a:lnTo>
                      <a:pt x="34" y="336"/>
                    </a:lnTo>
                    <a:lnTo>
                      <a:pt x="34" y="334"/>
                    </a:lnTo>
                    <a:lnTo>
                      <a:pt x="34" y="333"/>
                    </a:lnTo>
                    <a:lnTo>
                      <a:pt x="34" y="330"/>
                    </a:lnTo>
                    <a:lnTo>
                      <a:pt x="34" y="328"/>
                    </a:lnTo>
                    <a:lnTo>
                      <a:pt x="34" y="327"/>
                    </a:lnTo>
                    <a:lnTo>
                      <a:pt x="34" y="325"/>
                    </a:lnTo>
                    <a:lnTo>
                      <a:pt x="34" y="323"/>
                    </a:lnTo>
                    <a:lnTo>
                      <a:pt x="35" y="320"/>
                    </a:lnTo>
                    <a:lnTo>
                      <a:pt x="36" y="315"/>
                    </a:lnTo>
                    <a:lnTo>
                      <a:pt x="37" y="312"/>
                    </a:lnTo>
                    <a:lnTo>
                      <a:pt x="38" y="307"/>
                    </a:lnTo>
                    <a:lnTo>
                      <a:pt x="39" y="303"/>
                    </a:lnTo>
                    <a:lnTo>
                      <a:pt x="41" y="300"/>
                    </a:lnTo>
                    <a:lnTo>
                      <a:pt x="42" y="295"/>
                    </a:lnTo>
                    <a:lnTo>
                      <a:pt x="43" y="292"/>
                    </a:lnTo>
                    <a:lnTo>
                      <a:pt x="37" y="282"/>
                    </a:lnTo>
                    <a:lnTo>
                      <a:pt x="29" y="266"/>
                    </a:lnTo>
                    <a:lnTo>
                      <a:pt x="23" y="250"/>
                    </a:lnTo>
                    <a:lnTo>
                      <a:pt x="19" y="236"/>
                    </a:lnTo>
                    <a:lnTo>
                      <a:pt x="18" y="241"/>
                    </a:lnTo>
                    <a:lnTo>
                      <a:pt x="16" y="247"/>
                    </a:lnTo>
                    <a:lnTo>
                      <a:pt x="15" y="254"/>
                    </a:lnTo>
                    <a:lnTo>
                      <a:pt x="12" y="260"/>
                    </a:lnTo>
                    <a:lnTo>
                      <a:pt x="10" y="265"/>
                    </a:lnTo>
                    <a:lnTo>
                      <a:pt x="8" y="271"/>
                    </a:lnTo>
                    <a:lnTo>
                      <a:pt x="5" y="277"/>
                    </a:lnTo>
                    <a:lnTo>
                      <a:pt x="2" y="281"/>
                    </a:lnTo>
                    <a:lnTo>
                      <a:pt x="2" y="282"/>
                    </a:lnTo>
                    <a:lnTo>
                      <a:pt x="2" y="282"/>
                    </a:lnTo>
                    <a:lnTo>
                      <a:pt x="1" y="284"/>
                    </a:lnTo>
                    <a:lnTo>
                      <a:pt x="1" y="284"/>
                    </a:lnTo>
                    <a:lnTo>
                      <a:pt x="1" y="285"/>
                    </a:lnTo>
                    <a:lnTo>
                      <a:pt x="1" y="286"/>
                    </a:lnTo>
                    <a:lnTo>
                      <a:pt x="1" y="286"/>
                    </a:lnTo>
                    <a:lnTo>
                      <a:pt x="0" y="287"/>
                    </a:lnTo>
                    <a:close/>
                  </a:path>
                </a:pathLst>
              </a:custGeom>
              <a:solidFill>
                <a:srgbClr val="E2E2C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32" name="Freeform 108"/>
              <p:cNvSpPr>
                <a:spLocks noEditPoints="1"/>
              </p:cNvSpPr>
              <p:nvPr/>
            </p:nvSpPr>
            <p:spPr bwMode="auto">
              <a:xfrm>
                <a:off x="5337176" y="3094038"/>
                <a:ext cx="127000" cy="141288"/>
              </a:xfrm>
              <a:custGeom>
                <a:avLst/>
                <a:gdLst/>
                <a:ahLst/>
                <a:cxnLst>
                  <a:cxn ang="0">
                    <a:pos x="240" y="8"/>
                  </a:cxn>
                  <a:cxn ang="0">
                    <a:pos x="226" y="4"/>
                  </a:cxn>
                  <a:cxn ang="0">
                    <a:pos x="213" y="0"/>
                  </a:cxn>
                  <a:cxn ang="0">
                    <a:pos x="208" y="4"/>
                  </a:cxn>
                  <a:cxn ang="0">
                    <a:pos x="201" y="7"/>
                  </a:cxn>
                  <a:cxn ang="0">
                    <a:pos x="195" y="12"/>
                  </a:cxn>
                  <a:cxn ang="0">
                    <a:pos x="189" y="15"/>
                  </a:cxn>
                  <a:cxn ang="0">
                    <a:pos x="183" y="19"/>
                  </a:cxn>
                  <a:cxn ang="0">
                    <a:pos x="177" y="23"/>
                  </a:cxn>
                  <a:cxn ang="0">
                    <a:pos x="171" y="27"/>
                  </a:cxn>
                  <a:cxn ang="0">
                    <a:pos x="165" y="32"/>
                  </a:cxn>
                  <a:cxn ang="0">
                    <a:pos x="174" y="30"/>
                  </a:cxn>
                  <a:cxn ang="0">
                    <a:pos x="188" y="32"/>
                  </a:cxn>
                  <a:cxn ang="0">
                    <a:pos x="202" y="34"/>
                  </a:cxn>
                  <a:cxn ang="0">
                    <a:pos x="206" y="35"/>
                  </a:cxn>
                  <a:cxn ang="0">
                    <a:pos x="210" y="32"/>
                  </a:cxn>
                  <a:cxn ang="0">
                    <a:pos x="215" y="28"/>
                  </a:cxn>
                  <a:cxn ang="0">
                    <a:pos x="219" y="25"/>
                  </a:cxn>
                  <a:cxn ang="0">
                    <a:pos x="223" y="21"/>
                  </a:cxn>
                  <a:cxn ang="0">
                    <a:pos x="227" y="19"/>
                  </a:cxn>
                  <a:cxn ang="0">
                    <a:pos x="231" y="15"/>
                  </a:cxn>
                  <a:cxn ang="0">
                    <a:pos x="236" y="12"/>
                  </a:cxn>
                  <a:cxn ang="0">
                    <a:pos x="240" y="8"/>
                  </a:cxn>
                  <a:cxn ang="0">
                    <a:pos x="0" y="211"/>
                  </a:cxn>
                  <a:cxn ang="0">
                    <a:pos x="4" y="225"/>
                  </a:cxn>
                  <a:cxn ang="0">
                    <a:pos x="10" y="241"/>
                  </a:cxn>
                  <a:cxn ang="0">
                    <a:pos x="18" y="257"/>
                  </a:cxn>
                  <a:cxn ang="0">
                    <a:pos x="24" y="267"/>
                  </a:cxn>
                  <a:cxn ang="0">
                    <a:pos x="25" y="261"/>
                  </a:cxn>
                  <a:cxn ang="0">
                    <a:pos x="27" y="255"/>
                  </a:cxn>
                  <a:cxn ang="0">
                    <a:pos x="30" y="249"/>
                  </a:cxn>
                  <a:cxn ang="0">
                    <a:pos x="31" y="245"/>
                  </a:cxn>
                  <a:cxn ang="0">
                    <a:pos x="33" y="239"/>
                  </a:cxn>
                  <a:cxn ang="0">
                    <a:pos x="36" y="234"/>
                  </a:cxn>
                  <a:cxn ang="0">
                    <a:pos x="39" y="228"/>
                  </a:cxn>
                  <a:cxn ang="0">
                    <a:pos x="41" y="224"/>
                  </a:cxn>
                  <a:cxn ang="0">
                    <a:pos x="38" y="214"/>
                  </a:cxn>
                  <a:cxn ang="0">
                    <a:pos x="34" y="201"/>
                  </a:cxn>
                  <a:cxn ang="0">
                    <a:pos x="33" y="187"/>
                  </a:cxn>
                  <a:cxn ang="0">
                    <a:pos x="32" y="172"/>
                  </a:cxn>
                  <a:cxn ang="0">
                    <a:pos x="33" y="158"/>
                  </a:cxn>
                  <a:cxn ang="0">
                    <a:pos x="33" y="158"/>
                  </a:cxn>
                  <a:cxn ang="0">
                    <a:pos x="29" y="164"/>
                  </a:cxn>
                  <a:cxn ang="0">
                    <a:pos x="24" y="171"/>
                  </a:cxn>
                  <a:cxn ang="0">
                    <a:pos x="20" y="177"/>
                  </a:cxn>
                  <a:cxn ang="0">
                    <a:pos x="16" y="183"/>
                  </a:cxn>
                  <a:cxn ang="0">
                    <a:pos x="12" y="190"/>
                  </a:cxn>
                  <a:cxn ang="0">
                    <a:pos x="9" y="197"/>
                  </a:cxn>
                  <a:cxn ang="0">
                    <a:pos x="5" y="202"/>
                  </a:cxn>
                  <a:cxn ang="0">
                    <a:pos x="2" y="209"/>
                  </a:cxn>
                  <a:cxn ang="0">
                    <a:pos x="2" y="209"/>
                  </a:cxn>
                  <a:cxn ang="0">
                    <a:pos x="2" y="211"/>
                  </a:cxn>
                  <a:cxn ang="0">
                    <a:pos x="2" y="211"/>
                  </a:cxn>
                  <a:cxn ang="0">
                    <a:pos x="0" y="211"/>
                  </a:cxn>
                  <a:cxn ang="0">
                    <a:pos x="0" y="211"/>
                  </a:cxn>
                  <a:cxn ang="0">
                    <a:pos x="0" y="211"/>
                  </a:cxn>
                  <a:cxn ang="0">
                    <a:pos x="0" y="211"/>
                  </a:cxn>
                  <a:cxn ang="0">
                    <a:pos x="0" y="211"/>
                  </a:cxn>
                </a:cxnLst>
                <a:rect l="0" t="0" r="r" b="b"/>
                <a:pathLst>
                  <a:path w="240" h="267">
                    <a:moveTo>
                      <a:pt x="240" y="8"/>
                    </a:moveTo>
                    <a:lnTo>
                      <a:pt x="226" y="4"/>
                    </a:lnTo>
                    <a:lnTo>
                      <a:pt x="213" y="0"/>
                    </a:lnTo>
                    <a:lnTo>
                      <a:pt x="208" y="4"/>
                    </a:lnTo>
                    <a:lnTo>
                      <a:pt x="201" y="7"/>
                    </a:lnTo>
                    <a:lnTo>
                      <a:pt x="195" y="12"/>
                    </a:lnTo>
                    <a:lnTo>
                      <a:pt x="189" y="15"/>
                    </a:lnTo>
                    <a:lnTo>
                      <a:pt x="183" y="19"/>
                    </a:lnTo>
                    <a:lnTo>
                      <a:pt x="177" y="23"/>
                    </a:lnTo>
                    <a:lnTo>
                      <a:pt x="171" y="27"/>
                    </a:lnTo>
                    <a:lnTo>
                      <a:pt x="165" y="32"/>
                    </a:lnTo>
                    <a:lnTo>
                      <a:pt x="174" y="30"/>
                    </a:lnTo>
                    <a:lnTo>
                      <a:pt x="188" y="32"/>
                    </a:lnTo>
                    <a:lnTo>
                      <a:pt x="202" y="34"/>
                    </a:lnTo>
                    <a:lnTo>
                      <a:pt x="206" y="35"/>
                    </a:lnTo>
                    <a:lnTo>
                      <a:pt x="210" y="32"/>
                    </a:lnTo>
                    <a:lnTo>
                      <a:pt x="215" y="28"/>
                    </a:lnTo>
                    <a:lnTo>
                      <a:pt x="219" y="25"/>
                    </a:lnTo>
                    <a:lnTo>
                      <a:pt x="223" y="21"/>
                    </a:lnTo>
                    <a:lnTo>
                      <a:pt x="227" y="19"/>
                    </a:lnTo>
                    <a:lnTo>
                      <a:pt x="231" y="15"/>
                    </a:lnTo>
                    <a:lnTo>
                      <a:pt x="236" y="12"/>
                    </a:lnTo>
                    <a:lnTo>
                      <a:pt x="240" y="8"/>
                    </a:lnTo>
                    <a:close/>
                    <a:moveTo>
                      <a:pt x="0" y="211"/>
                    </a:moveTo>
                    <a:lnTo>
                      <a:pt x="4" y="225"/>
                    </a:lnTo>
                    <a:lnTo>
                      <a:pt x="10" y="241"/>
                    </a:lnTo>
                    <a:lnTo>
                      <a:pt x="18" y="257"/>
                    </a:lnTo>
                    <a:lnTo>
                      <a:pt x="24" y="267"/>
                    </a:lnTo>
                    <a:lnTo>
                      <a:pt x="25" y="261"/>
                    </a:lnTo>
                    <a:lnTo>
                      <a:pt x="27" y="255"/>
                    </a:lnTo>
                    <a:lnTo>
                      <a:pt x="30" y="249"/>
                    </a:lnTo>
                    <a:lnTo>
                      <a:pt x="31" y="245"/>
                    </a:lnTo>
                    <a:lnTo>
                      <a:pt x="33" y="239"/>
                    </a:lnTo>
                    <a:lnTo>
                      <a:pt x="36" y="234"/>
                    </a:lnTo>
                    <a:lnTo>
                      <a:pt x="39" y="228"/>
                    </a:lnTo>
                    <a:lnTo>
                      <a:pt x="41" y="224"/>
                    </a:lnTo>
                    <a:lnTo>
                      <a:pt x="38" y="214"/>
                    </a:lnTo>
                    <a:lnTo>
                      <a:pt x="34" y="201"/>
                    </a:lnTo>
                    <a:lnTo>
                      <a:pt x="33" y="187"/>
                    </a:lnTo>
                    <a:lnTo>
                      <a:pt x="32" y="172"/>
                    </a:lnTo>
                    <a:lnTo>
                      <a:pt x="33" y="158"/>
                    </a:lnTo>
                    <a:lnTo>
                      <a:pt x="33" y="158"/>
                    </a:lnTo>
                    <a:lnTo>
                      <a:pt x="29" y="164"/>
                    </a:lnTo>
                    <a:lnTo>
                      <a:pt x="24" y="171"/>
                    </a:lnTo>
                    <a:lnTo>
                      <a:pt x="20" y="177"/>
                    </a:lnTo>
                    <a:lnTo>
                      <a:pt x="16" y="183"/>
                    </a:lnTo>
                    <a:lnTo>
                      <a:pt x="12" y="190"/>
                    </a:lnTo>
                    <a:lnTo>
                      <a:pt x="9" y="197"/>
                    </a:lnTo>
                    <a:lnTo>
                      <a:pt x="5" y="202"/>
                    </a:lnTo>
                    <a:lnTo>
                      <a:pt x="2" y="209"/>
                    </a:lnTo>
                    <a:lnTo>
                      <a:pt x="2" y="209"/>
                    </a:lnTo>
                    <a:lnTo>
                      <a:pt x="2" y="211"/>
                    </a:lnTo>
                    <a:lnTo>
                      <a:pt x="2" y="211"/>
                    </a:lnTo>
                    <a:lnTo>
                      <a:pt x="0" y="211"/>
                    </a:lnTo>
                    <a:lnTo>
                      <a:pt x="0" y="211"/>
                    </a:lnTo>
                    <a:lnTo>
                      <a:pt x="0" y="211"/>
                    </a:lnTo>
                    <a:lnTo>
                      <a:pt x="0" y="211"/>
                    </a:lnTo>
                    <a:lnTo>
                      <a:pt x="0" y="211"/>
                    </a:lnTo>
                    <a:close/>
                  </a:path>
                </a:pathLst>
              </a:custGeom>
              <a:solidFill>
                <a:srgbClr val="E7E7D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33" name="Freeform 109"/>
              <p:cNvSpPr>
                <a:spLocks/>
              </p:cNvSpPr>
              <p:nvPr/>
            </p:nvSpPr>
            <p:spPr bwMode="auto">
              <a:xfrm>
                <a:off x="5354638" y="3109913"/>
                <a:ext cx="92075" cy="103188"/>
              </a:xfrm>
              <a:custGeom>
                <a:avLst/>
                <a:gdLst/>
                <a:ahLst/>
                <a:cxnLst>
                  <a:cxn ang="0">
                    <a:pos x="174" y="5"/>
                  </a:cxn>
                  <a:cxn ang="0">
                    <a:pos x="170" y="4"/>
                  </a:cxn>
                  <a:cxn ang="0">
                    <a:pos x="156" y="2"/>
                  </a:cxn>
                  <a:cxn ang="0">
                    <a:pos x="142" y="0"/>
                  </a:cxn>
                  <a:cxn ang="0">
                    <a:pos x="133" y="2"/>
                  </a:cxn>
                  <a:cxn ang="0">
                    <a:pos x="114" y="14"/>
                  </a:cxn>
                  <a:cxn ang="0">
                    <a:pos x="96" y="29"/>
                  </a:cxn>
                  <a:cxn ang="0">
                    <a:pos x="78" y="44"/>
                  </a:cxn>
                  <a:cxn ang="0">
                    <a:pos x="61" y="59"/>
                  </a:cxn>
                  <a:cxn ang="0">
                    <a:pos x="45" y="75"/>
                  </a:cxn>
                  <a:cxn ang="0">
                    <a:pos x="29" y="92"/>
                  </a:cxn>
                  <a:cxn ang="0">
                    <a:pos x="14" y="109"/>
                  </a:cxn>
                  <a:cxn ang="0">
                    <a:pos x="1" y="128"/>
                  </a:cxn>
                  <a:cxn ang="0">
                    <a:pos x="1" y="128"/>
                  </a:cxn>
                  <a:cxn ang="0">
                    <a:pos x="0" y="142"/>
                  </a:cxn>
                  <a:cxn ang="0">
                    <a:pos x="1" y="157"/>
                  </a:cxn>
                  <a:cxn ang="0">
                    <a:pos x="2" y="171"/>
                  </a:cxn>
                  <a:cxn ang="0">
                    <a:pos x="6" y="184"/>
                  </a:cxn>
                  <a:cxn ang="0">
                    <a:pos x="9" y="194"/>
                  </a:cxn>
                  <a:cxn ang="0">
                    <a:pos x="12" y="190"/>
                  </a:cxn>
                  <a:cxn ang="0">
                    <a:pos x="13" y="188"/>
                  </a:cxn>
                  <a:cxn ang="0">
                    <a:pos x="15" y="185"/>
                  </a:cxn>
                  <a:cxn ang="0">
                    <a:pos x="18" y="182"/>
                  </a:cxn>
                  <a:cxn ang="0">
                    <a:pos x="19" y="179"/>
                  </a:cxn>
                  <a:cxn ang="0">
                    <a:pos x="21" y="177"/>
                  </a:cxn>
                  <a:cxn ang="0">
                    <a:pos x="23" y="175"/>
                  </a:cxn>
                  <a:cxn ang="0">
                    <a:pos x="26" y="171"/>
                  </a:cxn>
                  <a:cxn ang="0">
                    <a:pos x="27" y="169"/>
                  </a:cxn>
                  <a:cxn ang="0">
                    <a:pos x="28" y="168"/>
                  </a:cxn>
                  <a:cxn ang="0">
                    <a:pos x="29" y="165"/>
                  </a:cxn>
                  <a:cxn ang="0">
                    <a:pos x="31" y="163"/>
                  </a:cxn>
                  <a:cxn ang="0">
                    <a:pos x="32" y="161"/>
                  </a:cxn>
                  <a:cxn ang="0">
                    <a:pos x="33" y="158"/>
                  </a:cxn>
                  <a:cxn ang="0">
                    <a:pos x="35" y="156"/>
                  </a:cxn>
                  <a:cxn ang="0">
                    <a:pos x="36" y="154"/>
                  </a:cxn>
                  <a:cxn ang="0">
                    <a:pos x="36" y="154"/>
                  </a:cxn>
                  <a:cxn ang="0">
                    <a:pos x="35" y="142"/>
                  </a:cxn>
                  <a:cxn ang="0">
                    <a:pos x="36" y="131"/>
                  </a:cxn>
                  <a:cxn ang="0">
                    <a:pos x="38" y="121"/>
                  </a:cxn>
                  <a:cxn ang="0">
                    <a:pos x="40" y="110"/>
                  </a:cxn>
                  <a:cxn ang="0">
                    <a:pos x="43" y="101"/>
                  </a:cxn>
                  <a:cxn ang="0">
                    <a:pos x="48" y="92"/>
                  </a:cxn>
                  <a:cxn ang="0">
                    <a:pos x="54" y="84"/>
                  </a:cxn>
                  <a:cxn ang="0">
                    <a:pos x="60" y="75"/>
                  </a:cxn>
                  <a:cxn ang="0">
                    <a:pos x="67" y="67"/>
                  </a:cxn>
                  <a:cxn ang="0">
                    <a:pos x="74" y="60"/>
                  </a:cxn>
                  <a:cxn ang="0">
                    <a:pos x="82" y="54"/>
                  </a:cxn>
                  <a:cxn ang="0">
                    <a:pos x="91" y="50"/>
                  </a:cxn>
                  <a:cxn ang="0">
                    <a:pos x="101" y="45"/>
                  </a:cxn>
                  <a:cxn ang="0">
                    <a:pos x="110" y="41"/>
                  </a:cxn>
                  <a:cxn ang="0">
                    <a:pos x="121" y="38"/>
                  </a:cxn>
                  <a:cxn ang="0">
                    <a:pos x="131" y="37"/>
                  </a:cxn>
                  <a:cxn ang="0">
                    <a:pos x="137" y="37"/>
                  </a:cxn>
                  <a:cxn ang="0">
                    <a:pos x="142" y="32"/>
                  </a:cxn>
                  <a:cxn ang="0">
                    <a:pos x="146" y="29"/>
                  </a:cxn>
                  <a:cxn ang="0">
                    <a:pos x="150" y="24"/>
                  </a:cxn>
                  <a:cxn ang="0">
                    <a:pos x="155" y="20"/>
                  </a:cxn>
                  <a:cxn ang="0">
                    <a:pos x="159" y="17"/>
                  </a:cxn>
                  <a:cxn ang="0">
                    <a:pos x="165" y="12"/>
                  </a:cxn>
                  <a:cxn ang="0">
                    <a:pos x="170" y="9"/>
                  </a:cxn>
                  <a:cxn ang="0">
                    <a:pos x="174" y="5"/>
                  </a:cxn>
                </a:cxnLst>
                <a:rect l="0" t="0" r="r" b="b"/>
                <a:pathLst>
                  <a:path w="174" h="194">
                    <a:moveTo>
                      <a:pt x="174" y="5"/>
                    </a:moveTo>
                    <a:lnTo>
                      <a:pt x="170" y="4"/>
                    </a:lnTo>
                    <a:lnTo>
                      <a:pt x="156" y="2"/>
                    </a:lnTo>
                    <a:lnTo>
                      <a:pt x="142" y="0"/>
                    </a:lnTo>
                    <a:lnTo>
                      <a:pt x="133" y="2"/>
                    </a:lnTo>
                    <a:lnTo>
                      <a:pt x="114" y="14"/>
                    </a:lnTo>
                    <a:lnTo>
                      <a:pt x="96" y="29"/>
                    </a:lnTo>
                    <a:lnTo>
                      <a:pt x="78" y="44"/>
                    </a:lnTo>
                    <a:lnTo>
                      <a:pt x="61" y="59"/>
                    </a:lnTo>
                    <a:lnTo>
                      <a:pt x="45" y="75"/>
                    </a:lnTo>
                    <a:lnTo>
                      <a:pt x="29" y="92"/>
                    </a:lnTo>
                    <a:lnTo>
                      <a:pt x="14" y="109"/>
                    </a:lnTo>
                    <a:lnTo>
                      <a:pt x="1" y="128"/>
                    </a:lnTo>
                    <a:lnTo>
                      <a:pt x="1" y="128"/>
                    </a:lnTo>
                    <a:lnTo>
                      <a:pt x="0" y="142"/>
                    </a:lnTo>
                    <a:lnTo>
                      <a:pt x="1" y="157"/>
                    </a:lnTo>
                    <a:lnTo>
                      <a:pt x="2" y="171"/>
                    </a:lnTo>
                    <a:lnTo>
                      <a:pt x="6" y="184"/>
                    </a:lnTo>
                    <a:lnTo>
                      <a:pt x="9" y="194"/>
                    </a:lnTo>
                    <a:lnTo>
                      <a:pt x="12" y="190"/>
                    </a:lnTo>
                    <a:lnTo>
                      <a:pt x="13" y="188"/>
                    </a:lnTo>
                    <a:lnTo>
                      <a:pt x="15" y="185"/>
                    </a:lnTo>
                    <a:lnTo>
                      <a:pt x="18" y="182"/>
                    </a:lnTo>
                    <a:lnTo>
                      <a:pt x="19" y="179"/>
                    </a:lnTo>
                    <a:lnTo>
                      <a:pt x="21" y="177"/>
                    </a:lnTo>
                    <a:lnTo>
                      <a:pt x="23" y="175"/>
                    </a:lnTo>
                    <a:lnTo>
                      <a:pt x="26" y="171"/>
                    </a:lnTo>
                    <a:lnTo>
                      <a:pt x="27" y="169"/>
                    </a:lnTo>
                    <a:lnTo>
                      <a:pt x="28" y="168"/>
                    </a:lnTo>
                    <a:lnTo>
                      <a:pt x="29" y="165"/>
                    </a:lnTo>
                    <a:lnTo>
                      <a:pt x="31" y="163"/>
                    </a:lnTo>
                    <a:lnTo>
                      <a:pt x="32" y="161"/>
                    </a:lnTo>
                    <a:lnTo>
                      <a:pt x="33" y="158"/>
                    </a:lnTo>
                    <a:lnTo>
                      <a:pt x="35" y="156"/>
                    </a:lnTo>
                    <a:lnTo>
                      <a:pt x="36" y="154"/>
                    </a:lnTo>
                    <a:lnTo>
                      <a:pt x="36" y="154"/>
                    </a:lnTo>
                    <a:lnTo>
                      <a:pt x="35" y="142"/>
                    </a:lnTo>
                    <a:lnTo>
                      <a:pt x="36" y="131"/>
                    </a:lnTo>
                    <a:lnTo>
                      <a:pt x="38" y="121"/>
                    </a:lnTo>
                    <a:lnTo>
                      <a:pt x="40" y="110"/>
                    </a:lnTo>
                    <a:lnTo>
                      <a:pt x="43" y="101"/>
                    </a:lnTo>
                    <a:lnTo>
                      <a:pt x="48" y="92"/>
                    </a:lnTo>
                    <a:lnTo>
                      <a:pt x="54" y="84"/>
                    </a:lnTo>
                    <a:lnTo>
                      <a:pt x="60" y="75"/>
                    </a:lnTo>
                    <a:lnTo>
                      <a:pt x="67" y="67"/>
                    </a:lnTo>
                    <a:lnTo>
                      <a:pt x="74" y="60"/>
                    </a:lnTo>
                    <a:lnTo>
                      <a:pt x="82" y="54"/>
                    </a:lnTo>
                    <a:lnTo>
                      <a:pt x="91" y="50"/>
                    </a:lnTo>
                    <a:lnTo>
                      <a:pt x="101" y="45"/>
                    </a:lnTo>
                    <a:lnTo>
                      <a:pt x="110" y="41"/>
                    </a:lnTo>
                    <a:lnTo>
                      <a:pt x="121" y="38"/>
                    </a:lnTo>
                    <a:lnTo>
                      <a:pt x="131" y="37"/>
                    </a:lnTo>
                    <a:lnTo>
                      <a:pt x="137" y="37"/>
                    </a:lnTo>
                    <a:lnTo>
                      <a:pt x="142" y="32"/>
                    </a:lnTo>
                    <a:lnTo>
                      <a:pt x="146" y="29"/>
                    </a:lnTo>
                    <a:lnTo>
                      <a:pt x="150" y="24"/>
                    </a:lnTo>
                    <a:lnTo>
                      <a:pt x="155" y="20"/>
                    </a:lnTo>
                    <a:lnTo>
                      <a:pt x="159" y="17"/>
                    </a:lnTo>
                    <a:lnTo>
                      <a:pt x="165" y="12"/>
                    </a:lnTo>
                    <a:lnTo>
                      <a:pt x="170" y="9"/>
                    </a:lnTo>
                    <a:lnTo>
                      <a:pt x="174" y="5"/>
                    </a:lnTo>
                    <a:close/>
                  </a:path>
                </a:pathLst>
              </a:custGeom>
              <a:solidFill>
                <a:srgbClr val="EBEB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34" name="Freeform 110"/>
              <p:cNvSpPr>
                <a:spLocks/>
              </p:cNvSpPr>
              <p:nvPr/>
            </p:nvSpPr>
            <p:spPr bwMode="auto">
              <a:xfrm>
                <a:off x="5373688" y="3130550"/>
                <a:ext cx="53975" cy="61913"/>
              </a:xfrm>
              <a:custGeom>
                <a:avLst/>
                <a:gdLst/>
                <a:ahLst/>
                <a:cxnLst>
                  <a:cxn ang="0">
                    <a:pos x="102" y="0"/>
                  </a:cxn>
                  <a:cxn ang="0">
                    <a:pos x="96" y="0"/>
                  </a:cxn>
                  <a:cxn ang="0">
                    <a:pos x="86" y="1"/>
                  </a:cxn>
                  <a:cxn ang="0">
                    <a:pos x="75" y="4"/>
                  </a:cxn>
                  <a:cxn ang="0">
                    <a:pos x="66" y="8"/>
                  </a:cxn>
                  <a:cxn ang="0">
                    <a:pos x="56" y="13"/>
                  </a:cxn>
                  <a:cxn ang="0">
                    <a:pos x="47" y="17"/>
                  </a:cxn>
                  <a:cxn ang="0">
                    <a:pos x="39" y="23"/>
                  </a:cxn>
                  <a:cxn ang="0">
                    <a:pos x="32" y="30"/>
                  </a:cxn>
                  <a:cxn ang="0">
                    <a:pos x="25" y="38"/>
                  </a:cxn>
                  <a:cxn ang="0">
                    <a:pos x="19" y="47"/>
                  </a:cxn>
                  <a:cxn ang="0">
                    <a:pos x="13" y="55"/>
                  </a:cxn>
                  <a:cxn ang="0">
                    <a:pos x="8" y="64"/>
                  </a:cxn>
                  <a:cxn ang="0">
                    <a:pos x="5" y="73"/>
                  </a:cxn>
                  <a:cxn ang="0">
                    <a:pos x="3" y="84"/>
                  </a:cxn>
                  <a:cxn ang="0">
                    <a:pos x="1" y="94"/>
                  </a:cxn>
                  <a:cxn ang="0">
                    <a:pos x="0" y="105"/>
                  </a:cxn>
                  <a:cxn ang="0">
                    <a:pos x="1" y="117"/>
                  </a:cxn>
                  <a:cxn ang="0">
                    <a:pos x="1" y="117"/>
                  </a:cxn>
                  <a:cxn ang="0">
                    <a:pos x="7" y="107"/>
                  </a:cxn>
                  <a:cxn ang="0">
                    <a:pos x="14" y="97"/>
                  </a:cxn>
                  <a:cxn ang="0">
                    <a:pos x="21" y="87"/>
                  </a:cxn>
                  <a:cxn ang="0">
                    <a:pos x="29" y="78"/>
                  </a:cxn>
                  <a:cxn ang="0">
                    <a:pos x="36" y="69"/>
                  </a:cxn>
                  <a:cxn ang="0">
                    <a:pos x="45" y="59"/>
                  </a:cxn>
                  <a:cxn ang="0">
                    <a:pos x="54" y="50"/>
                  </a:cxn>
                  <a:cxn ang="0">
                    <a:pos x="62" y="42"/>
                  </a:cxn>
                  <a:cxn ang="0">
                    <a:pos x="62" y="38"/>
                  </a:cxn>
                  <a:cxn ang="0">
                    <a:pos x="67" y="32"/>
                  </a:cxn>
                  <a:cxn ang="0">
                    <a:pos x="72" y="28"/>
                  </a:cxn>
                  <a:cxn ang="0">
                    <a:pos x="76" y="23"/>
                  </a:cxn>
                  <a:cxn ang="0">
                    <a:pos x="82" y="18"/>
                  </a:cxn>
                  <a:cxn ang="0">
                    <a:pos x="87" y="14"/>
                  </a:cxn>
                  <a:cxn ang="0">
                    <a:pos x="91" y="9"/>
                  </a:cxn>
                  <a:cxn ang="0">
                    <a:pos x="96" y="4"/>
                  </a:cxn>
                  <a:cxn ang="0">
                    <a:pos x="102" y="0"/>
                  </a:cxn>
                </a:cxnLst>
                <a:rect l="0" t="0" r="r" b="b"/>
                <a:pathLst>
                  <a:path w="102" h="117">
                    <a:moveTo>
                      <a:pt x="102" y="0"/>
                    </a:moveTo>
                    <a:lnTo>
                      <a:pt x="96" y="0"/>
                    </a:lnTo>
                    <a:lnTo>
                      <a:pt x="86" y="1"/>
                    </a:lnTo>
                    <a:lnTo>
                      <a:pt x="75" y="4"/>
                    </a:lnTo>
                    <a:lnTo>
                      <a:pt x="66" y="8"/>
                    </a:lnTo>
                    <a:lnTo>
                      <a:pt x="56" y="13"/>
                    </a:lnTo>
                    <a:lnTo>
                      <a:pt x="47" y="17"/>
                    </a:lnTo>
                    <a:lnTo>
                      <a:pt x="39" y="23"/>
                    </a:lnTo>
                    <a:lnTo>
                      <a:pt x="32" y="30"/>
                    </a:lnTo>
                    <a:lnTo>
                      <a:pt x="25" y="38"/>
                    </a:lnTo>
                    <a:lnTo>
                      <a:pt x="19" y="47"/>
                    </a:lnTo>
                    <a:lnTo>
                      <a:pt x="13" y="55"/>
                    </a:lnTo>
                    <a:lnTo>
                      <a:pt x="8" y="64"/>
                    </a:lnTo>
                    <a:lnTo>
                      <a:pt x="5" y="73"/>
                    </a:lnTo>
                    <a:lnTo>
                      <a:pt x="3" y="84"/>
                    </a:lnTo>
                    <a:lnTo>
                      <a:pt x="1" y="94"/>
                    </a:lnTo>
                    <a:lnTo>
                      <a:pt x="0" y="105"/>
                    </a:lnTo>
                    <a:lnTo>
                      <a:pt x="1" y="117"/>
                    </a:lnTo>
                    <a:lnTo>
                      <a:pt x="1" y="117"/>
                    </a:lnTo>
                    <a:lnTo>
                      <a:pt x="7" y="107"/>
                    </a:lnTo>
                    <a:lnTo>
                      <a:pt x="14" y="97"/>
                    </a:lnTo>
                    <a:lnTo>
                      <a:pt x="21" y="87"/>
                    </a:lnTo>
                    <a:lnTo>
                      <a:pt x="29" y="78"/>
                    </a:lnTo>
                    <a:lnTo>
                      <a:pt x="36" y="69"/>
                    </a:lnTo>
                    <a:lnTo>
                      <a:pt x="45" y="59"/>
                    </a:lnTo>
                    <a:lnTo>
                      <a:pt x="54" y="50"/>
                    </a:lnTo>
                    <a:lnTo>
                      <a:pt x="62" y="42"/>
                    </a:lnTo>
                    <a:lnTo>
                      <a:pt x="62" y="38"/>
                    </a:lnTo>
                    <a:lnTo>
                      <a:pt x="67" y="32"/>
                    </a:lnTo>
                    <a:lnTo>
                      <a:pt x="72" y="28"/>
                    </a:lnTo>
                    <a:lnTo>
                      <a:pt x="76" y="23"/>
                    </a:lnTo>
                    <a:lnTo>
                      <a:pt x="82" y="18"/>
                    </a:lnTo>
                    <a:lnTo>
                      <a:pt x="87" y="14"/>
                    </a:lnTo>
                    <a:lnTo>
                      <a:pt x="91" y="9"/>
                    </a:lnTo>
                    <a:lnTo>
                      <a:pt x="96" y="4"/>
                    </a:lnTo>
                    <a:lnTo>
                      <a:pt x="102" y="0"/>
                    </a:lnTo>
                    <a:close/>
                  </a:path>
                </a:pathLst>
              </a:custGeom>
              <a:solidFill>
                <a:srgbClr val="F0F0E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35" name="Freeform 111"/>
              <p:cNvSpPr>
                <a:spLocks/>
              </p:cNvSpPr>
              <p:nvPr/>
            </p:nvSpPr>
            <p:spPr bwMode="auto">
              <a:xfrm>
                <a:off x="5097463" y="3074988"/>
                <a:ext cx="14288" cy="28575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27" y="0"/>
                  </a:cxn>
                  <a:cxn ang="0">
                    <a:pos x="24" y="4"/>
                  </a:cxn>
                  <a:cxn ang="0">
                    <a:pos x="21" y="10"/>
                  </a:cxn>
                  <a:cxn ang="0">
                    <a:pos x="18" y="16"/>
                  </a:cxn>
                  <a:cxn ang="0">
                    <a:pos x="16" y="22"/>
                  </a:cxn>
                  <a:cxn ang="0">
                    <a:pos x="12" y="28"/>
                  </a:cxn>
                  <a:cxn ang="0">
                    <a:pos x="9" y="34"/>
                  </a:cxn>
                  <a:cxn ang="0">
                    <a:pos x="4" y="39"/>
                  </a:cxn>
                  <a:cxn ang="0">
                    <a:pos x="0" y="44"/>
                  </a:cxn>
                  <a:cxn ang="0">
                    <a:pos x="4" y="46"/>
                  </a:cxn>
                  <a:cxn ang="0">
                    <a:pos x="16" y="55"/>
                  </a:cxn>
                  <a:cxn ang="0">
                    <a:pos x="18" y="48"/>
                  </a:cxn>
                  <a:cxn ang="0">
                    <a:pos x="20" y="41"/>
                  </a:cxn>
                  <a:cxn ang="0">
                    <a:pos x="21" y="34"/>
                  </a:cxn>
                  <a:cxn ang="0">
                    <a:pos x="23" y="25"/>
                  </a:cxn>
                  <a:cxn ang="0">
                    <a:pos x="24" y="18"/>
                  </a:cxn>
                  <a:cxn ang="0">
                    <a:pos x="25" y="12"/>
                  </a:cxn>
                  <a:cxn ang="0">
                    <a:pos x="26" y="5"/>
                  </a:cxn>
                  <a:cxn ang="0">
                    <a:pos x="27" y="0"/>
                  </a:cxn>
                </a:cxnLst>
                <a:rect l="0" t="0" r="r" b="b"/>
                <a:pathLst>
                  <a:path w="27" h="55">
                    <a:moveTo>
                      <a:pt x="27" y="0"/>
                    </a:moveTo>
                    <a:lnTo>
                      <a:pt x="27" y="0"/>
                    </a:lnTo>
                    <a:lnTo>
                      <a:pt x="24" y="4"/>
                    </a:lnTo>
                    <a:lnTo>
                      <a:pt x="21" y="10"/>
                    </a:lnTo>
                    <a:lnTo>
                      <a:pt x="18" y="16"/>
                    </a:lnTo>
                    <a:lnTo>
                      <a:pt x="16" y="22"/>
                    </a:lnTo>
                    <a:lnTo>
                      <a:pt x="12" y="28"/>
                    </a:lnTo>
                    <a:lnTo>
                      <a:pt x="9" y="34"/>
                    </a:lnTo>
                    <a:lnTo>
                      <a:pt x="4" y="39"/>
                    </a:lnTo>
                    <a:lnTo>
                      <a:pt x="0" y="44"/>
                    </a:lnTo>
                    <a:lnTo>
                      <a:pt x="4" y="46"/>
                    </a:lnTo>
                    <a:lnTo>
                      <a:pt x="16" y="55"/>
                    </a:lnTo>
                    <a:lnTo>
                      <a:pt x="18" y="48"/>
                    </a:lnTo>
                    <a:lnTo>
                      <a:pt x="20" y="41"/>
                    </a:lnTo>
                    <a:lnTo>
                      <a:pt x="21" y="34"/>
                    </a:lnTo>
                    <a:lnTo>
                      <a:pt x="23" y="25"/>
                    </a:lnTo>
                    <a:lnTo>
                      <a:pt x="24" y="18"/>
                    </a:lnTo>
                    <a:lnTo>
                      <a:pt x="25" y="12"/>
                    </a:lnTo>
                    <a:lnTo>
                      <a:pt x="26" y="5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rgbClr val="CFCFA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36" name="Freeform 112"/>
              <p:cNvSpPr>
                <a:spLocks noEditPoints="1"/>
              </p:cNvSpPr>
              <p:nvPr/>
            </p:nvSpPr>
            <p:spPr bwMode="auto">
              <a:xfrm>
                <a:off x="4922838" y="3098800"/>
                <a:ext cx="182563" cy="366713"/>
              </a:xfrm>
              <a:custGeom>
                <a:avLst/>
                <a:gdLst/>
                <a:ahLst/>
                <a:cxnLst>
                  <a:cxn ang="0">
                    <a:pos x="334" y="2"/>
                  </a:cxn>
                  <a:cxn ang="0">
                    <a:pos x="328" y="5"/>
                  </a:cxn>
                  <a:cxn ang="0">
                    <a:pos x="321" y="14"/>
                  </a:cxn>
                  <a:cxn ang="0">
                    <a:pos x="314" y="22"/>
                  </a:cxn>
                  <a:cxn ang="0">
                    <a:pos x="307" y="30"/>
                  </a:cxn>
                  <a:cxn ang="0">
                    <a:pos x="310" y="39"/>
                  </a:cxn>
                  <a:cxn ang="0">
                    <a:pos x="326" y="50"/>
                  </a:cxn>
                  <a:cxn ang="0">
                    <a:pos x="327" y="49"/>
                  </a:cxn>
                  <a:cxn ang="0">
                    <a:pos x="327" y="48"/>
                  </a:cxn>
                  <a:cxn ang="0">
                    <a:pos x="328" y="46"/>
                  </a:cxn>
                  <a:cxn ang="0">
                    <a:pos x="328" y="45"/>
                  </a:cxn>
                  <a:cxn ang="0">
                    <a:pos x="334" y="37"/>
                  </a:cxn>
                  <a:cxn ang="0">
                    <a:pos x="339" y="29"/>
                  </a:cxn>
                  <a:cxn ang="0">
                    <a:pos x="342" y="20"/>
                  </a:cxn>
                  <a:cxn ang="0">
                    <a:pos x="346" y="11"/>
                  </a:cxn>
                  <a:cxn ang="0">
                    <a:pos x="12" y="660"/>
                  </a:cxn>
                  <a:cxn ang="0">
                    <a:pos x="45" y="669"/>
                  </a:cxn>
                  <a:cxn ang="0">
                    <a:pos x="80" y="674"/>
                  </a:cxn>
                  <a:cxn ang="0">
                    <a:pos x="115" y="676"/>
                  </a:cxn>
                  <a:cxn ang="0">
                    <a:pos x="133" y="677"/>
                  </a:cxn>
                  <a:cxn ang="0">
                    <a:pos x="137" y="682"/>
                  </a:cxn>
                  <a:cxn ang="0">
                    <a:pos x="143" y="686"/>
                  </a:cxn>
                  <a:cxn ang="0">
                    <a:pos x="149" y="689"/>
                  </a:cxn>
                  <a:cxn ang="0">
                    <a:pos x="143" y="692"/>
                  </a:cxn>
                  <a:cxn ang="0">
                    <a:pos x="126" y="693"/>
                  </a:cxn>
                  <a:cxn ang="0">
                    <a:pos x="99" y="690"/>
                  </a:cxn>
                  <a:cxn ang="0">
                    <a:pos x="64" y="681"/>
                  </a:cxn>
                  <a:cxn ang="0">
                    <a:pos x="28" y="668"/>
                  </a:cxn>
                  <a:cxn ang="0">
                    <a:pos x="11" y="661"/>
                  </a:cxn>
                  <a:cxn ang="0">
                    <a:pos x="7" y="660"/>
                  </a:cxn>
                  <a:cxn ang="0">
                    <a:pos x="4" y="659"/>
                  </a:cxn>
                  <a:cxn ang="0">
                    <a:pos x="2" y="656"/>
                  </a:cxn>
                </a:cxnLst>
                <a:rect l="0" t="0" r="r" b="b"/>
                <a:pathLst>
                  <a:path w="346" h="693">
                    <a:moveTo>
                      <a:pt x="346" y="11"/>
                    </a:moveTo>
                    <a:lnTo>
                      <a:pt x="334" y="2"/>
                    </a:lnTo>
                    <a:lnTo>
                      <a:pt x="330" y="0"/>
                    </a:lnTo>
                    <a:lnTo>
                      <a:pt x="328" y="5"/>
                    </a:lnTo>
                    <a:lnTo>
                      <a:pt x="324" y="9"/>
                    </a:lnTo>
                    <a:lnTo>
                      <a:pt x="321" y="14"/>
                    </a:lnTo>
                    <a:lnTo>
                      <a:pt x="317" y="18"/>
                    </a:lnTo>
                    <a:lnTo>
                      <a:pt x="314" y="22"/>
                    </a:lnTo>
                    <a:lnTo>
                      <a:pt x="310" y="26"/>
                    </a:lnTo>
                    <a:lnTo>
                      <a:pt x="307" y="30"/>
                    </a:lnTo>
                    <a:lnTo>
                      <a:pt x="303" y="35"/>
                    </a:lnTo>
                    <a:lnTo>
                      <a:pt x="310" y="39"/>
                    </a:lnTo>
                    <a:lnTo>
                      <a:pt x="323" y="49"/>
                    </a:lnTo>
                    <a:lnTo>
                      <a:pt x="326" y="50"/>
                    </a:lnTo>
                    <a:lnTo>
                      <a:pt x="327" y="49"/>
                    </a:lnTo>
                    <a:lnTo>
                      <a:pt x="327" y="49"/>
                    </a:lnTo>
                    <a:lnTo>
                      <a:pt x="327" y="48"/>
                    </a:lnTo>
                    <a:lnTo>
                      <a:pt x="327" y="48"/>
                    </a:lnTo>
                    <a:lnTo>
                      <a:pt x="328" y="47"/>
                    </a:lnTo>
                    <a:lnTo>
                      <a:pt x="328" y="46"/>
                    </a:lnTo>
                    <a:lnTo>
                      <a:pt x="328" y="46"/>
                    </a:lnTo>
                    <a:lnTo>
                      <a:pt x="328" y="45"/>
                    </a:lnTo>
                    <a:lnTo>
                      <a:pt x="331" y="41"/>
                    </a:lnTo>
                    <a:lnTo>
                      <a:pt x="334" y="37"/>
                    </a:lnTo>
                    <a:lnTo>
                      <a:pt x="336" y="33"/>
                    </a:lnTo>
                    <a:lnTo>
                      <a:pt x="339" y="29"/>
                    </a:lnTo>
                    <a:lnTo>
                      <a:pt x="341" y="25"/>
                    </a:lnTo>
                    <a:lnTo>
                      <a:pt x="342" y="20"/>
                    </a:lnTo>
                    <a:lnTo>
                      <a:pt x="344" y="15"/>
                    </a:lnTo>
                    <a:lnTo>
                      <a:pt x="346" y="11"/>
                    </a:lnTo>
                    <a:close/>
                    <a:moveTo>
                      <a:pt x="0" y="656"/>
                    </a:moveTo>
                    <a:lnTo>
                      <a:pt x="12" y="660"/>
                    </a:lnTo>
                    <a:lnTo>
                      <a:pt x="28" y="665"/>
                    </a:lnTo>
                    <a:lnTo>
                      <a:pt x="45" y="669"/>
                    </a:lnTo>
                    <a:lnTo>
                      <a:pt x="62" y="672"/>
                    </a:lnTo>
                    <a:lnTo>
                      <a:pt x="80" y="674"/>
                    </a:lnTo>
                    <a:lnTo>
                      <a:pt x="97" y="675"/>
                    </a:lnTo>
                    <a:lnTo>
                      <a:pt x="115" y="676"/>
                    </a:lnTo>
                    <a:lnTo>
                      <a:pt x="129" y="675"/>
                    </a:lnTo>
                    <a:lnTo>
                      <a:pt x="133" y="677"/>
                    </a:lnTo>
                    <a:lnTo>
                      <a:pt x="135" y="680"/>
                    </a:lnTo>
                    <a:lnTo>
                      <a:pt x="137" y="682"/>
                    </a:lnTo>
                    <a:lnTo>
                      <a:pt x="140" y="685"/>
                    </a:lnTo>
                    <a:lnTo>
                      <a:pt x="143" y="686"/>
                    </a:lnTo>
                    <a:lnTo>
                      <a:pt x="145" y="688"/>
                    </a:lnTo>
                    <a:lnTo>
                      <a:pt x="149" y="689"/>
                    </a:lnTo>
                    <a:lnTo>
                      <a:pt x="152" y="690"/>
                    </a:lnTo>
                    <a:lnTo>
                      <a:pt x="143" y="692"/>
                    </a:lnTo>
                    <a:lnTo>
                      <a:pt x="134" y="693"/>
                    </a:lnTo>
                    <a:lnTo>
                      <a:pt x="126" y="693"/>
                    </a:lnTo>
                    <a:lnTo>
                      <a:pt x="116" y="693"/>
                    </a:lnTo>
                    <a:lnTo>
                      <a:pt x="99" y="690"/>
                    </a:lnTo>
                    <a:lnTo>
                      <a:pt x="81" y="687"/>
                    </a:lnTo>
                    <a:lnTo>
                      <a:pt x="64" y="681"/>
                    </a:lnTo>
                    <a:lnTo>
                      <a:pt x="46" y="675"/>
                    </a:lnTo>
                    <a:lnTo>
                      <a:pt x="28" y="668"/>
                    </a:lnTo>
                    <a:lnTo>
                      <a:pt x="12" y="662"/>
                    </a:lnTo>
                    <a:lnTo>
                      <a:pt x="11" y="661"/>
                    </a:lnTo>
                    <a:lnTo>
                      <a:pt x="9" y="661"/>
                    </a:lnTo>
                    <a:lnTo>
                      <a:pt x="7" y="660"/>
                    </a:lnTo>
                    <a:lnTo>
                      <a:pt x="6" y="659"/>
                    </a:lnTo>
                    <a:lnTo>
                      <a:pt x="4" y="659"/>
                    </a:lnTo>
                    <a:lnTo>
                      <a:pt x="3" y="658"/>
                    </a:lnTo>
                    <a:lnTo>
                      <a:pt x="2" y="656"/>
                    </a:lnTo>
                    <a:lnTo>
                      <a:pt x="0" y="656"/>
                    </a:lnTo>
                    <a:close/>
                  </a:path>
                </a:pathLst>
              </a:custGeom>
              <a:solidFill>
                <a:srgbClr val="D3D3B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37" name="Freeform 113"/>
              <p:cNvSpPr>
                <a:spLocks noEditPoints="1"/>
              </p:cNvSpPr>
              <p:nvPr/>
            </p:nvSpPr>
            <p:spPr bwMode="auto">
              <a:xfrm>
                <a:off x="4878388" y="3116263"/>
                <a:ext cx="215900" cy="339725"/>
              </a:xfrm>
              <a:custGeom>
                <a:avLst/>
                <a:gdLst/>
                <a:ahLst/>
                <a:cxnLst>
                  <a:cxn ang="0">
                    <a:pos x="407" y="14"/>
                  </a:cxn>
                  <a:cxn ang="0">
                    <a:pos x="387" y="0"/>
                  </a:cxn>
                  <a:cxn ang="0">
                    <a:pos x="379" y="8"/>
                  </a:cxn>
                  <a:cxn ang="0">
                    <a:pos x="371" y="15"/>
                  </a:cxn>
                  <a:cxn ang="0">
                    <a:pos x="363" y="24"/>
                  </a:cxn>
                  <a:cxn ang="0">
                    <a:pos x="355" y="31"/>
                  </a:cxn>
                  <a:cxn ang="0">
                    <a:pos x="370" y="40"/>
                  </a:cxn>
                  <a:cxn ang="0">
                    <a:pos x="387" y="53"/>
                  </a:cxn>
                  <a:cxn ang="0">
                    <a:pos x="393" y="43"/>
                  </a:cxn>
                  <a:cxn ang="0">
                    <a:pos x="399" y="34"/>
                  </a:cxn>
                  <a:cxn ang="0">
                    <a:pos x="405" y="25"/>
                  </a:cxn>
                  <a:cxn ang="0">
                    <a:pos x="410" y="15"/>
                  </a:cxn>
                  <a:cxn ang="0">
                    <a:pos x="96" y="625"/>
                  </a:cxn>
                  <a:cxn ang="0">
                    <a:pos x="129" y="634"/>
                  </a:cxn>
                  <a:cxn ang="0">
                    <a:pos x="164" y="639"/>
                  </a:cxn>
                  <a:cxn ang="0">
                    <a:pos x="199" y="641"/>
                  </a:cxn>
                  <a:cxn ang="0">
                    <a:pos x="211" y="638"/>
                  </a:cxn>
                  <a:cxn ang="0">
                    <a:pos x="206" y="632"/>
                  </a:cxn>
                  <a:cxn ang="0">
                    <a:pos x="201" y="626"/>
                  </a:cxn>
                  <a:cxn ang="0">
                    <a:pos x="198" y="619"/>
                  </a:cxn>
                  <a:cxn ang="0">
                    <a:pos x="196" y="613"/>
                  </a:cxn>
                  <a:cxn ang="0">
                    <a:pos x="193" y="609"/>
                  </a:cxn>
                  <a:cxn ang="0">
                    <a:pos x="192" y="604"/>
                  </a:cxn>
                  <a:cxn ang="0">
                    <a:pos x="190" y="599"/>
                  </a:cxn>
                  <a:cxn ang="0">
                    <a:pos x="184" y="597"/>
                  </a:cxn>
                  <a:cxn ang="0">
                    <a:pos x="153" y="593"/>
                  </a:cxn>
                  <a:cxn ang="0">
                    <a:pos x="123" y="588"/>
                  </a:cxn>
                  <a:cxn ang="0">
                    <a:pos x="95" y="579"/>
                  </a:cxn>
                  <a:cxn ang="0">
                    <a:pos x="67" y="568"/>
                  </a:cxn>
                  <a:cxn ang="0">
                    <a:pos x="41" y="554"/>
                  </a:cxn>
                  <a:cxn ang="0">
                    <a:pos x="16" y="537"/>
                  </a:cxn>
                  <a:cxn ang="0">
                    <a:pos x="0" y="523"/>
                  </a:cxn>
                  <a:cxn ang="0">
                    <a:pos x="15" y="552"/>
                  </a:cxn>
                  <a:cxn ang="0">
                    <a:pos x="34" y="579"/>
                  </a:cxn>
                  <a:cxn ang="0">
                    <a:pos x="56" y="603"/>
                  </a:cxn>
                  <a:cxn ang="0">
                    <a:pos x="84" y="621"/>
                  </a:cxn>
                </a:cxnLst>
                <a:rect l="0" t="0" r="r" b="b"/>
                <a:pathLst>
                  <a:path w="410" h="641">
                    <a:moveTo>
                      <a:pt x="410" y="15"/>
                    </a:moveTo>
                    <a:lnTo>
                      <a:pt x="407" y="14"/>
                    </a:lnTo>
                    <a:lnTo>
                      <a:pt x="394" y="4"/>
                    </a:lnTo>
                    <a:lnTo>
                      <a:pt x="387" y="0"/>
                    </a:lnTo>
                    <a:lnTo>
                      <a:pt x="384" y="4"/>
                    </a:lnTo>
                    <a:lnTo>
                      <a:pt x="379" y="8"/>
                    </a:lnTo>
                    <a:lnTo>
                      <a:pt x="376" y="12"/>
                    </a:lnTo>
                    <a:lnTo>
                      <a:pt x="371" y="15"/>
                    </a:lnTo>
                    <a:lnTo>
                      <a:pt x="368" y="20"/>
                    </a:lnTo>
                    <a:lnTo>
                      <a:pt x="363" y="24"/>
                    </a:lnTo>
                    <a:lnTo>
                      <a:pt x="359" y="27"/>
                    </a:lnTo>
                    <a:lnTo>
                      <a:pt x="355" y="31"/>
                    </a:lnTo>
                    <a:lnTo>
                      <a:pt x="357" y="32"/>
                    </a:lnTo>
                    <a:lnTo>
                      <a:pt x="370" y="40"/>
                    </a:lnTo>
                    <a:lnTo>
                      <a:pt x="382" y="48"/>
                    </a:lnTo>
                    <a:lnTo>
                      <a:pt x="387" y="53"/>
                    </a:lnTo>
                    <a:lnTo>
                      <a:pt x="391" y="48"/>
                    </a:lnTo>
                    <a:lnTo>
                      <a:pt x="393" y="43"/>
                    </a:lnTo>
                    <a:lnTo>
                      <a:pt x="397" y="39"/>
                    </a:lnTo>
                    <a:lnTo>
                      <a:pt x="399" y="34"/>
                    </a:lnTo>
                    <a:lnTo>
                      <a:pt x="403" y="29"/>
                    </a:lnTo>
                    <a:lnTo>
                      <a:pt x="405" y="25"/>
                    </a:lnTo>
                    <a:lnTo>
                      <a:pt x="407" y="20"/>
                    </a:lnTo>
                    <a:lnTo>
                      <a:pt x="410" y="15"/>
                    </a:lnTo>
                    <a:close/>
                    <a:moveTo>
                      <a:pt x="84" y="621"/>
                    </a:moveTo>
                    <a:lnTo>
                      <a:pt x="96" y="625"/>
                    </a:lnTo>
                    <a:lnTo>
                      <a:pt x="112" y="630"/>
                    </a:lnTo>
                    <a:lnTo>
                      <a:pt x="129" y="634"/>
                    </a:lnTo>
                    <a:lnTo>
                      <a:pt x="146" y="637"/>
                    </a:lnTo>
                    <a:lnTo>
                      <a:pt x="164" y="639"/>
                    </a:lnTo>
                    <a:lnTo>
                      <a:pt x="181" y="640"/>
                    </a:lnTo>
                    <a:lnTo>
                      <a:pt x="199" y="641"/>
                    </a:lnTo>
                    <a:lnTo>
                      <a:pt x="213" y="640"/>
                    </a:lnTo>
                    <a:lnTo>
                      <a:pt x="211" y="638"/>
                    </a:lnTo>
                    <a:lnTo>
                      <a:pt x="208" y="634"/>
                    </a:lnTo>
                    <a:lnTo>
                      <a:pt x="206" y="632"/>
                    </a:lnTo>
                    <a:lnTo>
                      <a:pt x="204" y="628"/>
                    </a:lnTo>
                    <a:lnTo>
                      <a:pt x="201" y="626"/>
                    </a:lnTo>
                    <a:lnTo>
                      <a:pt x="199" y="623"/>
                    </a:lnTo>
                    <a:lnTo>
                      <a:pt x="198" y="619"/>
                    </a:lnTo>
                    <a:lnTo>
                      <a:pt x="197" y="616"/>
                    </a:lnTo>
                    <a:lnTo>
                      <a:pt x="196" y="613"/>
                    </a:lnTo>
                    <a:lnTo>
                      <a:pt x="194" y="611"/>
                    </a:lnTo>
                    <a:lnTo>
                      <a:pt x="193" y="609"/>
                    </a:lnTo>
                    <a:lnTo>
                      <a:pt x="192" y="606"/>
                    </a:lnTo>
                    <a:lnTo>
                      <a:pt x="192" y="604"/>
                    </a:lnTo>
                    <a:lnTo>
                      <a:pt x="191" y="602"/>
                    </a:lnTo>
                    <a:lnTo>
                      <a:pt x="190" y="599"/>
                    </a:lnTo>
                    <a:lnTo>
                      <a:pt x="190" y="597"/>
                    </a:lnTo>
                    <a:lnTo>
                      <a:pt x="184" y="597"/>
                    </a:lnTo>
                    <a:lnTo>
                      <a:pt x="169" y="596"/>
                    </a:lnTo>
                    <a:lnTo>
                      <a:pt x="153" y="593"/>
                    </a:lnTo>
                    <a:lnTo>
                      <a:pt x="138" y="591"/>
                    </a:lnTo>
                    <a:lnTo>
                      <a:pt x="123" y="588"/>
                    </a:lnTo>
                    <a:lnTo>
                      <a:pt x="109" y="584"/>
                    </a:lnTo>
                    <a:lnTo>
                      <a:pt x="95" y="579"/>
                    </a:lnTo>
                    <a:lnTo>
                      <a:pt x="81" y="573"/>
                    </a:lnTo>
                    <a:lnTo>
                      <a:pt x="67" y="568"/>
                    </a:lnTo>
                    <a:lnTo>
                      <a:pt x="54" y="561"/>
                    </a:lnTo>
                    <a:lnTo>
                      <a:pt x="41" y="554"/>
                    </a:lnTo>
                    <a:lnTo>
                      <a:pt x="29" y="545"/>
                    </a:lnTo>
                    <a:lnTo>
                      <a:pt x="16" y="537"/>
                    </a:lnTo>
                    <a:lnTo>
                      <a:pt x="6" y="528"/>
                    </a:lnTo>
                    <a:lnTo>
                      <a:pt x="0" y="523"/>
                    </a:lnTo>
                    <a:lnTo>
                      <a:pt x="7" y="537"/>
                    </a:lnTo>
                    <a:lnTo>
                      <a:pt x="15" y="552"/>
                    </a:lnTo>
                    <a:lnTo>
                      <a:pt x="24" y="565"/>
                    </a:lnTo>
                    <a:lnTo>
                      <a:pt x="34" y="579"/>
                    </a:lnTo>
                    <a:lnTo>
                      <a:pt x="45" y="591"/>
                    </a:lnTo>
                    <a:lnTo>
                      <a:pt x="56" y="603"/>
                    </a:lnTo>
                    <a:lnTo>
                      <a:pt x="70" y="612"/>
                    </a:lnTo>
                    <a:lnTo>
                      <a:pt x="84" y="621"/>
                    </a:lnTo>
                    <a:close/>
                  </a:path>
                </a:pathLst>
              </a:custGeom>
              <a:solidFill>
                <a:srgbClr val="D8D8B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38" name="Freeform 114"/>
              <p:cNvSpPr>
                <a:spLocks noEditPoints="1"/>
              </p:cNvSpPr>
              <p:nvPr/>
            </p:nvSpPr>
            <p:spPr bwMode="auto">
              <a:xfrm>
                <a:off x="4867276" y="3133725"/>
                <a:ext cx="215900" cy="298450"/>
              </a:xfrm>
              <a:custGeom>
                <a:avLst/>
                <a:gdLst/>
                <a:ahLst/>
                <a:cxnLst>
                  <a:cxn ang="0">
                    <a:pos x="403" y="17"/>
                  </a:cxn>
                  <a:cxn ang="0">
                    <a:pos x="378" y="1"/>
                  </a:cxn>
                  <a:cxn ang="0">
                    <a:pos x="373" y="2"/>
                  </a:cxn>
                  <a:cxn ang="0">
                    <a:pos x="367" y="7"/>
                  </a:cxn>
                  <a:cxn ang="0">
                    <a:pos x="360" y="11"/>
                  </a:cxn>
                  <a:cxn ang="0">
                    <a:pos x="355" y="15"/>
                  </a:cxn>
                  <a:cxn ang="0">
                    <a:pos x="350" y="18"/>
                  </a:cxn>
                  <a:cxn ang="0">
                    <a:pos x="348" y="22"/>
                  </a:cxn>
                  <a:cxn ang="0">
                    <a:pos x="344" y="25"/>
                  </a:cxn>
                  <a:cxn ang="0">
                    <a:pos x="341" y="28"/>
                  </a:cxn>
                  <a:cxn ang="0">
                    <a:pos x="345" y="32"/>
                  </a:cxn>
                  <a:cxn ang="0">
                    <a:pos x="366" y="45"/>
                  </a:cxn>
                  <a:cxn ang="0">
                    <a:pos x="383" y="57"/>
                  </a:cxn>
                  <a:cxn ang="0">
                    <a:pos x="389" y="49"/>
                  </a:cxn>
                  <a:cxn ang="0">
                    <a:pos x="396" y="39"/>
                  </a:cxn>
                  <a:cxn ang="0">
                    <a:pos x="403" y="31"/>
                  </a:cxn>
                  <a:cxn ang="0">
                    <a:pos x="408" y="22"/>
                  </a:cxn>
                  <a:cxn ang="0">
                    <a:pos x="27" y="497"/>
                  </a:cxn>
                  <a:cxn ang="0">
                    <a:pos x="50" y="514"/>
                  </a:cxn>
                  <a:cxn ang="0">
                    <a:pos x="75" y="530"/>
                  </a:cxn>
                  <a:cxn ang="0">
                    <a:pos x="102" y="542"/>
                  </a:cxn>
                  <a:cxn ang="0">
                    <a:pos x="130" y="553"/>
                  </a:cxn>
                  <a:cxn ang="0">
                    <a:pos x="159" y="560"/>
                  </a:cxn>
                  <a:cxn ang="0">
                    <a:pos x="190" y="565"/>
                  </a:cxn>
                  <a:cxn ang="0">
                    <a:pos x="211" y="566"/>
                  </a:cxn>
                  <a:cxn ang="0">
                    <a:pos x="206" y="555"/>
                  </a:cxn>
                  <a:cxn ang="0">
                    <a:pos x="202" y="544"/>
                  </a:cxn>
                  <a:cxn ang="0">
                    <a:pos x="200" y="533"/>
                  </a:cxn>
                  <a:cxn ang="0">
                    <a:pos x="197" y="521"/>
                  </a:cxn>
                  <a:cxn ang="0">
                    <a:pos x="180" y="520"/>
                  </a:cxn>
                  <a:cxn ang="0">
                    <a:pos x="154" y="514"/>
                  </a:cxn>
                  <a:cxn ang="0">
                    <a:pos x="130" y="507"/>
                  </a:cxn>
                  <a:cxn ang="0">
                    <a:pos x="107" y="497"/>
                  </a:cxn>
                  <a:cxn ang="0">
                    <a:pos x="84" y="485"/>
                  </a:cxn>
                  <a:cxn ang="0">
                    <a:pos x="64" y="471"/>
                  </a:cxn>
                  <a:cxn ang="0">
                    <a:pos x="45" y="455"/>
                  </a:cxn>
                  <a:cxn ang="0">
                    <a:pos x="27" y="437"/>
                  </a:cxn>
                  <a:cxn ang="0">
                    <a:pos x="11" y="418"/>
                  </a:cxn>
                  <a:cxn ang="0">
                    <a:pos x="1" y="403"/>
                  </a:cxn>
                  <a:cxn ang="0">
                    <a:pos x="0" y="410"/>
                  </a:cxn>
                  <a:cxn ang="0">
                    <a:pos x="0" y="416"/>
                  </a:cxn>
                  <a:cxn ang="0">
                    <a:pos x="0" y="423"/>
                  </a:cxn>
                  <a:cxn ang="0">
                    <a:pos x="0" y="430"/>
                  </a:cxn>
                  <a:cxn ang="0">
                    <a:pos x="5" y="445"/>
                  </a:cxn>
                  <a:cxn ang="0">
                    <a:pos x="9" y="461"/>
                  </a:cxn>
                  <a:cxn ang="0">
                    <a:pos x="14" y="477"/>
                  </a:cxn>
                  <a:cxn ang="0">
                    <a:pos x="21" y="492"/>
                  </a:cxn>
                </a:cxnLst>
                <a:rect l="0" t="0" r="r" b="b"/>
                <a:pathLst>
                  <a:path w="408" h="566">
                    <a:moveTo>
                      <a:pt x="408" y="22"/>
                    </a:moveTo>
                    <a:lnTo>
                      <a:pt x="403" y="17"/>
                    </a:lnTo>
                    <a:lnTo>
                      <a:pt x="391" y="9"/>
                    </a:lnTo>
                    <a:lnTo>
                      <a:pt x="378" y="1"/>
                    </a:lnTo>
                    <a:lnTo>
                      <a:pt x="376" y="0"/>
                    </a:lnTo>
                    <a:lnTo>
                      <a:pt x="373" y="2"/>
                    </a:lnTo>
                    <a:lnTo>
                      <a:pt x="370" y="4"/>
                    </a:lnTo>
                    <a:lnTo>
                      <a:pt x="367" y="7"/>
                    </a:lnTo>
                    <a:lnTo>
                      <a:pt x="364" y="9"/>
                    </a:lnTo>
                    <a:lnTo>
                      <a:pt x="360" y="11"/>
                    </a:lnTo>
                    <a:lnTo>
                      <a:pt x="358" y="14"/>
                    </a:lnTo>
                    <a:lnTo>
                      <a:pt x="355" y="15"/>
                    </a:lnTo>
                    <a:lnTo>
                      <a:pt x="352" y="17"/>
                    </a:lnTo>
                    <a:lnTo>
                      <a:pt x="350" y="18"/>
                    </a:lnTo>
                    <a:lnTo>
                      <a:pt x="349" y="21"/>
                    </a:lnTo>
                    <a:lnTo>
                      <a:pt x="348" y="22"/>
                    </a:lnTo>
                    <a:lnTo>
                      <a:pt x="345" y="23"/>
                    </a:lnTo>
                    <a:lnTo>
                      <a:pt x="344" y="25"/>
                    </a:lnTo>
                    <a:lnTo>
                      <a:pt x="343" y="26"/>
                    </a:lnTo>
                    <a:lnTo>
                      <a:pt x="341" y="28"/>
                    </a:lnTo>
                    <a:lnTo>
                      <a:pt x="339" y="29"/>
                    </a:lnTo>
                    <a:lnTo>
                      <a:pt x="345" y="32"/>
                    </a:lnTo>
                    <a:lnTo>
                      <a:pt x="356" y="38"/>
                    </a:lnTo>
                    <a:lnTo>
                      <a:pt x="366" y="45"/>
                    </a:lnTo>
                    <a:lnTo>
                      <a:pt x="377" y="52"/>
                    </a:lnTo>
                    <a:lnTo>
                      <a:pt x="383" y="57"/>
                    </a:lnTo>
                    <a:lnTo>
                      <a:pt x="386" y="52"/>
                    </a:lnTo>
                    <a:lnTo>
                      <a:pt x="389" y="49"/>
                    </a:lnTo>
                    <a:lnTo>
                      <a:pt x="392" y="44"/>
                    </a:lnTo>
                    <a:lnTo>
                      <a:pt x="396" y="39"/>
                    </a:lnTo>
                    <a:lnTo>
                      <a:pt x="399" y="35"/>
                    </a:lnTo>
                    <a:lnTo>
                      <a:pt x="403" y="31"/>
                    </a:lnTo>
                    <a:lnTo>
                      <a:pt x="405" y="26"/>
                    </a:lnTo>
                    <a:lnTo>
                      <a:pt x="408" y="22"/>
                    </a:lnTo>
                    <a:close/>
                    <a:moveTo>
                      <a:pt x="21" y="492"/>
                    </a:moveTo>
                    <a:lnTo>
                      <a:pt x="27" y="497"/>
                    </a:lnTo>
                    <a:lnTo>
                      <a:pt x="37" y="506"/>
                    </a:lnTo>
                    <a:lnTo>
                      <a:pt x="50" y="514"/>
                    </a:lnTo>
                    <a:lnTo>
                      <a:pt x="62" y="523"/>
                    </a:lnTo>
                    <a:lnTo>
                      <a:pt x="75" y="530"/>
                    </a:lnTo>
                    <a:lnTo>
                      <a:pt x="88" y="537"/>
                    </a:lnTo>
                    <a:lnTo>
                      <a:pt x="102" y="542"/>
                    </a:lnTo>
                    <a:lnTo>
                      <a:pt x="116" y="548"/>
                    </a:lnTo>
                    <a:lnTo>
                      <a:pt x="130" y="553"/>
                    </a:lnTo>
                    <a:lnTo>
                      <a:pt x="144" y="557"/>
                    </a:lnTo>
                    <a:lnTo>
                      <a:pt x="159" y="560"/>
                    </a:lnTo>
                    <a:lnTo>
                      <a:pt x="174" y="562"/>
                    </a:lnTo>
                    <a:lnTo>
                      <a:pt x="190" y="565"/>
                    </a:lnTo>
                    <a:lnTo>
                      <a:pt x="205" y="566"/>
                    </a:lnTo>
                    <a:lnTo>
                      <a:pt x="211" y="566"/>
                    </a:lnTo>
                    <a:lnTo>
                      <a:pt x="208" y="560"/>
                    </a:lnTo>
                    <a:lnTo>
                      <a:pt x="206" y="555"/>
                    </a:lnTo>
                    <a:lnTo>
                      <a:pt x="205" y="549"/>
                    </a:lnTo>
                    <a:lnTo>
                      <a:pt x="202" y="544"/>
                    </a:lnTo>
                    <a:lnTo>
                      <a:pt x="201" y="539"/>
                    </a:lnTo>
                    <a:lnTo>
                      <a:pt x="200" y="533"/>
                    </a:lnTo>
                    <a:lnTo>
                      <a:pt x="199" y="527"/>
                    </a:lnTo>
                    <a:lnTo>
                      <a:pt x="197" y="521"/>
                    </a:lnTo>
                    <a:lnTo>
                      <a:pt x="193" y="521"/>
                    </a:lnTo>
                    <a:lnTo>
                      <a:pt x="180" y="520"/>
                    </a:lnTo>
                    <a:lnTo>
                      <a:pt x="167" y="518"/>
                    </a:lnTo>
                    <a:lnTo>
                      <a:pt x="154" y="514"/>
                    </a:lnTo>
                    <a:lnTo>
                      <a:pt x="143" y="511"/>
                    </a:lnTo>
                    <a:lnTo>
                      <a:pt x="130" y="507"/>
                    </a:lnTo>
                    <a:lnTo>
                      <a:pt x="118" y="503"/>
                    </a:lnTo>
                    <a:lnTo>
                      <a:pt x="107" y="497"/>
                    </a:lnTo>
                    <a:lnTo>
                      <a:pt x="96" y="491"/>
                    </a:lnTo>
                    <a:lnTo>
                      <a:pt x="84" y="485"/>
                    </a:lnTo>
                    <a:lnTo>
                      <a:pt x="74" y="478"/>
                    </a:lnTo>
                    <a:lnTo>
                      <a:pt x="64" y="471"/>
                    </a:lnTo>
                    <a:lnTo>
                      <a:pt x="54" y="463"/>
                    </a:lnTo>
                    <a:lnTo>
                      <a:pt x="45" y="455"/>
                    </a:lnTo>
                    <a:lnTo>
                      <a:pt x="35" y="447"/>
                    </a:lnTo>
                    <a:lnTo>
                      <a:pt x="27" y="437"/>
                    </a:lnTo>
                    <a:lnTo>
                      <a:pt x="19" y="428"/>
                    </a:lnTo>
                    <a:lnTo>
                      <a:pt x="11" y="418"/>
                    </a:lnTo>
                    <a:lnTo>
                      <a:pt x="4" y="408"/>
                    </a:lnTo>
                    <a:lnTo>
                      <a:pt x="1" y="403"/>
                    </a:lnTo>
                    <a:lnTo>
                      <a:pt x="0" y="407"/>
                    </a:lnTo>
                    <a:lnTo>
                      <a:pt x="0" y="410"/>
                    </a:lnTo>
                    <a:lnTo>
                      <a:pt x="0" y="413"/>
                    </a:lnTo>
                    <a:lnTo>
                      <a:pt x="0" y="416"/>
                    </a:lnTo>
                    <a:lnTo>
                      <a:pt x="0" y="420"/>
                    </a:lnTo>
                    <a:lnTo>
                      <a:pt x="0" y="423"/>
                    </a:lnTo>
                    <a:lnTo>
                      <a:pt x="0" y="427"/>
                    </a:lnTo>
                    <a:lnTo>
                      <a:pt x="0" y="430"/>
                    </a:lnTo>
                    <a:lnTo>
                      <a:pt x="2" y="437"/>
                    </a:lnTo>
                    <a:lnTo>
                      <a:pt x="5" y="445"/>
                    </a:lnTo>
                    <a:lnTo>
                      <a:pt x="7" y="454"/>
                    </a:lnTo>
                    <a:lnTo>
                      <a:pt x="9" y="461"/>
                    </a:lnTo>
                    <a:lnTo>
                      <a:pt x="12" y="469"/>
                    </a:lnTo>
                    <a:lnTo>
                      <a:pt x="14" y="477"/>
                    </a:lnTo>
                    <a:lnTo>
                      <a:pt x="18" y="484"/>
                    </a:lnTo>
                    <a:lnTo>
                      <a:pt x="21" y="492"/>
                    </a:lnTo>
                    <a:close/>
                  </a:path>
                </a:pathLst>
              </a:custGeom>
              <a:solidFill>
                <a:srgbClr val="DDDD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39" name="Freeform 115"/>
              <p:cNvSpPr>
                <a:spLocks noEditPoints="1"/>
              </p:cNvSpPr>
              <p:nvPr/>
            </p:nvSpPr>
            <p:spPr bwMode="auto">
              <a:xfrm>
                <a:off x="4867276" y="3148013"/>
                <a:ext cx="201613" cy="260350"/>
              </a:xfrm>
              <a:custGeom>
                <a:avLst/>
                <a:gdLst/>
                <a:ahLst/>
                <a:cxnLst>
                  <a:cxn ang="0">
                    <a:pos x="376" y="23"/>
                  </a:cxn>
                  <a:cxn ang="0">
                    <a:pos x="355" y="9"/>
                  </a:cxn>
                  <a:cxn ang="0">
                    <a:pos x="338" y="0"/>
                  </a:cxn>
                  <a:cxn ang="0">
                    <a:pos x="329" y="8"/>
                  </a:cxn>
                  <a:cxn ang="0">
                    <a:pos x="320" y="16"/>
                  </a:cxn>
                  <a:cxn ang="0">
                    <a:pos x="310" y="23"/>
                  </a:cxn>
                  <a:cxn ang="0">
                    <a:pos x="301" y="31"/>
                  </a:cxn>
                  <a:cxn ang="0">
                    <a:pos x="323" y="41"/>
                  </a:cxn>
                  <a:cxn ang="0">
                    <a:pos x="354" y="62"/>
                  </a:cxn>
                  <a:cxn ang="0">
                    <a:pos x="358" y="57"/>
                  </a:cxn>
                  <a:cxn ang="0">
                    <a:pos x="362" y="54"/>
                  </a:cxn>
                  <a:cxn ang="0">
                    <a:pos x="365" y="49"/>
                  </a:cxn>
                  <a:cxn ang="0">
                    <a:pos x="369" y="44"/>
                  </a:cxn>
                  <a:cxn ang="0">
                    <a:pos x="372" y="41"/>
                  </a:cxn>
                  <a:cxn ang="0">
                    <a:pos x="375" y="36"/>
                  </a:cxn>
                  <a:cxn ang="0">
                    <a:pos x="378" y="33"/>
                  </a:cxn>
                  <a:cxn ang="0">
                    <a:pos x="382" y="28"/>
                  </a:cxn>
                  <a:cxn ang="0">
                    <a:pos x="3" y="379"/>
                  </a:cxn>
                  <a:cxn ang="0">
                    <a:pos x="18" y="399"/>
                  </a:cxn>
                  <a:cxn ang="0">
                    <a:pos x="34" y="418"/>
                  </a:cxn>
                  <a:cxn ang="0">
                    <a:pos x="53" y="434"/>
                  </a:cxn>
                  <a:cxn ang="0">
                    <a:pos x="73" y="449"/>
                  </a:cxn>
                  <a:cxn ang="0">
                    <a:pos x="95" y="462"/>
                  </a:cxn>
                  <a:cxn ang="0">
                    <a:pos x="117" y="474"/>
                  </a:cxn>
                  <a:cxn ang="0">
                    <a:pos x="142" y="482"/>
                  </a:cxn>
                  <a:cxn ang="0">
                    <a:pos x="166" y="489"/>
                  </a:cxn>
                  <a:cxn ang="0">
                    <a:pos x="192" y="492"/>
                  </a:cxn>
                  <a:cxn ang="0">
                    <a:pos x="194" y="487"/>
                  </a:cxn>
                  <a:cxn ang="0">
                    <a:pos x="192" y="476"/>
                  </a:cxn>
                  <a:cxn ang="0">
                    <a:pos x="190" y="464"/>
                  </a:cxn>
                  <a:cxn ang="0">
                    <a:pos x="189" y="454"/>
                  </a:cxn>
                  <a:cxn ang="0">
                    <a:pos x="176" y="446"/>
                  </a:cxn>
                  <a:cxn ang="0">
                    <a:pos x="135" y="433"/>
                  </a:cxn>
                  <a:cxn ang="0">
                    <a:pos x="97" y="413"/>
                  </a:cxn>
                  <a:cxn ang="0">
                    <a:pos x="66" y="386"/>
                  </a:cxn>
                  <a:cxn ang="0">
                    <a:pos x="39" y="354"/>
                  </a:cxn>
                  <a:cxn ang="0">
                    <a:pos x="19" y="317"/>
                  </a:cxn>
                  <a:cxn ang="0">
                    <a:pos x="12" y="315"/>
                  </a:cxn>
                  <a:cxn ang="0">
                    <a:pos x="7" y="331"/>
                  </a:cxn>
                  <a:cxn ang="0">
                    <a:pos x="4" y="348"/>
                  </a:cxn>
                  <a:cxn ang="0">
                    <a:pos x="0" y="365"/>
                  </a:cxn>
                </a:cxnLst>
                <a:rect l="0" t="0" r="r" b="b"/>
                <a:pathLst>
                  <a:path w="382" h="492">
                    <a:moveTo>
                      <a:pt x="382" y="28"/>
                    </a:moveTo>
                    <a:lnTo>
                      <a:pt x="376" y="23"/>
                    </a:lnTo>
                    <a:lnTo>
                      <a:pt x="365" y="16"/>
                    </a:lnTo>
                    <a:lnTo>
                      <a:pt x="355" y="9"/>
                    </a:lnTo>
                    <a:lnTo>
                      <a:pt x="344" y="3"/>
                    </a:lnTo>
                    <a:lnTo>
                      <a:pt x="338" y="0"/>
                    </a:lnTo>
                    <a:lnTo>
                      <a:pt x="334" y="5"/>
                    </a:lnTo>
                    <a:lnTo>
                      <a:pt x="329" y="8"/>
                    </a:lnTo>
                    <a:lnTo>
                      <a:pt x="324" y="13"/>
                    </a:lnTo>
                    <a:lnTo>
                      <a:pt x="320" y="16"/>
                    </a:lnTo>
                    <a:lnTo>
                      <a:pt x="315" y="20"/>
                    </a:lnTo>
                    <a:lnTo>
                      <a:pt x="310" y="23"/>
                    </a:lnTo>
                    <a:lnTo>
                      <a:pt x="306" y="28"/>
                    </a:lnTo>
                    <a:lnTo>
                      <a:pt x="301" y="31"/>
                    </a:lnTo>
                    <a:lnTo>
                      <a:pt x="304" y="33"/>
                    </a:lnTo>
                    <a:lnTo>
                      <a:pt x="323" y="41"/>
                    </a:lnTo>
                    <a:lnTo>
                      <a:pt x="341" y="52"/>
                    </a:lnTo>
                    <a:lnTo>
                      <a:pt x="354" y="62"/>
                    </a:lnTo>
                    <a:lnTo>
                      <a:pt x="356" y="59"/>
                    </a:lnTo>
                    <a:lnTo>
                      <a:pt x="358" y="57"/>
                    </a:lnTo>
                    <a:lnTo>
                      <a:pt x="359" y="56"/>
                    </a:lnTo>
                    <a:lnTo>
                      <a:pt x="362" y="54"/>
                    </a:lnTo>
                    <a:lnTo>
                      <a:pt x="363" y="51"/>
                    </a:lnTo>
                    <a:lnTo>
                      <a:pt x="365" y="49"/>
                    </a:lnTo>
                    <a:lnTo>
                      <a:pt x="368" y="47"/>
                    </a:lnTo>
                    <a:lnTo>
                      <a:pt x="369" y="44"/>
                    </a:lnTo>
                    <a:lnTo>
                      <a:pt x="371" y="43"/>
                    </a:lnTo>
                    <a:lnTo>
                      <a:pt x="372" y="41"/>
                    </a:lnTo>
                    <a:lnTo>
                      <a:pt x="373" y="38"/>
                    </a:lnTo>
                    <a:lnTo>
                      <a:pt x="375" y="36"/>
                    </a:lnTo>
                    <a:lnTo>
                      <a:pt x="377" y="34"/>
                    </a:lnTo>
                    <a:lnTo>
                      <a:pt x="378" y="33"/>
                    </a:lnTo>
                    <a:lnTo>
                      <a:pt x="379" y="30"/>
                    </a:lnTo>
                    <a:lnTo>
                      <a:pt x="382" y="28"/>
                    </a:lnTo>
                    <a:close/>
                    <a:moveTo>
                      <a:pt x="0" y="374"/>
                    </a:moveTo>
                    <a:lnTo>
                      <a:pt x="3" y="379"/>
                    </a:lnTo>
                    <a:lnTo>
                      <a:pt x="10" y="389"/>
                    </a:lnTo>
                    <a:lnTo>
                      <a:pt x="18" y="399"/>
                    </a:lnTo>
                    <a:lnTo>
                      <a:pt x="26" y="408"/>
                    </a:lnTo>
                    <a:lnTo>
                      <a:pt x="34" y="418"/>
                    </a:lnTo>
                    <a:lnTo>
                      <a:pt x="44" y="426"/>
                    </a:lnTo>
                    <a:lnTo>
                      <a:pt x="53" y="434"/>
                    </a:lnTo>
                    <a:lnTo>
                      <a:pt x="63" y="442"/>
                    </a:lnTo>
                    <a:lnTo>
                      <a:pt x="73" y="449"/>
                    </a:lnTo>
                    <a:lnTo>
                      <a:pt x="83" y="456"/>
                    </a:lnTo>
                    <a:lnTo>
                      <a:pt x="95" y="462"/>
                    </a:lnTo>
                    <a:lnTo>
                      <a:pt x="106" y="468"/>
                    </a:lnTo>
                    <a:lnTo>
                      <a:pt x="117" y="474"/>
                    </a:lnTo>
                    <a:lnTo>
                      <a:pt x="129" y="478"/>
                    </a:lnTo>
                    <a:lnTo>
                      <a:pt x="142" y="482"/>
                    </a:lnTo>
                    <a:lnTo>
                      <a:pt x="153" y="485"/>
                    </a:lnTo>
                    <a:lnTo>
                      <a:pt x="166" y="489"/>
                    </a:lnTo>
                    <a:lnTo>
                      <a:pt x="179" y="491"/>
                    </a:lnTo>
                    <a:lnTo>
                      <a:pt x="192" y="492"/>
                    </a:lnTo>
                    <a:lnTo>
                      <a:pt x="196" y="492"/>
                    </a:lnTo>
                    <a:lnTo>
                      <a:pt x="194" y="487"/>
                    </a:lnTo>
                    <a:lnTo>
                      <a:pt x="193" y="482"/>
                    </a:lnTo>
                    <a:lnTo>
                      <a:pt x="192" y="476"/>
                    </a:lnTo>
                    <a:lnTo>
                      <a:pt x="191" y="470"/>
                    </a:lnTo>
                    <a:lnTo>
                      <a:pt x="190" y="464"/>
                    </a:lnTo>
                    <a:lnTo>
                      <a:pt x="190" y="458"/>
                    </a:lnTo>
                    <a:lnTo>
                      <a:pt x="189" y="454"/>
                    </a:lnTo>
                    <a:lnTo>
                      <a:pt x="187" y="448"/>
                    </a:lnTo>
                    <a:lnTo>
                      <a:pt x="176" y="446"/>
                    </a:lnTo>
                    <a:lnTo>
                      <a:pt x="155" y="441"/>
                    </a:lnTo>
                    <a:lnTo>
                      <a:pt x="135" y="433"/>
                    </a:lnTo>
                    <a:lnTo>
                      <a:pt x="116" y="425"/>
                    </a:lnTo>
                    <a:lnTo>
                      <a:pt x="97" y="413"/>
                    </a:lnTo>
                    <a:lnTo>
                      <a:pt x="81" y="400"/>
                    </a:lnTo>
                    <a:lnTo>
                      <a:pt x="66" y="386"/>
                    </a:lnTo>
                    <a:lnTo>
                      <a:pt x="52" y="371"/>
                    </a:lnTo>
                    <a:lnTo>
                      <a:pt x="39" y="354"/>
                    </a:lnTo>
                    <a:lnTo>
                      <a:pt x="28" y="337"/>
                    </a:lnTo>
                    <a:lnTo>
                      <a:pt x="19" y="317"/>
                    </a:lnTo>
                    <a:lnTo>
                      <a:pt x="14" y="306"/>
                    </a:lnTo>
                    <a:lnTo>
                      <a:pt x="12" y="315"/>
                    </a:lnTo>
                    <a:lnTo>
                      <a:pt x="10" y="323"/>
                    </a:lnTo>
                    <a:lnTo>
                      <a:pt x="7" y="331"/>
                    </a:lnTo>
                    <a:lnTo>
                      <a:pt x="5" y="339"/>
                    </a:lnTo>
                    <a:lnTo>
                      <a:pt x="4" y="348"/>
                    </a:lnTo>
                    <a:lnTo>
                      <a:pt x="1" y="357"/>
                    </a:lnTo>
                    <a:lnTo>
                      <a:pt x="0" y="365"/>
                    </a:lnTo>
                    <a:lnTo>
                      <a:pt x="0" y="374"/>
                    </a:lnTo>
                    <a:close/>
                  </a:path>
                </a:pathLst>
              </a:custGeom>
              <a:solidFill>
                <a:srgbClr val="E2E2C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40" name="Freeform 116"/>
              <p:cNvSpPr>
                <a:spLocks noEditPoints="1"/>
              </p:cNvSpPr>
              <p:nvPr/>
            </p:nvSpPr>
            <p:spPr bwMode="auto">
              <a:xfrm>
                <a:off x="4875213" y="3165475"/>
                <a:ext cx="179388" cy="220663"/>
              </a:xfrm>
              <a:custGeom>
                <a:avLst/>
                <a:gdLst/>
                <a:ahLst/>
                <a:cxnLst>
                  <a:cxn ang="0">
                    <a:pos x="327" y="21"/>
                  </a:cxn>
                  <a:cxn ang="0">
                    <a:pos x="290" y="2"/>
                  </a:cxn>
                  <a:cxn ang="0">
                    <a:pos x="281" y="4"/>
                  </a:cxn>
                  <a:cxn ang="0">
                    <a:pos x="269" y="12"/>
                  </a:cxn>
                  <a:cxn ang="0">
                    <a:pos x="258" y="20"/>
                  </a:cxn>
                  <a:cxn ang="0">
                    <a:pos x="245" y="27"/>
                  </a:cxn>
                  <a:cxn ang="0">
                    <a:pos x="240" y="31"/>
                  </a:cxn>
                  <a:cxn ang="0">
                    <a:pos x="273" y="41"/>
                  </a:cxn>
                  <a:cxn ang="0">
                    <a:pos x="302" y="58"/>
                  </a:cxn>
                  <a:cxn ang="0">
                    <a:pos x="316" y="60"/>
                  </a:cxn>
                  <a:cxn ang="0">
                    <a:pos x="323" y="52"/>
                  </a:cxn>
                  <a:cxn ang="0">
                    <a:pos x="330" y="44"/>
                  </a:cxn>
                  <a:cxn ang="0">
                    <a:pos x="337" y="36"/>
                  </a:cxn>
                  <a:cxn ang="0">
                    <a:pos x="0" y="275"/>
                  </a:cxn>
                  <a:cxn ang="0">
                    <a:pos x="14" y="306"/>
                  </a:cxn>
                  <a:cxn ang="0">
                    <a:pos x="38" y="340"/>
                  </a:cxn>
                  <a:cxn ang="0">
                    <a:pos x="67" y="369"/>
                  </a:cxn>
                  <a:cxn ang="0">
                    <a:pos x="102" y="394"/>
                  </a:cxn>
                  <a:cxn ang="0">
                    <a:pos x="141" y="410"/>
                  </a:cxn>
                  <a:cxn ang="0">
                    <a:pos x="173" y="417"/>
                  </a:cxn>
                  <a:cxn ang="0">
                    <a:pos x="172" y="405"/>
                  </a:cxn>
                  <a:cxn ang="0">
                    <a:pos x="171" y="395"/>
                  </a:cxn>
                  <a:cxn ang="0">
                    <a:pos x="171" y="383"/>
                  </a:cxn>
                  <a:cxn ang="0">
                    <a:pos x="170" y="372"/>
                  </a:cxn>
                  <a:cxn ang="0">
                    <a:pos x="154" y="368"/>
                  </a:cxn>
                  <a:cxn ang="0">
                    <a:pos x="122" y="355"/>
                  </a:cxn>
                  <a:cxn ang="0">
                    <a:pos x="95" y="336"/>
                  </a:cxn>
                  <a:cxn ang="0">
                    <a:pos x="70" y="313"/>
                  </a:cxn>
                  <a:cxn ang="0">
                    <a:pos x="52" y="285"/>
                  </a:cxn>
                  <a:cxn ang="0">
                    <a:pos x="39" y="253"/>
                  </a:cxn>
                  <a:cxn ang="0">
                    <a:pos x="32" y="219"/>
                  </a:cxn>
                  <a:cxn ang="0">
                    <a:pos x="31" y="212"/>
                  </a:cxn>
                  <a:cxn ang="0">
                    <a:pos x="27" y="216"/>
                  </a:cxn>
                  <a:cxn ang="0">
                    <a:pos x="25" y="219"/>
                  </a:cxn>
                  <a:cxn ang="0">
                    <a:pos x="21" y="223"/>
                  </a:cxn>
                  <a:cxn ang="0">
                    <a:pos x="18" y="231"/>
                  </a:cxn>
                  <a:cxn ang="0">
                    <a:pos x="13" y="244"/>
                  </a:cxn>
                  <a:cxn ang="0">
                    <a:pos x="7" y="257"/>
                  </a:cxn>
                  <a:cxn ang="0">
                    <a:pos x="3" y="270"/>
                  </a:cxn>
                </a:cxnLst>
                <a:rect l="0" t="0" r="r" b="b"/>
                <a:pathLst>
                  <a:path w="340" h="417">
                    <a:moveTo>
                      <a:pt x="340" y="31"/>
                    </a:moveTo>
                    <a:lnTo>
                      <a:pt x="327" y="21"/>
                    </a:lnTo>
                    <a:lnTo>
                      <a:pt x="309" y="10"/>
                    </a:lnTo>
                    <a:lnTo>
                      <a:pt x="290" y="2"/>
                    </a:lnTo>
                    <a:lnTo>
                      <a:pt x="287" y="0"/>
                    </a:lnTo>
                    <a:lnTo>
                      <a:pt x="281" y="4"/>
                    </a:lnTo>
                    <a:lnTo>
                      <a:pt x="275" y="9"/>
                    </a:lnTo>
                    <a:lnTo>
                      <a:pt x="269" y="12"/>
                    </a:lnTo>
                    <a:lnTo>
                      <a:pt x="264" y="16"/>
                    </a:lnTo>
                    <a:lnTo>
                      <a:pt x="258" y="20"/>
                    </a:lnTo>
                    <a:lnTo>
                      <a:pt x="251" y="24"/>
                    </a:lnTo>
                    <a:lnTo>
                      <a:pt x="245" y="27"/>
                    </a:lnTo>
                    <a:lnTo>
                      <a:pt x="239" y="31"/>
                    </a:lnTo>
                    <a:lnTo>
                      <a:pt x="240" y="31"/>
                    </a:lnTo>
                    <a:lnTo>
                      <a:pt x="257" y="36"/>
                    </a:lnTo>
                    <a:lnTo>
                      <a:pt x="273" y="41"/>
                    </a:lnTo>
                    <a:lnTo>
                      <a:pt x="288" y="48"/>
                    </a:lnTo>
                    <a:lnTo>
                      <a:pt x="302" y="58"/>
                    </a:lnTo>
                    <a:lnTo>
                      <a:pt x="313" y="65"/>
                    </a:lnTo>
                    <a:lnTo>
                      <a:pt x="316" y="60"/>
                    </a:lnTo>
                    <a:lnTo>
                      <a:pt x="320" y="57"/>
                    </a:lnTo>
                    <a:lnTo>
                      <a:pt x="323" y="52"/>
                    </a:lnTo>
                    <a:lnTo>
                      <a:pt x="327" y="47"/>
                    </a:lnTo>
                    <a:lnTo>
                      <a:pt x="330" y="44"/>
                    </a:lnTo>
                    <a:lnTo>
                      <a:pt x="334" y="39"/>
                    </a:lnTo>
                    <a:lnTo>
                      <a:pt x="337" y="36"/>
                    </a:lnTo>
                    <a:lnTo>
                      <a:pt x="340" y="31"/>
                    </a:lnTo>
                    <a:close/>
                    <a:moveTo>
                      <a:pt x="0" y="275"/>
                    </a:moveTo>
                    <a:lnTo>
                      <a:pt x="5" y="286"/>
                    </a:lnTo>
                    <a:lnTo>
                      <a:pt x="14" y="306"/>
                    </a:lnTo>
                    <a:lnTo>
                      <a:pt x="25" y="323"/>
                    </a:lnTo>
                    <a:lnTo>
                      <a:pt x="38" y="340"/>
                    </a:lnTo>
                    <a:lnTo>
                      <a:pt x="52" y="355"/>
                    </a:lnTo>
                    <a:lnTo>
                      <a:pt x="67" y="369"/>
                    </a:lnTo>
                    <a:lnTo>
                      <a:pt x="83" y="382"/>
                    </a:lnTo>
                    <a:lnTo>
                      <a:pt x="102" y="394"/>
                    </a:lnTo>
                    <a:lnTo>
                      <a:pt x="121" y="402"/>
                    </a:lnTo>
                    <a:lnTo>
                      <a:pt x="141" y="410"/>
                    </a:lnTo>
                    <a:lnTo>
                      <a:pt x="162" y="415"/>
                    </a:lnTo>
                    <a:lnTo>
                      <a:pt x="173" y="417"/>
                    </a:lnTo>
                    <a:lnTo>
                      <a:pt x="173" y="411"/>
                    </a:lnTo>
                    <a:lnTo>
                      <a:pt x="172" y="405"/>
                    </a:lnTo>
                    <a:lnTo>
                      <a:pt x="172" y="401"/>
                    </a:lnTo>
                    <a:lnTo>
                      <a:pt x="171" y="395"/>
                    </a:lnTo>
                    <a:lnTo>
                      <a:pt x="171" y="389"/>
                    </a:lnTo>
                    <a:lnTo>
                      <a:pt x="171" y="383"/>
                    </a:lnTo>
                    <a:lnTo>
                      <a:pt x="171" y="378"/>
                    </a:lnTo>
                    <a:lnTo>
                      <a:pt x="170" y="372"/>
                    </a:lnTo>
                    <a:lnTo>
                      <a:pt x="170" y="372"/>
                    </a:lnTo>
                    <a:lnTo>
                      <a:pt x="154" y="368"/>
                    </a:lnTo>
                    <a:lnTo>
                      <a:pt x="137" y="362"/>
                    </a:lnTo>
                    <a:lnTo>
                      <a:pt x="122" y="355"/>
                    </a:lnTo>
                    <a:lnTo>
                      <a:pt x="108" y="346"/>
                    </a:lnTo>
                    <a:lnTo>
                      <a:pt x="95" y="336"/>
                    </a:lnTo>
                    <a:lnTo>
                      <a:pt x="82" y="325"/>
                    </a:lnTo>
                    <a:lnTo>
                      <a:pt x="70" y="313"/>
                    </a:lnTo>
                    <a:lnTo>
                      <a:pt x="61" y="299"/>
                    </a:lnTo>
                    <a:lnTo>
                      <a:pt x="52" y="285"/>
                    </a:lnTo>
                    <a:lnTo>
                      <a:pt x="45" y="270"/>
                    </a:lnTo>
                    <a:lnTo>
                      <a:pt x="39" y="253"/>
                    </a:lnTo>
                    <a:lnTo>
                      <a:pt x="34" y="237"/>
                    </a:lnTo>
                    <a:lnTo>
                      <a:pt x="32" y="219"/>
                    </a:lnTo>
                    <a:lnTo>
                      <a:pt x="32" y="210"/>
                    </a:lnTo>
                    <a:lnTo>
                      <a:pt x="31" y="212"/>
                    </a:lnTo>
                    <a:lnTo>
                      <a:pt x="28" y="213"/>
                    </a:lnTo>
                    <a:lnTo>
                      <a:pt x="27" y="216"/>
                    </a:lnTo>
                    <a:lnTo>
                      <a:pt x="26" y="218"/>
                    </a:lnTo>
                    <a:lnTo>
                      <a:pt x="25" y="219"/>
                    </a:lnTo>
                    <a:lnTo>
                      <a:pt x="24" y="222"/>
                    </a:lnTo>
                    <a:lnTo>
                      <a:pt x="21" y="223"/>
                    </a:lnTo>
                    <a:lnTo>
                      <a:pt x="20" y="225"/>
                    </a:lnTo>
                    <a:lnTo>
                      <a:pt x="18" y="231"/>
                    </a:lnTo>
                    <a:lnTo>
                      <a:pt x="15" y="238"/>
                    </a:lnTo>
                    <a:lnTo>
                      <a:pt x="13" y="244"/>
                    </a:lnTo>
                    <a:lnTo>
                      <a:pt x="10" y="250"/>
                    </a:lnTo>
                    <a:lnTo>
                      <a:pt x="7" y="257"/>
                    </a:lnTo>
                    <a:lnTo>
                      <a:pt x="5" y="263"/>
                    </a:lnTo>
                    <a:lnTo>
                      <a:pt x="3" y="270"/>
                    </a:lnTo>
                    <a:lnTo>
                      <a:pt x="0" y="275"/>
                    </a:lnTo>
                    <a:close/>
                  </a:path>
                </a:pathLst>
              </a:custGeom>
              <a:solidFill>
                <a:srgbClr val="E7E7D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41" name="Freeform 117"/>
              <p:cNvSpPr>
                <a:spLocks noEditPoints="1"/>
              </p:cNvSpPr>
              <p:nvPr/>
            </p:nvSpPr>
            <p:spPr bwMode="auto">
              <a:xfrm>
                <a:off x="4891088" y="3181350"/>
                <a:ext cx="149225" cy="180975"/>
              </a:xfrm>
              <a:custGeom>
                <a:avLst/>
                <a:gdLst/>
                <a:ahLst/>
                <a:cxnLst>
                  <a:cxn ang="0">
                    <a:pos x="270" y="27"/>
                  </a:cxn>
                  <a:cxn ang="0">
                    <a:pos x="241" y="10"/>
                  </a:cxn>
                  <a:cxn ang="0">
                    <a:pos x="208" y="0"/>
                  </a:cxn>
                  <a:cxn ang="0">
                    <a:pos x="198" y="6"/>
                  </a:cxn>
                  <a:cxn ang="0">
                    <a:pos x="179" y="17"/>
                  </a:cxn>
                  <a:cxn ang="0">
                    <a:pos x="159" y="29"/>
                  </a:cxn>
                  <a:cxn ang="0">
                    <a:pos x="140" y="41"/>
                  </a:cxn>
                  <a:cxn ang="0">
                    <a:pos x="134" y="45"/>
                  </a:cxn>
                  <a:cxn ang="0">
                    <a:pos x="160" y="41"/>
                  </a:cxn>
                  <a:cxn ang="0">
                    <a:pos x="187" y="41"/>
                  </a:cxn>
                  <a:cxn ang="0">
                    <a:pos x="212" y="45"/>
                  </a:cxn>
                  <a:cxn ang="0">
                    <a:pos x="235" y="56"/>
                  </a:cxn>
                  <a:cxn ang="0">
                    <a:pos x="255" y="69"/>
                  </a:cxn>
                  <a:cxn ang="0">
                    <a:pos x="261" y="60"/>
                  </a:cxn>
                  <a:cxn ang="0">
                    <a:pos x="268" y="51"/>
                  </a:cxn>
                  <a:cxn ang="0">
                    <a:pos x="275" y="42"/>
                  </a:cxn>
                  <a:cxn ang="0">
                    <a:pos x="281" y="34"/>
                  </a:cxn>
                  <a:cxn ang="0">
                    <a:pos x="0" y="188"/>
                  </a:cxn>
                  <a:cxn ang="0">
                    <a:pos x="7" y="222"/>
                  </a:cxn>
                  <a:cxn ang="0">
                    <a:pos x="20" y="254"/>
                  </a:cxn>
                  <a:cxn ang="0">
                    <a:pos x="38" y="282"/>
                  </a:cxn>
                  <a:cxn ang="0">
                    <a:pos x="63" y="305"/>
                  </a:cxn>
                  <a:cxn ang="0">
                    <a:pos x="90" y="324"/>
                  </a:cxn>
                  <a:cxn ang="0">
                    <a:pos x="122" y="337"/>
                  </a:cxn>
                  <a:cxn ang="0">
                    <a:pos x="138" y="341"/>
                  </a:cxn>
                  <a:cxn ang="0">
                    <a:pos x="138" y="330"/>
                  </a:cxn>
                  <a:cxn ang="0">
                    <a:pos x="138" y="319"/>
                  </a:cxn>
                  <a:cxn ang="0">
                    <a:pos x="139" y="308"/>
                  </a:cxn>
                  <a:cxn ang="0">
                    <a:pos x="140" y="297"/>
                  </a:cxn>
                  <a:cxn ang="0">
                    <a:pos x="123" y="291"/>
                  </a:cxn>
                  <a:cxn ang="0">
                    <a:pos x="100" y="279"/>
                  </a:cxn>
                  <a:cxn ang="0">
                    <a:pos x="81" y="263"/>
                  </a:cxn>
                  <a:cxn ang="0">
                    <a:pos x="65" y="243"/>
                  </a:cxn>
                  <a:cxn ang="0">
                    <a:pos x="53" y="221"/>
                  </a:cxn>
                  <a:cxn ang="0">
                    <a:pos x="45" y="196"/>
                  </a:cxn>
                  <a:cxn ang="0">
                    <a:pos x="43" y="171"/>
                  </a:cxn>
                  <a:cxn ang="0">
                    <a:pos x="45" y="144"/>
                  </a:cxn>
                  <a:cxn ang="0">
                    <a:pos x="53" y="120"/>
                  </a:cxn>
                  <a:cxn ang="0">
                    <a:pos x="48" y="125"/>
                  </a:cxn>
                  <a:cxn ang="0">
                    <a:pos x="34" y="140"/>
                  </a:cxn>
                  <a:cxn ang="0">
                    <a:pos x="20" y="155"/>
                  </a:cxn>
                  <a:cxn ang="0">
                    <a:pos x="6" y="171"/>
                  </a:cxn>
                </a:cxnLst>
                <a:rect l="0" t="0" r="r" b="b"/>
                <a:pathLst>
                  <a:path w="281" h="341">
                    <a:moveTo>
                      <a:pt x="281" y="34"/>
                    </a:moveTo>
                    <a:lnTo>
                      <a:pt x="270" y="27"/>
                    </a:lnTo>
                    <a:lnTo>
                      <a:pt x="256" y="17"/>
                    </a:lnTo>
                    <a:lnTo>
                      <a:pt x="241" y="10"/>
                    </a:lnTo>
                    <a:lnTo>
                      <a:pt x="225" y="5"/>
                    </a:lnTo>
                    <a:lnTo>
                      <a:pt x="208" y="0"/>
                    </a:lnTo>
                    <a:lnTo>
                      <a:pt x="207" y="0"/>
                    </a:lnTo>
                    <a:lnTo>
                      <a:pt x="198" y="6"/>
                    </a:lnTo>
                    <a:lnTo>
                      <a:pt x="188" y="12"/>
                    </a:lnTo>
                    <a:lnTo>
                      <a:pt x="179" y="17"/>
                    </a:lnTo>
                    <a:lnTo>
                      <a:pt x="168" y="23"/>
                    </a:lnTo>
                    <a:lnTo>
                      <a:pt x="159" y="29"/>
                    </a:lnTo>
                    <a:lnTo>
                      <a:pt x="150" y="35"/>
                    </a:lnTo>
                    <a:lnTo>
                      <a:pt x="140" y="41"/>
                    </a:lnTo>
                    <a:lnTo>
                      <a:pt x="131" y="47"/>
                    </a:lnTo>
                    <a:lnTo>
                      <a:pt x="134" y="45"/>
                    </a:lnTo>
                    <a:lnTo>
                      <a:pt x="147" y="43"/>
                    </a:lnTo>
                    <a:lnTo>
                      <a:pt x="160" y="41"/>
                    </a:lnTo>
                    <a:lnTo>
                      <a:pt x="173" y="40"/>
                    </a:lnTo>
                    <a:lnTo>
                      <a:pt x="187" y="41"/>
                    </a:lnTo>
                    <a:lnTo>
                      <a:pt x="200" y="43"/>
                    </a:lnTo>
                    <a:lnTo>
                      <a:pt x="212" y="45"/>
                    </a:lnTo>
                    <a:lnTo>
                      <a:pt x="225" y="50"/>
                    </a:lnTo>
                    <a:lnTo>
                      <a:pt x="235" y="56"/>
                    </a:lnTo>
                    <a:lnTo>
                      <a:pt x="247" y="62"/>
                    </a:lnTo>
                    <a:lnTo>
                      <a:pt x="255" y="69"/>
                    </a:lnTo>
                    <a:lnTo>
                      <a:pt x="257" y="64"/>
                    </a:lnTo>
                    <a:lnTo>
                      <a:pt x="261" y="60"/>
                    </a:lnTo>
                    <a:lnTo>
                      <a:pt x="264" y="56"/>
                    </a:lnTo>
                    <a:lnTo>
                      <a:pt x="268" y="51"/>
                    </a:lnTo>
                    <a:lnTo>
                      <a:pt x="271" y="47"/>
                    </a:lnTo>
                    <a:lnTo>
                      <a:pt x="275" y="42"/>
                    </a:lnTo>
                    <a:lnTo>
                      <a:pt x="277" y="38"/>
                    </a:lnTo>
                    <a:lnTo>
                      <a:pt x="281" y="34"/>
                    </a:lnTo>
                    <a:close/>
                    <a:moveTo>
                      <a:pt x="0" y="179"/>
                    </a:moveTo>
                    <a:lnTo>
                      <a:pt x="0" y="188"/>
                    </a:lnTo>
                    <a:lnTo>
                      <a:pt x="2" y="206"/>
                    </a:lnTo>
                    <a:lnTo>
                      <a:pt x="7" y="222"/>
                    </a:lnTo>
                    <a:lnTo>
                      <a:pt x="13" y="239"/>
                    </a:lnTo>
                    <a:lnTo>
                      <a:pt x="20" y="254"/>
                    </a:lnTo>
                    <a:lnTo>
                      <a:pt x="29" y="268"/>
                    </a:lnTo>
                    <a:lnTo>
                      <a:pt x="38" y="282"/>
                    </a:lnTo>
                    <a:lnTo>
                      <a:pt x="50" y="294"/>
                    </a:lnTo>
                    <a:lnTo>
                      <a:pt x="63" y="305"/>
                    </a:lnTo>
                    <a:lnTo>
                      <a:pt x="76" y="315"/>
                    </a:lnTo>
                    <a:lnTo>
                      <a:pt x="90" y="324"/>
                    </a:lnTo>
                    <a:lnTo>
                      <a:pt x="105" y="331"/>
                    </a:lnTo>
                    <a:lnTo>
                      <a:pt x="122" y="337"/>
                    </a:lnTo>
                    <a:lnTo>
                      <a:pt x="138" y="341"/>
                    </a:lnTo>
                    <a:lnTo>
                      <a:pt x="138" y="341"/>
                    </a:lnTo>
                    <a:lnTo>
                      <a:pt x="138" y="336"/>
                    </a:lnTo>
                    <a:lnTo>
                      <a:pt x="138" y="330"/>
                    </a:lnTo>
                    <a:lnTo>
                      <a:pt x="138" y="324"/>
                    </a:lnTo>
                    <a:lnTo>
                      <a:pt x="138" y="319"/>
                    </a:lnTo>
                    <a:lnTo>
                      <a:pt x="139" y="313"/>
                    </a:lnTo>
                    <a:lnTo>
                      <a:pt x="139" y="308"/>
                    </a:lnTo>
                    <a:lnTo>
                      <a:pt x="139" y="302"/>
                    </a:lnTo>
                    <a:lnTo>
                      <a:pt x="140" y="297"/>
                    </a:lnTo>
                    <a:lnTo>
                      <a:pt x="134" y="296"/>
                    </a:lnTo>
                    <a:lnTo>
                      <a:pt x="123" y="291"/>
                    </a:lnTo>
                    <a:lnTo>
                      <a:pt x="111" y="285"/>
                    </a:lnTo>
                    <a:lnTo>
                      <a:pt x="100" y="279"/>
                    </a:lnTo>
                    <a:lnTo>
                      <a:pt x="90" y="271"/>
                    </a:lnTo>
                    <a:lnTo>
                      <a:pt x="81" y="263"/>
                    </a:lnTo>
                    <a:lnTo>
                      <a:pt x="72" y="254"/>
                    </a:lnTo>
                    <a:lnTo>
                      <a:pt x="65" y="243"/>
                    </a:lnTo>
                    <a:lnTo>
                      <a:pt x="58" y="233"/>
                    </a:lnTo>
                    <a:lnTo>
                      <a:pt x="53" y="221"/>
                    </a:lnTo>
                    <a:lnTo>
                      <a:pt x="49" y="209"/>
                    </a:lnTo>
                    <a:lnTo>
                      <a:pt x="45" y="196"/>
                    </a:lnTo>
                    <a:lnTo>
                      <a:pt x="43" y="184"/>
                    </a:lnTo>
                    <a:lnTo>
                      <a:pt x="43" y="171"/>
                    </a:lnTo>
                    <a:lnTo>
                      <a:pt x="43" y="158"/>
                    </a:lnTo>
                    <a:lnTo>
                      <a:pt x="45" y="144"/>
                    </a:lnTo>
                    <a:lnTo>
                      <a:pt x="49" y="132"/>
                    </a:lnTo>
                    <a:lnTo>
                      <a:pt x="53" y="120"/>
                    </a:lnTo>
                    <a:lnTo>
                      <a:pt x="54" y="117"/>
                    </a:lnTo>
                    <a:lnTo>
                      <a:pt x="48" y="125"/>
                    </a:lnTo>
                    <a:lnTo>
                      <a:pt x="41" y="132"/>
                    </a:lnTo>
                    <a:lnTo>
                      <a:pt x="34" y="140"/>
                    </a:lnTo>
                    <a:lnTo>
                      <a:pt x="27" y="147"/>
                    </a:lnTo>
                    <a:lnTo>
                      <a:pt x="20" y="155"/>
                    </a:lnTo>
                    <a:lnTo>
                      <a:pt x="13" y="164"/>
                    </a:lnTo>
                    <a:lnTo>
                      <a:pt x="6" y="171"/>
                    </a:lnTo>
                    <a:lnTo>
                      <a:pt x="0" y="179"/>
                    </a:lnTo>
                    <a:close/>
                  </a:path>
                </a:pathLst>
              </a:custGeom>
              <a:solidFill>
                <a:srgbClr val="EBEB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42" name="Freeform 118"/>
              <p:cNvSpPr>
                <a:spLocks/>
              </p:cNvSpPr>
              <p:nvPr/>
            </p:nvSpPr>
            <p:spPr bwMode="auto">
              <a:xfrm>
                <a:off x="4914901" y="3201988"/>
                <a:ext cx="111125" cy="136525"/>
              </a:xfrm>
              <a:custGeom>
                <a:avLst/>
                <a:gdLst/>
                <a:ahLst/>
                <a:cxnLst>
                  <a:cxn ang="0">
                    <a:pos x="204" y="22"/>
                  </a:cxn>
                  <a:cxn ang="0">
                    <a:pos x="182" y="10"/>
                  </a:cxn>
                  <a:cxn ang="0">
                    <a:pos x="157" y="3"/>
                  </a:cxn>
                  <a:cxn ang="0">
                    <a:pos x="130" y="0"/>
                  </a:cxn>
                  <a:cxn ang="0">
                    <a:pos x="104" y="3"/>
                  </a:cxn>
                  <a:cxn ang="0">
                    <a:pos x="88" y="7"/>
                  </a:cxn>
                  <a:cxn ang="0">
                    <a:pos x="72" y="20"/>
                  </a:cxn>
                  <a:cxn ang="0">
                    <a:pos x="56" y="31"/>
                  </a:cxn>
                  <a:cxn ang="0">
                    <a:pos x="40" y="45"/>
                  </a:cxn>
                  <a:cxn ang="0">
                    <a:pos x="26" y="60"/>
                  </a:cxn>
                  <a:cxn ang="0">
                    <a:pos x="22" y="65"/>
                  </a:cxn>
                  <a:cxn ang="0">
                    <a:pos x="19" y="69"/>
                  </a:cxn>
                  <a:cxn ang="0">
                    <a:pos x="15" y="73"/>
                  </a:cxn>
                  <a:cxn ang="0">
                    <a:pos x="11" y="77"/>
                  </a:cxn>
                  <a:cxn ang="0">
                    <a:pos x="6" y="92"/>
                  </a:cxn>
                  <a:cxn ang="0">
                    <a:pos x="0" y="118"/>
                  </a:cxn>
                  <a:cxn ang="0">
                    <a:pos x="0" y="144"/>
                  </a:cxn>
                  <a:cxn ang="0">
                    <a:pos x="6" y="169"/>
                  </a:cxn>
                  <a:cxn ang="0">
                    <a:pos x="15" y="193"/>
                  </a:cxn>
                  <a:cxn ang="0">
                    <a:pos x="29" y="214"/>
                  </a:cxn>
                  <a:cxn ang="0">
                    <a:pos x="47" y="231"/>
                  </a:cxn>
                  <a:cxn ang="0">
                    <a:pos x="68" y="245"/>
                  </a:cxn>
                  <a:cxn ang="0">
                    <a:pos x="91" y="256"/>
                  </a:cxn>
                  <a:cxn ang="0">
                    <a:pos x="97" y="251"/>
                  </a:cxn>
                  <a:cxn ang="0">
                    <a:pos x="98" y="241"/>
                  </a:cxn>
                  <a:cxn ang="0">
                    <a:pos x="101" y="230"/>
                  </a:cxn>
                  <a:cxn ang="0">
                    <a:pos x="102" y="218"/>
                  </a:cxn>
                  <a:cxn ang="0">
                    <a:pos x="96" y="211"/>
                  </a:cxn>
                  <a:cxn ang="0">
                    <a:pos x="82" y="203"/>
                  </a:cxn>
                  <a:cxn ang="0">
                    <a:pos x="69" y="193"/>
                  </a:cxn>
                  <a:cxn ang="0">
                    <a:pos x="57" y="180"/>
                  </a:cxn>
                  <a:cxn ang="0">
                    <a:pos x="50" y="165"/>
                  </a:cxn>
                  <a:cxn ang="0">
                    <a:pos x="45" y="148"/>
                  </a:cxn>
                  <a:cxn ang="0">
                    <a:pos x="43" y="131"/>
                  </a:cxn>
                  <a:cxn ang="0">
                    <a:pos x="45" y="113"/>
                  </a:cxn>
                  <a:cxn ang="0">
                    <a:pos x="50" y="97"/>
                  </a:cxn>
                  <a:cxn ang="0">
                    <a:pos x="57" y="82"/>
                  </a:cxn>
                  <a:cxn ang="0">
                    <a:pos x="69" y="69"/>
                  </a:cxn>
                  <a:cxn ang="0">
                    <a:pos x="82" y="58"/>
                  </a:cxn>
                  <a:cxn ang="0">
                    <a:pos x="96" y="50"/>
                  </a:cxn>
                  <a:cxn ang="0">
                    <a:pos x="112" y="45"/>
                  </a:cxn>
                  <a:cxn ang="0">
                    <a:pos x="130" y="44"/>
                  </a:cxn>
                  <a:cxn ang="0">
                    <a:pos x="148" y="45"/>
                  </a:cxn>
                  <a:cxn ang="0">
                    <a:pos x="164" y="50"/>
                  </a:cxn>
                  <a:cxn ang="0">
                    <a:pos x="179" y="58"/>
                  </a:cxn>
                  <a:cxn ang="0">
                    <a:pos x="189" y="58"/>
                  </a:cxn>
                  <a:cxn ang="0">
                    <a:pos x="194" y="50"/>
                  </a:cxn>
                  <a:cxn ang="0">
                    <a:pos x="201" y="42"/>
                  </a:cxn>
                  <a:cxn ang="0">
                    <a:pos x="208" y="32"/>
                  </a:cxn>
                </a:cxnLst>
                <a:rect l="0" t="0" r="r" b="b"/>
                <a:pathLst>
                  <a:path w="212" h="257">
                    <a:moveTo>
                      <a:pt x="212" y="29"/>
                    </a:moveTo>
                    <a:lnTo>
                      <a:pt x="204" y="22"/>
                    </a:lnTo>
                    <a:lnTo>
                      <a:pt x="192" y="16"/>
                    </a:lnTo>
                    <a:lnTo>
                      <a:pt x="182" y="10"/>
                    </a:lnTo>
                    <a:lnTo>
                      <a:pt x="169" y="5"/>
                    </a:lnTo>
                    <a:lnTo>
                      <a:pt x="157" y="3"/>
                    </a:lnTo>
                    <a:lnTo>
                      <a:pt x="144" y="1"/>
                    </a:lnTo>
                    <a:lnTo>
                      <a:pt x="130" y="0"/>
                    </a:lnTo>
                    <a:lnTo>
                      <a:pt x="117" y="1"/>
                    </a:lnTo>
                    <a:lnTo>
                      <a:pt x="104" y="3"/>
                    </a:lnTo>
                    <a:lnTo>
                      <a:pt x="91" y="5"/>
                    </a:lnTo>
                    <a:lnTo>
                      <a:pt x="88" y="7"/>
                    </a:lnTo>
                    <a:lnTo>
                      <a:pt x="80" y="12"/>
                    </a:lnTo>
                    <a:lnTo>
                      <a:pt x="72" y="20"/>
                    </a:lnTo>
                    <a:lnTo>
                      <a:pt x="63" y="25"/>
                    </a:lnTo>
                    <a:lnTo>
                      <a:pt x="56" y="31"/>
                    </a:lnTo>
                    <a:lnTo>
                      <a:pt x="48" y="38"/>
                    </a:lnTo>
                    <a:lnTo>
                      <a:pt x="40" y="45"/>
                    </a:lnTo>
                    <a:lnTo>
                      <a:pt x="33" y="53"/>
                    </a:lnTo>
                    <a:lnTo>
                      <a:pt x="26" y="60"/>
                    </a:lnTo>
                    <a:lnTo>
                      <a:pt x="24" y="63"/>
                    </a:lnTo>
                    <a:lnTo>
                      <a:pt x="22" y="65"/>
                    </a:lnTo>
                    <a:lnTo>
                      <a:pt x="20" y="66"/>
                    </a:lnTo>
                    <a:lnTo>
                      <a:pt x="19" y="69"/>
                    </a:lnTo>
                    <a:lnTo>
                      <a:pt x="17" y="71"/>
                    </a:lnTo>
                    <a:lnTo>
                      <a:pt x="15" y="73"/>
                    </a:lnTo>
                    <a:lnTo>
                      <a:pt x="13" y="74"/>
                    </a:lnTo>
                    <a:lnTo>
                      <a:pt x="11" y="77"/>
                    </a:lnTo>
                    <a:lnTo>
                      <a:pt x="10" y="80"/>
                    </a:lnTo>
                    <a:lnTo>
                      <a:pt x="6" y="92"/>
                    </a:lnTo>
                    <a:lnTo>
                      <a:pt x="2" y="104"/>
                    </a:lnTo>
                    <a:lnTo>
                      <a:pt x="0" y="118"/>
                    </a:lnTo>
                    <a:lnTo>
                      <a:pt x="0" y="131"/>
                    </a:lnTo>
                    <a:lnTo>
                      <a:pt x="0" y="144"/>
                    </a:lnTo>
                    <a:lnTo>
                      <a:pt x="2" y="156"/>
                    </a:lnTo>
                    <a:lnTo>
                      <a:pt x="6" y="169"/>
                    </a:lnTo>
                    <a:lnTo>
                      <a:pt x="10" y="181"/>
                    </a:lnTo>
                    <a:lnTo>
                      <a:pt x="15" y="193"/>
                    </a:lnTo>
                    <a:lnTo>
                      <a:pt x="22" y="203"/>
                    </a:lnTo>
                    <a:lnTo>
                      <a:pt x="29" y="214"/>
                    </a:lnTo>
                    <a:lnTo>
                      <a:pt x="38" y="223"/>
                    </a:lnTo>
                    <a:lnTo>
                      <a:pt x="47" y="231"/>
                    </a:lnTo>
                    <a:lnTo>
                      <a:pt x="57" y="239"/>
                    </a:lnTo>
                    <a:lnTo>
                      <a:pt x="68" y="245"/>
                    </a:lnTo>
                    <a:lnTo>
                      <a:pt x="80" y="251"/>
                    </a:lnTo>
                    <a:lnTo>
                      <a:pt x="91" y="256"/>
                    </a:lnTo>
                    <a:lnTo>
                      <a:pt x="97" y="257"/>
                    </a:lnTo>
                    <a:lnTo>
                      <a:pt x="97" y="251"/>
                    </a:lnTo>
                    <a:lnTo>
                      <a:pt x="98" y="245"/>
                    </a:lnTo>
                    <a:lnTo>
                      <a:pt x="98" y="241"/>
                    </a:lnTo>
                    <a:lnTo>
                      <a:pt x="100" y="235"/>
                    </a:lnTo>
                    <a:lnTo>
                      <a:pt x="101" y="230"/>
                    </a:lnTo>
                    <a:lnTo>
                      <a:pt x="101" y="224"/>
                    </a:lnTo>
                    <a:lnTo>
                      <a:pt x="102" y="218"/>
                    </a:lnTo>
                    <a:lnTo>
                      <a:pt x="103" y="214"/>
                    </a:lnTo>
                    <a:lnTo>
                      <a:pt x="96" y="211"/>
                    </a:lnTo>
                    <a:lnTo>
                      <a:pt x="89" y="207"/>
                    </a:lnTo>
                    <a:lnTo>
                      <a:pt x="82" y="203"/>
                    </a:lnTo>
                    <a:lnTo>
                      <a:pt x="75" y="197"/>
                    </a:lnTo>
                    <a:lnTo>
                      <a:pt x="69" y="193"/>
                    </a:lnTo>
                    <a:lnTo>
                      <a:pt x="63" y="186"/>
                    </a:lnTo>
                    <a:lnTo>
                      <a:pt x="57" y="180"/>
                    </a:lnTo>
                    <a:lnTo>
                      <a:pt x="54" y="172"/>
                    </a:lnTo>
                    <a:lnTo>
                      <a:pt x="50" y="165"/>
                    </a:lnTo>
                    <a:lnTo>
                      <a:pt x="47" y="156"/>
                    </a:lnTo>
                    <a:lnTo>
                      <a:pt x="45" y="148"/>
                    </a:lnTo>
                    <a:lnTo>
                      <a:pt x="43" y="140"/>
                    </a:lnTo>
                    <a:lnTo>
                      <a:pt x="43" y="131"/>
                    </a:lnTo>
                    <a:lnTo>
                      <a:pt x="43" y="121"/>
                    </a:lnTo>
                    <a:lnTo>
                      <a:pt x="45" y="113"/>
                    </a:lnTo>
                    <a:lnTo>
                      <a:pt x="47" y="105"/>
                    </a:lnTo>
                    <a:lnTo>
                      <a:pt x="50" y="97"/>
                    </a:lnTo>
                    <a:lnTo>
                      <a:pt x="54" y="90"/>
                    </a:lnTo>
                    <a:lnTo>
                      <a:pt x="57" y="82"/>
                    </a:lnTo>
                    <a:lnTo>
                      <a:pt x="63" y="76"/>
                    </a:lnTo>
                    <a:lnTo>
                      <a:pt x="69" y="69"/>
                    </a:lnTo>
                    <a:lnTo>
                      <a:pt x="75" y="64"/>
                    </a:lnTo>
                    <a:lnTo>
                      <a:pt x="82" y="58"/>
                    </a:lnTo>
                    <a:lnTo>
                      <a:pt x="89" y="55"/>
                    </a:lnTo>
                    <a:lnTo>
                      <a:pt x="96" y="50"/>
                    </a:lnTo>
                    <a:lnTo>
                      <a:pt x="104" y="48"/>
                    </a:lnTo>
                    <a:lnTo>
                      <a:pt x="112" y="45"/>
                    </a:lnTo>
                    <a:lnTo>
                      <a:pt x="122" y="44"/>
                    </a:lnTo>
                    <a:lnTo>
                      <a:pt x="130" y="44"/>
                    </a:lnTo>
                    <a:lnTo>
                      <a:pt x="139" y="44"/>
                    </a:lnTo>
                    <a:lnTo>
                      <a:pt x="148" y="45"/>
                    </a:lnTo>
                    <a:lnTo>
                      <a:pt x="156" y="48"/>
                    </a:lnTo>
                    <a:lnTo>
                      <a:pt x="164" y="50"/>
                    </a:lnTo>
                    <a:lnTo>
                      <a:pt x="172" y="55"/>
                    </a:lnTo>
                    <a:lnTo>
                      <a:pt x="179" y="58"/>
                    </a:lnTo>
                    <a:lnTo>
                      <a:pt x="185" y="63"/>
                    </a:lnTo>
                    <a:lnTo>
                      <a:pt x="189" y="58"/>
                    </a:lnTo>
                    <a:lnTo>
                      <a:pt x="192" y="55"/>
                    </a:lnTo>
                    <a:lnTo>
                      <a:pt x="194" y="50"/>
                    </a:lnTo>
                    <a:lnTo>
                      <a:pt x="198" y="45"/>
                    </a:lnTo>
                    <a:lnTo>
                      <a:pt x="201" y="42"/>
                    </a:lnTo>
                    <a:lnTo>
                      <a:pt x="205" y="37"/>
                    </a:lnTo>
                    <a:lnTo>
                      <a:pt x="208" y="32"/>
                    </a:lnTo>
                    <a:lnTo>
                      <a:pt x="212" y="29"/>
                    </a:lnTo>
                    <a:close/>
                  </a:path>
                </a:pathLst>
              </a:custGeom>
              <a:solidFill>
                <a:srgbClr val="F0F0E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43" name="Freeform 119"/>
              <p:cNvSpPr>
                <a:spLocks/>
              </p:cNvSpPr>
              <p:nvPr/>
            </p:nvSpPr>
            <p:spPr bwMode="auto">
              <a:xfrm>
                <a:off x="4937126" y="3225800"/>
                <a:ext cx="74613" cy="90488"/>
              </a:xfrm>
              <a:custGeom>
                <a:avLst/>
                <a:gdLst/>
                <a:ahLst/>
                <a:cxnLst>
                  <a:cxn ang="0">
                    <a:pos x="142" y="19"/>
                  </a:cxn>
                  <a:cxn ang="0">
                    <a:pos x="136" y="14"/>
                  </a:cxn>
                  <a:cxn ang="0">
                    <a:pos x="129" y="11"/>
                  </a:cxn>
                  <a:cxn ang="0">
                    <a:pos x="121" y="6"/>
                  </a:cxn>
                  <a:cxn ang="0">
                    <a:pos x="113" y="4"/>
                  </a:cxn>
                  <a:cxn ang="0">
                    <a:pos x="105" y="1"/>
                  </a:cxn>
                  <a:cxn ang="0">
                    <a:pos x="96" y="0"/>
                  </a:cxn>
                  <a:cxn ang="0">
                    <a:pos x="87" y="0"/>
                  </a:cxn>
                  <a:cxn ang="0">
                    <a:pos x="79" y="0"/>
                  </a:cxn>
                  <a:cxn ang="0">
                    <a:pos x="69" y="1"/>
                  </a:cxn>
                  <a:cxn ang="0">
                    <a:pos x="61" y="4"/>
                  </a:cxn>
                  <a:cxn ang="0">
                    <a:pos x="53" y="6"/>
                  </a:cxn>
                  <a:cxn ang="0">
                    <a:pos x="46" y="11"/>
                  </a:cxn>
                  <a:cxn ang="0">
                    <a:pos x="39" y="14"/>
                  </a:cxn>
                  <a:cxn ang="0">
                    <a:pos x="32" y="20"/>
                  </a:cxn>
                  <a:cxn ang="0">
                    <a:pos x="26" y="25"/>
                  </a:cxn>
                  <a:cxn ang="0">
                    <a:pos x="20" y="32"/>
                  </a:cxn>
                  <a:cxn ang="0">
                    <a:pos x="14" y="38"/>
                  </a:cxn>
                  <a:cxn ang="0">
                    <a:pos x="11" y="46"/>
                  </a:cxn>
                  <a:cxn ang="0">
                    <a:pos x="7" y="53"/>
                  </a:cxn>
                  <a:cxn ang="0">
                    <a:pos x="4" y="61"/>
                  </a:cxn>
                  <a:cxn ang="0">
                    <a:pos x="2" y="69"/>
                  </a:cxn>
                  <a:cxn ang="0">
                    <a:pos x="0" y="77"/>
                  </a:cxn>
                  <a:cxn ang="0">
                    <a:pos x="0" y="87"/>
                  </a:cxn>
                  <a:cxn ang="0">
                    <a:pos x="0" y="96"/>
                  </a:cxn>
                  <a:cxn ang="0">
                    <a:pos x="2" y="104"/>
                  </a:cxn>
                  <a:cxn ang="0">
                    <a:pos x="4" y="112"/>
                  </a:cxn>
                  <a:cxn ang="0">
                    <a:pos x="7" y="121"/>
                  </a:cxn>
                  <a:cxn ang="0">
                    <a:pos x="11" y="128"/>
                  </a:cxn>
                  <a:cxn ang="0">
                    <a:pos x="14" y="136"/>
                  </a:cxn>
                  <a:cxn ang="0">
                    <a:pos x="20" y="142"/>
                  </a:cxn>
                  <a:cxn ang="0">
                    <a:pos x="26" y="149"/>
                  </a:cxn>
                  <a:cxn ang="0">
                    <a:pos x="32" y="153"/>
                  </a:cxn>
                  <a:cxn ang="0">
                    <a:pos x="39" y="159"/>
                  </a:cxn>
                  <a:cxn ang="0">
                    <a:pos x="46" y="163"/>
                  </a:cxn>
                  <a:cxn ang="0">
                    <a:pos x="53" y="167"/>
                  </a:cxn>
                  <a:cxn ang="0">
                    <a:pos x="60" y="170"/>
                  </a:cxn>
                  <a:cxn ang="0">
                    <a:pos x="64" y="158"/>
                  </a:cxn>
                  <a:cxn ang="0">
                    <a:pos x="66" y="148"/>
                  </a:cxn>
                  <a:cxn ang="0">
                    <a:pos x="69" y="136"/>
                  </a:cxn>
                  <a:cxn ang="0">
                    <a:pos x="73" y="125"/>
                  </a:cxn>
                  <a:cxn ang="0">
                    <a:pos x="78" y="115"/>
                  </a:cxn>
                  <a:cxn ang="0">
                    <a:pos x="82" y="104"/>
                  </a:cxn>
                  <a:cxn ang="0">
                    <a:pos x="87" y="94"/>
                  </a:cxn>
                  <a:cxn ang="0">
                    <a:pos x="92" y="83"/>
                  </a:cxn>
                  <a:cxn ang="0">
                    <a:pos x="95" y="78"/>
                  </a:cxn>
                  <a:cxn ang="0">
                    <a:pos x="99" y="75"/>
                  </a:cxn>
                  <a:cxn ang="0">
                    <a:pos x="102" y="70"/>
                  </a:cxn>
                  <a:cxn ang="0">
                    <a:pos x="106" y="66"/>
                  </a:cxn>
                  <a:cxn ang="0">
                    <a:pos x="109" y="61"/>
                  </a:cxn>
                  <a:cxn ang="0">
                    <a:pos x="112" y="56"/>
                  </a:cxn>
                  <a:cxn ang="0">
                    <a:pos x="115" y="52"/>
                  </a:cxn>
                  <a:cxn ang="0">
                    <a:pos x="117" y="47"/>
                  </a:cxn>
                  <a:cxn ang="0">
                    <a:pos x="121" y="43"/>
                  </a:cxn>
                  <a:cxn ang="0">
                    <a:pos x="123" y="40"/>
                  </a:cxn>
                  <a:cxn ang="0">
                    <a:pos x="127" y="36"/>
                  </a:cxn>
                  <a:cxn ang="0">
                    <a:pos x="129" y="33"/>
                  </a:cxn>
                  <a:cxn ang="0">
                    <a:pos x="133" y="29"/>
                  </a:cxn>
                  <a:cxn ang="0">
                    <a:pos x="136" y="26"/>
                  </a:cxn>
                  <a:cxn ang="0">
                    <a:pos x="139" y="22"/>
                  </a:cxn>
                  <a:cxn ang="0">
                    <a:pos x="142" y="19"/>
                  </a:cxn>
                </a:cxnLst>
                <a:rect l="0" t="0" r="r" b="b"/>
                <a:pathLst>
                  <a:path w="142" h="170">
                    <a:moveTo>
                      <a:pt x="142" y="19"/>
                    </a:moveTo>
                    <a:lnTo>
                      <a:pt x="136" y="14"/>
                    </a:lnTo>
                    <a:lnTo>
                      <a:pt x="129" y="11"/>
                    </a:lnTo>
                    <a:lnTo>
                      <a:pt x="121" y="6"/>
                    </a:lnTo>
                    <a:lnTo>
                      <a:pt x="113" y="4"/>
                    </a:lnTo>
                    <a:lnTo>
                      <a:pt x="105" y="1"/>
                    </a:lnTo>
                    <a:lnTo>
                      <a:pt x="96" y="0"/>
                    </a:lnTo>
                    <a:lnTo>
                      <a:pt x="87" y="0"/>
                    </a:lnTo>
                    <a:lnTo>
                      <a:pt x="79" y="0"/>
                    </a:lnTo>
                    <a:lnTo>
                      <a:pt x="69" y="1"/>
                    </a:lnTo>
                    <a:lnTo>
                      <a:pt x="61" y="4"/>
                    </a:lnTo>
                    <a:lnTo>
                      <a:pt x="53" y="6"/>
                    </a:lnTo>
                    <a:lnTo>
                      <a:pt x="46" y="11"/>
                    </a:lnTo>
                    <a:lnTo>
                      <a:pt x="39" y="14"/>
                    </a:lnTo>
                    <a:lnTo>
                      <a:pt x="32" y="20"/>
                    </a:lnTo>
                    <a:lnTo>
                      <a:pt x="26" y="25"/>
                    </a:lnTo>
                    <a:lnTo>
                      <a:pt x="20" y="32"/>
                    </a:lnTo>
                    <a:lnTo>
                      <a:pt x="14" y="38"/>
                    </a:lnTo>
                    <a:lnTo>
                      <a:pt x="11" y="46"/>
                    </a:lnTo>
                    <a:lnTo>
                      <a:pt x="7" y="53"/>
                    </a:lnTo>
                    <a:lnTo>
                      <a:pt x="4" y="61"/>
                    </a:lnTo>
                    <a:lnTo>
                      <a:pt x="2" y="69"/>
                    </a:lnTo>
                    <a:lnTo>
                      <a:pt x="0" y="77"/>
                    </a:lnTo>
                    <a:lnTo>
                      <a:pt x="0" y="87"/>
                    </a:lnTo>
                    <a:lnTo>
                      <a:pt x="0" y="96"/>
                    </a:lnTo>
                    <a:lnTo>
                      <a:pt x="2" y="104"/>
                    </a:lnTo>
                    <a:lnTo>
                      <a:pt x="4" y="112"/>
                    </a:lnTo>
                    <a:lnTo>
                      <a:pt x="7" y="121"/>
                    </a:lnTo>
                    <a:lnTo>
                      <a:pt x="11" y="128"/>
                    </a:lnTo>
                    <a:lnTo>
                      <a:pt x="14" y="136"/>
                    </a:lnTo>
                    <a:lnTo>
                      <a:pt x="20" y="142"/>
                    </a:lnTo>
                    <a:lnTo>
                      <a:pt x="26" y="149"/>
                    </a:lnTo>
                    <a:lnTo>
                      <a:pt x="32" y="153"/>
                    </a:lnTo>
                    <a:lnTo>
                      <a:pt x="39" y="159"/>
                    </a:lnTo>
                    <a:lnTo>
                      <a:pt x="46" y="163"/>
                    </a:lnTo>
                    <a:lnTo>
                      <a:pt x="53" y="167"/>
                    </a:lnTo>
                    <a:lnTo>
                      <a:pt x="60" y="170"/>
                    </a:lnTo>
                    <a:lnTo>
                      <a:pt x="64" y="158"/>
                    </a:lnTo>
                    <a:lnTo>
                      <a:pt x="66" y="148"/>
                    </a:lnTo>
                    <a:lnTo>
                      <a:pt x="69" y="136"/>
                    </a:lnTo>
                    <a:lnTo>
                      <a:pt x="73" y="125"/>
                    </a:lnTo>
                    <a:lnTo>
                      <a:pt x="78" y="115"/>
                    </a:lnTo>
                    <a:lnTo>
                      <a:pt x="82" y="104"/>
                    </a:lnTo>
                    <a:lnTo>
                      <a:pt x="87" y="94"/>
                    </a:lnTo>
                    <a:lnTo>
                      <a:pt x="92" y="83"/>
                    </a:lnTo>
                    <a:lnTo>
                      <a:pt x="95" y="78"/>
                    </a:lnTo>
                    <a:lnTo>
                      <a:pt x="99" y="75"/>
                    </a:lnTo>
                    <a:lnTo>
                      <a:pt x="102" y="70"/>
                    </a:lnTo>
                    <a:lnTo>
                      <a:pt x="106" y="66"/>
                    </a:lnTo>
                    <a:lnTo>
                      <a:pt x="109" y="61"/>
                    </a:lnTo>
                    <a:lnTo>
                      <a:pt x="112" y="56"/>
                    </a:lnTo>
                    <a:lnTo>
                      <a:pt x="115" y="52"/>
                    </a:lnTo>
                    <a:lnTo>
                      <a:pt x="117" y="47"/>
                    </a:lnTo>
                    <a:lnTo>
                      <a:pt x="121" y="43"/>
                    </a:lnTo>
                    <a:lnTo>
                      <a:pt x="123" y="40"/>
                    </a:lnTo>
                    <a:lnTo>
                      <a:pt x="127" y="36"/>
                    </a:lnTo>
                    <a:lnTo>
                      <a:pt x="129" y="33"/>
                    </a:lnTo>
                    <a:lnTo>
                      <a:pt x="133" y="29"/>
                    </a:lnTo>
                    <a:lnTo>
                      <a:pt x="136" y="26"/>
                    </a:lnTo>
                    <a:lnTo>
                      <a:pt x="139" y="22"/>
                    </a:lnTo>
                    <a:lnTo>
                      <a:pt x="142" y="19"/>
                    </a:lnTo>
                    <a:close/>
                  </a:path>
                </a:pathLst>
              </a:custGeom>
              <a:solidFill>
                <a:srgbClr val="F5F5E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44" name="Freeform 120"/>
              <p:cNvSpPr>
                <a:spLocks/>
              </p:cNvSpPr>
              <p:nvPr/>
            </p:nvSpPr>
            <p:spPr bwMode="auto">
              <a:xfrm>
                <a:off x="4960938" y="3248025"/>
                <a:ext cx="36513" cy="46038"/>
              </a:xfrm>
              <a:custGeom>
                <a:avLst/>
                <a:gdLst/>
                <a:ahLst/>
                <a:cxnLst>
                  <a:cxn ang="0">
                    <a:pos x="70" y="10"/>
                  </a:cxn>
                  <a:cxn ang="0">
                    <a:pos x="68" y="7"/>
                  </a:cxn>
                  <a:cxn ang="0">
                    <a:pos x="61" y="4"/>
                  </a:cxn>
                  <a:cxn ang="0">
                    <a:pos x="52" y="2"/>
                  </a:cxn>
                  <a:cxn ang="0">
                    <a:pos x="43" y="0"/>
                  </a:cxn>
                  <a:cxn ang="0">
                    <a:pos x="35" y="2"/>
                  </a:cxn>
                  <a:cxn ang="0">
                    <a:pos x="27" y="4"/>
                  </a:cxn>
                  <a:cxn ang="0">
                    <a:pos x="18" y="7"/>
                  </a:cxn>
                  <a:cxn ang="0">
                    <a:pos x="13" y="13"/>
                  </a:cxn>
                  <a:cxn ang="0">
                    <a:pos x="7" y="19"/>
                  </a:cxn>
                  <a:cxn ang="0">
                    <a:pos x="3" y="27"/>
                  </a:cxn>
                  <a:cxn ang="0">
                    <a:pos x="1" y="34"/>
                  </a:cxn>
                  <a:cxn ang="0">
                    <a:pos x="0" y="44"/>
                  </a:cxn>
                  <a:cxn ang="0">
                    <a:pos x="1" y="52"/>
                  </a:cxn>
                  <a:cxn ang="0">
                    <a:pos x="3" y="60"/>
                  </a:cxn>
                  <a:cxn ang="0">
                    <a:pos x="7" y="68"/>
                  </a:cxn>
                  <a:cxn ang="0">
                    <a:pos x="13" y="74"/>
                  </a:cxn>
                  <a:cxn ang="0">
                    <a:pos x="18" y="80"/>
                  </a:cxn>
                  <a:cxn ang="0">
                    <a:pos x="27" y="83"/>
                  </a:cxn>
                  <a:cxn ang="0">
                    <a:pos x="29" y="85"/>
                  </a:cxn>
                  <a:cxn ang="0">
                    <a:pos x="30" y="79"/>
                  </a:cxn>
                  <a:cxn ang="0">
                    <a:pos x="32" y="73"/>
                  </a:cxn>
                  <a:cxn ang="0">
                    <a:pos x="35" y="67"/>
                  </a:cxn>
                  <a:cxn ang="0">
                    <a:pos x="37" y="62"/>
                  </a:cxn>
                  <a:cxn ang="0">
                    <a:pos x="40" y="57"/>
                  </a:cxn>
                  <a:cxn ang="0">
                    <a:pos x="43" y="51"/>
                  </a:cxn>
                  <a:cxn ang="0">
                    <a:pos x="45" y="46"/>
                  </a:cxn>
                  <a:cxn ang="0">
                    <a:pos x="48" y="40"/>
                  </a:cxn>
                  <a:cxn ang="0">
                    <a:pos x="51" y="37"/>
                  </a:cxn>
                  <a:cxn ang="0">
                    <a:pos x="54" y="33"/>
                  </a:cxn>
                  <a:cxn ang="0">
                    <a:pos x="57" y="28"/>
                  </a:cxn>
                  <a:cxn ang="0">
                    <a:pos x="59" y="25"/>
                  </a:cxn>
                  <a:cxn ang="0">
                    <a:pos x="62" y="21"/>
                  </a:cxn>
                  <a:cxn ang="0">
                    <a:pos x="65" y="18"/>
                  </a:cxn>
                  <a:cxn ang="0">
                    <a:pos x="68" y="13"/>
                  </a:cxn>
                  <a:cxn ang="0">
                    <a:pos x="70" y="10"/>
                  </a:cxn>
                </a:cxnLst>
                <a:rect l="0" t="0" r="r" b="b"/>
                <a:pathLst>
                  <a:path w="70" h="85">
                    <a:moveTo>
                      <a:pt x="70" y="10"/>
                    </a:moveTo>
                    <a:lnTo>
                      <a:pt x="68" y="7"/>
                    </a:lnTo>
                    <a:lnTo>
                      <a:pt x="61" y="4"/>
                    </a:lnTo>
                    <a:lnTo>
                      <a:pt x="52" y="2"/>
                    </a:lnTo>
                    <a:lnTo>
                      <a:pt x="43" y="0"/>
                    </a:lnTo>
                    <a:lnTo>
                      <a:pt x="35" y="2"/>
                    </a:lnTo>
                    <a:lnTo>
                      <a:pt x="27" y="4"/>
                    </a:lnTo>
                    <a:lnTo>
                      <a:pt x="18" y="7"/>
                    </a:lnTo>
                    <a:lnTo>
                      <a:pt x="13" y="13"/>
                    </a:lnTo>
                    <a:lnTo>
                      <a:pt x="7" y="19"/>
                    </a:lnTo>
                    <a:lnTo>
                      <a:pt x="3" y="27"/>
                    </a:lnTo>
                    <a:lnTo>
                      <a:pt x="1" y="34"/>
                    </a:lnTo>
                    <a:lnTo>
                      <a:pt x="0" y="44"/>
                    </a:lnTo>
                    <a:lnTo>
                      <a:pt x="1" y="52"/>
                    </a:lnTo>
                    <a:lnTo>
                      <a:pt x="3" y="60"/>
                    </a:lnTo>
                    <a:lnTo>
                      <a:pt x="7" y="68"/>
                    </a:lnTo>
                    <a:lnTo>
                      <a:pt x="13" y="74"/>
                    </a:lnTo>
                    <a:lnTo>
                      <a:pt x="18" y="80"/>
                    </a:lnTo>
                    <a:lnTo>
                      <a:pt x="27" y="83"/>
                    </a:lnTo>
                    <a:lnTo>
                      <a:pt x="29" y="85"/>
                    </a:lnTo>
                    <a:lnTo>
                      <a:pt x="30" y="79"/>
                    </a:lnTo>
                    <a:lnTo>
                      <a:pt x="32" y="73"/>
                    </a:lnTo>
                    <a:lnTo>
                      <a:pt x="35" y="67"/>
                    </a:lnTo>
                    <a:lnTo>
                      <a:pt x="37" y="62"/>
                    </a:lnTo>
                    <a:lnTo>
                      <a:pt x="40" y="57"/>
                    </a:lnTo>
                    <a:lnTo>
                      <a:pt x="43" y="51"/>
                    </a:lnTo>
                    <a:lnTo>
                      <a:pt x="45" y="46"/>
                    </a:lnTo>
                    <a:lnTo>
                      <a:pt x="48" y="40"/>
                    </a:lnTo>
                    <a:lnTo>
                      <a:pt x="51" y="37"/>
                    </a:lnTo>
                    <a:lnTo>
                      <a:pt x="54" y="33"/>
                    </a:lnTo>
                    <a:lnTo>
                      <a:pt x="57" y="28"/>
                    </a:lnTo>
                    <a:lnTo>
                      <a:pt x="59" y="25"/>
                    </a:lnTo>
                    <a:lnTo>
                      <a:pt x="62" y="21"/>
                    </a:lnTo>
                    <a:lnTo>
                      <a:pt x="65" y="18"/>
                    </a:lnTo>
                    <a:lnTo>
                      <a:pt x="68" y="13"/>
                    </a:lnTo>
                    <a:lnTo>
                      <a:pt x="70" y="1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45" name="Freeform 121"/>
              <p:cNvSpPr>
                <a:spLocks/>
              </p:cNvSpPr>
              <p:nvPr/>
            </p:nvSpPr>
            <p:spPr bwMode="auto">
              <a:xfrm>
                <a:off x="5570538" y="3155950"/>
                <a:ext cx="42863" cy="182563"/>
              </a:xfrm>
              <a:custGeom>
                <a:avLst/>
                <a:gdLst/>
                <a:ahLst/>
                <a:cxnLst>
                  <a:cxn ang="0">
                    <a:pos x="7" y="332"/>
                  </a:cxn>
                  <a:cxn ang="0">
                    <a:pos x="0" y="344"/>
                  </a:cxn>
                  <a:cxn ang="0">
                    <a:pos x="3" y="312"/>
                  </a:cxn>
                  <a:cxn ang="0">
                    <a:pos x="7" y="281"/>
                  </a:cxn>
                  <a:cxn ang="0">
                    <a:pos x="13" y="249"/>
                  </a:cxn>
                  <a:cxn ang="0">
                    <a:pos x="20" y="218"/>
                  </a:cxn>
                  <a:cxn ang="0">
                    <a:pos x="29" y="187"/>
                  </a:cxn>
                  <a:cxn ang="0">
                    <a:pos x="37" y="156"/>
                  </a:cxn>
                  <a:cxn ang="0">
                    <a:pos x="44" y="123"/>
                  </a:cxn>
                  <a:cxn ang="0">
                    <a:pos x="51" y="91"/>
                  </a:cxn>
                  <a:cxn ang="0">
                    <a:pos x="52" y="89"/>
                  </a:cxn>
                  <a:cxn ang="0">
                    <a:pos x="53" y="87"/>
                  </a:cxn>
                  <a:cxn ang="0">
                    <a:pos x="54" y="83"/>
                  </a:cxn>
                  <a:cxn ang="0">
                    <a:pos x="55" y="81"/>
                  </a:cxn>
                  <a:cxn ang="0">
                    <a:pos x="55" y="77"/>
                  </a:cxn>
                  <a:cxn ang="0">
                    <a:pos x="57" y="74"/>
                  </a:cxn>
                  <a:cxn ang="0">
                    <a:pos x="57" y="71"/>
                  </a:cxn>
                  <a:cxn ang="0">
                    <a:pos x="58" y="68"/>
                  </a:cxn>
                  <a:cxn ang="0">
                    <a:pos x="61" y="60"/>
                  </a:cxn>
                  <a:cxn ang="0">
                    <a:pos x="64" y="52"/>
                  </a:cxn>
                  <a:cxn ang="0">
                    <a:pos x="67" y="42"/>
                  </a:cxn>
                  <a:cxn ang="0">
                    <a:pos x="69" y="34"/>
                  </a:cxn>
                  <a:cxn ang="0">
                    <a:pos x="72" y="26"/>
                  </a:cxn>
                  <a:cxn ang="0">
                    <a:pos x="75" y="16"/>
                  </a:cxn>
                  <a:cxn ang="0">
                    <a:pos x="78" y="8"/>
                  </a:cxn>
                  <a:cxn ang="0">
                    <a:pos x="81" y="0"/>
                  </a:cxn>
                  <a:cxn ang="0">
                    <a:pos x="80" y="22"/>
                  </a:cxn>
                  <a:cxn ang="0">
                    <a:pos x="78" y="43"/>
                  </a:cxn>
                  <a:cxn ang="0">
                    <a:pos x="74" y="66"/>
                  </a:cxn>
                  <a:cxn ang="0">
                    <a:pos x="72" y="87"/>
                  </a:cxn>
                  <a:cxn ang="0">
                    <a:pos x="62" y="129"/>
                  </a:cxn>
                  <a:cxn ang="0">
                    <a:pos x="53" y="170"/>
                  </a:cxn>
                  <a:cxn ang="0">
                    <a:pos x="41" y="211"/>
                  </a:cxn>
                  <a:cxn ang="0">
                    <a:pos x="30" y="252"/>
                  </a:cxn>
                  <a:cxn ang="0">
                    <a:pos x="18" y="291"/>
                  </a:cxn>
                  <a:cxn ang="0">
                    <a:pos x="7" y="332"/>
                  </a:cxn>
                </a:cxnLst>
                <a:rect l="0" t="0" r="r" b="b"/>
                <a:pathLst>
                  <a:path w="81" h="344">
                    <a:moveTo>
                      <a:pt x="7" y="332"/>
                    </a:moveTo>
                    <a:lnTo>
                      <a:pt x="0" y="344"/>
                    </a:lnTo>
                    <a:lnTo>
                      <a:pt x="3" y="312"/>
                    </a:lnTo>
                    <a:lnTo>
                      <a:pt x="7" y="281"/>
                    </a:lnTo>
                    <a:lnTo>
                      <a:pt x="13" y="249"/>
                    </a:lnTo>
                    <a:lnTo>
                      <a:pt x="20" y="218"/>
                    </a:lnTo>
                    <a:lnTo>
                      <a:pt x="29" y="187"/>
                    </a:lnTo>
                    <a:lnTo>
                      <a:pt x="37" y="156"/>
                    </a:lnTo>
                    <a:lnTo>
                      <a:pt x="44" y="123"/>
                    </a:lnTo>
                    <a:lnTo>
                      <a:pt x="51" y="91"/>
                    </a:lnTo>
                    <a:lnTo>
                      <a:pt x="52" y="89"/>
                    </a:lnTo>
                    <a:lnTo>
                      <a:pt x="53" y="87"/>
                    </a:lnTo>
                    <a:lnTo>
                      <a:pt x="54" y="83"/>
                    </a:lnTo>
                    <a:lnTo>
                      <a:pt x="55" y="81"/>
                    </a:lnTo>
                    <a:lnTo>
                      <a:pt x="55" y="77"/>
                    </a:lnTo>
                    <a:lnTo>
                      <a:pt x="57" y="74"/>
                    </a:lnTo>
                    <a:lnTo>
                      <a:pt x="57" y="71"/>
                    </a:lnTo>
                    <a:lnTo>
                      <a:pt x="58" y="68"/>
                    </a:lnTo>
                    <a:lnTo>
                      <a:pt x="61" y="60"/>
                    </a:lnTo>
                    <a:lnTo>
                      <a:pt x="64" y="52"/>
                    </a:lnTo>
                    <a:lnTo>
                      <a:pt x="67" y="42"/>
                    </a:lnTo>
                    <a:lnTo>
                      <a:pt x="69" y="34"/>
                    </a:lnTo>
                    <a:lnTo>
                      <a:pt x="72" y="26"/>
                    </a:lnTo>
                    <a:lnTo>
                      <a:pt x="75" y="16"/>
                    </a:lnTo>
                    <a:lnTo>
                      <a:pt x="78" y="8"/>
                    </a:lnTo>
                    <a:lnTo>
                      <a:pt x="81" y="0"/>
                    </a:lnTo>
                    <a:lnTo>
                      <a:pt x="80" y="22"/>
                    </a:lnTo>
                    <a:lnTo>
                      <a:pt x="78" y="43"/>
                    </a:lnTo>
                    <a:lnTo>
                      <a:pt x="74" y="66"/>
                    </a:lnTo>
                    <a:lnTo>
                      <a:pt x="72" y="87"/>
                    </a:lnTo>
                    <a:lnTo>
                      <a:pt x="62" y="129"/>
                    </a:lnTo>
                    <a:lnTo>
                      <a:pt x="53" y="170"/>
                    </a:lnTo>
                    <a:lnTo>
                      <a:pt x="41" y="211"/>
                    </a:lnTo>
                    <a:lnTo>
                      <a:pt x="30" y="252"/>
                    </a:lnTo>
                    <a:lnTo>
                      <a:pt x="18" y="291"/>
                    </a:lnTo>
                    <a:lnTo>
                      <a:pt x="7" y="332"/>
                    </a:lnTo>
                    <a:close/>
                  </a:path>
                </a:pathLst>
              </a:custGeom>
              <a:solidFill>
                <a:srgbClr val="9999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46" name="Freeform 122"/>
              <p:cNvSpPr>
                <a:spLocks/>
              </p:cNvSpPr>
              <p:nvPr/>
            </p:nvSpPr>
            <p:spPr bwMode="auto">
              <a:xfrm>
                <a:off x="5614988" y="3228975"/>
                <a:ext cx="22225" cy="101600"/>
              </a:xfrm>
              <a:custGeom>
                <a:avLst/>
                <a:gdLst/>
                <a:ahLst/>
                <a:cxnLst>
                  <a:cxn ang="0">
                    <a:pos x="17" y="145"/>
                  </a:cxn>
                  <a:cxn ang="0">
                    <a:pos x="0" y="191"/>
                  </a:cxn>
                  <a:cxn ang="0">
                    <a:pos x="2" y="169"/>
                  </a:cxn>
                  <a:cxn ang="0">
                    <a:pos x="7" y="148"/>
                  </a:cxn>
                  <a:cxn ang="0">
                    <a:pos x="10" y="126"/>
                  </a:cxn>
                  <a:cxn ang="0">
                    <a:pos x="16" y="105"/>
                  </a:cxn>
                  <a:cxn ang="0">
                    <a:pos x="21" y="86"/>
                  </a:cxn>
                  <a:cxn ang="0">
                    <a:pos x="25" y="64"/>
                  </a:cxn>
                  <a:cxn ang="0">
                    <a:pos x="30" y="43"/>
                  </a:cxn>
                  <a:cxn ang="0">
                    <a:pos x="35" y="21"/>
                  </a:cxn>
                  <a:cxn ang="0">
                    <a:pos x="36" y="19"/>
                  </a:cxn>
                  <a:cxn ang="0">
                    <a:pos x="37" y="16"/>
                  </a:cxn>
                  <a:cxn ang="0">
                    <a:pos x="37" y="14"/>
                  </a:cxn>
                  <a:cxn ang="0">
                    <a:pos x="38" y="11"/>
                  </a:cxn>
                  <a:cxn ang="0">
                    <a:pos x="38" y="8"/>
                  </a:cxn>
                  <a:cxn ang="0">
                    <a:pos x="39" y="5"/>
                  </a:cxn>
                  <a:cxn ang="0">
                    <a:pos x="39" y="2"/>
                  </a:cxn>
                  <a:cxn ang="0">
                    <a:pos x="41" y="0"/>
                  </a:cxn>
                  <a:cxn ang="0">
                    <a:pos x="39" y="19"/>
                  </a:cxn>
                  <a:cxn ang="0">
                    <a:pos x="37" y="38"/>
                  </a:cxn>
                  <a:cxn ang="0">
                    <a:pos x="35" y="55"/>
                  </a:cxn>
                  <a:cxn ang="0">
                    <a:pos x="32" y="74"/>
                  </a:cxn>
                  <a:cxn ang="0">
                    <a:pos x="29" y="91"/>
                  </a:cxn>
                  <a:cxn ang="0">
                    <a:pos x="25" y="110"/>
                  </a:cxn>
                  <a:cxn ang="0">
                    <a:pos x="22" y="128"/>
                  </a:cxn>
                  <a:cxn ang="0">
                    <a:pos x="17" y="145"/>
                  </a:cxn>
                </a:cxnLst>
                <a:rect l="0" t="0" r="r" b="b"/>
                <a:pathLst>
                  <a:path w="41" h="191">
                    <a:moveTo>
                      <a:pt x="17" y="145"/>
                    </a:moveTo>
                    <a:lnTo>
                      <a:pt x="0" y="191"/>
                    </a:lnTo>
                    <a:lnTo>
                      <a:pt x="2" y="169"/>
                    </a:lnTo>
                    <a:lnTo>
                      <a:pt x="7" y="148"/>
                    </a:lnTo>
                    <a:lnTo>
                      <a:pt x="10" y="126"/>
                    </a:lnTo>
                    <a:lnTo>
                      <a:pt x="16" y="105"/>
                    </a:lnTo>
                    <a:lnTo>
                      <a:pt x="21" y="86"/>
                    </a:lnTo>
                    <a:lnTo>
                      <a:pt x="25" y="64"/>
                    </a:lnTo>
                    <a:lnTo>
                      <a:pt x="30" y="43"/>
                    </a:lnTo>
                    <a:lnTo>
                      <a:pt x="35" y="21"/>
                    </a:lnTo>
                    <a:lnTo>
                      <a:pt x="36" y="19"/>
                    </a:lnTo>
                    <a:lnTo>
                      <a:pt x="37" y="16"/>
                    </a:lnTo>
                    <a:lnTo>
                      <a:pt x="37" y="14"/>
                    </a:lnTo>
                    <a:lnTo>
                      <a:pt x="38" y="11"/>
                    </a:lnTo>
                    <a:lnTo>
                      <a:pt x="38" y="8"/>
                    </a:lnTo>
                    <a:lnTo>
                      <a:pt x="39" y="5"/>
                    </a:lnTo>
                    <a:lnTo>
                      <a:pt x="39" y="2"/>
                    </a:lnTo>
                    <a:lnTo>
                      <a:pt x="41" y="0"/>
                    </a:lnTo>
                    <a:lnTo>
                      <a:pt x="39" y="19"/>
                    </a:lnTo>
                    <a:lnTo>
                      <a:pt x="37" y="38"/>
                    </a:lnTo>
                    <a:lnTo>
                      <a:pt x="35" y="55"/>
                    </a:lnTo>
                    <a:lnTo>
                      <a:pt x="32" y="74"/>
                    </a:lnTo>
                    <a:lnTo>
                      <a:pt x="29" y="91"/>
                    </a:lnTo>
                    <a:lnTo>
                      <a:pt x="25" y="110"/>
                    </a:lnTo>
                    <a:lnTo>
                      <a:pt x="22" y="128"/>
                    </a:lnTo>
                    <a:lnTo>
                      <a:pt x="17" y="145"/>
                    </a:lnTo>
                    <a:close/>
                  </a:path>
                </a:pathLst>
              </a:custGeom>
              <a:solidFill>
                <a:srgbClr val="99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47" name="Freeform 123"/>
              <p:cNvSpPr>
                <a:spLocks/>
              </p:cNvSpPr>
              <p:nvPr/>
            </p:nvSpPr>
            <p:spPr bwMode="auto">
              <a:xfrm>
                <a:off x="5546726" y="3422650"/>
                <a:ext cx="50800" cy="20638"/>
              </a:xfrm>
              <a:custGeom>
                <a:avLst/>
                <a:gdLst/>
                <a:ahLst/>
                <a:cxnLst>
                  <a:cxn ang="0">
                    <a:pos x="67" y="21"/>
                  </a:cxn>
                  <a:cxn ang="0">
                    <a:pos x="69" y="20"/>
                  </a:cxn>
                  <a:cxn ang="0">
                    <a:pos x="73" y="19"/>
                  </a:cxn>
                  <a:cxn ang="0">
                    <a:pos x="75" y="19"/>
                  </a:cxn>
                  <a:cxn ang="0">
                    <a:pos x="78" y="18"/>
                  </a:cxn>
                  <a:cxn ang="0">
                    <a:pos x="81" y="18"/>
                  </a:cxn>
                  <a:cxn ang="0">
                    <a:pos x="84" y="18"/>
                  </a:cxn>
                  <a:cxn ang="0">
                    <a:pos x="88" y="18"/>
                  </a:cxn>
                  <a:cxn ang="0">
                    <a:pos x="90" y="18"/>
                  </a:cxn>
                  <a:cxn ang="0">
                    <a:pos x="92" y="20"/>
                  </a:cxn>
                  <a:cxn ang="0">
                    <a:pos x="94" y="21"/>
                  </a:cxn>
                  <a:cxn ang="0">
                    <a:pos x="94" y="24"/>
                  </a:cxn>
                  <a:cxn ang="0">
                    <a:pos x="94" y="26"/>
                  </a:cxn>
                  <a:cxn ang="0">
                    <a:pos x="94" y="30"/>
                  </a:cxn>
                  <a:cxn ang="0">
                    <a:pos x="92" y="32"/>
                  </a:cxn>
                  <a:cxn ang="0">
                    <a:pos x="91" y="34"/>
                  </a:cxn>
                  <a:cxn ang="0">
                    <a:pos x="90" y="37"/>
                  </a:cxn>
                  <a:cxn ang="0">
                    <a:pos x="84" y="34"/>
                  </a:cxn>
                  <a:cxn ang="0">
                    <a:pos x="78" y="32"/>
                  </a:cxn>
                  <a:cxn ang="0">
                    <a:pos x="71" y="32"/>
                  </a:cxn>
                  <a:cxn ang="0">
                    <a:pos x="66" y="32"/>
                  </a:cxn>
                  <a:cxn ang="0">
                    <a:pos x="53" y="34"/>
                  </a:cxn>
                  <a:cxn ang="0">
                    <a:pos x="41" y="37"/>
                  </a:cxn>
                  <a:cxn ang="0">
                    <a:pos x="35" y="38"/>
                  </a:cxn>
                  <a:cxn ang="0">
                    <a:pos x="29" y="38"/>
                  </a:cxn>
                  <a:cxn ang="0">
                    <a:pos x="23" y="38"/>
                  </a:cxn>
                  <a:cxn ang="0">
                    <a:pos x="19" y="35"/>
                  </a:cxn>
                  <a:cxn ang="0">
                    <a:pos x="14" y="33"/>
                  </a:cxn>
                  <a:cxn ang="0">
                    <a:pos x="8" y="30"/>
                  </a:cxn>
                  <a:cxn ang="0">
                    <a:pos x="5" y="24"/>
                  </a:cxn>
                  <a:cxn ang="0">
                    <a:pos x="0" y="17"/>
                  </a:cxn>
                  <a:cxn ang="0">
                    <a:pos x="1" y="13"/>
                  </a:cxn>
                  <a:cxn ang="0">
                    <a:pos x="2" y="11"/>
                  </a:cxn>
                  <a:cxn ang="0">
                    <a:pos x="5" y="9"/>
                  </a:cxn>
                  <a:cxn ang="0">
                    <a:pos x="8" y="7"/>
                  </a:cxn>
                  <a:cxn ang="0">
                    <a:pos x="11" y="5"/>
                  </a:cxn>
                  <a:cxn ang="0">
                    <a:pos x="14" y="4"/>
                  </a:cxn>
                  <a:cxn ang="0">
                    <a:pos x="16" y="3"/>
                  </a:cxn>
                  <a:cxn ang="0">
                    <a:pos x="19" y="0"/>
                  </a:cxn>
                  <a:cxn ang="0">
                    <a:pos x="25" y="1"/>
                  </a:cxn>
                  <a:cxn ang="0">
                    <a:pos x="30" y="3"/>
                  </a:cxn>
                  <a:cxn ang="0">
                    <a:pos x="37" y="4"/>
                  </a:cxn>
                  <a:cxn ang="0">
                    <a:pos x="44" y="5"/>
                  </a:cxn>
                  <a:cxn ang="0">
                    <a:pos x="51" y="7"/>
                  </a:cxn>
                  <a:cxn ang="0">
                    <a:pos x="57" y="11"/>
                  </a:cxn>
                  <a:cxn ang="0">
                    <a:pos x="62" y="16"/>
                  </a:cxn>
                  <a:cxn ang="0">
                    <a:pos x="67" y="21"/>
                  </a:cxn>
                </a:cxnLst>
                <a:rect l="0" t="0" r="r" b="b"/>
                <a:pathLst>
                  <a:path w="94" h="38">
                    <a:moveTo>
                      <a:pt x="67" y="21"/>
                    </a:moveTo>
                    <a:lnTo>
                      <a:pt x="69" y="20"/>
                    </a:lnTo>
                    <a:lnTo>
                      <a:pt x="73" y="19"/>
                    </a:lnTo>
                    <a:lnTo>
                      <a:pt x="75" y="19"/>
                    </a:lnTo>
                    <a:lnTo>
                      <a:pt x="78" y="18"/>
                    </a:lnTo>
                    <a:lnTo>
                      <a:pt x="81" y="18"/>
                    </a:lnTo>
                    <a:lnTo>
                      <a:pt x="84" y="18"/>
                    </a:lnTo>
                    <a:lnTo>
                      <a:pt x="88" y="18"/>
                    </a:lnTo>
                    <a:lnTo>
                      <a:pt x="90" y="18"/>
                    </a:lnTo>
                    <a:lnTo>
                      <a:pt x="92" y="20"/>
                    </a:lnTo>
                    <a:lnTo>
                      <a:pt x="94" y="21"/>
                    </a:lnTo>
                    <a:lnTo>
                      <a:pt x="94" y="24"/>
                    </a:lnTo>
                    <a:lnTo>
                      <a:pt x="94" y="26"/>
                    </a:lnTo>
                    <a:lnTo>
                      <a:pt x="94" y="30"/>
                    </a:lnTo>
                    <a:lnTo>
                      <a:pt x="92" y="32"/>
                    </a:lnTo>
                    <a:lnTo>
                      <a:pt x="91" y="34"/>
                    </a:lnTo>
                    <a:lnTo>
                      <a:pt x="90" y="37"/>
                    </a:lnTo>
                    <a:lnTo>
                      <a:pt x="84" y="34"/>
                    </a:lnTo>
                    <a:lnTo>
                      <a:pt x="78" y="32"/>
                    </a:lnTo>
                    <a:lnTo>
                      <a:pt x="71" y="32"/>
                    </a:lnTo>
                    <a:lnTo>
                      <a:pt x="66" y="32"/>
                    </a:lnTo>
                    <a:lnTo>
                      <a:pt x="53" y="34"/>
                    </a:lnTo>
                    <a:lnTo>
                      <a:pt x="41" y="37"/>
                    </a:lnTo>
                    <a:lnTo>
                      <a:pt x="35" y="38"/>
                    </a:lnTo>
                    <a:lnTo>
                      <a:pt x="29" y="38"/>
                    </a:lnTo>
                    <a:lnTo>
                      <a:pt x="23" y="38"/>
                    </a:lnTo>
                    <a:lnTo>
                      <a:pt x="19" y="35"/>
                    </a:lnTo>
                    <a:lnTo>
                      <a:pt x="14" y="33"/>
                    </a:lnTo>
                    <a:lnTo>
                      <a:pt x="8" y="30"/>
                    </a:lnTo>
                    <a:lnTo>
                      <a:pt x="5" y="24"/>
                    </a:lnTo>
                    <a:lnTo>
                      <a:pt x="0" y="17"/>
                    </a:lnTo>
                    <a:lnTo>
                      <a:pt x="1" y="13"/>
                    </a:lnTo>
                    <a:lnTo>
                      <a:pt x="2" y="11"/>
                    </a:lnTo>
                    <a:lnTo>
                      <a:pt x="5" y="9"/>
                    </a:lnTo>
                    <a:lnTo>
                      <a:pt x="8" y="7"/>
                    </a:lnTo>
                    <a:lnTo>
                      <a:pt x="11" y="5"/>
                    </a:lnTo>
                    <a:lnTo>
                      <a:pt x="14" y="4"/>
                    </a:lnTo>
                    <a:lnTo>
                      <a:pt x="16" y="3"/>
                    </a:lnTo>
                    <a:lnTo>
                      <a:pt x="19" y="0"/>
                    </a:lnTo>
                    <a:lnTo>
                      <a:pt x="25" y="1"/>
                    </a:lnTo>
                    <a:lnTo>
                      <a:pt x="30" y="3"/>
                    </a:lnTo>
                    <a:lnTo>
                      <a:pt x="37" y="4"/>
                    </a:lnTo>
                    <a:lnTo>
                      <a:pt x="44" y="5"/>
                    </a:lnTo>
                    <a:lnTo>
                      <a:pt x="51" y="7"/>
                    </a:lnTo>
                    <a:lnTo>
                      <a:pt x="57" y="11"/>
                    </a:lnTo>
                    <a:lnTo>
                      <a:pt x="62" y="16"/>
                    </a:lnTo>
                    <a:lnTo>
                      <a:pt x="67" y="21"/>
                    </a:lnTo>
                    <a:close/>
                  </a:path>
                </a:pathLst>
              </a:custGeom>
              <a:solidFill>
                <a:srgbClr val="D6D6B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48" name="Freeform 124"/>
              <p:cNvSpPr>
                <a:spLocks/>
              </p:cNvSpPr>
              <p:nvPr/>
            </p:nvSpPr>
            <p:spPr bwMode="auto">
              <a:xfrm>
                <a:off x="4859338" y="3194050"/>
                <a:ext cx="531813" cy="284163"/>
              </a:xfrm>
              <a:custGeom>
                <a:avLst/>
                <a:gdLst/>
                <a:ahLst/>
                <a:cxnLst>
                  <a:cxn ang="0">
                    <a:pos x="23" y="342"/>
                  </a:cxn>
                  <a:cxn ang="0">
                    <a:pos x="67" y="380"/>
                  </a:cxn>
                  <a:cxn ang="0">
                    <a:pos x="139" y="384"/>
                  </a:cxn>
                  <a:cxn ang="0">
                    <a:pos x="167" y="364"/>
                  </a:cxn>
                  <a:cxn ang="0">
                    <a:pos x="193" y="239"/>
                  </a:cxn>
                  <a:cxn ang="0">
                    <a:pos x="238" y="139"/>
                  </a:cxn>
                  <a:cxn ang="0">
                    <a:pos x="254" y="127"/>
                  </a:cxn>
                  <a:cxn ang="0">
                    <a:pos x="221" y="221"/>
                  </a:cxn>
                  <a:cxn ang="0">
                    <a:pos x="215" y="361"/>
                  </a:cxn>
                  <a:cxn ang="0">
                    <a:pos x="227" y="399"/>
                  </a:cxn>
                  <a:cxn ang="0">
                    <a:pos x="243" y="430"/>
                  </a:cxn>
                  <a:cxn ang="0">
                    <a:pos x="253" y="438"/>
                  </a:cxn>
                  <a:cxn ang="0">
                    <a:pos x="321" y="438"/>
                  </a:cxn>
                  <a:cxn ang="0">
                    <a:pos x="376" y="388"/>
                  </a:cxn>
                  <a:cxn ang="0">
                    <a:pos x="390" y="348"/>
                  </a:cxn>
                  <a:cxn ang="0">
                    <a:pos x="398" y="322"/>
                  </a:cxn>
                  <a:cxn ang="0">
                    <a:pos x="408" y="271"/>
                  </a:cxn>
                  <a:cxn ang="0">
                    <a:pos x="411" y="315"/>
                  </a:cxn>
                  <a:cxn ang="0">
                    <a:pos x="450" y="391"/>
                  </a:cxn>
                  <a:cxn ang="0">
                    <a:pos x="524" y="431"/>
                  </a:cxn>
                  <a:cxn ang="0">
                    <a:pos x="601" y="397"/>
                  </a:cxn>
                  <a:cxn ang="0">
                    <a:pos x="640" y="358"/>
                  </a:cxn>
                  <a:cxn ang="0">
                    <a:pos x="652" y="265"/>
                  </a:cxn>
                  <a:cxn ang="0">
                    <a:pos x="670" y="256"/>
                  </a:cxn>
                  <a:cxn ang="0">
                    <a:pos x="693" y="347"/>
                  </a:cxn>
                  <a:cxn ang="0">
                    <a:pos x="703" y="393"/>
                  </a:cxn>
                  <a:cxn ang="0">
                    <a:pos x="778" y="407"/>
                  </a:cxn>
                  <a:cxn ang="0">
                    <a:pos x="826" y="304"/>
                  </a:cxn>
                  <a:cxn ang="0">
                    <a:pos x="813" y="194"/>
                  </a:cxn>
                  <a:cxn ang="0">
                    <a:pos x="803" y="166"/>
                  </a:cxn>
                  <a:cxn ang="0">
                    <a:pos x="823" y="124"/>
                  </a:cxn>
                  <a:cxn ang="0">
                    <a:pos x="831" y="107"/>
                  </a:cxn>
                  <a:cxn ang="0">
                    <a:pos x="862" y="12"/>
                  </a:cxn>
                  <a:cxn ang="0">
                    <a:pos x="890" y="6"/>
                  </a:cxn>
                  <a:cxn ang="0">
                    <a:pos x="880" y="28"/>
                  </a:cxn>
                  <a:cxn ang="0">
                    <a:pos x="867" y="154"/>
                  </a:cxn>
                  <a:cxn ang="0">
                    <a:pos x="886" y="203"/>
                  </a:cxn>
                  <a:cxn ang="0">
                    <a:pos x="909" y="239"/>
                  </a:cxn>
                  <a:cxn ang="0">
                    <a:pos x="923" y="258"/>
                  </a:cxn>
                  <a:cxn ang="0">
                    <a:pos x="940" y="286"/>
                  </a:cxn>
                  <a:cxn ang="0">
                    <a:pos x="957" y="313"/>
                  </a:cxn>
                  <a:cxn ang="0">
                    <a:pos x="971" y="331"/>
                  </a:cxn>
                  <a:cxn ang="0">
                    <a:pos x="991" y="357"/>
                  </a:cxn>
                  <a:cxn ang="0">
                    <a:pos x="1003" y="383"/>
                  </a:cxn>
                  <a:cxn ang="0">
                    <a:pos x="990" y="439"/>
                  </a:cxn>
                  <a:cxn ang="0">
                    <a:pos x="974" y="458"/>
                  </a:cxn>
                  <a:cxn ang="0">
                    <a:pos x="913" y="487"/>
                  </a:cxn>
                  <a:cxn ang="0">
                    <a:pos x="791" y="493"/>
                  </a:cxn>
                  <a:cxn ang="0">
                    <a:pos x="680" y="516"/>
                  </a:cxn>
                  <a:cxn ang="0">
                    <a:pos x="553" y="537"/>
                  </a:cxn>
                  <a:cxn ang="0">
                    <a:pos x="484" y="529"/>
                  </a:cxn>
                  <a:cxn ang="0">
                    <a:pos x="454" y="515"/>
                  </a:cxn>
                  <a:cxn ang="0">
                    <a:pos x="392" y="529"/>
                  </a:cxn>
                  <a:cxn ang="0">
                    <a:pos x="309" y="507"/>
                  </a:cxn>
                  <a:cxn ang="0">
                    <a:pos x="174" y="507"/>
                  </a:cxn>
                  <a:cxn ang="0">
                    <a:pos x="150" y="487"/>
                  </a:cxn>
                  <a:cxn ang="0">
                    <a:pos x="89" y="460"/>
                  </a:cxn>
                  <a:cxn ang="0">
                    <a:pos x="64" y="438"/>
                  </a:cxn>
                  <a:cxn ang="0">
                    <a:pos x="44" y="425"/>
                  </a:cxn>
                  <a:cxn ang="0">
                    <a:pos x="26" y="355"/>
                  </a:cxn>
                  <a:cxn ang="0">
                    <a:pos x="22" y="338"/>
                  </a:cxn>
                </a:cxnLst>
                <a:rect l="0" t="0" r="r" b="b"/>
                <a:pathLst>
                  <a:path w="1005" h="538">
                    <a:moveTo>
                      <a:pt x="11" y="300"/>
                    </a:moveTo>
                    <a:lnTo>
                      <a:pt x="12" y="303"/>
                    </a:lnTo>
                    <a:lnTo>
                      <a:pt x="12" y="309"/>
                    </a:lnTo>
                    <a:lnTo>
                      <a:pt x="13" y="316"/>
                    </a:lnTo>
                    <a:lnTo>
                      <a:pt x="15" y="323"/>
                    </a:lnTo>
                    <a:lnTo>
                      <a:pt x="18" y="331"/>
                    </a:lnTo>
                    <a:lnTo>
                      <a:pt x="20" y="337"/>
                    </a:lnTo>
                    <a:lnTo>
                      <a:pt x="22" y="340"/>
                    </a:lnTo>
                    <a:lnTo>
                      <a:pt x="23" y="342"/>
                    </a:lnTo>
                    <a:lnTo>
                      <a:pt x="26" y="343"/>
                    </a:lnTo>
                    <a:lnTo>
                      <a:pt x="28" y="343"/>
                    </a:lnTo>
                    <a:lnTo>
                      <a:pt x="28" y="349"/>
                    </a:lnTo>
                    <a:lnTo>
                      <a:pt x="28" y="355"/>
                    </a:lnTo>
                    <a:lnTo>
                      <a:pt x="32" y="357"/>
                    </a:lnTo>
                    <a:lnTo>
                      <a:pt x="39" y="362"/>
                    </a:lnTo>
                    <a:lnTo>
                      <a:pt x="48" y="368"/>
                    </a:lnTo>
                    <a:lnTo>
                      <a:pt x="57" y="373"/>
                    </a:lnTo>
                    <a:lnTo>
                      <a:pt x="67" y="380"/>
                    </a:lnTo>
                    <a:lnTo>
                      <a:pt x="75" y="385"/>
                    </a:lnTo>
                    <a:lnTo>
                      <a:pt x="81" y="390"/>
                    </a:lnTo>
                    <a:lnTo>
                      <a:pt x="83" y="393"/>
                    </a:lnTo>
                    <a:lnTo>
                      <a:pt x="91" y="393"/>
                    </a:lnTo>
                    <a:lnTo>
                      <a:pt x="102" y="392"/>
                    </a:lnTo>
                    <a:lnTo>
                      <a:pt x="111" y="390"/>
                    </a:lnTo>
                    <a:lnTo>
                      <a:pt x="121" y="388"/>
                    </a:lnTo>
                    <a:lnTo>
                      <a:pt x="131" y="386"/>
                    </a:lnTo>
                    <a:lnTo>
                      <a:pt x="139" y="384"/>
                    </a:lnTo>
                    <a:lnTo>
                      <a:pt x="147" y="383"/>
                    </a:lnTo>
                    <a:lnTo>
                      <a:pt x="154" y="383"/>
                    </a:lnTo>
                    <a:lnTo>
                      <a:pt x="160" y="377"/>
                    </a:lnTo>
                    <a:lnTo>
                      <a:pt x="160" y="375"/>
                    </a:lnTo>
                    <a:lnTo>
                      <a:pt x="161" y="372"/>
                    </a:lnTo>
                    <a:lnTo>
                      <a:pt x="163" y="370"/>
                    </a:lnTo>
                    <a:lnTo>
                      <a:pt x="164" y="369"/>
                    </a:lnTo>
                    <a:lnTo>
                      <a:pt x="166" y="366"/>
                    </a:lnTo>
                    <a:lnTo>
                      <a:pt x="167" y="364"/>
                    </a:lnTo>
                    <a:lnTo>
                      <a:pt x="170" y="362"/>
                    </a:lnTo>
                    <a:lnTo>
                      <a:pt x="172" y="361"/>
                    </a:lnTo>
                    <a:lnTo>
                      <a:pt x="172" y="343"/>
                    </a:lnTo>
                    <a:lnTo>
                      <a:pt x="176" y="327"/>
                    </a:lnTo>
                    <a:lnTo>
                      <a:pt x="179" y="309"/>
                    </a:lnTo>
                    <a:lnTo>
                      <a:pt x="183" y="292"/>
                    </a:lnTo>
                    <a:lnTo>
                      <a:pt x="187" y="274"/>
                    </a:lnTo>
                    <a:lnTo>
                      <a:pt x="191" y="256"/>
                    </a:lnTo>
                    <a:lnTo>
                      <a:pt x="193" y="239"/>
                    </a:lnTo>
                    <a:lnTo>
                      <a:pt x="193" y="221"/>
                    </a:lnTo>
                    <a:lnTo>
                      <a:pt x="197" y="219"/>
                    </a:lnTo>
                    <a:lnTo>
                      <a:pt x="202" y="210"/>
                    </a:lnTo>
                    <a:lnTo>
                      <a:pt x="211" y="197"/>
                    </a:lnTo>
                    <a:lnTo>
                      <a:pt x="218" y="183"/>
                    </a:lnTo>
                    <a:lnTo>
                      <a:pt x="226" y="168"/>
                    </a:lnTo>
                    <a:lnTo>
                      <a:pt x="232" y="155"/>
                    </a:lnTo>
                    <a:lnTo>
                      <a:pt x="236" y="144"/>
                    </a:lnTo>
                    <a:lnTo>
                      <a:pt x="238" y="139"/>
                    </a:lnTo>
                    <a:lnTo>
                      <a:pt x="240" y="138"/>
                    </a:lnTo>
                    <a:lnTo>
                      <a:pt x="243" y="136"/>
                    </a:lnTo>
                    <a:lnTo>
                      <a:pt x="246" y="134"/>
                    </a:lnTo>
                    <a:lnTo>
                      <a:pt x="248" y="130"/>
                    </a:lnTo>
                    <a:lnTo>
                      <a:pt x="250" y="128"/>
                    </a:lnTo>
                    <a:lnTo>
                      <a:pt x="253" y="125"/>
                    </a:lnTo>
                    <a:lnTo>
                      <a:pt x="254" y="123"/>
                    </a:lnTo>
                    <a:lnTo>
                      <a:pt x="255" y="122"/>
                    </a:lnTo>
                    <a:lnTo>
                      <a:pt x="254" y="127"/>
                    </a:lnTo>
                    <a:lnTo>
                      <a:pt x="250" y="135"/>
                    </a:lnTo>
                    <a:lnTo>
                      <a:pt x="247" y="144"/>
                    </a:lnTo>
                    <a:lnTo>
                      <a:pt x="242" y="155"/>
                    </a:lnTo>
                    <a:lnTo>
                      <a:pt x="238" y="165"/>
                    </a:lnTo>
                    <a:lnTo>
                      <a:pt x="234" y="175"/>
                    </a:lnTo>
                    <a:lnTo>
                      <a:pt x="229" y="180"/>
                    </a:lnTo>
                    <a:lnTo>
                      <a:pt x="227" y="183"/>
                    </a:lnTo>
                    <a:lnTo>
                      <a:pt x="225" y="200"/>
                    </a:lnTo>
                    <a:lnTo>
                      <a:pt x="221" y="221"/>
                    </a:lnTo>
                    <a:lnTo>
                      <a:pt x="215" y="246"/>
                    </a:lnTo>
                    <a:lnTo>
                      <a:pt x="211" y="272"/>
                    </a:lnTo>
                    <a:lnTo>
                      <a:pt x="206" y="297"/>
                    </a:lnTo>
                    <a:lnTo>
                      <a:pt x="204" y="322"/>
                    </a:lnTo>
                    <a:lnTo>
                      <a:pt x="204" y="333"/>
                    </a:lnTo>
                    <a:lnTo>
                      <a:pt x="205" y="343"/>
                    </a:lnTo>
                    <a:lnTo>
                      <a:pt x="207" y="352"/>
                    </a:lnTo>
                    <a:lnTo>
                      <a:pt x="211" y="361"/>
                    </a:lnTo>
                    <a:lnTo>
                      <a:pt x="215" y="361"/>
                    </a:lnTo>
                    <a:lnTo>
                      <a:pt x="218" y="363"/>
                    </a:lnTo>
                    <a:lnTo>
                      <a:pt x="218" y="368"/>
                    </a:lnTo>
                    <a:lnTo>
                      <a:pt x="219" y="373"/>
                    </a:lnTo>
                    <a:lnTo>
                      <a:pt x="219" y="379"/>
                    </a:lnTo>
                    <a:lnTo>
                      <a:pt x="219" y="385"/>
                    </a:lnTo>
                    <a:lnTo>
                      <a:pt x="219" y="391"/>
                    </a:lnTo>
                    <a:lnTo>
                      <a:pt x="220" y="396"/>
                    </a:lnTo>
                    <a:lnTo>
                      <a:pt x="221" y="399"/>
                    </a:lnTo>
                    <a:lnTo>
                      <a:pt x="227" y="399"/>
                    </a:lnTo>
                    <a:lnTo>
                      <a:pt x="228" y="402"/>
                    </a:lnTo>
                    <a:lnTo>
                      <a:pt x="229" y="405"/>
                    </a:lnTo>
                    <a:lnTo>
                      <a:pt x="231" y="410"/>
                    </a:lnTo>
                    <a:lnTo>
                      <a:pt x="231" y="414"/>
                    </a:lnTo>
                    <a:lnTo>
                      <a:pt x="233" y="419"/>
                    </a:lnTo>
                    <a:lnTo>
                      <a:pt x="235" y="423"/>
                    </a:lnTo>
                    <a:lnTo>
                      <a:pt x="239" y="426"/>
                    </a:lnTo>
                    <a:lnTo>
                      <a:pt x="243" y="426"/>
                    </a:lnTo>
                    <a:lnTo>
                      <a:pt x="243" y="430"/>
                    </a:lnTo>
                    <a:lnTo>
                      <a:pt x="245" y="431"/>
                    </a:lnTo>
                    <a:lnTo>
                      <a:pt x="246" y="432"/>
                    </a:lnTo>
                    <a:lnTo>
                      <a:pt x="246" y="432"/>
                    </a:lnTo>
                    <a:lnTo>
                      <a:pt x="247" y="432"/>
                    </a:lnTo>
                    <a:lnTo>
                      <a:pt x="248" y="433"/>
                    </a:lnTo>
                    <a:lnTo>
                      <a:pt x="249" y="434"/>
                    </a:lnTo>
                    <a:lnTo>
                      <a:pt x="249" y="438"/>
                    </a:lnTo>
                    <a:lnTo>
                      <a:pt x="252" y="438"/>
                    </a:lnTo>
                    <a:lnTo>
                      <a:pt x="253" y="438"/>
                    </a:lnTo>
                    <a:lnTo>
                      <a:pt x="255" y="438"/>
                    </a:lnTo>
                    <a:lnTo>
                      <a:pt x="256" y="438"/>
                    </a:lnTo>
                    <a:lnTo>
                      <a:pt x="257" y="439"/>
                    </a:lnTo>
                    <a:lnTo>
                      <a:pt x="259" y="440"/>
                    </a:lnTo>
                    <a:lnTo>
                      <a:pt x="260" y="441"/>
                    </a:lnTo>
                    <a:lnTo>
                      <a:pt x="260" y="444"/>
                    </a:lnTo>
                    <a:lnTo>
                      <a:pt x="310" y="444"/>
                    </a:lnTo>
                    <a:lnTo>
                      <a:pt x="310" y="438"/>
                    </a:lnTo>
                    <a:lnTo>
                      <a:pt x="321" y="438"/>
                    </a:lnTo>
                    <a:lnTo>
                      <a:pt x="332" y="426"/>
                    </a:lnTo>
                    <a:lnTo>
                      <a:pt x="337" y="426"/>
                    </a:lnTo>
                    <a:lnTo>
                      <a:pt x="343" y="426"/>
                    </a:lnTo>
                    <a:lnTo>
                      <a:pt x="359" y="404"/>
                    </a:lnTo>
                    <a:lnTo>
                      <a:pt x="365" y="404"/>
                    </a:lnTo>
                    <a:lnTo>
                      <a:pt x="367" y="402"/>
                    </a:lnTo>
                    <a:lnTo>
                      <a:pt x="370" y="398"/>
                    </a:lnTo>
                    <a:lnTo>
                      <a:pt x="373" y="392"/>
                    </a:lnTo>
                    <a:lnTo>
                      <a:pt x="376" y="388"/>
                    </a:lnTo>
                    <a:lnTo>
                      <a:pt x="378" y="382"/>
                    </a:lnTo>
                    <a:lnTo>
                      <a:pt x="380" y="376"/>
                    </a:lnTo>
                    <a:lnTo>
                      <a:pt x="381" y="370"/>
                    </a:lnTo>
                    <a:lnTo>
                      <a:pt x="381" y="365"/>
                    </a:lnTo>
                    <a:lnTo>
                      <a:pt x="385" y="363"/>
                    </a:lnTo>
                    <a:lnTo>
                      <a:pt x="387" y="359"/>
                    </a:lnTo>
                    <a:lnTo>
                      <a:pt x="388" y="356"/>
                    </a:lnTo>
                    <a:lnTo>
                      <a:pt x="390" y="352"/>
                    </a:lnTo>
                    <a:lnTo>
                      <a:pt x="390" y="348"/>
                    </a:lnTo>
                    <a:lnTo>
                      <a:pt x="391" y="344"/>
                    </a:lnTo>
                    <a:lnTo>
                      <a:pt x="391" y="341"/>
                    </a:lnTo>
                    <a:lnTo>
                      <a:pt x="393" y="338"/>
                    </a:lnTo>
                    <a:lnTo>
                      <a:pt x="398" y="338"/>
                    </a:lnTo>
                    <a:lnTo>
                      <a:pt x="398" y="336"/>
                    </a:lnTo>
                    <a:lnTo>
                      <a:pt x="398" y="333"/>
                    </a:lnTo>
                    <a:lnTo>
                      <a:pt x="397" y="329"/>
                    </a:lnTo>
                    <a:lnTo>
                      <a:pt x="397" y="324"/>
                    </a:lnTo>
                    <a:lnTo>
                      <a:pt x="398" y="322"/>
                    </a:lnTo>
                    <a:lnTo>
                      <a:pt x="398" y="318"/>
                    </a:lnTo>
                    <a:lnTo>
                      <a:pt x="400" y="316"/>
                    </a:lnTo>
                    <a:lnTo>
                      <a:pt x="404" y="316"/>
                    </a:lnTo>
                    <a:lnTo>
                      <a:pt x="404" y="308"/>
                    </a:lnTo>
                    <a:lnTo>
                      <a:pt x="405" y="300"/>
                    </a:lnTo>
                    <a:lnTo>
                      <a:pt x="406" y="293"/>
                    </a:lnTo>
                    <a:lnTo>
                      <a:pt x="407" y="286"/>
                    </a:lnTo>
                    <a:lnTo>
                      <a:pt x="407" y="279"/>
                    </a:lnTo>
                    <a:lnTo>
                      <a:pt x="408" y="271"/>
                    </a:lnTo>
                    <a:lnTo>
                      <a:pt x="410" y="263"/>
                    </a:lnTo>
                    <a:lnTo>
                      <a:pt x="410" y="255"/>
                    </a:lnTo>
                    <a:lnTo>
                      <a:pt x="415" y="249"/>
                    </a:lnTo>
                    <a:lnTo>
                      <a:pt x="415" y="272"/>
                    </a:lnTo>
                    <a:lnTo>
                      <a:pt x="410" y="272"/>
                    </a:lnTo>
                    <a:lnTo>
                      <a:pt x="408" y="279"/>
                    </a:lnTo>
                    <a:lnTo>
                      <a:pt x="408" y="288"/>
                    </a:lnTo>
                    <a:lnTo>
                      <a:pt x="410" y="301"/>
                    </a:lnTo>
                    <a:lnTo>
                      <a:pt x="411" y="315"/>
                    </a:lnTo>
                    <a:lnTo>
                      <a:pt x="413" y="329"/>
                    </a:lnTo>
                    <a:lnTo>
                      <a:pt x="415" y="341"/>
                    </a:lnTo>
                    <a:lnTo>
                      <a:pt x="418" y="350"/>
                    </a:lnTo>
                    <a:lnTo>
                      <a:pt x="420" y="355"/>
                    </a:lnTo>
                    <a:lnTo>
                      <a:pt x="426" y="355"/>
                    </a:lnTo>
                    <a:lnTo>
                      <a:pt x="431" y="362"/>
                    </a:lnTo>
                    <a:lnTo>
                      <a:pt x="436" y="370"/>
                    </a:lnTo>
                    <a:lnTo>
                      <a:pt x="443" y="380"/>
                    </a:lnTo>
                    <a:lnTo>
                      <a:pt x="450" y="391"/>
                    </a:lnTo>
                    <a:lnTo>
                      <a:pt x="456" y="400"/>
                    </a:lnTo>
                    <a:lnTo>
                      <a:pt x="462" y="411"/>
                    </a:lnTo>
                    <a:lnTo>
                      <a:pt x="467" y="419"/>
                    </a:lnTo>
                    <a:lnTo>
                      <a:pt x="470" y="426"/>
                    </a:lnTo>
                    <a:lnTo>
                      <a:pt x="493" y="426"/>
                    </a:lnTo>
                    <a:lnTo>
                      <a:pt x="493" y="432"/>
                    </a:lnTo>
                    <a:lnTo>
                      <a:pt x="500" y="433"/>
                    </a:lnTo>
                    <a:lnTo>
                      <a:pt x="510" y="433"/>
                    </a:lnTo>
                    <a:lnTo>
                      <a:pt x="524" y="431"/>
                    </a:lnTo>
                    <a:lnTo>
                      <a:pt x="538" y="428"/>
                    </a:lnTo>
                    <a:lnTo>
                      <a:pt x="553" y="425"/>
                    </a:lnTo>
                    <a:lnTo>
                      <a:pt x="566" y="421"/>
                    </a:lnTo>
                    <a:lnTo>
                      <a:pt x="576" y="418"/>
                    </a:lnTo>
                    <a:lnTo>
                      <a:pt x="580" y="416"/>
                    </a:lnTo>
                    <a:lnTo>
                      <a:pt x="580" y="410"/>
                    </a:lnTo>
                    <a:lnTo>
                      <a:pt x="598" y="404"/>
                    </a:lnTo>
                    <a:lnTo>
                      <a:pt x="598" y="399"/>
                    </a:lnTo>
                    <a:lnTo>
                      <a:pt x="601" y="397"/>
                    </a:lnTo>
                    <a:lnTo>
                      <a:pt x="606" y="393"/>
                    </a:lnTo>
                    <a:lnTo>
                      <a:pt x="612" y="389"/>
                    </a:lnTo>
                    <a:lnTo>
                      <a:pt x="617" y="384"/>
                    </a:lnTo>
                    <a:lnTo>
                      <a:pt x="620" y="379"/>
                    </a:lnTo>
                    <a:lnTo>
                      <a:pt x="625" y="375"/>
                    </a:lnTo>
                    <a:lnTo>
                      <a:pt x="628" y="370"/>
                    </a:lnTo>
                    <a:lnTo>
                      <a:pt x="631" y="365"/>
                    </a:lnTo>
                    <a:lnTo>
                      <a:pt x="637" y="365"/>
                    </a:lnTo>
                    <a:lnTo>
                      <a:pt x="640" y="358"/>
                    </a:lnTo>
                    <a:lnTo>
                      <a:pt x="642" y="348"/>
                    </a:lnTo>
                    <a:lnTo>
                      <a:pt x="645" y="336"/>
                    </a:lnTo>
                    <a:lnTo>
                      <a:pt x="646" y="323"/>
                    </a:lnTo>
                    <a:lnTo>
                      <a:pt x="647" y="310"/>
                    </a:lnTo>
                    <a:lnTo>
                      <a:pt x="647" y="299"/>
                    </a:lnTo>
                    <a:lnTo>
                      <a:pt x="647" y="287"/>
                    </a:lnTo>
                    <a:lnTo>
                      <a:pt x="647" y="278"/>
                    </a:lnTo>
                    <a:lnTo>
                      <a:pt x="649" y="273"/>
                    </a:lnTo>
                    <a:lnTo>
                      <a:pt x="652" y="265"/>
                    </a:lnTo>
                    <a:lnTo>
                      <a:pt x="653" y="255"/>
                    </a:lnTo>
                    <a:lnTo>
                      <a:pt x="655" y="244"/>
                    </a:lnTo>
                    <a:lnTo>
                      <a:pt x="656" y="232"/>
                    </a:lnTo>
                    <a:lnTo>
                      <a:pt x="658" y="220"/>
                    </a:lnTo>
                    <a:lnTo>
                      <a:pt x="658" y="211"/>
                    </a:lnTo>
                    <a:lnTo>
                      <a:pt x="659" y="205"/>
                    </a:lnTo>
                    <a:lnTo>
                      <a:pt x="663" y="220"/>
                    </a:lnTo>
                    <a:lnTo>
                      <a:pt x="667" y="237"/>
                    </a:lnTo>
                    <a:lnTo>
                      <a:pt x="670" y="256"/>
                    </a:lnTo>
                    <a:lnTo>
                      <a:pt x="673" y="276"/>
                    </a:lnTo>
                    <a:lnTo>
                      <a:pt x="674" y="296"/>
                    </a:lnTo>
                    <a:lnTo>
                      <a:pt x="677" y="315"/>
                    </a:lnTo>
                    <a:lnTo>
                      <a:pt x="679" y="323"/>
                    </a:lnTo>
                    <a:lnTo>
                      <a:pt x="681" y="331"/>
                    </a:lnTo>
                    <a:lnTo>
                      <a:pt x="683" y="338"/>
                    </a:lnTo>
                    <a:lnTo>
                      <a:pt x="686" y="343"/>
                    </a:lnTo>
                    <a:lnTo>
                      <a:pt x="692" y="343"/>
                    </a:lnTo>
                    <a:lnTo>
                      <a:pt x="693" y="347"/>
                    </a:lnTo>
                    <a:lnTo>
                      <a:pt x="694" y="351"/>
                    </a:lnTo>
                    <a:lnTo>
                      <a:pt x="694" y="357"/>
                    </a:lnTo>
                    <a:lnTo>
                      <a:pt x="694" y="363"/>
                    </a:lnTo>
                    <a:lnTo>
                      <a:pt x="694" y="369"/>
                    </a:lnTo>
                    <a:lnTo>
                      <a:pt x="695" y="375"/>
                    </a:lnTo>
                    <a:lnTo>
                      <a:pt x="695" y="379"/>
                    </a:lnTo>
                    <a:lnTo>
                      <a:pt x="697" y="383"/>
                    </a:lnTo>
                    <a:lnTo>
                      <a:pt x="703" y="383"/>
                    </a:lnTo>
                    <a:lnTo>
                      <a:pt x="703" y="393"/>
                    </a:lnTo>
                    <a:lnTo>
                      <a:pt x="708" y="399"/>
                    </a:lnTo>
                    <a:lnTo>
                      <a:pt x="714" y="404"/>
                    </a:lnTo>
                    <a:lnTo>
                      <a:pt x="721" y="405"/>
                    </a:lnTo>
                    <a:lnTo>
                      <a:pt x="730" y="406"/>
                    </a:lnTo>
                    <a:lnTo>
                      <a:pt x="740" y="407"/>
                    </a:lnTo>
                    <a:lnTo>
                      <a:pt x="750" y="409"/>
                    </a:lnTo>
                    <a:lnTo>
                      <a:pt x="759" y="410"/>
                    </a:lnTo>
                    <a:lnTo>
                      <a:pt x="770" y="409"/>
                    </a:lnTo>
                    <a:lnTo>
                      <a:pt x="778" y="407"/>
                    </a:lnTo>
                    <a:lnTo>
                      <a:pt x="785" y="404"/>
                    </a:lnTo>
                    <a:lnTo>
                      <a:pt x="785" y="399"/>
                    </a:lnTo>
                    <a:lnTo>
                      <a:pt x="797" y="399"/>
                    </a:lnTo>
                    <a:lnTo>
                      <a:pt x="798" y="389"/>
                    </a:lnTo>
                    <a:lnTo>
                      <a:pt x="799" y="377"/>
                    </a:lnTo>
                    <a:lnTo>
                      <a:pt x="803" y="366"/>
                    </a:lnTo>
                    <a:lnTo>
                      <a:pt x="807" y="355"/>
                    </a:lnTo>
                    <a:lnTo>
                      <a:pt x="817" y="330"/>
                    </a:lnTo>
                    <a:lnTo>
                      <a:pt x="826" y="304"/>
                    </a:lnTo>
                    <a:lnTo>
                      <a:pt x="831" y="292"/>
                    </a:lnTo>
                    <a:lnTo>
                      <a:pt x="834" y="279"/>
                    </a:lnTo>
                    <a:lnTo>
                      <a:pt x="835" y="265"/>
                    </a:lnTo>
                    <a:lnTo>
                      <a:pt x="837" y="251"/>
                    </a:lnTo>
                    <a:lnTo>
                      <a:pt x="835" y="238"/>
                    </a:lnTo>
                    <a:lnTo>
                      <a:pt x="832" y="223"/>
                    </a:lnTo>
                    <a:lnTo>
                      <a:pt x="827" y="209"/>
                    </a:lnTo>
                    <a:lnTo>
                      <a:pt x="819" y="194"/>
                    </a:lnTo>
                    <a:lnTo>
                      <a:pt x="813" y="194"/>
                    </a:lnTo>
                    <a:lnTo>
                      <a:pt x="813" y="192"/>
                    </a:lnTo>
                    <a:lnTo>
                      <a:pt x="812" y="189"/>
                    </a:lnTo>
                    <a:lnTo>
                      <a:pt x="812" y="185"/>
                    </a:lnTo>
                    <a:lnTo>
                      <a:pt x="811" y="180"/>
                    </a:lnTo>
                    <a:lnTo>
                      <a:pt x="810" y="177"/>
                    </a:lnTo>
                    <a:lnTo>
                      <a:pt x="809" y="172"/>
                    </a:lnTo>
                    <a:lnTo>
                      <a:pt x="809" y="169"/>
                    </a:lnTo>
                    <a:lnTo>
                      <a:pt x="807" y="166"/>
                    </a:lnTo>
                    <a:lnTo>
                      <a:pt x="803" y="166"/>
                    </a:lnTo>
                    <a:lnTo>
                      <a:pt x="803" y="156"/>
                    </a:lnTo>
                    <a:lnTo>
                      <a:pt x="807" y="150"/>
                    </a:lnTo>
                    <a:lnTo>
                      <a:pt x="813" y="150"/>
                    </a:lnTo>
                    <a:lnTo>
                      <a:pt x="819" y="144"/>
                    </a:lnTo>
                    <a:lnTo>
                      <a:pt x="819" y="141"/>
                    </a:lnTo>
                    <a:lnTo>
                      <a:pt x="820" y="136"/>
                    </a:lnTo>
                    <a:lnTo>
                      <a:pt x="820" y="132"/>
                    </a:lnTo>
                    <a:lnTo>
                      <a:pt x="821" y="128"/>
                    </a:lnTo>
                    <a:lnTo>
                      <a:pt x="823" y="124"/>
                    </a:lnTo>
                    <a:lnTo>
                      <a:pt x="824" y="120"/>
                    </a:lnTo>
                    <a:lnTo>
                      <a:pt x="824" y="116"/>
                    </a:lnTo>
                    <a:lnTo>
                      <a:pt x="825" y="111"/>
                    </a:lnTo>
                    <a:lnTo>
                      <a:pt x="827" y="111"/>
                    </a:lnTo>
                    <a:lnTo>
                      <a:pt x="830" y="110"/>
                    </a:lnTo>
                    <a:lnTo>
                      <a:pt x="830" y="109"/>
                    </a:lnTo>
                    <a:lnTo>
                      <a:pt x="830" y="109"/>
                    </a:lnTo>
                    <a:lnTo>
                      <a:pt x="830" y="108"/>
                    </a:lnTo>
                    <a:lnTo>
                      <a:pt x="831" y="107"/>
                    </a:lnTo>
                    <a:lnTo>
                      <a:pt x="832" y="106"/>
                    </a:lnTo>
                    <a:lnTo>
                      <a:pt x="835" y="106"/>
                    </a:lnTo>
                    <a:lnTo>
                      <a:pt x="837" y="93"/>
                    </a:lnTo>
                    <a:lnTo>
                      <a:pt x="840" y="80"/>
                    </a:lnTo>
                    <a:lnTo>
                      <a:pt x="844" y="66"/>
                    </a:lnTo>
                    <a:lnTo>
                      <a:pt x="849" y="52"/>
                    </a:lnTo>
                    <a:lnTo>
                      <a:pt x="854" y="38"/>
                    </a:lnTo>
                    <a:lnTo>
                      <a:pt x="859" y="24"/>
                    </a:lnTo>
                    <a:lnTo>
                      <a:pt x="862" y="12"/>
                    </a:lnTo>
                    <a:lnTo>
                      <a:pt x="864" y="0"/>
                    </a:lnTo>
                    <a:lnTo>
                      <a:pt x="867" y="1"/>
                    </a:lnTo>
                    <a:lnTo>
                      <a:pt x="872" y="1"/>
                    </a:lnTo>
                    <a:lnTo>
                      <a:pt x="875" y="3"/>
                    </a:lnTo>
                    <a:lnTo>
                      <a:pt x="879" y="4"/>
                    </a:lnTo>
                    <a:lnTo>
                      <a:pt x="882" y="5"/>
                    </a:lnTo>
                    <a:lnTo>
                      <a:pt x="886" y="5"/>
                    </a:lnTo>
                    <a:lnTo>
                      <a:pt x="888" y="6"/>
                    </a:lnTo>
                    <a:lnTo>
                      <a:pt x="890" y="6"/>
                    </a:lnTo>
                    <a:lnTo>
                      <a:pt x="889" y="12"/>
                    </a:lnTo>
                    <a:lnTo>
                      <a:pt x="888" y="17"/>
                    </a:lnTo>
                    <a:lnTo>
                      <a:pt x="887" y="20"/>
                    </a:lnTo>
                    <a:lnTo>
                      <a:pt x="886" y="24"/>
                    </a:lnTo>
                    <a:lnTo>
                      <a:pt x="886" y="26"/>
                    </a:lnTo>
                    <a:lnTo>
                      <a:pt x="886" y="27"/>
                    </a:lnTo>
                    <a:lnTo>
                      <a:pt x="886" y="28"/>
                    </a:lnTo>
                    <a:lnTo>
                      <a:pt x="886" y="28"/>
                    </a:lnTo>
                    <a:lnTo>
                      <a:pt x="880" y="28"/>
                    </a:lnTo>
                    <a:lnTo>
                      <a:pt x="876" y="34"/>
                    </a:lnTo>
                    <a:lnTo>
                      <a:pt x="874" y="41"/>
                    </a:lnTo>
                    <a:lnTo>
                      <a:pt x="872" y="49"/>
                    </a:lnTo>
                    <a:lnTo>
                      <a:pt x="869" y="59"/>
                    </a:lnTo>
                    <a:lnTo>
                      <a:pt x="866" y="79"/>
                    </a:lnTo>
                    <a:lnTo>
                      <a:pt x="865" y="101"/>
                    </a:lnTo>
                    <a:lnTo>
                      <a:pt x="865" y="123"/>
                    </a:lnTo>
                    <a:lnTo>
                      <a:pt x="866" y="144"/>
                    </a:lnTo>
                    <a:lnTo>
                      <a:pt x="867" y="154"/>
                    </a:lnTo>
                    <a:lnTo>
                      <a:pt x="869" y="163"/>
                    </a:lnTo>
                    <a:lnTo>
                      <a:pt x="872" y="171"/>
                    </a:lnTo>
                    <a:lnTo>
                      <a:pt x="874" y="178"/>
                    </a:lnTo>
                    <a:lnTo>
                      <a:pt x="880" y="178"/>
                    </a:lnTo>
                    <a:lnTo>
                      <a:pt x="881" y="180"/>
                    </a:lnTo>
                    <a:lnTo>
                      <a:pt x="883" y="185"/>
                    </a:lnTo>
                    <a:lnTo>
                      <a:pt x="885" y="191"/>
                    </a:lnTo>
                    <a:lnTo>
                      <a:pt x="886" y="197"/>
                    </a:lnTo>
                    <a:lnTo>
                      <a:pt x="886" y="203"/>
                    </a:lnTo>
                    <a:lnTo>
                      <a:pt x="887" y="209"/>
                    </a:lnTo>
                    <a:lnTo>
                      <a:pt x="889" y="213"/>
                    </a:lnTo>
                    <a:lnTo>
                      <a:pt x="890" y="217"/>
                    </a:lnTo>
                    <a:lnTo>
                      <a:pt x="896" y="217"/>
                    </a:lnTo>
                    <a:lnTo>
                      <a:pt x="902" y="233"/>
                    </a:lnTo>
                    <a:lnTo>
                      <a:pt x="904" y="233"/>
                    </a:lnTo>
                    <a:lnTo>
                      <a:pt x="906" y="234"/>
                    </a:lnTo>
                    <a:lnTo>
                      <a:pt x="908" y="237"/>
                    </a:lnTo>
                    <a:lnTo>
                      <a:pt x="909" y="239"/>
                    </a:lnTo>
                    <a:lnTo>
                      <a:pt x="910" y="242"/>
                    </a:lnTo>
                    <a:lnTo>
                      <a:pt x="912" y="245"/>
                    </a:lnTo>
                    <a:lnTo>
                      <a:pt x="913" y="247"/>
                    </a:lnTo>
                    <a:lnTo>
                      <a:pt x="913" y="249"/>
                    </a:lnTo>
                    <a:lnTo>
                      <a:pt x="916" y="251"/>
                    </a:lnTo>
                    <a:lnTo>
                      <a:pt x="920" y="252"/>
                    </a:lnTo>
                    <a:lnTo>
                      <a:pt x="921" y="253"/>
                    </a:lnTo>
                    <a:lnTo>
                      <a:pt x="922" y="255"/>
                    </a:lnTo>
                    <a:lnTo>
                      <a:pt x="923" y="258"/>
                    </a:lnTo>
                    <a:lnTo>
                      <a:pt x="924" y="259"/>
                    </a:lnTo>
                    <a:lnTo>
                      <a:pt x="924" y="260"/>
                    </a:lnTo>
                    <a:lnTo>
                      <a:pt x="924" y="261"/>
                    </a:lnTo>
                    <a:lnTo>
                      <a:pt x="929" y="261"/>
                    </a:lnTo>
                    <a:lnTo>
                      <a:pt x="931" y="263"/>
                    </a:lnTo>
                    <a:lnTo>
                      <a:pt x="934" y="268"/>
                    </a:lnTo>
                    <a:lnTo>
                      <a:pt x="936" y="274"/>
                    </a:lnTo>
                    <a:lnTo>
                      <a:pt x="937" y="280"/>
                    </a:lnTo>
                    <a:lnTo>
                      <a:pt x="940" y="286"/>
                    </a:lnTo>
                    <a:lnTo>
                      <a:pt x="942" y="292"/>
                    </a:lnTo>
                    <a:lnTo>
                      <a:pt x="944" y="296"/>
                    </a:lnTo>
                    <a:lnTo>
                      <a:pt x="947" y="300"/>
                    </a:lnTo>
                    <a:lnTo>
                      <a:pt x="951" y="300"/>
                    </a:lnTo>
                    <a:lnTo>
                      <a:pt x="952" y="302"/>
                    </a:lnTo>
                    <a:lnTo>
                      <a:pt x="952" y="304"/>
                    </a:lnTo>
                    <a:lnTo>
                      <a:pt x="954" y="307"/>
                    </a:lnTo>
                    <a:lnTo>
                      <a:pt x="955" y="309"/>
                    </a:lnTo>
                    <a:lnTo>
                      <a:pt x="957" y="313"/>
                    </a:lnTo>
                    <a:lnTo>
                      <a:pt x="958" y="314"/>
                    </a:lnTo>
                    <a:lnTo>
                      <a:pt x="961" y="315"/>
                    </a:lnTo>
                    <a:lnTo>
                      <a:pt x="963" y="316"/>
                    </a:lnTo>
                    <a:lnTo>
                      <a:pt x="963" y="322"/>
                    </a:lnTo>
                    <a:lnTo>
                      <a:pt x="963" y="327"/>
                    </a:lnTo>
                    <a:lnTo>
                      <a:pt x="965" y="328"/>
                    </a:lnTo>
                    <a:lnTo>
                      <a:pt x="968" y="328"/>
                    </a:lnTo>
                    <a:lnTo>
                      <a:pt x="970" y="329"/>
                    </a:lnTo>
                    <a:lnTo>
                      <a:pt x="971" y="331"/>
                    </a:lnTo>
                    <a:lnTo>
                      <a:pt x="975" y="336"/>
                    </a:lnTo>
                    <a:lnTo>
                      <a:pt x="977" y="341"/>
                    </a:lnTo>
                    <a:lnTo>
                      <a:pt x="978" y="345"/>
                    </a:lnTo>
                    <a:lnTo>
                      <a:pt x="982" y="350"/>
                    </a:lnTo>
                    <a:lnTo>
                      <a:pt x="983" y="352"/>
                    </a:lnTo>
                    <a:lnTo>
                      <a:pt x="985" y="354"/>
                    </a:lnTo>
                    <a:lnTo>
                      <a:pt x="988" y="355"/>
                    </a:lnTo>
                    <a:lnTo>
                      <a:pt x="990" y="355"/>
                    </a:lnTo>
                    <a:lnTo>
                      <a:pt x="991" y="357"/>
                    </a:lnTo>
                    <a:lnTo>
                      <a:pt x="991" y="358"/>
                    </a:lnTo>
                    <a:lnTo>
                      <a:pt x="992" y="361"/>
                    </a:lnTo>
                    <a:lnTo>
                      <a:pt x="993" y="362"/>
                    </a:lnTo>
                    <a:lnTo>
                      <a:pt x="996" y="364"/>
                    </a:lnTo>
                    <a:lnTo>
                      <a:pt x="997" y="365"/>
                    </a:lnTo>
                    <a:lnTo>
                      <a:pt x="999" y="365"/>
                    </a:lnTo>
                    <a:lnTo>
                      <a:pt x="1002" y="365"/>
                    </a:lnTo>
                    <a:lnTo>
                      <a:pt x="1002" y="375"/>
                    </a:lnTo>
                    <a:lnTo>
                      <a:pt x="1003" y="383"/>
                    </a:lnTo>
                    <a:lnTo>
                      <a:pt x="1004" y="392"/>
                    </a:lnTo>
                    <a:lnTo>
                      <a:pt x="1005" y="402"/>
                    </a:lnTo>
                    <a:lnTo>
                      <a:pt x="1005" y="411"/>
                    </a:lnTo>
                    <a:lnTo>
                      <a:pt x="1004" y="420"/>
                    </a:lnTo>
                    <a:lnTo>
                      <a:pt x="1000" y="428"/>
                    </a:lnTo>
                    <a:lnTo>
                      <a:pt x="996" y="438"/>
                    </a:lnTo>
                    <a:lnTo>
                      <a:pt x="990" y="438"/>
                    </a:lnTo>
                    <a:lnTo>
                      <a:pt x="990" y="438"/>
                    </a:lnTo>
                    <a:lnTo>
                      <a:pt x="990" y="439"/>
                    </a:lnTo>
                    <a:lnTo>
                      <a:pt x="990" y="441"/>
                    </a:lnTo>
                    <a:lnTo>
                      <a:pt x="989" y="444"/>
                    </a:lnTo>
                    <a:lnTo>
                      <a:pt x="988" y="445"/>
                    </a:lnTo>
                    <a:lnTo>
                      <a:pt x="985" y="447"/>
                    </a:lnTo>
                    <a:lnTo>
                      <a:pt x="983" y="448"/>
                    </a:lnTo>
                    <a:lnTo>
                      <a:pt x="979" y="448"/>
                    </a:lnTo>
                    <a:lnTo>
                      <a:pt x="978" y="451"/>
                    </a:lnTo>
                    <a:lnTo>
                      <a:pt x="977" y="454"/>
                    </a:lnTo>
                    <a:lnTo>
                      <a:pt x="974" y="458"/>
                    </a:lnTo>
                    <a:lnTo>
                      <a:pt x="971" y="461"/>
                    </a:lnTo>
                    <a:lnTo>
                      <a:pt x="968" y="465"/>
                    </a:lnTo>
                    <a:lnTo>
                      <a:pt x="965" y="468"/>
                    </a:lnTo>
                    <a:lnTo>
                      <a:pt x="963" y="471"/>
                    </a:lnTo>
                    <a:lnTo>
                      <a:pt x="963" y="471"/>
                    </a:lnTo>
                    <a:lnTo>
                      <a:pt x="951" y="471"/>
                    </a:lnTo>
                    <a:lnTo>
                      <a:pt x="947" y="482"/>
                    </a:lnTo>
                    <a:lnTo>
                      <a:pt x="931" y="483"/>
                    </a:lnTo>
                    <a:lnTo>
                      <a:pt x="913" y="487"/>
                    </a:lnTo>
                    <a:lnTo>
                      <a:pt x="892" y="493"/>
                    </a:lnTo>
                    <a:lnTo>
                      <a:pt x="868" y="499"/>
                    </a:lnTo>
                    <a:lnTo>
                      <a:pt x="846" y="503"/>
                    </a:lnTo>
                    <a:lnTo>
                      <a:pt x="825" y="506"/>
                    </a:lnTo>
                    <a:lnTo>
                      <a:pt x="814" y="505"/>
                    </a:lnTo>
                    <a:lnTo>
                      <a:pt x="806" y="505"/>
                    </a:lnTo>
                    <a:lnTo>
                      <a:pt x="798" y="502"/>
                    </a:lnTo>
                    <a:lnTo>
                      <a:pt x="791" y="499"/>
                    </a:lnTo>
                    <a:lnTo>
                      <a:pt x="791" y="493"/>
                    </a:lnTo>
                    <a:lnTo>
                      <a:pt x="780" y="493"/>
                    </a:lnTo>
                    <a:lnTo>
                      <a:pt x="770" y="501"/>
                    </a:lnTo>
                    <a:lnTo>
                      <a:pt x="759" y="507"/>
                    </a:lnTo>
                    <a:lnTo>
                      <a:pt x="748" y="512"/>
                    </a:lnTo>
                    <a:lnTo>
                      <a:pt x="735" y="514"/>
                    </a:lnTo>
                    <a:lnTo>
                      <a:pt x="722" y="516"/>
                    </a:lnTo>
                    <a:lnTo>
                      <a:pt x="708" y="516"/>
                    </a:lnTo>
                    <a:lnTo>
                      <a:pt x="694" y="516"/>
                    </a:lnTo>
                    <a:lnTo>
                      <a:pt x="680" y="516"/>
                    </a:lnTo>
                    <a:lnTo>
                      <a:pt x="652" y="514"/>
                    </a:lnTo>
                    <a:lnTo>
                      <a:pt x="624" y="514"/>
                    </a:lnTo>
                    <a:lnTo>
                      <a:pt x="611" y="515"/>
                    </a:lnTo>
                    <a:lnTo>
                      <a:pt x="598" y="517"/>
                    </a:lnTo>
                    <a:lnTo>
                      <a:pt x="586" y="521"/>
                    </a:lnTo>
                    <a:lnTo>
                      <a:pt x="576" y="526"/>
                    </a:lnTo>
                    <a:lnTo>
                      <a:pt x="576" y="531"/>
                    </a:lnTo>
                    <a:lnTo>
                      <a:pt x="553" y="531"/>
                    </a:lnTo>
                    <a:lnTo>
                      <a:pt x="553" y="537"/>
                    </a:lnTo>
                    <a:lnTo>
                      <a:pt x="548" y="538"/>
                    </a:lnTo>
                    <a:lnTo>
                      <a:pt x="539" y="538"/>
                    </a:lnTo>
                    <a:lnTo>
                      <a:pt x="530" y="537"/>
                    </a:lnTo>
                    <a:lnTo>
                      <a:pt x="520" y="536"/>
                    </a:lnTo>
                    <a:lnTo>
                      <a:pt x="510" y="535"/>
                    </a:lnTo>
                    <a:lnTo>
                      <a:pt x="501" y="534"/>
                    </a:lnTo>
                    <a:lnTo>
                      <a:pt x="493" y="533"/>
                    </a:lnTo>
                    <a:lnTo>
                      <a:pt x="487" y="531"/>
                    </a:lnTo>
                    <a:lnTo>
                      <a:pt x="484" y="529"/>
                    </a:lnTo>
                    <a:lnTo>
                      <a:pt x="482" y="527"/>
                    </a:lnTo>
                    <a:lnTo>
                      <a:pt x="480" y="523"/>
                    </a:lnTo>
                    <a:lnTo>
                      <a:pt x="476" y="521"/>
                    </a:lnTo>
                    <a:lnTo>
                      <a:pt x="474" y="517"/>
                    </a:lnTo>
                    <a:lnTo>
                      <a:pt x="472" y="515"/>
                    </a:lnTo>
                    <a:lnTo>
                      <a:pt x="470" y="512"/>
                    </a:lnTo>
                    <a:lnTo>
                      <a:pt x="470" y="509"/>
                    </a:lnTo>
                    <a:lnTo>
                      <a:pt x="454" y="509"/>
                    </a:lnTo>
                    <a:lnTo>
                      <a:pt x="454" y="515"/>
                    </a:lnTo>
                    <a:lnTo>
                      <a:pt x="448" y="515"/>
                    </a:lnTo>
                    <a:lnTo>
                      <a:pt x="442" y="515"/>
                    </a:lnTo>
                    <a:lnTo>
                      <a:pt x="442" y="521"/>
                    </a:lnTo>
                    <a:lnTo>
                      <a:pt x="438" y="523"/>
                    </a:lnTo>
                    <a:lnTo>
                      <a:pt x="432" y="526"/>
                    </a:lnTo>
                    <a:lnTo>
                      <a:pt x="426" y="527"/>
                    </a:lnTo>
                    <a:lnTo>
                      <a:pt x="419" y="528"/>
                    </a:lnTo>
                    <a:lnTo>
                      <a:pt x="406" y="529"/>
                    </a:lnTo>
                    <a:lnTo>
                      <a:pt x="392" y="529"/>
                    </a:lnTo>
                    <a:lnTo>
                      <a:pt x="378" y="529"/>
                    </a:lnTo>
                    <a:lnTo>
                      <a:pt x="364" y="528"/>
                    </a:lnTo>
                    <a:lnTo>
                      <a:pt x="350" y="527"/>
                    </a:lnTo>
                    <a:lnTo>
                      <a:pt x="337" y="526"/>
                    </a:lnTo>
                    <a:lnTo>
                      <a:pt x="332" y="515"/>
                    </a:lnTo>
                    <a:lnTo>
                      <a:pt x="321" y="515"/>
                    </a:lnTo>
                    <a:lnTo>
                      <a:pt x="321" y="509"/>
                    </a:lnTo>
                    <a:lnTo>
                      <a:pt x="316" y="508"/>
                    </a:lnTo>
                    <a:lnTo>
                      <a:pt x="309" y="507"/>
                    </a:lnTo>
                    <a:lnTo>
                      <a:pt x="302" y="506"/>
                    </a:lnTo>
                    <a:lnTo>
                      <a:pt x="293" y="505"/>
                    </a:lnTo>
                    <a:lnTo>
                      <a:pt x="271" y="505"/>
                    </a:lnTo>
                    <a:lnTo>
                      <a:pt x="249" y="506"/>
                    </a:lnTo>
                    <a:lnTo>
                      <a:pt x="227" y="507"/>
                    </a:lnTo>
                    <a:lnTo>
                      <a:pt x="206" y="508"/>
                    </a:lnTo>
                    <a:lnTo>
                      <a:pt x="188" y="509"/>
                    </a:lnTo>
                    <a:lnTo>
                      <a:pt x="177" y="509"/>
                    </a:lnTo>
                    <a:lnTo>
                      <a:pt x="174" y="507"/>
                    </a:lnTo>
                    <a:lnTo>
                      <a:pt x="172" y="506"/>
                    </a:lnTo>
                    <a:lnTo>
                      <a:pt x="170" y="503"/>
                    </a:lnTo>
                    <a:lnTo>
                      <a:pt x="166" y="501"/>
                    </a:lnTo>
                    <a:lnTo>
                      <a:pt x="164" y="499"/>
                    </a:lnTo>
                    <a:lnTo>
                      <a:pt x="163" y="497"/>
                    </a:lnTo>
                    <a:lnTo>
                      <a:pt x="161" y="495"/>
                    </a:lnTo>
                    <a:lnTo>
                      <a:pt x="160" y="493"/>
                    </a:lnTo>
                    <a:lnTo>
                      <a:pt x="150" y="493"/>
                    </a:lnTo>
                    <a:lnTo>
                      <a:pt x="150" y="487"/>
                    </a:lnTo>
                    <a:lnTo>
                      <a:pt x="145" y="487"/>
                    </a:lnTo>
                    <a:lnTo>
                      <a:pt x="139" y="483"/>
                    </a:lnTo>
                    <a:lnTo>
                      <a:pt x="131" y="480"/>
                    </a:lnTo>
                    <a:lnTo>
                      <a:pt x="122" y="476"/>
                    </a:lnTo>
                    <a:lnTo>
                      <a:pt x="112" y="472"/>
                    </a:lnTo>
                    <a:lnTo>
                      <a:pt x="104" y="468"/>
                    </a:lnTo>
                    <a:lnTo>
                      <a:pt x="98" y="466"/>
                    </a:lnTo>
                    <a:lnTo>
                      <a:pt x="94" y="465"/>
                    </a:lnTo>
                    <a:lnTo>
                      <a:pt x="89" y="460"/>
                    </a:lnTo>
                    <a:lnTo>
                      <a:pt x="89" y="454"/>
                    </a:lnTo>
                    <a:lnTo>
                      <a:pt x="83" y="454"/>
                    </a:lnTo>
                    <a:lnTo>
                      <a:pt x="83" y="448"/>
                    </a:lnTo>
                    <a:lnTo>
                      <a:pt x="77" y="444"/>
                    </a:lnTo>
                    <a:lnTo>
                      <a:pt x="71" y="444"/>
                    </a:lnTo>
                    <a:lnTo>
                      <a:pt x="67" y="444"/>
                    </a:lnTo>
                    <a:lnTo>
                      <a:pt x="67" y="440"/>
                    </a:lnTo>
                    <a:lnTo>
                      <a:pt x="66" y="438"/>
                    </a:lnTo>
                    <a:lnTo>
                      <a:pt x="64" y="438"/>
                    </a:lnTo>
                    <a:lnTo>
                      <a:pt x="63" y="438"/>
                    </a:lnTo>
                    <a:lnTo>
                      <a:pt x="63" y="438"/>
                    </a:lnTo>
                    <a:lnTo>
                      <a:pt x="62" y="437"/>
                    </a:lnTo>
                    <a:lnTo>
                      <a:pt x="61" y="435"/>
                    </a:lnTo>
                    <a:lnTo>
                      <a:pt x="61" y="432"/>
                    </a:lnTo>
                    <a:lnTo>
                      <a:pt x="56" y="432"/>
                    </a:lnTo>
                    <a:lnTo>
                      <a:pt x="51" y="430"/>
                    </a:lnTo>
                    <a:lnTo>
                      <a:pt x="48" y="428"/>
                    </a:lnTo>
                    <a:lnTo>
                      <a:pt x="44" y="425"/>
                    </a:lnTo>
                    <a:lnTo>
                      <a:pt x="40" y="418"/>
                    </a:lnTo>
                    <a:lnTo>
                      <a:pt x="36" y="409"/>
                    </a:lnTo>
                    <a:lnTo>
                      <a:pt x="33" y="399"/>
                    </a:lnTo>
                    <a:lnTo>
                      <a:pt x="32" y="390"/>
                    </a:lnTo>
                    <a:lnTo>
                      <a:pt x="29" y="383"/>
                    </a:lnTo>
                    <a:lnTo>
                      <a:pt x="28" y="377"/>
                    </a:lnTo>
                    <a:lnTo>
                      <a:pt x="22" y="377"/>
                    </a:lnTo>
                    <a:lnTo>
                      <a:pt x="22" y="355"/>
                    </a:lnTo>
                    <a:lnTo>
                      <a:pt x="26" y="355"/>
                    </a:lnTo>
                    <a:lnTo>
                      <a:pt x="27" y="354"/>
                    </a:lnTo>
                    <a:lnTo>
                      <a:pt x="28" y="352"/>
                    </a:lnTo>
                    <a:lnTo>
                      <a:pt x="28" y="352"/>
                    </a:lnTo>
                    <a:lnTo>
                      <a:pt x="28" y="351"/>
                    </a:lnTo>
                    <a:lnTo>
                      <a:pt x="28" y="350"/>
                    </a:lnTo>
                    <a:lnTo>
                      <a:pt x="30" y="349"/>
                    </a:lnTo>
                    <a:lnTo>
                      <a:pt x="33" y="349"/>
                    </a:lnTo>
                    <a:lnTo>
                      <a:pt x="27" y="343"/>
                    </a:lnTo>
                    <a:lnTo>
                      <a:pt x="22" y="338"/>
                    </a:lnTo>
                    <a:lnTo>
                      <a:pt x="16" y="334"/>
                    </a:lnTo>
                    <a:lnTo>
                      <a:pt x="13" y="330"/>
                    </a:lnTo>
                    <a:lnTo>
                      <a:pt x="8" y="326"/>
                    </a:lnTo>
                    <a:lnTo>
                      <a:pt x="5" y="321"/>
                    </a:lnTo>
                    <a:lnTo>
                      <a:pt x="2" y="316"/>
                    </a:lnTo>
                    <a:lnTo>
                      <a:pt x="0" y="310"/>
                    </a:lnTo>
                    <a:lnTo>
                      <a:pt x="11" y="300"/>
                    </a:lnTo>
                    <a:close/>
                  </a:path>
                </a:pathLst>
              </a:custGeom>
              <a:solidFill>
                <a:srgbClr val="E6E6E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49" name="Freeform 125"/>
              <p:cNvSpPr>
                <a:spLocks/>
              </p:cNvSpPr>
              <p:nvPr/>
            </p:nvSpPr>
            <p:spPr bwMode="auto">
              <a:xfrm>
                <a:off x="4860926" y="3194050"/>
                <a:ext cx="530225" cy="284163"/>
              </a:xfrm>
              <a:custGeom>
                <a:avLst/>
                <a:gdLst/>
                <a:ahLst/>
                <a:cxnLst>
                  <a:cxn ang="0">
                    <a:pos x="615" y="506"/>
                  </a:cxn>
                  <a:cxn ang="0">
                    <a:pos x="594" y="517"/>
                  </a:cxn>
                  <a:cxn ang="0">
                    <a:pos x="535" y="538"/>
                  </a:cxn>
                  <a:cxn ang="0">
                    <a:pos x="472" y="521"/>
                  </a:cxn>
                  <a:cxn ang="0">
                    <a:pos x="434" y="523"/>
                  </a:cxn>
                  <a:cxn ang="0">
                    <a:pos x="328" y="515"/>
                  </a:cxn>
                  <a:cxn ang="0">
                    <a:pos x="202" y="508"/>
                  </a:cxn>
                  <a:cxn ang="0">
                    <a:pos x="156" y="493"/>
                  </a:cxn>
                  <a:cxn ang="0">
                    <a:pos x="90" y="465"/>
                  </a:cxn>
                  <a:cxn ang="0">
                    <a:pos x="60" y="438"/>
                  </a:cxn>
                  <a:cxn ang="0">
                    <a:pos x="36" y="418"/>
                  </a:cxn>
                  <a:cxn ang="0">
                    <a:pos x="24" y="352"/>
                  </a:cxn>
                  <a:cxn ang="0">
                    <a:pos x="8" y="329"/>
                  </a:cxn>
                  <a:cxn ang="0">
                    <a:pos x="0" y="308"/>
                  </a:cxn>
                  <a:cxn ang="0">
                    <a:pos x="19" y="342"/>
                  </a:cxn>
                  <a:cxn ang="0">
                    <a:pos x="71" y="385"/>
                  </a:cxn>
                  <a:cxn ang="0">
                    <a:pos x="150" y="383"/>
                  </a:cxn>
                  <a:cxn ang="0">
                    <a:pos x="168" y="343"/>
                  </a:cxn>
                  <a:cxn ang="0">
                    <a:pos x="207" y="197"/>
                  </a:cxn>
                  <a:cxn ang="0">
                    <a:pos x="246" y="128"/>
                  </a:cxn>
                  <a:cxn ang="0">
                    <a:pos x="225" y="180"/>
                  </a:cxn>
                  <a:cxn ang="0">
                    <a:pos x="203" y="352"/>
                  </a:cxn>
                  <a:cxn ang="0">
                    <a:pos x="217" y="399"/>
                  </a:cxn>
                  <a:cxn ang="0">
                    <a:pos x="239" y="430"/>
                  </a:cxn>
                  <a:cxn ang="0">
                    <a:pos x="251" y="438"/>
                  </a:cxn>
                  <a:cxn ang="0">
                    <a:pos x="333" y="426"/>
                  </a:cxn>
                  <a:cxn ang="0">
                    <a:pos x="377" y="370"/>
                  </a:cxn>
                  <a:cxn ang="0">
                    <a:pos x="394" y="338"/>
                  </a:cxn>
                  <a:cxn ang="0">
                    <a:pos x="401" y="300"/>
                  </a:cxn>
                  <a:cxn ang="0">
                    <a:pos x="404" y="279"/>
                  </a:cxn>
                  <a:cxn ang="0">
                    <a:pos x="432" y="370"/>
                  </a:cxn>
                  <a:cxn ang="0">
                    <a:pos x="506" y="433"/>
                  </a:cxn>
                  <a:cxn ang="0">
                    <a:pos x="597" y="397"/>
                  </a:cxn>
                  <a:cxn ang="0">
                    <a:pos x="638" y="348"/>
                  </a:cxn>
                  <a:cxn ang="0">
                    <a:pos x="651" y="244"/>
                  </a:cxn>
                  <a:cxn ang="0">
                    <a:pos x="673" y="315"/>
                  </a:cxn>
                  <a:cxn ang="0">
                    <a:pos x="690" y="369"/>
                  </a:cxn>
                  <a:cxn ang="0">
                    <a:pos x="736" y="407"/>
                  </a:cxn>
                  <a:cxn ang="0">
                    <a:pos x="799" y="366"/>
                  </a:cxn>
                  <a:cxn ang="0">
                    <a:pos x="823" y="209"/>
                  </a:cxn>
                  <a:cxn ang="0">
                    <a:pos x="803" y="166"/>
                  </a:cxn>
                  <a:cxn ang="0">
                    <a:pos x="819" y="124"/>
                  </a:cxn>
                  <a:cxn ang="0">
                    <a:pos x="828" y="106"/>
                  </a:cxn>
                  <a:cxn ang="0">
                    <a:pos x="863" y="1"/>
                  </a:cxn>
                  <a:cxn ang="0">
                    <a:pos x="883" y="20"/>
                  </a:cxn>
                  <a:cxn ang="0">
                    <a:pos x="865" y="59"/>
                  </a:cxn>
                  <a:cxn ang="0">
                    <a:pos x="877" y="180"/>
                  </a:cxn>
                  <a:cxn ang="0">
                    <a:pos x="900" y="233"/>
                  </a:cxn>
                  <a:cxn ang="0">
                    <a:pos x="917" y="253"/>
                  </a:cxn>
                  <a:cxn ang="0">
                    <a:pos x="933" y="280"/>
                  </a:cxn>
                  <a:cxn ang="0">
                    <a:pos x="953" y="313"/>
                  </a:cxn>
                  <a:cxn ang="0">
                    <a:pos x="971" y="336"/>
                  </a:cxn>
                  <a:cxn ang="0">
                    <a:pos x="988" y="361"/>
                  </a:cxn>
                  <a:cxn ang="0">
                    <a:pos x="1001" y="411"/>
                  </a:cxn>
                  <a:cxn ang="0">
                    <a:pos x="981" y="447"/>
                  </a:cxn>
                  <a:cxn ang="0">
                    <a:pos x="959" y="471"/>
                  </a:cxn>
                  <a:cxn ang="0">
                    <a:pos x="802" y="505"/>
                  </a:cxn>
                  <a:cxn ang="0">
                    <a:pos x="727" y="515"/>
                  </a:cxn>
                </a:cxnLst>
                <a:rect l="0" t="0" r="r" b="b"/>
                <a:pathLst>
                  <a:path w="1001" h="538">
                    <a:moveTo>
                      <a:pt x="627" y="514"/>
                    </a:moveTo>
                    <a:lnTo>
                      <a:pt x="626" y="513"/>
                    </a:lnTo>
                    <a:lnTo>
                      <a:pt x="623" y="512"/>
                    </a:lnTo>
                    <a:lnTo>
                      <a:pt x="622" y="510"/>
                    </a:lnTo>
                    <a:lnTo>
                      <a:pt x="621" y="509"/>
                    </a:lnTo>
                    <a:lnTo>
                      <a:pt x="620" y="508"/>
                    </a:lnTo>
                    <a:lnTo>
                      <a:pt x="617" y="507"/>
                    </a:lnTo>
                    <a:lnTo>
                      <a:pt x="616" y="506"/>
                    </a:lnTo>
                    <a:lnTo>
                      <a:pt x="615" y="505"/>
                    </a:lnTo>
                    <a:lnTo>
                      <a:pt x="615" y="506"/>
                    </a:lnTo>
                    <a:lnTo>
                      <a:pt x="614" y="507"/>
                    </a:lnTo>
                    <a:lnTo>
                      <a:pt x="614" y="508"/>
                    </a:lnTo>
                    <a:lnTo>
                      <a:pt x="613" y="509"/>
                    </a:lnTo>
                    <a:lnTo>
                      <a:pt x="611" y="510"/>
                    </a:lnTo>
                    <a:lnTo>
                      <a:pt x="611" y="512"/>
                    </a:lnTo>
                    <a:lnTo>
                      <a:pt x="610" y="514"/>
                    </a:lnTo>
                    <a:lnTo>
                      <a:pt x="609" y="515"/>
                    </a:lnTo>
                    <a:lnTo>
                      <a:pt x="604" y="515"/>
                    </a:lnTo>
                    <a:lnTo>
                      <a:pt x="600" y="516"/>
                    </a:lnTo>
                    <a:lnTo>
                      <a:pt x="594" y="517"/>
                    </a:lnTo>
                    <a:lnTo>
                      <a:pt x="589" y="519"/>
                    </a:lnTo>
                    <a:lnTo>
                      <a:pt x="585" y="520"/>
                    </a:lnTo>
                    <a:lnTo>
                      <a:pt x="580" y="522"/>
                    </a:lnTo>
                    <a:lnTo>
                      <a:pt x="575" y="523"/>
                    </a:lnTo>
                    <a:lnTo>
                      <a:pt x="572" y="526"/>
                    </a:lnTo>
                    <a:lnTo>
                      <a:pt x="572" y="531"/>
                    </a:lnTo>
                    <a:lnTo>
                      <a:pt x="549" y="531"/>
                    </a:lnTo>
                    <a:lnTo>
                      <a:pt x="549" y="537"/>
                    </a:lnTo>
                    <a:lnTo>
                      <a:pt x="544" y="538"/>
                    </a:lnTo>
                    <a:lnTo>
                      <a:pt x="535" y="538"/>
                    </a:lnTo>
                    <a:lnTo>
                      <a:pt x="526" y="537"/>
                    </a:lnTo>
                    <a:lnTo>
                      <a:pt x="516" y="536"/>
                    </a:lnTo>
                    <a:lnTo>
                      <a:pt x="506" y="535"/>
                    </a:lnTo>
                    <a:lnTo>
                      <a:pt x="497" y="534"/>
                    </a:lnTo>
                    <a:lnTo>
                      <a:pt x="489" y="533"/>
                    </a:lnTo>
                    <a:lnTo>
                      <a:pt x="483" y="531"/>
                    </a:lnTo>
                    <a:lnTo>
                      <a:pt x="480" y="529"/>
                    </a:lnTo>
                    <a:lnTo>
                      <a:pt x="478" y="527"/>
                    </a:lnTo>
                    <a:lnTo>
                      <a:pt x="476" y="523"/>
                    </a:lnTo>
                    <a:lnTo>
                      <a:pt x="472" y="521"/>
                    </a:lnTo>
                    <a:lnTo>
                      <a:pt x="470" y="517"/>
                    </a:lnTo>
                    <a:lnTo>
                      <a:pt x="468" y="515"/>
                    </a:lnTo>
                    <a:lnTo>
                      <a:pt x="466" y="512"/>
                    </a:lnTo>
                    <a:lnTo>
                      <a:pt x="466" y="509"/>
                    </a:lnTo>
                    <a:lnTo>
                      <a:pt x="450" y="509"/>
                    </a:lnTo>
                    <a:lnTo>
                      <a:pt x="450" y="515"/>
                    </a:lnTo>
                    <a:lnTo>
                      <a:pt x="444" y="515"/>
                    </a:lnTo>
                    <a:lnTo>
                      <a:pt x="438" y="515"/>
                    </a:lnTo>
                    <a:lnTo>
                      <a:pt x="438" y="521"/>
                    </a:lnTo>
                    <a:lnTo>
                      <a:pt x="434" y="523"/>
                    </a:lnTo>
                    <a:lnTo>
                      <a:pt x="428" y="526"/>
                    </a:lnTo>
                    <a:lnTo>
                      <a:pt x="422" y="527"/>
                    </a:lnTo>
                    <a:lnTo>
                      <a:pt x="415" y="528"/>
                    </a:lnTo>
                    <a:lnTo>
                      <a:pt x="402" y="529"/>
                    </a:lnTo>
                    <a:lnTo>
                      <a:pt x="388" y="529"/>
                    </a:lnTo>
                    <a:lnTo>
                      <a:pt x="374" y="529"/>
                    </a:lnTo>
                    <a:lnTo>
                      <a:pt x="360" y="528"/>
                    </a:lnTo>
                    <a:lnTo>
                      <a:pt x="346" y="527"/>
                    </a:lnTo>
                    <a:lnTo>
                      <a:pt x="333" y="526"/>
                    </a:lnTo>
                    <a:lnTo>
                      <a:pt x="328" y="515"/>
                    </a:lnTo>
                    <a:lnTo>
                      <a:pt x="317" y="515"/>
                    </a:lnTo>
                    <a:lnTo>
                      <a:pt x="317" y="509"/>
                    </a:lnTo>
                    <a:lnTo>
                      <a:pt x="312" y="508"/>
                    </a:lnTo>
                    <a:lnTo>
                      <a:pt x="305" y="507"/>
                    </a:lnTo>
                    <a:lnTo>
                      <a:pt x="298" y="506"/>
                    </a:lnTo>
                    <a:lnTo>
                      <a:pt x="289" y="505"/>
                    </a:lnTo>
                    <a:lnTo>
                      <a:pt x="267" y="505"/>
                    </a:lnTo>
                    <a:lnTo>
                      <a:pt x="245" y="506"/>
                    </a:lnTo>
                    <a:lnTo>
                      <a:pt x="223" y="507"/>
                    </a:lnTo>
                    <a:lnTo>
                      <a:pt x="202" y="508"/>
                    </a:lnTo>
                    <a:lnTo>
                      <a:pt x="184" y="509"/>
                    </a:lnTo>
                    <a:lnTo>
                      <a:pt x="173" y="509"/>
                    </a:lnTo>
                    <a:lnTo>
                      <a:pt x="170" y="507"/>
                    </a:lnTo>
                    <a:lnTo>
                      <a:pt x="168" y="506"/>
                    </a:lnTo>
                    <a:lnTo>
                      <a:pt x="166" y="503"/>
                    </a:lnTo>
                    <a:lnTo>
                      <a:pt x="162" y="501"/>
                    </a:lnTo>
                    <a:lnTo>
                      <a:pt x="160" y="499"/>
                    </a:lnTo>
                    <a:lnTo>
                      <a:pt x="159" y="497"/>
                    </a:lnTo>
                    <a:lnTo>
                      <a:pt x="157" y="495"/>
                    </a:lnTo>
                    <a:lnTo>
                      <a:pt x="156" y="493"/>
                    </a:lnTo>
                    <a:lnTo>
                      <a:pt x="146" y="493"/>
                    </a:lnTo>
                    <a:lnTo>
                      <a:pt x="146" y="487"/>
                    </a:lnTo>
                    <a:lnTo>
                      <a:pt x="141" y="487"/>
                    </a:lnTo>
                    <a:lnTo>
                      <a:pt x="135" y="483"/>
                    </a:lnTo>
                    <a:lnTo>
                      <a:pt x="127" y="480"/>
                    </a:lnTo>
                    <a:lnTo>
                      <a:pt x="118" y="476"/>
                    </a:lnTo>
                    <a:lnTo>
                      <a:pt x="108" y="472"/>
                    </a:lnTo>
                    <a:lnTo>
                      <a:pt x="100" y="468"/>
                    </a:lnTo>
                    <a:lnTo>
                      <a:pt x="94" y="466"/>
                    </a:lnTo>
                    <a:lnTo>
                      <a:pt x="90" y="465"/>
                    </a:lnTo>
                    <a:lnTo>
                      <a:pt x="85" y="460"/>
                    </a:lnTo>
                    <a:lnTo>
                      <a:pt x="85" y="454"/>
                    </a:lnTo>
                    <a:lnTo>
                      <a:pt x="79" y="454"/>
                    </a:lnTo>
                    <a:lnTo>
                      <a:pt x="79" y="448"/>
                    </a:lnTo>
                    <a:lnTo>
                      <a:pt x="73" y="444"/>
                    </a:lnTo>
                    <a:lnTo>
                      <a:pt x="67" y="444"/>
                    </a:lnTo>
                    <a:lnTo>
                      <a:pt x="63" y="444"/>
                    </a:lnTo>
                    <a:lnTo>
                      <a:pt x="63" y="440"/>
                    </a:lnTo>
                    <a:lnTo>
                      <a:pt x="62" y="438"/>
                    </a:lnTo>
                    <a:lnTo>
                      <a:pt x="60" y="438"/>
                    </a:lnTo>
                    <a:lnTo>
                      <a:pt x="59" y="438"/>
                    </a:lnTo>
                    <a:lnTo>
                      <a:pt x="59" y="438"/>
                    </a:lnTo>
                    <a:lnTo>
                      <a:pt x="58" y="437"/>
                    </a:lnTo>
                    <a:lnTo>
                      <a:pt x="57" y="435"/>
                    </a:lnTo>
                    <a:lnTo>
                      <a:pt x="57" y="432"/>
                    </a:lnTo>
                    <a:lnTo>
                      <a:pt x="52" y="432"/>
                    </a:lnTo>
                    <a:lnTo>
                      <a:pt x="47" y="430"/>
                    </a:lnTo>
                    <a:lnTo>
                      <a:pt x="44" y="428"/>
                    </a:lnTo>
                    <a:lnTo>
                      <a:pt x="40" y="425"/>
                    </a:lnTo>
                    <a:lnTo>
                      <a:pt x="36" y="418"/>
                    </a:lnTo>
                    <a:lnTo>
                      <a:pt x="32" y="409"/>
                    </a:lnTo>
                    <a:lnTo>
                      <a:pt x="29" y="399"/>
                    </a:lnTo>
                    <a:lnTo>
                      <a:pt x="28" y="390"/>
                    </a:lnTo>
                    <a:lnTo>
                      <a:pt x="25" y="383"/>
                    </a:lnTo>
                    <a:lnTo>
                      <a:pt x="24" y="377"/>
                    </a:lnTo>
                    <a:lnTo>
                      <a:pt x="18" y="377"/>
                    </a:lnTo>
                    <a:lnTo>
                      <a:pt x="18" y="355"/>
                    </a:lnTo>
                    <a:lnTo>
                      <a:pt x="22" y="355"/>
                    </a:lnTo>
                    <a:lnTo>
                      <a:pt x="23" y="354"/>
                    </a:lnTo>
                    <a:lnTo>
                      <a:pt x="24" y="352"/>
                    </a:lnTo>
                    <a:lnTo>
                      <a:pt x="24" y="352"/>
                    </a:lnTo>
                    <a:lnTo>
                      <a:pt x="24" y="351"/>
                    </a:lnTo>
                    <a:lnTo>
                      <a:pt x="24" y="350"/>
                    </a:lnTo>
                    <a:lnTo>
                      <a:pt x="26" y="349"/>
                    </a:lnTo>
                    <a:lnTo>
                      <a:pt x="29" y="349"/>
                    </a:lnTo>
                    <a:lnTo>
                      <a:pt x="24" y="344"/>
                    </a:lnTo>
                    <a:lnTo>
                      <a:pt x="19" y="340"/>
                    </a:lnTo>
                    <a:lnTo>
                      <a:pt x="15" y="336"/>
                    </a:lnTo>
                    <a:lnTo>
                      <a:pt x="11" y="333"/>
                    </a:lnTo>
                    <a:lnTo>
                      <a:pt x="8" y="329"/>
                    </a:lnTo>
                    <a:lnTo>
                      <a:pt x="4" y="326"/>
                    </a:lnTo>
                    <a:lnTo>
                      <a:pt x="2" y="322"/>
                    </a:lnTo>
                    <a:lnTo>
                      <a:pt x="0" y="317"/>
                    </a:lnTo>
                    <a:lnTo>
                      <a:pt x="0" y="316"/>
                    </a:lnTo>
                    <a:lnTo>
                      <a:pt x="0" y="315"/>
                    </a:lnTo>
                    <a:lnTo>
                      <a:pt x="0" y="314"/>
                    </a:lnTo>
                    <a:lnTo>
                      <a:pt x="0" y="313"/>
                    </a:lnTo>
                    <a:lnTo>
                      <a:pt x="0" y="310"/>
                    </a:lnTo>
                    <a:lnTo>
                      <a:pt x="0" y="309"/>
                    </a:lnTo>
                    <a:lnTo>
                      <a:pt x="0" y="308"/>
                    </a:lnTo>
                    <a:lnTo>
                      <a:pt x="0" y="307"/>
                    </a:lnTo>
                    <a:lnTo>
                      <a:pt x="7" y="300"/>
                    </a:lnTo>
                    <a:lnTo>
                      <a:pt x="8" y="303"/>
                    </a:lnTo>
                    <a:lnTo>
                      <a:pt x="8" y="309"/>
                    </a:lnTo>
                    <a:lnTo>
                      <a:pt x="9" y="316"/>
                    </a:lnTo>
                    <a:lnTo>
                      <a:pt x="11" y="323"/>
                    </a:lnTo>
                    <a:lnTo>
                      <a:pt x="14" y="331"/>
                    </a:lnTo>
                    <a:lnTo>
                      <a:pt x="16" y="337"/>
                    </a:lnTo>
                    <a:lnTo>
                      <a:pt x="18" y="340"/>
                    </a:lnTo>
                    <a:lnTo>
                      <a:pt x="19" y="342"/>
                    </a:lnTo>
                    <a:lnTo>
                      <a:pt x="22" y="343"/>
                    </a:lnTo>
                    <a:lnTo>
                      <a:pt x="24" y="343"/>
                    </a:lnTo>
                    <a:lnTo>
                      <a:pt x="24" y="349"/>
                    </a:lnTo>
                    <a:lnTo>
                      <a:pt x="24" y="355"/>
                    </a:lnTo>
                    <a:lnTo>
                      <a:pt x="28" y="357"/>
                    </a:lnTo>
                    <a:lnTo>
                      <a:pt x="35" y="362"/>
                    </a:lnTo>
                    <a:lnTo>
                      <a:pt x="44" y="368"/>
                    </a:lnTo>
                    <a:lnTo>
                      <a:pt x="53" y="373"/>
                    </a:lnTo>
                    <a:lnTo>
                      <a:pt x="63" y="380"/>
                    </a:lnTo>
                    <a:lnTo>
                      <a:pt x="71" y="385"/>
                    </a:lnTo>
                    <a:lnTo>
                      <a:pt x="77" y="390"/>
                    </a:lnTo>
                    <a:lnTo>
                      <a:pt x="79" y="393"/>
                    </a:lnTo>
                    <a:lnTo>
                      <a:pt x="87" y="393"/>
                    </a:lnTo>
                    <a:lnTo>
                      <a:pt x="98" y="392"/>
                    </a:lnTo>
                    <a:lnTo>
                      <a:pt x="107" y="390"/>
                    </a:lnTo>
                    <a:lnTo>
                      <a:pt x="117" y="388"/>
                    </a:lnTo>
                    <a:lnTo>
                      <a:pt x="127" y="386"/>
                    </a:lnTo>
                    <a:lnTo>
                      <a:pt x="135" y="384"/>
                    </a:lnTo>
                    <a:lnTo>
                      <a:pt x="143" y="383"/>
                    </a:lnTo>
                    <a:lnTo>
                      <a:pt x="150" y="383"/>
                    </a:lnTo>
                    <a:lnTo>
                      <a:pt x="156" y="377"/>
                    </a:lnTo>
                    <a:lnTo>
                      <a:pt x="156" y="375"/>
                    </a:lnTo>
                    <a:lnTo>
                      <a:pt x="157" y="372"/>
                    </a:lnTo>
                    <a:lnTo>
                      <a:pt x="159" y="370"/>
                    </a:lnTo>
                    <a:lnTo>
                      <a:pt x="160" y="369"/>
                    </a:lnTo>
                    <a:lnTo>
                      <a:pt x="162" y="366"/>
                    </a:lnTo>
                    <a:lnTo>
                      <a:pt x="163" y="364"/>
                    </a:lnTo>
                    <a:lnTo>
                      <a:pt x="166" y="362"/>
                    </a:lnTo>
                    <a:lnTo>
                      <a:pt x="168" y="361"/>
                    </a:lnTo>
                    <a:lnTo>
                      <a:pt x="168" y="343"/>
                    </a:lnTo>
                    <a:lnTo>
                      <a:pt x="172" y="327"/>
                    </a:lnTo>
                    <a:lnTo>
                      <a:pt x="175" y="309"/>
                    </a:lnTo>
                    <a:lnTo>
                      <a:pt x="179" y="292"/>
                    </a:lnTo>
                    <a:lnTo>
                      <a:pt x="183" y="274"/>
                    </a:lnTo>
                    <a:lnTo>
                      <a:pt x="187" y="256"/>
                    </a:lnTo>
                    <a:lnTo>
                      <a:pt x="189" y="239"/>
                    </a:lnTo>
                    <a:lnTo>
                      <a:pt x="189" y="221"/>
                    </a:lnTo>
                    <a:lnTo>
                      <a:pt x="193" y="219"/>
                    </a:lnTo>
                    <a:lnTo>
                      <a:pt x="198" y="210"/>
                    </a:lnTo>
                    <a:lnTo>
                      <a:pt x="207" y="197"/>
                    </a:lnTo>
                    <a:lnTo>
                      <a:pt x="214" y="183"/>
                    </a:lnTo>
                    <a:lnTo>
                      <a:pt x="222" y="168"/>
                    </a:lnTo>
                    <a:lnTo>
                      <a:pt x="228" y="155"/>
                    </a:lnTo>
                    <a:lnTo>
                      <a:pt x="232" y="144"/>
                    </a:lnTo>
                    <a:lnTo>
                      <a:pt x="234" y="139"/>
                    </a:lnTo>
                    <a:lnTo>
                      <a:pt x="236" y="138"/>
                    </a:lnTo>
                    <a:lnTo>
                      <a:pt x="239" y="136"/>
                    </a:lnTo>
                    <a:lnTo>
                      <a:pt x="242" y="134"/>
                    </a:lnTo>
                    <a:lnTo>
                      <a:pt x="244" y="130"/>
                    </a:lnTo>
                    <a:lnTo>
                      <a:pt x="246" y="128"/>
                    </a:lnTo>
                    <a:lnTo>
                      <a:pt x="249" y="125"/>
                    </a:lnTo>
                    <a:lnTo>
                      <a:pt x="250" y="123"/>
                    </a:lnTo>
                    <a:lnTo>
                      <a:pt x="251" y="122"/>
                    </a:lnTo>
                    <a:lnTo>
                      <a:pt x="250" y="127"/>
                    </a:lnTo>
                    <a:lnTo>
                      <a:pt x="246" y="135"/>
                    </a:lnTo>
                    <a:lnTo>
                      <a:pt x="243" y="144"/>
                    </a:lnTo>
                    <a:lnTo>
                      <a:pt x="238" y="155"/>
                    </a:lnTo>
                    <a:lnTo>
                      <a:pt x="234" y="165"/>
                    </a:lnTo>
                    <a:lnTo>
                      <a:pt x="230" y="175"/>
                    </a:lnTo>
                    <a:lnTo>
                      <a:pt x="225" y="180"/>
                    </a:lnTo>
                    <a:lnTo>
                      <a:pt x="223" y="183"/>
                    </a:lnTo>
                    <a:lnTo>
                      <a:pt x="221" y="200"/>
                    </a:lnTo>
                    <a:lnTo>
                      <a:pt x="217" y="221"/>
                    </a:lnTo>
                    <a:lnTo>
                      <a:pt x="211" y="246"/>
                    </a:lnTo>
                    <a:lnTo>
                      <a:pt x="207" y="272"/>
                    </a:lnTo>
                    <a:lnTo>
                      <a:pt x="202" y="297"/>
                    </a:lnTo>
                    <a:lnTo>
                      <a:pt x="200" y="322"/>
                    </a:lnTo>
                    <a:lnTo>
                      <a:pt x="200" y="333"/>
                    </a:lnTo>
                    <a:lnTo>
                      <a:pt x="201" y="343"/>
                    </a:lnTo>
                    <a:lnTo>
                      <a:pt x="203" y="352"/>
                    </a:lnTo>
                    <a:lnTo>
                      <a:pt x="207" y="361"/>
                    </a:lnTo>
                    <a:lnTo>
                      <a:pt x="211" y="361"/>
                    </a:lnTo>
                    <a:lnTo>
                      <a:pt x="214" y="363"/>
                    </a:lnTo>
                    <a:lnTo>
                      <a:pt x="214" y="368"/>
                    </a:lnTo>
                    <a:lnTo>
                      <a:pt x="215" y="373"/>
                    </a:lnTo>
                    <a:lnTo>
                      <a:pt x="215" y="379"/>
                    </a:lnTo>
                    <a:lnTo>
                      <a:pt x="215" y="385"/>
                    </a:lnTo>
                    <a:lnTo>
                      <a:pt x="215" y="391"/>
                    </a:lnTo>
                    <a:lnTo>
                      <a:pt x="216" y="396"/>
                    </a:lnTo>
                    <a:lnTo>
                      <a:pt x="217" y="399"/>
                    </a:lnTo>
                    <a:lnTo>
                      <a:pt x="223" y="399"/>
                    </a:lnTo>
                    <a:lnTo>
                      <a:pt x="224" y="402"/>
                    </a:lnTo>
                    <a:lnTo>
                      <a:pt x="225" y="405"/>
                    </a:lnTo>
                    <a:lnTo>
                      <a:pt x="227" y="410"/>
                    </a:lnTo>
                    <a:lnTo>
                      <a:pt x="227" y="414"/>
                    </a:lnTo>
                    <a:lnTo>
                      <a:pt x="229" y="419"/>
                    </a:lnTo>
                    <a:lnTo>
                      <a:pt x="231" y="423"/>
                    </a:lnTo>
                    <a:lnTo>
                      <a:pt x="235" y="426"/>
                    </a:lnTo>
                    <a:lnTo>
                      <a:pt x="239" y="426"/>
                    </a:lnTo>
                    <a:lnTo>
                      <a:pt x="239" y="430"/>
                    </a:lnTo>
                    <a:lnTo>
                      <a:pt x="241" y="431"/>
                    </a:lnTo>
                    <a:lnTo>
                      <a:pt x="242" y="432"/>
                    </a:lnTo>
                    <a:lnTo>
                      <a:pt x="242" y="432"/>
                    </a:lnTo>
                    <a:lnTo>
                      <a:pt x="243" y="432"/>
                    </a:lnTo>
                    <a:lnTo>
                      <a:pt x="244" y="433"/>
                    </a:lnTo>
                    <a:lnTo>
                      <a:pt x="245" y="434"/>
                    </a:lnTo>
                    <a:lnTo>
                      <a:pt x="245" y="438"/>
                    </a:lnTo>
                    <a:lnTo>
                      <a:pt x="248" y="438"/>
                    </a:lnTo>
                    <a:lnTo>
                      <a:pt x="249" y="438"/>
                    </a:lnTo>
                    <a:lnTo>
                      <a:pt x="251" y="438"/>
                    </a:lnTo>
                    <a:lnTo>
                      <a:pt x="252" y="438"/>
                    </a:lnTo>
                    <a:lnTo>
                      <a:pt x="253" y="439"/>
                    </a:lnTo>
                    <a:lnTo>
                      <a:pt x="255" y="440"/>
                    </a:lnTo>
                    <a:lnTo>
                      <a:pt x="256" y="441"/>
                    </a:lnTo>
                    <a:lnTo>
                      <a:pt x="256" y="444"/>
                    </a:lnTo>
                    <a:lnTo>
                      <a:pt x="306" y="444"/>
                    </a:lnTo>
                    <a:lnTo>
                      <a:pt x="306" y="438"/>
                    </a:lnTo>
                    <a:lnTo>
                      <a:pt x="317" y="438"/>
                    </a:lnTo>
                    <a:lnTo>
                      <a:pt x="328" y="426"/>
                    </a:lnTo>
                    <a:lnTo>
                      <a:pt x="333" y="426"/>
                    </a:lnTo>
                    <a:lnTo>
                      <a:pt x="339" y="426"/>
                    </a:lnTo>
                    <a:lnTo>
                      <a:pt x="355" y="404"/>
                    </a:lnTo>
                    <a:lnTo>
                      <a:pt x="361" y="404"/>
                    </a:lnTo>
                    <a:lnTo>
                      <a:pt x="363" y="402"/>
                    </a:lnTo>
                    <a:lnTo>
                      <a:pt x="366" y="398"/>
                    </a:lnTo>
                    <a:lnTo>
                      <a:pt x="369" y="392"/>
                    </a:lnTo>
                    <a:lnTo>
                      <a:pt x="372" y="388"/>
                    </a:lnTo>
                    <a:lnTo>
                      <a:pt x="374" y="382"/>
                    </a:lnTo>
                    <a:lnTo>
                      <a:pt x="376" y="376"/>
                    </a:lnTo>
                    <a:lnTo>
                      <a:pt x="377" y="370"/>
                    </a:lnTo>
                    <a:lnTo>
                      <a:pt x="377" y="365"/>
                    </a:lnTo>
                    <a:lnTo>
                      <a:pt x="381" y="363"/>
                    </a:lnTo>
                    <a:lnTo>
                      <a:pt x="383" y="359"/>
                    </a:lnTo>
                    <a:lnTo>
                      <a:pt x="384" y="356"/>
                    </a:lnTo>
                    <a:lnTo>
                      <a:pt x="386" y="352"/>
                    </a:lnTo>
                    <a:lnTo>
                      <a:pt x="386" y="348"/>
                    </a:lnTo>
                    <a:lnTo>
                      <a:pt x="387" y="344"/>
                    </a:lnTo>
                    <a:lnTo>
                      <a:pt x="387" y="341"/>
                    </a:lnTo>
                    <a:lnTo>
                      <a:pt x="389" y="338"/>
                    </a:lnTo>
                    <a:lnTo>
                      <a:pt x="394" y="338"/>
                    </a:lnTo>
                    <a:lnTo>
                      <a:pt x="394" y="336"/>
                    </a:lnTo>
                    <a:lnTo>
                      <a:pt x="394" y="333"/>
                    </a:lnTo>
                    <a:lnTo>
                      <a:pt x="393" y="329"/>
                    </a:lnTo>
                    <a:lnTo>
                      <a:pt x="393" y="324"/>
                    </a:lnTo>
                    <a:lnTo>
                      <a:pt x="394" y="322"/>
                    </a:lnTo>
                    <a:lnTo>
                      <a:pt x="394" y="318"/>
                    </a:lnTo>
                    <a:lnTo>
                      <a:pt x="396" y="316"/>
                    </a:lnTo>
                    <a:lnTo>
                      <a:pt x="400" y="316"/>
                    </a:lnTo>
                    <a:lnTo>
                      <a:pt x="400" y="308"/>
                    </a:lnTo>
                    <a:lnTo>
                      <a:pt x="401" y="300"/>
                    </a:lnTo>
                    <a:lnTo>
                      <a:pt x="402" y="293"/>
                    </a:lnTo>
                    <a:lnTo>
                      <a:pt x="403" y="286"/>
                    </a:lnTo>
                    <a:lnTo>
                      <a:pt x="403" y="279"/>
                    </a:lnTo>
                    <a:lnTo>
                      <a:pt x="404" y="271"/>
                    </a:lnTo>
                    <a:lnTo>
                      <a:pt x="406" y="263"/>
                    </a:lnTo>
                    <a:lnTo>
                      <a:pt x="406" y="255"/>
                    </a:lnTo>
                    <a:lnTo>
                      <a:pt x="411" y="249"/>
                    </a:lnTo>
                    <a:lnTo>
                      <a:pt x="411" y="272"/>
                    </a:lnTo>
                    <a:lnTo>
                      <a:pt x="406" y="272"/>
                    </a:lnTo>
                    <a:lnTo>
                      <a:pt x="404" y="279"/>
                    </a:lnTo>
                    <a:lnTo>
                      <a:pt x="404" y="288"/>
                    </a:lnTo>
                    <a:lnTo>
                      <a:pt x="406" y="301"/>
                    </a:lnTo>
                    <a:lnTo>
                      <a:pt x="407" y="315"/>
                    </a:lnTo>
                    <a:lnTo>
                      <a:pt x="409" y="329"/>
                    </a:lnTo>
                    <a:lnTo>
                      <a:pt x="411" y="341"/>
                    </a:lnTo>
                    <a:lnTo>
                      <a:pt x="414" y="350"/>
                    </a:lnTo>
                    <a:lnTo>
                      <a:pt x="416" y="355"/>
                    </a:lnTo>
                    <a:lnTo>
                      <a:pt x="422" y="355"/>
                    </a:lnTo>
                    <a:lnTo>
                      <a:pt x="427" y="362"/>
                    </a:lnTo>
                    <a:lnTo>
                      <a:pt x="432" y="370"/>
                    </a:lnTo>
                    <a:lnTo>
                      <a:pt x="439" y="380"/>
                    </a:lnTo>
                    <a:lnTo>
                      <a:pt x="446" y="391"/>
                    </a:lnTo>
                    <a:lnTo>
                      <a:pt x="452" y="400"/>
                    </a:lnTo>
                    <a:lnTo>
                      <a:pt x="458" y="411"/>
                    </a:lnTo>
                    <a:lnTo>
                      <a:pt x="463" y="419"/>
                    </a:lnTo>
                    <a:lnTo>
                      <a:pt x="466" y="426"/>
                    </a:lnTo>
                    <a:lnTo>
                      <a:pt x="489" y="426"/>
                    </a:lnTo>
                    <a:lnTo>
                      <a:pt x="489" y="432"/>
                    </a:lnTo>
                    <a:lnTo>
                      <a:pt x="496" y="433"/>
                    </a:lnTo>
                    <a:lnTo>
                      <a:pt x="506" y="433"/>
                    </a:lnTo>
                    <a:lnTo>
                      <a:pt x="520" y="431"/>
                    </a:lnTo>
                    <a:lnTo>
                      <a:pt x="534" y="428"/>
                    </a:lnTo>
                    <a:lnTo>
                      <a:pt x="549" y="425"/>
                    </a:lnTo>
                    <a:lnTo>
                      <a:pt x="562" y="421"/>
                    </a:lnTo>
                    <a:lnTo>
                      <a:pt x="572" y="418"/>
                    </a:lnTo>
                    <a:lnTo>
                      <a:pt x="576" y="416"/>
                    </a:lnTo>
                    <a:lnTo>
                      <a:pt x="576" y="410"/>
                    </a:lnTo>
                    <a:lnTo>
                      <a:pt x="594" y="404"/>
                    </a:lnTo>
                    <a:lnTo>
                      <a:pt x="594" y="399"/>
                    </a:lnTo>
                    <a:lnTo>
                      <a:pt x="597" y="397"/>
                    </a:lnTo>
                    <a:lnTo>
                      <a:pt x="602" y="393"/>
                    </a:lnTo>
                    <a:lnTo>
                      <a:pt x="608" y="389"/>
                    </a:lnTo>
                    <a:lnTo>
                      <a:pt x="613" y="384"/>
                    </a:lnTo>
                    <a:lnTo>
                      <a:pt x="616" y="379"/>
                    </a:lnTo>
                    <a:lnTo>
                      <a:pt x="621" y="375"/>
                    </a:lnTo>
                    <a:lnTo>
                      <a:pt x="624" y="370"/>
                    </a:lnTo>
                    <a:lnTo>
                      <a:pt x="627" y="365"/>
                    </a:lnTo>
                    <a:lnTo>
                      <a:pt x="633" y="365"/>
                    </a:lnTo>
                    <a:lnTo>
                      <a:pt x="636" y="358"/>
                    </a:lnTo>
                    <a:lnTo>
                      <a:pt x="638" y="348"/>
                    </a:lnTo>
                    <a:lnTo>
                      <a:pt x="641" y="336"/>
                    </a:lnTo>
                    <a:lnTo>
                      <a:pt x="642" y="323"/>
                    </a:lnTo>
                    <a:lnTo>
                      <a:pt x="643" y="310"/>
                    </a:lnTo>
                    <a:lnTo>
                      <a:pt x="643" y="299"/>
                    </a:lnTo>
                    <a:lnTo>
                      <a:pt x="643" y="287"/>
                    </a:lnTo>
                    <a:lnTo>
                      <a:pt x="643" y="278"/>
                    </a:lnTo>
                    <a:lnTo>
                      <a:pt x="645" y="273"/>
                    </a:lnTo>
                    <a:lnTo>
                      <a:pt x="648" y="265"/>
                    </a:lnTo>
                    <a:lnTo>
                      <a:pt x="649" y="255"/>
                    </a:lnTo>
                    <a:lnTo>
                      <a:pt x="651" y="244"/>
                    </a:lnTo>
                    <a:lnTo>
                      <a:pt x="652" y="232"/>
                    </a:lnTo>
                    <a:lnTo>
                      <a:pt x="654" y="220"/>
                    </a:lnTo>
                    <a:lnTo>
                      <a:pt x="654" y="211"/>
                    </a:lnTo>
                    <a:lnTo>
                      <a:pt x="655" y="205"/>
                    </a:lnTo>
                    <a:lnTo>
                      <a:pt x="659" y="220"/>
                    </a:lnTo>
                    <a:lnTo>
                      <a:pt x="663" y="237"/>
                    </a:lnTo>
                    <a:lnTo>
                      <a:pt x="666" y="256"/>
                    </a:lnTo>
                    <a:lnTo>
                      <a:pt x="669" y="276"/>
                    </a:lnTo>
                    <a:lnTo>
                      <a:pt x="670" y="296"/>
                    </a:lnTo>
                    <a:lnTo>
                      <a:pt x="673" y="315"/>
                    </a:lnTo>
                    <a:lnTo>
                      <a:pt x="675" y="323"/>
                    </a:lnTo>
                    <a:lnTo>
                      <a:pt x="677" y="331"/>
                    </a:lnTo>
                    <a:lnTo>
                      <a:pt x="679" y="338"/>
                    </a:lnTo>
                    <a:lnTo>
                      <a:pt x="682" y="343"/>
                    </a:lnTo>
                    <a:lnTo>
                      <a:pt x="688" y="343"/>
                    </a:lnTo>
                    <a:lnTo>
                      <a:pt x="689" y="347"/>
                    </a:lnTo>
                    <a:lnTo>
                      <a:pt x="690" y="351"/>
                    </a:lnTo>
                    <a:lnTo>
                      <a:pt x="690" y="357"/>
                    </a:lnTo>
                    <a:lnTo>
                      <a:pt x="690" y="363"/>
                    </a:lnTo>
                    <a:lnTo>
                      <a:pt x="690" y="369"/>
                    </a:lnTo>
                    <a:lnTo>
                      <a:pt x="691" y="375"/>
                    </a:lnTo>
                    <a:lnTo>
                      <a:pt x="691" y="379"/>
                    </a:lnTo>
                    <a:lnTo>
                      <a:pt x="693" y="383"/>
                    </a:lnTo>
                    <a:lnTo>
                      <a:pt x="699" y="383"/>
                    </a:lnTo>
                    <a:lnTo>
                      <a:pt x="699" y="393"/>
                    </a:lnTo>
                    <a:lnTo>
                      <a:pt x="704" y="399"/>
                    </a:lnTo>
                    <a:lnTo>
                      <a:pt x="710" y="404"/>
                    </a:lnTo>
                    <a:lnTo>
                      <a:pt x="717" y="405"/>
                    </a:lnTo>
                    <a:lnTo>
                      <a:pt x="726" y="406"/>
                    </a:lnTo>
                    <a:lnTo>
                      <a:pt x="736" y="407"/>
                    </a:lnTo>
                    <a:lnTo>
                      <a:pt x="746" y="409"/>
                    </a:lnTo>
                    <a:lnTo>
                      <a:pt x="755" y="410"/>
                    </a:lnTo>
                    <a:lnTo>
                      <a:pt x="766" y="409"/>
                    </a:lnTo>
                    <a:lnTo>
                      <a:pt x="774" y="407"/>
                    </a:lnTo>
                    <a:lnTo>
                      <a:pt x="781" y="404"/>
                    </a:lnTo>
                    <a:lnTo>
                      <a:pt x="781" y="399"/>
                    </a:lnTo>
                    <a:lnTo>
                      <a:pt x="793" y="399"/>
                    </a:lnTo>
                    <a:lnTo>
                      <a:pt x="794" y="389"/>
                    </a:lnTo>
                    <a:lnTo>
                      <a:pt x="795" y="377"/>
                    </a:lnTo>
                    <a:lnTo>
                      <a:pt x="799" y="366"/>
                    </a:lnTo>
                    <a:lnTo>
                      <a:pt x="803" y="355"/>
                    </a:lnTo>
                    <a:lnTo>
                      <a:pt x="813" y="330"/>
                    </a:lnTo>
                    <a:lnTo>
                      <a:pt x="822" y="304"/>
                    </a:lnTo>
                    <a:lnTo>
                      <a:pt x="827" y="292"/>
                    </a:lnTo>
                    <a:lnTo>
                      <a:pt x="830" y="279"/>
                    </a:lnTo>
                    <a:lnTo>
                      <a:pt x="831" y="265"/>
                    </a:lnTo>
                    <a:lnTo>
                      <a:pt x="833" y="251"/>
                    </a:lnTo>
                    <a:lnTo>
                      <a:pt x="831" y="238"/>
                    </a:lnTo>
                    <a:lnTo>
                      <a:pt x="828" y="223"/>
                    </a:lnTo>
                    <a:lnTo>
                      <a:pt x="823" y="209"/>
                    </a:lnTo>
                    <a:lnTo>
                      <a:pt x="815" y="194"/>
                    </a:lnTo>
                    <a:lnTo>
                      <a:pt x="809" y="194"/>
                    </a:lnTo>
                    <a:lnTo>
                      <a:pt x="809" y="192"/>
                    </a:lnTo>
                    <a:lnTo>
                      <a:pt x="808" y="189"/>
                    </a:lnTo>
                    <a:lnTo>
                      <a:pt x="808" y="185"/>
                    </a:lnTo>
                    <a:lnTo>
                      <a:pt x="807" y="180"/>
                    </a:lnTo>
                    <a:lnTo>
                      <a:pt x="806" y="177"/>
                    </a:lnTo>
                    <a:lnTo>
                      <a:pt x="805" y="172"/>
                    </a:lnTo>
                    <a:lnTo>
                      <a:pt x="805" y="169"/>
                    </a:lnTo>
                    <a:lnTo>
                      <a:pt x="803" y="166"/>
                    </a:lnTo>
                    <a:lnTo>
                      <a:pt x="799" y="166"/>
                    </a:lnTo>
                    <a:lnTo>
                      <a:pt x="799" y="156"/>
                    </a:lnTo>
                    <a:lnTo>
                      <a:pt x="803" y="150"/>
                    </a:lnTo>
                    <a:lnTo>
                      <a:pt x="809" y="150"/>
                    </a:lnTo>
                    <a:lnTo>
                      <a:pt x="815" y="144"/>
                    </a:lnTo>
                    <a:lnTo>
                      <a:pt x="815" y="141"/>
                    </a:lnTo>
                    <a:lnTo>
                      <a:pt x="816" y="136"/>
                    </a:lnTo>
                    <a:lnTo>
                      <a:pt x="816" y="132"/>
                    </a:lnTo>
                    <a:lnTo>
                      <a:pt x="817" y="128"/>
                    </a:lnTo>
                    <a:lnTo>
                      <a:pt x="819" y="124"/>
                    </a:lnTo>
                    <a:lnTo>
                      <a:pt x="820" y="120"/>
                    </a:lnTo>
                    <a:lnTo>
                      <a:pt x="820" y="116"/>
                    </a:lnTo>
                    <a:lnTo>
                      <a:pt x="821" y="111"/>
                    </a:lnTo>
                    <a:lnTo>
                      <a:pt x="823" y="111"/>
                    </a:lnTo>
                    <a:lnTo>
                      <a:pt x="826" y="110"/>
                    </a:lnTo>
                    <a:lnTo>
                      <a:pt x="826" y="109"/>
                    </a:lnTo>
                    <a:lnTo>
                      <a:pt x="826" y="109"/>
                    </a:lnTo>
                    <a:lnTo>
                      <a:pt x="826" y="108"/>
                    </a:lnTo>
                    <a:lnTo>
                      <a:pt x="827" y="107"/>
                    </a:lnTo>
                    <a:lnTo>
                      <a:pt x="828" y="106"/>
                    </a:lnTo>
                    <a:lnTo>
                      <a:pt x="831" y="106"/>
                    </a:lnTo>
                    <a:lnTo>
                      <a:pt x="833" y="93"/>
                    </a:lnTo>
                    <a:lnTo>
                      <a:pt x="836" y="80"/>
                    </a:lnTo>
                    <a:lnTo>
                      <a:pt x="840" y="66"/>
                    </a:lnTo>
                    <a:lnTo>
                      <a:pt x="845" y="52"/>
                    </a:lnTo>
                    <a:lnTo>
                      <a:pt x="850" y="38"/>
                    </a:lnTo>
                    <a:lnTo>
                      <a:pt x="855" y="24"/>
                    </a:lnTo>
                    <a:lnTo>
                      <a:pt x="858" y="12"/>
                    </a:lnTo>
                    <a:lnTo>
                      <a:pt x="860" y="0"/>
                    </a:lnTo>
                    <a:lnTo>
                      <a:pt x="863" y="1"/>
                    </a:lnTo>
                    <a:lnTo>
                      <a:pt x="868" y="1"/>
                    </a:lnTo>
                    <a:lnTo>
                      <a:pt x="871" y="3"/>
                    </a:lnTo>
                    <a:lnTo>
                      <a:pt x="875" y="4"/>
                    </a:lnTo>
                    <a:lnTo>
                      <a:pt x="878" y="5"/>
                    </a:lnTo>
                    <a:lnTo>
                      <a:pt x="882" y="5"/>
                    </a:lnTo>
                    <a:lnTo>
                      <a:pt x="884" y="6"/>
                    </a:lnTo>
                    <a:lnTo>
                      <a:pt x="886" y="6"/>
                    </a:lnTo>
                    <a:lnTo>
                      <a:pt x="885" y="12"/>
                    </a:lnTo>
                    <a:lnTo>
                      <a:pt x="884" y="17"/>
                    </a:lnTo>
                    <a:lnTo>
                      <a:pt x="883" y="20"/>
                    </a:lnTo>
                    <a:lnTo>
                      <a:pt x="882" y="24"/>
                    </a:lnTo>
                    <a:lnTo>
                      <a:pt x="882" y="26"/>
                    </a:lnTo>
                    <a:lnTo>
                      <a:pt x="882" y="27"/>
                    </a:lnTo>
                    <a:lnTo>
                      <a:pt x="882" y="28"/>
                    </a:lnTo>
                    <a:lnTo>
                      <a:pt x="882" y="28"/>
                    </a:lnTo>
                    <a:lnTo>
                      <a:pt x="876" y="28"/>
                    </a:lnTo>
                    <a:lnTo>
                      <a:pt x="872" y="34"/>
                    </a:lnTo>
                    <a:lnTo>
                      <a:pt x="870" y="41"/>
                    </a:lnTo>
                    <a:lnTo>
                      <a:pt x="868" y="49"/>
                    </a:lnTo>
                    <a:lnTo>
                      <a:pt x="865" y="59"/>
                    </a:lnTo>
                    <a:lnTo>
                      <a:pt x="862" y="79"/>
                    </a:lnTo>
                    <a:lnTo>
                      <a:pt x="861" y="101"/>
                    </a:lnTo>
                    <a:lnTo>
                      <a:pt x="861" y="123"/>
                    </a:lnTo>
                    <a:lnTo>
                      <a:pt x="862" y="144"/>
                    </a:lnTo>
                    <a:lnTo>
                      <a:pt x="863" y="154"/>
                    </a:lnTo>
                    <a:lnTo>
                      <a:pt x="865" y="163"/>
                    </a:lnTo>
                    <a:lnTo>
                      <a:pt x="868" y="171"/>
                    </a:lnTo>
                    <a:lnTo>
                      <a:pt x="870" y="178"/>
                    </a:lnTo>
                    <a:lnTo>
                      <a:pt x="876" y="178"/>
                    </a:lnTo>
                    <a:lnTo>
                      <a:pt x="877" y="180"/>
                    </a:lnTo>
                    <a:lnTo>
                      <a:pt x="879" y="185"/>
                    </a:lnTo>
                    <a:lnTo>
                      <a:pt x="881" y="191"/>
                    </a:lnTo>
                    <a:lnTo>
                      <a:pt x="882" y="197"/>
                    </a:lnTo>
                    <a:lnTo>
                      <a:pt x="882" y="203"/>
                    </a:lnTo>
                    <a:lnTo>
                      <a:pt x="883" y="209"/>
                    </a:lnTo>
                    <a:lnTo>
                      <a:pt x="885" y="213"/>
                    </a:lnTo>
                    <a:lnTo>
                      <a:pt x="886" y="217"/>
                    </a:lnTo>
                    <a:lnTo>
                      <a:pt x="892" y="217"/>
                    </a:lnTo>
                    <a:lnTo>
                      <a:pt x="898" y="233"/>
                    </a:lnTo>
                    <a:lnTo>
                      <a:pt x="900" y="233"/>
                    </a:lnTo>
                    <a:lnTo>
                      <a:pt x="902" y="234"/>
                    </a:lnTo>
                    <a:lnTo>
                      <a:pt x="904" y="237"/>
                    </a:lnTo>
                    <a:lnTo>
                      <a:pt x="905" y="239"/>
                    </a:lnTo>
                    <a:lnTo>
                      <a:pt x="906" y="242"/>
                    </a:lnTo>
                    <a:lnTo>
                      <a:pt x="908" y="245"/>
                    </a:lnTo>
                    <a:lnTo>
                      <a:pt x="909" y="247"/>
                    </a:lnTo>
                    <a:lnTo>
                      <a:pt x="909" y="249"/>
                    </a:lnTo>
                    <a:lnTo>
                      <a:pt x="912" y="251"/>
                    </a:lnTo>
                    <a:lnTo>
                      <a:pt x="916" y="252"/>
                    </a:lnTo>
                    <a:lnTo>
                      <a:pt x="917" y="253"/>
                    </a:lnTo>
                    <a:lnTo>
                      <a:pt x="918" y="255"/>
                    </a:lnTo>
                    <a:lnTo>
                      <a:pt x="919" y="258"/>
                    </a:lnTo>
                    <a:lnTo>
                      <a:pt x="920" y="259"/>
                    </a:lnTo>
                    <a:lnTo>
                      <a:pt x="920" y="260"/>
                    </a:lnTo>
                    <a:lnTo>
                      <a:pt x="920" y="261"/>
                    </a:lnTo>
                    <a:lnTo>
                      <a:pt x="925" y="261"/>
                    </a:lnTo>
                    <a:lnTo>
                      <a:pt x="927" y="263"/>
                    </a:lnTo>
                    <a:lnTo>
                      <a:pt x="930" y="268"/>
                    </a:lnTo>
                    <a:lnTo>
                      <a:pt x="932" y="274"/>
                    </a:lnTo>
                    <a:lnTo>
                      <a:pt x="933" y="280"/>
                    </a:lnTo>
                    <a:lnTo>
                      <a:pt x="936" y="286"/>
                    </a:lnTo>
                    <a:lnTo>
                      <a:pt x="938" y="292"/>
                    </a:lnTo>
                    <a:lnTo>
                      <a:pt x="940" y="296"/>
                    </a:lnTo>
                    <a:lnTo>
                      <a:pt x="943" y="300"/>
                    </a:lnTo>
                    <a:lnTo>
                      <a:pt x="947" y="300"/>
                    </a:lnTo>
                    <a:lnTo>
                      <a:pt x="948" y="302"/>
                    </a:lnTo>
                    <a:lnTo>
                      <a:pt x="948" y="304"/>
                    </a:lnTo>
                    <a:lnTo>
                      <a:pt x="950" y="307"/>
                    </a:lnTo>
                    <a:lnTo>
                      <a:pt x="951" y="309"/>
                    </a:lnTo>
                    <a:lnTo>
                      <a:pt x="953" y="313"/>
                    </a:lnTo>
                    <a:lnTo>
                      <a:pt x="954" y="314"/>
                    </a:lnTo>
                    <a:lnTo>
                      <a:pt x="957" y="315"/>
                    </a:lnTo>
                    <a:lnTo>
                      <a:pt x="959" y="316"/>
                    </a:lnTo>
                    <a:lnTo>
                      <a:pt x="959" y="322"/>
                    </a:lnTo>
                    <a:lnTo>
                      <a:pt x="959" y="327"/>
                    </a:lnTo>
                    <a:lnTo>
                      <a:pt x="961" y="328"/>
                    </a:lnTo>
                    <a:lnTo>
                      <a:pt x="964" y="328"/>
                    </a:lnTo>
                    <a:lnTo>
                      <a:pt x="966" y="329"/>
                    </a:lnTo>
                    <a:lnTo>
                      <a:pt x="967" y="331"/>
                    </a:lnTo>
                    <a:lnTo>
                      <a:pt x="971" y="336"/>
                    </a:lnTo>
                    <a:lnTo>
                      <a:pt x="973" y="341"/>
                    </a:lnTo>
                    <a:lnTo>
                      <a:pt x="974" y="345"/>
                    </a:lnTo>
                    <a:lnTo>
                      <a:pt x="978" y="350"/>
                    </a:lnTo>
                    <a:lnTo>
                      <a:pt x="979" y="352"/>
                    </a:lnTo>
                    <a:lnTo>
                      <a:pt x="981" y="354"/>
                    </a:lnTo>
                    <a:lnTo>
                      <a:pt x="984" y="355"/>
                    </a:lnTo>
                    <a:lnTo>
                      <a:pt x="986" y="355"/>
                    </a:lnTo>
                    <a:lnTo>
                      <a:pt x="987" y="357"/>
                    </a:lnTo>
                    <a:lnTo>
                      <a:pt x="987" y="358"/>
                    </a:lnTo>
                    <a:lnTo>
                      <a:pt x="988" y="361"/>
                    </a:lnTo>
                    <a:lnTo>
                      <a:pt x="989" y="362"/>
                    </a:lnTo>
                    <a:lnTo>
                      <a:pt x="992" y="364"/>
                    </a:lnTo>
                    <a:lnTo>
                      <a:pt x="993" y="365"/>
                    </a:lnTo>
                    <a:lnTo>
                      <a:pt x="995" y="365"/>
                    </a:lnTo>
                    <a:lnTo>
                      <a:pt x="998" y="365"/>
                    </a:lnTo>
                    <a:lnTo>
                      <a:pt x="998" y="375"/>
                    </a:lnTo>
                    <a:lnTo>
                      <a:pt x="999" y="383"/>
                    </a:lnTo>
                    <a:lnTo>
                      <a:pt x="1000" y="392"/>
                    </a:lnTo>
                    <a:lnTo>
                      <a:pt x="1001" y="402"/>
                    </a:lnTo>
                    <a:lnTo>
                      <a:pt x="1001" y="411"/>
                    </a:lnTo>
                    <a:lnTo>
                      <a:pt x="1000" y="420"/>
                    </a:lnTo>
                    <a:lnTo>
                      <a:pt x="996" y="428"/>
                    </a:lnTo>
                    <a:lnTo>
                      <a:pt x="992" y="438"/>
                    </a:lnTo>
                    <a:lnTo>
                      <a:pt x="986" y="438"/>
                    </a:lnTo>
                    <a:lnTo>
                      <a:pt x="986" y="438"/>
                    </a:lnTo>
                    <a:lnTo>
                      <a:pt x="986" y="439"/>
                    </a:lnTo>
                    <a:lnTo>
                      <a:pt x="986" y="441"/>
                    </a:lnTo>
                    <a:lnTo>
                      <a:pt x="985" y="444"/>
                    </a:lnTo>
                    <a:lnTo>
                      <a:pt x="984" y="445"/>
                    </a:lnTo>
                    <a:lnTo>
                      <a:pt x="981" y="447"/>
                    </a:lnTo>
                    <a:lnTo>
                      <a:pt x="979" y="448"/>
                    </a:lnTo>
                    <a:lnTo>
                      <a:pt x="975" y="448"/>
                    </a:lnTo>
                    <a:lnTo>
                      <a:pt x="974" y="451"/>
                    </a:lnTo>
                    <a:lnTo>
                      <a:pt x="973" y="454"/>
                    </a:lnTo>
                    <a:lnTo>
                      <a:pt x="970" y="458"/>
                    </a:lnTo>
                    <a:lnTo>
                      <a:pt x="967" y="461"/>
                    </a:lnTo>
                    <a:lnTo>
                      <a:pt x="964" y="465"/>
                    </a:lnTo>
                    <a:lnTo>
                      <a:pt x="961" y="468"/>
                    </a:lnTo>
                    <a:lnTo>
                      <a:pt x="959" y="471"/>
                    </a:lnTo>
                    <a:lnTo>
                      <a:pt x="959" y="471"/>
                    </a:lnTo>
                    <a:lnTo>
                      <a:pt x="947" y="471"/>
                    </a:lnTo>
                    <a:lnTo>
                      <a:pt x="943" y="482"/>
                    </a:lnTo>
                    <a:lnTo>
                      <a:pt x="927" y="483"/>
                    </a:lnTo>
                    <a:lnTo>
                      <a:pt x="909" y="487"/>
                    </a:lnTo>
                    <a:lnTo>
                      <a:pt x="888" y="493"/>
                    </a:lnTo>
                    <a:lnTo>
                      <a:pt x="864" y="499"/>
                    </a:lnTo>
                    <a:lnTo>
                      <a:pt x="842" y="503"/>
                    </a:lnTo>
                    <a:lnTo>
                      <a:pt x="821" y="506"/>
                    </a:lnTo>
                    <a:lnTo>
                      <a:pt x="810" y="505"/>
                    </a:lnTo>
                    <a:lnTo>
                      <a:pt x="802" y="505"/>
                    </a:lnTo>
                    <a:lnTo>
                      <a:pt x="794" y="502"/>
                    </a:lnTo>
                    <a:lnTo>
                      <a:pt x="787" y="499"/>
                    </a:lnTo>
                    <a:lnTo>
                      <a:pt x="787" y="493"/>
                    </a:lnTo>
                    <a:lnTo>
                      <a:pt x="776" y="493"/>
                    </a:lnTo>
                    <a:lnTo>
                      <a:pt x="769" y="499"/>
                    </a:lnTo>
                    <a:lnTo>
                      <a:pt x="761" y="505"/>
                    </a:lnTo>
                    <a:lnTo>
                      <a:pt x="753" y="508"/>
                    </a:lnTo>
                    <a:lnTo>
                      <a:pt x="745" y="512"/>
                    </a:lnTo>
                    <a:lnTo>
                      <a:pt x="737" y="514"/>
                    </a:lnTo>
                    <a:lnTo>
                      <a:pt x="727" y="515"/>
                    </a:lnTo>
                    <a:lnTo>
                      <a:pt x="717" y="516"/>
                    </a:lnTo>
                    <a:lnTo>
                      <a:pt x="707" y="516"/>
                    </a:lnTo>
                    <a:lnTo>
                      <a:pt x="688" y="516"/>
                    </a:lnTo>
                    <a:lnTo>
                      <a:pt x="666" y="515"/>
                    </a:lnTo>
                    <a:lnTo>
                      <a:pt x="647" y="514"/>
                    </a:lnTo>
                    <a:lnTo>
                      <a:pt x="627" y="51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50" name="Freeform 126"/>
              <p:cNvSpPr>
                <a:spLocks/>
              </p:cNvSpPr>
              <p:nvPr/>
            </p:nvSpPr>
            <p:spPr bwMode="auto">
              <a:xfrm>
                <a:off x="5094288" y="3444875"/>
                <a:ext cx="92075" cy="33338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27" y="5"/>
                  </a:cxn>
                  <a:cxn ang="0">
                    <a:pos x="55" y="6"/>
                  </a:cxn>
                  <a:cxn ang="0">
                    <a:pos x="84" y="7"/>
                  </a:cxn>
                  <a:cxn ang="0">
                    <a:pos x="113" y="6"/>
                  </a:cxn>
                  <a:cxn ang="0">
                    <a:pos x="141" y="5"/>
                  </a:cxn>
                  <a:cxn ang="0">
                    <a:pos x="169" y="2"/>
                  </a:cxn>
                  <a:cxn ang="0">
                    <a:pos x="175" y="0"/>
                  </a:cxn>
                  <a:cxn ang="0">
                    <a:pos x="172" y="6"/>
                  </a:cxn>
                  <a:cxn ang="0">
                    <a:pos x="169" y="12"/>
                  </a:cxn>
                  <a:cxn ang="0">
                    <a:pos x="167" y="18"/>
                  </a:cxn>
                  <a:cxn ang="0">
                    <a:pos x="163" y="24"/>
                  </a:cxn>
                  <a:cxn ang="0">
                    <a:pos x="160" y="29"/>
                  </a:cxn>
                  <a:cxn ang="0">
                    <a:pos x="156" y="34"/>
                  </a:cxn>
                  <a:cxn ang="0">
                    <a:pos x="151" y="39"/>
                  </a:cxn>
                  <a:cxn ang="0">
                    <a:pos x="148" y="44"/>
                  </a:cxn>
                  <a:cxn ang="0">
                    <a:pos x="146" y="44"/>
                  </a:cxn>
                  <a:cxn ang="0">
                    <a:pos x="143" y="45"/>
                  </a:cxn>
                  <a:cxn ang="0">
                    <a:pos x="142" y="45"/>
                  </a:cxn>
                  <a:cxn ang="0">
                    <a:pos x="140" y="46"/>
                  </a:cxn>
                  <a:cxn ang="0">
                    <a:pos x="137" y="47"/>
                  </a:cxn>
                  <a:cxn ang="0">
                    <a:pos x="136" y="48"/>
                  </a:cxn>
                  <a:cxn ang="0">
                    <a:pos x="134" y="50"/>
                  </a:cxn>
                  <a:cxn ang="0">
                    <a:pos x="133" y="50"/>
                  </a:cxn>
                  <a:cxn ang="0">
                    <a:pos x="133" y="54"/>
                  </a:cxn>
                  <a:cxn ang="0">
                    <a:pos x="132" y="54"/>
                  </a:cxn>
                  <a:cxn ang="0">
                    <a:pos x="132" y="54"/>
                  </a:cxn>
                  <a:cxn ang="0">
                    <a:pos x="132" y="54"/>
                  </a:cxn>
                  <a:cxn ang="0">
                    <a:pos x="130" y="54"/>
                  </a:cxn>
                  <a:cxn ang="0">
                    <a:pos x="130" y="55"/>
                  </a:cxn>
                  <a:cxn ang="0">
                    <a:pos x="129" y="55"/>
                  </a:cxn>
                  <a:cxn ang="0">
                    <a:pos x="129" y="55"/>
                  </a:cxn>
                  <a:cxn ang="0">
                    <a:pos x="129" y="55"/>
                  </a:cxn>
                  <a:cxn ang="0">
                    <a:pos x="110" y="55"/>
                  </a:cxn>
                  <a:cxn ang="0">
                    <a:pos x="110" y="60"/>
                  </a:cxn>
                  <a:cxn ang="0">
                    <a:pos x="109" y="60"/>
                  </a:cxn>
                  <a:cxn ang="0">
                    <a:pos x="109" y="60"/>
                  </a:cxn>
                  <a:cxn ang="0">
                    <a:pos x="108" y="60"/>
                  </a:cxn>
                  <a:cxn ang="0">
                    <a:pos x="107" y="60"/>
                  </a:cxn>
                  <a:cxn ang="0">
                    <a:pos x="107" y="60"/>
                  </a:cxn>
                  <a:cxn ang="0">
                    <a:pos x="106" y="60"/>
                  </a:cxn>
                  <a:cxn ang="0">
                    <a:pos x="105" y="60"/>
                  </a:cxn>
                  <a:cxn ang="0">
                    <a:pos x="105" y="60"/>
                  </a:cxn>
                  <a:cxn ang="0">
                    <a:pos x="96" y="61"/>
                  </a:cxn>
                  <a:cxn ang="0">
                    <a:pos x="88" y="61"/>
                  </a:cxn>
                  <a:cxn ang="0">
                    <a:pos x="80" y="60"/>
                  </a:cxn>
                  <a:cxn ang="0">
                    <a:pos x="73" y="58"/>
                  </a:cxn>
                  <a:cxn ang="0">
                    <a:pos x="66" y="55"/>
                  </a:cxn>
                  <a:cxn ang="0">
                    <a:pos x="59" y="53"/>
                  </a:cxn>
                  <a:cxn ang="0">
                    <a:pos x="52" y="50"/>
                  </a:cxn>
                  <a:cxn ang="0">
                    <a:pos x="46" y="45"/>
                  </a:cxn>
                  <a:cxn ang="0">
                    <a:pos x="34" y="36"/>
                  </a:cxn>
                  <a:cxn ang="0">
                    <a:pos x="23" y="24"/>
                  </a:cxn>
                  <a:cxn ang="0">
                    <a:pos x="11" y="13"/>
                  </a:cxn>
                  <a:cxn ang="0">
                    <a:pos x="0" y="2"/>
                  </a:cxn>
                </a:cxnLst>
                <a:rect l="0" t="0" r="r" b="b"/>
                <a:pathLst>
                  <a:path w="175" h="61">
                    <a:moveTo>
                      <a:pt x="0" y="2"/>
                    </a:moveTo>
                    <a:lnTo>
                      <a:pt x="27" y="5"/>
                    </a:lnTo>
                    <a:lnTo>
                      <a:pt x="55" y="6"/>
                    </a:lnTo>
                    <a:lnTo>
                      <a:pt x="84" y="7"/>
                    </a:lnTo>
                    <a:lnTo>
                      <a:pt x="113" y="6"/>
                    </a:lnTo>
                    <a:lnTo>
                      <a:pt x="141" y="5"/>
                    </a:lnTo>
                    <a:lnTo>
                      <a:pt x="169" y="2"/>
                    </a:lnTo>
                    <a:lnTo>
                      <a:pt x="175" y="0"/>
                    </a:lnTo>
                    <a:lnTo>
                      <a:pt x="172" y="6"/>
                    </a:lnTo>
                    <a:lnTo>
                      <a:pt x="169" y="12"/>
                    </a:lnTo>
                    <a:lnTo>
                      <a:pt x="167" y="18"/>
                    </a:lnTo>
                    <a:lnTo>
                      <a:pt x="163" y="24"/>
                    </a:lnTo>
                    <a:lnTo>
                      <a:pt x="160" y="29"/>
                    </a:lnTo>
                    <a:lnTo>
                      <a:pt x="156" y="34"/>
                    </a:lnTo>
                    <a:lnTo>
                      <a:pt x="151" y="39"/>
                    </a:lnTo>
                    <a:lnTo>
                      <a:pt x="148" y="44"/>
                    </a:lnTo>
                    <a:lnTo>
                      <a:pt x="146" y="44"/>
                    </a:lnTo>
                    <a:lnTo>
                      <a:pt x="143" y="45"/>
                    </a:lnTo>
                    <a:lnTo>
                      <a:pt x="142" y="45"/>
                    </a:lnTo>
                    <a:lnTo>
                      <a:pt x="140" y="46"/>
                    </a:lnTo>
                    <a:lnTo>
                      <a:pt x="137" y="47"/>
                    </a:lnTo>
                    <a:lnTo>
                      <a:pt x="136" y="48"/>
                    </a:lnTo>
                    <a:lnTo>
                      <a:pt x="134" y="50"/>
                    </a:lnTo>
                    <a:lnTo>
                      <a:pt x="133" y="50"/>
                    </a:lnTo>
                    <a:lnTo>
                      <a:pt x="133" y="54"/>
                    </a:lnTo>
                    <a:lnTo>
                      <a:pt x="132" y="54"/>
                    </a:lnTo>
                    <a:lnTo>
                      <a:pt x="132" y="54"/>
                    </a:lnTo>
                    <a:lnTo>
                      <a:pt x="132" y="54"/>
                    </a:lnTo>
                    <a:lnTo>
                      <a:pt x="130" y="54"/>
                    </a:lnTo>
                    <a:lnTo>
                      <a:pt x="130" y="55"/>
                    </a:lnTo>
                    <a:lnTo>
                      <a:pt x="129" y="55"/>
                    </a:lnTo>
                    <a:lnTo>
                      <a:pt x="129" y="55"/>
                    </a:lnTo>
                    <a:lnTo>
                      <a:pt x="129" y="55"/>
                    </a:lnTo>
                    <a:lnTo>
                      <a:pt x="110" y="55"/>
                    </a:lnTo>
                    <a:lnTo>
                      <a:pt x="110" y="60"/>
                    </a:lnTo>
                    <a:lnTo>
                      <a:pt x="109" y="60"/>
                    </a:lnTo>
                    <a:lnTo>
                      <a:pt x="109" y="60"/>
                    </a:lnTo>
                    <a:lnTo>
                      <a:pt x="108" y="60"/>
                    </a:lnTo>
                    <a:lnTo>
                      <a:pt x="107" y="60"/>
                    </a:lnTo>
                    <a:lnTo>
                      <a:pt x="107" y="60"/>
                    </a:lnTo>
                    <a:lnTo>
                      <a:pt x="106" y="60"/>
                    </a:lnTo>
                    <a:lnTo>
                      <a:pt x="105" y="60"/>
                    </a:lnTo>
                    <a:lnTo>
                      <a:pt x="105" y="60"/>
                    </a:lnTo>
                    <a:lnTo>
                      <a:pt x="96" y="61"/>
                    </a:lnTo>
                    <a:lnTo>
                      <a:pt x="88" y="61"/>
                    </a:lnTo>
                    <a:lnTo>
                      <a:pt x="80" y="60"/>
                    </a:lnTo>
                    <a:lnTo>
                      <a:pt x="73" y="58"/>
                    </a:lnTo>
                    <a:lnTo>
                      <a:pt x="66" y="55"/>
                    </a:lnTo>
                    <a:lnTo>
                      <a:pt x="59" y="53"/>
                    </a:lnTo>
                    <a:lnTo>
                      <a:pt x="52" y="50"/>
                    </a:lnTo>
                    <a:lnTo>
                      <a:pt x="46" y="45"/>
                    </a:lnTo>
                    <a:lnTo>
                      <a:pt x="34" y="36"/>
                    </a:lnTo>
                    <a:lnTo>
                      <a:pt x="23" y="24"/>
                    </a:lnTo>
                    <a:lnTo>
                      <a:pt x="11" y="1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B6B69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51" name="Freeform 127"/>
              <p:cNvSpPr>
                <a:spLocks/>
              </p:cNvSpPr>
              <p:nvPr/>
            </p:nvSpPr>
            <p:spPr bwMode="auto">
              <a:xfrm>
                <a:off x="5080001" y="3408363"/>
                <a:ext cx="119063" cy="41275"/>
              </a:xfrm>
              <a:custGeom>
                <a:avLst/>
                <a:gdLst/>
                <a:ahLst/>
                <a:cxnLst>
                  <a:cxn ang="0">
                    <a:pos x="53" y="74"/>
                  </a:cxn>
                  <a:cxn ang="0">
                    <a:pos x="110" y="76"/>
                  </a:cxn>
                  <a:cxn ang="0">
                    <a:pos x="167" y="74"/>
                  </a:cxn>
                  <a:cxn ang="0">
                    <a:pos x="201" y="69"/>
                  </a:cxn>
                  <a:cxn ang="0">
                    <a:pos x="204" y="61"/>
                  </a:cxn>
                  <a:cxn ang="0">
                    <a:pos x="208" y="54"/>
                  </a:cxn>
                  <a:cxn ang="0">
                    <a:pos x="210" y="47"/>
                  </a:cxn>
                  <a:cxn ang="0">
                    <a:pos x="214" y="40"/>
                  </a:cxn>
                  <a:cxn ang="0">
                    <a:pos x="217" y="31"/>
                  </a:cxn>
                  <a:cxn ang="0">
                    <a:pos x="221" y="20"/>
                  </a:cxn>
                  <a:cxn ang="0">
                    <a:pos x="223" y="11"/>
                  </a:cxn>
                  <a:cxn ang="0">
                    <a:pos x="225" y="0"/>
                  </a:cxn>
                  <a:cxn ang="0">
                    <a:pos x="186" y="9"/>
                  </a:cxn>
                  <a:cxn ang="0">
                    <a:pos x="155" y="12"/>
                  </a:cxn>
                  <a:cxn ang="0">
                    <a:pos x="134" y="18"/>
                  </a:cxn>
                  <a:cxn ang="0">
                    <a:pos x="111" y="23"/>
                  </a:cxn>
                  <a:cxn ang="0">
                    <a:pos x="88" y="26"/>
                  </a:cxn>
                  <a:cxn ang="0">
                    <a:pos x="76" y="25"/>
                  </a:cxn>
                  <a:cxn ang="0">
                    <a:pos x="53" y="19"/>
                  </a:cxn>
                  <a:cxn ang="0">
                    <a:pos x="52" y="18"/>
                  </a:cxn>
                  <a:cxn ang="0">
                    <a:pos x="52" y="16"/>
                  </a:cxn>
                  <a:cxn ang="0">
                    <a:pos x="51" y="13"/>
                  </a:cxn>
                  <a:cxn ang="0">
                    <a:pos x="50" y="11"/>
                  </a:cxn>
                  <a:cxn ang="0">
                    <a:pos x="10" y="5"/>
                  </a:cxn>
                  <a:cxn ang="0">
                    <a:pos x="1" y="10"/>
                  </a:cxn>
                  <a:cxn ang="0">
                    <a:pos x="4" y="26"/>
                  </a:cxn>
                  <a:cxn ang="0">
                    <a:pos x="9" y="41"/>
                  </a:cxn>
                  <a:cxn ang="0">
                    <a:pos x="16" y="55"/>
                  </a:cxn>
                  <a:cxn ang="0">
                    <a:pos x="19" y="64"/>
                  </a:cxn>
                  <a:cxn ang="0">
                    <a:pos x="22" y="65"/>
                  </a:cxn>
                  <a:cxn ang="0">
                    <a:pos x="24" y="67"/>
                  </a:cxn>
                  <a:cxn ang="0">
                    <a:pos x="26" y="69"/>
                  </a:cxn>
                </a:cxnLst>
                <a:rect l="0" t="0" r="r" b="b"/>
                <a:pathLst>
                  <a:path w="225" h="76">
                    <a:moveTo>
                      <a:pt x="26" y="71"/>
                    </a:moveTo>
                    <a:lnTo>
                      <a:pt x="53" y="74"/>
                    </a:lnTo>
                    <a:lnTo>
                      <a:pt x="81" y="75"/>
                    </a:lnTo>
                    <a:lnTo>
                      <a:pt x="110" y="76"/>
                    </a:lnTo>
                    <a:lnTo>
                      <a:pt x="139" y="75"/>
                    </a:lnTo>
                    <a:lnTo>
                      <a:pt x="167" y="74"/>
                    </a:lnTo>
                    <a:lnTo>
                      <a:pt x="195" y="71"/>
                    </a:lnTo>
                    <a:lnTo>
                      <a:pt x="201" y="69"/>
                    </a:lnTo>
                    <a:lnTo>
                      <a:pt x="203" y="65"/>
                    </a:lnTo>
                    <a:lnTo>
                      <a:pt x="204" y="61"/>
                    </a:lnTo>
                    <a:lnTo>
                      <a:pt x="205" y="58"/>
                    </a:lnTo>
                    <a:lnTo>
                      <a:pt x="208" y="54"/>
                    </a:lnTo>
                    <a:lnTo>
                      <a:pt x="209" y="51"/>
                    </a:lnTo>
                    <a:lnTo>
                      <a:pt x="210" y="47"/>
                    </a:lnTo>
                    <a:lnTo>
                      <a:pt x="213" y="44"/>
                    </a:lnTo>
                    <a:lnTo>
                      <a:pt x="214" y="40"/>
                    </a:lnTo>
                    <a:lnTo>
                      <a:pt x="216" y="36"/>
                    </a:lnTo>
                    <a:lnTo>
                      <a:pt x="217" y="31"/>
                    </a:lnTo>
                    <a:lnTo>
                      <a:pt x="220" y="26"/>
                    </a:lnTo>
                    <a:lnTo>
                      <a:pt x="221" y="20"/>
                    </a:lnTo>
                    <a:lnTo>
                      <a:pt x="222" y="16"/>
                    </a:lnTo>
                    <a:lnTo>
                      <a:pt x="223" y="11"/>
                    </a:lnTo>
                    <a:lnTo>
                      <a:pt x="224" y="6"/>
                    </a:lnTo>
                    <a:lnTo>
                      <a:pt x="225" y="0"/>
                    </a:lnTo>
                    <a:lnTo>
                      <a:pt x="210" y="5"/>
                    </a:lnTo>
                    <a:lnTo>
                      <a:pt x="186" y="9"/>
                    </a:lnTo>
                    <a:lnTo>
                      <a:pt x="161" y="12"/>
                    </a:lnTo>
                    <a:lnTo>
                      <a:pt x="155" y="12"/>
                    </a:lnTo>
                    <a:lnTo>
                      <a:pt x="146" y="16"/>
                    </a:lnTo>
                    <a:lnTo>
                      <a:pt x="134" y="18"/>
                    </a:lnTo>
                    <a:lnTo>
                      <a:pt x="122" y="20"/>
                    </a:lnTo>
                    <a:lnTo>
                      <a:pt x="111" y="23"/>
                    </a:lnTo>
                    <a:lnTo>
                      <a:pt x="99" y="25"/>
                    </a:lnTo>
                    <a:lnTo>
                      <a:pt x="88" y="26"/>
                    </a:lnTo>
                    <a:lnTo>
                      <a:pt x="80" y="26"/>
                    </a:lnTo>
                    <a:lnTo>
                      <a:pt x="76" y="25"/>
                    </a:lnTo>
                    <a:lnTo>
                      <a:pt x="76" y="19"/>
                    </a:lnTo>
                    <a:lnTo>
                      <a:pt x="53" y="19"/>
                    </a:lnTo>
                    <a:lnTo>
                      <a:pt x="53" y="19"/>
                    </a:lnTo>
                    <a:lnTo>
                      <a:pt x="52" y="18"/>
                    </a:lnTo>
                    <a:lnTo>
                      <a:pt x="52" y="17"/>
                    </a:lnTo>
                    <a:lnTo>
                      <a:pt x="52" y="16"/>
                    </a:lnTo>
                    <a:lnTo>
                      <a:pt x="51" y="14"/>
                    </a:lnTo>
                    <a:lnTo>
                      <a:pt x="51" y="13"/>
                    </a:lnTo>
                    <a:lnTo>
                      <a:pt x="50" y="12"/>
                    </a:lnTo>
                    <a:lnTo>
                      <a:pt x="50" y="11"/>
                    </a:lnTo>
                    <a:lnTo>
                      <a:pt x="35" y="9"/>
                    </a:lnTo>
                    <a:lnTo>
                      <a:pt x="10" y="5"/>
                    </a:lnTo>
                    <a:lnTo>
                      <a:pt x="0" y="2"/>
                    </a:lnTo>
                    <a:lnTo>
                      <a:pt x="1" y="10"/>
                    </a:lnTo>
                    <a:lnTo>
                      <a:pt x="2" y="18"/>
                    </a:lnTo>
                    <a:lnTo>
                      <a:pt x="4" y="26"/>
                    </a:lnTo>
                    <a:lnTo>
                      <a:pt x="7" y="33"/>
                    </a:lnTo>
                    <a:lnTo>
                      <a:pt x="9" y="41"/>
                    </a:lnTo>
                    <a:lnTo>
                      <a:pt x="12" y="48"/>
                    </a:lnTo>
                    <a:lnTo>
                      <a:pt x="16" y="55"/>
                    </a:lnTo>
                    <a:lnTo>
                      <a:pt x="18" y="62"/>
                    </a:lnTo>
                    <a:lnTo>
                      <a:pt x="19" y="64"/>
                    </a:lnTo>
                    <a:lnTo>
                      <a:pt x="21" y="64"/>
                    </a:lnTo>
                    <a:lnTo>
                      <a:pt x="22" y="65"/>
                    </a:lnTo>
                    <a:lnTo>
                      <a:pt x="23" y="66"/>
                    </a:lnTo>
                    <a:lnTo>
                      <a:pt x="24" y="67"/>
                    </a:lnTo>
                    <a:lnTo>
                      <a:pt x="25" y="68"/>
                    </a:lnTo>
                    <a:lnTo>
                      <a:pt x="26" y="69"/>
                    </a:lnTo>
                    <a:lnTo>
                      <a:pt x="26" y="71"/>
                    </a:lnTo>
                    <a:close/>
                  </a:path>
                </a:pathLst>
              </a:custGeom>
              <a:solidFill>
                <a:srgbClr val="BABA9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52" name="Freeform 128"/>
              <p:cNvSpPr>
                <a:spLocks noEditPoints="1"/>
              </p:cNvSpPr>
              <p:nvPr/>
            </p:nvSpPr>
            <p:spPr bwMode="auto">
              <a:xfrm>
                <a:off x="5078413" y="3375025"/>
                <a:ext cx="123825" cy="39688"/>
              </a:xfrm>
              <a:custGeom>
                <a:avLst/>
                <a:gdLst/>
                <a:ahLst/>
                <a:cxnLst>
                  <a:cxn ang="0">
                    <a:pos x="12" y="70"/>
                  </a:cxn>
                  <a:cxn ang="0">
                    <a:pos x="52" y="76"/>
                  </a:cxn>
                  <a:cxn ang="0">
                    <a:pos x="43" y="60"/>
                  </a:cxn>
                  <a:cxn ang="0">
                    <a:pos x="31" y="42"/>
                  </a:cxn>
                  <a:cxn ang="0">
                    <a:pos x="20" y="26"/>
                  </a:cxn>
                  <a:cxn ang="0">
                    <a:pos x="11" y="13"/>
                  </a:cxn>
                  <a:cxn ang="0">
                    <a:pos x="5" y="14"/>
                  </a:cxn>
                  <a:cxn ang="0">
                    <a:pos x="6" y="15"/>
                  </a:cxn>
                  <a:cxn ang="0">
                    <a:pos x="6" y="16"/>
                  </a:cxn>
                  <a:cxn ang="0">
                    <a:pos x="6" y="19"/>
                  </a:cxn>
                  <a:cxn ang="0">
                    <a:pos x="4" y="24"/>
                  </a:cxn>
                  <a:cxn ang="0">
                    <a:pos x="2" y="37"/>
                  </a:cxn>
                  <a:cxn ang="0">
                    <a:pos x="0" y="49"/>
                  </a:cxn>
                  <a:cxn ang="0">
                    <a:pos x="2" y="61"/>
                  </a:cxn>
                  <a:cxn ang="0">
                    <a:pos x="157" y="77"/>
                  </a:cxn>
                  <a:cxn ang="0">
                    <a:pos x="188" y="74"/>
                  </a:cxn>
                  <a:cxn ang="0">
                    <a:pos x="227" y="65"/>
                  </a:cxn>
                  <a:cxn ang="0">
                    <a:pos x="230" y="50"/>
                  </a:cxn>
                  <a:cxn ang="0">
                    <a:pos x="232" y="34"/>
                  </a:cxn>
                  <a:cxn ang="0">
                    <a:pos x="233" y="17"/>
                  </a:cxn>
                  <a:cxn ang="0">
                    <a:pos x="233" y="0"/>
                  </a:cxn>
                  <a:cxn ang="0">
                    <a:pos x="227" y="5"/>
                  </a:cxn>
                  <a:cxn ang="0">
                    <a:pos x="226" y="12"/>
                  </a:cxn>
                  <a:cxn ang="0">
                    <a:pos x="225" y="17"/>
                  </a:cxn>
                  <a:cxn ang="0">
                    <a:pos x="223" y="22"/>
                  </a:cxn>
                  <a:cxn ang="0">
                    <a:pos x="216" y="23"/>
                  </a:cxn>
                  <a:cxn ang="0">
                    <a:pos x="210" y="33"/>
                  </a:cxn>
                  <a:cxn ang="0">
                    <a:pos x="202" y="42"/>
                  </a:cxn>
                  <a:cxn ang="0">
                    <a:pos x="191" y="51"/>
                  </a:cxn>
                  <a:cxn ang="0">
                    <a:pos x="183" y="57"/>
                  </a:cxn>
                  <a:cxn ang="0">
                    <a:pos x="165" y="68"/>
                  </a:cxn>
                  <a:cxn ang="0">
                    <a:pos x="165" y="74"/>
                  </a:cxn>
                  <a:cxn ang="0">
                    <a:pos x="164" y="75"/>
                  </a:cxn>
                  <a:cxn ang="0">
                    <a:pos x="162" y="76"/>
                  </a:cxn>
                  <a:cxn ang="0">
                    <a:pos x="158" y="77"/>
                  </a:cxn>
                </a:cxnLst>
                <a:rect l="0" t="0" r="r" b="b"/>
                <a:pathLst>
                  <a:path w="233" h="77">
                    <a:moveTo>
                      <a:pt x="2" y="67"/>
                    </a:moveTo>
                    <a:lnTo>
                      <a:pt x="12" y="70"/>
                    </a:lnTo>
                    <a:lnTo>
                      <a:pt x="37" y="74"/>
                    </a:lnTo>
                    <a:lnTo>
                      <a:pt x="52" y="76"/>
                    </a:lnTo>
                    <a:lnTo>
                      <a:pt x="47" y="68"/>
                    </a:lnTo>
                    <a:lnTo>
                      <a:pt x="43" y="60"/>
                    </a:lnTo>
                    <a:lnTo>
                      <a:pt x="37" y="51"/>
                    </a:lnTo>
                    <a:lnTo>
                      <a:pt x="31" y="42"/>
                    </a:lnTo>
                    <a:lnTo>
                      <a:pt x="25" y="34"/>
                    </a:lnTo>
                    <a:lnTo>
                      <a:pt x="20" y="26"/>
                    </a:lnTo>
                    <a:lnTo>
                      <a:pt x="16" y="19"/>
                    </a:lnTo>
                    <a:lnTo>
                      <a:pt x="11" y="13"/>
                    </a:lnTo>
                    <a:lnTo>
                      <a:pt x="5" y="13"/>
                    </a:lnTo>
                    <a:lnTo>
                      <a:pt x="5" y="14"/>
                    </a:lnTo>
                    <a:lnTo>
                      <a:pt x="6" y="14"/>
                    </a:lnTo>
                    <a:lnTo>
                      <a:pt x="6" y="15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6" y="17"/>
                    </a:lnTo>
                    <a:lnTo>
                      <a:pt x="6" y="19"/>
                    </a:lnTo>
                    <a:lnTo>
                      <a:pt x="6" y="19"/>
                    </a:lnTo>
                    <a:lnTo>
                      <a:pt x="4" y="24"/>
                    </a:lnTo>
                    <a:lnTo>
                      <a:pt x="3" y="30"/>
                    </a:lnTo>
                    <a:lnTo>
                      <a:pt x="2" y="37"/>
                    </a:lnTo>
                    <a:lnTo>
                      <a:pt x="2" y="43"/>
                    </a:lnTo>
                    <a:lnTo>
                      <a:pt x="0" y="49"/>
                    </a:lnTo>
                    <a:lnTo>
                      <a:pt x="0" y="55"/>
                    </a:lnTo>
                    <a:lnTo>
                      <a:pt x="2" y="61"/>
                    </a:lnTo>
                    <a:lnTo>
                      <a:pt x="2" y="67"/>
                    </a:lnTo>
                    <a:close/>
                    <a:moveTo>
                      <a:pt x="157" y="77"/>
                    </a:moveTo>
                    <a:lnTo>
                      <a:pt x="163" y="77"/>
                    </a:lnTo>
                    <a:lnTo>
                      <a:pt x="188" y="74"/>
                    </a:lnTo>
                    <a:lnTo>
                      <a:pt x="212" y="70"/>
                    </a:lnTo>
                    <a:lnTo>
                      <a:pt x="227" y="65"/>
                    </a:lnTo>
                    <a:lnTo>
                      <a:pt x="229" y="58"/>
                    </a:lnTo>
                    <a:lnTo>
                      <a:pt x="230" y="50"/>
                    </a:lnTo>
                    <a:lnTo>
                      <a:pt x="231" y="42"/>
                    </a:lnTo>
                    <a:lnTo>
                      <a:pt x="232" y="34"/>
                    </a:lnTo>
                    <a:lnTo>
                      <a:pt x="232" y="26"/>
                    </a:lnTo>
                    <a:lnTo>
                      <a:pt x="233" y="17"/>
                    </a:lnTo>
                    <a:lnTo>
                      <a:pt x="233" y="8"/>
                    </a:lnTo>
                    <a:lnTo>
                      <a:pt x="233" y="0"/>
                    </a:lnTo>
                    <a:lnTo>
                      <a:pt x="229" y="2"/>
                    </a:lnTo>
                    <a:lnTo>
                      <a:pt x="227" y="5"/>
                    </a:lnTo>
                    <a:lnTo>
                      <a:pt x="227" y="8"/>
                    </a:lnTo>
                    <a:lnTo>
                      <a:pt x="226" y="12"/>
                    </a:lnTo>
                    <a:lnTo>
                      <a:pt x="225" y="14"/>
                    </a:lnTo>
                    <a:lnTo>
                      <a:pt x="225" y="17"/>
                    </a:lnTo>
                    <a:lnTo>
                      <a:pt x="224" y="20"/>
                    </a:lnTo>
                    <a:lnTo>
                      <a:pt x="223" y="22"/>
                    </a:lnTo>
                    <a:lnTo>
                      <a:pt x="222" y="23"/>
                    </a:lnTo>
                    <a:lnTo>
                      <a:pt x="216" y="23"/>
                    </a:lnTo>
                    <a:lnTo>
                      <a:pt x="213" y="28"/>
                    </a:lnTo>
                    <a:lnTo>
                      <a:pt x="210" y="33"/>
                    </a:lnTo>
                    <a:lnTo>
                      <a:pt x="205" y="37"/>
                    </a:lnTo>
                    <a:lnTo>
                      <a:pt x="202" y="42"/>
                    </a:lnTo>
                    <a:lnTo>
                      <a:pt x="197" y="47"/>
                    </a:lnTo>
                    <a:lnTo>
                      <a:pt x="191" y="51"/>
                    </a:lnTo>
                    <a:lnTo>
                      <a:pt x="186" y="55"/>
                    </a:lnTo>
                    <a:lnTo>
                      <a:pt x="183" y="57"/>
                    </a:lnTo>
                    <a:lnTo>
                      <a:pt x="183" y="62"/>
                    </a:lnTo>
                    <a:lnTo>
                      <a:pt x="165" y="68"/>
                    </a:lnTo>
                    <a:lnTo>
                      <a:pt x="165" y="74"/>
                    </a:lnTo>
                    <a:lnTo>
                      <a:pt x="165" y="74"/>
                    </a:lnTo>
                    <a:lnTo>
                      <a:pt x="164" y="75"/>
                    </a:lnTo>
                    <a:lnTo>
                      <a:pt x="164" y="75"/>
                    </a:lnTo>
                    <a:lnTo>
                      <a:pt x="163" y="75"/>
                    </a:lnTo>
                    <a:lnTo>
                      <a:pt x="162" y="76"/>
                    </a:lnTo>
                    <a:lnTo>
                      <a:pt x="160" y="76"/>
                    </a:lnTo>
                    <a:lnTo>
                      <a:pt x="158" y="77"/>
                    </a:lnTo>
                    <a:lnTo>
                      <a:pt x="157" y="77"/>
                    </a:lnTo>
                    <a:close/>
                  </a:path>
                </a:pathLst>
              </a:custGeom>
              <a:solidFill>
                <a:srgbClr val="BFBFA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53" name="Freeform 129"/>
              <p:cNvSpPr>
                <a:spLocks/>
              </p:cNvSpPr>
              <p:nvPr/>
            </p:nvSpPr>
            <p:spPr bwMode="auto">
              <a:xfrm>
                <a:off x="5200651" y="3340100"/>
                <a:ext cx="3175" cy="34925"/>
              </a:xfrm>
              <a:custGeom>
                <a:avLst/>
                <a:gdLst/>
                <a:ahLst/>
                <a:cxnLst>
                  <a:cxn ang="0">
                    <a:pos x="0" y="68"/>
                  </a:cxn>
                  <a:cxn ang="0">
                    <a:pos x="4" y="66"/>
                  </a:cxn>
                  <a:cxn ang="0">
                    <a:pos x="5" y="58"/>
                  </a:cxn>
                  <a:cxn ang="0">
                    <a:pos x="5" y="50"/>
                  </a:cxn>
                  <a:cxn ang="0">
                    <a:pos x="5" y="41"/>
                  </a:cxn>
                  <a:cxn ang="0">
                    <a:pos x="5" y="33"/>
                  </a:cxn>
                  <a:cxn ang="0">
                    <a:pos x="5" y="25"/>
                  </a:cxn>
                  <a:cxn ang="0">
                    <a:pos x="5" y="17"/>
                  </a:cxn>
                  <a:cxn ang="0">
                    <a:pos x="5" y="9"/>
                  </a:cxn>
                  <a:cxn ang="0">
                    <a:pos x="7" y="0"/>
                  </a:cxn>
                  <a:cxn ang="0">
                    <a:pos x="3" y="2"/>
                  </a:cxn>
                  <a:cxn ang="0">
                    <a:pos x="3" y="9"/>
                  </a:cxn>
                  <a:cxn ang="0">
                    <a:pos x="3" y="16"/>
                  </a:cxn>
                  <a:cxn ang="0">
                    <a:pos x="3" y="24"/>
                  </a:cxn>
                  <a:cxn ang="0">
                    <a:pos x="3" y="33"/>
                  </a:cxn>
                  <a:cxn ang="0">
                    <a:pos x="2" y="41"/>
                  </a:cxn>
                  <a:cxn ang="0">
                    <a:pos x="2" y="51"/>
                  </a:cxn>
                  <a:cxn ang="0">
                    <a:pos x="1" y="59"/>
                  </a:cxn>
                  <a:cxn ang="0">
                    <a:pos x="0" y="68"/>
                  </a:cxn>
                </a:cxnLst>
                <a:rect l="0" t="0" r="r" b="b"/>
                <a:pathLst>
                  <a:path w="7" h="68">
                    <a:moveTo>
                      <a:pt x="0" y="68"/>
                    </a:moveTo>
                    <a:lnTo>
                      <a:pt x="4" y="66"/>
                    </a:lnTo>
                    <a:lnTo>
                      <a:pt x="5" y="58"/>
                    </a:lnTo>
                    <a:lnTo>
                      <a:pt x="5" y="50"/>
                    </a:lnTo>
                    <a:lnTo>
                      <a:pt x="5" y="41"/>
                    </a:lnTo>
                    <a:lnTo>
                      <a:pt x="5" y="33"/>
                    </a:lnTo>
                    <a:lnTo>
                      <a:pt x="5" y="25"/>
                    </a:lnTo>
                    <a:lnTo>
                      <a:pt x="5" y="17"/>
                    </a:lnTo>
                    <a:lnTo>
                      <a:pt x="5" y="9"/>
                    </a:lnTo>
                    <a:lnTo>
                      <a:pt x="7" y="0"/>
                    </a:lnTo>
                    <a:lnTo>
                      <a:pt x="3" y="2"/>
                    </a:lnTo>
                    <a:lnTo>
                      <a:pt x="3" y="9"/>
                    </a:lnTo>
                    <a:lnTo>
                      <a:pt x="3" y="16"/>
                    </a:lnTo>
                    <a:lnTo>
                      <a:pt x="3" y="24"/>
                    </a:lnTo>
                    <a:lnTo>
                      <a:pt x="3" y="33"/>
                    </a:lnTo>
                    <a:lnTo>
                      <a:pt x="2" y="41"/>
                    </a:lnTo>
                    <a:lnTo>
                      <a:pt x="2" y="51"/>
                    </a:lnTo>
                    <a:lnTo>
                      <a:pt x="1" y="59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C4C4A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54" name="Freeform 130"/>
              <p:cNvSpPr>
                <a:spLocks/>
              </p:cNvSpPr>
              <p:nvPr/>
            </p:nvSpPr>
            <p:spPr bwMode="auto">
              <a:xfrm>
                <a:off x="5202238" y="3335338"/>
                <a:ext cx="1588" cy="4763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6"/>
                  </a:cxn>
                  <a:cxn ang="0">
                    <a:pos x="4" y="5"/>
                  </a:cxn>
                  <a:cxn ang="0">
                    <a:pos x="4" y="4"/>
                  </a:cxn>
                  <a:cxn ang="0">
                    <a:pos x="4" y="3"/>
                  </a:cxn>
                  <a:cxn ang="0">
                    <a:pos x="4" y="2"/>
                  </a:cxn>
                  <a:cxn ang="0">
                    <a:pos x="4" y="2"/>
                  </a:cxn>
                  <a:cxn ang="0">
                    <a:pos x="4" y="0"/>
                  </a:cxn>
                  <a:cxn ang="0">
                    <a:pos x="4" y="2"/>
                  </a:cxn>
                  <a:cxn ang="0">
                    <a:pos x="2" y="3"/>
                  </a:cxn>
                  <a:cxn ang="0">
                    <a:pos x="2" y="4"/>
                  </a:cxn>
                  <a:cxn ang="0">
                    <a:pos x="2" y="5"/>
                  </a:cxn>
                  <a:cxn ang="0">
                    <a:pos x="1" y="6"/>
                  </a:cxn>
                  <a:cxn ang="0">
                    <a:pos x="1" y="7"/>
                  </a:cxn>
                  <a:cxn ang="0">
                    <a:pos x="1" y="7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4" h="9">
                    <a:moveTo>
                      <a:pt x="0" y="9"/>
                    </a:moveTo>
                    <a:lnTo>
                      <a:pt x="4" y="7"/>
                    </a:lnTo>
                    <a:lnTo>
                      <a:pt x="4" y="7"/>
                    </a:lnTo>
                    <a:lnTo>
                      <a:pt x="4" y="6"/>
                    </a:lnTo>
                    <a:lnTo>
                      <a:pt x="4" y="5"/>
                    </a:lnTo>
                    <a:lnTo>
                      <a:pt x="4" y="4"/>
                    </a:lnTo>
                    <a:lnTo>
                      <a:pt x="4" y="3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3"/>
                    </a:lnTo>
                    <a:lnTo>
                      <a:pt x="2" y="4"/>
                    </a:lnTo>
                    <a:lnTo>
                      <a:pt x="2" y="5"/>
                    </a:lnTo>
                    <a:lnTo>
                      <a:pt x="1" y="6"/>
                    </a:lnTo>
                    <a:lnTo>
                      <a:pt x="1" y="7"/>
                    </a:lnTo>
                    <a:lnTo>
                      <a:pt x="1" y="7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C8C8B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55" name="Freeform 131"/>
              <p:cNvSpPr>
                <a:spLocks/>
              </p:cNvSpPr>
              <p:nvPr/>
            </p:nvSpPr>
            <p:spPr bwMode="auto">
              <a:xfrm>
                <a:off x="5191126" y="3443288"/>
                <a:ext cx="90488" cy="23813"/>
              </a:xfrm>
              <a:custGeom>
                <a:avLst/>
                <a:gdLst/>
                <a:ahLst/>
                <a:cxnLst>
                  <a:cxn ang="0">
                    <a:pos x="25" y="7"/>
                  </a:cxn>
                  <a:cxn ang="0">
                    <a:pos x="75" y="9"/>
                  </a:cxn>
                  <a:cxn ang="0">
                    <a:pos x="127" y="7"/>
                  </a:cxn>
                  <a:cxn ang="0">
                    <a:pos x="172" y="0"/>
                  </a:cxn>
                  <a:cxn ang="0">
                    <a:pos x="169" y="6"/>
                  </a:cxn>
                  <a:cxn ang="0">
                    <a:pos x="165" y="11"/>
                  </a:cxn>
                  <a:cxn ang="0">
                    <a:pos x="160" y="16"/>
                  </a:cxn>
                  <a:cxn ang="0">
                    <a:pos x="156" y="21"/>
                  </a:cxn>
                  <a:cxn ang="0">
                    <a:pos x="152" y="22"/>
                  </a:cxn>
                  <a:cxn ang="0">
                    <a:pos x="150" y="23"/>
                  </a:cxn>
                  <a:cxn ang="0">
                    <a:pos x="149" y="25"/>
                  </a:cxn>
                  <a:cxn ang="0">
                    <a:pos x="146" y="27"/>
                  </a:cxn>
                  <a:cxn ang="0">
                    <a:pos x="145" y="28"/>
                  </a:cxn>
                  <a:cxn ang="0">
                    <a:pos x="144" y="28"/>
                  </a:cxn>
                  <a:cxn ang="0">
                    <a:pos x="143" y="28"/>
                  </a:cxn>
                  <a:cxn ang="0">
                    <a:pos x="142" y="29"/>
                  </a:cxn>
                  <a:cxn ang="0">
                    <a:pos x="139" y="30"/>
                  </a:cxn>
                  <a:cxn ang="0">
                    <a:pos x="136" y="33"/>
                  </a:cxn>
                  <a:cxn ang="0">
                    <a:pos x="132" y="35"/>
                  </a:cxn>
                  <a:cxn ang="0">
                    <a:pos x="129" y="36"/>
                  </a:cxn>
                  <a:cxn ang="0">
                    <a:pos x="120" y="40"/>
                  </a:cxn>
                  <a:cxn ang="0">
                    <a:pos x="102" y="43"/>
                  </a:cxn>
                  <a:cxn ang="0">
                    <a:pos x="83" y="44"/>
                  </a:cxn>
                  <a:cxn ang="0">
                    <a:pos x="65" y="44"/>
                  </a:cxn>
                  <a:cxn ang="0">
                    <a:pos x="52" y="43"/>
                  </a:cxn>
                  <a:cxn ang="0">
                    <a:pos x="46" y="43"/>
                  </a:cxn>
                  <a:cxn ang="0">
                    <a:pos x="39" y="42"/>
                  </a:cxn>
                  <a:cxn ang="0">
                    <a:pos x="32" y="41"/>
                  </a:cxn>
                  <a:cxn ang="0">
                    <a:pos x="25" y="37"/>
                  </a:cxn>
                  <a:cxn ang="0">
                    <a:pos x="14" y="33"/>
                  </a:cxn>
                  <a:cxn ang="0">
                    <a:pos x="5" y="28"/>
                  </a:cxn>
                  <a:cxn ang="0">
                    <a:pos x="0" y="22"/>
                  </a:cxn>
                  <a:cxn ang="0">
                    <a:pos x="1" y="15"/>
                  </a:cxn>
                  <a:cxn ang="0">
                    <a:pos x="3" y="13"/>
                  </a:cxn>
                  <a:cxn ang="0">
                    <a:pos x="4" y="9"/>
                  </a:cxn>
                  <a:cxn ang="0">
                    <a:pos x="5" y="6"/>
                  </a:cxn>
                </a:cxnLst>
                <a:rect l="0" t="0" r="r" b="b"/>
                <a:pathLst>
                  <a:path w="172" h="44">
                    <a:moveTo>
                      <a:pt x="6" y="4"/>
                    </a:moveTo>
                    <a:lnTo>
                      <a:pt x="25" y="7"/>
                    </a:lnTo>
                    <a:lnTo>
                      <a:pt x="50" y="9"/>
                    </a:lnTo>
                    <a:lnTo>
                      <a:pt x="75" y="9"/>
                    </a:lnTo>
                    <a:lnTo>
                      <a:pt x="101" y="9"/>
                    </a:lnTo>
                    <a:lnTo>
                      <a:pt x="127" y="7"/>
                    </a:lnTo>
                    <a:lnTo>
                      <a:pt x="151" y="3"/>
                    </a:lnTo>
                    <a:lnTo>
                      <a:pt x="172" y="0"/>
                    </a:lnTo>
                    <a:lnTo>
                      <a:pt x="171" y="3"/>
                    </a:lnTo>
                    <a:lnTo>
                      <a:pt x="169" y="6"/>
                    </a:lnTo>
                    <a:lnTo>
                      <a:pt x="168" y="8"/>
                    </a:lnTo>
                    <a:lnTo>
                      <a:pt x="165" y="11"/>
                    </a:lnTo>
                    <a:lnTo>
                      <a:pt x="163" y="14"/>
                    </a:lnTo>
                    <a:lnTo>
                      <a:pt x="160" y="16"/>
                    </a:lnTo>
                    <a:lnTo>
                      <a:pt x="158" y="18"/>
                    </a:lnTo>
                    <a:lnTo>
                      <a:pt x="156" y="21"/>
                    </a:lnTo>
                    <a:lnTo>
                      <a:pt x="153" y="21"/>
                    </a:lnTo>
                    <a:lnTo>
                      <a:pt x="152" y="22"/>
                    </a:lnTo>
                    <a:lnTo>
                      <a:pt x="151" y="22"/>
                    </a:lnTo>
                    <a:lnTo>
                      <a:pt x="150" y="23"/>
                    </a:lnTo>
                    <a:lnTo>
                      <a:pt x="150" y="24"/>
                    </a:lnTo>
                    <a:lnTo>
                      <a:pt x="149" y="25"/>
                    </a:lnTo>
                    <a:lnTo>
                      <a:pt x="148" y="25"/>
                    </a:lnTo>
                    <a:lnTo>
                      <a:pt x="146" y="27"/>
                    </a:lnTo>
                    <a:lnTo>
                      <a:pt x="146" y="27"/>
                    </a:lnTo>
                    <a:lnTo>
                      <a:pt x="145" y="28"/>
                    </a:lnTo>
                    <a:lnTo>
                      <a:pt x="145" y="28"/>
                    </a:lnTo>
                    <a:lnTo>
                      <a:pt x="144" y="28"/>
                    </a:lnTo>
                    <a:lnTo>
                      <a:pt x="144" y="28"/>
                    </a:lnTo>
                    <a:lnTo>
                      <a:pt x="143" y="28"/>
                    </a:lnTo>
                    <a:lnTo>
                      <a:pt x="143" y="28"/>
                    </a:lnTo>
                    <a:lnTo>
                      <a:pt x="142" y="29"/>
                    </a:lnTo>
                    <a:lnTo>
                      <a:pt x="142" y="29"/>
                    </a:lnTo>
                    <a:lnTo>
                      <a:pt x="139" y="30"/>
                    </a:lnTo>
                    <a:lnTo>
                      <a:pt x="138" y="31"/>
                    </a:lnTo>
                    <a:lnTo>
                      <a:pt x="136" y="33"/>
                    </a:lnTo>
                    <a:lnTo>
                      <a:pt x="135" y="34"/>
                    </a:lnTo>
                    <a:lnTo>
                      <a:pt x="132" y="35"/>
                    </a:lnTo>
                    <a:lnTo>
                      <a:pt x="131" y="36"/>
                    </a:lnTo>
                    <a:lnTo>
                      <a:pt x="129" y="36"/>
                    </a:lnTo>
                    <a:lnTo>
                      <a:pt x="128" y="37"/>
                    </a:lnTo>
                    <a:lnTo>
                      <a:pt x="120" y="40"/>
                    </a:lnTo>
                    <a:lnTo>
                      <a:pt x="110" y="42"/>
                    </a:lnTo>
                    <a:lnTo>
                      <a:pt x="102" y="43"/>
                    </a:lnTo>
                    <a:lnTo>
                      <a:pt x="93" y="44"/>
                    </a:lnTo>
                    <a:lnTo>
                      <a:pt x="83" y="44"/>
                    </a:lnTo>
                    <a:lnTo>
                      <a:pt x="74" y="44"/>
                    </a:lnTo>
                    <a:lnTo>
                      <a:pt x="65" y="44"/>
                    </a:lnTo>
                    <a:lnTo>
                      <a:pt x="55" y="44"/>
                    </a:lnTo>
                    <a:lnTo>
                      <a:pt x="52" y="43"/>
                    </a:lnTo>
                    <a:lnTo>
                      <a:pt x="48" y="43"/>
                    </a:lnTo>
                    <a:lnTo>
                      <a:pt x="46" y="43"/>
                    </a:lnTo>
                    <a:lnTo>
                      <a:pt x="42" y="42"/>
                    </a:lnTo>
                    <a:lnTo>
                      <a:pt x="39" y="42"/>
                    </a:lnTo>
                    <a:lnTo>
                      <a:pt x="35" y="41"/>
                    </a:lnTo>
                    <a:lnTo>
                      <a:pt x="32" y="41"/>
                    </a:lnTo>
                    <a:lnTo>
                      <a:pt x="28" y="41"/>
                    </a:lnTo>
                    <a:lnTo>
                      <a:pt x="25" y="37"/>
                    </a:lnTo>
                    <a:lnTo>
                      <a:pt x="20" y="35"/>
                    </a:lnTo>
                    <a:lnTo>
                      <a:pt x="14" y="33"/>
                    </a:lnTo>
                    <a:lnTo>
                      <a:pt x="10" y="30"/>
                    </a:lnTo>
                    <a:lnTo>
                      <a:pt x="5" y="28"/>
                    </a:lnTo>
                    <a:lnTo>
                      <a:pt x="1" y="25"/>
                    </a:lnTo>
                    <a:lnTo>
                      <a:pt x="0" y="22"/>
                    </a:lnTo>
                    <a:lnTo>
                      <a:pt x="0" y="17"/>
                    </a:lnTo>
                    <a:lnTo>
                      <a:pt x="1" y="15"/>
                    </a:lnTo>
                    <a:lnTo>
                      <a:pt x="1" y="14"/>
                    </a:lnTo>
                    <a:lnTo>
                      <a:pt x="3" y="13"/>
                    </a:lnTo>
                    <a:lnTo>
                      <a:pt x="3" y="10"/>
                    </a:lnTo>
                    <a:lnTo>
                      <a:pt x="4" y="9"/>
                    </a:lnTo>
                    <a:lnTo>
                      <a:pt x="5" y="8"/>
                    </a:lnTo>
                    <a:lnTo>
                      <a:pt x="5" y="6"/>
                    </a:lnTo>
                    <a:lnTo>
                      <a:pt x="6" y="4"/>
                    </a:lnTo>
                    <a:close/>
                  </a:path>
                </a:pathLst>
              </a:custGeom>
              <a:solidFill>
                <a:srgbClr val="B6B69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56" name="Freeform 132"/>
              <p:cNvSpPr>
                <a:spLocks/>
              </p:cNvSpPr>
              <p:nvPr/>
            </p:nvSpPr>
            <p:spPr bwMode="auto">
              <a:xfrm>
                <a:off x="5194301" y="3409950"/>
                <a:ext cx="103188" cy="38100"/>
              </a:xfrm>
              <a:custGeom>
                <a:avLst/>
                <a:gdLst/>
                <a:ahLst/>
                <a:cxnLst>
                  <a:cxn ang="0">
                    <a:pos x="0" y="67"/>
                  </a:cxn>
                  <a:cxn ang="0">
                    <a:pos x="19" y="70"/>
                  </a:cxn>
                  <a:cxn ang="0">
                    <a:pos x="44" y="72"/>
                  </a:cxn>
                  <a:cxn ang="0">
                    <a:pos x="69" y="72"/>
                  </a:cxn>
                  <a:cxn ang="0">
                    <a:pos x="95" y="72"/>
                  </a:cxn>
                  <a:cxn ang="0">
                    <a:pos x="121" y="70"/>
                  </a:cxn>
                  <a:cxn ang="0">
                    <a:pos x="145" y="66"/>
                  </a:cxn>
                  <a:cxn ang="0">
                    <a:pos x="166" y="63"/>
                  </a:cxn>
                  <a:cxn ang="0">
                    <a:pos x="167" y="62"/>
                  </a:cxn>
                  <a:cxn ang="0">
                    <a:pos x="167" y="59"/>
                  </a:cxn>
                  <a:cxn ang="0">
                    <a:pos x="169" y="58"/>
                  </a:cxn>
                  <a:cxn ang="0">
                    <a:pos x="169" y="56"/>
                  </a:cxn>
                  <a:cxn ang="0">
                    <a:pos x="170" y="55"/>
                  </a:cxn>
                  <a:cxn ang="0">
                    <a:pos x="170" y="53"/>
                  </a:cxn>
                  <a:cxn ang="0">
                    <a:pos x="171" y="51"/>
                  </a:cxn>
                  <a:cxn ang="0">
                    <a:pos x="171" y="50"/>
                  </a:cxn>
                  <a:cxn ang="0">
                    <a:pos x="174" y="44"/>
                  </a:cxn>
                  <a:cxn ang="0">
                    <a:pos x="179" y="38"/>
                  </a:cxn>
                  <a:cxn ang="0">
                    <a:pos x="183" y="31"/>
                  </a:cxn>
                  <a:cxn ang="0">
                    <a:pos x="185" y="25"/>
                  </a:cxn>
                  <a:cxn ang="0">
                    <a:pos x="188" y="18"/>
                  </a:cxn>
                  <a:cxn ang="0">
                    <a:pos x="191" y="12"/>
                  </a:cxn>
                  <a:cxn ang="0">
                    <a:pos x="193" y="5"/>
                  </a:cxn>
                  <a:cxn ang="0">
                    <a:pos x="195" y="0"/>
                  </a:cxn>
                  <a:cxn ang="0">
                    <a:pos x="180" y="3"/>
                  </a:cxn>
                  <a:cxn ang="0">
                    <a:pos x="159" y="8"/>
                  </a:cxn>
                  <a:cxn ang="0">
                    <a:pos x="137" y="12"/>
                  </a:cxn>
                  <a:cxn ang="0">
                    <a:pos x="115" y="15"/>
                  </a:cxn>
                  <a:cxn ang="0">
                    <a:pos x="92" y="17"/>
                  </a:cxn>
                  <a:cxn ang="0">
                    <a:pos x="69" y="17"/>
                  </a:cxn>
                  <a:cxn ang="0">
                    <a:pos x="47" y="17"/>
                  </a:cxn>
                  <a:cxn ang="0">
                    <a:pos x="25" y="15"/>
                  </a:cxn>
                  <a:cxn ang="0">
                    <a:pos x="19" y="15"/>
                  </a:cxn>
                  <a:cxn ang="0">
                    <a:pos x="16" y="21"/>
                  </a:cxn>
                  <a:cxn ang="0">
                    <a:pos x="14" y="28"/>
                  </a:cxn>
                  <a:cxn ang="0">
                    <a:pos x="12" y="35"/>
                  </a:cxn>
                  <a:cxn ang="0">
                    <a:pos x="9" y="42"/>
                  </a:cxn>
                  <a:cxn ang="0">
                    <a:pos x="7" y="48"/>
                  </a:cxn>
                  <a:cxn ang="0">
                    <a:pos x="5" y="55"/>
                  </a:cxn>
                  <a:cxn ang="0">
                    <a:pos x="2" y="62"/>
                  </a:cxn>
                  <a:cxn ang="0">
                    <a:pos x="0" y="67"/>
                  </a:cxn>
                </a:cxnLst>
                <a:rect l="0" t="0" r="r" b="b"/>
                <a:pathLst>
                  <a:path w="195" h="72">
                    <a:moveTo>
                      <a:pt x="0" y="67"/>
                    </a:moveTo>
                    <a:lnTo>
                      <a:pt x="19" y="70"/>
                    </a:lnTo>
                    <a:lnTo>
                      <a:pt x="44" y="72"/>
                    </a:lnTo>
                    <a:lnTo>
                      <a:pt x="69" y="72"/>
                    </a:lnTo>
                    <a:lnTo>
                      <a:pt x="95" y="72"/>
                    </a:lnTo>
                    <a:lnTo>
                      <a:pt x="121" y="70"/>
                    </a:lnTo>
                    <a:lnTo>
                      <a:pt x="145" y="66"/>
                    </a:lnTo>
                    <a:lnTo>
                      <a:pt x="166" y="63"/>
                    </a:lnTo>
                    <a:lnTo>
                      <a:pt x="167" y="62"/>
                    </a:lnTo>
                    <a:lnTo>
                      <a:pt x="167" y="59"/>
                    </a:lnTo>
                    <a:lnTo>
                      <a:pt x="169" y="58"/>
                    </a:lnTo>
                    <a:lnTo>
                      <a:pt x="169" y="56"/>
                    </a:lnTo>
                    <a:lnTo>
                      <a:pt x="170" y="55"/>
                    </a:lnTo>
                    <a:lnTo>
                      <a:pt x="170" y="53"/>
                    </a:lnTo>
                    <a:lnTo>
                      <a:pt x="171" y="51"/>
                    </a:lnTo>
                    <a:lnTo>
                      <a:pt x="171" y="50"/>
                    </a:lnTo>
                    <a:lnTo>
                      <a:pt x="174" y="44"/>
                    </a:lnTo>
                    <a:lnTo>
                      <a:pt x="179" y="38"/>
                    </a:lnTo>
                    <a:lnTo>
                      <a:pt x="183" y="31"/>
                    </a:lnTo>
                    <a:lnTo>
                      <a:pt x="185" y="25"/>
                    </a:lnTo>
                    <a:lnTo>
                      <a:pt x="188" y="18"/>
                    </a:lnTo>
                    <a:lnTo>
                      <a:pt x="191" y="12"/>
                    </a:lnTo>
                    <a:lnTo>
                      <a:pt x="193" y="5"/>
                    </a:lnTo>
                    <a:lnTo>
                      <a:pt x="195" y="0"/>
                    </a:lnTo>
                    <a:lnTo>
                      <a:pt x="180" y="3"/>
                    </a:lnTo>
                    <a:lnTo>
                      <a:pt x="159" y="8"/>
                    </a:lnTo>
                    <a:lnTo>
                      <a:pt x="137" y="12"/>
                    </a:lnTo>
                    <a:lnTo>
                      <a:pt x="115" y="15"/>
                    </a:lnTo>
                    <a:lnTo>
                      <a:pt x="92" y="17"/>
                    </a:lnTo>
                    <a:lnTo>
                      <a:pt x="69" y="17"/>
                    </a:lnTo>
                    <a:lnTo>
                      <a:pt x="47" y="17"/>
                    </a:lnTo>
                    <a:lnTo>
                      <a:pt x="25" y="15"/>
                    </a:lnTo>
                    <a:lnTo>
                      <a:pt x="19" y="15"/>
                    </a:lnTo>
                    <a:lnTo>
                      <a:pt x="16" y="21"/>
                    </a:lnTo>
                    <a:lnTo>
                      <a:pt x="14" y="28"/>
                    </a:lnTo>
                    <a:lnTo>
                      <a:pt x="12" y="35"/>
                    </a:lnTo>
                    <a:lnTo>
                      <a:pt x="9" y="42"/>
                    </a:lnTo>
                    <a:lnTo>
                      <a:pt x="7" y="48"/>
                    </a:lnTo>
                    <a:lnTo>
                      <a:pt x="5" y="55"/>
                    </a:lnTo>
                    <a:lnTo>
                      <a:pt x="2" y="62"/>
                    </a:lnTo>
                    <a:lnTo>
                      <a:pt x="0" y="67"/>
                    </a:lnTo>
                    <a:close/>
                  </a:path>
                </a:pathLst>
              </a:custGeom>
              <a:solidFill>
                <a:srgbClr val="BABA9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57" name="Freeform 133"/>
              <p:cNvSpPr>
                <a:spLocks/>
              </p:cNvSpPr>
              <p:nvPr/>
            </p:nvSpPr>
            <p:spPr bwMode="auto">
              <a:xfrm>
                <a:off x="5203826" y="3378200"/>
                <a:ext cx="96838" cy="41275"/>
              </a:xfrm>
              <a:custGeom>
                <a:avLst/>
                <a:gdLst/>
                <a:ahLst/>
                <a:cxnLst>
                  <a:cxn ang="0">
                    <a:pos x="0" y="76"/>
                  </a:cxn>
                  <a:cxn ang="0">
                    <a:pos x="6" y="76"/>
                  </a:cxn>
                  <a:cxn ang="0">
                    <a:pos x="28" y="78"/>
                  </a:cxn>
                  <a:cxn ang="0">
                    <a:pos x="50" y="78"/>
                  </a:cxn>
                  <a:cxn ang="0">
                    <a:pos x="73" y="78"/>
                  </a:cxn>
                  <a:cxn ang="0">
                    <a:pos x="96" y="76"/>
                  </a:cxn>
                  <a:cxn ang="0">
                    <a:pos x="118" y="73"/>
                  </a:cxn>
                  <a:cxn ang="0">
                    <a:pos x="140" y="69"/>
                  </a:cxn>
                  <a:cxn ang="0">
                    <a:pos x="161" y="64"/>
                  </a:cxn>
                  <a:cxn ang="0">
                    <a:pos x="176" y="61"/>
                  </a:cxn>
                  <a:cxn ang="0">
                    <a:pos x="178" y="52"/>
                  </a:cxn>
                  <a:cxn ang="0">
                    <a:pos x="180" y="45"/>
                  </a:cxn>
                  <a:cxn ang="0">
                    <a:pos x="181" y="38"/>
                  </a:cxn>
                  <a:cxn ang="0">
                    <a:pos x="181" y="30"/>
                  </a:cxn>
                  <a:cxn ang="0">
                    <a:pos x="182" y="23"/>
                  </a:cxn>
                  <a:cxn ang="0">
                    <a:pos x="182" y="15"/>
                  </a:cxn>
                  <a:cxn ang="0">
                    <a:pos x="182" y="8"/>
                  </a:cxn>
                  <a:cxn ang="0">
                    <a:pos x="182" y="0"/>
                  </a:cxn>
                  <a:cxn ang="0">
                    <a:pos x="166" y="6"/>
                  </a:cxn>
                  <a:cxn ang="0">
                    <a:pos x="154" y="9"/>
                  </a:cxn>
                  <a:cxn ang="0">
                    <a:pos x="152" y="15"/>
                  </a:cxn>
                  <a:cxn ang="0">
                    <a:pos x="151" y="20"/>
                  </a:cxn>
                  <a:cxn ang="0">
                    <a:pos x="148" y="25"/>
                  </a:cxn>
                  <a:cxn ang="0">
                    <a:pos x="147" y="30"/>
                  </a:cxn>
                  <a:cxn ang="0">
                    <a:pos x="146" y="36"/>
                  </a:cxn>
                  <a:cxn ang="0">
                    <a:pos x="146" y="41"/>
                  </a:cxn>
                  <a:cxn ang="0">
                    <a:pos x="145" y="45"/>
                  </a:cxn>
                  <a:cxn ang="0">
                    <a:pos x="145" y="51"/>
                  </a:cxn>
                  <a:cxn ang="0">
                    <a:pos x="133" y="51"/>
                  </a:cxn>
                  <a:cxn ang="0">
                    <a:pos x="133" y="56"/>
                  </a:cxn>
                  <a:cxn ang="0">
                    <a:pos x="126" y="59"/>
                  </a:cxn>
                  <a:cxn ang="0">
                    <a:pos x="118" y="61"/>
                  </a:cxn>
                  <a:cxn ang="0">
                    <a:pos x="107" y="62"/>
                  </a:cxn>
                  <a:cxn ang="0">
                    <a:pos x="98" y="61"/>
                  </a:cxn>
                  <a:cxn ang="0">
                    <a:pos x="88" y="59"/>
                  </a:cxn>
                  <a:cxn ang="0">
                    <a:pos x="78" y="58"/>
                  </a:cxn>
                  <a:cxn ang="0">
                    <a:pos x="69" y="57"/>
                  </a:cxn>
                  <a:cxn ang="0">
                    <a:pos x="62" y="56"/>
                  </a:cxn>
                  <a:cxn ang="0">
                    <a:pos x="56" y="51"/>
                  </a:cxn>
                  <a:cxn ang="0">
                    <a:pos x="51" y="45"/>
                  </a:cxn>
                  <a:cxn ang="0">
                    <a:pos x="51" y="35"/>
                  </a:cxn>
                  <a:cxn ang="0">
                    <a:pos x="45" y="35"/>
                  </a:cxn>
                  <a:cxn ang="0">
                    <a:pos x="44" y="34"/>
                  </a:cxn>
                  <a:cxn ang="0">
                    <a:pos x="44" y="32"/>
                  </a:cxn>
                  <a:cxn ang="0">
                    <a:pos x="43" y="31"/>
                  </a:cxn>
                  <a:cxn ang="0">
                    <a:pos x="43" y="30"/>
                  </a:cxn>
                  <a:cxn ang="0">
                    <a:pos x="43" y="28"/>
                  </a:cxn>
                  <a:cxn ang="0">
                    <a:pos x="43" y="27"/>
                  </a:cxn>
                  <a:cxn ang="0">
                    <a:pos x="43" y="24"/>
                  </a:cxn>
                  <a:cxn ang="0">
                    <a:pos x="43" y="23"/>
                  </a:cxn>
                  <a:cxn ang="0">
                    <a:pos x="30" y="22"/>
                  </a:cxn>
                  <a:cxn ang="0">
                    <a:pos x="11" y="21"/>
                  </a:cxn>
                  <a:cxn ang="0">
                    <a:pos x="9" y="21"/>
                  </a:cxn>
                  <a:cxn ang="0">
                    <a:pos x="9" y="28"/>
                  </a:cxn>
                  <a:cxn ang="0">
                    <a:pos x="8" y="35"/>
                  </a:cxn>
                  <a:cxn ang="0">
                    <a:pos x="7" y="41"/>
                  </a:cxn>
                  <a:cxn ang="0">
                    <a:pos x="6" y="48"/>
                  </a:cxn>
                  <a:cxn ang="0">
                    <a:pos x="4" y="55"/>
                  </a:cxn>
                  <a:cxn ang="0">
                    <a:pos x="3" y="62"/>
                  </a:cxn>
                  <a:cxn ang="0">
                    <a:pos x="1" y="69"/>
                  </a:cxn>
                  <a:cxn ang="0">
                    <a:pos x="0" y="76"/>
                  </a:cxn>
                </a:cxnLst>
                <a:rect l="0" t="0" r="r" b="b"/>
                <a:pathLst>
                  <a:path w="182" h="78">
                    <a:moveTo>
                      <a:pt x="0" y="76"/>
                    </a:moveTo>
                    <a:lnTo>
                      <a:pt x="6" y="76"/>
                    </a:lnTo>
                    <a:lnTo>
                      <a:pt x="28" y="78"/>
                    </a:lnTo>
                    <a:lnTo>
                      <a:pt x="50" y="78"/>
                    </a:lnTo>
                    <a:lnTo>
                      <a:pt x="73" y="78"/>
                    </a:lnTo>
                    <a:lnTo>
                      <a:pt x="96" y="76"/>
                    </a:lnTo>
                    <a:lnTo>
                      <a:pt x="118" y="73"/>
                    </a:lnTo>
                    <a:lnTo>
                      <a:pt x="140" y="69"/>
                    </a:lnTo>
                    <a:lnTo>
                      <a:pt x="161" y="64"/>
                    </a:lnTo>
                    <a:lnTo>
                      <a:pt x="176" y="61"/>
                    </a:lnTo>
                    <a:lnTo>
                      <a:pt x="178" y="52"/>
                    </a:lnTo>
                    <a:lnTo>
                      <a:pt x="180" y="45"/>
                    </a:lnTo>
                    <a:lnTo>
                      <a:pt x="181" y="38"/>
                    </a:lnTo>
                    <a:lnTo>
                      <a:pt x="181" y="30"/>
                    </a:lnTo>
                    <a:lnTo>
                      <a:pt x="182" y="23"/>
                    </a:lnTo>
                    <a:lnTo>
                      <a:pt x="182" y="15"/>
                    </a:lnTo>
                    <a:lnTo>
                      <a:pt x="182" y="8"/>
                    </a:lnTo>
                    <a:lnTo>
                      <a:pt x="182" y="0"/>
                    </a:lnTo>
                    <a:lnTo>
                      <a:pt x="166" y="6"/>
                    </a:lnTo>
                    <a:lnTo>
                      <a:pt x="154" y="9"/>
                    </a:lnTo>
                    <a:lnTo>
                      <a:pt x="152" y="15"/>
                    </a:lnTo>
                    <a:lnTo>
                      <a:pt x="151" y="20"/>
                    </a:lnTo>
                    <a:lnTo>
                      <a:pt x="148" y="25"/>
                    </a:lnTo>
                    <a:lnTo>
                      <a:pt x="147" y="30"/>
                    </a:lnTo>
                    <a:lnTo>
                      <a:pt x="146" y="36"/>
                    </a:lnTo>
                    <a:lnTo>
                      <a:pt x="146" y="41"/>
                    </a:lnTo>
                    <a:lnTo>
                      <a:pt x="145" y="45"/>
                    </a:lnTo>
                    <a:lnTo>
                      <a:pt x="145" y="51"/>
                    </a:lnTo>
                    <a:lnTo>
                      <a:pt x="133" y="51"/>
                    </a:lnTo>
                    <a:lnTo>
                      <a:pt x="133" y="56"/>
                    </a:lnTo>
                    <a:lnTo>
                      <a:pt x="126" y="59"/>
                    </a:lnTo>
                    <a:lnTo>
                      <a:pt x="118" y="61"/>
                    </a:lnTo>
                    <a:lnTo>
                      <a:pt x="107" y="62"/>
                    </a:lnTo>
                    <a:lnTo>
                      <a:pt x="98" y="61"/>
                    </a:lnTo>
                    <a:lnTo>
                      <a:pt x="88" y="59"/>
                    </a:lnTo>
                    <a:lnTo>
                      <a:pt x="78" y="58"/>
                    </a:lnTo>
                    <a:lnTo>
                      <a:pt x="69" y="57"/>
                    </a:lnTo>
                    <a:lnTo>
                      <a:pt x="62" y="56"/>
                    </a:lnTo>
                    <a:lnTo>
                      <a:pt x="56" y="51"/>
                    </a:lnTo>
                    <a:lnTo>
                      <a:pt x="51" y="45"/>
                    </a:lnTo>
                    <a:lnTo>
                      <a:pt x="51" y="35"/>
                    </a:lnTo>
                    <a:lnTo>
                      <a:pt x="45" y="35"/>
                    </a:lnTo>
                    <a:lnTo>
                      <a:pt x="44" y="34"/>
                    </a:lnTo>
                    <a:lnTo>
                      <a:pt x="44" y="32"/>
                    </a:lnTo>
                    <a:lnTo>
                      <a:pt x="43" y="31"/>
                    </a:lnTo>
                    <a:lnTo>
                      <a:pt x="43" y="30"/>
                    </a:lnTo>
                    <a:lnTo>
                      <a:pt x="43" y="28"/>
                    </a:lnTo>
                    <a:lnTo>
                      <a:pt x="43" y="27"/>
                    </a:lnTo>
                    <a:lnTo>
                      <a:pt x="43" y="24"/>
                    </a:lnTo>
                    <a:lnTo>
                      <a:pt x="43" y="23"/>
                    </a:lnTo>
                    <a:lnTo>
                      <a:pt x="30" y="22"/>
                    </a:lnTo>
                    <a:lnTo>
                      <a:pt x="11" y="21"/>
                    </a:lnTo>
                    <a:lnTo>
                      <a:pt x="9" y="21"/>
                    </a:lnTo>
                    <a:lnTo>
                      <a:pt x="9" y="28"/>
                    </a:lnTo>
                    <a:lnTo>
                      <a:pt x="8" y="35"/>
                    </a:lnTo>
                    <a:lnTo>
                      <a:pt x="7" y="41"/>
                    </a:lnTo>
                    <a:lnTo>
                      <a:pt x="6" y="48"/>
                    </a:lnTo>
                    <a:lnTo>
                      <a:pt x="4" y="55"/>
                    </a:lnTo>
                    <a:lnTo>
                      <a:pt x="3" y="62"/>
                    </a:lnTo>
                    <a:lnTo>
                      <a:pt x="1" y="69"/>
                    </a:lnTo>
                    <a:lnTo>
                      <a:pt x="0" y="76"/>
                    </a:lnTo>
                    <a:close/>
                  </a:path>
                </a:pathLst>
              </a:custGeom>
              <a:solidFill>
                <a:srgbClr val="BFBFA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58" name="Freeform 134"/>
              <p:cNvSpPr>
                <a:spLocks noEditPoints="1"/>
              </p:cNvSpPr>
              <p:nvPr/>
            </p:nvSpPr>
            <p:spPr bwMode="auto">
              <a:xfrm>
                <a:off x="5208588" y="3351213"/>
                <a:ext cx="92075" cy="38100"/>
              </a:xfrm>
              <a:custGeom>
                <a:avLst/>
                <a:gdLst/>
                <a:ahLst/>
                <a:cxnLst>
                  <a:cxn ang="0">
                    <a:pos x="0" y="70"/>
                  </a:cxn>
                  <a:cxn ang="0">
                    <a:pos x="2" y="70"/>
                  </a:cxn>
                  <a:cxn ang="0">
                    <a:pos x="21" y="71"/>
                  </a:cxn>
                  <a:cxn ang="0">
                    <a:pos x="34" y="72"/>
                  </a:cxn>
                  <a:cxn ang="0">
                    <a:pos x="33" y="67"/>
                  </a:cxn>
                  <a:cxn ang="0">
                    <a:pos x="33" y="64"/>
                  </a:cxn>
                  <a:cxn ang="0">
                    <a:pos x="33" y="59"/>
                  </a:cxn>
                  <a:cxn ang="0">
                    <a:pos x="33" y="56"/>
                  </a:cxn>
                  <a:cxn ang="0">
                    <a:pos x="33" y="52"/>
                  </a:cxn>
                  <a:cxn ang="0">
                    <a:pos x="33" y="49"/>
                  </a:cxn>
                  <a:cxn ang="0">
                    <a:pos x="32" y="46"/>
                  </a:cxn>
                  <a:cxn ang="0">
                    <a:pos x="31" y="44"/>
                  </a:cxn>
                  <a:cxn ang="0">
                    <a:pos x="25" y="44"/>
                  </a:cxn>
                  <a:cxn ang="0">
                    <a:pos x="24" y="42"/>
                  </a:cxn>
                  <a:cxn ang="0">
                    <a:pos x="22" y="38"/>
                  </a:cxn>
                  <a:cxn ang="0">
                    <a:pos x="21" y="36"/>
                  </a:cxn>
                  <a:cxn ang="0">
                    <a:pos x="20" y="32"/>
                  </a:cxn>
                  <a:cxn ang="0">
                    <a:pos x="19" y="28"/>
                  </a:cxn>
                  <a:cxn ang="0">
                    <a:pos x="18" y="24"/>
                  </a:cxn>
                  <a:cxn ang="0">
                    <a:pos x="16" y="19"/>
                  </a:cxn>
                  <a:cxn ang="0">
                    <a:pos x="16" y="16"/>
                  </a:cxn>
                  <a:cxn ang="0">
                    <a:pos x="7" y="15"/>
                  </a:cxn>
                  <a:cxn ang="0">
                    <a:pos x="2" y="15"/>
                  </a:cxn>
                  <a:cxn ang="0">
                    <a:pos x="2" y="17"/>
                  </a:cxn>
                  <a:cxn ang="0">
                    <a:pos x="1" y="21"/>
                  </a:cxn>
                  <a:cxn ang="0">
                    <a:pos x="1" y="23"/>
                  </a:cxn>
                  <a:cxn ang="0">
                    <a:pos x="1" y="27"/>
                  </a:cxn>
                  <a:cxn ang="0">
                    <a:pos x="1" y="30"/>
                  </a:cxn>
                  <a:cxn ang="0">
                    <a:pos x="0" y="32"/>
                  </a:cxn>
                  <a:cxn ang="0">
                    <a:pos x="0" y="36"/>
                  </a:cxn>
                  <a:cxn ang="0">
                    <a:pos x="0" y="38"/>
                  </a:cxn>
                  <a:cxn ang="0">
                    <a:pos x="0" y="43"/>
                  </a:cxn>
                  <a:cxn ang="0">
                    <a:pos x="0" y="46"/>
                  </a:cxn>
                  <a:cxn ang="0">
                    <a:pos x="0" y="50"/>
                  </a:cxn>
                  <a:cxn ang="0">
                    <a:pos x="0" y="55"/>
                  </a:cxn>
                  <a:cxn ang="0">
                    <a:pos x="0" y="58"/>
                  </a:cxn>
                  <a:cxn ang="0">
                    <a:pos x="0" y="62"/>
                  </a:cxn>
                  <a:cxn ang="0">
                    <a:pos x="0" y="66"/>
                  </a:cxn>
                  <a:cxn ang="0">
                    <a:pos x="0" y="70"/>
                  </a:cxn>
                  <a:cxn ang="0">
                    <a:pos x="145" y="58"/>
                  </a:cxn>
                  <a:cxn ang="0">
                    <a:pos x="157" y="55"/>
                  </a:cxn>
                  <a:cxn ang="0">
                    <a:pos x="173" y="49"/>
                  </a:cxn>
                  <a:cxn ang="0">
                    <a:pos x="173" y="43"/>
                  </a:cxn>
                  <a:cxn ang="0">
                    <a:pos x="172" y="37"/>
                  </a:cxn>
                  <a:cxn ang="0">
                    <a:pos x="172" y="30"/>
                  </a:cxn>
                  <a:cxn ang="0">
                    <a:pos x="171" y="24"/>
                  </a:cxn>
                  <a:cxn ang="0">
                    <a:pos x="171" y="18"/>
                  </a:cxn>
                  <a:cxn ang="0">
                    <a:pos x="170" y="11"/>
                  </a:cxn>
                  <a:cxn ang="0">
                    <a:pos x="169" y="5"/>
                  </a:cxn>
                  <a:cxn ang="0">
                    <a:pos x="167" y="0"/>
                  </a:cxn>
                  <a:cxn ang="0">
                    <a:pos x="165" y="7"/>
                  </a:cxn>
                  <a:cxn ang="0">
                    <a:pos x="163" y="15"/>
                  </a:cxn>
                  <a:cxn ang="0">
                    <a:pos x="159" y="22"/>
                  </a:cxn>
                  <a:cxn ang="0">
                    <a:pos x="157" y="30"/>
                  </a:cxn>
                  <a:cxn ang="0">
                    <a:pos x="153" y="37"/>
                  </a:cxn>
                  <a:cxn ang="0">
                    <a:pos x="151" y="44"/>
                  </a:cxn>
                  <a:cxn ang="0">
                    <a:pos x="148" y="51"/>
                  </a:cxn>
                  <a:cxn ang="0">
                    <a:pos x="145" y="58"/>
                  </a:cxn>
                </a:cxnLst>
                <a:rect l="0" t="0" r="r" b="b"/>
                <a:pathLst>
                  <a:path w="173" h="72">
                    <a:moveTo>
                      <a:pt x="0" y="70"/>
                    </a:moveTo>
                    <a:lnTo>
                      <a:pt x="2" y="70"/>
                    </a:lnTo>
                    <a:lnTo>
                      <a:pt x="21" y="71"/>
                    </a:lnTo>
                    <a:lnTo>
                      <a:pt x="34" y="72"/>
                    </a:lnTo>
                    <a:lnTo>
                      <a:pt x="33" y="67"/>
                    </a:lnTo>
                    <a:lnTo>
                      <a:pt x="33" y="64"/>
                    </a:lnTo>
                    <a:lnTo>
                      <a:pt x="33" y="59"/>
                    </a:lnTo>
                    <a:lnTo>
                      <a:pt x="33" y="56"/>
                    </a:lnTo>
                    <a:lnTo>
                      <a:pt x="33" y="52"/>
                    </a:lnTo>
                    <a:lnTo>
                      <a:pt x="33" y="49"/>
                    </a:lnTo>
                    <a:lnTo>
                      <a:pt x="32" y="46"/>
                    </a:lnTo>
                    <a:lnTo>
                      <a:pt x="31" y="44"/>
                    </a:lnTo>
                    <a:lnTo>
                      <a:pt x="25" y="44"/>
                    </a:lnTo>
                    <a:lnTo>
                      <a:pt x="24" y="42"/>
                    </a:lnTo>
                    <a:lnTo>
                      <a:pt x="22" y="38"/>
                    </a:lnTo>
                    <a:lnTo>
                      <a:pt x="21" y="36"/>
                    </a:lnTo>
                    <a:lnTo>
                      <a:pt x="20" y="32"/>
                    </a:lnTo>
                    <a:lnTo>
                      <a:pt x="19" y="28"/>
                    </a:lnTo>
                    <a:lnTo>
                      <a:pt x="18" y="24"/>
                    </a:lnTo>
                    <a:lnTo>
                      <a:pt x="16" y="19"/>
                    </a:lnTo>
                    <a:lnTo>
                      <a:pt x="16" y="16"/>
                    </a:lnTo>
                    <a:lnTo>
                      <a:pt x="7" y="15"/>
                    </a:lnTo>
                    <a:lnTo>
                      <a:pt x="2" y="15"/>
                    </a:lnTo>
                    <a:lnTo>
                      <a:pt x="2" y="17"/>
                    </a:lnTo>
                    <a:lnTo>
                      <a:pt x="1" y="21"/>
                    </a:lnTo>
                    <a:lnTo>
                      <a:pt x="1" y="23"/>
                    </a:lnTo>
                    <a:lnTo>
                      <a:pt x="1" y="27"/>
                    </a:lnTo>
                    <a:lnTo>
                      <a:pt x="1" y="30"/>
                    </a:lnTo>
                    <a:lnTo>
                      <a:pt x="0" y="32"/>
                    </a:lnTo>
                    <a:lnTo>
                      <a:pt x="0" y="36"/>
                    </a:lnTo>
                    <a:lnTo>
                      <a:pt x="0" y="38"/>
                    </a:lnTo>
                    <a:lnTo>
                      <a:pt x="0" y="43"/>
                    </a:lnTo>
                    <a:lnTo>
                      <a:pt x="0" y="46"/>
                    </a:lnTo>
                    <a:lnTo>
                      <a:pt x="0" y="50"/>
                    </a:lnTo>
                    <a:lnTo>
                      <a:pt x="0" y="55"/>
                    </a:lnTo>
                    <a:lnTo>
                      <a:pt x="0" y="58"/>
                    </a:lnTo>
                    <a:lnTo>
                      <a:pt x="0" y="62"/>
                    </a:lnTo>
                    <a:lnTo>
                      <a:pt x="0" y="66"/>
                    </a:lnTo>
                    <a:lnTo>
                      <a:pt x="0" y="70"/>
                    </a:lnTo>
                    <a:close/>
                    <a:moveTo>
                      <a:pt x="145" y="58"/>
                    </a:moveTo>
                    <a:lnTo>
                      <a:pt x="157" y="55"/>
                    </a:lnTo>
                    <a:lnTo>
                      <a:pt x="173" y="49"/>
                    </a:lnTo>
                    <a:lnTo>
                      <a:pt x="173" y="43"/>
                    </a:lnTo>
                    <a:lnTo>
                      <a:pt x="172" y="37"/>
                    </a:lnTo>
                    <a:lnTo>
                      <a:pt x="172" y="30"/>
                    </a:lnTo>
                    <a:lnTo>
                      <a:pt x="171" y="24"/>
                    </a:lnTo>
                    <a:lnTo>
                      <a:pt x="171" y="18"/>
                    </a:lnTo>
                    <a:lnTo>
                      <a:pt x="170" y="11"/>
                    </a:lnTo>
                    <a:lnTo>
                      <a:pt x="169" y="5"/>
                    </a:lnTo>
                    <a:lnTo>
                      <a:pt x="167" y="0"/>
                    </a:lnTo>
                    <a:lnTo>
                      <a:pt x="165" y="7"/>
                    </a:lnTo>
                    <a:lnTo>
                      <a:pt x="163" y="15"/>
                    </a:lnTo>
                    <a:lnTo>
                      <a:pt x="159" y="22"/>
                    </a:lnTo>
                    <a:lnTo>
                      <a:pt x="157" y="30"/>
                    </a:lnTo>
                    <a:lnTo>
                      <a:pt x="153" y="37"/>
                    </a:lnTo>
                    <a:lnTo>
                      <a:pt x="151" y="44"/>
                    </a:lnTo>
                    <a:lnTo>
                      <a:pt x="148" y="51"/>
                    </a:lnTo>
                    <a:lnTo>
                      <a:pt x="145" y="58"/>
                    </a:lnTo>
                    <a:close/>
                  </a:path>
                </a:pathLst>
              </a:custGeom>
              <a:solidFill>
                <a:srgbClr val="C4C4A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59" name="Freeform 135"/>
              <p:cNvSpPr>
                <a:spLocks/>
              </p:cNvSpPr>
              <p:nvPr/>
            </p:nvSpPr>
            <p:spPr bwMode="auto">
              <a:xfrm>
                <a:off x="5210176" y="3330575"/>
                <a:ext cx="7938" cy="30163"/>
              </a:xfrm>
              <a:custGeom>
                <a:avLst/>
                <a:gdLst/>
                <a:ahLst/>
                <a:cxnLst>
                  <a:cxn ang="0">
                    <a:pos x="0" y="56"/>
                  </a:cxn>
                  <a:cxn ang="0">
                    <a:pos x="5" y="56"/>
                  </a:cxn>
                  <a:cxn ang="0">
                    <a:pos x="14" y="57"/>
                  </a:cxn>
                  <a:cxn ang="0">
                    <a:pos x="13" y="50"/>
                  </a:cxn>
                  <a:cxn ang="0">
                    <a:pos x="12" y="44"/>
                  </a:cxn>
                  <a:cxn ang="0">
                    <a:pos x="11" y="37"/>
                  </a:cxn>
                  <a:cxn ang="0">
                    <a:pos x="10" y="30"/>
                  </a:cxn>
                  <a:cxn ang="0">
                    <a:pos x="10" y="22"/>
                  </a:cxn>
                  <a:cxn ang="0">
                    <a:pos x="9" y="15"/>
                  </a:cxn>
                  <a:cxn ang="0">
                    <a:pos x="9" y="8"/>
                  </a:cxn>
                  <a:cxn ang="0">
                    <a:pos x="7" y="1"/>
                  </a:cxn>
                  <a:cxn ang="0">
                    <a:pos x="0" y="0"/>
                  </a:cxn>
                  <a:cxn ang="0">
                    <a:pos x="2" y="7"/>
                  </a:cxn>
                  <a:cxn ang="0">
                    <a:pos x="2" y="14"/>
                  </a:cxn>
                  <a:cxn ang="0">
                    <a:pos x="2" y="21"/>
                  </a:cxn>
                  <a:cxn ang="0">
                    <a:pos x="2" y="28"/>
                  </a:cxn>
                  <a:cxn ang="0">
                    <a:pos x="2" y="35"/>
                  </a:cxn>
                  <a:cxn ang="0">
                    <a:pos x="0" y="42"/>
                  </a:cxn>
                  <a:cxn ang="0">
                    <a:pos x="0" y="49"/>
                  </a:cxn>
                  <a:cxn ang="0">
                    <a:pos x="0" y="56"/>
                  </a:cxn>
                </a:cxnLst>
                <a:rect l="0" t="0" r="r" b="b"/>
                <a:pathLst>
                  <a:path w="14" h="57">
                    <a:moveTo>
                      <a:pt x="0" y="56"/>
                    </a:moveTo>
                    <a:lnTo>
                      <a:pt x="5" y="56"/>
                    </a:lnTo>
                    <a:lnTo>
                      <a:pt x="14" y="57"/>
                    </a:lnTo>
                    <a:lnTo>
                      <a:pt x="13" y="50"/>
                    </a:lnTo>
                    <a:lnTo>
                      <a:pt x="12" y="44"/>
                    </a:lnTo>
                    <a:lnTo>
                      <a:pt x="11" y="37"/>
                    </a:lnTo>
                    <a:lnTo>
                      <a:pt x="10" y="30"/>
                    </a:lnTo>
                    <a:lnTo>
                      <a:pt x="10" y="22"/>
                    </a:lnTo>
                    <a:lnTo>
                      <a:pt x="9" y="15"/>
                    </a:lnTo>
                    <a:lnTo>
                      <a:pt x="9" y="8"/>
                    </a:lnTo>
                    <a:lnTo>
                      <a:pt x="7" y="1"/>
                    </a:lnTo>
                    <a:lnTo>
                      <a:pt x="0" y="0"/>
                    </a:lnTo>
                    <a:lnTo>
                      <a:pt x="2" y="7"/>
                    </a:lnTo>
                    <a:lnTo>
                      <a:pt x="2" y="14"/>
                    </a:lnTo>
                    <a:lnTo>
                      <a:pt x="2" y="21"/>
                    </a:lnTo>
                    <a:lnTo>
                      <a:pt x="2" y="28"/>
                    </a:lnTo>
                    <a:lnTo>
                      <a:pt x="2" y="35"/>
                    </a:lnTo>
                    <a:lnTo>
                      <a:pt x="0" y="42"/>
                    </a:lnTo>
                    <a:lnTo>
                      <a:pt x="0" y="49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C8C8B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60" name="Freeform 136"/>
              <p:cNvSpPr>
                <a:spLocks/>
              </p:cNvSpPr>
              <p:nvPr/>
            </p:nvSpPr>
            <p:spPr bwMode="auto">
              <a:xfrm>
                <a:off x="5208588" y="3303588"/>
                <a:ext cx="4763" cy="26988"/>
              </a:xfrm>
              <a:custGeom>
                <a:avLst/>
                <a:gdLst/>
                <a:ahLst/>
                <a:cxnLst>
                  <a:cxn ang="0">
                    <a:pos x="3" y="49"/>
                  </a:cxn>
                  <a:cxn ang="0">
                    <a:pos x="10" y="50"/>
                  </a:cxn>
                  <a:cxn ang="0">
                    <a:pos x="9" y="43"/>
                  </a:cxn>
                  <a:cxn ang="0">
                    <a:pos x="8" y="36"/>
                  </a:cxn>
                  <a:cxn ang="0">
                    <a:pos x="7" y="29"/>
                  </a:cxn>
                  <a:cxn ang="0">
                    <a:pos x="6" y="22"/>
                  </a:cxn>
                  <a:cxn ang="0">
                    <a:pos x="5" y="16"/>
                  </a:cxn>
                  <a:cxn ang="0">
                    <a:pos x="3" y="10"/>
                  </a:cxn>
                  <a:cxn ang="0">
                    <a:pos x="2" y="4"/>
                  </a:cxn>
                  <a:cxn ang="0">
                    <a:pos x="0" y="0"/>
                  </a:cxn>
                  <a:cxn ang="0">
                    <a:pos x="0" y="5"/>
                  </a:cxn>
                  <a:cxn ang="0">
                    <a:pos x="1" y="11"/>
                  </a:cxn>
                  <a:cxn ang="0">
                    <a:pos x="1" y="18"/>
                  </a:cxn>
                  <a:cxn ang="0">
                    <a:pos x="2" y="24"/>
                  </a:cxn>
                  <a:cxn ang="0">
                    <a:pos x="2" y="30"/>
                  </a:cxn>
                  <a:cxn ang="0">
                    <a:pos x="3" y="37"/>
                  </a:cxn>
                  <a:cxn ang="0">
                    <a:pos x="3" y="43"/>
                  </a:cxn>
                  <a:cxn ang="0">
                    <a:pos x="3" y="49"/>
                  </a:cxn>
                </a:cxnLst>
                <a:rect l="0" t="0" r="r" b="b"/>
                <a:pathLst>
                  <a:path w="10" h="50">
                    <a:moveTo>
                      <a:pt x="3" y="49"/>
                    </a:moveTo>
                    <a:lnTo>
                      <a:pt x="10" y="50"/>
                    </a:lnTo>
                    <a:lnTo>
                      <a:pt x="9" y="43"/>
                    </a:lnTo>
                    <a:lnTo>
                      <a:pt x="8" y="36"/>
                    </a:lnTo>
                    <a:lnTo>
                      <a:pt x="7" y="29"/>
                    </a:lnTo>
                    <a:lnTo>
                      <a:pt x="6" y="22"/>
                    </a:lnTo>
                    <a:lnTo>
                      <a:pt x="5" y="16"/>
                    </a:lnTo>
                    <a:lnTo>
                      <a:pt x="3" y="10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0" y="5"/>
                    </a:lnTo>
                    <a:lnTo>
                      <a:pt x="1" y="11"/>
                    </a:lnTo>
                    <a:lnTo>
                      <a:pt x="1" y="18"/>
                    </a:lnTo>
                    <a:lnTo>
                      <a:pt x="2" y="24"/>
                    </a:lnTo>
                    <a:lnTo>
                      <a:pt x="2" y="30"/>
                    </a:lnTo>
                    <a:lnTo>
                      <a:pt x="3" y="37"/>
                    </a:lnTo>
                    <a:lnTo>
                      <a:pt x="3" y="43"/>
                    </a:lnTo>
                    <a:lnTo>
                      <a:pt x="3" y="49"/>
                    </a:lnTo>
                    <a:close/>
                  </a:path>
                </a:pathLst>
              </a:custGeom>
              <a:solidFill>
                <a:srgbClr val="CDCDB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61" name="Freeform 137"/>
              <p:cNvSpPr>
                <a:spLocks/>
              </p:cNvSpPr>
              <p:nvPr/>
            </p:nvSpPr>
            <p:spPr bwMode="auto">
              <a:xfrm>
                <a:off x="5287963" y="3436938"/>
                <a:ext cx="85725" cy="22225"/>
              </a:xfrm>
              <a:custGeom>
                <a:avLst/>
                <a:gdLst/>
                <a:ahLst/>
                <a:cxnLst>
                  <a:cxn ang="0">
                    <a:pos x="15" y="34"/>
                  </a:cxn>
                  <a:cxn ang="0">
                    <a:pos x="59" y="29"/>
                  </a:cxn>
                  <a:cxn ang="0">
                    <a:pos x="103" y="20"/>
                  </a:cxn>
                  <a:cxn ang="0">
                    <a:pos x="145" y="7"/>
                  </a:cxn>
                  <a:cxn ang="0">
                    <a:pos x="161" y="1"/>
                  </a:cxn>
                  <a:cxn ang="0">
                    <a:pos x="160" y="4"/>
                  </a:cxn>
                  <a:cxn ang="0">
                    <a:pos x="159" y="5"/>
                  </a:cxn>
                  <a:cxn ang="0">
                    <a:pos x="156" y="7"/>
                  </a:cxn>
                  <a:cxn ang="0">
                    <a:pos x="155" y="7"/>
                  </a:cxn>
                  <a:cxn ang="0">
                    <a:pos x="155" y="8"/>
                  </a:cxn>
                  <a:cxn ang="0">
                    <a:pos x="154" y="8"/>
                  </a:cxn>
                  <a:cxn ang="0">
                    <a:pos x="153" y="10"/>
                  </a:cxn>
                  <a:cxn ang="0">
                    <a:pos x="142" y="10"/>
                  </a:cxn>
                  <a:cxn ang="0">
                    <a:pos x="138" y="18"/>
                  </a:cxn>
                  <a:cxn ang="0">
                    <a:pos x="136" y="19"/>
                  </a:cxn>
                  <a:cxn ang="0">
                    <a:pos x="134" y="20"/>
                  </a:cxn>
                  <a:cxn ang="0">
                    <a:pos x="133" y="20"/>
                  </a:cxn>
                  <a:cxn ang="0">
                    <a:pos x="125" y="22"/>
                  </a:cxn>
                  <a:cxn ang="0">
                    <a:pos x="108" y="26"/>
                  </a:cxn>
                  <a:cxn ang="0">
                    <a:pos x="90" y="31"/>
                  </a:cxn>
                  <a:cxn ang="0">
                    <a:pos x="69" y="35"/>
                  </a:cxn>
                  <a:cxn ang="0">
                    <a:pos x="56" y="38"/>
                  </a:cxn>
                  <a:cxn ang="0">
                    <a:pos x="50" y="38"/>
                  </a:cxn>
                  <a:cxn ang="0">
                    <a:pos x="44" y="39"/>
                  </a:cxn>
                  <a:cxn ang="0">
                    <a:pos x="39" y="39"/>
                  </a:cxn>
                  <a:cxn ang="0">
                    <a:pos x="32" y="39"/>
                  </a:cxn>
                  <a:cxn ang="0">
                    <a:pos x="23" y="40"/>
                  </a:cxn>
                  <a:cxn ang="0">
                    <a:pos x="14" y="40"/>
                  </a:cxn>
                  <a:cxn ang="0">
                    <a:pos x="4" y="38"/>
                  </a:cxn>
                  <a:cxn ang="0">
                    <a:pos x="0" y="34"/>
                  </a:cxn>
                  <a:cxn ang="0">
                    <a:pos x="0" y="34"/>
                  </a:cxn>
                  <a:cxn ang="0">
                    <a:pos x="0" y="34"/>
                  </a:cxn>
                  <a:cxn ang="0">
                    <a:pos x="0" y="34"/>
                  </a:cxn>
                </a:cxnLst>
                <a:rect l="0" t="0" r="r" b="b"/>
                <a:pathLst>
                  <a:path w="162" h="40">
                    <a:moveTo>
                      <a:pt x="0" y="34"/>
                    </a:moveTo>
                    <a:lnTo>
                      <a:pt x="15" y="34"/>
                    </a:lnTo>
                    <a:lnTo>
                      <a:pt x="37" y="32"/>
                    </a:lnTo>
                    <a:lnTo>
                      <a:pt x="59" y="29"/>
                    </a:lnTo>
                    <a:lnTo>
                      <a:pt x="81" y="25"/>
                    </a:lnTo>
                    <a:lnTo>
                      <a:pt x="103" y="20"/>
                    </a:lnTo>
                    <a:lnTo>
                      <a:pt x="124" y="14"/>
                    </a:lnTo>
                    <a:lnTo>
                      <a:pt x="145" y="7"/>
                    </a:lnTo>
                    <a:lnTo>
                      <a:pt x="162" y="0"/>
                    </a:lnTo>
                    <a:lnTo>
                      <a:pt x="161" y="1"/>
                    </a:lnTo>
                    <a:lnTo>
                      <a:pt x="161" y="3"/>
                    </a:lnTo>
                    <a:lnTo>
                      <a:pt x="160" y="4"/>
                    </a:lnTo>
                    <a:lnTo>
                      <a:pt x="159" y="4"/>
                    </a:lnTo>
                    <a:lnTo>
                      <a:pt x="159" y="5"/>
                    </a:lnTo>
                    <a:lnTo>
                      <a:pt x="158" y="6"/>
                    </a:lnTo>
                    <a:lnTo>
                      <a:pt x="156" y="7"/>
                    </a:lnTo>
                    <a:lnTo>
                      <a:pt x="156" y="7"/>
                    </a:lnTo>
                    <a:lnTo>
                      <a:pt x="155" y="7"/>
                    </a:lnTo>
                    <a:lnTo>
                      <a:pt x="155" y="8"/>
                    </a:lnTo>
                    <a:lnTo>
                      <a:pt x="155" y="8"/>
                    </a:lnTo>
                    <a:lnTo>
                      <a:pt x="154" y="8"/>
                    </a:lnTo>
                    <a:lnTo>
                      <a:pt x="154" y="8"/>
                    </a:lnTo>
                    <a:lnTo>
                      <a:pt x="153" y="10"/>
                    </a:lnTo>
                    <a:lnTo>
                      <a:pt x="153" y="10"/>
                    </a:lnTo>
                    <a:lnTo>
                      <a:pt x="153" y="10"/>
                    </a:lnTo>
                    <a:lnTo>
                      <a:pt x="142" y="10"/>
                    </a:lnTo>
                    <a:lnTo>
                      <a:pt x="139" y="18"/>
                    </a:lnTo>
                    <a:lnTo>
                      <a:pt x="138" y="18"/>
                    </a:lnTo>
                    <a:lnTo>
                      <a:pt x="136" y="19"/>
                    </a:lnTo>
                    <a:lnTo>
                      <a:pt x="136" y="19"/>
                    </a:lnTo>
                    <a:lnTo>
                      <a:pt x="135" y="19"/>
                    </a:lnTo>
                    <a:lnTo>
                      <a:pt x="134" y="20"/>
                    </a:lnTo>
                    <a:lnTo>
                      <a:pt x="134" y="20"/>
                    </a:lnTo>
                    <a:lnTo>
                      <a:pt x="133" y="20"/>
                    </a:lnTo>
                    <a:lnTo>
                      <a:pt x="132" y="21"/>
                    </a:lnTo>
                    <a:lnTo>
                      <a:pt x="125" y="22"/>
                    </a:lnTo>
                    <a:lnTo>
                      <a:pt x="117" y="24"/>
                    </a:lnTo>
                    <a:lnTo>
                      <a:pt x="108" y="26"/>
                    </a:lnTo>
                    <a:lnTo>
                      <a:pt x="99" y="27"/>
                    </a:lnTo>
                    <a:lnTo>
                      <a:pt x="90" y="31"/>
                    </a:lnTo>
                    <a:lnTo>
                      <a:pt x="79" y="33"/>
                    </a:lnTo>
                    <a:lnTo>
                      <a:pt x="69" y="35"/>
                    </a:lnTo>
                    <a:lnTo>
                      <a:pt x="58" y="38"/>
                    </a:lnTo>
                    <a:lnTo>
                      <a:pt x="56" y="38"/>
                    </a:lnTo>
                    <a:lnTo>
                      <a:pt x="52" y="38"/>
                    </a:lnTo>
                    <a:lnTo>
                      <a:pt x="50" y="38"/>
                    </a:lnTo>
                    <a:lnTo>
                      <a:pt x="46" y="39"/>
                    </a:lnTo>
                    <a:lnTo>
                      <a:pt x="44" y="39"/>
                    </a:lnTo>
                    <a:lnTo>
                      <a:pt x="42" y="39"/>
                    </a:lnTo>
                    <a:lnTo>
                      <a:pt x="39" y="39"/>
                    </a:lnTo>
                    <a:lnTo>
                      <a:pt x="37" y="40"/>
                    </a:lnTo>
                    <a:lnTo>
                      <a:pt x="32" y="39"/>
                    </a:lnTo>
                    <a:lnTo>
                      <a:pt x="28" y="39"/>
                    </a:lnTo>
                    <a:lnTo>
                      <a:pt x="23" y="40"/>
                    </a:lnTo>
                    <a:lnTo>
                      <a:pt x="18" y="40"/>
                    </a:lnTo>
                    <a:lnTo>
                      <a:pt x="14" y="40"/>
                    </a:lnTo>
                    <a:lnTo>
                      <a:pt x="9" y="39"/>
                    </a:lnTo>
                    <a:lnTo>
                      <a:pt x="4" y="38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B6B69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62" name="Freeform 138"/>
              <p:cNvSpPr>
                <a:spLocks/>
              </p:cNvSpPr>
              <p:nvPr/>
            </p:nvSpPr>
            <p:spPr bwMode="auto">
              <a:xfrm>
                <a:off x="5286376" y="3400425"/>
                <a:ext cx="104775" cy="55563"/>
              </a:xfrm>
              <a:custGeom>
                <a:avLst/>
                <a:gdLst/>
                <a:ahLst/>
                <a:cxnLst>
                  <a:cxn ang="0">
                    <a:pos x="18" y="105"/>
                  </a:cxn>
                  <a:cxn ang="0">
                    <a:pos x="62" y="100"/>
                  </a:cxn>
                  <a:cxn ang="0">
                    <a:pos x="106" y="91"/>
                  </a:cxn>
                  <a:cxn ang="0">
                    <a:pos x="148" y="78"/>
                  </a:cxn>
                  <a:cxn ang="0">
                    <a:pos x="166" y="70"/>
                  </a:cxn>
                  <a:cxn ang="0">
                    <a:pos x="170" y="67"/>
                  </a:cxn>
                  <a:cxn ang="0">
                    <a:pos x="172" y="63"/>
                  </a:cxn>
                  <a:cxn ang="0">
                    <a:pos x="173" y="60"/>
                  </a:cxn>
                  <a:cxn ang="0">
                    <a:pos x="177" y="58"/>
                  </a:cxn>
                  <a:cxn ang="0">
                    <a:pos x="182" y="55"/>
                  </a:cxn>
                  <a:cxn ang="0">
                    <a:pos x="184" y="51"/>
                  </a:cxn>
                  <a:cxn ang="0">
                    <a:pos x="184" y="48"/>
                  </a:cxn>
                  <a:cxn ang="0">
                    <a:pos x="189" y="48"/>
                  </a:cxn>
                  <a:cxn ang="0">
                    <a:pos x="191" y="43"/>
                  </a:cxn>
                  <a:cxn ang="0">
                    <a:pos x="193" y="38"/>
                  </a:cxn>
                  <a:cxn ang="0">
                    <a:pos x="196" y="34"/>
                  </a:cxn>
                  <a:cxn ang="0">
                    <a:pos x="198" y="29"/>
                  </a:cxn>
                  <a:cxn ang="0">
                    <a:pos x="199" y="22"/>
                  </a:cxn>
                  <a:cxn ang="0">
                    <a:pos x="199" y="14"/>
                  </a:cxn>
                  <a:cxn ang="0">
                    <a:pos x="199" y="7"/>
                  </a:cxn>
                  <a:cxn ang="0">
                    <a:pos x="198" y="0"/>
                  </a:cxn>
                  <a:cxn ang="0">
                    <a:pos x="166" y="17"/>
                  </a:cxn>
                  <a:cxn ang="0">
                    <a:pos x="131" y="33"/>
                  </a:cxn>
                  <a:cxn ang="0">
                    <a:pos x="94" y="43"/>
                  </a:cxn>
                  <a:cxn ang="0">
                    <a:pos x="55" y="51"/>
                  </a:cxn>
                  <a:cxn ang="0">
                    <a:pos x="24" y="55"/>
                  </a:cxn>
                  <a:cxn ang="0">
                    <a:pos x="20" y="61"/>
                  </a:cxn>
                  <a:cxn ang="0">
                    <a:pos x="18" y="65"/>
                  </a:cxn>
                  <a:cxn ang="0">
                    <a:pos x="14" y="70"/>
                  </a:cxn>
                  <a:cxn ang="0">
                    <a:pos x="11" y="76"/>
                  </a:cxn>
                  <a:cxn ang="0">
                    <a:pos x="6" y="83"/>
                  </a:cxn>
                  <a:cxn ang="0">
                    <a:pos x="1" y="91"/>
                  </a:cxn>
                  <a:cxn ang="0">
                    <a:pos x="0" y="98"/>
                  </a:cxn>
                  <a:cxn ang="0">
                    <a:pos x="3" y="105"/>
                  </a:cxn>
                </a:cxnLst>
                <a:rect l="0" t="0" r="r" b="b"/>
                <a:pathLst>
                  <a:path w="199" h="105">
                    <a:moveTo>
                      <a:pt x="3" y="105"/>
                    </a:moveTo>
                    <a:lnTo>
                      <a:pt x="18" y="105"/>
                    </a:lnTo>
                    <a:lnTo>
                      <a:pt x="40" y="103"/>
                    </a:lnTo>
                    <a:lnTo>
                      <a:pt x="62" y="100"/>
                    </a:lnTo>
                    <a:lnTo>
                      <a:pt x="84" y="96"/>
                    </a:lnTo>
                    <a:lnTo>
                      <a:pt x="106" y="91"/>
                    </a:lnTo>
                    <a:lnTo>
                      <a:pt x="127" y="85"/>
                    </a:lnTo>
                    <a:lnTo>
                      <a:pt x="148" y="78"/>
                    </a:lnTo>
                    <a:lnTo>
                      <a:pt x="165" y="71"/>
                    </a:lnTo>
                    <a:lnTo>
                      <a:pt x="166" y="70"/>
                    </a:lnTo>
                    <a:lnTo>
                      <a:pt x="169" y="68"/>
                    </a:lnTo>
                    <a:lnTo>
                      <a:pt x="170" y="67"/>
                    </a:lnTo>
                    <a:lnTo>
                      <a:pt x="171" y="64"/>
                    </a:lnTo>
                    <a:lnTo>
                      <a:pt x="172" y="63"/>
                    </a:lnTo>
                    <a:lnTo>
                      <a:pt x="172" y="61"/>
                    </a:lnTo>
                    <a:lnTo>
                      <a:pt x="173" y="60"/>
                    </a:lnTo>
                    <a:lnTo>
                      <a:pt x="173" y="58"/>
                    </a:lnTo>
                    <a:lnTo>
                      <a:pt x="177" y="58"/>
                    </a:lnTo>
                    <a:lnTo>
                      <a:pt x="179" y="57"/>
                    </a:lnTo>
                    <a:lnTo>
                      <a:pt x="182" y="55"/>
                    </a:lnTo>
                    <a:lnTo>
                      <a:pt x="183" y="54"/>
                    </a:lnTo>
                    <a:lnTo>
                      <a:pt x="184" y="51"/>
                    </a:lnTo>
                    <a:lnTo>
                      <a:pt x="184" y="49"/>
                    </a:lnTo>
                    <a:lnTo>
                      <a:pt x="184" y="48"/>
                    </a:lnTo>
                    <a:lnTo>
                      <a:pt x="184" y="48"/>
                    </a:lnTo>
                    <a:lnTo>
                      <a:pt x="189" y="48"/>
                    </a:lnTo>
                    <a:lnTo>
                      <a:pt x="190" y="45"/>
                    </a:lnTo>
                    <a:lnTo>
                      <a:pt x="191" y="43"/>
                    </a:lnTo>
                    <a:lnTo>
                      <a:pt x="192" y="41"/>
                    </a:lnTo>
                    <a:lnTo>
                      <a:pt x="193" y="38"/>
                    </a:lnTo>
                    <a:lnTo>
                      <a:pt x="194" y="36"/>
                    </a:lnTo>
                    <a:lnTo>
                      <a:pt x="196" y="34"/>
                    </a:lnTo>
                    <a:lnTo>
                      <a:pt x="197" y="31"/>
                    </a:lnTo>
                    <a:lnTo>
                      <a:pt x="198" y="29"/>
                    </a:lnTo>
                    <a:lnTo>
                      <a:pt x="199" y="26"/>
                    </a:lnTo>
                    <a:lnTo>
                      <a:pt x="199" y="22"/>
                    </a:lnTo>
                    <a:lnTo>
                      <a:pt x="199" y="19"/>
                    </a:lnTo>
                    <a:lnTo>
                      <a:pt x="199" y="14"/>
                    </a:lnTo>
                    <a:lnTo>
                      <a:pt x="199" y="10"/>
                    </a:lnTo>
                    <a:lnTo>
                      <a:pt x="199" y="7"/>
                    </a:lnTo>
                    <a:lnTo>
                      <a:pt x="198" y="3"/>
                    </a:lnTo>
                    <a:lnTo>
                      <a:pt x="198" y="0"/>
                    </a:lnTo>
                    <a:lnTo>
                      <a:pt x="183" y="8"/>
                    </a:lnTo>
                    <a:lnTo>
                      <a:pt x="166" y="17"/>
                    </a:lnTo>
                    <a:lnTo>
                      <a:pt x="149" y="24"/>
                    </a:lnTo>
                    <a:lnTo>
                      <a:pt x="131" y="33"/>
                    </a:lnTo>
                    <a:lnTo>
                      <a:pt x="113" y="38"/>
                    </a:lnTo>
                    <a:lnTo>
                      <a:pt x="94" y="43"/>
                    </a:lnTo>
                    <a:lnTo>
                      <a:pt x="75" y="48"/>
                    </a:lnTo>
                    <a:lnTo>
                      <a:pt x="55" y="51"/>
                    </a:lnTo>
                    <a:lnTo>
                      <a:pt x="35" y="54"/>
                    </a:lnTo>
                    <a:lnTo>
                      <a:pt x="24" y="55"/>
                    </a:lnTo>
                    <a:lnTo>
                      <a:pt x="22" y="57"/>
                    </a:lnTo>
                    <a:lnTo>
                      <a:pt x="20" y="61"/>
                    </a:lnTo>
                    <a:lnTo>
                      <a:pt x="19" y="63"/>
                    </a:lnTo>
                    <a:lnTo>
                      <a:pt x="18" y="65"/>
                    </a:lnTo>
                    <a:lnTo>
                      <a:pt x="17" y="68"/>
                    </a:lnTo>
                    <a:lnTo>
                      <a:pt x="14" y="70"/>
                    </a:lnTo>
                    <a:lnTo>
                      <a:pt x="13" y="74"/>
                    </a:lnTo>
                    <a:lnTo>
                      <a:pt x="11" y="76"/>
                    </a:lnTo>
                    <a:lnTo>
                      <a:pt x="8" y="79"/>
                    </a:lnTo>
                    <a:lnTo>
                      <a:pt x="6" y="83"/>
                    </a:lnTo>
                    <a:lnTo>
                      <a:pt x="4" y="86"/>
                    </a:lnTo>
                    <a:lnTo>
                      <a:pt x="1" y="91"/>
                    </a:lnTo>
                    <a:lnTo>
                      <a:pt x="0" y="95"/>
                    </a:lnTo>
                    <a:lnTo>
                      <a:pt x="0" y="98"/>
                    </a:lnTo>
                    <a:lnTo>
                      <a:pt x="0" y="102"/>
                    </a:lnTo>
                    <a:lnTo>
                      <a:pt x="3" y="105"/>
                    </a:lnTo>
                    <a:close/>
                  </a:path>
                </a:pathLst>
              </a:custGeom>
              <a:solidFill>
                <a:srgbClr val="BABA9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63" name="Freeform 139"/>
              <p:cNvSpPr>
                <a:spLocks/>
              </p:cNvSpPr>
              <p:nvPr/>
            </p:nvSpPr>
            <p:spPr bwMode="auto">
              <a:xfrm>
                <a:off x="5299076" y="3378200"/>
                <a:ext cx="92075" cy="50800"/>
              </a:xfrm>
              <a:custGeom>
                <a:avLst/>
                <a:gdLst/>
                <a:ahLst/>
                <a:cxnLst>
                  <a:cxn ang="0">
                    <a:pos x="0" y="97"/>
                  </a:cxn>
                  <a:cxn ang="0">
                    <a:pos x="11" y="96"/>
                  </a:cxn>
                  <a:cxn ang="0">
                    <a:pos x="31" y="93"/>
                  </a:cxn>
                  <a:cxn ang="0">
                    <a:pos x="51" y="90"/>
                  </a:cxn>
                  <a:cxn ang="0">
                    <a:pos x="70" y="85"/>
                  </a:cxn>
                  <a:cxn ang="0">
                    <a:pos x="89" y="80"/>
                  </a:cxn>
                  <a:cxn ang="0">
                    <a:pos x="107" y="75"/>
                  </a:cxn>
                  <a:cxn ang="0">
                    <a:pos x="125" y="66"/>
                  </a:cxn>
                  <a:cxn ang="0">
                    <a:pos x="142" y="59"/>
                  </a:cxn>
                  <a:cxn ang="0">
                    <a:pos x="159" y="50"/>
                  </a:cxn>
                  <a:cxn ang="0">
                    <a:pos x="174" y="42"/>
                  </a:cxn>
                  <a:cxn ang="0">
                    <a:pos x="174" y="38"/>
                  </a:cxn>
                  <a:cxn ang="0">
                    <a:pos x="173" y="36"/>
                  </a:cxn>
                  <a:cxn ang="0">
                    <a:pos x="173" y="32"/>
                  </a:cxn>
                  <a:cxn ang="0">
                    <a:pos x="173" y="29"/>
                  </a:cxn>
                  <a:cxn ang="0">
                    <a:pos x="172" y="27"/>
                  </a:cxn>
                  <a:cxn ang="0">
                    <a:pos x="172" y="23"/>
                  </a:cxn>
                  <a:cxn ang="0">
                    <a:pos x="172" y="21"/>
                  </a:cxn>
                  <a:cxn ang="0">
                    <a:pos x="172" y="17"/>
                  </a:cxn>
                  <a:cxn ang="0">
                    <a:pos x="169" y="17"/>
                  </a:cxn>
                  <a:cxn ang="0">
                    <a:pos x="167" y="17"/>
                  </a:cxn>
                  <a:cxn ang="0">
                    <a:pos x="166" y="16"/>
                  </a:cxn>
                  <a:cxn ang="0">
                    <a:pos x="163" y="14"/>
                  </a:cxn>
                  <a:cxn ang="0">
                    <a:pos x="162" y="13"/>
                  </a:cxn>
                  <a:cxn ang="0">
                    <a:pos x="161" y="10"/>
                  </a:cxn>
                  <a:cxn ang="0">
                    <a:pos x="161" y="9"/>
                  </a:cxn>
                  <a:cxn ang="0">
                    <a:pos x="160" y="7"/>
                  </a:cxn>
                  <a:cxn ang="0">
                    <a:pos x="159" y="7"/>
                  </a:cxn>
                  <a:cxn ang="0">
                    <a:pos x="156" y="6"/>
                  </a:cxn>
                  <a:cxn ang="0">
                    <a:pos x="155" y="6"/>
                  </a:cxn>
                  <a:cxn ang="0">
                    <a:pos x="154" y="4"/>
                  </a:cxn>
                  <a:cxn ang="0">
                    <a:pos x="153" y="3"/>
                  </a:cxn>
                  <a:cxn ang="0">
                    <a:pos x="152" y="2"/>
                  </a:cxn>
                  <a:cxn ang="0">
                    <a:pos x="151" y="1"/>
                  </a:cxn>
                  <a:cxn ang="0">
                    <a:pos x="149" y="0"/>
                  </a:cxn>
                  <a:cxn ang="0">
                    <a:pos x="135" y="7"/>
                  </a:cxn>
                  <a:cxn ang="0">
                    <a:pos x="121" y="15"/>
                  </a:cxn>
                  <a:cxn ang="0">
                    <a:pos x="105" y="22"/>
                  </a:cxn>
                  <a:cxn ang="0">
                    <a:pos x="90" y="28"/>
                  </a:cxn>
                  <a:cxn ang="0">
                    <a:pos x="73" y="34"/>
                  </a:cxn>
                  <a:cxn ang="0">
                    <a:pos x="57" y="38"/>
                  </a:cxn>
                  <a:cxn ang="0">
                    <a:pos x="41" y="42"/>
                  </a:cxn>
                  <a:cxn ang="0">
                    <a:pos x="24" y="44"/>
                  </a:cxn>
                  <a:cxn ang="0">
                    <a:pos x="16" y="45"/>
                  </a:cxn>
                  <a:cxn ang="0">
                    <a:pos x="15" y="52"/>
                  </a:cxn>
                  <a:cxn ang="0">
                    <a:pos x="14" y="58"/>
                  </a:cxn>
                  <a:cxn ang="0">
                    <a:pos x="11" y="65"/>
                  </a:cxn>
                  <a:cxn ang="0">
                    <a:pos x="10" y="71"/>
                  </a:cxn>
                  <a:cxn ang="0">
                    <a:pos x="8" y="78"/>
                  </a:cxn>
                  <a:cxn ang="0">
                    <a:pos x="5" y="84"/>
                  </a:cxn>
                  <a:cxn ang="0">
                    <a:pos x="2" y="91"/>
                  </a:cxn>
                  <a:cxn ang="0">
                    <a:pos x="0" y="97"/>
                  </a:cxn>
                </a:cxnLst>
                <a:rect l="0" t="0" r="r" b="b"/>
                <a:pathLst>
                  <a:path w="174" h="97">
                    <a:moveTo>
                      <a:pt x="0" y="97"/>
                    </a:moveTo>
                    <a:lnTo>
                      <a:pt x="11" y="96"/>
                    </a:lnTo>
                    <a:lnTo>
                      <a:pt x="31" y="93"/>
                    </a:lnTo>
                    <a:lnTo>
                      <a:pt x="51" y="90"/>
                    </a:lnTo>
                    <a:lnTo>
                      <a:pt x="70" y="85"/>
                    </a:lnTo>
                    <a:lnTo>
                      <a:pt x="89" y="80"/>
                    </a:lnTo>
                    <a:lnTo>
                      <a:pt x="107" y="75"/>
                    </a:lnTo>
                    <a:lnTo>
                      <a:pt x="125" y="66"/>
                    </a:lnTo>
                    <a:lnTo>
                      <a:pt x="142" y="59"/>
                    </a:lnTo>
                    <a:lnTo>
                      <a:pt x="159" y="50"/>
                    </a:lnTo>
                    <a:lnTo>
                      <a:pt x="174" y="42"/>
                    </a:lnTo>
                    <a:lnTo>
                      <a:pt x="174" y="38"/>
                    </a:lnTo>
                    <a:lnTo>
                      <a:pt x="173" y="36"/>
                    </a:lnTo>
                    <a:lnTo>
                      <a:pt x="173" y="32"/>
                    </a:lnTo>
                    <a:lnTo>
                      <a:pt x="173" y="29"/>
                    </a:lnTo>
                    <a:lnTo>
                      <a:pt x="172" y="27"/>
                    </a:lnTo>
                    <a:lnTo>
                      <a:pt x="172" y="23"/>
                    </a:lnTo>
                    <a:lnTo>
                      <a:pt x="172" y="21"/>
                    </a:lnTo>
                    <a:lnTo>
                      <a:pt x="172" y="17"/>
                    </a:lnTo>
                    <a:lnTo>
                      <a:pt x="169" y="17"/>
                    </a:lnTo>
                    <a:lnTo>
                      <a:pt x="167" y="17"/>
                    </a:lnTo>
                    <a:lnTo>
                      <a:pt x="166" y="16"/>
                    </a:lnTo>
                    <a:lnTo>
                      <a:pt x="163" y="14"/>
                    </a:lnTo>
                    <a:lnTo>
                      <a:pt x="162" y="13"/>
                    </a:lnTo>
                    <a:lnTo>
                      <a:pt x="161" y="10"/>
                    </a:lnTo>
                    <a:lnTo>
                      <a:pt x="161" y="9"/>
                    </a:lnTo>
                    <a:lnTo>
                      <a:pt x="160" y="7"/>
                    </a:lnTo>
                    <a:lnTo>
                      <a:pt x="159" y="7"/>
                    </a:lnTo>
                    <a:lnTo>
                      <a:pt x="156" y="6"/>
                    </a:lnTo>
                    <a:lnTo>
                      <a:pt x="155" y="6"/>
                    </a:lnTo>
                    <a:lnTo>
                      <a:pt x="154" y="4"/>
                    </a:lnTo>
                    <a:lnTo>
                      <a:pt x="153" y="3"/>
                    </a:lnTo>
                    <a:lnTo>
                      <a:pt x="152" y="2"/>
                    </a:lnTo>
                    <a:lnTo>
                      <a:pt x="151" y="1"/>
                    </a:lnTo>
                    <a:lnTo>
                      <a:pt x="149" y="0"/>
                    </a:lnTo>
                    <a:lnTo>
                      <a:pt x="135" y="7"/>
                    </a:lnTo>
                    <a:lnTo>
                      <a:pt x="121" y="15"/>
                    </a:lnTo>
                    <a:lnTo>
                      <a:pt x="105" y="22"/>
                    </a:lnTo>
                    <a:lnTo>
                      <a:pt x="90" y="28"/>
                    </a:lnTo>
                    <a:lnTo>
                      <a:pt x="73" y="34"/>
                    </a:lnTo>
                    <a:lnTo>
                      <a:pt x="57" y="38"/>
                    </a:lnTo>
                    <a:lnTo>
                      <a:pt x="41" y="42"/>
                    </a:lnTo>
                    <a:lnTo>
                      <a:pt x="24" y="44"/>
                    </a:lnTo>
                    <a:lnTo>
                      <a:pt x="16" y="45"/>
                    </a:lnTo>
                    <a:lnTo>
                      <a:pt x="15" y="52"/>
                    </a:lnTo>
                    <a:lnTo>
                      <a:pt x="14" y="58"/>
                    </a:lnTo>
                    <a:lnTo>
                      <a:pt x="11" y="65"/>
                    </a:lnTo>
                    <a:lnTo>
                      <a:pt x="10" y="71"/>
                    </a:lnTo>
                    <a:lnTo>
                      <a:pt x="8" y="78"/>
                    </a:lnTo>
                    <a:lnTo>
                      <a:pt x="5" y="84"/>
                    </a:lnTo>
                    <a:lnTo>
                      <a:pt x="2" y="91"/>
                    </a:lnTo>
                    <a:lnTo>
                      <a:pt x="0" y="97"/>
                    </a:lnTo>
                    <a:close/>
                  </a:path>
                </a:pathLst>
              </a:custGeom>
              <a:solidFill>
                <a:srgbClr val="BFBFA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64" name="Freeform 140"/>
              <p:cNvSpPr>
                <a:spLocks/>
              </p:cNvSpPr>
              <p:nvPr/>
            </p:nvSpPr>
            <p:spPr bwMode="auto">
              <a:xfrm>
                <a:off x="5307013" y="3355975"/>
                <a:ext cx="69850" cy="46038"/>
              </a:xfrm>
              <a:custGeom>
                <a:avLst/>
                <a:gdLst/>
                <a:ahLst/>
                <a:cxnLst>
                  <a:cxn ang="0">
                    <a:pos x="0" y="85"/>
                  </a:cxn>
                  <a:cxn ang="0">
                    <a:pos x="8" y="84"/>
                  </a:cxn>
                  <a:cxn ang="0">
                    <a:pos x="25" y="82"/>
                  </a:cxn>
                  <a:cxn ang="0">
                    <a:pos x="41" y="78"/>
                  </a:cxn>
                  <a:cxn ang="0">
                    <a:pos x="57" y="74"/>
                  </a:cxn>
                  <a:cxn ang="0">
                    <a:pos x="74" y="68"/>
                  </a:cxn>
                  <a:cxn ang="0">
                    <a:pos x="89" y="62"/>
                  </a:cxn>
                  <a:cxn ang="0">
                    <a:pos x="105" y="55"/>
                  </a:cxn>
                  <a:cxn ang="0">
                    <a:pos x="119" y="47"/>
                  </a:cxn>
                  <a:cxn ang="0">
                    <a:pos x="133" y="40"/>
                  </a:cxn>
                  <a:cxn ang="0">
                    <a:pos x="133" y="39"/>
                  </a:cxn>
                  <a:cxn ang="0">
                    <a:pos x="133" y="39"/>
                  </a:cxn>
                  <a:cxn ang="0">
                    <a:pos x="133" y="39"/>
                  </a:cxn>
                  <a:cxn ang="0">
                    <a:pos x="132" y="37"/>
                  </a:cxn>
                  <a:cxn ang="0">
                    <a:pos x="132" y="37"/>
                  </a:cxn>
                  <a:cxn ang="0">
                    <a:pos x="132" y="37"/>
                  </a:cxn>
                  <a:cxn ang="0">
                    <a:pos x="132" y="37"/>
                  </a:cxn>
                  <a:cxn ang="0">
                    <a:pos x="132" y="36"/>
                  </a:cxn>
                  <a:cxn ang="0">
                    <a:pos x="130" y="35"/>
                  </a:cxn>
                  <a:cxn ang="0">
                    <a:pos x="129" y="34"/>
                  </a:cxn>
                  <a:cxn ang="0">
                    <a:pos x="126" y="33"/>
                  </a:cxn>
                  <a:cxn ang="0">
                    <a:pos x="125" y="30"/>
                  </a:cxn>
                  <a:cxn ang="0">
                    <a:pos x="123" y="29"/>
                  </a:cxn>
                  <a:cxn ang="0">
                    <a:pos x="122" y="28"/>
                  </a:cxn>
                  <a:cxn ang="0">
                    <a:pos x="119" y="26"/>
                  </a:cxn>
                  <a:cxn ang="0">
                    <a:pos x="117" y="25"/>
                  </a:cxn>
                  <a:cxn ang="0">
                    <a:pos x="116" y="21"/>
                  </a:cxn>
                  <a:cxn ang="0">
                    <a:pos x="115" y="18"/>
                  </a:cxn>
                  <a:cxn ang="0">
                    <a:pos x="113" y="14"/>
                  </a:cxn>
                  <a:cxn ang="0">
                    <a:pos x="111" y="12"/>
                  </a:cxn>
                  <a:cxn ang="0">
                    <a:pos x="110" y="8"/>
                  </a:cxn>
                  <a:cxn ang="0">
                    <a:pos x="108" y="6"/>
                  </a:cxn>
                  <a:cxn ang="0">
                    <a:pos x="105" y="2"/>
                  </a:cxn>
                  <a:cxn ang="0">
                    <a:pos x="103" y="0"/>
                  </a:cxn>
                  <a:cxn ang="0">
                    <a:pos x="96" y="3"/>
                  </a:cxn>
                  <a:cxn ang="0">
                    <a:pos x="83" y="10"/>
                  </a:cxn>
                  <a:cxn ang="0">
                    <a:pos x="70" y="16"/>
                  </a:cxn>
                  <a:cxn ang="0">
                    <a:pos x="57" y="21"/>
                  </a:cxn>
                  <a:cxn ang="0">
                    <a:pos x="43" y="26"/>
                  </a:cxn>
                  <a:cxn ang="0">
                    <a:pos x="29" y="30"/>
                  </a:cxn>
                  <a:cxn ang="0">
                    <a:pos x="15" y="34"/>
                  </a:cxn>
                  <a:cxn ang="0">
                    <a:pos x="5" y="35"/>
                  </a:cxn>
                  <a:cxn ang="0">
                    <a:pos x="5" y="42"/>
                  </a:cxn>
                  <a:cxn ang="0">
                    <a:pos x="5" y="48"/>
                  </a:cxn>
                  <a:cxn ang="0">
                    <a:pos x="5" y="54"/>
                  </a:cxn>
                  <a:cxn ang="0">
                    <a:pos x="3" y="61"/>
                  </a:cxn>
                  <a:cxn ang="0">
                    <a:pos x="3" y="67"/>
                  </a:cxn>
                  <a:cxn ang="0">
                    <a:pos x="2" y="74"/>
                  </a:cxn>
                  <a:cxn ang="0">
                    <a:pos x="1" y="80"/>
                  </a:cxn>
                  <a:cxn ang="0">
                    <a:pos x="0" y="85"/>
                  </a:cxn>
                </a:cxnLst>
                <a:rect l="0" t="0" r="r" b="b"/>
                <a:pathLst>
                  <a:path w="133" h="85">
                    <a:moveTo>
                      <a:pt x="0" y="85"/>
                    </a:moveTo>
                    <a:lnTo>
                      <a:pt x="8" y="84"/>
                    </a:lnTo>
                    <a:lnTo>
                      <a:pt x="25" y="82"/>
                    </a:lnTo>
                    <a:lnTo>
                      <a:pt x="41" y="78"/>
                    </a:lnTo>
                    <a:lnTo>
                      <a:pt x="57" y="74"/>
                    </a:lnTo>
                    <a:lnTo>
                      <a:pt x="74" y="68"/>
                    </a:lnTo>
                    <a:lnTo>
                      <a:pt x="89" y="62"/>
                    </a:lnTo>
                    <a:lnTo>
                      <a:pt x="105" y="55"/>
                    </a:lnTo>
                    <a:lnTo>
                      <a:pt x="119" y="47"/>
                    </a:lnTo>
                    <a:lnTo>
                      <a:pt x="133" y="40"/>
                    </a:lnTo>
                    <a:lnTo>
                      <a:pt x="133" y="39"/>
                    </a:lnTo>
                    <a:lnTo>
                      <a:pt x="133" y="39"/>
                    </a:lnTo>
                    <a:lnTo>
                      <a:pt x="133" y="39"/>
                    </a:lnTo>
                    <a:lnTo>
                      <a:pt x="132" y="37"/>
                    </a:lnTo>
                    <a:lnTo>
                      <a:pt x="132" y="37"/>
                    </a:lnTo>
                    <a:lnTo>
                      <a:pt x="132" y="37"/>
                    </a:lnTo>
                    <a:lnTo>
                      <a:pt x="132" y="37"/>
                    </a:lnTo>
                    <a:lnTo>
                      <a:pt x="132" y="36"/>
                    </a:lnTo>
                    <a:lnTo>
                      <a:pt x="130" y="35"/>
                    </a:lnTo>
                    <a:lnTo>
                      <a:pt x="129" y="34"/>
                    </a:lnTo>
                    <a:lnTo>
                      <a:pt x="126" y="33"/>
                    </a:lnTo>
                    <a:lnTo>
                      <a:pt x="125" y="30"/>
                    </a:lnTo>
                    <a:lnTo>
                      <a:pt x="123" y="29"/>
                    </a:lnTo>
                    <a:lnTo>
                      <a:pt x="122" y="28"/>
                    </a:lnTo>
                    <a:lnTo>
                      <a:pt x="119" y="26"/>
                    </a:lnTo>
                    <a:lnTo>
                      <a:pt x="117" y="25"/>
                    </a:lnTo>
                    <a:lnTo>
                      <a:pt x="116" y="21"/>
                    </a:lnTo>
                    <a:lnTo>
                      <a:pt x="115" y="18"/>
                    </a:lnTo>
                    <a:lnTo>
                      <a:pt x="113" y="14"/>
                    </a:lnTo>
                    <a:lnTo>
                      <a:pt x="111" y="12"/>
                    </a:lnTo>
                    <a:lnTo>
                      <a:pt x="110" y="8"/>
                    </a:lnTo>
                    <a:lnTo>
                      <a:pt x="108" y="6"/>
                    </a:lnTo>
                    <a:lnTo>
                      <a:pt x="105" y="2"/>
                    </a:lnTo>
                    <a:lnTo>
                      <a:pt x="103" y="0"/>
                    </a:lnTo>
                    <a:lnTo>
                      <a:pt x="96" y="3"/>
                    </a:lnTo>
                    <a:lnTo>
                      <a:pt x="83" y="10"/>
                    </a:lnTo>
                    <a:lnTo>
                      <a:pt x="70" y="16"/>
                    </a:lnTo>
                    <a:lnTo>
                      <a:pt x="57" y="21"/>
                    </a:lnTo>
                    <a:lnTo>
                      <a:pt x="43" y="26"/>
                    </a:lnTo>
                    <a:lnTo>
                      <a:pt x="29" y="30"/>
                    </a:lnTo>
                    <a:lnTo>
                      <a:pt x="15" y="34"/>
                    </a:lnTo>
                    <a:lnTo>
                      <a:pt x="5" y="35"/>
                    </a:lnTo>
                    <a:lnTo>
                      <a:pt x="5" y="42"/>
                    </a:lnTo>
                    <a:lnTo>
                      <a:pt x="5" y="48"/>
                    </a:lnTo>
                    <a:lnTo>
                      <a:pt x="5" y="54"/>
                    </a:lnTo>
                    <a:lnTo>
                      <a:pt x="3" y="61"/>
                    </a:lnTo>
                    <a:lnTo>
                      <a:pt x="3" y="67"/>
                    </a:lnTo>
                    <a:lnTo>
                      <a:pt x="2" y="74"/>
                    </a:lnTo>
                    <a:lnTo>
                      <a:pt x="1" y="80"/>
                    </a:lnTo>
                    <a:lnTo>
                      <a:pt x="0" y="85"/>
                    </a:lnTo>
                    <a:close/>
                  </a:path>
                </a:pathLst>
              </a:custGeom>
              <a:solidFill>
                <a:srgbClr val="C4C4A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65" name="Freeform 141"/>
              <p:cNvSpPr>
                <a:spLocks/>
              </p:cNvSpPr>
              <p:nvPr/>
            </p:nvSpPr>
            <p:spPr bwMode="auto">
              <a:xfrm>
                <a:off x="5307013" y="3335338"/>
                <a:ext cx="53975" cy="39688"/>
              </a:xfrm>
              <a:custGeom>
                <a:avLst/>
                <a:gdLst/>
                <a:ahLst/>
                <a:cxnLst>
                  <a:cxn ang="0">
                    <a:pos x="6" y="74"/>
                  </a:cxn>
                  <a:cxn ang="0">
                    <a:pos x="16" y="73"/>
                  </a:cxn>
                  <a:cxn ang="0">
                    <a:pos x="30" y="69"/>
                  </a:cxn>
                  <a:cxn ang="0">
                    <a:pos x="44" y="65"/>
                  </a:cxn>
                  <a:cxn ang="0">
                    <a:pos x="58" y="60"/>
                  </a:cxn>
                  <a:cxn ang="0">
                    <a:pos x="71" y="55"/>
                  </a:cxn>
                  <a:cxn ang="0">
                    <a:pos x="84" y="49"/>
                  </a:cxn>
                  <a:cxn ang="0">
                    <a:pos x="97" y="42"/>
                  </a:cxn>
                  <a:cxn ang="0">
                    <a:pos x="104" y="39"/>
                  </a:cxn>
                  <a:cxn ang="0">
                    <a:pos x="103" y="35"/>
                  </a:cxn>
                  <a:cxn ang="0">
                    <a:pos x="100" y="33"/>
                  </a:cxn>
                  <a:cxn ang="0">
                    <a:pos x="99" y="31"/>
                  </a:cxn>
                  <a:cxn ang="0">
                    <a:pos x="98" y="27"/>
                  </a:cxn>
                  <a:cxn ang="0">
                    <a:pos x="97" y="25"/>
                  </a:cxn>
                  <a:cxn ang="0">
                    <a:pos x="96" y="21"/>
                  </a:cxn>
                  <a:cxn ang="0">
                    <a:pos x="95" y="19"/>
                  </a:cxn>
                  <a:cxn ang="0">
                    <a:pos x="93" y="16"/>
                  </a:cxn>
                  <a:cxn ang="0">
                    <a:pos x="91" y="13"/>
                  </a:cxn>
                  <a:cxn ang="0">
                    <a:pos x="88" y="12"/>
                  </a:cxn>
                  <a:cxn ang="0">
                    <a:pos x="85" y="10"/>
                  </a:cxn>
                  <a:cxn ang="0">
                    <a:pos x="82" y="9"/>
                  </a:cxn>
                  <a:cxn ang="0">
                    <a:pos x="79" y="6"/>
                  </a:cxn>
                  <a:cxn ang="0">
                    <a:pos x="76" y="5"/>
                  </a:cxn>
                  <a:cxn ang="0">
                    <a:pos x="74" y="3"/>
                  </a:cxn>
                  <a:cxn ang="0">
                    <a:pos x="71" y="0"/>
                  </a:cxn>
                  <a:cxn ang="0">
                    <a:pos x="52" y="10"/>
                  </a:cxn>
                  <a:cxn ang="0">
                    <a:pos x="41" y="14"/>
                  </a:cxn>
                  <a:cxn ang="0">
                    <a:pos x="29" y="18"/>
                  </a:cxn>
                  <a:cxn ang="0">
                    <a:pos x="17" y="21"/>
                  </a:cxn>
                  <a:cxn ang="0">
                    <a:pos x="6" y="24"/>
                  </a:cxn>
                  <a:cxn ang="0">
                    <a:pos x="0" y="25"/>
                  </a:cxn>
                  <a:cxn ang="0">
                    <a:pos x="1" y="31"/>
                  </a:cxn>
                  <a:cxn ang="0">
                    <a:pos x="2" y="38"/>
                  </a:cxn>
                  <a:cxn ang="0">
                    <a:pos x="3" y="44"/>
                  </a:cxn>
                  <a:cxn ang="0">
                    <a:pos x="3" y="49"/>
                  </a:cxn>
                  <a:cxn ang="0">
                    <a:pos x="4" y="55"/>
                  </a:cxn>
                  <a:cxn ang="0">
                    <a:pos x="4" y="62"/>
                  </a:cxn>
                  <a:cxn ang="0">
                    <a:pos x="4" y="68"/>
                  </a:cxn>
                  <a:cxn ang="0">
                    <a:pos x="6" y="74"/>
                  </a:cxn>
                </a:cxnLst>
                <a:rect l="0" t="0" r="r" b="b"/>
                <a:pathLst>
                  <a:path w="104" h="74">
                    <a:moveTo>
                      <a:pt x="6" y="74"/>
                    </a:moveTo>
                    <a:lnTo>
                      <a:pt x="16" y="73"/>
                    </a:lnTo>
                    <a:lnTo>
                      <a:pt x="30" y="69"/>
                    </a:lnTo>
                    <a:lnTo>
                      <a:pt x="44" y="65"/>
                    </a:lnTo>
                    <a:lnTo>
                      <a:pt x="58" y="60"/>
                    </a:lnTo>
                    <a:lnTo>
                      <a:pt x="71" y="55"/>
                    </a:lnTo>
                    <a:lnTo>
                      <a:pt x="84" y="49"/>
                    </a:lnTo>
                    <a:lnTo>
                      <a:pt x="97" y="42"/>
                    </a:lnTo>
                    <a:lnTo>
                      <a:pt x="104" y="39"/>
                    </a:lnTo>
                    <a:lnTo>
                      <a:pt x="103" y="35"/>
                    </a:lnTo>
                    <a:lnTo>
                      <a:pt x="100" y="33"/>
                    </a:lnTo>
                    <a:lnTo>
                      <a:pt x="99" y="31"/>
                    </a:lnTo>
                    <a:lnTo>
                      <a:pt x="98" y="27"/>
                    </a:lnTo>
                    <a:lnTo>
                      <a:pt x="97" y="25"/>
                    </a:lnTo>
                    <a:lnTo>
                      <a:pt x="96" y="21"/>
                    </a:lnTo>
                    <a:lnTo>
                      <a:pt x="95" y="19"/>
                    </a:lnTo>
                    <a:lnTo>
                      <a:pt x="93" y="16"/>
                    </a:lnTo>
                    <a:lnTo>
                      <a:pt x="91" y="13"/>
                    </a:lnTo>
                    <a:lnTo>
                      <a:pt x="88" y="12"/>
                    </a:lnTo>
                    <a:lnTo>
                      <a:pt x="85" y="10"/>
                    </a:lnTo>
                    <a:lnTo>
                      <a:pt x="82" y="9"/>
                    </a:lnTo>
                    <a:lnTo>
                      <a:pt x="79" y="6"/>
                    </a:lnTo>
                    <a:lnTo>
                      <a:pt x="76" y="5"/>
                    </a:lnTo>
                    <a:lnTo>
                      <a:pt x="74" y="3"/>
                    </a:lnTo>
                    <a:lnTo>
                      <a:pt x="71" y="0"/>
                    </a:lnTo>
                    <a:lnTo>
                      <a:pt x="52" y="10"/>
                    </a:lnTo>
                    <a:lnTo>
                      <a:pt x="41" y="14"/>
                    </a:lnTo>
                    <a:lnTo>
                      <a:pt x="29" y="18"/>
                    </a:lnTo>
                    <a:lnTo>
                      <a:pt x="17" y="21"/>
                    </a:lnTo>
                    <a:lnTo>
                      <a:pt x="6" y="24"/>
                    </a:lnTo>
                    <a:lnTo>
                      <a:pt x="0" y="25"/>
                    </a:lnTo>
                    <a:lnTo>
                      <a:pt x="1" y="31"/>
                    </a:lnTo>
                    <a:lnTo>
                      <a:pt x="2" y="38"/>
                    </a:lnTo>
                    <a:lnTo>
                      <a:pt x="3" y="44"/>
                    </a:lnTo>
                    <a:lnTo>
                      <a:pt x="3" y="49"/>
                    </a:lnTo>
                    <a:lnTo>
                      <a:pt x="4" y="55"/>
                    </a:lnTo>
                    <a:lnTo>
                      <a:pt x="4" y="62"/>
                    </a:lnTo>
                    <a:lnTo>
                      <a:pt x="4" y="68"/>
                    </a:lnTo>
                    <a:lnTo>
                      <a:pt x="6" y="74"/>
                    </a:lnTo>
                    <a:close/>
                  </a:path>
                </a:pathLst>
              </a:custGeom>
              <a:solidFill>
                <a:srgbClr val="C8C8B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66" name="Freeform 142"/>
              <p:cNvSpPr>
                <a:spLocks/>
              </p:cNvSpPr>
              <p:nvPr/>
            </p:nvSpPr>
            <p:spPr bwMode="auto">
              <a:xfrm>
                <a:off x="5302251" y="3316288"/>
                <a:ext cx="41275" cy="33338"/>
              </a:xfrm>
              <a:custGeom>
                <a:avLst/>
                <a:gdLst/>
                <a:ahLst/>
                <a:cxnLst>
                  <a:cxn ang="0">
                    <a:pos x="8" y="63"/>
                  </a:cxn>
                  <a:cxn ang="0">
                    <a:pos x="14" y="62"/>
                  </a:cxn>
                  <a:cxn ang="0">
                    <a:pos x="25" y="59"/>
                  </a:cxn>
                  <a:cxn ang="0">
                    <a:pos x="37" y="56"/>
                  </a:cxn>
                  <a:cxn ang="0">
                    <a:pos x="49" y="52"/>
                  </a:cxn>
                  <a:cxn ang="0">
                    <a:pos x="60" y="48"/>
                  </a:cxn>
                  <a:cxn ang="0">
                    <a:pos x="79" y="38"/>
                  </a:cxn>
                  <a:cxn ang="0">
                    <a:pos x="75" y="35"/>
                  </a:cxn>
                  <a:cxn ang="0">
                    <a:pos x="70" y="30"/>
                  </a:cxn>
                  <a:cxn ang="0">
                    <a:pos x="65" y="25"/>
                  </a:cxn>
                  <a:cxn ang="0">
                    <a:pos x="62" y="21"/>
                  </a:cxn>
                  <a:cxn ang="0">
                    <a:pos x="57" y="15"/>
                  </a:cxn>
                  <a:cxn ang="0">
                    <a:pos x="53" y="10"/>
                  </a:cxn>
                  <a:cxn ang="0">
                    <a:pos x="50" y="4"/>
                  </a:cxn>
                  <a:cxn ang="0">
                    <a:pos x="48" y="0"/>
                  </a:cxn>
                  <a:cxn ang="0">
                    <a:pos x="41" y="2"/>
                  </a:cxn>
                  <a:cxn ang="0">
                    <a:pos x="23" y="9"/>
                  </a:cxn>
                  <a:cxn ang="0">
                    <a:pos x="4" y="14"/>
                  </a:cxn>
                  <a:cxn ang="0">
                    <a:pos x="0" y="15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20"/>
                  </a:cxn>
                  <a:cxn ang="0">
                    <a:pos x="0" y="21"/>
                  </a:cxn>
                  <a:cxn ang="0">
                    <a:pos x="0" y="23"/>
                  </a:cxn>
                  <a:cxn ang="0">
                    <a:pos x="0" y="24"/>
                  </a:cxn>
                  <a:cxn ang="0">
                    <a:pos x="0" y="27"/>
                  </a:cxn>
                  <a:cxn ang="0">
                    <a:pos x="0" y="28"/>
                  </a:cxn>
                  <a:cxn ang="0">
                    <a:pos x="1" y="32"/>
                  </a:cxn>
                  <a:cxn ang="0">
                    <a:pos x="2" y="37"/>
                  </a:cxn>
                  <a:cxn ang="0">
                    <a:pos x="3" y="41"/>
                  </a:cxn>
                  <a:cxn ang="0">
                    <a:pos x="4" y="45"/>
                  </a:cxn>
                  <a:cxn ang="0">
                    <a:pos x="5" y="50"/>
                  </a:cxn>
                  <a:cxn ang="0">
                    <a:pos x="5" y="55"/>
                  </a:cxn>
                  <a:cxn ang="0">
                    <a:pos x="7" y="58"/>
                  </a:cxn>
                  <a:cxn ang="0">
                    <a:pos x="8" y="63"/>
                  </a:cxn>
                </a:cxnLst>
                <a:rect l="0" t="0" r="r" b="b"/>
                <a:pathLst>
                  <a:path w="79" h="63">
                    <a:moveTo>
                      <a:pt x="8" y="63"/>
                    </a:moveTo>
                    <a:lnTo>
                      <a:pt x="14" y="62"/>
                    </a:lnTo>
                    <a:lnTo>
                      <a:pt x="25" y="59"/>
                    </a:lnTo>
                    <a:lnTo>
                      <a:pt x="37" y="56"/>
                    </a:lnTo>
                    <a:lnTo>
                      <a:pt x="49" y="52"/>
                    </a:lnTo>
                    <a:lnTo>
                      <a:pt x="60" y="48"/>
                    </a:lnTo>
                    <a:lnTo>
                      <a:pt x="79" y="38"/>
                    </a:lnTo>
                    <a:lnTo>
                      <a:pt x="75" y="35"/>
                    </a:lnTo>
                    <a:lnTo>
                      <a:pt x="70" y="30"/>
                    </a:lnTo>
                    <a:lnTo>
                      <a:pt x="65" y="25"/>
                    </a:lnTo>
                    <a:lnTo>
                      <a:pt x="62" y="21"/>
                    </a:lnTo>
                    <a:lnTo>
                      <a:pt x="57" y="15"/>
                    </a:lnTo>
                    <a:lnTo>
                      <a:pt x="53" y="10"/>
                    </a:lnTo>
                    <a:lnTo>
                      <a:pt x="50" y="4"/>
                    </a:lnTo>
                    <a:lnTo>
                      <a:pt x="48" y="0"/>
                    </a:lnTo>
                    <a:lnTo>
                      <a:pt x="41" y="2"/>
                    </a:lnTo>
                    <a:lnTo>
                      <a:pt x="23" y="9"/>
                    </a:lnTo>
                    <a:lnTo>
                      <a:pt x="4" y="14"/>
                    </a:lnTo>
                    <a:lnTo>
                      <a:pt x="0" y="15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1"/>
                    </a:lnTo>
                    <a:lnTo>
                      <a:pt x="0" y="23"/>
                    </a:lnTo>
                    <a:lnTo>
                      <a:pt x="0" y="24"/>
                    </a:lnTo>
                    <a:lnTo>
                      <a:pt x="0" y="27"/>
                    </a:lnTo>
                    <a:lnTo>
                      <a:pt x="0" y="28"/>
                    </a:lnTo>
                    <a:lnTo>
                      <a:pt x="1" y="32"/>
                    </a:lnTo>
                    <a:lnTo>
                      <a:pt x="2" y="37"/>
                    </a:lnTo>
                    <a:lnTo>
                      <a:pt x="3" y="41"/>
                    </a:lnTo>
                    <a:lnTo>
                      <a:pt x="4" y="45"/>
                    </a:lnTo>
                    <a:lnTo>
                      <a:pt x="5" y="50"/>
                    </a:lnTo>
                    <a:lnTo>
                      <a:pt x="5" y="55"/>
                    </a:lnTo>
                    <a:lnTo>
                      <a:pt x="7" y="58"/>
                    </a:lnTo>
                    <a:lnTo>
                      <a:pt x="8" y="63"/>
                    </a:lnTo>
                    <a:close/>
                  </a:path>
                </a:pathLst>
              </a:custGeom>
              <a:solidFill>
                <a:srgbClr val="CDCDB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67" name="Freeform 143"/>
              <p:cNvSpPr>
                <a:spLocks/>
              </p:cNvSpPr>
              <p:nvPr/>
            </p:nvSpPr>
            <p:spPr bwMode="auto">
              <a:xfrm>
                <a:off x="5294313" y="3290888"/>
                <a:ext cx="33338" cy="33338"/>
              </a:xfrm>
              <a:custGeom>
                <a:avLst/>
                <a:gdLst/>
                <a:ahLst/>
                <a:cxnLst>
                  <a:cxn ang="0">
                    <a:pos x="16" y="62"/>
                  </a:cxn>
                  <a:cxn ang="0">
                    <a:pos x="20" y="61"/>
                  </a:cxn>
                  <a:cxn ang="0">
                    <a:pos x="39" y="56"/>
                  </a:cxn>
                  <a:cxn ang="0">
                    <a:pos x="57" y="49"/>
                  </a:cxn>
                  <a:cxn ang="0">
                    <a:pos x="64" y="47"/>
                  </a:cxn>
                  <a:cxn ang="0">
                    <a:pos x="60" y="41"/>
                  </a:cxn>
                  <a:cxn ang="0">
                    <a:pos x="58" y="35"/>
                  </a:cxn>
                  <a:cxn ang="0">
                    <a:pos x="55" y="29"/>
                  </a:cxn>
                  <a:cxn ang="0">
                    <a:pos x="53" y="23"/>
                  </a:cxn>
                  <a:cxn ang="0">
                    <a:pos x="51" y="17"/>
                  </a:cxn>
                  <a:cxn ang="0">
                    <a:pos x="50" y="12"/>
                  </a:cxn>
                  <a:cxn ang="0">
                    <a:pos x="47" y="6"/>
                  </a:cxn>
                  <a:cxn ang="0">
                    <a:pos x="46" y="0"/>
                  </a:cxn>
                  <a:cxn ang="0">
                    <a:pos x="38" y="3"/>
                  </a:cxn>
                  <a:cxn ang="0">
                    <a:pos x="24" y="9"/>
                  </a:cxn>
                  <a:cxn ang="0">
                    <a:pos x="10" y="13"/>
                  </a:cxn>
                  <a:cxn ang="0">
                    <a:pos x="0" y="14"/>
                  </a:cxn>
                  <a:cxn ang="0">
                    <a:pos x="4" y="20"/>
                  </a:cxn>
                  <a:cxn ang="0">
                    <a:pos x="6" y="26"/>
                  </a:cxn>
                  <a:cxn ang="0">
                    <a:pos x="9" y="32"/>
                  </a:cxn>
                  <a:cxn ang="0">
                    <a:pos x="11" y="39"/>
                  </a:cxn>
                  <a:cxn ang="0">
                    <a:pos x="12" y="44"/>
                  </a:cxn>
                  <a:cxn ang="0">
                    <a:pos x="13" y="50"/>
                  </a:cxn>
                  <a:cxn ang="0">
                    <a:pos x="14" y="56"/>
                  </a:cxn>
                  <a:cxn ang="0">
                    <a:pos x="16" y="62"/>
                  </a:cxn>
                </a:cxnLst>
                <a:rect l="0" t="0" r="r" b="b"/>
                <a:pathLst>
                  <a:path w="64" h="62">
                    <a:moveTo>
                      <a:pt x="16" y="62"/>
                    </a:moveTo>
                    <a:lnTo>
                      <a:pt x="20" y="61"/>
                    </a:lnTo>
                    <a:lnTo>
                      <a:pt x="39" y="56"/>
                    </a:lnTo>
                    <a:lnTo>
                      <a:pt x="57" y="49"/>
                    </a:lnTo>
                    <a:lnTo>
                      <a:pt x="64" y="47"/>
                    </a:lnTo>
                    <a:lnTo>
                      <a:pt x="60" y="41"/>
                    </a:lnTo>
                    <a:lnTo>
                      <a:pt x="58" y="35"/>
                    </a:lnTo>
                    <a:lnTo>
                      <a:pt x="55" y="29"/>
                    </a:lnTo>
                    <a:lnTo>
                      <a:pt x="53" y="23"/>
                    </a:lnTo>
                    <a:lnTo>
                      <a:pt x="51" y="17"/>
                    </a:lnTo>
                    <a:lnTo>
                      <a:pt x="50" y="12"/>
                    </a:lnTo>
                    <a:lnTo>
                      <a:pt x="47" y="6"/>
                    </a:lnTo>
                    <a:lnTo>
                      <a:pt x="46" y="0"/>
                    </a:lnTo>
                    <a:lnTo>
                      <a:pt x="38" y="3"/>
                    </a:lnTo>
                    <a:lnTo>
                      <a:pt x="24" y="9"/>
                    </a:lnTo>
                    <a:lnTo>
                      <a:pt x="10" y="13"/>
                    </a:lnTo>
                    <a:lnTo>
                      <a:pt x="0" y="14"/>
                    </a:lnTo>
                    <a:lnTo>
                      <a:pt x="4" y="20"/>
                    </a:lnTo>
                    <a:lnTo>
                      <a:pt x="6" y="26"/>
                    </a:lnTo>
                    <a:lnTo>
                      <a:pt x="9" y="32"/>
                    </a:lnTo>
                    <a:lnTo>
                      <a:pt x="11" y="39"/>
                    </a:lnTo>
                    <a:lnTo>
                      <a:pt x="12" y="44"/>
                    </a:lnTo>
                    <a:lnTo>
                      <a:pt x="13" y="50"/>
                    </a:lnTo>
                    <a:lnTo>
                      <a:pt x="14" y="56"/>
                    </a:lnTo>
                    <a:lnTo>
                      <a:pt x="16" y="62"/>
                    </a:lnTo>
                    <a:close/>
                  </a:path>
                </a:pathLst>
              </a:custGeom>
              <a:solidFill>
                <a:srgbClr val="D2D2C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68" name="Freeform 144"/>
              <p:cNvSpPr>
                <a:spLocks noEditPoints="1"/>
              </p:cNvSpPr>
              <p:nvPr/>
            </p:nvSpPr>
            <p:spPr bwMode="auto">
              <a:xfrm>
                <a:off x="5284788" y="3197225"/>
                <a:ext cx="46038" cy="101600"/>
              </a:xfrm>
              <a:custGeom>
                <a:avLst/>
                <a:gdLst/>
                <a:ahLst/>
                <a:cxnLst>
                  <a:cxn ang="0">
                    <a:pos x="28" y="191"/>
                  </a:cxn>
                  <a:cxn ang="0">
                    <a:pos x="56" y="181"/>
                  </a:cxn>
                  <a:cxn ang="0">
                    <a:pos x="64" y="176"/>
                  </a:cxn>
                  <a:cxn ang="0">
                    <a:pos x="63" y="172"/>
                  </a:cxn>
                  <a:cxn ang="0">
                    <a:pos x="63" y="167"/>
                  </a:cxn>
                  <a:cxn ang="0">
                    <a:pos x="63" y="164"/>
                  </a:cxn>
                  <a:cxn ang="0">
                    <a:pos x="61" y="157"/>
                  </a:cxn>
                  <a:cxn ang="0">
                    <a:pos x="59" y="148"/>
                  </a:cxn>
                  <a:cxn ang="0">
                    <a:pos x="58" y="138"/>
                  </a:cxn>
                  <a:cxn ang="0">
                    <a:pos x="57" y="129"/>
                  </a:cxn>
                  <a:cxn ang="0">
                    <a:pos x="54" y="128"/>
                  </a:cxn>
                  <a:cxn ang="0">
                    <a:pos x="36" y="137"/>
                  </a:cxn>
                  <a:cxn ang="0">
                    <a:pos x="18" y="143"/>
                  </a:cxn>
                  <a:cxn ang="0">
                    <a:pos x="10" y="144"/>
                  </a:cxn>
                  <a:cxn ang="0">
                    <a:pos x="0" y="150"/>
                  </a:cxn>
                  <a:cxn ang="0">
                    <a:pos x="4" y="160"/>
                  </a:cxn>
                  <a:cxn ang="0">
                    <a:pos x="6" y="166"/>
                  </a:cxn>
                  <a:cxn ang="0">
                    <a:pos x="8" y="174"/>
                  </a:cxn>
                  <a:cxn ang="0">
                    <a:pos x="9" y="183"/>
                  </a:cxn>
                  <a:cxn ang="0">
                    <a:pos x="10" y="188"/>
                  </a:cxn>
                  <a:cxn ang="0">
                    <a:pos x="16" y="188"/>
                  </a:cxn>
                  <a:cxn ang="0">
                    <a:pos x="17" y="190"/>
                  </a:cxn>
                  <a:cxn ang="0">
                    <a:pos x="17" y="191"/>
                  </a:cxn>
                  <a:cxn ang="0">
                    <a:pos x="18" y="192"/>
                  </a:cxn>
                  <a:cxn ang="0">
                    <a:pos x="87" y="4"/>
                  </a:cxn>
                  <a:cxn ang="0">
                    <a:pos x="86" y="0"/>
                  </a:cxn>
                  <a:cxn ang="0">
                    <a:pos x="86" y="0"/>
                  </a:cxn>
                  <a:cxn ang="0">
                    <a:pos x="87" y="0"/>
                  </a:cxn>
                  <a:cxn ang="0">
                    <a:pos x="87" y="0"/>
                  </a:cxn>
                  <a:cxn ang="0">
                    <a:pos x="87" y="0"/>
                  </a:cxn>
                  <a:cxn ang="0">
                    <a:pos x="87" y="1"/>
                  </a:cxn>
                  <a:cxn ang="0">
                    <a:pos x="87" y="2"/>
                  </a:cxn>
                  <a:cxn ang="0">
                    <a:pos x="87" y="2"/>
                  </a:cxn>
                </a:cxnLst>
                <a:rect l="0" t="0" r="r" b="b"/>
                <a:pathLst>
                  <a:path w="87" h="192">
                    <a:moveTo>
                      <a:pt x="18" y="192"/>
                    </a:moveTo>
                    <a:lnTo>
                      <a:pt x="28" y="191"/>
                    </a:lnTo>
                    <a:lnTo>
                      <a:pt x="42" y="187"/>
                    </a:lnTo>
                    <a:lnTo>
                      <a:pt x="56" y="181"/>
                    </a:lnTo>
                    <a:lnTo>
                      <a:pt x="64" y="178"/>
                    </a:lnTo>
                    <a:lnTo>
                      <a:pt x="64" y="176"/>
                    </a:lnTo>
                    <a:lnTo>
                      <a:pt x="64" y="173"/>
                    </a:lnTo>
                    <a:lnTo>
                      <a:pt x="63" y="172"/>
                    </a:lnTo>
                    <a:lnTo>
                      <a:pt x="63" y="170"/>
                    </a:lnTo>
                    <a:lnTo>
                      <a:pt x="63" y="167"/>
                    </a:lnTo>
                    <a:lnTo>
                      <a:pt x="63" y="166"/>
                    </a:lnTo>
                    <a:lnTo>
                      <a:pt x="63" y="164"/>
                    </a:lnTo>
                    <a:lnTo>
                      <a:pt x="62" y="162"/>
                    </a:lnTo>
                    <a:lnTo>
                      <a:pt x="61" y="157"/>
                    </a:lnTo>
                    <a:lnTo>
                      <a:pt x="59" y="152"/>
                    </a:lnTo>
                    <a:lnTo>
                      <a:pt x="59" y="148"/>
                    </a:lnTo>
                    <a:lnTo>
                      <a:pt x="58" y="143"/>
                    </a:lnTo>
                    <a:lnTo>
                      <a:pt x="58" y="138"/>
                    </a:lnTo>
                    <a:lnTo>
                      <a:pt x="57" y="133"/>
                    </a:lnTo>
                    <a:lnTo>
                      <a:pt x="57" y="129"/>
                    </a:lnTo>
                    <a:lnTo>
                      <a:pt x="57" y="125"/>
                    </a:lnTo>
                    <a:lnTo>
                      <a:pt x="54" y="128"/>
                    </a:lnTo>
                    <a:lnTo>
                      <a:pt x="45" y="132"/>
                    </a:lnTo>
                    <a:lnTo>
                      <a:pt x="36" y="137"/>
                    </a:lnTo>
                    <a:lnTo>
                      <a:pt x="28" y="139"/>
                    </a:lnTo>
                    <a:lnTo>
                      <a:pt x="18" y="143"/>
                    </a:lnTo>
                    <a:lnTo>
                      <a:pt x="11" y="143"/>
                    </a:lnTo>
                    <a:lnTo>
                      <a:pt x="10" y="144"/>
                    </a:lnTo>
                    <a:lnTo>
                      <a:pt x="4" y="144"/>
                    </a:lnTo>
                    <a:lnTo>
                      <a:pt x="0" y="150"/>
                    </a:lnTo>
                    <a:lnTo>
                      <a:pt x="0" y="160"/>
                    </a:lnTo>
                    <a:lnTo>
                      <a:pt x="4" y="160"/>
                    </a:lnTo>
                    <a:lnTo>
                      <a:pt x="6" y="163"/>
                    </a:lnTo>
                    <a:lnTo>
                      <a:pt x="6" y="166"/>
                    </a:lnTo>
                    <a:lnTo>
                      <a:pt x="7" y="171"/>
                    </a:lnTo>
                    <a:lnTo>
                      <a:pt x="8" y="174"/>
                    </a:lnTo>
                    <a:lnTo>
                      <a:pt x="9" y="179"/>
                    </a:lnTo>
                    <a:lnTo>
                      <a:pt x="9" y="183"/>
                    </a:lnTo>
                    <a:lnTo>
                      <a:pt x="10" y="186"/>
                    </a:lnTo>
                    <a:lnTo>
                      <a:pt x="10" y="188"/>
                    </a:lnTo>
                    <a:lnTo>
                      <a:pt x="16" y="188"/>
                    </a:lnTo>
                    <a:lnTo>
                      <a:pt x="16" y="188"/>
                    </a:lnTo>
                    <a:lnTo>
                      <a:pt x="16" y="190"/>
                    </a:lnTo>
                    <a:lnTo>
                      <a:pt x="17" y="190"/>
                    </a:lnTo>
                    <a:lnTo>
                      <a:pt x="17" y="190"/>
                    </a:lnTo>
                    <a:lnTo>
                      <a:pt x="17" y="191"/>
                    </a:lnTo>
                    <a:lnTo>
                      <a:pt x="17" y="191"/>
                    </a:lnTo>
                    <a:lnTo>
                      <a:pt x="18" y="192"/>
                    </a:lnTo>
                    <a:lnTo>
                      <a:pt x="18" y="192"/>
                    </a:lnTo>
                    <a:close/>
                    <a:moveTo>
                      <a:pt x="87" y="4"/>
                    </a:moveTo>
                    <a:lnTo>
                      <a:pt x="85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7" y="0"/>
                    </a:lnTo>
                    <a:lnTo>
                      <a:pt x="87" y="0"/>
                    </a:lnTo>
                    <a:lnTo>
                      <a:pt x="87" y="0"/>
                    </a:lnTo>
                    <a:lnTo>
                      <a:pt x="87" y="0"/>
                    </a:lnTo>
                    <a:lnTo>
                      <a:pt x="87" y="0"/>
                    </a:lnTo>
                    <a:lnTo>
                      <a:pt x="87" y="1"/>
                    </a:lnTo>
                    <a:lnTo>
                      <a:pt x="87" y="1"/>
                    </a:lnTo>
                    <a:lnTo>
                      <a:pt x="87" y="1"/>
                    </a:lnTo>
                    <a:lnTo>
                      <a:pt x="87" y="2"/>
                    </a:lnTo>
                    <a:lnTo>
                      <a:pt x="87" y="2"/>
                    </a:lnTo>
                    <a:lnTo>
                      <a:pt x="87" y="2"/>
                    </a:lnTo>
                    <a:lnTo>
                      <a:pt x="87" y="4"/>
                    </a:lnTo>
                    <a:close/>
                  </a:path>
                </a:pathLst>
              </a:custGeom>
              <a:solidFill>
                <a:srgbClr val="D6D6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69" name="Freeform 145"/>
              <p:cNvSpPr>
                <a:spLocks/>
              </p:cNvSpPr>
              <p:nvPr/>
            </p:nvSpPr>
            <p:spPr bwMode="auto">
              <a:xfrm>
                <a:off x="5289551" y="3194050"/>
                <a:ext cx="41275" cy="77788"/>
              </a:xfrm>
              <a:custGeom>
                <a:avLst/>
                <a:gdLst/>
                <a:ahLst/>
                <a:cxnLst>
                  <a:cxn ang="0">
                    <a:pos x="74" y="6"/>
                  </a:cxn>
                  <a:cxn ang="0">
                    <a:pos x="69" y="5"/>
                  </a:cxn>
                  <a:cxn ang="0">
                    <a:pos x="64" y="3"/>
                  </a:cxn>
                  <a:cxn ang="0">
                    <a:pos x="57" y="1"/>
                  </a:cxn>
                  <a:cxn ang="0">
                    <a:pos x="50" y="0"/>
                  </a:cxn>
                  <a:cxn ang="0">
                    <a:pos x="45" y="24"/>
                  </a:cxn>
                  <a:cxn ang="0">
                    <a:pos x="35" y="52"/>
                  </a:cxn>
                  <a:cxn ang="0">
                    <a:pos x="26" y="80"/>
                  </a:cxn>
                  <a:cxn ang="0">
                    <a:pos x="21" y="106"/>
                  </a:cxn>
                  <a:cxn ang="0">
                    <a:pos x="17" y="107"/>
                  </a:cxn>
                  <a:cxn ang="0">
                    <a:pos x="16" y="109"/>
                  </a:cxn>
                  <a:cxn ang="0">
                    <a:pos x="16" y="110"/>
                  </a:cxn>
                  <a:cxn ang="0">
                    <a:pos x="11" y="111"/>
                  </a:cxn>
                  <a:cxn ang="0">
                    <a:pos x="10" y="120"/>
                  </a:cxn>
                  <a:cxn ang="0">
                    <a:pos x="7" y="128"/>
                  </a:cxn>
                  <a:cxn ang="0">
                    <a:pos x="6" y="136"/>
                  </a:cxn>
                  <a:cxn ang="0">
                    <a:pos x="5" y="144"/>
                  </a:cxn>
                  <a:cxn ang="0">
                    <a:pos x="7" y="149"/>
                  </a:cxn>
                  <a:cxn ang="0">
                    <a:pos x="25" y="143"/>
                  </a:cxn>
                  <a:cxn ang="0">
                    <a:pos x="43" y="134"/>
                  </a:cxn>
                  <a:cxn ang="0">
                    <a:pos x="46" y="124"/>
                  </a:cxn>
                  <a:cxn ang="0">
                    <a:pos x="47" y="113"/>
                  </a:cxn>
                  <a:cxn ang="0">
                    <a:pos x="48" y="101"/>
                  </a:cxn>
                  <a:cxn ang="0">
                    <a:pos x="51" y="89"/>
                  </a:cxn>
                  <a:cxn ang="0">
                    <a:pos x="53" y="75"/>
                  </a:cxn>
                  <a:cxn ang="0">
                    <a:pos x="55" y="59"/>
                  </a:cxn>
                  <a:cxn ang="0">
                    <a:pos x="59" y="45"/>
                  </a:cxn>
                  <a:cxn ang="0">
                    <a:pos x="64" y="33"/>
                  </a:cxn>
                  <a:cxn ang="0">
                    <a:pos x="71" y="28"/>
                  </a:cxn>
                  <a:cxn ang="0">
                    <a:pos x="71" y="27"/>
                  </a:cxn>
                  <a:cxn ang="0">
                    <a:pos x="71" y="27"/>
                  </a:cxn>
                  <a:cxn ang="0">
                    <a:pos x="72" y="26"/>
                  </a:cxn>
                  <a:cxn ang="0">
                    <a:pos x="72" y="25"/>
                  </a:cxn>
                  <a:cxn ang="0">
                    <a:pos x="72" y="22"/>
                  </a:cxn>
                  <a:cxn ang="0">
                    <a:pos x="73" y="19"/>
                  </a:cxn>
                  <a:cxn ang="0">
                    <a:pos x="74" y="14"/>
                  </a:cxn>
                  <a:cxn ang="0">
                    <a:pos x="76" y="10"/>
                  </a:cxn>
                </a:cxnLst>
                <a:rect l="0" t="0" r="r" b="b"/>
                <a:pathLst>
                  <a:path w="76" h="149">
                    <a:moveTo>
                      <a:pt x="76" y="10"/>
                    </a:moveTo>
                    <a:lnTo>
                      <a:pt x="74" y="6"/>
                    </a:lnTo>
                    <a:lnTo>
                      <a:pt x="72" y="6"/>
                    </a:lnTo>
                    <a:lnTo>
                      <a:pt x="69" y="5"/>
                    </a:lnTo>
                    <a:lnTo>
                      <a:pt x="66" y="4"/>
                    </a:lnTo>
                    <a:lnTo>
                      <a:pt x="64" y="3"/>
                    </a:lnTo>
                    <a:lnTo>
                      <a:pt x="60" y="3"/>
                    </a:lnTo>
                    <a:lnTo>
                      <a:pt x="57" y="1"/>
                    </a:lnTo>
                    <a:lnTo>
                      <a:pt x="53" y="1"/>
                    </a:lnTo>
                    <a:lnTo>
                      <a:pt x="50" y="0"/>
                    </a:lnTo>
                    <a:lnTo>
                      <a:pt x="48" y="12"/>
                    </a:lnTo>
                    <a:lnTo>
                      <a:pt x="45" y="24"/>
                    </a:lnTo>
                    <a:lnTo>
                      <a:pt x="40" y="38"/>
                    </a:lnTo>
                    <a:lnTo>
                      <a:pt x="35" y="52"/>
                    </a:lnTo>
                    <a:lnTo>
                      <a:pt x="30" y="66"/>
                    </a:lnTo>
                    <a:lnTo>
                      <a:pt x="26" y="80"/>
                    </a:lnTo>
                    <a:lnTo>
                      <a:pt x="23" y="93"/>
                    </a:lnTo>
                    <a:lnTo>
                      <a:pt x="21" y="106"/>
                    </a:lnTo>
                    <a:lnTo>
                      <a:pt x="18" y="106"/>
                    </a:lnTo>
                    <a:lnTo>
                      <a:pt x="17" y="107"/>
                    </a:lnTo>
                    <a:lnTo>
                      <a:pt x="16" y="108"/>
                    </a:lnTo>
                    <a:lnTo>
                      <a:pt x="16" y="109"/>
                    </a:lnTo>
                    <a:lnTo>
                      <a:pt x="16" y="109"/>
                    </a:lnTo>
                    <a:lnTo>
                      <a:pt x="16" y="110"/>
                    </a:lnTo>
                    <a:lnTo>
                      <a:pt x="13" y="111"/>
                    </a:lnTo>
                    <a:lnTo>
                      <a:pt x="11" y="111"/>
                    </a:lnTo>
                    <a:lnTo>
                      <a:pt x="10" y="116"/>
                    </a:lnTo>
                    <a:lnTo>
                      <a:pt x="10" y="120"/>
                    </a:lnTo>
                    <a:lnTo>
                      <a:pt x="9" y="124"/>
                    </a:lnTo>
                    <a:lnTo>
                      <a:pt x="7" y="128"/>
                    </a:lnTo>
                    <a:lnTo>
                      <a:pt x="6" y="132"/>
                    </a:lnTo>
                    <a:lnTo>
                      <a:pt x="6" y="136"/>
                    </a:lnTo>
                    <a:lnTo>
                      <a:pt x="5" y="141"/>
                    </a:lnTo>
                    <a:lnTo>
                      <a:pt x="5" y="144"/>
                    </a:lnTo>
                    <a:lnTo>
                      <a:pt x="0" y="149"/>
                    </a:lnTo>
                    <a:lnTo>
                      <a:pt x="7" y="149"/>
                    </a:lnTo>
                    <a:lnTo>
                      <a:pt x="17" y="145"/>
                    </a:lnTo>
                    <a:lnTo>
                      <a:pt x="25" y="143"/>
                    </a:lnTo>
                    <a:lnTo>
                      <a:pt x="34" y="138"/>
                    </a:lnTo>
                    <a:lnTo>
                      <a:pt x="43" y="134"/>
                    </a:lnTo>
                    <a:lnTo>
                      <a:pt x="46" y="131"/>
                    </a:lnTo>
                    <a:lnTo>
                      <a:pt x="46" y="124"/>
                    </a:lnTo>
                    <a:lnTo>
                      <a:pt x="46" y="118"/>
                    </a:lnTo>
                    <a:lnTo>
                      <a:pt x="47" y="113"/>
                    </a:lnTo>
                    <a:lnTo>
                      <a:pt x="47" y="107"/>
                    </a:lnTo>
                    <a:lnTo>
                      <a:pt x="48" y="101"/>
                    </a:lnTo>
                    <a:lnTo>
                      <a:pt x="50" y="95"/>
                    </a:lnTo>
                    <a:lnTo>
                      <a:pt x="51" y="89"/>
                    </a:lnTo>
                    <a:lnTo>
                      <a:pt x="52" y="83"/>
                    </a:lnTo>
                    <a:lnTo>
                      <a:pt x="53" y="75"/>
                    </a:lnTo>
                    <a:lnTo>
                      <a:pt x="54" y="67"/>
                    </a:lnTo>
                    <a:lnTo>
                      <a:pt x="55" y="59"/>
                    </a:lnTo>
                    <a:lnTo>
                      <a:pt x="58" y="52"/>
                    </a:lnTo>
                    <a:lnTo>
                      <a:pt x="59" y="45"/>
                    </a:lnTo>
                    <a:lnTo>
                      <a:pt x="61" y="39"/>
                    </a:lnTo>
                    <a:lnTo>
                      <a:pt x="64" y="33"/>
                    </a:lnTo>
                    <a:lnTo>
                      <a:pt x="66" y="28"/>
                    </a:lnTo>
                    <a:lnTo>
                      <a:pt x="71" y="28"/>
                    </a:lnTo>
                    <a:lnTo>
                      <a:pt x="71" y="28"/>
                    </a:lnTo>
                    <a:lnTo>
                      <a:pt x="71" y="27"/>
                    </a:lnTo>
                    <a:lnTo>
                      <a:pt x="71" y="27"/>
                    </a:lnTo>
                    <a:lnTo>
                      <a:pt x="71" y="27"/>
                    </a:lnTo>
                    <a:lnTo>
                      <a:pt x="71" y="26"/>
                    </a:lnTo>
                    <a:lnTo>
                      <a:pt x="72" y="26"/>
                    </a:lnTo>
                    <a:lnTo>
                      <a:pt x="72" y="25"/>
                    </a:lnTo>
                    <a:lnTo>
                      <a:pt x="72" y="25"/>
                    </a:lnTo>
                    <a:lnTo>
                      <a:pt x="72" y="24"/>
                    </a:lnTo>
                    <a:lnTo>
                      <a:pt x="72" y="22"/>
                    </a:lnTo>
                    <a:lnTo>
                      <a:pt x="73" y="20"/>
                    </a:lnTo>
                    <a:lnTo>
                      <a:pt x="73" y="19"/>
                    </a:lnTo>
                    <a:lnTo>
                      <a:pt x="74" y="17"/>
                    </a:lnTo>
                    <a:lnTo>
                      <a:pt x="74" y="14"/>
                    </a:lnTo>
                    <a:lnTo>
                      <a:pt x="75" y="12"/>
                    </a:lnTo>
                    <a:lnTo>
                      <a:pt x="76" y="10"/>
                    </a:lnTo>
                    <a:close/>
                  </a:path>
                </a:pathLst>
              </a:custGeom>
              <a:solidFill>
                <a:srgbClr val="DBDBD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70" name="Freeform 146"/>
              <p:cNvSpPr>
                <a:spLocks/>
              </p:cNvSpPr>
              <p:nvPr/>
            </p:nvSpPr>
            <p:spPr bwMode="auto">
              <a:xfrm>
                <a:off x="5303838" y="3219450"/>
                <a:ext cx="6350" cy="17463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12" y="0"/>
                  </a:cxn>
                  <a:cxn ang="0">
                    <a:pos x="9" y="4"/>
                  </a:cxn>
                  <a:cxn ang="0">
                    <a:pos x="8" y="9"/>
                  </a:cxn>
                  <a:cxn ang="0">
                    <a:pos x="7" y="13"/>
                  </a:cxn>
                  <a:cxn ang="0">
                    <a:pos x="5" y="17"/>
                  </a:cxn>
                  <a:cxn ang="0">
                    <a:pos x="3" y="21"/>
                  </a:cxn>
                  <a:cxn ang="0">
                    <a:pos x="2" y="26"/>
                  </a:cxn>
                  <a:cxn ang="0">
                    <a:pos x="1" y="30"/>
                  </a:cxn>
                  <a:cxn ang="0">
                    <a:pos x="0" y="34"/>
                  </a:cxn>
                  <a:cxn ang="0">
                    <a:pos x="3" y="31"/>
                  </a:cxn>
                  <a:cxn ang="0">
                    <a:pos x="7" y="21"/>
                  </a:cxn>
                  <a:cxn ang="0">
                    <a:pos x="10" y="13"/>
                  </a:cxn>
                  <a:cxn ang="0">
                    <a:pos x="12" y="3"/>
                  </a:cxn>
                </a:cxnLst>
                <a:rect l="0" t="0" r="r" b="b"/>
                <a:pathLst>
                  <a:path w="12" h="34">
                    <a:moveTo>
                      <a:pt x="12" y="3"/>
                    </a:moveTo>
                    <a:lnTo>
                      <a:pt x="12" y="0"/>
                    </a:lnTo>
                    <a:lnTo>
                      <a:pt x="9" y="4"/>
                    </a:lnTo>
                    <a:lnTo>
                      <a:pt x="8" y="9"/>
                    </a:lnTo>
                    <a:lnTo>
                      <a:pt x="7" y="13"/>
                    </a:lnTo>
                    <a:lnTo>
                      <a:pt x="5" y="17"/>
                    </a:lnTo>
                    <a:lnTo>
                      <a:pt x="3" y="21"/>
                    </a:lnTo>
                    <a:lnTo>
                      <a:pt x="2" y="26"/>
                    </a:lnTo>
                    <a:lnTo>
                      <a:pt x="1" y="30"/>
                    </a:lnTo>
                    <a:lnTo>
                      <a:pt x="0" y="34"/>
                    </a:lnTo>
                    <a:lnTo>
                      <a:pt x="3" y="31"/>
                    </a:lnTo>
                    <a:lnTo>
                      <a:pt x="7" y="21"/>
                    </a:lnTo>
                    <a:lnTo>
                      <a:pt x="10" y="13"/>
                    </a:lnTo>
                    <a:lnTo>
                      <a:pt x="12" y="3"/>
                    </a:lnTo>
                    <a:close/>
                  </a:path>
                </a:pathLst>
              </a:custGeom>
              <a:solidFill>
                <a:srgbClr val="E5E5E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71" name="Freeform 147"/>
              <p:cNvSpPr>
                <a:spLocks/>
              </p:cNvSpPr>
              <p:nvPr/>
            </p:nvSpPr>
            <p:spPr bwMode="auto">
              <a:xfrm>
                <a:off x="5008563" y="3457575"/>
                <a:ext cx="88900" cy="15875"/>
              </a:xfrm>
              <a:custGeom>
                <a:avLst/>
                <a:gdLst/>
                <a:ahLst/>
                <a:cxnLst>
                  <a:cxn ang="0">
                    <a:pos x="11" y="3"/>
                  </a:cxn>
                  <a:cxn ang="0">
                    <a:pos x="53" y="7"/>
                  </a:cxn>
                  <a:cxn ang="0">
                    <a:pos x="95" y="7"/>
                  </a:cxn>
                  <a:cxn ang="0">
                    <a:pos x="137" y="3"/>
                  </a:cxn>
                  <a:cxn ang="0">
                    <a:pos x="157" y="1"/>
                  </a:cxn>
                  <a:cxn ang="0">
                    <a:pos x="159" y="6"/>
                  </a:cxn>
                  <a:cxn ang="0">
                    <a:pos x="163" y="9"/>
                  </a:cxn>
                  <a:cxn ang="0">
                    <a:pos x="166" y="13"/>
                  </a:cxn>
                  <a:cxn ang="0">
                    <a:pos x="167" y="14"/>
                  </a:cxn>
                  <a:cxn ang="0">
                    <a:pos x="167" y="14"/>
                  </a:cxn>
                  <a:cxn ang="0">
                    <a:pos x="166" y="15"/>
                  </a:cxn>
                  <a:cxn ang="0">
                    <a:pos x="166" y="15"/>
                  </a:cxn>
                  <a:cxn ang="0">
                    <a:pos x="165" y="15"/>
                  </a:cxn>
                  <a:cxn ang="0">
                    <a:pos x="159" y="19"/>
                  </a:cxn>
                  <a:cxn ang="0">
                    <a:pos x="151" y="23"/>
                  </a:cxn>
                  <a:cxn ang="0">
                    <a:pos x="143" y="26"/>
                  </a:cxn>
                  <a:cxn ang="0">
                    <a:pos x="134" y="28"/>
                  </a:cxn>
                  <a:cxn ang="0">
                    <a:pos x="124" y="29"/>
                  </a:cxn>
                  <a:cxn ang="0">
                    <a:pos x="109" y="29"/>
                  </a:cxn>
                  <a:cxn ang="0">
                    <a:pos x="93" y="28"/>
                  </a:cxn>
                  <a:cxn ang="0">
                    <a:pos x="77" y="27"/>
                  </a:cxn>
                  <a:cxn ang="0">
                    <a:pos x="62" y="27"/>
                  </a:cxn>
                  <a:cxn ang="0">
                    <a:pos x="60" y="26"/>
                  </a:cxn>
                  <a:cxn ang="0">
                    <a:pos x="58" y="24"/>
                  </a:cxn>
                  <a:cxn ang="0">
                    <a:pos x="55" y="23"/>
                  </a:cxn>
                  <a:cxn ang="0">
                    <a:pos x="53" y="22"/>
                  </a:cxn>
                  <a:cxn ang="0">
                    <a:pos x="38" y="15"/>
                  </a:cxn>
                  <a:cxn ang="0">
                    <a:pos x="35" y="8"/>
                  </a:cxn>
                  <a:cxn ang="0">
                    <a:pos x="29" y="7"/>
                  </a:cxn>
                  <a:cxn ang="0">
                    <a:pos x="20" y="6"/>
                  </a:cxn>
                  <a:cxn ang="0">
                    <a:pos x="11" y="5"/>
                  </a:cxn>
                  <a:cxn ang="0">
                    <a:pos x="5" y="5"/>
                  </a:cxn>
                  <a:cxn ang="0">
                    <a:pos x="4" y="3"/>
                  </a:cxn>
                  <a:cxn ang="0">
                    <a:pos x="1" y="2"/>
                  </a:cxn>
                  <a:cxn ang="0">
                    <a:pos x="0" y="1"/>
                  </a:cxn>
                </a:cxnLst>
                <a:rect l="0" t="0" r="r" b="b"/>
                <a:pathLst>
                  <a:path w="167" h="29">
                    <a:moveTo>
                      <a:pt x="0" y="1"/>
                    </a:moveTo>
                    <a:lnTo>
                      <a:pt x="11" y="3"/>
                    </a:lnTo>
                    <a:lnTo>
                      <a:pt x="32" y="6"/>
                    </a:lnTo>
                    <a:lnTo>
                      <a:pt x="53" y="7"/>
                    </a:lnTo>
                    <a:lnTo>
                      <a:pt x="74" y="8"/>
                    </a:lnTo>
                    <a:lnTo>
                      <a:pt x="95" y="7"/>
                    </a:lnTo>
                    <a:lnTo>
                      <a:pt x="116" y="6"/>
                    </a:lnTo>
                    <a:lnTo>
                      <a:pt x="137" y="3"/>
                    </a:lnTo>
                    <a:lnTo>
                      <a:pt x="155" y="0"/>
                    </a:lnTo>
                    <a:lnTo>
                      <a:pt x="157" y="1"/>
                    </a:lnTo>
                    <a:lnTo>
                      <a:pt x="158" y="3"/>
                    </a:lnTo>
                    <a:lnTo>
                      <a:pt x="159" y="6"/>
                    </a:lnTo>
                    <a:lnTo>
                      <a:pt x="162" y="7"/>
                    </a:lnTo>
                    <a:lnTo>
                      <a:pt x="163" y="9"/>
                    </a:lnTo>
                    <a:lnTo>
                      <a:pt x="164" y="10"/>
                    </a:lnTo>
                    <a:lnTo>
                      <a:pt x="166" y="13"/>
                    </a:lnTo>
                    <a:lnTo>
                      <a:pt x="167" y="14"/>
                    </a:lnTo>
                    <a:lnTo>
                      <a:pt x="167" y="14"/>
                    </a:lnTo>
                    <a:lnTo>
                      <a:pt x="167" y="14"/>
                    </a:lnTo>
                    <a:lnTo>
                      <a:pt x="167" y="14"/>
                    </a:lnTo>
                    <a:lnTo>
                      <a:pt x="167" y="14"/>
                    </a:lnTo>
                    <a:lnTo>
                      <a:pt x="166" y="15"/>
                    </a:lnTo>
                    <a:lnTo>
                      <a:pt x="166" y="15"/>
                    </a:lnTo>
                    <a:lnTo>
                      <a:pt x="166" y="15"/>
                    </a:lnTo>
                    <a:lnTo>
                      <a:pt x="166" y="15"/>
                    </a:lnTo>
                    <a:lnTo>
                      <a:pt x="165" y="15"/>
                    </a:lnTo>
                    <a:lnTo>
                      <a:pt x="159" y="15"/>
                    </a:lnTo>
                    <a:lnTo>
                      <a:pt x="159" y="19"/>
                    </a:lnTo>
                    <a:lnTo>
                      <a:pt x="156" y="21"/>
                    </a:lnTo>
                    <a:lnTo>
                      <a:pt x="151" y="23"/>
                    </a:lnTo>
                    <a:lnTo>
                      <a:pt x="146" y="24"/>
                    </a:lnTo>
                    <a:lnTo>
                      <a:pt x="143" y="26"/>
                    </a:lnTo>
                    <a:lnTo>
                      <a:pt x="138" y="27"/>
                    </a:lnTo>
                    <a:lnTo>
                      <a:pt x="134" y="28"/>
                    </a:lnTo>
                    <a:lnTo>
                      <a:pt x="129" y="29"/>
                    </a:lnTo>
                    <a:lnTo>
                      <a:pt x="124" y="29"/>
                    </a:lnTo>
                    <a:lnTo>
                      <a:pt x="116" y="29"/>
                    </a:lnTo>
                    <a:lnTo>
                      <a:pt x="109" y="29"/>
                    </a:lnTo>
                    <a:lnTo>
                      <a:pt x="101" y="29"/>
                    </a:lnTo>
                    <a:lnTo>
                      <a:pt x="93" y="28"/>
                    </a:lnTo>
                    <a:lnTo>
                      <a:pt x="84" y="28"/>
                    </a:lnTo>
                    <a:lnTo>
                      <a:pt x="77" y="27"/>
                    </a:lnTo>
                    <a:lnTo>
                      <a:pt x="69" y="27"/>
                    </a:lnTo>
                    <a:lnTo>
                      <a:pt x="62" y="27"/>
                    </a:lnTo>
                    <a:lnTo>
                      <a:pt x="61" y="26"/>
                    </a:lnTo>
                    <a:lnTo>
                      <a:pt x="60" y="26"/>
                    </a:lnTo>
                    <a:lnTo>
                      <a:pt x="59" y="24"/>
                    </a:lnTo>
                    <a:lnTo>
                      <a:pt x="58" y="24"/>
                    </a:lnTo>
                    <a:lnTo>
                      <a:pt x="56" y="24"/>
                    </a:lnTo>
                    <a:lnTo>
                      <a:pt x="55" y="23"/>
                    </a:lnTo>
                    <a:lnTo>
                      <a:pt x="54" y="23"/>
                    </a:lnTo>
                    <a:lnTo>
                      <a:pt x="53" y="22"/>
                    </a:lnTo>
                    <a:lnTo>
                      <a:pt x="49" y="15"/>
                    </a:lnTo>
                    <a:lnTo>
                      <a:pt x="38" y="15"/>
                    </a:lnTo>
                    <a:lnTo>
                      <a:pt x="38" y="9"/>
                    </a:lnTo>
                    <a:lnTo>
                      <a:pt x="35" y="8"/>
                    </a:lnTo>
                    <a:lnTo>
                      <a:pt x="32" y="8"/>
                    </a:lnTo>
                    <a:lnTo>
                      <a:pt x="29" y="7"/>
                    </a:lnTo>
                    <a:lnTo>
                      <a:pt x="25" y="6"/>
                    </a:lnTo>
                    <a:lnTo>
                      <a:pt x="20" y="6"/>
                    </a:lnTo>
                    <a:lnTo>
                      <a:pt x="15" y="6"/>
                    </a:lnTo>
                    <a:lnTo>
                      <a:pt x="11" y="5"/>
                    </a:lnTo>
                    <a:lnTo>
                      <a:pt x="6" y="5"/>
                    </a:lnTo>
                    <a:lnTo>
                      <a:pt x="5" y="5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3" y="3"/>
                    </a:lnTo>
                    <a:lnTo>
                      <a:pt x="1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B6B69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72" name="Freeform 148"/>
              <p:cNvSpPr>
                <a:spLocks/>
              </p:cNvSpPr>
              <p:nvPr/>
            </p:nvSpPr>
            <p:spPr bwMode="auto">
              <a:xfrm>
                <a:off x="4983163" y="3425825"/>
                <a:ext cx="107950" cy="36513"/>
              </a:xfrm>
              <a:custGeom>
                <a:avLst/>
                <a:gdLst/>
                <a:ahLst/>
                <a:cxnLst>
                  <a:cxn ang="0">
                    <a:pos x="50" y="61"/>
                  </a:cxn>
                  <a:cxn ang="0">
                    <a:pos x="61" y="63"/>
                  </a:cxn>
                  <a:cxn ang="0">
                    <a:pos x="82" y="66"/>
                  </a:cxn>
                  <a:cxn ang="0">
                    <a:pos x="103" y="67"/>
                  </a:cxn>
                  <a:cxn ang="0">
                    <a:pos x="124" y="68"/>
                  </a:cxn>
                  <a:cxn ang="0">
                    <a:pos x="145" y="67"/>
                  </a:cxn>
                  <a:cxn ang="0">
                    <a:pos x="166" y="66"/>
                  </a:cxn>
                  <a:cxn ang="0">
                    <a:pos x="187" y="63"/>
                  </a:cxn>
                  <a:cxn ang="0">
                    <a:pos x="205" y="60"/>
                  </a:cxn>
                  <a:cxn ang="0">
                    <a:pos x="201" y="55"/>
                  </a:cxn>
                  <a:cxn ang="0">
                    <a:pos x="198" y="49"/>
                  </a:cxn>
                  <a:cxn ang="0">
                    <a:pos x="195" y="45"/>
                  </a:cxn>
                  <a:cxn ang="0">
                    <a:pos x="192" y="39"/>
                  </a:cxn>
                  <a:cxn ang="0">
                    <a:pos x="189" y="34"/>
                  </a:cxn>
                  <a:cxn ang="0">
                    <a:pos x="186" y="28"/>
                  </a:cxn>
                  <a:cxn ang="0">
                    <a:pos x="184" y="22"/>
                  </a:cxn>
                  <a:cxn ang="0">
                    <a:pos x="181" y="18"/>
                  </a:cxn>
                  <a:cxn ang="0">
                    <a:pos x="180" y="18"/>
                  </a:cxn>
                  <a:cxn ang="0">
                    <a:pos x="161" y="20"/>
                  </a:cxn>
                  <a:cxn ang="0">
                    <a:pos x="143" y="21"/>
                  </a:cxn>
                  <a:cxn ang="0">
                    <a:pos x="124" y="21"/>
                  </a:cxn>
                  <a:cxn ang="0">
                    <a:pos x="105" y="21"/>
                  </a:cxn>
                  <a:cxn ang="0">
                    <a:pos x="86" y="20"/>
                  </a:cxn>
                  <a:cxn ang="0">
                    <a:pos x="68" y="18"/>
                  </a:cxn>
                  <a:cxn ang="0">
                    <a:pos x="50" y="14"/>
                  </a:cxn>
                  <a:cxn ang="0">
                    <a:pos x="33" y="11"/>
                  </a:cxn>
                  <a:cxn ang="0">
                    <a:pos x="15" y="5"/>
                  </a:cxn>
                  <a:cxn ang="0">
                    <a:pos x="0" y="0"/>
                  </a:cxn>
                  <a:cxn ang="0">
                    <a:pos x="5" y="10"/>
                  </a:cxn>
                  <a:cxn ang="0">
                    <a:pos x="9" y="18"/>
                  </a:cxn>
                  <a:cxn ang="0">
                    <a:pos x="15" y="26"/>
                  </a:cxn>
                  <a:cxn ang="0">
                    <a:pos x="21" y="34"/>
                  </a:cxn>
                  <a:cxn ang="0">
                    <a:pos x="27" y="41"/>
                  </a:cxn>
                  <a:cxn ang="0">
                    <a:pos x="34" y="48"/>
                  </a:cxn>
                  <a:cxn ang="0">
                    <a:pos x="42" y="55"/>
                  </a:cxn>
                  <a:cxn ang="0">
                    <a:pos x="50" y="61"/>
                  </a:cxn>
                </a:cxnLst>
                <a:rect l="0" t="0" r="r" b="b"/>
                <a:pathLst>
                  <a:path w="205" h="68">
                    <a:moveTo>
                      <a:pt x="50" y="61"/>
                    </a:moveTo>
                    <a:lnTo>
                      <a:pt x="61" y="63"/>
                    </a:lnTo>
                    <a:lnTo>
                      <a:pt x="82" y="66"/>
                    </a:lnTo>
                    <a:lnTo>
                      <a:pt x="103" y="67"/>
                    </a:lnTo>
                    <a:lnTo>
                      <a:pt x="124" y="68"/>
                    </a:lnTo>
                    <a:lnTo>
                      <a:pt x="145" y="67"/>
                    </a:lnTo>
                    <a:lnTo>
                      <a:pt x="166" y="66"/>
                    </a:lnTo>
                    <a:lnTo>
                      <a:pt x="187" y="63"/>
                    </a:lnTo>
                    <a:lnTo>
                      <a:pt x="205" y="60"/>
                    </a:lnTo>
                    <a:lnTo>
                      <a:pt x="201" y="55"/>
                    </a:lnTo>
                    <a:lnTo>
                      <a:pt x="198" y="49"/>
                    </a:lnTo>
                    <a:lnTo>
                      <a:pt x="195" y="45"/>
                    </a:lnTo>
                    <a:lnTo>
                      <a:pt x="192" y="39"/>
                    </a:lnTo>
                    <a:lnTo>
                      <a:pt x="189" y="34"/>
                    </a:lnTo>
                    <a:lnTo>
                      <a:pt x="186" y="28"/>
                    </a:lnTo>
                    <a:lnTo>
                      <a:pt x="184" y="22"/>
                    </a:lnTo>
                    <a:lnTo>
                      <a:pt x="181" y="18"/>
                    </a:lnTo>
                    <a:lnTo>
                      <a:pt x="180" y="18"/>
                    </a:lnTo>
                    <a:lnTo>
                      <a:pt x="161" y="20"/>
                    </a:lnTo>
                    <a:lnTo>
                      <a:pt x="143" y="21"/>
                    </a:lnTo>
                    <a:lnTo>
                      <a:pt x="124" y="21"/>
                    </a:lnTo>
                    <a:lnTo>
                      <a:pt x="105" y="21"/>
                    </a:lnTo>
                    <a:lnTo>
                      <a:pt x="86" y="20"/>
                    </a:lnTo>
                    <a:lnTo>
                      <a:pt x="68" y="18"/>
                    </a:lnTo>
                    <a:lnTo>
                      <a:pt x="50" y="14"/>
                    </a:lnTo>
                    <a:lnTo>
                      <a:pt x="33" y="11"/>
                    </a:lnTo>
                    <a:lnTo>
                      <a:pt x="15" y="5"/>
                    </a:lnTo>
                    <a:lnTo>
                      <a:pt x="0" y="0"/>
                    </a:lnTo>
                    <a:lnTo>
                      <a:pt x="5" y="10"/>
                    </a:lnTo>
                    <a:lnTo>
                      <a:pt x="9" y="18"/>
                    </a:lnTo>
                    <a:lnTo>
                      <a:pt x="15" y="26"/>
                    </a:lnTo>
                    <a:lnTo>
                      <a:pt x="21" y="34"/>
                    </a:lnTo>
                    <a:lnTo>
                      <a:pt x="27" y="41"/>
                    </a:lnTo>
                    <a:lnTo>
                      <a:pt x="34" y="48"/>
                    </a:lnTo>
                    <a:lnTo>
                      <a:pt x="42" y="55"/>
                    </a:lnTo>
                    <a:lnTo>
                      <a:pt x="50" y="61"/>
                    </a:lnTo>
                    <a:close/>
                  </a:path>
                </a:pathLst>
              </a:custGeom>
              <a:solidFill>
                <a:srgbClr val="BABA9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73" name="Freeform 149"/>
              <p:cNvSpPr>
                <a:spLocks/>
              </p:cNvSpPr>
              <p:nvPr/>
            </p:nvSpPr>
            <p:spPr bwMode="auto">
              <a:xfrm>
                <a:off x="4975226" y="3397250"/>
                <a:ext cx="103188" cy="39688"/>
              </a:xfrm>
              <a:custGeom>
                <a:avLst/>
                <a:gdLst/>
                <a:ahLst/>
                <a:cxnLst>
                  <a:cxn ang="0">
                    <a:pos x="30" y="61"/>
                  </a:cxn>
                  <a:cxn ang="0">
                    <a:pos x="65" y="70"/>
                  </a:cxn>
                  <a:cxn ang="0">
                    <a:pos x="101" y="76"/>
                  </a:cxn>
                  <a:cxn ang="0">
                    <a:pos x="139" y="77"/>
                  </a:cxn>
                  <a:cxn ang="0">
                    <a:pos x="176" y="76"/>
                  </a:cxn>
                  <a:cxn ang="0">
                    <a:pos x="196" y="74"/>
                  </a:cxn>
                  <a:cxn ang="0">
                    <a:pos x="195" y="70"/>
                  </a:cxn>
                  <a:cxn ang="0">
                    <a:pos x="194" y="68"/>
                  </a:cxn>
                  <a:cxn ang="0">
                    <a:pos x="193" y="64"/>
                  </a:cxn>
                  <a:cxn ang="0">
                    <a:pos x="192" y="62"/>
                  </a:cxn>
                  <a:cxn ang="0">
                    <a:pos x="190" y="54"/>
                  </a:cxn>
                  <a:cxn ang="0">
                    <a:pos x="190" y="44"/>
                  </a:cxn>
                  <a:cxn ang="0">
                    <a:pos x="189" y="36"/>
                  </a:cxn>
                  <a:cxn ang="0">
                    <a:pos x="188" y="28"/>
                  </a:cxn>
                  <a:cxn ang="0">
                    <a:pos x="155" y="32"/>
                  </a:cxn>
                  <a:cxn ang="0">
                    <a:pos x="133" y="32"/>
                  </a:cxn>
                  <a:cxn ang="0">
                    <a:pos x="119" y="42"/>
                  </a:cxn>
                  <a:cxn ang="0">
                    <a:pos x="103" y="54"/>
                  </a:cxn>
                  <a:cxn ang="0">
                    <a:pos x="92" y="60"/>
                  </a:cxn>
                  <a:cxn ang="0">
                    <a:pos x="42" y="57"/>
                  </a:cxn>
                  <a:cxn ang="0">
                    <a:pos x="39" y="55"/>
                  </a:cxn>
                  <a:cxn ang="0">
                    <a:pos x="37" y="54"/>
                  </a:cxn>
                  <a:cxn ang="0">
                    <a:pos x="34" y="54"/>
                  </a:cxn>
                  <a:cxn ang="0">
                    <a:pos x="31" y="50"/>
                  </a:cxn>
                  <a:cxn ang="0">
                    <a:pos x="29" y="48"/>
                  </a:cxn>
                  <a:cxn ang="0">
                    <a:pos x="28" y="48"/>
                  </a:cxn>
                  <a:cxn ang="0">
                    <a:pos x="25" y="46"/>
                  </a:cxn>
                  <a:cxn ang="0">
                    <a:pos x="21" y="42"/>
                  </a:cxn>
                  <a:cxn ang="0">
                    <a:pos x="15" y="35"/>
                  </a:cxn>
                  <a:cxn ang="0">
                    <a:pos x="13" y="26"/>
                  </a:cxn>
                  <a:cxn ang="0">
                    <a:pos x="10" y="18"/>
                  </a:cxn>
                  <a:cxn ang="0">
                    <a:pos x="3" y="15"/>
                  </a:cxn>
                  <a:cxn ang="0">
                    <a:pos x="2" y="13"/>
                  </a:cxn>
                  <a:cxn ang="0">
                    <a:pos x="1" y="9"/>
                  </a:cxn>
                  <a:cxn ang="0">
                    <a:pos x="1" y="5"/>
                  </a:cxn>
                  <a:cxn ang="0">
                    <a:pos x="1" y="1"/>
                  </a:cxn>
                  <a:cxn ang="0">
                    <a:pos x="0" y="0"/>
                  </a:cxn>
                  <a:cxn ang="0">
                    <a:pos x="2" y="14"/>
                  </a:cxn>
                  <a:cxn ang="0">
                    <a:pos x="5" y="29"/>
                  </a:cxn>
                  <a:cxn ang="0">
                    <a:pos x="9" y="43"/>
                  </a:cxn>
                  <a:cxn ang="0">
                    <a:pos x="15" y="56"/>
                  </a:cxn>
                </a:cxnLst>
                <a:rect l="0" t="0" r="r" b="b"/>
                <a:pathLst>
                  <a:path w="196" h="77">
                    <a:moveTo>
                      <a:pt x="15" y="56"/>
                    </a:moveTo>
                    <a:lnTo>
                      <a:pt x="30" y="61"/>
                    </a:lnTo>
                    <a:lnTo>
                      <a:pt x="48" y="67"/>
                    </a:lnTo>
                    <a:lnTo>
                      <a:pt x="65" y="70"/>
                    </a:lnTo>
                    <a:lnTo>
                      <a:pt x="83" y="74"/>
                    </a:lnTo>
                    <a:lnTo>
                      <a:pt x="101" y="76"/>
                    </a:lnTo>
                    <a:lnTo>
                      <a:pt x="120" y="77"/>
                    </a:lnTo>
                    <a:lnTo>
                      <a:pt x="139" y="77"/>
                    </a:lnTo>
                    <a:lnTo>
                      <a:pt x="158" y="77"/>
                    </a:lnTo>
                    <a:lnTo>
                      <a:pt x="176" y="76"/>
                    </a:lnTo>
                    <a:lnTo>
                      <a:pt x="195" y="74"/>
                    </a:lnTo>
                    <a:lnTo>
                      <a:pt x="196" y="74"/>
                    </a:lnTo>
                    <a:lnTo>
                      <a:pt x="195" y="71"/>
                    </a:lnTo>
                    <a:lnTo>
                      <a:pt x="195" y="70"/>
                    </a:lnTo>
                    <a:lnTo>
                      <a:pt x="194" y="69"/>
                    </a:lnTo>
                    <a:lnTo>
                      <a:pt x="194" y="68"/>
                    </a:lnTo>
                    <a:lnTo>
                      <a:pt x="193" y="66"/>
                    </a:lnTo>
                    <a:lnTo>
                      <a:pt x="193" y="64"/>
                    </a:lnTo>
                    <a:lnTo>
                      <a:pt x="192" y="63"/>
                    </a:lnTo>
                    <a:lnTo>
                      <a:pt x="192" y="62"/>
                    </a:lnTo>
                    <a:lnTo>
                      <a:pt x="192" y="57"/>
                    </a:lnTo>
                    <a:lnTo>
                      <a:pt x="190" y="54"/>
                    </a:lnTo>
                    <a:lnTo>
                      <a:pt x="190" y="49"/>
                    </a:lnTo>
                    <a:lnTo>
                      <a:pt x="190" y="44"/>
                    </a:lnTo>
                    <a:lnTo>
                      <a:pt x="189" y="41"/>
                    </a:lnTo>
                    <a:lnTo>
                      <a:pt x="189" y="36"/>
                    </a:lnTo>
                    <a:lnTo>
                      <a:pt x="188" y="33"/>
                    </a:lnTo>
                    <a:lnTo>
                      <a:pt x="188" y="28"/>
                    </a:lnTo>
                    <a:lnTo>
                      <a:pt x="172" y="30"/>
                    </a:lnTo>
                    <a:lnTo>
                      <a:pt x="155" y="32"/>
                    </a:lnTo>
                    <a:lnTo>
                      <a:pt x="139" y="32"/>
                    </a:lnTo>
                    <a:lnTo>
                      <a:pt x="133" y="32"/>
                    </a:lnTo>
                    <a:lnTo>
                      <a:pt x="125" y="42"/>
                    </a:lnTo>
                    <a:lnTo>
                      <a:pt x="119" y="42"/>
                    </a:lnTo>
                    <a:lnTo>
                      <a:pt x="114" y="42"/>
                    </a:lnTo>
                    <a:lnTo>
                      <a:pt x="103" y="54"/>
                    </a:lnTo>
                    <a:lnTo>
                      <a:pt x="92" y="54"/>
                    </a:lnTo>
                    <a:lnTo>
                      <a:pt x="92" y="60"/>
                    </a:lnTo>
                    <a:lnTo>
                      <a:pt x="42" y="60"/>
                    </a:lnTo>
                    <a:lnTo>
                      <a:pt x="42" y="57"/>
                    </a:lnTo>
                    <a:lnTo>
                      <a:pt x="41" y="56"/>
                    </a:lnTo>
                    <a:lnTo>
                      <a:pt x="39" y="55"/>
                    </a:lnTo>
                    <a:lnTo>
                      <a:pt x="38" y="54"/>
                    </a:lnTo>
                    <a:lnTo>
                      <a:pt x="37" y="54"/>
                    </a:lnTo>
                    <a:lnTo>
                      <a:pt x="35" y="54"/>
                    </a:lnTo>
                    <a:lnTo>
                      <a:pt x="34" y="54"/>
                    </a:lnTo>
                    <a:lnTo>
                      <a:pt x="31" y="54"/>
                    </a:lnTo>
                    <a:lnTo>
                      <a:pt x="31" y="50"/>
                    </a:lnTo>
                    <a:lnTo>
                      <a:pt x="30" y="49"/>
                    </a:lnTo>
                    <a:lnTo>
                      <a:pt x="29" y="48"/>
                    </a:lnTo>
                    <a:lnTo>
                      <a:pt x="28" y="48"/>
                    </a:lnTo>
                    <a:lnTo>
                      <a:pt x="28" y="48"/>
                    </a:lnTo>
                    <a:lnTo>
                      <a:pt x="27" y="47"/>
                    </a:lnTo>
                    <a:lnTo>
                      <a:pt x="25" y="46"/>
                    </a:lnTo>
                    <a:lnTo>
                      <a:pt x="25" y="42"/>
                    </a:lnTo>
                    <a:lnTo>
                      <a:pt x="21" y="42"/>
                    </a:lnTo>
                    <a:lnTo>
                      <a:pt x="17" y="39"/>
                    </a:lnTo>
                    <a:lnTo>
                      <a:pt x="15" y="35"/>
                    </a:lnTo>
                    <a:lnTo>
                      <a:pt x="13" y="30"/>
                    </a:lnTo>
                    <a:lnTo>
                      <a:pt x="13" y="26"/>
                    </a:lnTo>
                    <a:lnTo>
                      <a:pt x="11" y="21"/>
                    </a:lnTo>
                    <a:lnTo>
                      <a:pt x="10" y="18"/>
                    </a:lnTo>
                    <a:lnTo>
                      <a:pt x="9" y="15"/>
                    </a:lnTo>
                    <a:lnTo>
                      <a:pt x="3" y="15"/>
                    </a:lnTo>
                    <a:lnTo>
                      <a:pt x="3" y="14"/>
                    </a:lnTo>
                    <a:lnTo>
                      <a:pt x="2" y="13"/>
                    </a:lnTo>
                    <a:lnTo>
                      <a:pt x="2" y="11"/>
                    </a:lnTo>
                    <a:lnTo>
                      <a:pt x="1" y="9"/>
                    </a:lnTo>
                    <a:lnTo>
                      <a:pt x="1" y="7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1" y="1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7"/>
                    </a:lnTo>
                    <a:lnTo>
                      <a:pt x="2" y="14"/>
                    </a:lnTo>
                    <a:lnTo>
                      <a:pt x="3" y="22"/>
                    </a:lnTo>
                    <a:lnTo>
                      <a:pt x="5" y="29"/>
                    </a:lnTo>
                    <a:lnTo>
                      <a:pt x="7" y="36"/>
                    </a:lnTo>
                    <a:lnTo>
                      <a:pt x="9" y="43"/>
                    </a:lnTo>
                    <a:lnTo>
                      <a:pt x="13" y="49"/>
                    </a:lnTo>
                    <a:lnTo>
                      <a:pt x="15" y="56"/>
                    </a:lnTo>
                    <a:close/>
                  </a:path>
                </a:pathLst>
              </a:custGeom>
              <a:solidFill>
                <a:srgbClr val="BFBFA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74" name="Freeform 150"/>
              <p:cNvSpPr>
                <a:spLocks noEditPoints="1"/>
              </p:cNvSpPr>
              <p:nvPr/>
            </p:nvSpPr>
            <p:spPr bwMode="auto">
              <a:xfrm>
                <a:off x="4973638" y="3384550"/>
                <a:ext cx="100013" cy="28575"/>
              </a:xfrm>
              <a:custGeom>
                <a:avLst/>
                <a:gdLst/>
                <a:ahLst/>
                <a:cxnLst>
                  <a:cxn ang="0">
                    <a:pos x="3" y="23"/>
                  </a:cxn>
                  <a:cxn ang="0">
                    <a:pos x="3" y="23"/>
                  </a:cxn>
                  <a:cxn ang="0">
                    <a:pos x="4" y="24"/>
                  </a:cxn>
                  <a:cxn ang="0">
                    <a:pos x="4" y="19"/>
                  </a:cxn>
                  <a:cxn ang="0">
                    <a:pos x="4" y="16"/>
                  </a:cxn>
                  <a:cxn ang="0">
                    <a:pos x="4" y="12"/>
                  </a:cxn>
                  <a:cxn ang="0">
                    <a:pos x="4" y="9"/>
                  </a:cxn>
                  <a:cxn ang="0">
                    <a:pos x="3" y="5"/>
                  </a:cxn>
                  <a:cxn ang="0">
                    <a:pos x="3" y="3"/>
                  </a:cxn>
                  <a:cxn ang="0">
                    <a:pos x="1" y="1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2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1" y="7"/>
                  </a:cxn>
                  <a:cxn ang="0">
                    <a:pos x="1" y="9"/>
                  </a:cxn>
                  <a:cxn ang="0">
                    <a:pos x="1" y="11"/>
                  </a:cxn>
                  <a:cxn ang="0">
                    <a:pos x="1" y="14"/>
                  </a:cxn>
                  <a:cxn ang="0">
                    <a:pos x="1" y="16"/>
                  </a:cxn>
                  <a:cxn ang="0">
                    <a:pos x="1" y="18"/>
                  </a:cxn>
                  <a:cxn ang="0">
                    <a:pos x="3" y="21"/>
                  </a:cxn>
                  <a:cxn ang="0">
                    <a:pos x="3" y="23"/>
                  </a:cxn>
                  <a:cxn ang="0">
                    <a:pos x="136" y="55"/>
                  </a:cxn>
                  <a:cxn ang="0">
                    <a:pos x="142" y="55"/>
                  </a:cxn>
                  <a:cxn ang="0">
                    <a:pos x="158" y="55"/>
                  </a:cxn>
                  <a:cxn ang="0">
                    <a:pos x="175" y="53"/>
                  </a:cxn>
                  <a:cxn ang="0">
                    <a:pos x="191" y="51"/>
                  </a:cxn>
                  <a:cxn ang="0">
                    <a:pos x="190" y="45"/>
                  </a:cxn>
                  <a:cxn ang="0">
                    <a:pos x="190" y="39"/>
                  </a:cxn>
                  <a:cxn ang="0">
                    <a:pos x="190" y="34"/>
                  </a:cxn>
                  <a:cxn ang="0">
                    <a:pos x="189" y="28"/>
                  </a:cxn>
                  <a:cxn ang="0">
                    <a:pos x="189" y="22"/>
                  </a:cxn>
                  <a:cxn ang="0">
                    <a:pos x="189" y="16"/>
                  </a:cxn>
                  <a:cxn ang="0">
                    <a:pos x="190" y="10"/>
                  </a:cxn>
                  <a:cxn ang="0">
                    <a:pos x="191" y="4"/>
                  </a:cxn>
                  <a:cxn ang="0">
                    <a:pos x="184" y="5"/>
                  </a:cxn>
                  <a:cxn ang="0">
                    <a:pos x="170" y="8"/>
                  </a:cxn>
                  <a:cxn ang="0">
                    <a:pos x="166" y="8"/>
                  </a:cxn>
                  <a:cxn ang="0">
                    <a:pos x="165" y="12"/>
                  </a:cxn>
                  <a:cxn ang="0">
                    <a:pos x="164" y="17"/>
                  </a:cxn>
                  <a:cxn ang="0">
                    <a:pos x="162" y="23"/>
                  </a:cxn>
                  <a:cxn ang="0">
                    <a:pos x="159" y="28"/>
                  </a:cxn>
                  <a:cxn ang="0">
                    <a:pos x="157" y="34"/>
                  </a:cxn>
                  <a:cxn ang="0">
                    <a:pos x="155" y="37"/>
                  </a:cxn>
                  <a:cxn ang="0">
                    <a:pos x="152" y="41"/>
                  </a:cxn>
                  <a:cxn ang="0">
                    <a:pos x="150" y="43"/>
                  </a:cxn>
                  <a:cxn ang="0">
                    <a:pos x="144" y="43"/>
                  </a:cxn>
                  <a:cxn ang="0">
                    <a:pos x="136" y="55"/>
                  </a:cxn>
                </a:cxnLst>
                <a:rect l="0" t="0" r="r" b="b"/>
                <a:pathLst>
                  <a:path w="191" h="55">
                    <a:moveTo>
                      <a:pt x="3" y="23"/>
                    </a:moveTo>
                    <a:lnTo>
                      <a:pt x="3" y="23"/>
                    </a:lnTo>
                    <a:lnTo>
                      <a:pt x="4" y="24"/>
                    </a:lnTo>
                    <a:lnTo>
                      <a:pt x="4" y="19"/>
                    </a:lnTo>
                    <a:lnTo>
                      <a:pt x="4" y="16"/>
                    </a:lnTo>
                    <a:lnTo>
                      <a:pt x="4" y="12"/>
                    </a:lnTo>
                    <a:lnTo>
                      <a:pt x="4" y="9"/>
                    </a:lnTo>
                    <a:lnTo>
                      <a:pt x="3" y="5"/>
                    </a:lnTo>
                    <a:lnTo>
                      <a:pt x="3" y="3"/>
                    </a:lnTo>
                    <a:lnTo>
                      <a:pt x="1" y="1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1" y="2"/>
                    </a:lnTo>
                    <a:lnTo>
                      <a:pt x="1" y="3"/>
                    </a:lnTo>
                    <a:lnTo>
                      <a:pt x="1" y="3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1" y="7"/>
                    </a:lnTo>
                    <a:lnTo>
                      <a:pt x="1" y="9"/>
                    </a:lnTo>
                    <a:lnTo>
                      <a:pt x="1" y="11"/>
                    </a:lnTo>
                    <a:lnTo>
                      <a:pt x="1" y="14"/>
                    </a:lnTo>
                    <a:lnTo>
                      <a:pt x="1" y="16"/>
                    </a:lnTo>
                    <a:lnTo>
                      <a:pt x="1" y="18"/>
                    </a:lnTo>
                    <a:lnTo>
                      <a:pt x="3" y="21"/>
                    </a:lnTo>
                    <a:lnTo>
                      <a:pt x="3" y="23"/>
                    </a:lnTo>
                    <a:close/>
                    <a:moveTo>
                      <a:pt x="136" y="55"/>
                    </a:moveTo>
                    <a:lnTo>
                      <a:pt x="142" y="55"/>
                    </a:lnTo>
                    <a:lnTo>
                      <a:pt x="158" y="55"/>
                    </a:lnTo>
                    <a:lnTo>
                      <a:pt x="175" y="53"/>
                    </a:lnTo>
                    <a:lnTo>
                      <a:pt x="191" y="51"/>
                    </a:lnTo>
                    <a:lnTo>
                      <a:pt x="190" y="45"/>
                    </a:lnTo>
                    <a:lnTo>
                      <a:pt x="190" y="39"/>
                    </a:lnTo>
                    <a:lnTo>
                      <a:pt x="190" y="34"/>
                    </a:lnTo>
                    <a:lnTo>
                      <a:pt x="189" y="28"/>
                    </a:lnTo>
                    <a:lnTo>
                      <a:pt x="189" y="22"/>
                    </a:lnTo>
                    <a:lnTo>
                      <a:pt x="189" y="16"/>
                    </a:lnTo>
                    <a:lnTo>
                      <a:pt x="190" y="10"/>
                    </a:lnTo>
                    <a:lnTo>
                      <a:pt x="191" y="4"/>
                    </a:lnTo>
                    <a:lnTo>
                      <a:pt x="184" y="5"/>
                    </a:lnTo>
                    <a:lnTo>
                      <a:pt x="170" y="8"/>
                    </a:lnTo>
                    <a:lnTo>
                      <a:pt x="166" y="8"/>
                    </a:lnTo>
                    <a:lnTo>
                      <a:pt x="165" y="12"/>
                    </a:lnTo>
                    <a:lnTo>
                      <a:pt x="164" y="17"/>
                    </a:lnTo>
                    <a:lnTo>
                      <a:pt x="162" y="23"/>
                    </a:lnTo>
                    <a:lnTo>
                      <a:pt x="159" y="28"/>
                    </a:lnTo>
                    <a:lnTo>
                      <a:pt x="157" y="34"/>
                    </a:lnTo>
                    <a:lnTo>
                      <a:pt x="155" y="37"/>
                    </a:lnTo>
                    <a:lnTo>
                      <a:pt x="152" y="41"/>
                    </a:lnTo>
                    <a:lnTo>
                      <a:pt x="150" y="43"/>
                    </a:lnTo>
                    <a:lnTo>
                      <a:pt x="144" y="43"/>
                    </a:lnTo>
                    <a:lnTo>
                      <a:pt x="136" y="55"/>
                    </a:lnTo>
                    <a:close/>
                  </a:path>
                </a:pathLst>
              </a:custGeom>
              <a:solidFill>
                <a:srgbClr val="C4C4A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75" name="Freeform 151"/>
              <p:cNvSpPr>
                <a:spLocks/>
              </p:cNvSpPr>
              <p:nvPr/>
            </p:nvSpPr>
            <p:spPr bwMode="auto">
              <a:xfrm>
                <a:off x="5060951" y="3362325"/>
                <a:ext cx="14288" cy="26988"/>
              </a:xfrm>
              <a:custGeom>
                <a:avLst/>
                <a:gdLst/>
                <a:ahLst/>
                <a:cxnLst>
                  <a:cxn ang="0">
                    <a:pos x="0" y="51"/>
                  </a:cxn>
                  <a:cxn ang="0">
                    <a:pos x="4" y="51"/>
                  </a:cxn>
                  <a:cxn ang="0">
                    <a:pos x="18" y="48"/>
                  </a:cxn>
                  <a:cxn ang="0">
                    <a:pos x="25" y="47"/>
                  </a:cxn>
                  <a:cxn ang="0">
                    <a:pos x="25" y="46"/>
                  </a:cxn>
                  <a:cxn ang="0">
                    <a:pos x="25" y="45"/>
                  </a:cxn>
                  <a:cxn ang="0">
                    <a:pos x="25" y="45"/>
                  </a:cxn>
                  <a:cxn ang="0">
                    <a:pos x="25" y="44"/>
                  </a:cxn>
                  <a:cxn ang="0">
                    <a:pos x="26" y="43"/>
                  </a:cxn>
                  <a:cxn ang="0">
                    <a:pos x="26" y="41"/>
                  </a:cxn>
                  <a:cxn ang="0">
                    <a:pos x="26" y="40"/>
                  </a:cxn>
                  <a:cxn ang="0">
                    <a:pos x="26" y="39"/>
                  </a:cxn>
                  <a:cxn ang="0">
                    <a:pos x="26" y="34"/>
                  </a:cxn>
                  <a:cxn ang="0">
                    <a:pos x="26" y="30"/>
                  </a:cxn>
                  <a:cxn ang="0">
                    <a:pos x="26" y="25"/>
                  </a:cxn>
                  <a:cxn ang="0">
                    <a:pos x="26" y="20"/>
                  </a:cxn>
                  <a:cxn ang="0">
                    <a:pos x="26" y="15"/>
                  </a:cxn>
                  <a:cxn ang="0">
                    <a:pos x="26" y="10"/>
                  </a:cxn>
                  <a:cxn ang="0">
                    <a:pos x="26" y="5"/>
                  </a:cxn>
                  <a:cxn ang="0">
                    <a:pos x="26" y="0"/>
                  </a:cxn>
                  <a:cxn ang="0">
                    <a:pos x="23" y="2"/>
                  </a:cxn>
                  <a:cxn ang="0">
                    <a:pos x="17" y="3"/>
                  </a:cxn>
                  <a:cxn ang="0">
                    <a:pos x="16" y="4"/>
                  </a:cxn>
                  <a:cxn ang="0">
                    <a:pos x="16" y="6"/>
                  </a:cxn>
                  <a:cxn ang="0">
                    <a:pos x="16" y="10"/>
                  </a:cxn>
                  <a:cxn ang="0">
                    <a:pos x="17" y="12"/>
                  </a:cxn>
                  <a:cxn ang="0">
                    <a:pos x="17" y="15"/>
                  </a:cxn>
                  <a:cxn ang="0">
                    <a:pos x="17" y="17"/>
                  </a:cxn>
                  <a:cxn ang="0">
                    <a:pos x="17" y="18"/>
                  </a:cxn>
                  <a:cxn ang="0">
                    <a:pos x="17" y="20"/>
                  </a:cxn>
                  <a:cxn ang="0">
                    <a:pos x="12" y="20"/>
                  </a:cxn>
                  <a:cxn ang="0">
                    <a:pos x="10" y="23"/>
                  </a:cxn>
                  <a:cxn ang="0">
                    <a:pos x="10" y="26"/>
                  </a:cxn>
                  <a:cxn ang="0">
                    <a:pos x="9" y="30"/>
                  </a:cxn>
                  <a:cxn ang="0">
                    <a:pos x="9" y="34"/>
                  </a:cxn>
                  <a:cxn ang="0">
                    <a:pos x="7" y="38"/>
                  </a:cxn>
                  <a:cxn ang="0">
                    <a:pos x="6" y="41"/>
                  </a:cxn>
                  <a:cxn ang="0">
                    <a:pos x="4" y="45"/>
                  </a:cxn>
                  <a:cxn ang="0">
                    <a:pos x="0" y="47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0" y="50"/>
                  </a:cxn>
                  <a:cxn ang="0">
                    <a:pos x="0" y="50"/>
                  </a:cxn>
                  <a:cxn ang="0">
                    <a:pos x="0" y="50"/>
                  </a:cxn>
                  <a:cxn ang="0">
                    <a:pos x="0" y="51"/>
                  </a:cxn>
                  <a:cxn ang="0">
                    <a:pos x="0" y="51"/>
                  </a:cxn>
                </a:cxnLst>
                <a:rect l="0" t="0" r="r" b="b"/>
                <a:pathLst>
                  <a:path w="26" h="51">
                    <a:moveTo>
                      <a:pt x="0" y="51"/>
                    </a:moveTo>
                    <a:lnTo>
                      <a:pt x="4" y="51"/>
                    </a:lnTo>
                    <a:lnTo>
                      <a:pt x="18" y="48"/>
                    </a:lnTo>
                    <a:lnTo>
                      <a:pt x="25" y="47"/>
                    </a:lnTo>
                    <a:lnTo>
                      <a:pt x="25" y="46"/>
                    </a:lnTo>
                    <a:lnTo>
                      <a:pt x="25" y="45"/>
                    </a:lnTo>
                    <a:lnTo>
                      <a:pt x="25" y="45"/>
                    </a:lnTo>
                    <a:lnTo>
                      <a:pt x="25" y="44"/>
                    </a:lnTo>
                    <a:lnTo>
                      <a:pt x="26" y="43"/>
                    </a:lnTo>
                    <a:lnTo>
                      <a:pt x="26" y="41"/>
                    </a:lnTo>
                    <a:lnTo>
                      <a:pt x="26" y="40"/>
                    </a:lnTo>
                    <a:lnTo>
                      <a:pt x="26" y="39"/>
                    </a:lnTo>
                    <a:lnTo>
                      <a:pt x="26" y="34"/>
                    </a:lnTo>
                    <a:lnTo>
                      <a:pt x="26" y="30"/>
                    </a:lnTo>
                    <a:lnTo>
                      <a:pt x="26" y="25"/>
                    </a:lnTo>
                    <a:lnTo>
                      <a:pt x="26" y="20"/>
                    </a:lnTo>
                    <a:lnTo>
                      <a:pt x="26" y="15"/>
                    </a:lnTo>
                    <a:lnTo>
                      <a:pt x="26" y="10"/>
                    </a:lnTo>
                    <a:lnTo>
                      <a:pt x="26" y="5"/>
                    </a:lnTo>
                    <a:lnTo>
                      <a:pt x="26" y="0"/>
                    </a:lnTo>
                    <a:lnTo>
                      <a:pt x="23" y="2"/>
                    </a:lnTo>
                    <a:lnTo>
                      <a:pt x="17" y="3"/>
                    </a:lnTo>
                    <a:lnTo>
                      <a:pt x="16" y="4"/>
                    </a:lnTo>
                    <a:lnTo>
                      <a:pt x="16" y="6"/>
                    </a:lnTo>
                    <a:lnTo>
                      <a:pt x="16" y="10"/>
                    </a:lnTo>
                    <a:lnTo>
                      <a:pt x="17" y="12"/>
                    </a:lnTo>
                    <a:lnTo>
                      <a:pt x="17" y="15"/>
                    </a:lnTo>
                    <a:lnTo>
                      <a:pt x="17" y="17"/>
                    </a:lnTo>
                    <a:lnTo>
                      <a:pt x="17" y="18"/>
                    </a:lnTo>
                    <a:lnTo>
                      <a:pt x="17" y="20"/>
                    </a:lnTo>
                    <a:lnTo>
                      <a:pt x="12" y="20"/>
                    </a:lnTo>
                    <a:lnTo>
                      <a:pt x="10" y="23"/>
                    </a:lnTo>
                    <a:lnTo>
                      <a:pt x="10" y="26"/>
                    </a:lnTo>
                    <a:lnTo>
                      <a:pt x="9" y="30"/>
                    </a:lnTo>
                    <a:lnTo>
                      <a:pt x="9" y="34"/>
                    </a:lnTo>
                    <a:lnTo>
                      <a:pt x="7" y="38"/>
                    </a:lnTo>
                    <a:lnTo>
                      <a:pt x="6" y="41"/>
                    </a:lnTo>
                    <a:lnTo>
                      <a:pt x="4" y="45"/>
                    </a:lnTo>
                    <a:lnTo>
                      <a:pt x="0" y="47"/>
                    </a:lnTo>
                    <a:lnTo>
                      <a:pt x="0" y="48"/>
                    </a:lnTo>
                    <a:lnTo>
                      <a:pt x="0" y="48"/>
                    </a:lnTo>
                    <a:lnTo>
                      <a:pt x="0" y="48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0" y="51"/>
                    </a:lnTo>
                    <a:lnTo>
                      <a:pt x="0" y="51"/>
                    </a:lnTo>
                    <a:close/>
                  </a:path>
                </a:pathLst>
              </a:custGeom>
              <a:solidFill>
                <a:srgbClr val="C8C8B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76" name="Freeform 152"/>
              <p:cNvSpPr>
                <a:spLocks noEditPoints="1"/>
              </p:cNvSpPr>
              <p:nvPr/>
            </p:nvSpPr>
            <p:spPr bwMode="auto">
              <a:xfrm>
                <a:off x="4973638" y="3308350"/>
                <a:ext cx="103188" cy="55563"/>
              </a:xfrm>
              <a:custGeom>
                <a:avLst/>
                <a:gdLst/>
                <a:ahLst/>
                <a:cxnLst>
                  <a:cxn ang="0">
                    <a:pos x="188" y="102"/>
                  </a:cxn>
                  <a:cxn ang="0">
                    <a:pos x="191" y="98"/>
                  </a:cxn>
                  <a:cxn ang="0">
                    <a:pos x="191" y="92"/>
                  </a:cxn>
                  <a:cxn ang="0">
                    <a:pos x="192" y="88"/>
                  </a:cxn>
                  <a:cxn ang="0">
                    <a:pos x="192" y="82"/>
                  </a:cxn>
                  <a:cxn ang="0">
                    <a:pos x="192" y="75"/>
                  </a:cxn>
                  <a:cxn ang="0">
                    <a:pos x="192" y="67"/>
                  </a:cxn>
                  <a:cxn ang="0">
                    <a:pos x="192" y="61"/>
                  </a:cxn>
                  <a:cxn ang="0">
                    <a:pos x="192" y="55"/>
                  </a:cxn>
                  <a:cxn ang="0">
                    <a:pos x="196" y="54"/>
                  </a:cxn>
                  <a:cxn ang="0">
                    <a:pos x="196" y="54"/>
                  </a:cxn>
                  <a:cxn ang="0">
                    <a:pos x="196" y="53"/>
                  </a:cxn>
                  <a:cxn ang="0">
                    <a:pos x="196" y="53"/>
                  </a:cxn>
                  <a:cxn ang="0">
                    <a:pos x="196" y="51"/>
                  </a:cxn>
                  <a:cxn ang="0">
                    <a:pos x="192" y="53"/>
                  </a:cxn>
                  <a:cxn ang="0">
                    <a:pos x="191" y="64"/>
                  </a:cxn>
                  <a:cxn ang="0">
                    <a:pos x="190" y="75"/>
                  </a:cxn>
                  <a:cxn ang="0">
                    <a:pos x="189" y="86"/>
                  </a:cxn>
                  <a:cxn ang="0">
                    <a:pos x="188" y="98"/>
                  </a:cxn>
                  <a:cxn ang="0">
                    <a:pos x="185" y="98"/>
                  </a:cxn>
                  <a:cxn ang="0">
                    <a:pos x="184" y="99"/>
                  </a:cxn>
                  <a:cxn ang="0">
                    <a:pos x="182" y="100"/>
                  </a:cxn>
                  <a:cxn ang="0">
                    <a:pos x="182" y="103"/>
                  </a:cxn>
                  <a:cxn ang="0">
                    <a:pos x="6" y="1"/>
                  </a:cxn>
                  <a:cxn ang="0">
                    <a:pos x="4" y="7"/>
                  </a:cxn>
                  <a:cxn ang="0">
                    <a:pos x="3" y="14"/>
                  </a:cxn>
                  <a:cxn ang="0">
                    <a:pos x="2" y="20"/>
                  </a:cxn>
                  <a:cxn ang="0">
                    <a:pos x="0" y="27"/>
                  </a:cxn>
                  <a:cxn ang="0">
                    <a:pos x="0" y="21"/>
                  </a:cxn>
                  <a:cxn ang="0">
                    <a:pos x="3" y="14"/>
                  </a:cxn>
                  <a:cxn ang="0">
                    <a:pos x="4" y="7"/>
                  </a:cxn>
                  <a:cxn ang="0">
                    <a:pos x="5" y="0"/>
                  </a:cxn>
                </a:cxnLst>
                <a:rect l="0" t="0" r="r" b="b"/>
                <a:pathLst>
                  <a:path w="196" h="103">
                    <a:moveTo>
                      <a:pt x="182" y="103"/>
                    </a:moveTo>
                    <a:lnTo>
                      <a:pt x="188" y="102"/>
                    </a:lnTo>
                    <a:lnTo>
                      <a:pt x="191" y="100"/>
                    </a:lnTo>
                    <a:lnTo>
                      <a:pt x="191" y="98"/>
                    </a:lnTo>
                    <a:lnTo>
                      <a:pt x="191" y="95"/>
                    </a:lnTo>
                    <a:lnTo>
                      <a:pt x="191" y="92"/>
                    </a:lnTo>
                    <a:lnTo>
                      <a:pt x="192" y="90"/>
                    </a:lnTo>
                    <a:lnTo>
                      <a:pt x="192" y="88"/>
                    </a:lnTo>
                    <a:lnTo>
                      <a:pt x="192" y="84"/>
                    </a:lnTo>
                    <a:lnTo>
                      <a:pt x="192" y="82"/>
                    </a:lnTo>
                    <a:lnTo>
                      <a:pt x="192" y="79"/>
                    </a:lnTo>
                    <a:lnTo>
                      <a:pt x="192" y="75"/>
                    </a:lnTo>
                    <a:lnTo>
                      <a:pt x="192" y="71"/>
                    </a:lnTo>
                    <a:lnTo>
                      <a:pt x="192" y="67"/>
                    </a:lnTo>
                    <a:lnTo>
                      <a:pt x="192" y="63"/>
                    </a:lnTo>
                    <a:lnTo>
                      <a:pt x="192" y="61"/>
                    </a:lnTo>
                    <a:lnTo>
                      <a:pt x="192" y="57"/>
                    </a:lnTo>
                    <a:lnTo>
                      <a:pt x="192" y="55"/>
                    </a:lnTo>
                    <a:lnTo>
                      <a:pt x="194" y="54"/>
                    </a:lnTo>
                    <a:lnTo>
                      <a:pt x="196" y="54"/>
                    </a:lnTo>
                    <a:lnTo>
                      <a:pt x="196" y="54"/>
                    </a:lnTo>
                    <a:lnTo>
                      <a:pt x="196" y="54"/>
                    </a:lnTo>
                    <a:lnTo>
                      <a:pt x="196" y="53"/>
                    </a:lnTo>
                    <a:lnTo>
                      <a:pt x="196" y="53"/>
                    </a:lnTo>
                    <a:lnTo>
                      <a:pt x="196" y="53"/>
                    </a:lnTo>
                    <a:lnTo>
                      <a:pt x="196" y="53"/>
                    </a:lnTo>
                    <a:lnTo>
                      <a:pt x="196" y="53"/>
                    </a:lnTo>
                    <a:lnTo>
                      <a:pt x="196" y="51"/>
                    </a:lnTo>
                    <a:lnTo>
                      <a:pt x="196" y="51"/>
                    </a:lnTo>
                    <a:lnTo>
                      <a:pt x="192" y="53"/>
                    </a:lnTo>
                    <a:lnTo>
                      <a:pt x="192" y="58"/>
                    </a:lnTo>
                    <a:lnTo>
                      <a:pt x="191" y="64"/>
                    </a:lnTo>
                    <a:lnTo>
                      <a:pt x="190" y="69"/>
                    </a:lnTo>
                    <a:lnTo>
                      <a:pt x="190" y="75"/>
                    </a:lnTo>
                    <a:lnTo>
                      <a:pt x="189" y="81"/>
                    </a:lnTo>
                    <a:lnTo>
                      <a:pt x="189" y="86"/>
                    </a:lnTo>
                    <a:lnTo>
                      <a:pt x="188" y="92"/>
                    </a:lnTo>
                    <a:lnTo>
                      <a:pt x="188" y="98"/>
                    </a:lnTo>
                    <a:lnTo>
                      <a:pt x="187" y="98"/>
                    </a:lnTo>
                    <a:lnTo>
                      <a:pt x="185" y="98"/>
                    </a:lnTo>
                    <a:lnTo>
                      <a:pt x="184" y="98"/>
                    </a:lnTo>
                    <a:lnTo>
                      <a:pt x="184" y="99"/>
                    </a:lnTo>
                    <a:lnTo>
                      <a:pt x="183" y="99"/>
                    </a:lnTo>
                    <a:lnTo>
                      <a:pt x="182" y="100"/>
                    </a:lnTo>
                    <a:lnTo>
                      <a:pt x="182" y="102"/>
                    </a:lnTo>
                    <a:lnTo>
                      <a:pt x="182" y="103"/>
                    </a:lnTo>
                    <a:close/>
                    <a:moveTo>
                      <a:pt x="5" y="0"/>
                    </a:moveTo>
                    <a:lnTo>
                      <a:pt x="6" y="1"/>
                    </a:lnTo>
                    <a:lnTo>
                      <a:pt x="5" y="3"/>
                    </a:lnTo>
                    <a:lnTo>
                      <a:pt x="4" y="7"/>
                    </a:lnTo>
                    <a:lnTo>
                      <a:pt x="4" y="10"/>
                    </a:lnTo>
                    <a:lnTo>
                      <a:pt x="3" y="14"/>
                    </a:lnTo>
                    <a:lnTo>
                      <a:pt x="3" y="17"/>
                    </a:lnTo>
                    <a:lnTo>
                      <a:pt x="2" y="20"/>
                    </a:lnTo>
                    <a:lnTo>
                      <a:pt x="0" y="23"/>
                    </a:lnTo>
                    <a:lnTo>
                      <a:pt x="0" y="27"/>
                    </a:lnTo>
                    <a:lnTo>
                      <a:pt x="0" y="23"/>
                    </a:lnTo>
                    <a:lnTo>
                      <a:pt x="0" y="21"/>
                    </a:lnTo>
                    <a:lnTo>
                      <a:pt x="2" y="17"/>
                    </a:lnTo>
                    <a:lnTo>
                      <a:pt x="3" y="14"/>
                    </a:lnTo>
                    <a:lnTo>
                      <a:pt x="3" y="10"/>
                    </a:lnTo>
                    <a:lnTo>
                      <a:pt x="4" y="7"/>
                    </a:lnTo>
                    <a:lnTo>
                      <a:pt x="5" y="3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CDCDB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77" name="Freeform 153"/>
              <p:cNvSpPr>
                <a:spLocks noEditPoints="1"/>
              </p:cNvSpPr>
              <p:nvPr/>
            </p:nvSpPr>
            <p:spPr bwMode="auto">
              <a:xfrm>
                <a:off x="4976813" y="3306763"/>
                <a:ext cx="101600" cy="30163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1" y="5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87" y="57"/>
                  </a:cxn>
                  <a:cxn ang="0">
                    <a:pos x="191" y="55"/>
                  </a:cxn>
                  <a:cxn ang="0">
                    <a:pos x="191" y="55"/>
                  </a:cxn>
                  <a:cxn ang="0">
                    <a:pos x="191" y="53"/>
                  </a:cxn>
                  <a:cxn ang="0">
                    <a:pos x="192" y="51"/>
                  </a:cxn>
                  <a:cxn ang="0">
                    <a:pos x="192" y="48"/>
                  </a:cxn>
                  <a:cxn ang="0">
                    <a:pos x="192" y="46"/>
                  </a:cxn>
                  <a:cxn ang="0">
                    <a:pos x="193" y="44"/>
                  </a:cxn>
                  <a:cxn ang="0">
                    <a:pos x="193" y="41"/>
                  </a:cxn>
                  <a:cxn ang="0">
                    <a:pos x="193" y="38"/>
                  </a:cxn>
                  <a:cxn ang="0">
                    <a:pos x="194" y="35"/>
                  </a:cxn>
                  <a:cxn ang="0">
                    <a:pos x="194" y="35"/>
                  </a:cxn>
                  <a:cxn ang="0">
                    <a:pos x="189" y="41"/>
                  </a:cxn>
                  <a:cxn ang="0">
                    <a:pos x="189" y="44"/>
                  </a:cxn>
                  <a:cxn ang="0">
                    <a:pos x="189" y="45"/>
                  </a:cxn>
                  <a:cxn ang="0">
                    <a:pos x="189" y="47"/>
                  </a:cxn>
                  <a:cxn ang="0">
                    <a:pos x="189" y="49"/>
                  </a:cxn>
                  <a:cxn ang="0">
                    <a:pos x="189" y="51"/>
                  </a:cxn>
                  <a:cxn ang="0">
                    <a:pos x="187" y="53"/>
                  </a:cxn>
                  <a:cxn ang="0">
                    <a:pos x="187" y="55"/>
                  </a:cxn>
                  <a:cxn ang="0">
                    <a:pos x="187" y="57"/>
                  </a:cxn>
                </a:cxnLst>
                <a:rect l="0" t="0" r="r" b="b"/>
                <a:pathLst>
                  <a:path w="194" h="57">
                    <a:moveTo>
                      <a:pt x="0" y="4"/>
                    </a:moveTo>
                    <a:lnTo>
                      <a:pt x="1" y="5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1" y="3"/>
                    </a:lnTo>
                    <a:lnTo>
                      <a:pt x="1" y="3"/>
                    </a:lnTo>
                    <a:lnTo>
                      <a:pt x="1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1" y="2"/>
                    </a:lnTo>
                    <a:lnTo>
                      <a:pt x="1" y="2"/>
                    </a:lnTo>
                    <a:lnTo>
                      <a:pt x="1" y="3"/>
                    </a:lnTo>
                    <a:lnTo>
                      <a:pt x="1" y="3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  <a:moveTo>
                      <a:pt x="187" y="57"/>
                    </a:moveTo>
                    <a:lnTo>
                      <a:pt x="191" y="55"/>
                    </a:lnTo>
                    <a:lnTo>
                      <a:pt x="191" y="55"/>
                    </a:lnTo>
                    <a:lnTo>
                      <a:pt x="191" y="53"/>
                    </a:lnTo>
                    <a:lnTo>
                      <a:pt x="192" y="51"/>
                    </a:lnTo>
                    <a:lnTo>
                      <a:pt x="192" y="48"/>
                    </a:lnTo>
                    <a:lnTo>
                      <a:pt x="192" y="46"/>
                    </a:lnTo>
                    <a:lnTo>
                      <a:pt x="193" y="44"/>
                    </a:lnTo>
                    <a:lnTo>
                      <a:pt x="193" y="41"/>
                    </a:lnTo>
                    <a:lnTo>
                      <a:pt x="193" y="38"/>
                    </a:lnTo>
                    <a:lnTo>
                      <a:pt x="194" y="35"/>
                    </a:lnTo>
                    <a:lnTo>
                      <a:pt x="194" y="35"/>
                    </a:lnTo>
                    <a:lnTo>
                      <a:pt x="189" y="41"/>
                    </a:lnTo>
                    <a:lnTo>
                      <a:pt x="189" y="44"/>
                    </a:lnTo>
                    <a:lnTo>
                      <a:pt x="189" y="45"/>
                    </a:lnTo>
                    <a:lnTo>
                      <a:pt x="189" y="47"/>
                    </a:lnTo>
                    <a:lnTo>
                      <a:pt x="189" y="49"/>
                    </a:lnTo>
                    <a:lnTo>
                      <a:pt x="189" y="51"/>
                    </a:lnTo>
                    <a:lnTo>
                      <a:pt x="187" y="53"/>
                    </a:lnTo>
                    <a:lnTo>
                      <a:pt x="187" y="55"/>
                    </a:lnTo>
                    <a:lnTo>
                      <a:pt x="187" y="57"/>
                    </a:lnTo>
                    <a:close/>
                  </a:path>
                </a:pathLst>
              </a:custGeom>
              <a:solidFill>
                <a:srgbClr val="D2D2C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78" name="Freeform 154"/>
              <p:cNvSpPr>
                <a:spLocks noEditPoints="1"/>
              </p:cNvSpPr>
              <p:nvPr/>
            </p:nvSpPr>
            <p:spPr bwMode="auto">
              <a:xfrm>
                <a:off x="5332413" y="3308350"/>
                <a:ext cx="17463" cy="23813"/>
              </a:xfrm>
              <a:custGeom>
                <a:avLst/>
                <a:gdLst/>
                <a:ahLst/>
                <a:cxnLst>
                  <a:cxn ang="0">
                    <a:pos x="32" y="44"/>
                  </a:cxn>
                  <a:cxn ang="0">
                    <a:pos x="32" y="44"/>
                  </a:cxn>
                  <a:cxn ang="0">
                    <a:pos x="32" y="44"/>
                  </a:cxn>
                  <a:cxn ang="0">
                    <a:pos x="32" y="44"/>
                  </a:cxn>
                  <a:cxn ang="0">
                    <a:pos x="32" y="44"/>
                  </a:cxn>
                  <a:cxn ang="0">
                    <a:pos x="32" y="44"/>
                  </a:cxn>
                  <a:cxn ang="0">
                    <a:pos x="32" y="44"/>
                  </a:cxn>
                  <a:cxn ang="0">
                    <a:pos x="32" y="44"/>
                  </a:cxn>
                  <a:cxn ang="0">
                    <a:pos x="32" y="44"/>
                  </a:cxn>
                  <a:cxn ang="0">
                    <a:pos x="32" y="44"/>
                  </a:cxn>
                  <a:cxn ang="0">
                    <a:pos x="32" y="44"/>
                  </a:cxn>
                  <a:cxn ang="0">
                    <a:pos x="28" y="41"/>
                  </a:cxn>
                  <a:cxn ang="0">
                    <a:pos x="27" y="39"/>
                  </a:cxn>
                  <a:cxn ang="0">
                    <a:pos x="27" y="38"/>
                  </a:cxn>
                  <a:cxn ang="0">
                    <a:pos x="26" y="37"/>
                  </a:cxn>
                  <a:cxn ang="0">
                    <a:pos x="25" y="37"/>
                  </a:cxn>
                  <a:cxn ang="0">
                    <a:pos x="25" y="36"/>
                  </a:cxn>
                  <a:cxn ang="0">
                    <a:pos x="24" y="35"/>
                  </a:cxn>
                  <a:cxn ang="0">
                    <a:pos x="22" y="34"/>
                  </a:cxn>
                  <a:cxn ang="0">
                    <a:pos x="22" y="34"/>
                  </a:cxn>
                  <a:cxn ang="0">
                    <a:pos x="24" y="34"/>
                  </a:cxn>
                  <a:cxn ang="0">
                    <a:pos x="25" y="35"/>
                  </a:cxn>
                  <a:cxn ang="0">
                    <a:pos x="26" y="35"/>
                  </a:cxn>
                  <a:cxn ang="0">
                    <a:pos x="26" y="36"/>
                  </a:cxn>
                  <a:cxn ang="0">
                    <a:pos x="27" y="37"/>
                  </a:cxn>
                  <a:cxn ang="0">
                    <a:pos x="27" y="38"/>
                  </a:cxn>
                  <a:cxn ang="0">
                    <a:pos x="28" y="39"/>
                  </a:cxn>
                  <a:cxn ang="0">
                    <a:pos x="28" y="41"/>
                  </a:cxn>
                  <a:cxn ang="0">
                    <a:pos x="17" y="27"/>
                  </a:cxn>
                  <a:cxn ang="0">
                    <a:pos x="15" y="25"/>
                  </a:cxn>
                  <a:cxn ang="0">
                    <a:pos x="14" y="24"/>
                  </a:cxn>
                  <a:cxn ang="0">
                    <a:pos x="14" y="23"/>
                  </a:cxn>
                  <a:cxn ang="0">
                    <a:pos x="13" y="22"/>
                  </a:cxn>
                  <a:cxn ang="0">
                    <a:pos x="12" y="21"/>
                  </a:cxn>
                  <a:cxn ang="0">
                    <a:pos x="12" y="20"/>
                  </a:cxn>
                  <a:cxn ang="0">
                    <a:pos x="11" y="18"/>
                  </a:cxn>
                  <a:cxn ang="0">
                    <a:pos x="9" y="17"/>
                  </a:cxn>
                  <a:cxn ang="0">
                    <a:pos x="11" y="17"/>
                  </a:cxn>
                  <a:cxn ang="0">
                    <a:pos x="12" y="18"/>
                  </a:cxn>
                  <a:cxn ang="0">
                    <a:pos x="13" y="20"/>
                  </a:cxn>
                  <a:cxn ang="0">
                    <a:pos x="14" y="21"/>
                  </a:cxn>
                  <a:cxn ang="0">
                    <a:pos x="14" y="22"/>
                  </a:cxn>
                  <a:cxn ang="0">
                    <a:pos x="15" y="23"/>
                  </a:cxn>
                  <a:cxn ang="0">
                    <a:pos x="15" y="24"/>
                  </a:cxn>
                  <a:cxn ang="0">
                    <a:pos x="17" y="2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2" y="6"/>
                  </a:cxn>
                  <a:cxn ang="0">
                    <a:pos x="2" y="4"/>
                  </a:cxn>
                  <a:cxn ang="0">
                    <a:pos x="1" y="3"/>
                  </a:cxn>
                  <a:cxn ang="0">
                    <a:pos x="1" y="2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0"/>
                  </a:cxn>
                  <a:cxn ang="0">
                    <a:pos x="1" y="0"/>
                  </a:cxn>
                  <a:cxn ang="0">
                    <a:pos x="4" y="7"/>
                  </a:cxn>
                </a:cxnLst>
                <a:rect l="0" t="0" r="r" b="b"/>
                <a:pathLst>
                  <a:path w="32" h="44">
                    <a:moveTo>
                      <a:pt x="32" y="44"/>
                    </a:moveTo>
                    <a:lnTo>
                      <a:pt x="32" y="44"/>
                    </a:lnTo>
                    <a:lnTo>
                      <a:pt x="32" y="44"/>
                    </a:lnTo>
                    <a:lnTo>
                      <a:pt x="32" y="44"/>
                    </a:lnTo>
                    <a:lnTo>
                      <a:pt x="32" y="44"/>
                    </a:lnTo>
                    <a:lnTo>
                      <a:pt x="32" y="44"/>
                    </a:lnTo>
                    <a:lnTo>
                      <a:pt x="32" y="44"/>
                    </a:lnTo>
                    <a:lnTo>
                      <a:pt x="32" y="44"/>
                    </a:lnTo>
                    <a:lnTo>
                      <a:pt x="32" y="44"/>
                    </a:lnTo>
                    <a:lnTo>
                      <a:pt x="32" y="44"/>
                    </a:lnTo>
                    <a:lnTo>
                      <a:pt x="32" y="44"/>
                    </a:lnTo>
                    <a:close/>
                    <a:moveTo>
                      <a:pt x="28" y="41"/>
                    </a:moveTo>
                    <a:lnTo>
                      <a:pt x="27" y="39"/>
                    </a:lnTo>
                    <a:lnTo>
                      <a:pt x="27" y="38"/>
                    </a:lnTo>
                    <a:lnTo>
                      <a:pt x="26" y="37"/>
                    </a:lnTo>
                    <a:lnTo>
                      <a:pt x="25" y="37"/>
                    </a:lnTo>
                    <a:lnTo>
                      <a:pt x="25" y="36"/>
                    </a:lnTo>
                    <a:lnTo>
                      <a:pt x="24" y="35"/>
                    </a:lnTo>
                    <a:lnTo>
                      <a:pt x="22" y="34"/>
                    </a:lnTo>
                    <a:lnTo>
                      <a:pt x="22" y="34"/>
                    </a:lnTo>
                    <a:lnTo>
                      <a:pt x="24" y="34"/>
                    </a:lnTo>
                    <a:lnTo>
                      <a:pt x="25" y="35"/>
                    </a:lnTo>
                    <a:lnTo>
                      <a:pt x="26" y="35"/>
                    </a:lnTo>
                    <a:lnTo>
                      <a:pt x="26" y="36"/>
                    </a:lnTo>
                    <a:lnTo>
                      <a:pt x="27" y="37"/>
                    </a:lnTo>
                    <a:lnTo>
                      <a:pt x="27" y="38"/>
                    </a:lnTo>
                    <a:lnTo>
                      <a:pt x="28" y="39"/>
                    </a:lnTo>
                    <a:lnTo>
                      <a:pt x="28" y="41"/>
                    </a:lnTo>
                    <a:close/>
                    <a:moveTo>
                      <a:pt x="17" y="27"/>
                    </a:moveTo>
                    <a:lnTo>
                      <a:pt x="15" y="25"/>
                    </a:lnTo>
                    <a:lnTo>
                      <a:pt x="14" y="24"/>
                    </a:lnTo>
                    <a:lnTo>
                      <a:pt x="14" y="23"/>
                    </a:lnTo>
                    <a:lnTo>
                      <a:pt x="13" y="22"/>
                    </a:lnTo>
                    <a:lnTo>
                      <a:pt x="12" y="21"/>
                    </a:lnTo>
                    <a:lnTo>
                      <a:pt x="12" y="20"/>
                    </a:lnTo>
                    <a:lnTo>
                      <a:pt x="11" y="18"/>
                    </a:lnTo>
                    <a:lnTo>
                      <a:pt x="9" y="17"/>
                    </a:lnTo>
                    <a:lnTo>
                      <a:pt x="11" y="17"/>
                    </a:lnTo>
                    <a:lnTo>
                      <a:pt x="12" y="18"/>
                    </a:lnTo>
                    <a:lnTo>
                      <a:pt x="13" y="20"/>
                    </a:lnTo>
                    <a:lnTo>
                      <a:pt x="14" y="21"/>
                    </a:lnTo>
                    <a:lnTo>
                      <a:pt x="14" y="22"/>
                    </a:lnTo>
                    <a:lnTo>
                      <a:pt x="15" y="23"/>
                    </a:lnTo>
                    <a:lnTo>
                      <a:pt x="15" y="24"/>
                    </a:lnTo>
                    <a:lnTo>
                      <a:pt x="17" y="27"/>
                    </a:lnTo>
                    <a:close/>
                    <a:moveTo>
                      <a:pt x="4" y="7"/>
                    </a:moveTo>
                    <a:lnTo>
                      <a:pt x="4" y="7"/>
                    </a:lnTo>
                    <a:lnTo>
                      <a:pt x="2" y="6"/>
                    </a:lnTo>
                    <a:lnTo>
                      <a:pt x="2" y="4"/>
                    </a:lnTo>
                    <a:lnTo>
                      <a:pt x="1" y="3"/>
                    </a:lnTo>
                    <a:lnTo>
                      <a:pt x="1" y="2"/>
                    </a:lnTo>
                    <a:lnTo>
                      <a:pt x="1" y="1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4" y="7"/>
                    </a:lnTo>
                    <a:close/>
                  </a:path>
                </a:pathLst>
              </a:custGeom>
              <a:solidFill>
                <a:srgbClr val="BABA9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79" name="Freeform 155"/>
              <p:cNvSpPr>
                <a:spLocks/>
              </p:cNvSpPr>
              <p:nvPr/>
            </p:nvSpPr>
            <p:spPr bwMode="auto">
              <a:xfrm>
                <a:off x="5326063" y="3289300"/>
                <a:ext cx="1588" cy="4763"/>
              </a:xfrm>
              <a:custGeom>
                <a:avLst/>
                <a:gdLst/>
                <a:ahLst/>
                <a:cxnLst>
                  <a:cxn ang="0">
                    <a:pos x="2" y="10"/>
                  </a:cxn>
                  <a:cxn ang="0">
                    <a:pos x="2" y="9"/>
                  </a:cxn>
                  <a:cxn ang="0">
                    <a:pos x="2" y="7"/>
                  </a:cxn>
                  <a:cxn ang="0">
                    <a:pos x="2" y="6"/>
                  </a:cxn>
                  <a:cxn ang="0">
                    <a:pos x="1" y="5"/>
                  </a:cxn>
                  <a:cxn ang="0">
                    <a:pos x="1" y="4"/>
                  </a:cxn>
                  <a:cxn ang="0">
                    <a:pos x="1" y="3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2"/>
                  </a:cxn>
                  <a:cxn ang="0">
                    <a:pos x="1" y="3"/>
                  </a:cxn>
                  <a:cxn ang="0">
                    <a:pos x="1" y="4"/>
                  </a:cxn>
                  <a:cxn ang="0">
                    <a:pos x="2" y="5"/>
                  </a:cxn>
                  <a:cxn ang="0">
                    <a:pos x="2" y="6"/>
                  </a:cxn>
                  <a:cxn ang="0">
                    <a:pos x="2" y="9"/>
                  </a:cxn>
                  <a:cxn ang="0">
                    <a:pos x="2" y="10"/>
                  </a:cxn>
                </a:cxnLst>
                <a:rect l="0" t="0" r="r" b="b"/>
                <a:pathLst>
                  <a:path w="2" h="10">
                    <a:moveTo>
                      <a:pt x="2" y="10"/>
                    </a:moveTo>
                    <a:lnTo>
                      <a:pt x="2" y="9"/>
                    </a:lnTo>
                    <a:lnTo>
                      <a:pt x="2" y="7"/>
                    </a:lnTo>
                    <a:lnTo>
                      <a:pt x="2" y="6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1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2"/>
                    </a:lnTo>
                    <a:lnTo>
                      <a:pt x="1" y="3"/>
                    </a:lnTo>
                    <a:lnTo>
                      <a:pt x="1" y="4"/>
                    </a:lnTo>
                    <a:lnTo>
                      <a:pt x="2" y="5"/>
                    </a:lnTo>
                    <a:lnTo>
                      <a:pt x="2" y="6"/>
                    </a:lnTo>
                    <a:lnTo>
                      <a:pt x="2" y="9"/>
                    </a:lnTo>
                    <a:lnTo>
                      <a:pt x="2" y="10"/>
                    </a:lnTo>
                    <a:close/>
                  </a:path>
                </a:pathLst>
              </a:custGeom>
              <a:solidFill>
                <a:srgbClr val="BFBFA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80" name="Freeform 156"/>
              <p:cNvSpPr>
                <a:spLocks/>
              </p:cNvSpPr>
              <p:nvPr/>
            </p:nvSpPr>
            <p:spPr bwMode="auto">
              <a:xfrm>
                <a:off x="4927601" y="3448050"/>
                <a:ext cx="69850" cy="142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0"/>
                  </a:cxn>
                  <a:cxn ang="0">
                    <a:pos x="17" y="5"/>
                  </a:cxn>
                  <a:cxn ang="0">
                    <a:pos x="34" y="9"/>
                  </a:cxn>
                  <a:cxn ang="0">
                    <a:pos x="51" y="12"/>
                  </a:cxn>
                  <a:cxn ang="0">
                    <a:pos x="69" y="14"/>
                  </a:cxn>
                  <a:cxn ang="0">
                    <a:pos x="86" y="15"/>
                  </a:cxn>
                  <a:cxn ang="0">
                    <a:pos x="104" y="16"/>
                  </a:cxn>
                  <a:cxn ang="0">
                    <a:pos x="118" y="15"/>
                  </a:cxn>
                  <a:cxn ang="0">
                    <a:pos x="120" y="16"/>
                  </a:cxn>
                  <a:cxn ang="0">
                    <a:pos x="122" y="17"/>
                  </a:cxn>
                  <a:cxn ang="0">
                    <a:pos x="123" y="19"/>
                  </a:cxn>
                  <a:cxn ang="0">
                    <a:pos x="124" y="21"/>
                  </a:cxn>
                  <a:cxn ang="0">
                    <a:pos x="126" y="22"/>
                  </a:cxn>
                  <a:cxn ang="0">
                    <a:pos x="127" y="22"/>
                  </a:cxn>
                  <a:cxn ang="0">
                    <a:pos x="129" y="23"/>
                  </a:cxn>
                  <a:cxn ang="0">
                    <a:pos x="131" y="25"/>
                  </a:cxn>
                  <a:cxn ang="0">
                    <a:pos x="124" y="26"/>
                  </a:cxn>
                  <a:cxn ang="0">
                    <a:pos x="116" y="26"/>
                  </a:cxn>
                  <a:cxn ang="0">
                    <a:pos x="109" y="26"/>
                  </a:cxn>
                  <a:cxn ang="0">
                    <a:pos x="102" y="26"/>
                  </a:cxn>
                  <a:cxn ang="0">
                    <a:pos x="96" y="27"/>
                  </a:cxn>
                  <a:cxn ang="0">
                    <a:pos x="89" y="27"/>
                  </a:cxn>
                  <a:cxn ang="0">
                    <a:pos x="82" y="28"/>
                  </a:cxn>
                  <a:cxn ang="0">
                    <a:pos x="76" y="28"/>
                  </a:cxn>
                  <a:cxn ang="0">
                    <a:pos x="70" y="27"/>
                  </a:cxn>
                  <a:cxn ang="0">
                    <a:pos x="64" y="25"/>
                  </a:cxn>
                  <a:cxn ang="0">
                    <a:pos x="58" y="23"/>
                  </a:cxn>
                  <a:cxn ang="0">
                    <a:pos x="53" y="21"/>
                  </a:cxn>
                  <a:cxn ang="0">
                    <a:pos x="48" y="20"/>
                  </a:cxn>
                  <a:cxn ang="0">
                    <a:pos x="42" y="17"/>
                  </a:cxn>
                  <a:cxn ang="0">
                    <a:pos x="36" y="15"/>
                  </a:cxn>
                  <a:cxn ang="0">
                    <a:pos x="30" y="14"/>
                  </a:cxn>
                  <a:cxn ang="0">
                    <a:pos x="30" y="13"/>
                  </a:cxn>
                  <a:cxn ang="0">
                    <a:pos x="30" y="13"/>
                  </a:cxn>
                  <a:cxn ang="0">
                    <a:pos x="30" y="13"/>
                  </a:cxn>
                  <a:cxn ang="0">
                    <a:pos x="30" y="13"/>
                  </a:cxn>
                  <a:cxn ang="0">
                    <a:pos x="30" y="13"/>
                  </a:cxn>
                  <a:cxn ang="0">
                    <a:pos x="30" y="13"/>
                  </a:cxn>
                  <a:cxn ang="0">
                    <a:pos x="30" y="13"/>
                  </a:cxn>
                  <a:cxn ang="0">
                    <a:pos x="30" y="13"/>
                  </a:cxn>
                  <a:cxn ang="0">
                    <a:pos x="29" y="13"/>
                  </a:cxn>
                  <a:cxn ang="0">
                    <a:pos x="28" y="13"/>
                  </a:cxn>
                  <a:cxn ang="0">
                    <a:pos x="27" y="12"/>
                  </a:cxn>
                  <a:cxn ang="0">
                    <a:pos x="26" y="12"/>
                  </a:cxn>
                  <a:cxn ang="0">
                    <a:pos x="24" y="10"/>
                  </a:cxn>
                  <a:cxn ang="0">
                    <a:pos x="23" y="10"/>
                  </a:cxn>
                  <a:cxn ang="0">
                    <a:pos x="22" y="10"/>
                  </a:cxn>
                  <a:cxn ang="0">
                    <a:pos x="21" y="9"/>
                  </a:cxn>
                  <a:cxn ang="0">
                    <a:pos x="20" y="9"/>
                  </a:cxn>
                  <a:cxn ang="0">
                    <a:pos x="20" y="7"/>
                  </a:cxn>
                  <a:cxn ang="0">
                    <a:pos x="19" y="7"/>
                  </a:cxn>
                  <a:cxn ang="0">
                    <a:pos x="16" y="7"/>
                  </a:cxn>
                  <a:cxn ang="0">
                    <a:pos x="15" y="6"/>
                  </a:cxn>
                  <a:cxn ang="0">
                    <a:pos x="13" y="5"/>
                  </a:cxn>
                  <a:cxn ang="0">
                    <a:pos x="9" y="5"/>
                  </a:cxn>
                  <a:cxn ang="0">
                    <a:pos x="7" y="2"/>
                  </a:cxn>
                  <a:cxn ang="0">
                    <a:pos x="3" y="1"/>
                  </a:cxn>
                  <a:cxn ang="0">
                    <a:pos x="0" y="0"/>
                  </a:cxn>
                </a:cxnLst>
                <a:rect l="0" t="0" r="r" b="b"/>
                <a:pathLst>
                  <a:path w="131" h="28">
                    <a:moveTo>
                      <a:pt x="0" y="0"/>
                    </a:moveTo>
                    <a:lnTo>
                      <a:pt x="1" y="0"/>
                    </a:lnTo>
                    <a:lnTo>
                      <a:pt x="17" y="5"/>
                    </a:lnTo>
                    <a:lnTo>
                      <a:pt x="34" y="9"/>
                    </a:lnTo>
                    <a:lnTo>
                      <a:pt x="51" y="12"/>
                    </a:lnTo>
                    <a:lnTo>
                      <a:pt x="69" y="14"/>
                    </a:lnTo>
                    <a:lnTo>
                      <a:pt x="86" y="15"/>
                    </a:lnTo>
                    <a:lnTo>
                      <a:pt x="104" y="16"/>
                    </a:lnTo>
                    <a:lnTo>
                      <a:pt x="118" y="15"/>
                    </a:lnTo>
                    <a:lnTo>
                      <a:pt x="120" y="16"/>
                    </a:lnTo>
                    <a:lnTo>
                      <a:pt x="122" y="17"/>
                    </a:lnTo>
                    <a:lnTo>
                      <a:pt x="123" y="19"/>
                    </a:lnTo>
                    <a:lnTo>
                      <a:pt x="124" y="21"/>
                    </a:lnTo>
                    <a:lnTo>
                      <a:pt x="126" y="22"/>
                    </a:lnTo>
                    <a:lnTo>
                      <a:pt x="127" y="22"/>
                    </a:lnTo>
                    <a:lnTo>
                      <a:pt x="129" y="23"/>
                    </a:lnTo>
                    <a:lnTo>
                      <a:pt x="131" y="25"/>
                    </a:lnTo>
                    <a:lnTo>
                      <a:pt x="124" y="26"/>
                    </a:lnTo>
                    <a:lnTo>
                      <a:pt x="116" y="26"/>
                    </a:lnTo>
                    <a:lnTo>
                      <a:pt x="109" y="26"/>
                    </a:lnTo>
                    <a:lnTo>
                      <a:pt x="102" y="26"/>
                    </a:lnTo>
                    <a:lnTo>
                      <a:pt x="96" y="27"/>
                    </a:lnTo>
                    <a:lnTo>
                      <a:pt x="89" y="27"/>
                    </a:lnTo>
                    <a:lnTo>
                      <a:pt x="82" y="28"/>
                    </a:lnTo>
                    <a:lnTo>
                      <a:pt x="76" y="28"/>
                    </a:lnTo>
                    <a:lnTo>
                      <a:pt x="70" y="27"/>
                    </a:lnTo>
                    <a:lnTo>
                      <a:pt x="64" y="25"/>
                    </a:lnTo>
                    <a:lnTo>
                      <a:pt x="58" y="23"/>
                    </a:lnTo>
                    <a:lnTo>
                      <a:pt x="53" y="21"/>
                    </a:lnTo>
                    <a:lnTo>
                      <a:pt x="48" y="20"/>
                    </a:lnTo>
                    <a:lnTo>
                      <a:pt x="42" y="17"/>
                    </a:lnTo>
                    <a:lnTo>
                      <a:pt x="36" y="15"/>
                    </a:lnTo>
                    <a:lnTo>
                      <a:pt x="30" y="14"/>
                    </a:lnTo>
                    <a:lnTo>
                      <a:pt x="30" y="13"/>
                    </a:lnTo>
                    <a:lnTo>
                      <a:pt x="30" y="13"/>
                    </a:lnTo>
                    <a:lnTo>
                      <a:pt x="30" y="13"/>
                    </a:lnTo>
                    <a:lnTo>
                      <a:pt x="30" y="13"/>
                    </a:lnTo>
                    <a:lnTo>
                      <a:pt x="30" y="13"/>
                    </a:lnTo>
                    <a:lnTo>
                      <a:pt x="30" y="13"/>
                    </a:lnTo>
                    <a:lnTo>
                      <a:pt x="30" y="13"/>
                    </a:lnTo>
                    <a:lnTo>
                      <a:pt x="30" y="13"/>
                    </a:lnTo>
                    <a:lnTo>
                      <a:pt x="29" y="13"/>
                    </a:lnTo>
                    <a:lnTo>
                      <a:pt x="28" y="13"/>
                    </a:lnTo>
                    <a:lnTo>
                      <a:pt x="27" y="12"/>
                    </a:lnTo>
                    <a:lnTo>
                      <a:pt x="26" y="12"/>
                    </a:lnTo>
                    <a:lnTo>
                      <a:pt x="24" y="10"/>
                    </a:lnTo>
                    <a:lnTo>
                      <a:pt x="23" y="10"/>
                    </a:lnTo>
                    <a:lnTo>
                      <a:pt x="22" y="10"/>
                    </a:lnTo>
                    <a:lnTo>
                      <a:pt x="21" y="9"/>
                    </a:lnTo>
                    <a:lnTo>
                      <a:pt x="20" y="9"/>
                    </a:lnTo>
                    <a:lnTo>
                      <a:pt x="20" y="7"/>
                    </a:lnTo>
                    <a:lnTo>
                      <a:pt x="19" y="7"/>
                    </a:lnTo>
                    <a:lnTo>
                      <a:pt x="16" y="7"/>
                    </a:lnTo>
                    <a:lnTo>
                      <a:pt x="15" y="6"/>
                    </a:lnTo>
                    <a:lnTo>
                      <a:pt x="13" y="5"/>
                    </a:lnTo>
                    <a:lnTo>
                      <a:pt x="9" y="5"/>
                    </a:lnTo>
                    <a:lnTo>
                      <a:pt x="7" y="2"/>
                    </a:lnTo>
                    <a:lnTo>
                      <a:pt x="3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ABA9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81" name="Freeform 157"/>
              <p:cNvSpPr>
                <a:spLocks/>
              </p:cNvSpPr>
              <p:nvPr/>
            </p:nvSpPr>
            <p:spPr bwMode="auto">
              <a:xfrm>
                <a:off x="4878388" y="3394075"/>
                <a:ext cx="112713" cy="61913"/>
              </a:xfrm>
              <a:custGeom>
                <a:avLst/>
                <a:gdLst/>
                <a:ahLst/>
                <a:cxnLst>
                  <a:cxn ang="0">
                    <a:pos x="96" y="102"/>
                  </a:cxn>
                  <a:cxn ang="0">
                    <a:pos x="129" y="111"/>
                  </a:cxn>
                  <a:cxn ang="0">
                    <a:pos x="164" y="116"/>
                  </a:cxn>
                  <a:cxn ang="0">
                    <a:pos x="199" y="118"/>
                  </a:cxn>
                  <a:cxn ang="0">
                    <a:pos x="211" y="115"/>
                  </a:cxn>
                  <a:cxn ang="0">
                    <a:pos x="206" y="109"/>
                  </a:cxn>
                  <a:cxn ang="0">
                    <a:pos x="201" y="103"/>
                  </a:cxn>
                  <a:cxn ang="0">
                    <a:pos x="198" y="96"/>
                  </a:cxn>
                  <a:cxn ang="0">
                    <a:pos x="196" y="90"/>
                  </a:cxn>
                  <a:cxn ang="0">
                    <a:pos x="193" y="86"/>
                  </a:cxn>
                  <a:cxn ang="0">
                    <a:pos x="192" y="81"/>
                  </a:cxn>
                  <a:cxn ang="0">
                    <a:pos x="190" y="76"/>
                  </a:cxn>
                  <a:cxn ang="0">
                    <a:pos x="184" y="74"/>
                  </a:cxn>
                  <a:cxn ang="0">
                    <a:pos x="153" y="70"/>
                  </a:cxn>
                  <a:cxn ang="0">
                    <a:pos x="123" y="65"/>
                  </a:cxn>
                  <a:cxn ang="0">
                    <a:pos x="95" y="56"/>
                  </a:cxn>
                  <a:cxn ang="0">
                    <a:pos x="67" y="45"/>
                  </a:cxn>
                  <a:cxn ang="0">
                    <a:pos x="41" y="31"/>
                  </a:cxn>
                  <a:cxn ang="0">
                    <a:pos x="16" y="14"/>
                  </a:cxn>
                  <a:cxn ang="0">
                    <a:pos x="0" y="0"/>
                  </a:cxn>
                  <a:cxn ang="0">
                    <a:pos x="8" y="18"/>
                  </a:cxn>
                  <a:cxn ang="0">
                    <a:pos x="18" y="34"/>
                  </a:cxn>
                  <a:cxn ang="0">
                    <a:pos x="29" y="50"/>
                  </a:cxn>
                  <a:cxn ang="0">
                    <a:pos x="42" y="66"/>
                  </a:cxn>
                  <a:cxn ang="0">
                    <a:pos x="48" y="70"/>
                  </a:cxn>
                  <a:cxn ang="0">
                    <a:pos x="48" y="72"/>
                  </a:cxn>
                  <a:cxn ang="0">
                    <a:pos x="50" y="73"/>
                  </a:cxn>
                  <a:cxn ang="0">
                    <a:pos x="52" y="74"/>
                  </a:cxn>
                  <a:cxn ang="0">
                    <a:pos x="53" y="75"/>
                  </a:cxn>
                  <a:cxn ang="0">
                    <a:pos x="54" y="76"/>
                  </a:cxn>
                  <a:cxn ang="0">
                    <a:pos x="56" y="79"/>
                  </a:cxn>
                  <a:cxn ang="0">
                    <a:pos x="62" y="83"/>
                  </a:cxn>
                  <a:cxn ang="0">
                    <a:pos x="67" y="88"/>
                  </a:cxn>
                  <a:cxn ang="0">
                    <a:pos x="73" y="91"/>
                  </a:cxn>
                  <a:cxn ang="0">
                    <a:pos x="79" y="95"/>
                  </a:cxn>
                  <a:cxn ang="0">
                    <a:pos x="83" y="96"/>
                  </a:cxn>
                  <a:cxn ang="0">
                    <a:pos x="88" y="98"/>
                  </a:cxn>
                  <a:cxn ang="0">
                    <a:pos x="93" y="101"/>
                  </a:cxn>
                </a:cxnLst>
                <a:rect l="0" t="0" r="r" b="b"/>
                <a:pathLst>
                  <a:path w="213" h="118">
                    <a:moveTo>
                      <a:pt x="95" y="102"/>
                    </a:moveTo>
                    <a:lnTo>
                      <a:pt x="96" y="102"/>
                    </a:lnTo>
                    <a:lnTo>
                      <a:pt x="112" y="107"/>
                    </a:lnTo>
                    <a:lnTo>
                      <a:pt x="129" y="111"/>
                    </a:lnTo>
                    <a:lnTo>
                      <a:pt x="146" y="114"/>
                    </a:lnTo>
                    <a:lnTo>
                      <a:pt x="164" y="116"/>
                    </a:lnTo>
                    <a:lnTo>
                      <a:pt x="181" y="117"/>
                    </a:lnTo>
                    <a:lnTo>
                      <a:pt x="199" y="118"/>
                    </a:lnTo>
                    <a:lnTo>
                      <a:pt x="213" y="117"/>
                    </a:lnTo>
                    <a:lnTo>
                      <a:pt x="211" y="115"/>
                    </a:lnTo>
                    <a:lnTo>
                      <a:pt x="208" y="111"/>
                    </a:lnTo>
                    <a:lnTo>
                      <a:pt x="206" y="109"/>
                    </a:lnTo>
                    <a:lnTo>
                      <a:pt x="204" y="105"/>
                    </a:lnTo>
                    <a:lnTo>
                      <a:pt x="201" y="103"/>
                    </a:lnTo>
                    <a:lnTo>
                      <a:pt x="199" y="100"/>
                    </a:lnTo>
                    <a:lnTo>
                      <a:pt x="198" y="96"/>
                    </a:lnTo>
                    <a:lnTo>
                      <a:pt x="197" y="93"/>
                    </a:lnTo>
                    <a:lnTo>
                      <a:pt x="196" y="90"/>
                    </a:lnTo>
                    <a:lnTo>
                      <a:pt x="194" y="88"/>
                    </a:lnTo>
                    <a:lnTo>
                      <a:pt x="193" y="86"/>
                    </a:lnTo>
                    <a:lnTo>
                      <a:pt x="192" y="83"/>
                    </a:lnTo>
                    <a:lnTo>
                      <a:pt x="192" y="81"/>
                    </a:lnTo>
                    <a:lnTo>
                      <a:pt x="191" y="79"/>
                    </a:lnTo>
                    <a:lnTo>
                      <a:pt x="190" y="76"/>
                    </a:lnTo>
                    <a:lnTo>
                      <a:pt x="190" y="74"/>
                    </a:lnTo>
                    <a:lnTo>
                      <a:pt x="184" y="74"/>
                    </a:lnTo>
                    <a:lnTo>
                      <a:pt x="169" y="73"/>
                    </a:lnTo>
                    <a:lnTo>
                      <a:pt x="153" y="70"/>
                    </a:lnTo>
                    <a:lnTo>
                      <a:pt x="138" y="68"/>
                    </a:lnTo>
                    <a:lnTo>
                      <a:pt x="123" y="65"/>
                    </a:lnTo>
                    <a:lnTo>
                      <a:pt x="109" y="61"/>
                    </a:lnTo>
                    <a:lnTo>
                      <a:pt x="95" y="56"/>
                    </a:lnTo>
                    <a:lnTo>
                      <a:pt x="81" y="50"/>
                    </a:lnTo>
                    <a:lnTo>
                      <a:pt x="67" y="45"/>
                    </a:lnTo>
                    <a:lnTo>
                      <a:pt x="54" y="38"/>
                    </a:lnTo>
                    <a:lnTo>
                      <a:pt x="41" y="31"/>
                    </a:lnTo>
                    <a:lnTo>
                      <a:pt x="29" y="22"/>
                    </a:lnTo>
                    <a:lnTo>
                      <a:pt x="16" y="14"/>
                    </a:lnTo>
                    <a:lnTo>
                      <a:pt x="6" y="5"/>
                    </a:lnTo>
                    <a:lnTo>
                      <a:pt x="0" y="0"/>
                    </a:lnTo>
                    <a:lnTo>
                      <a:pt x="4" y="8"/>
                    </a:lnTo>
                    <a:lnTo>
                      <a:pt x="8" y="18"/>
                    </a:lnTo>
                    <a:lnTo>
                      <a:pt x="13" y="26"/>
                    </a:lnTo>
                    <a:lnTo>
                      <a:pt x="18" y="34"/>
                    </a:lnTo>
                    <a:lnTo>
                      <a:pt x="24" y="42"/>
                    </a:lnTo>
                    <a:lnTo>
                      <a:pt x="29" y="50"/>
                    </a:lnTo>
                    <a:lnTo>
                      <a:pt x="35" y="57"/>
                    </a:lnTo>
                    <a:lnTo>
                      <a:pt x="42" y="66"/>
                    </a:lnTo>
                    <a:lnTo>
                      <a:pt x="42" y="66"/>
                    </a:lnTo>
                    <a:lnTo>
                      <a:pt x="48" y="70"/>
                    </a:lnTo>
                    <a:lnTo>
                      <a:pt x="48" y="72"/>
                    </a:lnTo>
                    <a:lnTo>
                      <a:pt x="48" y="72"/>
                    </a:lnTo>
                    <a:lnTo>
                      <a:pt x="49" y="73"/>
                    </a:lnTo>
                    <a:lnTo>
                      <a:pt x="50" y="73"/>
                    </a:lnTo>
                    <a:lnTo>
                      <a:pt x="50" y="74"/>
                    </a:lnTo>
                    <a:lnTo>
                      <a:pt x="52" y="74"/>
                    </a:lnTo>
                    <a:lnTo>
                      <a:pt x="52" y="75"/>
                    </a:lnTo>
                    <a:lnTo>
                      <a:pt x="53" y="75"/>
                    </a:lnTo>
                    <a:lnTo>
                      <a:pt x="53" y="76"/>
                    </a:lnTo>
                    <a:lnTo>
                      <a:pt x="54" y="76"/>
                    </a:lnTo>
                    <a:lnTo>
                      <a:pt x="54" y="76"/>
                    </a:lnTo>
                    <a:lnTo>
                      <a:pt x="56" y="79"/>
                    </a:lnTo>
                    <a:lnTo>
                      <a:pt x="59" y="81"/>
                    </a:lnTo>
                    <a:lnTo>
                      <a:pt x="62" y="83"/>
                    </a:lnTo>
                    <a:lnTo>
                      <a:pt x="64" y="86"/>
                    </a:lnTo>
                    <a:lnTo>
                      <a:pt x="67" y="88"/>
                    </a:lnTo>
                    <a:lnTo>
                      <a:pt x="70" y="90"/>
                    </a:lnTo>
                    <a:lnTo>
                      <a:pt x="73" y="91"/>
                    </a:lnTo>
                    <a:lnTo>
                      <a:pt x="76" y="94"/>
                    </a:lnTo>
                    <a:lnTo>
                      <a:pt x="79" y="95"/>
                    </a:lnTo>
                    <a:lnTo>
                      <a:pt x="81" y="96"/>
                    </a:lnTo>
                    <a:lnTo>
                      <a:pt x="83" y="96"/>
                    </a:lnTo>
                    <a:lnTo>
                      <a:pt x="86" y="97"/>
                    </a:lnTo>
                    <a:lnTo>
                      <a:pt x="88" y="98"/>
                    </a:lnTo>
                    <a:lnTo>
                      <a:pt x="90" y="100"/>
                    </a:lnTo>
                    <a:lnTo>
                      <a:pt x="93" y="101"/>
                    </a:lnTo>
                    <a:lnTo>
                      <a:pt x="95" y="102"/>
                    </a:lnTo>
                    <a:close/>
                  </a:path>
                </a:pathLst>
              </a:custGeom>
              <a:solidFill>
                <a:srgbClr val="BFBFA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82" name="Freeform 158"/>
              <p:cNvSpPr>
                <a:spLocks/>
              </p:cNvSpPr>
              <p:nvPr/>
            </p:nvSpPr>
            <p:spPr bwMode="auto">
              <a:xfrm>
                <a:off x="4870451" y="3371850"/>
                <a:ext cx="107950" cy="60325"/>
              </a:xfrm>
              <a:custGeom>
                <a:avLst/>
                <a:gdLst/>
                <a:ahLst/>
                <a:cxnLst>
                  <a:cxn ang="0">
                    <a:pos x="21" y="47"/>
                  </a:cxn>
                  <a:cxn ang="0">
                    <a:pos x="44" y="64"/>
                  </a:cxn>
                  <a:cxn ang="0">
                    <a:pos x="69" y="80"/>
                  </a:cxn>
                  <a:cxn ang="0">
                    <a:pos x="96" y="92"/>
                  </a:cxn>
                  <a:cxn ang="0">
                    <a:pos x="124" y="103"/>
                  </a:cxn>
                  <a:cxn ang="0">
                    <a:pos x="153" y="110"/>
                  </a:cxn>
                  <a:cxn ang="0">
                    <a:pos x="184" y="115"/>
                  </a:cxn>
                  <a:cxn ang="0">
                    <a:pos x="205" y="116"/>
                  </a:cxn>
                  <a:cxn ang="0">
                    <a:pos x="200" y="105"/>
                  </a:cxn>
                  <a:cxn ang="0">
                    <a:pos x="196" y="94"/>
                  </a:cxn>
                  <a:cxn ang="0">
                    <a:pos x="194" y="83"/>
                  </a:cxn>
                  <a:cxn ang="0">
                    <a:pos x="191" y="71"/>
                  </a:cxn>
                  <a:cxn ang="0">
                    <a:pos x="174" y="70"/>
                  </a:cxn>
                  <a:cxn ang="0">
                    <a:pos x="148" y="64"/>
                  </a:cxn>
                  <a:cxn ang="0">
                    <a:pos x="124" y="57"/>
                  </a:cxn>
                  <a:cxn ang="0">
                    <a:pos x="109" y="50"/>
                  </a:cxn>
                  <a:cxn ang="0">
                    <a:pos x="97" y="53"/>
                  </a:cxn>
                  <a:cxn ang="0">
                    <a:pos x="85" y="55"/>
                  </a:cxn>
                  <a:cxn ang="0">
                    <a:pos x="74" y="56"/>
                  </a:cxn>
                  <a:cxn ang="0">
                    <a:pos x="63" y="57"/>
                  </a:cxn>
                  <a:cxn ang="0">
                    <a:pos x="55" y="49"/>
                  </a:cxn>
                  <a:cxn ang="0">
                    <a:pos x="37" y="37"/>
                  </a:cxn>
                  <a:cxn ang="0">
                    <a:pos x="19" y="26"/>
                  </a:cxn>
                  <a:cxn ang="0">
                    <a:pos x="8" y="19"/>
                  </a:cxn>
                  <a:cxn ang="0">
                    <a:pos x="8" y="7"/>
                  </a:cxn>
                  <a:cxn ang="0">
                    <a:pos x="6" y="7"/>
                  </a:cxn>
                  <a:cxn ang="0">
                    <a:pos x="3" y="6"/>
                  </a:cxn>
                  <a:cxn ang="0">
                    <a:pos x="1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3" y="4"/>
                  </a:cxn>
                  <a:cxn ang="0">
                    <a:pos x="6" y="6"/>
                  </a:cxn>
                  <a:cxn ang="0">
                    <a:pos x="9" y="9"/>
                  </a:cxn>
                  <a:cxn ang="0">
                    <a:pos x="13" y="13"/>
                  </a:cxn>
                  <a:cxn ang="0">
                    <a:pos x="9" y="14"/>
                  </a:cxn>
                  <a:cxn ang="0">
                    <a:pos x="8" y="15"/>
                  </a:cxn>
                  <a:cxn ang="0">
                    <a:pos x="8" y="18"/>
                  </a:cxn>
                  <a:cxn ang="0">
                    <a:pos x="6" y="19"/>
                  </a:cxn>
                  <a:cxn ang="0">
                    <a:pos x="8" y="25"/>
                  </a:cxn>
                  <a:cxn ang="0">
                    <a:pos x="10" y="30"/>
                  </a:cxn>
                  <a:cxn ang="0">
                    <a:pos x="13" y="36"/>
                  </a:cxn>
                  <a:cxn ang="0">
                    <a:pos x="15" y="42"/>
                  </a:cxn>
                </a:cxnLst>
                <a:rect l="0" t="0" r="r" b="b"/>
                <a:pathLst>
                  <a:path w="205" h="116">
                    <a:moveTo>
                      <a:pt x="15" y="42"/>
                    </a:moveTo>
                    <a:lnTo>
                      <a:pt x="21" y="47"/>
                    </a:lnTo>
                    <a:lnTo>
                      <a:pt x="31" y="56"/>
                    </a:lnTo>
                    <a:lnTo>
                      <a:pt x="44" y="64"/>
                    </a:lnTo>
                    <a:lnTo>
                      <a:pt x="56" y="73"/>
                    </a:lnTo>
                    <a:lnTo>
                      <a:pt x="69" y="80"/>
                    </a:lnTo>
                    <a:lnTo>
                      <a:pt x="82" y="87"/>
                    </a:lnTo>
                    <a:lnTo>
                      <a:pt x="96" y="92"/>
                    </a:lnTo>
                    <a:lnTo>
                      <a:pt x="110" y="98"/>
                    </a:lnTo>
                    <a:lnTo>
                      <a:pt x="124" y="103"/>
                    </a:lnTo>
                    <a:lnTo>
                      <a:pt x="138" y="107"/>
                    </a:lnTo>
                    <a:lnTo>
                      <a:pt x="153" y="110"/>
                    </a:lnTo>
                    <a:lnTo>
                      <a:pt x="168" y="112"/>
                    </a:lnTo>
                    <a:lnTo>
                      <a:pt x="184" y="115"/>
                    </a:lnTo>
                    <a:lnTo>
                      <a:pt x="199" y="116"/>
                    </a:lnTo>
                    <a:lnTo>
                      <a:pt x="205" y="116"/>
                    </a:lnTo>
                    <a:lnTo>
                      <a:pt x="202" y="110"/>
                    </a:lnTo>
                    <a:lnTo>
                      <a:pt x="200" y="105"/>
                    </a:lnTo>
                    <a:lnTo>
                      <a:pt x="199" y="99"/>
                    </a:lnTo>
                    <a:lnTo>
                      <a:pt x="196" y="94"/>
                    </a:lnTo>
                    <a:lnTo>
                      <a:pt x="195" y="89"/>
                    </a:lnTo>
                    <a:lnTo>
                      <a:pt x="194" y="83"/>
                    </a:lnTo>
                    <a:lnTo>
                      <a:pt x="193" y="77"/>
                    </a:lnTo>
                    <a:lnTo>
                      <a:pt x="191" y="71"/>
                    </a:lnTo>
                    <a:lnTo>
                      <a:pt x="187" y="71"/>
                    </a:lnTo>
                    <a:lnTo>
                      <a:pt x="174" y="70"/>
                    </a:lnTo>
                    <a:lnTo>
                      <a:pt x="161" y="68"/>
                    </a:lnTo>
                    <a:lnTo>
                      <a:pt x="148" y="64"/>
                    </a:lnTo>
                    <a:lnTo>
                      <a:pt x="137" y="61"/>
                    </a:lnTo>
                    <a:lnTo>
                      <a:pt x="124" y="57"/>
                    </a:lnTo>
                    <a:lnTo>
                      <a:pt x="112" y="53"/>
                    </a:lnTo>
                    <a:lnTo>
                      <a:pt x="109" y="50"/>
                    </a:lnTo>
                    <a:lnTo>
                      <a:pt x="103" y="52"/>
                    </a:lnTo>
                    <a:lnTo>
                      <a:pt x="97" y="53"/>
                    </a:lnTo>
                    <a:lnTo>
                      <a:pt x="91" y="54"/>
                    </a:lnTo>
                    <a:lnTo>
                      <a:pt x="85" y="55"/>
                    </a:lnTo>
                    <a:lnTo>
                      <a:pt x="79" y="56"/>
                    </a:lnTo>
                    <a:lnTo>
                      <a:pt x="74" y="56"/>
                    </a:lnTo>
                    <a:lnTo>
                      <a:pt x="68" y="57"/>
                    </a:lnTo>
                    <a:lnTo>
                      <a:pt x="63" y="57"/>
                    </a:lnTo>
                    <a:lnTo>
                      <a:pt x="61" y="54"/>
                    </a:lnTo>
                    <a:lnTo>
                      <a:pt x="55" y="49"/>
                    </a:lnTo>
                    <a:lnTo>
                      <a:pt x="47" y="44"/>
                    </a:lnTo>
                    <a:lnTo>
                      <a:pt x="37" y="37"/>
                    </a:lnTo>
                    <a:lnTo>
                      <a:pt x="28" y="32"/>
                    </a:lnTo>
                    <a:lnTo>
                      <a:pt x="19" y="26"/>
                    </a:lnTo>
                    <a:lnTo>
                      <a:pt x="12" y="21"/>
                    </a:lnTo>
                    <a:lnTo>
                      <a:pt x="8" y="19"/>
                    </a:lnTo>
                    <a:lnTo>
                      <a:pt x="8" y="13"/>
                    </a:lnTo>
                    <a:lnTo>
                      <a:pt x="8" y="7"/>
                    </a:lnTo>
                    <a:lnTo>
                      <a:pt x="7" y="7"/>
                    </a:lnTo>
                    <a:lnTo>
                      <a:pt x="6" y="7"/>
                    </a:lnTo>
                    <a:lnTo>
                      <a:pt x="5" y="6"/>
                    </a:lnTo>
                    <a:lnTo>
                      <a:pt x="3" y="6"/>
                    </a:lnTo>
                    <a:lnTo>
                      <a:pt x="2" y="5"/>
                    </a:lnTo>
                    <a:lnTo>
                      <a:pt x="1" y="4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1" y="2"/>
                    </a:lnTo>
                    <a:lnTo>
                      <a:pt x="3" y="4"/>
                    </a:lnTo>
                    <a:lnTo>
                      <a:pt x="5" y="5"/>
                    </a:lnTo>
                    <a:lnTo>
                      <a:pt x="6" y="6"/>
                    </a:lnTo>
                    <a:lnTo>
                      <a:pt x="8" y="8"/>
                    </a:lnTo>
                    <a:lnTo>
                      <a:pt x="9" y="9"/>
                    </a:lnTo>
                    <a:lnTo>
                      <a:pt x="12" y="12"/>
                    </a:lnTo>
                    <a:lnTo>
                      <a:pt x="13" y="13"/>
                    </a:lnTo>
                    <a:lnTo>
                      <a:pt x="10" y="13"/>
                    </a:lnTo>
                    <a:lnTo>
                      <a:pt x="9" y="14"/>
                    </a:lnTo>
                    <a:lnTo>
                      <a:pt x="8" y="14"/>
                    </a:lnTo>
                    <a:lnTo>
                      <a:pt x="8" y="15"/>
                    </a:lnTo>
                    <a:lnTo>
                      <a:pt x="8" y="16"/>
                    </a:lnTo>
                    <a:lnTo>
                      <a:pt x="8" y="18"/>
                    </a:lnTo>
                    <a:lnTo>
                      <a:pt x="7" y="18"/>
                    </a:lnTo>
                    <a:lnTo>
                      <a:pt x="6" y="19"/>
                    </a:lnTo>
                    <a:lnTo>
                      <a:pt x="7" y="21"/>
                    </a:lnTo>
                    <a:lnTo>
                      <a:pt x="8" y="25"/>
                    </a:lnTo>
                    <a:lnTo>
                      <a:pt x="9" y="27"/>
                    </a:lnTo>
                    <a:lnTo>
                      <a:pt x="10" y="30"/>
                    </a:lnTo>
                    <a:lnTo>
                      <a:pt x="12" y="33"/>
                    </a:lnTo>
                    <a:lnTo>
                      <a:pt x="13" y="36"/>
                    </a:lnTo>
                    <a:lnTo>
                      <a:pt x="14" y="39"/>
                    </a:lnTo>
                    <a:lnTo>
                      <a:pt x="15" y="42"/>
                    </a:lnTo>
                    <a:close/>
                  </a:path>
                </a:pathLst>
              </a:custGeom>
              <a:solidFill>
                <a:srgbClr val="C4C4A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83" name="Freeform 159"/>
              <p:cNvSpPr>
                <a:spLocks/>
              </p:cNvSpPr>
              <p:nvPr/>
            </p:nvSpPr>
            <p:spPr bwMode="auto">
              <a:xfrm>
                <a:off x="4927601" y="3381375"/>
                <a:ext cx="42863" cy="26988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3" y="33"/>
                  </a:cxn>
                  <a:cxn ang="0">
                    <a:pos x="15" y="37"/>
                  </a:cxn>
                  <a:cxn ang="0">
                    <a:pos x="28" y="41"/>
                  </a:cxn>
                  <a:cxn ang="0">
                    <a:pos x="39" y="44"/>
                  </a:cxn>
                  <a:cxn ang="0">
                    <a:pos x="52" y="48"/>
                  </a:cxn>
                  <a:cxn ang="0">
                    <a:pos x="65" y="50"/>
                  </a:cxn>
                  <a:cxn ang="0">
                    <a:pos x="78" y="51"/>
                  </a:cxn>
                  <a:cxn ang="0">
                    <a:pos x="82" y="51"/>
                  </a:cxn>
                  <a:cxn ang="0">
                    <a:pos x="80" y="46"/>
                  </a:cxn>
                  <a:cxn ang="0">
                    <a:pos x="79" y="41"/>
                  </a:cxn>
                  <a:cxn ang="0">
                    <a:pos x="78" y="35"/>
                  </a:cxn>
                  <a:cxn ang="0">
                    <a:pos x="77" y="29"/>
                  </a:cxn>
                  <a:cxn ang="0">
                    <a:pos x="76" y="23"/>
                  </a:cxn>
                  <a:cxn ang="0">
                    <a:pos x="76" y="17"/>
                  </a:cxn>
                  <a:cxn ang="0">
                    <a:pos x="75" y="13"/>
                  </a:cxn>
                  <a:cxn ang="0">
                    <a:pos x="73" y="7"/>
                  </a:cxn>
                  <a:cxn ang="0">
                    <a:pos x="62" y="5"/>
                  </a:cxn>
                  <a:cxn ang="0">
                    <a:pos x="43" y="0"/>
                  </a:cxn>
                  <a:cxn ang="0">
                    <a:pos x="43" y="1"/>
                  </a:cxn>
                  <a:cxn ang="0">
                    <a:pos x="43" y="1"/>
                  </a:cxn>
                  <a:cxn ang="0">
                    <a:pos x="43" y="1"/>
                  </a:cxn>
                  <a:cxn ang="0">
                    <a:pos x="43" y="2"/>
                  </a:cxn>
                  <a:cxn ang="0">
                    <a:pos x="43" y="2"/>
                  </a:cxn>
                  <a:cxn ang="0">
                    <a:pos x="43" y="3"/>
                  </a:cxn>
                  <a:cxn ang="0">
                    <a:pos x="43" y="3"/>
                  </a:cxn>
                  <a:cxn ang="0">
                    <a:pos x="43" y="5"/>
                  </a:cxn>
                  <a:cxn ang="0">
                    <a:pos x="41" y="6"/>
                  </a:cxn>
                  <a:cxn ang="0">
                    <a:pos x="38" y="8"/>
                  </a:cxn>
                  <a:cxn ang="0">
                    <a:pos x="37" y="10"/>
                  </a:cxn>
                  <a:cxn ang="0">
                    <a:pos x="35" y="13"/>
                  </a:cxn>
                  <a:cxn ang="0">
                    <a:pos x="34" y="14"/>
                  </a:cxn>
                  <a:cxn ang="0">
                    <a:pos x="32" y="16"/>
                  </a:cxn>
                  <a:cxn ang="0">
                    <a:pos x="31" y="19"/>
                  </a:cxn>
                  <a:cxn ang="0">
                    <a:pos x="31" y="21"/>
                  </a:cxn>
                  <a:cxn ang="0">
                    <a:pos x="25" y="27"/>
                  </a:cxn>
                  <a:cxn ang="0">
                    <a:pos x="23" y="27"/>
                  </a:cxn>
                  <a:cxn ang="0">
                    <a:pos x="21" y="27"/>
                  </a:cxn>
                  <a:cxn ang="0">
                    <a:pos x="17" y="27"/>
                  </a:cxn>
                  <a:cxn ang="0">
                    <a:pos x="14" y="28"/>
                  </a:cxn>
                  <a:cxn ang="0">
                    <a:pos x="10" y="28"/>
                  </a:cxn>
                  <a:cxn ang="0">
                    <a:pos x="7" y="29"/>
                  </a:cxn>
                  <a:cxn ang="0">
                    <a:pos x="3" y="29"/>
                  </a:cxn>
                  <a:cxn ang="0">
                    <a:pos x="0" y="30"/>
                  </a:cxn>
                </a:cxnLst>
                <a:rect l="0" t="0" r="r" b="b"/>
                <a:pathLst>
                  <a:path w="82" h="51">
                    <a:moveTo>
                      <a:pt x="0" y="30"/>
                    </a:moveTo>
                    <a:lnTo>
                      <a:pt x="3" y="33"/>
                    </a:lnTo>
                    <a:lnTo>
                      <a:pt x="15" y="37"/>
                    </a:lnTo>
                    <a:lnTo>
                      <a:pt x="28" y="41"/>
                    </a:lnTo>
                    <a:lnTo>
                      <a:pt x="39" y="44"/>
                    </a:lnTo>
                    <a:lnTo>
                      <a:pt x="52" y="48"/>
                    </a:lnTo>
                    <a:lnTo>
                      <a:pt x="65" y="50"/>
                    </a:lnTo>
                    <a:lnTo>
                      <a:pt x="78" y="51"/>
                    </a:lnTo>
                    <a:lnTo>
                      <a:pt x="82" y="51"/>
                    </a:lnTo>
                    <a:lnTo>
                      <a:pt x="80" y="46"/>
                    </a:lnTo>
                    <a:lnTo>
                      <a:pt x="79" y="41"/>
                    </a:lnTo>
                    <a:lnTo>
                      <a:pt x="78" y="35"/>
                    </a:lnTo>
                    <a:lnTo>
                      <a:pt x="77" y="29"/>
                    </a:lnTo>
                    <a:lnTo>
                      <a:pt x="76" y="23"/>
                    </a:lnTo>
                    <a:lnTo>
                      <a:pt x="76" y="17"/>
                    </a:lnTo>
                    <a:lnTo>
                      <a:pt x="75" y="13"/>
                    </a:lnTo>
                    <a:lnTo>
                      <a:pt x="73" y="7"/>
                    </a:lnTo>
                    <a:lnTo>
                      <a:pt x="62" y="5"/>
                    </a:lnTo>
                    <a:lnTo>
                      <a:pt x="43" y="0"/>
                    </a:lnTo>
                    <a:lnTo>
                      <a:pt x="43" y="1"/>
                    </a:lnTo>
                    <a:lnTo>
                      <a:pt x="43" y="1"/>
                    </a:lnTo>
                    <a:lnTo>
                      <a:pt x="43" y="1"/>
                    </a:lnTo>
                    <a:lnTo>
                      <a:pt x="43" y="2"/>
                    </a:lnTo>
                    <a:lnTo>
                      <a:pt x="43" y="2"/>
                    </a:lnTo>
                    <a:lnTo>
                      <a:pt x="43" y="3"/>
                    </a:lnTo>
                    <a:lnTo>
                      <a:pt x="43" y="3"/>
                    </a:lnTo>
                    <a:lnTo>
                      <a:pt x="43" y="5"/>
                    </a:lnTo>
                    <a:lnTo>
                      <a:pt x="41" y="6"/>
                    </a:lnTo>
                    <a:lnTo>
                      <a:pt x="38" y="8"/>
                    </a:lnTo>
                    <a:lnTo>
                      <a:pt x="37" y="10"/>
                    </a:lnTo>
                    <a:lnTo>
                      <a:pt x="35" y="13"/>
                    </a:lnTo>
                    <a:lnTo>
                      <a:pt x="34" y="14"/>
                    </a:lnTo>
                    <a:lnTo>
                      <a:pt x="32" y="16"/>
                    </a:lnTo>
                    <a:lnTo>
                      <a:pt x="31" y="19"/>
                    </a:lnTo>
                    <a:lnTo>
                      <a:pt x="31" y="21"/>
                    </a:lnTo>
                    <a:lnTo>
                      <a:pt x="25" y="27"/>
                    </a:lnTo>
                    <a:lnTo>
                      <a:pt x="23" y="27"/>
                    </a:lnTo>
                    <a:lnTo>
                      <a:pt x="21" y="27"/>
                    </a:lnTo>
                    <a:lnTo>
                      <a:pt x="17" y="27"/>
                    </a:lnTo>
                    <a:lnTo>
                      <a:pt x="14" y="28"/>
                    </a:lnTo>
                    <a:lnTo>
                      <a:pt x="10" y="28"/>
                    </a:lnTo>
                    <a:lnTo>
                      <a:pt x="7" y="29"/>
                    </a:lnTo>
                    <a:lnTo>
                      <a:pt x="3" y="29"/>
                    </a:ln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C8C8B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84" name="Freeform 160"/>
              <p:cNvSpPr>
                <a:spLocks/>
              </p:cNvSpPr>
              <p:nvPr/>
            </p:nvSpPr>
            <p:spPr bwMode="auto">
              <a:xfrm>
                <a:off x="4949826" y="3359150"/>
                <a:ext cx="15875" cy="26988"/>
              </a:xfrm>
              <a:custGeom>
                <a:avLst/>
                <a:gdLst/>
                <a:ahLst/>
                <a:cxnLst>
                  <a:cxn ang="0">
                    <a:pos x="0" y="43"/>
                  </a:cxn>
                  <a:cxn ang="0">
                    <a:pos x="19" y="48"/>
                  </a:cxn>
                  <a:cxn ang="0">
                    <a:pos x="30" y="50"/>
                  </a:cxn>
                  <a:cxn ang="0">
                    <a:pos x="30" y="44"/>
                  </a:cxn>
                  <a:cxn ang="0">
                    <a:pos x="29" y="38"/>
                  </a:cxn>
                  <a:cxn ang="0">
                    <a:pos x="29" y="34"/>
                  </a:cxn>
                  <a:cxn ang="0">
                    <a:pos x="28" y="28"/>
                  </a:cxn>
                  <a:cxn ang="0">
                    <a:pos x="28" y="22"/>
                  </a:cxn>
                  <a:cxn ang="0">
                    <a:pos x="28" y="16"/>
                  </a:cxn>
                  <a:cxn ang="0">
                    <a:pos x="28" y="11"/>
                  </a:cxn>
                  <a:cxn ang="0">
                    <a:pos x="27" y="5"/>
                  </a:cxn>
                  <a:cxn ang="0">
                    <a:pos x="27" y="5"/>
                  </a:cxn>
                  <a:cxn ang="0">
                    <a:pos x="11" y="1"/>
                  </a:cxn>
                  <a:cxn ang="0">
                    <a:pos x="6" y="0"/>
                  </a:cxn>
                  <a:cxn ang="0">
                    <a:pos x="5" y="4"/>
                  </a:cxn>
                  <a:cxn ang="0">
                    <a:pos x="4" y="10"/>
                  </a:cxn>
                  <a:cxn ang="0">
                    <a:pos x="2" y="16"/>
                  </a:cxn>
                  <a:cxn ang="0">
                    <a:pos x="1" y="22"/>
                  </a:cxn>
                  <a:cxn ang="0">
                    <a:pos x="1" y="27"/>
                  </a:cxn>
                  <a:cxn ang="0">
                    <a:pos x="0" y="32"/>
                  </a:cxn>
                  <a:cxn ang="0">
                    <a:pos x="0" y="37"/>
                  </a:cxn>
                  <a:cxn ang="0">
                    <a:pos x="0" y="43"/>
                  </a:cxn>
                </a:cxnLst>
                <a:rect l="0" t="0" r="r" b="b"/>
                <a:pathLst>
                  <a:path w="30" h="50">
                    <a:moveTo>
                      <a:pt x="0" y="43"/>
                    </a:moveTo>
                    <a:lnTo>
                      <a:pt x="19" y="48"/>
                    </a:lnTo>
                    <a:lnTo>
                      <a:pt x="30" y="50"/>
                    </a:lnTo>
                    <a:lnTo>
                      <a:pt x="30" y="44"/>
                    </a:lnTo>
                    <a:lnTo>
                      <a:pt x="29" y="38"/>
                    </a:lnTo>
                    <a:lnTo>
                      <a:pt x="29" y="34"/>
                    </a:lnTo>
                    <a:lnTo>
                      <a:pt x="28" y="28"/>
                    </a:lnTo>
                    <a:lnTo>
                      <a:pt x="28" y="22"/>
                    </a:lnTo>
                    <a:lnTo>
                      <a:pt x="28" y="16"/>
                    </a:lnTo>
                    <a:lnTo>
                      <a:pt x="28" y="11"/>
                    </a:lnTo>
                    <a:lnTo>
                      <a:pt x="27" y="5"/>
                    </a:lnTo>
                    <a:lnTo>
                      <a:pt x="27" y="5"/>
                    </a:lnTo>
                    <a:lnTo>
                      <a:pt x="11" y="1"/>
                    </a:lnTo>
                    <a:lnTo>
                      <a:pt x="6" y="0"/>
                    </a:lnTo>
                    <a:lnTo>
                      <a:pt x="5" y="4"/>
                    </a:lnTo>
                    <a:lnTo>
                      <a:pt x="4" y="10"/>
                    </a:lnTo>
                    <a:lnTo>
                      <a:pt x="2" y="16"/>
                    </a:lnTo>
                    <a:lnTo>
                      <a:pt x="1" y="22"/>
                    </a:lnTo>
                    <a:lnTo>
                      <a:pt x="1" y="27"/>
                    </a:lnTo>
                    <a:lnTo>
                      <a:pt x="0" y="32"/>
                    </a:lnTo>
                    <a:lnTo>
                      <a:pt x="0" y="37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DCDB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85" name="Freeform 161"/>
              <p:cNvSpPr>
                <a:spLocks/>
              </p:cNvSpPr>
              <p:nvPr/>
            </p:nvSpPr>
            <p:spPr bwMode="auto">
              <a:xfrm>
                <a:off x="4953001" y="3335338"/>
                <a:ext cx="12700" cy="26988"/>
              </a:xfrm>
              <a:custGeom>
                <a:avLst/>
                <a:gdLst/>
                <a:ahLst/>
                <a:cxnLst>
                  <a:cxn ang="0">
                    <a:pos x="0" y="44"/>
                  </a:cxn>
                  <a:cxn ang="0">
                    <a:pos x="5" y="45"/>
                  </a:cxn>
                  <a:cxn ang="0">
                    <a:pos x="21" y="49"/>
                  </a:cxn>
                  <a:cxn ang="0">
                    <a:pos x="21" y="49"/>
                  </a:cxn>
                  <a:cxn ang="0">
                    <a:pos x="21" y="44"/>
                  </a:cxn>
                  <a:cxn ang="0">
                    <a:pos x="21" y="38"/>
                  </a:cxn>
                  <a:cxn ang="0">
                    <a:pos x="21" y="32"/>
                  </a:cxn>
                  <a:cxn ang="0">
                    <a:pos x="21" y="27"/>
                  </a:cxn>
                  <a:cxn ang="0">
                    <a:pos x="22" y="21"/>
                  </a:cxn>
                  <a:cxn ang="0">
                    <a:pos x="22" y="16"/>
                  </a:cxn>
                  <a:cxn ang="0">
                    <a:pos x="22" y="10"/>
                  </a:cxn>
                  <a:cxn ang="0">
                    <a:pos x="23" y="5"/>
                  </a:cxn>
                  <a:cxn ang="0">
                    <a:pos x="17" y="4"/>
                  </a:cxn>
                  <a:cxn ang="0">
                    <a:pos x="9" y="0"/>
                  </a:cxn>
                  <a:cxn ang="0">
                    <a:pos x="8" y="6"/>
                  </a:cxn>
                  <a:cxn ang="0">
                    <a:pos x="7" y="11"/>
                  </a:cxn>
                  <a:cxn ang="0">
                    <a:pos x="6" y="17"/>
                  </a:cxn>
                  <a:cxn ang="0">
                    <a:pos x="5" y="21"/>
                  </a:cxn>
                  <a:cxn ang="0">
                    <a:pos x="3" y="27"/>
                  </a:cxn>
                  <a:cxn ang="0">
                    <a:pos x="2" y="32"/>
                  </a:cxn>
                  <a:cxn ang="0">
                    <a:pos x="1" y="38"/>
                  </a:cxn>
                  <a:cxn ang="0">
                    <a:pos x="0" y="44"/>
                  </a:cxn>
                </a:cxnLst>
                <a:rect l="0" t="0" r="r" b="b"/>
                <a:pathLst>
                  <a:path w="23" h="49">
                    <a:moveTo>
                      <a:pt x="0" y="44"/>
                    </a:moveTo>
                    <a:lnTo>
                      <a:pt x="5" y="45"/>
                    </a:lnTo>
                    <a:lnTo>
                      <a:pt x="21" y="49"/>
                    </a:lnTo>
                    <a:lnTo>
                      <a:pt x="21" y="49"/>
                    </a:lnTo>
                    <a:lnTo>
                      <a:pt x="21" y="44"/>
                    </a:lnTo>
                    <a:lnTo>
                      <a:pt x="21" y="38"/>
                    </a:lnTo>
                    <a:lnTo>
                      <a:pt x="21" y="32"/>
                    </a:lnTo>
                    <a:lnTo>
                      <a:pt x="21" y="27"/>
                    </a:lnTo>
                    <a:lnTo>
                      <a:pt x="22" y="21"/>
                    </a:lnTo>
                    <a:lnTo>
                      <a:pt x="22" y="16"/>
                    </a:lnTo>
                    <a:lnTo>
                      <a:pt x="22" y="10"/>
                    </a:lnTo>
                    <a:lnTo>
                      <a:pt x="23" y="5"/>
                    </a:lnTo>
                    <a:lnTo>
                      <a:pt x="17" y="4"/>
                    </a:lnTo>
                    <a:lnTo>
                      <a:pt x="9" y="0"/>
                    </a:lnTo>
                    <a:lnTo>
                      <a:pt x="8" y="6"/>
                    </a:lnTo>
                    <a:lnTo>
                      <a:pt x="7" y="11"/>
                    </a:lnTo>
                    <a:lnTo>
                      <a:pt x="6" y="17"/>
                    </a:lnTo>
                    <a:lnTo>
                      <a:pt x="5" y="21"/>
                    </a:lnTo>
                    <a:lnTo>
                      <a:pt x="3" y="27"/>
                    </a:lnTo>
                    <a:lnTo>
                      <a:pt x="2" y="32"/>
                    </a:lnTo>
                    <a:lnTo>
                      <a:pt x="1" y="38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D2D2C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86" name="Freeform 162"/>
              <p:cNvSpPr>
                <a:spLocks/>
              </p:cNvSpPr>
              <p:nvPr/>
            </p:nvSpPr>
            <p:spPr bwMode="auto">
              <a:xfrm>
                <a:off x="4957763" y="3313113"/>
                <a:ext cx="11113" cy="25400"/>
              </a:xfrm>
              <a:custGeom>
                <a:avLst/>
                <a:gdLst/>
                <a:ahLst/>
                <a:cxnLst>
                  <a:cxn ang="0">
                    <a:pos x="0" y="44"/>
                  </a:cxn>
                  <a:cxn ang="0">
                    <a:pos x="8" y="48"/>
                  </a:cxn>
                  <a:cxn ang="0">
                    <a:pos x="14" y="49"/>
                  </a:cxn>
                  <a:cxn ang="0">
                    <a:pos x="14" y="43"/>
                  </a:cxn>
                  <a:cxn ang="0">
                    <a:pos x="15" y="37"/>
                  </a:cxn>
                  <a:cxn ang="0">
                    <a:pos x="15" y="33"/>
                  </a:cxn>
                  <a:cxn ang="0">
                    <a:pos x="17" y="27"/>
                  </a:cxn>
                  <a:cxn ang="0">
                    <a:pos x="18" y="22"/>
                  </a:cxn>
                  <a:cxn ang="0">
                    <a:pos x="18" y="16"/>
                  </a:cxn>
                  <a:cxn ang="0">
                    <a:pos x="19" y="10"/>
                  </a:cxn>
                  <a:cxn ang="0">
                    <a:pos x="20" y="6"/>
                  </a:cxn>
                  <a:cxn ang="0">
                    <a:pos x="13" y="3"/>
                  </a:cxn>
                  <a:cxn ang="0">
                    <a:pos x="6" y="0"/>
                  </a:cxn>
                  <a:cxn ang="0">
                    <a:pos x="6" y="5"/>
                  </a:cxn>
                  <a:cxn ang="0">
                    <a:pos x="6" y="10"/>
                  </a:cxn>
                  <a:cxn ang="0">
                    <a:pos x="5" y="16"/>
                  </a:cxn>
                  <a:cxn ang="0">
                    <a:pos x="5" y="22"/>
                  </a:cxn>
                  <a:cxn ang="0">
                    <a:pos x="4" y="27"/>
                  </a:cxn>
                  <a:cxn ang="0">
                    <a:pos x="3" y="33"/>
                  </a:cxn>
                  <a:cxn ang="0">
                    <a:pos x="1" y="38"/>
                  </a:cxn>
                  <a:cxn ang="0">
                    <a:pos x="0" y="44"/>
                  </a:cxn>
                </a:cxnLst>
                <a:rect l="0" t="0" r="r" b="b"/>
                <a:pathLst>
                  <a:path w="20" h="49">
                    <a:moveTo>
                      <a:pt x="0" y="44"/>
                    </a:moveTo>
                    <a:lnTo>
                      <a:pt x="8" y="48"/>
                    </a:lnTo>
                    <a:lnTo>
                      <a:pt x="14" y="49"/>
                    </a:lnTo>
                    <a:lnTo>
                      <a:pt x="14" y="43"/>
                    </a:lnTo>
                    <a:lnTo>
                      <a:pt x="15" y="37"/>
                    </a:lnTo>
                    <a:lnTo>
                      <a:pt x="15" y="33"/>
                    </a:lnTo>
                    <a:lnTo>
                      <a:pt x="17" y="27"/>
                    </a:lnTo>
                    <a:lnTo>
                      <a:pt x="18" y="22"/>
                    </a:lnTo>
                    <a:lnTo>
                      <a:pt x="18" y="16"/>
                    </a:lnTo>
                    <a:lnTo>
                      <a:pt x="19" y="10"/>
                    </a:lnTo>
                    <a:lnTo>
                      <a:pt x="20" y="6"/>
                    </a:lnTo>
                    <a:lnTo>
                      <a:pt x="13" y="3"/>
                    </a:lnTo>
                    <a:lnTo>
                      <a:pt x="6" y="0"/>
                    </a:lnTo>
                    <a:lnTo>
                      <a:pt x="6" y="5"/>
                    </a:lnTo>
                    <a:lnTo>
                      <a:pt x="6" y="10"/>
                    </a:lnTo>
                    <a:lnTo>
                      <a:pt x="5" y="16"/>
                    </a:lnTo>
                    <a:lnTo>
                      <a:pt x="5" y="22"/>
                    </a:lnTo>
                    <a:lnTo>
                      <a:pt x="4" y="27"/>
                    </a:lnTo>
                    <a:lnTo>
                      <a:pt x="3" y="33"/>
                    </a:lnTo>
                    <a:lnTo>
                      <a:pt x="1" y="38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D6D6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87" name="Freeform 163"/>
              <p:cNvSpPr>
                <a:spLocks/>
              </p:cNvSpPr>
              <p:nvPr/>
            </p:nvSpPr>
            <p:spPr bwMode="auto">
              <a:xfrm>
                <a:off x="4960938" y="3257550"/>
                <a:ext cx="33338" cy="58738"/>
              </a:xfrm>
              <a:custGeom>
                <a:avLst/>
                <a:gdLst/>
                <a:ahLst/>
                <a:cxnLst>
                  <a:cxn ang="0">
                    <a:pos x="0" y="103"/>
                  </a:cxn>
                  <a:cxn ang="0">
                    <a:pos x="7" y="106"/>
                  </a:cxn>
                  <a:cxn ang="0">
                    <a:pos x="14" y="109"/>
                  </a:cxn>
                  <a:cxn ang="0">
                    <a:pos x="18" y="97"/>
                  </a:cxn>
                  <a:cxn ang="0">
                    <a:pos x="20" y="87"/>
                  </a:cxn>
                  <a:cxn ang="0">
                    <a:pos x="23" y="75"/>
                  </a:cxn>
                  <a:cxn ang="0">
                    <a:pos x="27" y="64"/>
                  </a:cxn>
                  <a:cxn ang="0">
                    <a:pos x="32" y="54"/>
                  </a:cxn>
                  <a:cxn ang="0">
                    <a:pos x="36" y="43"/>
                  </a:cxn>
                  <a:cxn ang="0">
                    <a:pos x="41" y="33"/>
                  </a:cxn>
                  <a:cxn ang="0">
                    <a:pos x="46" y="22"/>
                  </a:cxn>
                  <a:cxn ang="0">
                    <a:pos x="48" y="20"/>
                  </a:cxn>
                  <a:cxn ang="0">
                    <a:pos x="50" y="17"/>
                  </a:cxn>
                  <a:cxn ang="0">
                    <a:pos x="52" y="15"/>
                  </a:cxn>
                  <a:cxn ang="0">
                    <a:pos x="54" y="12"/>
                  </a:cxn>
                  <a:cxn ang="0">
                    <a:pos x="55" y="9"/>
                  </a:cxn>
                  <a:cxn ang="0">
                    <a:pos x="57" y="7"/>
                  </a:cxn>
                  <a:cxn ang="0">
                    <a:pos x="60" y="5"/>
                  </a:cxn>
                  <a:cxn ang="0">
                    <a:pos x="61" y="2"/>
                  </a:cxn>
                  <a:cxn ang="0">
                    <a:pos x="61" y="2"/>
                  </a:cxn>
                  <a:cxn ang="0">
                    <a:pos x="61" y="1"/>
                  </a:cxn>
                  <a:cxn ang="0">
                    <a:pos x="61" y="1"/>
                  </a:cxn>
                  <a:cxn ang="0">
                    <a:pos x="61" y="1"/>
                  </a:cxn>
                  <a:cxn ang="0">
                    <a:pos x="61" y="1"/>
                  </a:cxn>
                  <a:cxn ang="0">
                    <a:pos x="61" y="1"/>
                  </a:cxn>
                  <a:cxn ang="0">
                    <a:pos x="62" y="1"/>
                  </a:cxn>
                  <a:cxn ang="0">
                    <a:pos x="62" y="0"/>
                  </a:cxn>
                  <a:cxn ang="0">
                    <a:pos x="61" y="1"/>
                  </a:cxn>
                  <a:cxn ang="0">
                    <a:pos x="60" y="3"/>
                  </a:cxn>
                  <a:cxn ang="0">
                    <a:pos x="57" y="6"/>
                  </a:cxn>
                  <a:cxn ang="0">
                    <a:pos x="55" y="8"/>
                  </a:cxn>
                  <a:cxn ang="0">
                    <a:pos x="53" y="12"/>
                  </a:cxn>
                  <a:cxn ang="0">
                    <a:pos x="50" y="14"/>
                  </a:cxn>
                  <a:cxn ang="0">
                    <a:pos x="47" y="16"/>
                  </a:cxn>
                  <a:cxn ang="0">
                    <a:pos x="45" y="17"/>
                  </a:cxn>
                  <a:cxn ang="0">
                    <a:pos x="43" y="22"/>
                  </a:cxn>
                  <a:cxn ang="0">
                    <a:pos x="39" y="33"/>
                  </a:cxn>
                  <a:cxn ang="0">
                    <a:pos x="33" y="46"/>
                  </a:cxn>
                  <a:cxn ang="0">
                    <a:pos x="25" y="61"/>
                  </a:cxn>
                  <a:cxn ang="0">
                    <a:pos x="18" y="75"/>
                  </a:cxn>
                  <a:cxn ang="0">
                    <a:pos x="9" y="88"/>
                  </a:cxn>
                  <a:cxn ang="0">
                    <a:pos x="4" y="97"/>
                  </a:cxn>
                  <a:cxn ang="0">
                    <a:pos x="0" y="99"/>
                  </a:cxn>
                  <a:cxn ang="0">
                    <a:pos x="0" y="101"/>
                  </a:cxn>
                  <a:cxn ang="0">
                    <a:pos x="0" y="101"/>
                  </a:cxn>
                  <a:cxn ang="0">
                    <a:pos x="0" y="101"/>
                  </a:cxn>
                  <a:cxn ang="0">
                    <a:pos x="0" y="102"/>
                  </a:cxn>
                  <a:cxn ang="0">
                    <a:pos x="0" y="102"/>
                  </a:cxn>
                  <a:cxn ang="0">
                    <a:pos x="0" y="102"/>
                  </a:cxn>
                  <a:cxn ang="0">
                    <a:pos x="0" y="102"/>
                  </a:cxn>
                  <a:cxn ang="0">
                    <a:pos x="0" y="103"/>
                  </a:cxn>
                </a:cxnLst>
                <a:rect l="0" t="0" r="r" b="b"/>
                <a:pathLst>
                  <a:path w="62" h="109">
                    <a:moveTo>
                      <a:pt x="0" y="103"/>
                    </a:moveTo>
                    <a:lnTo>
                      <a:pt x="7" y="106"/>
                    </a:lnTo>
                    <a:lnTo>
                      <a:pt x="14" y="109"/>
                    </a:lnTo>
                    <a:lnTo>
                      <a:pt x="18" y="97"/>
                    </a:lnTo>
                    <a:lnTo>
                      <a:pt x="20" y="87"/>
                    </a:lnTo>
                    <a:lnTo>
                      <a:pt x="23" y="75"/>
                    </a:lnTo>
                    <a:lnTo>
                      <a:pt x="27" y="64"/>
                    </a:lnTo>
                    <a:lnTo>
                      <a:pt x="32" y="54"/>
                    </a:lnTo>
                    <a:lnTo>
                      <a:pt x="36" y="43"/>
                    </a:lnTo>
                    <a:lnTo>
                      <a:pt x="41" y="33"/>
                    </a:lnTo>
                    <a:lnTo>
                      <a:pt x="46" y="22"/>
                    </a:lnTo>
                    <a:lnTo>
                      <a:pt x="48" y="20"/>
                    </a:lnTo>
                    <a:lnTo>
                      <a:pt x="50" y="17"/>
                    </a:lnTo>
                    <a:lnTo>
                      <a:pt x="52" y="15"/>
                    </a:lnTo>
                    <a:lnTo>
                      <a:pt x="54" y="12"/>
                    </a:lnTo>
                    <a:lnTo>
                      <a:pt x="55" y="9"/>
                    </a:lnTo>
                    <a:lnTo>
                      <a:pt x="57" y="7"/>
                    </a:lnTo>
                    <a:lnTo>
                      <a:pt x="60" y="5"/>
                    </a:lnTo>
                    <a:lnTo>
                      <a:pt x="61" y="2"/>
                    </a:lnTo>
                    <a:lnTo>
                      <a:pt x="61" y="2"/>
                    </a:lnTo>
                    <a:lnTo>
                      <a:pt x="61" y="1"/>
                    </a:lnTo>
                    <a:lnTo>
                      <a:pt x="61" y="1"/>
                    </a:lnTo>
                    <a:lnTo>
                      <a:pt x="61" y="1"/>
                    </a:lnTo>
                    <a:lnTo>
                      <a:pt x="61" y="1"/>
                    </a:lnTo>
                    <a:lnTo>
                      <a:pt x="61" y="1"/>
                    </a:lnTo>
                    <a:lnTo>
                      <a:pt x="62" y="1"/>
                    </a:lnTo>
                    <a:lnTo>
                      <a:pt x="62" y="0"/>
                    </a:lnTo>
                    <a:lnTo>
                      <a:pt x="61" y="1"/>
                    </a:lnTo>
                    <a:lnTo>
                      <a:pt x="60" y="3"/>
                    </a:lnTo>
                    <a:lnTo>
                      <a:pt x="57" y="6"/>
                    </a:lnTo>
                    <a:lnTo>
                      <a:pt x="55" y="8"/>
                    </a:lnTo>
                    <a:lnTo>
                      <a:pt x="53" y="12"/>
                    </a:lnTo>
                    <a:lnTo>
                      <a:pt x="50" y="14"/>
                    </a:lnTo>
                    <a:lnTo>
                      <a:pt x="47" y="16"/>
                    </a:lnTo>
                    <a:lnTo>
                      <a:pt x="45" y="17"/>
                    </a:lnTo>
                    <a:lnTo>
                      <a:pt x="43" y="22"/>
                    </a:lnTo>
                    <a:lnTo>
                      <a:pt x="39" y="33"/>
                    </a:lnTo>
                    <a:lnTo>
                      <a:pt x="33" y="46"/>
                    </a:lnTo>
                    <a:lnTo>
                      <a:pt x="25" y="61"/>
                    </a:lnTo>
                    <a:lnTo>
                      <a:pt x="18" y="75"/>
                    </a:lnTo>
                    <a:lnTo>
                      <a:pt x="9" y="88"/>
                    </a:lnTo>
                    <a:lnTo>
                      <a:pt x="4" y="97"/>
                    </a:lnTo>
                    <a:lnTo>
                      <a:pt x="0" y="99"/>
                    </a:lnTo>
                    <a:lnTo>
                      <a:pt x="0" y="101"/>
                    </a:lnTo>
                    <a:lnTo>
                      <a:pt x="0" y="101"/>
                    </a:lnTo>
                    <a:lnTo>
                      <a:pt x="0" y="101"/>
                    </a:lnTo>
                    <a:lnTo>
                      <a:pt x="0" y="102"/>
                    </a:lnTo>
                    <a:lnTo>
                      <a:pt x="0" y="102"/>
                    </a:lnTo>
                    <a:lnTo>
                      <a:pt x="0" y="102"/>
                    </a:lnTo>
                    <a:lnTo>
                      <a:pt x="0" y="102"/>
                    </a:lnTo>
                    <a:lnTo>
                      <a:pt x="0" y="103"/>
                    </a:lnTo>
                    <a:close/>
                  </a:path>
                </a:pathLst>
              </a:custGeom>
              <a:solidFill>
                <a:srgbClr val="DBDBD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88" name="Freeform 164"/>
              <p:cNvSpPr>
                <a:spLocks/>
              </p:cNvSpPr>
              <p:nvPr/>
            </p:nvSpPr>
            <p:spPr bwMode="auto">
              <a:xfrm>
                <a:off x="4973638" y="3257550"/>
                <a:ext cx="20638" cy="36513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3" y="65"/>
                  </a:cxn>
                  <a:cxn ang="0">
                    <a:pos x="5" y="67"/>
                  </a:cxn>
                  <a:cxn ang="0">
                    <a:pos x="6" y="61"/>
                  </a:cxn>
                  <a:cxn ang="0">
                    <a:pos x="8" y="55"/>
                  </a:cxn>
                  <a:cxn ang="0">
                    <a:pos x="11" y="49"/>
                  </a:cxn>
                  <a:cxn ang="0">
                    <a:pos x="13" y="44"/>
                  </a:cxn>
                  <a:cxn ang="0">
                    <a:pos x="16" y="39"/>
                  </a:cxn>
                  <a:cxn ang="0">
                    <a:pos x="19" y="33"/>
                  </a:cxn>
                  <a:cxn ang="0">
                    <a:pos x="21" y="28"/>
                  </a:cxn>
                  <a:cxn ang="0">
                    <a:pos x="24" y="22"/>
                  </a:cxn>
                  <a:cxn ang="0">
                    <a:pos x="26" y="20"/>
                  </a:cxn>
                  <a:cxn ang="0">
                    <a:pos x="28" y="17"/>
                  </a:cxn>
                  <a:cxn ang="0">
                    <a:pos x="30" y="15"/>
                  </a:cxn>
                  <a:cxn ang="0">
                    <a:pos x="32" y="12"/>
                  </a:cxn>
                  <a:cxn ang="0">
                    <a:pos x="33" y="9"/>
                  </a:cxn>
                  <a:cxn ang="0">
                    <a:pos x="35" y="7"/>
                  </a:cxn>
                  <a:cxn ang="0">
                    <a:pos x="38" y="5"/>
                  </a:cxn>
                  <a:cxn ang="0">
                    <a:pos x="39" y="2"/>
                  </a:cxn>
                  <a:cxn ang="0">
                    <a:pos x="39" y="2"/>
                  </a:cxn>
                  <a:cxn ang="0">
                    <a:pos x="39" y="1"/>
                  </a:cxn>
                  <a:cxn ang="0">
                    <a:pos x="39" y="1"/>
                  </a:cxn>
                  <a:cxn ang="0">
                    <a:pos x="39" y="1"/>
                  </a:cxn>
                  <a:cxn ang="0">
                    <a:pos x="39" y="1"/>
                  </a:cxn>
                  <a:cxn ang="0">
                    <a:pos x="39" y="1"/>
                  </a:cxn>
                  <a:cxn ang="0">
                    <a:pos x="40" y="1"/>
                  </a:cxn>
                  <a:cxn ang="0">
                    <a:pos x="40" y="0"/>
                  </a:cxn>
                  <a:cxn ang="0">
                    <a:pos x="39" y="1"/>
                  </a:cxn>
                  <a:cxn ang="0">
                    <a:pos x="38" y="3"/>
                  </a:cxn>
                  <a:cxn ang="0">
                    <a:pos x="35" y="6"/>
                  </a:cxn>
                  <a:cxn ang="0">
                    <a:pos x="33" y="8"/>
                  </a:cxn>
                  <a:cxn ang="0">
                    <a:pos x="31" y="12"/>
                  </a:cxn>
                  <a:cxn ang="0">
                    <a:pos x="28" y="14"/>
                  </a:cxn>
                  <a:cxn ang="0">
                    <a:pos x="25" y="16"/>
                  </a:cxn>
                  <a:cxn ang="0">
                    <a:pos x="23" y="17"/>
                  </a:cxn>
                  <a:cxn ang="0">
                    <a:pos x="23" y="19"/>
                  </a:cxn>
                  <a:cxn ang="0">
                    <a:pos x="21" y="22"/>
                  </a:cxn>
                  <a:cxn ang="0">
                    <a:pos x="19" y="28"/>
                  </a:cxn>
                  <a:cxn ang="0">
                    <a:pos x="16" y="34"/>
                  </a:cxn>
                  <a:cxn ang="0">
                    <a:pos x="12" y="41"/>
                  </a:cxn>
                  <a:cxn ang="0">
                    <a:pos x="8" y="49"/>
                  </a:cxn>
                  <a:cxn ang="0">
                    <a:pos x="5" y="57"/>
                  </a:cxn>
                  <a:cxn ang="0">
                    <a:pos x="0" y="64"/>
                  </a:cxn>
                </a:cxnLst>
                <a:rect l="0" t="0" r="r" b="b"/>
                <a:pathLst>
                  <a:path w="40" h="67">
                    <a:moveTo>
                      <a:pt x="0" y="64"/>
                    </a:moveTo>
                    <a:lnTo>
                      <a:pt x="3" y="65"/>
                    </a:lnTo>
                    <a:lnTo>
                      <a:pt x="5" y="67"/>
                    </a:lnTo>
                    <a:lnTo>
                      <a:pt x="6" y="61"/>
                    </a:lnTo>
                    <a:lnTo>
                      <a:pt x="8" y="55"/>
                    </a:lnTo>
                    <a:lnTo>
                      <a:pt x="11" y="49"/>
                    </a:lnTo>
                    <a:lnTo>
                      <a:pt x="13" y="44"/>
                    </a:lnTo>
                    <a:lnTo>
                      <a:pt x="16" y="39"/>
                    </a:lnTo>
                    <a:lnTo>
                      <a:pt x="19" y="33"/>
                    </a:lnTo>
                    <a:lnTo>
                      <a:pt x="21" y="28"/>
                    </a:lnTo>
                    <a:lnTo>
                      <a:pt x="24" y="22"/>
                    </a:lnTo>
                    <a:lnTo>
                      <a:pt x="26" y="20"/>
                    </a:lnTo>
                    <a:lnTo>
                      <a:pt x="28" y="17"/>
                    </a:lnTo>
                    <a:lnTo>
                      <a:pt x="30" y="15"/>
                    </a:lnTo>
                    <a:lnTo>
                      <a:pt x="32" y="12"/>
                    </a:lnTo>
                    <a:lnTo>
                      <a:pt x="33" y="9"/>
                    </a:lnTo>
                    <a:lnTo>
                      <a:pt x="35" y="7"/>
                    </a:lnTo>
                    <a:lnTo>
                      <a:pt x="38" y="5"/>
                    </a:lnTo>
                    <a:lnTo>
                      <a:pt x="39" y="2"/>
                    </a:lnTo>
                    <a:lnTo>
                      <a:pt x="39" y="2"/>
                    </a:lnTo>
                    <a:lnTo>
                      <a:pt x="39" y="1"/>
                    </a:lnTo>
                    <a:lnTo>
                      <a:pt x="39" y="1"/>
                    </a:lnTo>
                    <a:lnTo>
                      <a:pt x="39" y="1"/>
                    </a:lnTo>
                    <a:lnTo>
                      <a:pt x="39" y="1"/>
                    </a:lnTo>
                    <a:lnTo>
                      <a:pt x="39" y="1"/>
                    </a:lnTo>
                    <a:lnTo>
                      <a:pt x="40" y="1"/>
                    </a:lnTo>
                    <a:lnTo>
                      <a:pt x="40" y="0"/>
                    </a:lnTo>
                    <a:lnTo>
                      <a:pt x="39" y="1"/>
                    </a:lnTo>
                    <a:lnTo>
                      <a:pt x="38" y="3"/>
                    </a:lnTo>
                    <a:lnTo>
                      <a:pt x="35" y="6"/>
                    </a:lnTo>
                    <a:lnTo>
                      <a:pt x="33" y="8"/>
                    </a:lnTo>
                    <a:lnTo>
                      <a:pt x="31" y="12"/>
                    </a:lnTo>
                    <a:lnTo>
                      <a:pt x="28" y="14"/>
                    </a:lnTo>
                    <a:lnTo>
                      <a:pt x="25" y="16"/>
                    </a:lnTo>
                    <a:lnTo>
                      <a:pt x="23" y="17"/>
                    </a:lnTo>
                    <a:lnTo>
                      <a:pt x="23" y="19"/>
                    </a:lnTo>
                    <a:lnTo>
                      <a:pt x="21" y="22"/>
                    </a:lnTo>
                    <a:lnTo>
                      <a:pt x="19" y="28"/>
                    </a:lnTo>
                    <a:lnTo>
                      <a:pt x="16" y="34"/>
                    </a:lnTo>
                    <a:lnTo>
                      <a:pt x="12" y="41"/>
                    </a:lnTo>
                    <a:lnTo>
                      <a:pt x="8" y="49"/>
                    </a:lnTo>
                    <a:lnTo>
                      <a:pt x="5" y="57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rgbClr val="E5E5E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89" name="Freeform 165"/>
              <p:cNvSpPr>
                <a:spLocks/>
              </p:cNvSpPr>
              <p:nvPr/>
            </p:nvSpPr>
            <p:spPr bwMode="auto">
              <a:xfrm>
                <a:off x="5319713" y="3044825"/>
                <a:ext cx="300038" cy="381000"/>
              </a:xfrm>
              <a:custGeom>
                <a:avLst/>
                <a:gdLst/>
                <a:ahLst/>
                <a:cxnLst>
                  <a:cxn ang="0">
                    <a:pos x="341" y="40"/>
                  </a:cxn>
                  <a:cxn ang="0">
                    <a:pos x="169" y="138"/>
                  </a:cxn>
                  <a:cxn ang="0">
                    <a:pos x="119" y="178"/>
                  </a:cxn>
                  <a:cxn ang="0">
                    <a:pos x="108" y="191"/>
                  </a:cxn>
                  <a:cxn ang="0">
                    <a:pos x="64" y="247"/>
                  </a:cxn>
                  <a:cxn ang="0">
                    <a:pos x="16" y="313"/>
                  </a:cxn>
                  <a:cxn ang="0">
                    <a:pos x="0" y="397"/>
                  </a:cxn>
                  <a:cxn ang="0">
                    <a:pos x="30" y="523"/>
                  </a:cxn>
                  <a:cxn ang="0">
                    <a:pos x="59" y="547"/>
                  </a:cxn>
                  <a:cxn ang="0">
                    <a:pos x="64" y="551"/>
                  </a:cxn>
                  <a:cxn ang="0">
                    <a:pos x="72" y="560"/>
                  </a:cxn>
                  <a:cxn ang="0">
                    <a:pos x="84" y="572"/>
                  </a:cxn>
                  <a:cxn ang="0">
                    <a:pos x="86" y="582"/>
                  </a:cxn>
                  <a:cxn ang="0">
                    <a:pos x="104" y="608"/>
                  </a:cxn>
                  <a:cxn ang="0">
                    <a:pos x="118" y="623"/>
                  </a:cxn>
                  <a:cxn ang="0">
                    <a:pos x="127" y="630"/>
                  </a:cxn>
                  <a:cxn ang="0">
                    <a:pos x="162" y="655"/>
                  </a:cxn>
                  <a:cxn ang="0">
                    <a:pos x="266" y="691"/>
                  </a:cxn>
                  <a:cxn ang="0">
                    <a:pos x="365" y="720"/>
                  </a:cxn>
                  <a:cxn ang="0">
                    <a:pos x="432" y="713"/>
                  </a:cxn>
                  <a:cxn ang="0">
                    <a:pos x="468" y="710"/>
                  </a:cxn>
                  <a:cxn ang="0">
                    <a:pos x="457" y="687"/>
                  </a:cxn>
                  <a:cxn ang="0">
                    <a:pos x="457" y="551"/>
                  </a:cxn>
                  <a:cxn ang="0">
                    <a:pos x="516" y="321"/>
                  </a:cxn>
                  <a:cxn ang="0">
                    <a:pos x="535" y="223"/>
                  </a:cxn>
                  <a:cxn ang="0">
                    <a:pos x="547" y="193"/>
                  </a:cxn>
                  <a:cxn ang="0">
                    <a:pos x="560" y="164"/>
                  </a:cxn>
                  <a:cxn ang="0">
                    <a:pos x="557" y="158"/>
                  </a:cxn>
                  <a:cxn ang="0">
                    <a:pos x="509" y="258"/>
                  </a:cxn>
                  <a:cxn ang="0">
                    <a:pos x="466" y="381"/>
                  </a:cxn>
                  <a:cxn ang="0">
                    <a:pos x="410" y="595"/>
                  </a:cxn>
                  <a:cxn ang="0">
                    <a:pos x="400" y="622"/>
                  </a:cxn>
                  <a:cxn ang="0">
                    <a:pos x="340" y="617"/>
                  </a:cxn>
                  <a:cxn ang="0">
                    <a:pos x="318" y="606"/>
                  </a:cxn>
                  <a:cxn ang="0">
                    <a:pos x="308" y="600"/>
                  </a:cxn>
                  <a:cxn ang="0">
                    <a:pos x="248" y="404"/>
                  </a:cxn>
                  <a:cxn ang="0">
                    <a:pos x="272" y="296"/>
                  </a:cxn>
                  <a:cxn ang="0">
                    <a:pos x="308" y="232"/>
                  </a:cxn>
                  <a:cxn ang="0">
                    <a:pos x="333" y="210"/>
                  </a:cxn>
                  <a:cxn ang="0">
                    <a:pos x="351" y="192"/>
                  </a:cxn>
                  <a:cxn ang="0">
                    <a:pos x="372" y="173"/>
                  </a:cxn>
                  <a:cxn ang="0">
                    <a:pos x="382" y="158"/>
                  </a:cxn>
                  <a:cxn ang="0">
                    <a:pos x="390" y="142"/>
                  </a:cxn>
                  <a:cxn ang="0">
                    <a:pos x="376" y="155"/>
                  </a:cxn>
                  <a:cxn ang="0">
                    <a:pos x="362" y="166"/>
                  </a:cxn>
                  <a:cxn ang="0">
                    <a:pos x="355" y="172"/>
                  </a:cxn>
                  <a:cxn ang="0">
                    <a:pos x="286" y="233"/>
                  </a:cxn>
                  <a:cxn ang="0">
                    <a:pos x="230" y="302"/>
                  </a:cxn>
                  <a:cxn ang="0">
                    <a:pos x="166" y="483"/>
                  </a:cxn>
                  <a:cxn ang="0">
                    <a:pos x="159" y="499"/>
                  </a:cxn>
                  <a:cxn ang="0">
                    <a:pos x="111" y="460"/>
                  </a:cxn>
                  <a:cxn ang="0">
                    <a:pos x="103" y="327"/>
                  </a:cxn>
                  <a:cxn ang="0">
                    <a:pos x="141" y="235"/>
                  </a:cxn>
                  <a:cxn ang="0">
                    <a:pos x="179" y="203"/>
                  </a:cxn>
                  <a:cxn ang="0">
                    <a:pos x="266" y="120"/>
                  </a:cxn>
                  <a:cxn ang="0">
                    <a:pos x="298" y="92"/>
                  </a:cxn>
                  <a:cxn ang="0">
                    <a:pos x="315" y="80"/>
                  </a:cxn>
                  <a:cxn ang="0">
                    <a:pos x="334" y="66"/>
                  </a:cxn>
                  <a:cxn ang="0">
                    <a:pos x="355" y="54"/>
                  </a:cxn>
                  <a:cxn ang="0">
                    <a:pos x="383" y="39"/>
                  </a:cxn>
                  <a:cxn ang="0">
                    <a:pos x="402" y="27"/>
                  </a:cxn>
                  <a:cxn ang="0">
                    <a:pos x="418" y="14"/>
                  </a:cxn>
                  <a:cxn ang="0">
                    <a:pos x="432" y="0"/>
                  </a:cxn>
                </a:cxnLst>
                <a:rect l="0" t="0" r="r" b="b"/>
                <a:pathLst>
                  <a:path w="567" h="721">
                    <a:moveTo>
                      <a:pt x="427" y="0"/>
                    </a:moveTo>
                    <a:lnTo>
                      <a:pt x="418" y="3"/>
                    </a:lnTo>
                    <a:lnTo>
                      <a:pt x="409" y="5"/>
                    </a:lnTo>
                    <a:lnTo>
                      <a:pt x="401" y="8"/>
                    </a:lnTo>
                    <a:lnTo>
                      <a:pt x="393" y="12"/>
                    </a:lnTo>
                    <a:lnTo>
                      <a:pt x="375" y="21"/>
                    </a:lnTo>
                    <a:lnTo>
                      <a:pt x="359" y="31"/>
                    </a:lnTo>
                    <a:lnTo>
                      <a:pt x="341" y="40"/>
                    </a:lnTo>
                    <a:lnTo>
                      <a:pt x="325" y="48"/>
                    </a:lnTo>
                    <a:lnTo>
                      <a:pt x="315" y="52"/>
                    </a:lnTo>
                    <a:lnTo>
                      <a:pt x="307" y="54"/>
                    </a:lnTo>
                    <a:lnTo>
                      <a:pt x="299" y="55"/>
                    </a:lnTo>
                    <a:lnTo>
                      <a:pt x="291" y="56"/>
                    </a:lnTo>
                    <a:lnTo>
                      <a:pt x="172" y="131"/>
                    </a:lnTo>
                    <a:lnTo>
                      <a:pt x="172" y="135"/>
                    </a:lnTo>
                    <a:lnTo>
                      <a:pt x="169" y="138"/>
                    </a:lnTo>
                    <a:lnTo>
                      <a:pt x="167" y="141"/>
                    </a:lnTo>
                    <a:lnTo>
                      <a:pt x="163" y="144"/>
                    </a:lnTo>
                    <a:lnTo>
                      <a:pt x="154" y="151"/>
                    </a:lnTo>
                    <a:lnTo>
                      <a:pt x="145" y="157"/>
                    </a:lnTo>
                    <a:lnTo>
                      <a:pt x="134" y="164"/>
                    </a:lnTo>
                    <a:lnTo>
                      <a:pt x="125" y="171"/>
                    </a:lnTo>
                    <a:lnTo>
                      <a:pt x="121" y="175"/>
                    </a:lnTo>
                    <a:lnTo>
                      <a:pt x="119" y="178"/>
                    </a:lnTo>
                    <a:lnTo>
                      <a:pt x="118" y="182"/>
                    </a:lnTo>
                    <a:lnTo>
                      <a:pt x="117" y="186"/>
                    </a:lnTo>
                    <a:lnTo>
                      <a:pt x="115" y="186"/>
                    </a:lnTo>
                    <a:lnTo>
                      <a:pt x="114" y="187"/>
                    </a:lnTo>
                    <a:lnTo>
                      <a:pt x="113" y="187"/>
                    </a:lnTo>
                    <a:lnTo>
                      <a:pt x="111" y="189"/>
                    </a:lnTo>
                    <a:lnTo>
                      <a:pt x="110" y="190"/>
                    </a:lnTo>
                    <a:lnTo>
                      <a:pt x="108" y="191"/>
                    </a:lnTo>
                    <a:lnTo>
                      <a:pt x="107" y="191"/>
                    </a:lnTo>
                    <a:lnTo>
                      <a:pt x="106" y="191"/>
                    </a:lnTo>
                    <a:lnTo>
                      <a:pt x="105" y="198"/>
                    </a:lnTo>
                    <a:lnTo>
                      <a:pt x="103" y="204"/>
                    </a:lnTo>
                    <a:lnTo>
                      <a:pt x="98" y="211"/>
                    </a:lnTo>
                    <a:lnTo>
                      <a:pt x="93" y="218"/>
                    </a:lnTo>
                    <a:lnTo>
                      <a:pt x="79" y="232"/>
                    </a:lnTo>
                    <a:lnTo>
                      <a:pt x="64" y="247"/>
                    </a:lnTo>
                    <a:lnTo>
                      <a:pt x="49" y="262"/>
                    </a:lnTo>
                    <a:lnTo>
                      <a:pt x="36" y="278"/>
                    </a:lnTo>
                    <a:lnTo>
                      <a:pt x="30" y="286"/>
                    </a:lnTo>
                    <a:lnTo>
                      <a:pt x="26" y="294"/>
                    </a:lnTo>
                    <a:lnTo>
                      <a:pt x="23" y="302"/>
                    </a:lnTo>
                    <a:lnTo>
                      <a:pt x="23" y="310"/>
                    </a:lnTo>
                    <a:lnTo>
                      <a:pt x="19" y="310"/>
                    </a:lnTo>
                    <a:lnTo>
                      <a:pt x="16" y="313"/>
                    </a:lnTo>
                    <a:lnTo>
                      <a:pt x="14" y="315"/>
                    </a:lnTo>
                    <a:lnTo>
                      <a:pt x="10" y="317"/>
                    </a:lnTo>
                    <a:lnTo>
                      <a:pt x="7" y="326"/>
                    </a:lnTo>
                    <a:lnTo>
                      <a:pt x="3" y="337"/>
                    </a:lnTo>
                    <a:lnTo>
                      <a:pt x="1" y="350"/>
                    </a:lnTo>
                    <a:lnTo>
                      <a:pt x="0" y="365"/>
                    </a:lnTo>
                    <a:lnTo>
                      <a:pt x="0" y="381"/>
                    </a:lnTo>
                    <a:lnTo>
                      <a:pt x="0" y="397"/>
                    </a:lnTo>
                    <a:lnTo>
                      <a:pt x="2" y="431"/>
                    </a:lnTo>
                    <a:lnTo>
                      <a:pt x="5" y="462"/>
                    </a:lnTo>
                    <a:lnTo>
                      <a:pt x="10" y="487"/>
                    </a:lnTo>
                    <a:lnTo>
                      <a:pt x="15" y="501"/>
                    </a:lnTo>
                    <a:lnTo>
                      <a:pt x="17" y="507"/>
                    </a:lnTo>
                    <a:lnTo>
                      <a:pt x="21" y="512"/>
                    </a:lnTo>
                    <a:lnTo>
                      <a:pt x="25" y="517"/>
                    </a:lnTo>
                    <a:lnTo>
                      <a:pt x="30" y="523"/>
                    </a:lnTo>
                    <a:lnTo>
                      <a:pt x="35" y="528"/>
                    </a:lnTo>
                    <a:lnTo>
                      <a:pt x="38" y="534"/>
                    </a:lnTo>
                    <a:lnTo>
                      <a:pt x="42" y="538"/>
                    </a:lnTo>
                    <a:lnTo>
                      <a:pt x="45" y="543"/>
                    </a:lnTo>
                    <a:lnTo>
                      <a:pt x="50" y="543"/>
                    </a:lnTo>
                    <a:lnTo>
                      <a:pt x="50" y="545"/>
                    </a:lnTo>
                    <a:lnTo>
                      <a:pt x="58" y="545"/>
                    </a:lnTo>
                    <a:lnTo>
                      <a:pt x="59" y="547"/>
                    </a:lnTo>
                    <a:lnTo>
                      <a:pt x="59" y="548"/>
                    </a:lnTo>
                    <a:lnTo>
                      <a:pt x="59" y="548"/>
                    </a:lnTo>
                    <a:lnTo>
                      <a:pt x="60" y="549"/>
                    </a:lnTo>
                    <a:lnTo>
                      <a:pt x="62" y="550"/>
                    </a:lnTo>
                    <a:lnTo>
                      <a:pt x="62" y="550"/>
                    </a:lnTo>
                    <a:lnTo>
                      <a:pt x="63" y="550"/>
                    </a:lnTo>
                    <a:lnTo>
                      <a:pt x="64" y="551"/>
                    </a:lnTo>
                    <a:lnTo>
                      <a:pt x="64" y="551"/>
                    </a:lnTo>
                    <a:lnTo>
                      <a:pt x="65" y="553"/>
                    </a:lnTo>
                    <a:lnTo>
                      <a:pt x="65" y="554"/>
                    </a:lnTo>
                    <a:lnTo>
                      <a:pt x="66" y="555"/>
                    </a:lnTo>
                    <a:lnTo>
                      <a:pt x="66" y="555"/>
                    </a:lnTo>
                    <a:lnTo>
                      <a:pt x="67" y="556"/>
                    </a:lnTo>
                    <a:lnTo>
                      <a:pt x="69" y="556"/>
                    </a:lnTo>
                    <a:lnTo>
                      <a:pt x="70" y="556"/>
                    </a:lnTo>
                    <a:lnTo>
                      <a:pt x="72" y="560"/>
                    </a:lnTo>
                    <a:lnTo>
                      <a:pt x="73" y="561"/>
                    </a:lnTo>
                    <a:lnTo>
                      <a:pt x="73" y="563"/>
                    </a:lnTo>
                    <a:lnTo>
                      <a:pt x="76" y="564"/>
                    </a:lnTo>
                    <a:lnTo>
                      <a:pt x="77" y="567"/>
                    </a:lnTo>
                    <a:lnTo>
                      <a:pt x="79" y="569"/>
                    </a:lnTo>
                    <a:lnTo>
                      <a:pt x="80" y="571"/>
                    </a:lnTo>
                    <a:lnTo>
                      <a:pt x="83" y="572"/>
                    </a:lnTo>
                    <a:lnTo>
                      <a:pt x="84" y="572"/>
                    </a:lnTo>
                    <a:lnTo>
                      <a:pt x="84" y="574"/>
                    </a:lnTo>
                    <a:lnTo>
                      <a:pt x="84" y="575"/>
                    </a:lnTo>
                    <a:lnTo>
                      <a:pt x="84" y="576"/>
                    </a:lnTo>
                    <a:lnTo>
                      <a:pt x="85" y="577"/>
                    </a:lnTo>
                    <a:lnTo>
                      <a:pt x="85" y="578"/>
                    </a:lnTo>
                    <a:lnTo>
                      <a:pt x="86" y="579"/>
                    </a:lnTo>
                    <a:lnTo>
                      <a:pt x="86" y="581"/>
                    </a:lnTo>
                    <a:lnTo>
                      <a:pt x="86" y="582"/>
                    </a:lnTo>
                    <a:lnTo>
                      <a:pt x="92" y="584"/>
                    </a:lnTo>
                    <a:lnTo>
                      <a:pt x="92" y="586"/>
                    </a:lnTo>
                    <a:lnTo>
                      <a:pt x="93" y="590"/>
                    </a:lnTo>
                    <a:lnTo>
                      <a:pt x="96" y="593"/>
                    </a:lnTo>
                    <a:lnTo>
                      <a:pt x="98" y="597"/>
                    </a:lnTo>
                    <a:lnTo>
                      <a:pt x="100" y="602"/>
                    </a:lnTo>
                    <a:lnTo>
                      <a:pt x="103" y="605"/>
                    </a:lnTo>
                    <a:lnTo>
                      <a:pt x="104" y="608"/>
                    </a:lnTo>
                    <a:lnTo>
                      <a:pt x="106" y="609"/>
                    </a:lnTo>
                    <a:lnTo>
                      <a:pt x="108" y="609"/>
                    </a:lnTo>
                    <a:lnTo>
                      <a:pt x="108" y="610"/>
                    </a:lnTo>
                    <a:lnTo>
                      <a:pt x="110" y="612"/>
                    </a:lnTo>
                    <a:lnTo>
                      <a:pt x="112" y="615"/>
                    </a:lnTo>
                    <a:lnTo>
                      <a:pt x="114" y="617"/>
                    </a:lnTo>
                    <a:lnTo>
                      <a:pt x="115" y="619"/>
                    </a:lnTo>
                    <a:lnTo>
                      <a:pt x="118" y="623"/>
                    </a:lnTo>
                    <a:lnTo>
                      <a:pt x="119" y="624"/>
                    </a:lnTo>
                    <a:lnTo>
                      <a:pt x="119" y="625"/>
                    </a:lnTo>
                    <a:lnTo>
                      <a:pt x="122" y="629"/>
                    </a:lnTo>
                    <a:lnTo>
                      <a:pt x="124" y="629"/>
                    </a:lnTo>
                    <a:lnTo>
                      <a:pt x="125" y="629"/>
                    </a:lnTo>
                    <a:lnTo>
                      <a:pt x="125" y="629"/>
                    </a:lnTo>
                    <a:lnTo>
                      <a:pt x="126" y="630"/>
                    </a:lnTo>
                    <a:lnTo>
                      <a:pt x="127" y="630"/>
                    </a:lnTo>
                    <a:lnTo>
                      <a:pt x="128" y="631"/>
                    </a:lnTo>
                    <a:lnTo>
                      <a:pt x="129" y="631"/>
                    </a:lnTo>
                    <a:lnTo>
                      <a:pt x="131" y="631"/>
                    </a:lnTo>
                    <a:lnTo>
                      <a:pt x="132" y="636"/>
                    </a:lnTo>
                    <a:lnTo>
                      <a:pt x="134" y="640"/>
                    </a:lnTo>
                    <a:lnTo>
                      <a:pt x="140" y="645"/>
                    </a:lnTo>
                    <a:lnTo>
                      <a:pt x="146" y="648"/>
                    </a:lnTo>
                    <a:lnTo>
                      <a:pt x="162" y="655"/>
                    </a:lnTo>
                    <a:lnTo>
                      <a:pt x="181" y="661"/>
                    </a:lnTo>
                    <a:lnTo>
                      <a:pt x="201" y="665"/>
                    </a:lnTo>
                    <a:lnTo>
                      <a:pt x="221" y="667"/>
                    </a:lnTo>
                    <a:lnTo>
                      <a:pt x="236" y="670"/>
                    </a:lnTo>
                    <a:lnTo>
                      <a:pt x="246" y="670"/>
                    </a:lnTo>
                    <a:lnTo>
                      <a:pt x="251" y="678"/>
                    </a:lnTo>
                    <a:lnTo>
                      <a:pt x="258" y="685"/>
                    </a:lnTo>
                    <a:lnTo>
                      <a:pt x="266" y="691"/>
                    </a:lnTo>
                    <a:lnTo>
                      <a:pt x="276" y="696"/>
                    </a:lnTo>
                    <a:lnTo>
                      <a:pt x="286" y="702"/>
                    </a:lnTo>
                    <a:lnTo>
                      <a:pt x="299" y="707"/>
                    </a:lnTo>
                    <a:lnTo>
                      <a:pt x="311" y="710"/>
                    </a:lnTo>
                    <a:lnTo>
                      <a:pt x="325" y="714"/>
                    </a:lnTo>
                    <a:lnTo>
                      <a:pt x="338" y="716"/>
                    </a:lnTo>
                    <a:lnTo>
                      <a:pt x="352" y="719"/>
                    </a:lnTo>
                    <a:lnTo>
                      <a:pt x="365" y="720"/>
                    </a:lnTo>
                    <a:lnTo>
                      <a:pt x="378" y="721"/>
                    </a:lnTo>
                    <a:lnTo>
                      <a:pt x="390" y="721"/>
                    </a:lnTo>
                    <a:lnTo>
                      <a:pt x="401" y="720"/>
                    </a:lnTo>
                    <a:lnTo>
                      <a:pt x="411" y="719"/>
                    </a:lnTo>
                    <a:lnTo>
                      <a:pt x="421" y="716"/>
                    </a:lnTo>
                    <a:lnTo>
                      <a:pt x="421" y="714"/>
                    </a:lnTo>
                    <a:lnTo>
                      <a:pt x="427" y="713"/>
                    </a:lnTo>
                    <a:lnTo>
                      <a:pt x="432" y="713"/>
                    </a:lnTo>
                    <a:lnTo>
                      <a:pt x="438" y="713"/>
                    </a:lnTo>
                    <a:lnTo>
                      <a:pt x="444" y="713"/>
                    </a:lnTo>
                    <a:lnTo>
                      <a:pt x="450" y="713"/>
                    </a:lnTo>
                    <a:lnTo>
                      <a:pt x="457" y="714"/>
                    </a:lnTo>
                    <a:lnTo>
                      <a:pt x="463" y="714"/>
                    </a:lnTo>
                    <a:lnTo>
                      <a:pt x="468" y="714"/>
                    </a:lnTo>
                    <a:lnTo>
                      <a:pt x="468" y="713"/>
                    </a:lnTo>
                    <a:lnTo>
                      <a:pt x="468" y="710"/>
                    </a:lnTo>
                    <a:lnTo>
                      <a:pt x="466" y="708"/>
                    </a:lnTo>
                    <a:lnTo>
                      <a:pt x="466" y="706"/>
                    </a:lnTo>
                    <a:lnTo>
                      <a:pt x="466" y="703"/>
                    </a:lnTo>
                    <a:lnTo>
                      <a:pt x="465" y="701"/>
                    </a:lnTo>
                    <a:lnTo>
                      <a:pt x="465" y="699"/>
                    </a:lnTo>
                    <a:lnTo>
                      <a:pt x="465" y="698"/>
                    </a:lnTo>
                    <a:lnTo>
                      <a:pt x="463" y="698"/>
                    </a:lnTo>
                    <a:lnTo>
                      <a:pt x="457" y="687"/>
                    </a:lnTo>
                    <a:lnTo>
                      <a:pt x="454" y="675"/>
                    </a:lnTo>
                    <a:lnTo>
                      <a:pt x="450" y="661"/>
                    </a:lnTo>
                    <a:lnTo>
                      <a:pt x="449" y="647"/>
                    </a:lnTo>
                    <a:lnTo>
                      <a:pt x="449" y="632"/>
                    </a:lnTo>
                    <a:lnTo>
                      <a:pt x="450" y="617"/>
                    </a:lnTo>
                    <a:lnTo>
                      <a:pt x="451" y="600"/>
                    </a:lnTo>
                    <a:lnTo>
                      <a:pt x="452" y="584"/>
                    </a:lnTo>
                    <a:lnTo>
                      <a:pt x="457" y="551"/>
                    </a:lnTo>
                    <a:lnTo>
                      <a:pt x="463" y="520"/>
                    </a:lnTo>
                    <a:lnTo>
                      <a:pt x="466" y="491"/>
                    </a:lnTo>
                    <a:lnTo>
                      <a:pt x="468" y="465"/>
                    </a:lnTo>
                    <a:lnTo>
                      <a:pt x="477" y="444"/>
                    </a:lnTo>
                    <a:lnTo>
                      <a:pt x="486" y="417"/>
                    </a:lnTo>
                    <a:lnTo>
                      <a:pt x="497" y="386"/>
                    </a:lnTo>
                    <a:lnTo>
                      <a:pt x="506" y="354"/>
                    </a:lnTo>
                    <a:lnTo>
                      <a:pt x="516" y="321"/>
                    </a:lnTo>
                    <a:lnTo>
                      <a:pt x="523" y="288"/>
                    </a:lnTo>
                    <a:lnTo>
                      <a:pt x="525" y="273"/>
                    </a:lnTo>
                    <a:lnTo>
                      <a:pt x="527" y="260"/>
                    </a:lnTo>
                    <a:lnTo>
                      <a:pt x="528" y="247"/>
                    </a:lnTo>
                    <a:lnTo>
                      <a:pt x="528" y="235"/>
                    </a:lnTo>
                    <a:lnTo>
                      <a:pt x="531" y="233"/>
                    </a:lnTo>
                    <a:lnTo>
                      <a:pt x="533" y="228"/>
                    </a:lnTo>
                    <a:lnTo>
                      <a:pt x="535" y="223"/>
                    </a:lnTo>
                    <a:lnTo>
                      <a:pt x="537" y="217"/>
                    </a:lnTo>
                    <a:lnTo>
                      <a:pt x="539" y="212"/>
                    </a:lnTo>
                    <a:lnTo>
                      <a:pt x="541" y="207"/>
                    </a:lnTo>
                    <a:lnTo>
                      <a:pt x="544" y="204"/>
                    </a:lnTo>
                    <a:lnTo>
                      <a:pt x="545" y="203"/>
                    </a:lnTo>
                    <a:lnTo>
                      <a:pt x="546" y="200"/>
                    </a:lnTo>
                    <a:lnTo>
                      <a:pt x="546" y="197"/>
                    </a:lnTo>
                    <a:lnTo>
                      <a:pt x="547" y="193"/>
                    </a:lnTo>
                    <a:lnTo>
                      <a:pt x="548" y="190"/>
                    </a:lnTo>
                    <a:lnTo>
                      <a:pt x="551" y="186"/>
                    </a:lnTo>
                    <a:lnTo>
                      <a:pt x="552" y="183"/>
                    </a:lnTo>
                    <a:lnTo>
                      <a:pt x="554" y="182"/>
                    </a:lnTo>
                    <a:lnTo>
                      <a:pt x="557" y="180"/>
                    </a:lnTo>
                    <a:lnTo>
                      <a:pt x="557" y="176"/>
                    </a:lnTo>
                    <a:lnTo>
                      <a:pt x="558" y="170"/>
                    </a:lnTo>
                    <a:lnTo>
                      <a:pt x="560" y="164"/>
                    </a:lnTo>
                    <a:lnTo>
                      <a:pt x="562" y="158"/>
                    </a:lnTo>
                    <a:lnTo>
                      <a:pt x="564" y="152"/>
                    </a:lnTo>
                    <a:lnTo>
                      <a:pt x="566" y="145"/>
                    </a:lnTo>
                    <a:lnTo>
                      <a:pt x="567" y="139"/>
                    </a:lnTo>
                    <a:lnTo>
                      <a:pt x="567" y="134"/>
                    </a:lnTo>
                    <a:lnTo>
                      <a:pt x="566" y="139"/>
                    </a:lnTo>
                    <a:lnTo>
                      <a:pt x="562" y="148"/>
                    </a:lnTo>
                    <a:lnTo>
                      <a:pt x="557" y="158"/>
                    </a:lnTo>
                    <a:lnTo>
                      <a:pt x="550" y="168"/>
                    </a:lnTo>
                    <a:lnTo>
                      <a:pt x="542" y="178"/>
                    </a:lnTo>
                    <a:lnTo>
                      <a:pt x="535" y="187"/>
                    </a:lnTo>
                    <a:lnTo>
                      <a:pt x="530" y="196"/>
                    </a:lnTo>
                    <a:lnTo>
                      <a:pt x="526" y="203"/>
                    </a:lnTo>
                    <a:lnTo>
                      <a:pt x="521" y="214"/>
                    </a:lnTo>
                    <a:lnTo>
                      <a:pt x="516" y="233"/>
                    </a:lnTo>
                    <a:lnTo>
                      <a:pt x="509" y="258"/>
                    </a:lnTo>
                    <a:lnTo>
                      <a:pt x="500" y="283"/>
                    </a:lnTo>
                    <a:lnTo>
                      <a:pt x="493" y="308"/>
                    </a:lnTo>
                    <a:lnTo>
                      <a:pt x="486" y="329"/>
                    </a:lnTo>
                    <a:lnTo>
                      <a:pt x="483" y="337"/>
                    </a:lnTo>
                    <a:lnTo>
                      <a:pt x="479" y="343"/>
                    </a:lnTo>
                    <a:lnTo>
                      <a:pt x="476" y="348"/>
                    </a:lnTo>
                    <a:lnTo>
                      <a:pt x="473" y="349"/>
                    </a:lnTo>
                    <a:lnTo>
                      <a:pt x="466" y="381"/>
                    </a:lnTo>
                    <a:lnTo>
                      <a:pt x="456" y="412"/>
                    </a:lnTo>
                    <a:lnTo>
                      <a:pt x="447" y="445"/>
                    </a:lnTo>
                    <a:lnTo>
                      <a:pt x="435" y="479"/>
                    </a:lnTo>
                    <a:lnTo>
                      <a:pt x="425" y="512"/>
                    </a:lnTo>
                    <a:lnTo>
                      <a:pt x="417" y="545"/>
                    </a:lnTo>
                    <a:lnTo>
                      <a:pt x="414" y="562"/>
                    </a:lnTo>
                    <a:lnTo>
                      <a:pt x="411" y="578"/>
                    </a:lnTo>
                    <a:lnTo>
                      <a:pt x="410" y="595"/>
                    </a:lnTo>
                    <a:lnTo>
                      <a:pt x="410" y="612"/>
                    </a:lnTo>
                    <a:lnTo>
                      <a:pt x="409" y="612"/>
                    </a:lnTo>
                    <a:lnTo>
                      <a:pt x="408" y="613"/>
                    </a:lnTo>
                    <a:lnTo>
                      <a:pt x="407" y="615"/>
                    </a:lnTo>
                    <a:lnTo>
                      <a:pt x="404" y="616"/>
                    </a:lnTo>
                    <a:lnTo>
                      <a:pt x="402" y="618"/>
                    </a:lnTo>
                    <a:lnTo>
                      <a:pt x="401" y="620"/>
                    </a:lnTo>
                    <a:lnTo>
                      <a:pt x="400" y="622"/>
                    </a:lnTo>
                    <a:lnTo>
                      <a:pt x="399" y="623"/>
                    </a:lnTo>
                    <a:lnTo>
                      <a:pt x="390" y="623"/>
                    </a:lnTo>
                    <a:lnTo>
                      <a:pt x="382" y="622"/>
                    </a:lnTo>
                    <a:lnTo>
                      <a:pt x="373" y="622"/>
                    </a:lnTo>
                    <a:lnTo>
                      <a:pt x="365" y="620"/>
                    </a:lnTo>
                    <a:lnTo>
                      <a:pt x="356" y="619"/>
                    </a:lnTo>
                    <a:lnTo>
                      <a:pt x="348" y="618"/>
                    </a:lnTo>
                    <a:lnTo>
                      <a:pt x="340" y="617"/>
                    </a:lnTo>
                    <a:lnTo>
                      <a:pt x="332" y="617"/>
                    </a:lnTo>
                    <a:lnTo>
                      <a:pt x="332" y="616"/>
                    </a:lnTo>
                    <a:lnTo>
                      <a:pt x="331" y="615"/>
                    </a:lnTo>
                    <a:lnTo>
                      <a:pt x="328" y="612"/>
                    </a:lnTo>
                    <a:lnTo>
                      <a:pt x="325" y="611"/>
                    </a:lnTo>
                    <a:lnTo>
                      <a:pt x="323" y="609"/>
                    </a:lnTo>
                    <a:lnTo>
                      <a:pt x="319" y="608"/>
                    </a:lnTo>
                    <a:lnTo>
                      <a:pt x="318" y="606"/>
                    </a:lnTo>
                    <a:lnTo>
                      <a:pt x="315" y="606"/>
                    </a:lnTo>
                    <a:lnTo>
                      <a:pt x="315" y="605"/>
                    </a:lnTo>
                    <a:lnTo>
                      <a:pt x="314" y="604"/>
                    </a:lnTo>
                    <a:lnTo>
                      <a:pt x="314" y="603"/>
                    </a:lnTo>
                    <a:lnTo>
                      <a:pt x="313" y="603"/>
                    </a:lnTo>
                    <a:lnTo>
                      <a:pt x="311" y="602"/>
                    </a:lnTo>
                    <a:lnTo>
                      <a:pt x="310" y="602"/>
                    </a:lnTo>
                    <a:lnTo>
                      <a:pt x="308" y="600"/>
                    </a:lnTo>
                    <a:lnTo>
                      <a:pt x="307" y="600"/>
                    </a:lnTo>
                    <a:lnTo>
                      <a:pt x="263" y="548"/>
                    </a:lnTo>
                    <a:lnTo>
                      <a:pt x="258" y="522"/>
                    </a:lnTo>
                    <a:lnTo>
                      <a:pt x="253" y="494"/>
                    </a:lnTo>
                    <a:lnTo>
                      <a:pt x="250" y="465"/>
                    </a:lnTo>
                    <a:lnTo>
                      <a:pt x="248" y="434"/>
                    </a:lnTo>
                    <a:lnTo>
                      <a:pt x="248" y="419"/>
                    </a:lnTo>
                    <a:lnTo>
                      <a:pt x="248" y="404"/>
                    </a:lnTo>
                    <a:lnTo>
                      <a:pt x="249" y="389"/>
                    </a:lnTo>
                    <a:lnTo>
                      <a:pt x="250" y="373"/>
                    </a:lnTo>
                    <a:lnTo>
                      <a:pt x="252" y="358"/>
                    </a:lnTo>
                    <a:lnTo>
                      <a:pt x="255" y="343"/>
                    </a:lnTo>
                    <a:lnTo>
                      <a:pt x="258" y="328"/>
                    </a:lnTo>
                    <a:lnTo>
                      <a:pt x="263" y="313"/>
                    </a:lnTo>
                    <a:lnTo>
                      <a:pt x="266" y="306"/>
                    </a:lnTo>
                    <a:lnTo>
                      <a:pt x="272" y="296"/>
                    </a:lnTo>
                    <a:lnTo>
                      <a:pt x="278" y="286"/>
                    </a:lnTo>
                    <a:lnTo>
                      <a:pt x="285" y="274"/>
                    </a:lnTo>
                    <a:lnTo>
                      <a:pt x="291" y="264"/>
                    </a:lnTo>
                    <a:lnTo>
                      <a:pt x="297" y="253"/>
                    </a:lnTo>
                    <a:lnTo>
                      <a:pt x="300" y="244"/>
                    </a:lnTo>
                    <a:lnTo>
                      <a:pt x="301" y="235"/>
                    </a:lnTo>
                    <a:lnTo>
                      <a:pt x="305" y="234"/>
                    </a:lnTo>
                    <a:lnTo>
                      <a:pt x="308" y="232"/>
                    </a:lnTo>
                    <a:lnTo>
                      <a:pt x="312" y="228"/>
                    </a:lnTo>
                    <a:lnTo>
                      <a:pt x="317" y="225"/>
                    </a:lnTo>
                    <a:lnTo>
                      <a:pt x="321" y="220"/>
                    </a:lnTo>
                    <a:lnTo>
                      <a:pt x="325" y="217"/>
                    </a:lnTo>
                    <a:lnTo>
                      <a:pt x="328" y="213"/>
                    </a:lnTo>
                    <a:lnTo>
                      <a:pt x="330" y="211"/>
                    </a:lnTo>
                    <a:lnTo>
                      <a:pt x="331" y="211"/>
                    </a:lnTo>
                    <a:lnTo>
                      <a:pt x="333" y="210"/>
                    </a:lnTo>
                    <a:lnTo>
                      <a:pt x="335" y="207"/>
                    </a:lnTo>
                    <a:lnTo>
                      <a:pt x="338" y="205"/>
                    </a:lnTo>
                    <a:lnTo>
                      <a:pt x="340" y="203"/>
                    </a:lnTo>
                    <a:lnTo>
                      <a:pt x="341" y="200"/>
                    </a:lnTo>
                    <a:lnTo>
                      <a:pt x="342" y="198"/>
                    </a:lnTo>
                    <a:lnTo>
                      <a:pt x="344" y="197"/>
                    </a:lnTo>
                    <a:lnTo>
                      <a:pt x="347" y="194"/>
                    </a:lnTo>
                    <a:lnTo>
                      <a:pt x="351" y="192"/>
                    </a:lnTo>
                    <a:lnTo>
                      <a:pt x="353" y="189"/>
                    </a:lnTo>
                    <a:lnTo>
                      <a:pt x="356" y="186"/>
                    </a:lnTo>
                    <a:lnTo>
                      <a:pt x="360" y="183"/>
                    </a:lnTo>
                    <a:lnTo>
                      <a:pt x="363" y="180"/>
                    </a:lnTo>
                    <a:lnTo>
                      <a:pt x="366" y="177"/>
                    </a:lnTo>
                    <a:lnTo>
                      <a:pt x="368" y="175"/>
                    </a:lnTo>
                    <a:lnTo>
                      <a:pt x="372" y="175"/>
                    </a:lnTo>
                    <a:lnTo>
                      <a:pt x="372" y="173"/>
                    </a:lnTo>
                    <a:lnTo>
                      <a:pt x="374" y="172"/>
                    </a:lnTo>
                    <a:lnTo>
                      <a:pt x="375" y="170"/>
                    </a:lnTo>
                    <a:lnTo>
                      <a:pt x="376" y="168"/>
                    </a:lnTo>
                    <a:lnTo>
                      <a:pt x="379" y="166"/>
                    </a:lnTo>
                    <a:lnTo>
                      <a:pt x="380" y="164"/>
                    </a:lnTo>
                    <a:lnTo>
                      <a:pt x="381" y="163"/>
                    </a:lnTo>
                    <a:lnTo>
                      <a:pt x="382" y="162"/>
                    </a:lnTo>
                    <a:lnTo>
                      <a:pt x="382" y="158"/>
                    </a:lnTo>
                    <a:lnTo>
                      <a:pt x="382" y="156"/>
                    </a:lnTo>
                    <a:lnTo>
                      <a:pt x="383" y="155"/>
                    </a:lnTo>
                    <a:lnTo>
                      <a:pt x="385" y="154"/>
                    </a:lnTo>
                    <a:lnTo>
                      <a:pt x="386" y="151"/>
                    </a:lnTo>
                    <a:lnTo>
                      <a:pt x="387" y="149"/>
                    </a:lnTo>
                    <a:lnTo>
                      <a:pt x="388" y="147"/>
                    </a:lnTo>
                    <a:lnTo>
                      <a:pt x="389" y="144"/>
                    </a:lnTo>
                    <a:lnTo>
                      <a:pt x="390" y="142"/>
                    </a:lnTo>
                    <a:lnTo>
                      <a:pt x="390" y="142"/>
                    </a:lnTo>
                    <a:lnTo>
                      <a:pt x="388" y="142"/>
                    </a:lnTo>
                    <a:lnTo>
                      <a:pt x="386" y="144"/>
                    </a:lnTo>
                    <a:lnTo>
                      <a:pt x="383" y="147"/>
                    </a:lnTo>
                    <a:lnTo>
                      <a:pt x="382" y="149"/>
                    </a:lnTo>
                    <a:lnTo>
                      <a:pt x="381" y="151"/>
                    </a:lnTo>
                    <a:lnTo>
                      <a:pt x="379" y="154"/>
                    </a:lnTo>
                    <a:lnTo>
                      <a:pt x="376" y="155"/>
                    </a:lnTo>
                    <a:lnTo>
                      <a:pt x="374" y="156"/>
                    </a:lnTo>
                    <a:lnTo>
                      <a:pt x="373" y="157"/>
                    </a:lnTo>
                    <a:lnTo>
                      <a:pt x="372" y="158"/>
                    </a:lnTo>
                    <a:lnTo>
                      <a:pt x="369" y="161"/>
                    </a:lnTo>
                    <a:lnTo>
                      <a:pt x="368" y="162"/>
                    </a:lnTo>
                    <a:lnTo>
                      <a:pt x="366" y="164"/>
                    </a:lnTo>
                    <a:lnTo>
                      <a:pt x="365" y="165"/>
                    </a:lnTo>
                    <a:lnTo>
                      <a:pt x="362" y="166"/>
                    </a:lnTo>
                    <a:lnTo>
                      <a:pt x="360" y="166"/>
                    </a:lnTo>
                    <a:lnTo>
                      <a:pt x="360" y="168"/>
                    </a:lnTo>
                    <a:lnTo>
                      <a:pt x="360" y="169"/>
                    </a:lnTo>
                    <a:lnTo>
                      <a:pt x="359" y="170"/>
                    </a:lnTo>
                    <a:lnTo>
                      <a:pt x="359" y="170"/>
                    </a:lnTo>
                    <a:lnTo>
                      <a:pt x="358" y="171"/>
                    </a:lnTo>
                    <a:lnTo>
                      <a:pt x="356" y="172"/>
                    </a:lnTo>
                    <a:lnTo>
                      <a:pt x="355" y="172"/>
                    </a:lnTo>
                    <a:lnTo>
                      <a:pt x="354" y="172"/>
                    </a:lnTo>
                    <a:lnTo>
                      <a:pt x="353" y="177"/>
                    </a:lnTo>
                    <a:lnTo>
                      <a:pt x="351" y="183"/>
                    </a:lnTo>
                    <a:lnTo>
                      <a:pt x="346" y="187"/>
                    </a:lnTo>
                    <a:lnTo>
                      <a:pt x="339" y="193"/>
                    </a:lnTo>
                    <a:lnTo>
                      <a:pt x="324" y="206"/>
                    </a:lnTo>
                    <a:lnTo>
                      <a:pt x="305" y="219"/>
                    </a:lnTo>
                    <a:lnTo>
                      <a:pt x="286" y="233"/>
                    </a:lnTo>
                    <a:lnTo>
                      <a:pt x="270" y="247"/>
                    </a:lnTo>
                    <a:lnTo>
                      <a:pt x="262" y="254"/>
                    </a:lnTo>
                    <a:lnTo>
                      <a:pt x="256" y="261"/>
                    </a:lnTo>
                    <a:lnTo>
                      <a:pt x="252" y="268"/>
                    </a:lnTo>
                    <a:lnTo>
                      <a:pt x="250" y="274"/>
                    </a:lnTo>
                    <a:lnTo>
                      <a:pt x="243" y="281"/>
                    </a:lnTo>
                    <a:lnTo>
                      <a:pt x="237" y="290"/>
                    </a:lnTo>
                    <a:lnTo>
                      <a:pt x="230" y="302"/>
                    </a:lnTo>
                    <a:lnTo>
                      <a:pt x="224" y="315"/>
                    </a:lnTo>
                    <a:lnTo>
                      <a:pt x="211" y="345"/>
                    </a:lnTo>
                    <a:lnTo>
                      <a:pt x="200" y="378"/>
                    </a:lnTo>
                    <a:lnTo>
                      <a:pt x="188" y="411"/>
                    </a:lnTo>
                    <a:lnTo>
                      <a:pt x="179" y="440"/>
                    </a:lnTo>
                    <a:lnTo>
                      <a:pt x="172" y="465"/>
                    </a:lnTo>
                    <a:lnTo>
                      <a:pt x="167" y="482"/>
                    </a:lnTo>
                    <a:lnTo>
                      <a:pt x="166" y="483"/>
                    </a:lnTo>
                    <a:lnTo>
                      <a:pt x="166" y="485"/>
                    </a:lnTo>
                    <a:lnTo>
                      <a:pt x="165" y="487"/>
                    </a:lnTo>
                    <a:lnTo>
                      <a:pt x="163" y="488"/>
                    </a:lnTo>
                    <a:lnTo>
                      <a:pt x="162" y="491"/>
                    </a:lnTo>
                    <a:lnTo>
                      <a:pt x="162" y="493"/>
                    </a:lnTo>
                    <a:lnTo>
                      <a:pt x="161" y="494"/>
                    </a:lnTo>
                    <a:lnTo>
                      <a:pt x="161" y="495"/>
                    </a:lnTo>
                    <a:lnTo>
                      <a:pt x="159" y="499"/>
                    </a:lnTo>
                    <a:lnTo>
                      <a:pt x="151" y="498"/>
                    </a:lnTo>
                    <a:lnTo>
                      <a:pt x="142" y="495"/>
                    </a:lnTo>
                    <a:lnTo>
                      <a:pt x="136" y="493"/>
                    </a:lnTo>
                    <a:lnTo>
                      <a:pt x="129" y="488"/>
                    </a:lnTo>
                    <a:lnTo>
                      <a:pt x="125" y="482"/>
                    </a:lnTo>
                    <a:lnTo>
                      <a:pt x="119" y="476"/>
                    </a:lnTo>
                    <a:lnTo>
                      <a:pt x="115" y="468"/>
                    </a:lnTo>
                    <a:lnTo>
                      <a:pt x="111" y="460"/>
                    </a:lnTo>
                    <a:lnTo>
                      <a:pt x="107" y="452"/>
                    </a:lnTo>
                    <a:lnTo>
                      <a:pt x="105" y="441"/>
                    </a:lnTo>
                    <a:lnTo>
                      <a:pt x="103" y="431"/>
                    </a:lnTo>
                    <a:lnTo>
                      <a:pt x="100" y="420"/>
                    </a:lnTo>
                    <a:lnTo>
                      <a:pt x="99" y="398"/>
                    </a:lnTo>
                    <a:lnTo>
                      <a:pt x="98" y="375"/>
                    </a:lnTo>
                    <a:lnTo>
                      <a:pt x="100" y="350"/>
                    </a:lnTo>
                    <a:lnTo>
                      <a:pt x="103" y="327"/>
                    </a:lnTo>
                    <a:lnTo>
                      <a:pt x="108" y="303"/>
                    </a:lnTo>
                    <a:lnTo>
                      <a:pt x="114" y="282"/>
                    </a:lnTo>
                    <a:lnTo>
                      <a:pt x="118" y="273"/>
                    </a:lnTo>
                    <a:lnTo>
                      <a:pt x="122" y="264"/>
                    </a:lnTo>
                    <a:lnTo>
                      <a:pt x="126" y="255"/>
                    </a:lnTo>
                    <a:lnTo>
                      <a:pt x="131" y="248"/>
                    </a:lnTo>
                    <a:lnTo>
                      <a:pt x="136" y="241"/>
                    </a:lnTo>
                    <a:lnTo>
                      <a:pt x="141" y="235"/>
                    </a:lnTo>
                    <a:lnTo>
                      <a:pt x="147" y="231"/>
                    </a:lnTo>
                    <a:lnTo>
                      <a:pt x="153" y="227"/>
                    </a:lnTo>
                    <a:lnTo>
                      <a:pt x="154" y="223"/>
                    </a:lnTo>
                    <a:lnTo>
                      <a:pt x="158" y="218"/>
                    </a:lnTo>
                    <a:lnTo>
                      <a:pt x="162" y="214"/>
                    </a:lnTo>
                    <a:lnTo>
                      <a:pt x="168" y="210"/>
                    </a:lnTo>
                    <a:lnTo>
                      <a:pt x="174" y="206"/>
                    </a:lnTo>
                    <a:lnTo>
                      <a:pt x="179" y="203"/>
                    </a:lnTo>
                    <a:lnTo>
                      <a:pt x="182" y="198"/>
                    </a:lnTo>
                    <a:lnTo>
                      <a:pt x="183" y="194"/>
                    </a:lnTo>
                    <a:lnTo>
                      <a:pt x="196" y="184"/>
                    </a:lnTo>
                    <a:lnTo>
                      <a:pt x="210" y="172"/>
                    </a:lnTo>
                    <a:lnTo>
                      <a:pt x="225" y="159"/>
                    </a:lnTo>
                    <a:lnTo>
                      <a:pt x="239" y="147"/>
                    </a:lnTo>
                    <a:lnTo>
                      <a:pt x="252" y="134"/>
                    </a:lnTo>
                    <a:lnTo>
                      <a:pt x="266" y="120"/>
                    </a:lnTo>
                    <a:lnTo>
                      <a:pt x="279" y="107"/>
                    </a:lnTo>
                    <a:lnTo>
                      <a:pt x="291" y="95"/>
                    </a:lnTo>
                    <a:lnTo>
                      <a:pt x="293" y="95"/>
                    </a:lnTo>
                    <a:lnTo>
                      <a:pt x="297" y="95"/>
                    </a:lnTo>
                    <a:lnTo>
                      <a:pt x="297" y="93"/>
                    </a:lnTo>
                    <a:lnTo>
                      <a:pt x="297" y="93"/>
                    </a:lnTo>
                    <a:lnTo>
                      <a:pt x="297" y="92"/>
                    </a:lnTo>
                    <a:lnTo>
                      <a:pt x="298" y="92"/>
                    </a:lnTo>
                    <a:lnTo>
                      <a:pt x="298" y="92"/>
                    </a:lnTo>
                    <a:lnTo>
                      <a:pt x="299" y="92"/>
                    </a:lnTo>
                    <a:lnTo>
                      <a:pt x="299" y="90"/>
                    </a:lnTo>
                    <a:lnTo>
                      <a:pt x="299" y="89"/>
                    </a:lnTo>
                    <a:lnTo>
                      <a:pt x="301" y="88"/>
                    </a:lnTo>
                    <a:lnTo>
                      <a:pt x="305" y="86"/>
                    </a:lnTo>
                    <a:lnTo>
                      <a:pt x="310" y="83"/>
                    </a:lnTo>
                    <a:lnTo>
                      <a:pt x="315" y="80"/>
                    </a:lnTo>
                    <a:lnTo>
                      <a:pt x="320" y="75"/>
                    </a:lnTo>
                    <a:lnTo>
                      <a:pt x="325" y="72"/>
                    </a:lnTo>
                    <a:lnTo>
                      <a:pt x="328" y="69"/>
                    </a:lnTo>
                    <a:lnTo>
                      <a:pt x="330" y="67"/>
                    </a:lnTo>
                    <a:lnTo>
                      <a:pt x="331" y="67"/>
                    </a:lnTo>
                    <a:lnTo>
                      <a:pt x="332" y="67"/>
                    </a:lnTo>
                    <a:lnTo>
                      <a:pt x="333" y="66"/>
                    </a:lnTo>
                    <a:lnTo>
                      <a:pt x="334" y="66"/>
                    </a:lnTo>
                    <a:lnTo>
                      <a:pt x="337" y="65"/>
                    </a:lnTo>
                    <a:lnTo>
                      <a:pt x="337" y="63"/>
                    </a:lnTo>
                    <a:lnTo>
                      <a:pt x="338" y="62"/>
                    </a:lnTo>
                    <a:lnTo>
                      <a:pt x="338" y="61"/>
                    </a:lnTo>
                    <a:lnTo>
                      <a:pt x="341" y="61"/>
                    </a:lnTo>
                    <a:lnTo>
                      <a:pt x="346" y="60"/>
                    </a:lnTo>
                    <a:lnTo>
                      <a:pt x="351" y="56"/>
                    </a:lnTo>
                    <a:lnTo>
                      <a:pt x="355" y="54"/>
                    </a:lnTo>
                    <a:lnTo>
                      <a:pt x="360" y="51"/>
                    </a:lnTo>
                    <a:lnTo>
                      <a:pt x="365" y="48"/>
                    </a:lnTo>
                    <a:lnTo>
                      <a:pt x="368" y="45"/>
                    </a:lnTo>
                    <a:lnTo>
                      <a:pt x="372" y="42"/>
                    </a:lnTo>
                    <a:lnTo>
                      <a:pt x="374" y="42"/>
                    </a:lnTo>
                    <a:lnTo>
                      <a:pt x="376" y="41"/>
                    </a:lnTo>
                    <a:lnTo>
                      <a:pt x="380" y="40"/>
                    </a:lnTo>
                    <a:lnTo>
                      <a:pt x="383" y="39"/>
                    </a:lnTo>
                    <a:lnTo>
                      <a:pt x="386" y="38"/>
                    </a:lnTo>
                    <a:lnTo>
                      <a:pt x="388" y="35"/>
                    </a:lnTo>
                    <a:lnTo>
                      <a:pt x="390" y="33"/>
                    </a:lnTo>
                    <a:lnTo>
                      <a:pt x="390" y="31"/>
                    </a:lnTo>
                    <a:lnTo>
                      <a:pt x="393" y="31"/>
                    </a:lnTo>
                    <a:lnTo>
                      <a:pt x="396" y="30"/>
                    </a:lnTo>
                    <a:lnTo>
                      <a:pt x="399" y="28"/>
                    </a:lnTo>
                    <a:lnTo>
                      <a:pt x="402" y="27"/>
                    </a:lnTo>
                    <a:lnTo>
                      <a:pt x="406" y="25"/>
                    </a:lnTo>
                    <a:lnTo>
                      <a:pt x="409" y="22"/>
                    </a:lnTo>
                    <a:lnTo>
                      <a:pt x="411" y="21"/>
                    </a:lnTo>
                    <a:lnTo>
                      <a:pt x="413" y="20"/>
                    </a:lnTo>
                    <a:lnTo>
                      <a:pt x="413" y="18"/>
                    </a:lnTo>
                    <a:lnTo>
                      <a:pt x="414" y="17"/>
                    </a:lnTo>
                    <a:lnTo>
                      <a:pt x="416" y="15"/>
                    </a:lnTo>
                    <a:lnTo>
                      <a:pt x="418" y="14"/>
                    </a:lnTo>
                    <a:lnTo>
                      <a:pt x="421" y="13"/>
                    </a:lnTo>
                    <a:lnTo>
                      <a:pt x="423" y="12"/>
                    </a:lnTo>
                    <a:lnTo>
                      <a:pt x="425" y="11"/>
                    </a:lnTo>
                    <a:lnTo>
                      <a:pt x="428" y="10"/>
                    </a:lnTo>
                    <a:lnTo>
                      <a:pt x="429" y="10"/>
                    </a:lnTo>
                    <a:lnTo>
                      <a:pt x="429" y="6"/>
                    </a:lnTo>
                    <a:lnTo>
                      <a:pt x="435" y="4"/>
                    </a:lnTo>
                    <a:lnTo>
                      <a:pt x="432" y="0"/>
                    </a:lnTo>
                    <a:lnTo>
                      <a:pt x="423" y="0"/>
                    </a:lnTo>
                    <a:lnTo>
                      <a:pt x="423" y="4"/>
                    </a:lnTo>
                    <a:lnTo>
                      <a:pt x="421" y="4"/>
                    </a:lnTo>
                    <a:lnTo>
                      <a:pt x="418" y="4"/>
                    </a:lnTo>
                    <a:lnTo>
                      <a:pt x="418" y="6"/>
                    </a:lnTo>
                    <a:lnTo>
                      <a:pt x="427" y="0"/>
                    </a:lnTo>
                    <a:close/>
                  </a:path>
                </a:pathLst>
              </a:custGeom>
              <a:solidFill>
                <a:srgbClr val="E6E6E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90" name="Freeform 166"/>
              <p:cNvSpPr>
                <a:spLocks/>
              </p:cNvSpPr>
              <p:nvPr/>
            </p:nvSpPr>
            <p:spPr bwMode="auto">
              <a:xfrm>
                <a:off x="5319713" y="3044825"/>
                <a:ext cx="300038" cy="381000"/>
              </a:xfrm>
              <a:custGeom>
                <a:avLst/>
                <a:gdLst/>
                <a:ahLst/>
                <a:cxnLst>
                  <a:cxn ang="0">
                    <a:pos x="341" y="40"/>
                  </a:cxn>
                  <a:cxn ang="0">
                    <a:pos x="169" y="138"/>
                  </a:cxn>
                  <a:cxn ang="0">
                    <a:pos x="119" y="178"/>
                  </a:cxn>
                  <a:cxn ang="0">
                    <a:pos x="108" y="191"/>
                  </a:cxn>
                  <a:cxn ang="0">
                    <a:pos x="64" y="247"/>
                  </a:cxn>
                  <a:cxn ang="0">
                    <a:pos x="16" y="313"/>
                  </a:cxn>
                  <a:cxn ang="0">
                    <a:pos x="0" y="397"/>
                  </a:cxn>
                  <a:cxn ang="0">
                    <a:pos x="30" y="523"/>
                  </a:cxn>
                  <a:cxn ang="0">
                    <a:pos x="59" y="547"/>
                  </a:cxn>
                  <a:cxn ang="0">
                    <a:pos x="64" y="551"/>
                  </a:cxn>
                  <a:cxn ang="0">
                    <a:pos x="72" y="560"/>
                  </a:cxn>
                  <a:cxn ang="0">
                    <a:pos x="84" y="572"/>
                  </a:cxn>
                  <a:cxn ang="0">
                    <a:pos x="86" y="582"/>
                  </a:cxn>
                  <a:cxn ang="0">
                    <a:pos x="104" y="608"/>
                  </a:cxn>
                  <a:cxn ang="0">
                    <a:pos x="118" y="623"/>
                  </a:cxn>
                  <a:cxn ang="0">
                    <a:pos x="127" y="630"/>
                  </a:cxn>
                  <a:cxn ang="0">
                    <a:pos x="162" y="655"/>
                  </a:cxn>
                  <a:cxn ang="0">
                    <a:pos x="266" y="691"/>
                  </a:cxn>
                  <a:cxn ang="0">
                    <a:pos x="365" y="720"/>
                  </a:cxn>
                  <a:cxn ang="0">
                    <a:pos x="432" y="713"/>
                  </a:cxn>
                  <a:cxn ang="0">
                    <a:pos x="468" y="710"/>
                  </a:cxn>
                  <a:cxn ang="0">
                    <a:pos x="457" y="687"/>
                  </a:cxn>
                  <a:cxn ang="0">
                    <a:pos x="457" y="551"/>
                  </a:cxn>
                  <a:cxn ang="0">
                    <a:pos x="516" y="321"/>
                  </a:cxn>
                  <a:cxn ang="0">
                    <a:pos x="535" y="223"/>
                  </a:cxn>
                  <a:cxn ang="0">
                    <a:pos x="547" y="193"/>
                  </a:cxn>
                  <a:cxn ang="0">
                    <a:pos x="560" y="164"/>
                  </a:cxn>
                  <a:cxn ang="0">
                    <a:pos x="557" y="158"/>
                  </a:cxn>
                  <a:cxn ang="0">
                    <a:pos x="509" y="258"/>
                  </a:cxn>
                  <a:cxn ang="0">
                    <a:pos x="466" y="381"/>
                  </a:cxn>
                  <a:cxn ang="0">
                    <a:pos x="410" y="595"/>
                  </a:cxn>
                  <a:cxn ang="0">
                    <a:pos x="400" y="622"/>
                  </a:cxn>
                  <a:cxn ang="0">
                    <a:pos x="340" y="617"/>
                  </a:cxn>
                  <a:cxn ang="0">
                    <a:pos x="318" y="606"/>
                  </a:cxn>
                  <a:cxn ang="0">
                    <a:pos x="308" y="600"/>
                  </a:cxn>
                  <a:cxn ang="0">
                    <a:pos x="248" y="404"/>
                  </a:cxn>
                  <a:cxn ang="0">
                    <a:pos x="272" y="296"/>
                  </a:cxn>
                  <a:cxn ang="0">
                    <a:pos x="308" y="232"/>
                  </a:cxn>
                  <a:cxn ang="0">
                    <a:pos x="333" y="210"/>
                  </a:cxn>
                  <a:cxn ang="0">
                    <a:pos x="351" y="192"/>
                  </a:cxn>
                  <a:cxn ang="0">
                    <a:pos x="372" y="173"/>
                  </a:cxn>
                  <a:cxn ang="0">
                    <a:pos x="382" y="158"/>
                  </a:cxn>
                  <a:cxn ang="0">
                    <a:pos x="390" y="142"/>
                  </a:cxn>
                  <a:cxn ang="0">
                    <a:pos x="376" y="155"/>
                  </a:cxn>
                  <a:cxn ang="0">
                    <a:pos x="362" y="166"/>
                  </a:cxn>
                  <a:cxn ang="0">
                    <a:pos x="355" y="172"/>
                  </a:cxn>
                  <a:cxn ang="0">
                    <a:pos x="286" y="233"/>
                  </a:cxn>
                  <a:cxn ang="0">
                    <a:pos x="230" y="302"/>
                  </a:cxn>
                  <a:cxn ang="0">
                    <a:pos x="166" y="483"/>
                  </a:cxn>
                  <a:cxn ang="0">
                    <a:pos x="159" y="499"/>
                  </a:cxn>
                  <a:cxn ang="0">
                    <a:pos x="111" y="460"/>
                  </a:cxn>
                  <a:cxn ang="0">
                    <a:pos x="103" y="327"/>
                  </a:cxn>
                  <a:cxn ang="0">
                    <a:pos x="141" y="235"/>
                  </a:cxn>
                  <a:cxn ang="0">
                    <a:pos x="179" y="203"/>
                  </a:cxn>
                  <a:cxn ang="0">
                    <a:pos x="266" y="120"/>
                  </a:cxn>
                  <a:cxn ang="0">
                    <a:pos x="298" y="92"/>
                  </a:cxn>
                  <a:cxn ang="0">
                    <a:pos x="315" y="80"/>
                  </a:cxn>
                  <a:cxn ang="0">
                    <a:pos x="334" y="66"/>
                  </a:cxn>
                  <a:cxn ang="0">
                    <a:pos x="355" y="54"/>
                  </a:cxn>
                  <a:cxn ang="0">
                    <a:pos x="383" y="39"/>
                  </a:cxn>
                  <a:cxn ang="0">
                    <a:pos x="402" y="27"/>
                  </a:cxn>
                  <a:cxn ang="0">
                    <a:pos x="418" y="14"/>
                  </a:cxn>
                  <a:cxn ang="0">
                    <a:pos x="432" y="0"/>
                  </a:cxn>
                </a:cxnLst>
                <a:rect l="0" t="0" r="r" b="b"/>
                <a:pathLst>
                  <a:path w="567" h="721">
                    <a:moveTo>
                      <a:pt x="427" y="0"/>
                    </a:moveTo>
                    <a:lnTo>
                      <a:pt x="418" y="3"/>
                    </a:lnTo>
                    <a:lnTo>
                      <a:pt x="409" y="5"/>
                    </a:lnTo>
                    <a:lnTo>
                      <a:pt x="401" y="8"/>
                    </a:lnTo>
                    <a:lnTo>
                      <a:pt x="393" y="12"/>
                    </a:lnTo>
                    <a:lnTo>
                      <a:pt x="375" y="21"/>
                    </a:lnTo>
                    <a:lnTo>
                      <a:pt x="359" y="31"/>
                    </a:lnTo>
                    <a:lnTo>
                      <a:pt x="341" y="40"/>
                    </a:lnTo>
                    <a:lnTo>
                      <a:pt x="325" y="48"/>
                    </a:lnTo>
                    <a:lnTo>
                      <a:pt x="315" y="52"/>
                    </a:lnTo>
                    <a:lnTo>
                      <a:pt x="307" y="54"/>
                    </a:lnTo>
                    <a:lnTo>
                      <a:pt x="299" y="55"/>
                    </a:lnTo>
                    <a:lnTo>
                      <a:pt x="291" y="56"/>
                    </a:lnTo>
                    <a:lnTo>
                      <a:pt x="172" y="131"/>
                    </a:lnTo>
                    <a:lnTo>
                      <a:pt x="172" y="135"/>
                    </a:lnTo>
                    <a:lnTo>
                      <a:pt x="169" y="138"/>
                    </a:lnTo>
                    <a:lnTo>
                      <a:pt x="167" y="141"/>
                    </a:lnTo>
                    <a:lnTo>
                      <a:pt x="163" y="144"/>
                    </a:lnTo>
                    <a:lnTo>
                      <a:pt x="154" y="151"/>
                    </a:lnTo>
                    <a:lnTo>
                      <a:pt x="145" y="157"/>
                    </a:lnTo>
                    <a:lnTo>
                      <a:pt x="134" y="164"/>
                    </a:lnTo>
                    <a:lnTo>
                      <a:pt x="125" y="171"/>
                    </a:lnTo>
                    <a:lnTo>
                      <a:pt x="121" y="175"/>
                    </a:lnTo>
                    <a:lnTo>
                      <a:pt x="119" y="178"/>
                    </a:lnTo>
                    <a:lnTo>
                      <a:pt x="118" y="182"/>
                    </a:lnTo>
                    <a:lnTo>
                      <a:pt x="117" y="186"/>
                    </a:lnTo>
                    <a:lnTo>
                      <a:pt x="115" y="186"/>
                    </a:lnTo>
                    <a:lnTo>
                      <a:pt x="114" y="187"/>
                    </a:lnTo>
                    <a:lnTo>
                      <a:pt x="113" y="187"/>
                    </a:lnTo>
                    <a:lnTo>
                      <a:pt x="111" y="189"/>
                    </a:lnTo>
                    <a:lnTo>
                      <a:pt x="110" y="190"/>
                    </a:lnTo>
                    <a:lnTo>
                      <a:pt x="108" y="191"/>
                    </a:lnTo>
                    <a:lnTo>
                      <a:pt x="107" y="191"/>
                    </a:lnTo>
                    <a:lnTo>
                      <a:pt x="106" y="191"/>
                    </a:lnTo>
                    <a:lnTo>
                      <a:pt x="105" y="198"/>
                    </a:lnTo>
                    <a:lnTo>
                      <a:pt x="103" y="204"/>
                    </a:lnTo>
                    <a:lnTo>
                      <a:pt x="98" y="211"/>
                    </a:lnTo>
                    <a:lnTo>
                      <a:pt x="93" y="218"/>
                    </a:lnTo>
                    <a:lnTo>
                      <a:pt x="79" y="232"/>
                    </a:lnTo>
                    <a:lnTo>
                      <a:pt x="64" y="247"/>
                    </a:lnTo>
                    <a:lnTo>
                      <a:pt x="49" y="262"/>
                    </a:lnTo>
                    <a:lnTo>
                      <a:pt x="36" y="278"/>
                    </a:lnTo>
                    <a:lnTo>
                      <a:pt x="30" y="286"/>
                    </a:lnTo>
                    <a:lnTo>
                      <a:pt x="26" y="294"/>
                    </a:lnTo>
                    <a:lnTo>
                      <a:pt x="23" y="302"/>
                    </a:lnTo>
                    <a:lnTo>
                      <a:pt x="23" y="310"/>
                    </a:lnTo>
                    <a:lnTo>
                      <a:pt x="19" y="310"/>
                    </a:lnTo>
                    <a:lnTo>
                      <a:pt x="16" y="313"/>
                    </a:lnTo>
                    <a:lnTo>
                      <a:pt x="14" y="315"/>
                    </a:lnTo>
                    <a:lnTo>
                      <a:pt x="10" y="317"/>
                    </a:lnTo>
                    <a:lnTo>
                      <a:pt x="7" y="326"/>
                    </a:lnTo>
                    <a:lnTo>
                      <a:pt x="3" y="337"/>
                    </a:lnTo>
                    <a:lnTo>
                      <a:pt x="1" y="350"/>
                    </a:lnTo>
                    <a:lnTo>
                      <a:pt x="0" y="365"/>
                    </a:lnTo>
                    <a:lnTo>
                      <a:pt x="0" y="381"/>
                    </a:lnTo>
                    <a:lnTo>
                      <a:pt x="0" y="397"/>
                    </a:lnTo>
                    <a:lnTo>
                      <a:pt x="2" y="431"/>
                    </a:lnTo>
                    <a:lnTo>
                      <a:pt x="5" y="462"/>
                    </a:lnTo>
                    <a:lnTo>
                      <a:pt x="10" y="487"/>
                    </a:lnTo>
                    <a:lnTo>
                      <a:pt x="15" y="501"/>
                    </a:lnTo>
                    <a:lnTo>
                      <a:pt x="17" y="507"/>
                    </a:lnTo>
                    <a:lnTo>
                      <a:pt x="21" y="512"/>
                    </a:lnTo>
                    <a:lnTo>
                      <a:pt x="25" y="517"/>
                    </a:lnTo>
                    <a:lnTo>
                      <a:pt x="30" y="523"/>
                    </a:lnTo>
                    <a:lnTo>
                      <a:pt x="35" y="528"/>
                    </a:lnTo>
                    <a:lnTo>
                      <a:pt x="38" y="534"/>
                    </a:lnTo>
                    <a:lnTo>
                      <a:pt x="42" y="538"/>
                    </a:lnTo>
                    <a:lnTo>
                      <a:pt x="45" y="543"/>
                    </a:lnTo>
                    <a:lnTo>
                      <a:pt x="50" y="543"/>
                    </a:lnTo>
                    <a:lnTo>
                      <a:pt x="50" y="545"/>
                    </a:lnTo>
                    <a:lnTo>
                      <a:pt x="58" y="545"/>
                    </a:lnTo>
                    <a:lnTo>
                      <a:pt x="59" y="547"/>
                    </a:lnTo>
                    <a:lnTo>
                      <a:pt x="59" y="548"/>
                    </a:lnTo>
                    <a:lnTo>
                      <a:pt x="59" y="548"/>
                    </a:lnTo>
                    <a:lnTo>
                      <a:pt x="60" y="549"/>
                    </a:lnTo>
                    <a:lnTo>
                      <a:pt x="62" y="550"/>
                    </a:lnTo>
                    <a:lnTo>
                      <a:pt x="62" y="550"/>
                    </a:lnTo>
                    <a:lnTo>
                      <a:pt x="63" y="550"/>
                    </a:lnTo>
                    <a:lnTo>
                      <a:pt x="64" y="551"/>
                    </a:lnTo>
                    <a:lnTo>
                      <a:pt x="64" y="551"/>
                    </a:lnTo>
                    <a:lnTo>
                      <a:pt x="65" y="553"/>
                    </a:lnTo>
                    <a:lnTo>
                      <a:pt x="65" y="554"/>
                    </a:lnTo>
                    <a:lnTo>
                      <a:pt x="66" y="555"/>
                    </a:lnTo>
                    <a:lnTo>
                      <a:pt x="66" y="555"/>
                    </a:lnTo>
                    <a:lnTo>
                      <a:pt x="67" y="556"/>
                    </a:lnTo>
                    <a:lnTo>
                      <a:pt x="69" y="556"/>
                    </a:lnTo>
                    <a:lnTo>
                      <a:pt x="70" y="556"/>
                    </a:lnTo>
                    <a:lnTo>
                      <a:pt x="72" y="560"/>
                    </a:lnTo>
                    <a:lnTo>
                      <a:pt x="73" y="561"/>
                    </a:lnTo>
                    <a:lnTo>
                      <a:pt x="73" y="563"/>
                    </a:lnTo>
                    <a:lnTo>
                      <a:pt x="76" y="564"/>
                    </a:lnTo>
                    <a:lnTo>
                      <a:pt x="77" y="567"/>
                    </a:lnTo>
                    <a:lnTo>
                      <a:pt x="79" y="569"/>
                    </a:lnTo>
                    <a:lnTo>
                      <a:pt x="80" y="571"/>
                    </a:lnTo>
                    <a:lnTo>
                      <a:pt x="83" y="572"/>
                    </a:lnTo>
                    <a:lnTo>
                      <a:pt x="84" y="572"/>
                    </a:lnTo>
                    <a:lnTo>
                      <a:pt x="84" y="574"/>
                    </a:lnTo>
                    <a:lnTo>
                      <a:pt x="84" y="575"/>
                    </a:lnTo>
                    <a:lnTo>
                      <a:pt x="84" y="576"/>
                    </a:lnTo>
                    <a:lnTo>
                      <a:pt x="85" y="577"/>
                    </a:lnTo>
                    <a:lnTo>
                      <a:pt x="85" y="578"/>
                    </a:lnTo>
                    <a:lnTo>
                      <a:pt x="86" y="579"/>
                    </a:lnTo>
                    <a:lnTo>
                      <a:pt x="86" y="581"/>
                    </a:lnTo>
                    <a:lnTo>
                      <a:pt x="86" y="582"/>
                    </a:lnTo>
                    <a:lnTo>
                      <a:pt x="92" y="584"/>
                    </a:lnTo>
                    <a:lnTo>
                      <a:pt x="92" y="586"/>
                    </a:lnTo>
                    <a:lnTo>
                      <a:pt x="93" y="590"/>
                    </a:lnTo>
                    <a:lnTo>
                      <a:pt x="96" y="593"/>
                    </a:lnTo>
                    <a:lnTo>
                      <a:pt x="98" y="597"/>
                    </a:lnTo>
                    <a:lnTo>
                      <a:pt x="100" y="602"/>
                    </a:lnTo>
                    <a:lnTo>
                      <a:pt x="103" y="605"/>
                    </a:lnTo>
                    <a:lnTo>
                      <a:pt x="104" y="608"/>
                    </a:lnTo>
                    <a:lnTo>
                      <a:pt x="106" y="609"/>
                    </a:lnTo>
                    <a:lnTo>
                      <a:pt x="108" y="609"/>
                    </a:lnTo>
                    <a:lnTo>
                      <a:pt x="108" y="610"/>
                    </a:lnTo>
                    <a:lnTo>
                      <a:pt x="110" y="612"/>
                    </a:lnTo>
                    <a:lnTo>
                      <a:pt x="112" y="615"/>
                    </a:lnTo>
                    <a:lnTo>
                      <a:pt x="114" y="617"/>
                    </a:lnTo>
                    <a:lnTo>
                      <a:pt x="115" y="619"/>
                    </a:lnTo>
                    <a:lnTo>
                      <a:pt x="118" y="623"/>
                    </a:lnTo>
                    <a:lnTo>
                      <a:pt x="119" y="624"/>
                    </a:lnTo>
                    <a:lnTo>
                      <a:pt x="119" y="625"/>
                    </a:lnTo>
                    <a:lnTo>
                      <a:pt x="122" y="629"/>
                    </a:lnTo>
                    <a:lnTo>
                      <a:pt x="124" y="629"/>
                    </a:lnTo>
                    <a:lnTo>
                      <a:pt x="125" y="629"/>
                    </a:lnTo>
                    <a:lnTo>
                      <a:pt x="125" y="629"/>
                    </a:lnTo>
                    <a:lnTo>
                      <a:pt x="126" y="630"/>
                    </a:lnTo>
                    <a:lnTo>
                      <a:pt x="127" y="630"/>
                    </a:lnTo>
                    <a:lnTo>
                      <a:pt x="128" y="631"/>
                    </a:lnTo>
                    <a:lnTo>
                      <a:pt x="129" y="631"/>
                    </a:lnTo>
                    <a:lnTo>
                      <a:pt x="131" y="631"/>
                    </a:lnTo>
                    <a:lnTo>
                      <a:pt x="132" y="636"/>
                    </a:lnTo>
                    <a:lnTo>
                      <a:pt x="134" y="640"/>
                    </a:lnTo>
                    <a:lnTo>
                      <a:pt x="140" y="645"/>
                    </a:lnTo>
                    <a:lnTo>
                      <a:pt x="146" y="648"/>
                    </a:lnTo>
                    <a:lnTo>
                      <a:pt x="162" y="655"/>
                    </a:lnTo>
                    <a:lnTo>
                      <a:pt x="181" y="661"/>
                    </a:lnTo>
                    <a:lnTo>
                      <a:pt x="201" y="665"/>
                    </a:lnTo>
                    <a:lnTo>
                      <a:pt x="221" y="667"/>
                    </a:lnTo>
                    <a:lnTo>
                      <a:pt x="236" y="670"/>
                    </a:lnTo>
                    <a:lnTo>
                      <a:pt x="246" y="670"/>
                    </a:lnTo>
                    <a:lnTo>
                      <a:pt x="251" y="678"/>
                    </a:lnTo>
                    <a:lnTo>
                      <a:pt x="258" y="685"/>
                    </a:lnTo>
                    <a:lnTo>
                      <a:pt x="266" y="691"/>
                    </a:lnTo>
                    <a:lnTo>
                      <a:pt x="276" y="696"/>
                    </a:lnTo>
                    <a:lnTo>
                      <a:pt x="286" y="702"/>
                    </a:lnTo>
                    <a:lnTo>
                      <a:pt x="299" y="707"/>
                    </a:lnTo>
                    <a:lnTo>
                      <a:pt x="311" y="710"/>
                    </a:lnTo>
                    <a:lnTo>
                      <a:pt x="325" y="714"/>
                    </a:lnTo>
                    <a:lnTo>
                      <a:pt x="338" y="716"/>
                    </a:lnTo>
                    <a:lnTo>
                      <a:pt x="352" y="719"/>
                    </a:lnTo>
                    <a:lnTo>
                      <a:pt x="365" y="720"/>
                    </a:lnTo>
                    <a:lnTo>
                      <a:pt x="378" y="721"/>
                    </a:lnTo>
                    <a:lnTo>
                      <a:pt x="390" y="721"/>
                    </a:lnTo>
                    <a:lnTo>
                      <a:pt x="401" y="720"/>
                    </a:lnTo>
                    <a:lnTo>
                      <a:pt x="411" y="719"/>
                    </a:lnTo>
                    <a:lnTo>
                      <a:pt x="421" y="716"/>
                    </a:lnTo>
                    <a:lnTo>
                      <a:pt x="421" y="714"/>
                    </a:lnTo>
                    <a:lnTo>
                      <a:pt x="427" y="713"/>
                    </a:lnTo>
                    <a:lnTo>
                      <a:pt x="432" y="713"/>
                    </a:lnTo>
                    <a:lnTo>
                      <a:pt x="438" y="713"/>
                    </a:lnTo>
                    <a:lnTo>
                      <a:pt x="444" y="713"/>
                    </a:lnTo>
                    <a:lnTo>
                      <a:pt x="450" y="713"/>
                    </a:lnTo>
                    <a:lnTo>
                      <a:pt x="457" y="714"/>
                    </a:lnTo>
                    <a:lnTo>
                      <a:pt x="463" y="714"/>
                    </a:lnTo>
                    <a:lnTo>
                      <a:pt x="468" y="714"/>
                    </a:lnTo>
                    <a:lnTo>
                      <a:pt x="468" y="713"/>
                    </a:lnTo>
                    <a:lnTo>
                      <a:pt x="468" y="710"/>
                    </a:lnTo>
                    <a:lnTo>
                      <a:pt x="466" y="708"/>
                    </a:lnTo>
                    <a:lnTo>
                      <a:pt x="466" y="706"/>
                    </a:lnTo>
                    <a:lnTo>
                      <a:pt x="466" y="703"/>
                    </a:lnTo>
                    <a:lnTo>
                      <a:pt x="465" y="701"/>
                    </a:lnTo>
                    <a:lnTo>
                      <a:pt x="465" y="699"/>
                    </a:lnTo>
                    <a:lnTo>
                      <a:pt x="465" y="698"/>
                    </a:lnTo>
                    <a:lnTo>
                      <a:pt x="463" y="698"/>
                    </a:lnTo>
                    <a:lnTo>
                      <a:pt x="457" y="687"/>
                    </a:lnTo>
                    <a:lnTo>
                      <a:pt x="454" y="675"/>
                    </a:lnTo>
                    <a:lnTo>
                      <a:pt x="450" y="661"/>
                    </a:lnTo>
                    <a:lnTo>
                      <a:pt x="449" y="647"/>
                    </a:lnTo>
                    <a:lnTo>
                      <a:pt x="449" y="632"/>
                    </a:lnTo>
                    <a:lnTo>
                      <a:pt x="450" y="617"/>
                    </a:lnTo>
                    <a:lnTo>
                      <a:pt x="451" y="600"/>
                    </a:lnTo>
                    <a:lnTo>
                      <a:pt x="452" y="584"/>
                    </a:lnTo>
                    <a:lnTo>
                      <a:pt x="457" y="551"/>
                    </a:lnTo>
                    <a:lnTo>
                      <a:pt x="463" y="520"/>
                    </a:lnTo>
                    <a:lnTo>
                      <a:pt x="466" y="491"/>
                    </a:lnTo>
                    <a:lnTo>
                      <a:pt x="468" y="465"/>
                    </a:lnTo>
                    <a:lnTo>
                      <a:pt x="477" y="444"/>
                    </a:lnTo>
                    <a:lnTo>
                      <a:pt x="486" y="417"/>
                    </a:lnTo>
                    <a:lnTo>
                      <a:pt x="497" y="386"/>
                    </a:lnTo>
                    <a:lnTo>
                      <a:pt x="506" y="354"/>
                    </a:lnTo>
                    <a:lnTo>
                      <a:pt x="516" y="321"/>
                    </a:lnTo>
                    <a:lnTo>
                      <a:pt x="523" y="288"/>
                    </a:lnTo>
                    <a:lnTo>
                      <a:pt x="525" y="273"/>
                    </a:lnTo>
                    <a:lnTo>
                      <a:pt x="527" y="260"/>
                    </a:lnTo>
                    <a:lnTo>
                      <a:pt x="528" y="247"/>
                    </a:lnTo>
                    <a:lnTo>
                      <a:pt x="528" y="235"/>
                    </a:lnTo>
                    <a:lnTo>
                      <a:pt x="531" y="233"/>
                    </a:lnTo>
                    <a:lnTo>
                      <a:pt x="533" y="228"/>
                    </a:lnTo>
                    <a:lnTo>
                      <a:pt x="535" y="223"/>
                    </a:lnTo>
                    <a:lnTo>
                      <a:pt x="537" y="217"/>
                    </a:lnTo>
                    <a:lnTo>
                      <a:pt x="539" y="212"/>
                    </a:lnTo>
                    <a:lnTo>
                      <a:pt x="541" y="207"/>
                    </a:lnTo>
                    <a:lnTo>
                      <a:pt x="544" y="204"/>
                    </a:lnTo>
                    <a:lnTo>
                      <a:pt x="545" y="203"/>
                    </a:lnTo>
                    <a:lnTo>
                      <a:pt x="546" y="200"/>
                    </a:lnTo>
                    <a:lnTo>
                      <a:pt x="546" y="197"/>
                    </a:lnTo>
                    <a:lnTo>
                      <a:pt x="547" y="193"/>
                    </a:lnTo>
                    <a:lnTo>
                      <a:pt x="548" y="190"/>
                    </a:lnTo>
                    <a:lnTo>
                      <a:pt x="551" y="186"/>
                    </a:lnTo>
                    <a:lnTo>
                      <a:pt x="552" y="183"/>
                    </a:lnTo>
                    <a:lnTo>
                      <a:pt x="554" y="182"/>
                    </a:lnTo>
                    <a:lnTo>
                      <a:pt x="557" y="180"/>
                    </a:lnTo>
                    <a:lnTo>
                      <a:pt x="557" y="176"/>
                    </a:lnTo>
                    <a:lnTo>
                      <a:pt x="558" y="170"/>
                    </a:lnTo>
                    <a:lnTo>
                      <a:pt x="560" y="164"/>
                    </a:lnTo>
                    <a:lnTo>
                      <a:pt x="562" y="158"/>
                    </a:lnTo>
                    <a:lnTo>
                      <a:pt x="564" y="152"/>
                    </a:lnTo>
                    <a:lnTo>
                      <a:pt x="566" y="145"/>
                    </a:lnTo>
                    <a:lnTo>
                      <a:pt x="567" y="139"/>
                    </a:lnTo>
                    <a:lnTo>
                      <a:pt x="567" y="134"/>
                    </a:lnTo>
                    <a:lnTo>
                      <a:pt x="566" y="139"/>
                    </a:lnTo>
                    <a:lnTo>
                      <a:pt x="562" y="148"/>
                    </a:lnTo>
                    <a:lnTo>
                      <a:pt x="557" y="158"/>
                    </a:lnTo>
                    <a:lnTo>
                      <a:pt x="550" y="168"/>
                    </a:lnTo>
                    <a:lnTo>
                      <a:pt x="542" y="178"/>
                    </a:lnTo>
                    <a:lnTo>
                      <a:pt x="535" y="187"/>
                    </a:lnTo>
                    <a:lnTo>
                      <a:pt x="530" y="196"/>
                    </a:lnTo>
                    <a:lnTo>
                      <a:pt x="526" y="203"/>
                    </a:lnTo>
                    <a:lnTo>
                      <a:pt x="521" y="214"/>
                    </a:lnTo>
                    <a:lnTo>
                      <a:pt x="516" y="233"/>
                    </a:lnTo>
                    <a:lnTo>
                      <a:pt x="509" y="258"/>
                    </a:lnTo>
                    <a:lnTo>
                      <a:pt x="500" y="283"/>
                    </a:lnTo>
                    <a:lnTo>
                      <a:pt x="493" y="308"/>
                    </a:lnTo>
                    <a:lnTo>
                      <a:pt x="486" y="329"/>
                    </a:lnTo>
                    <a:lnTo>
                      <a:pt x="483" y="337"/>
                    </a:lnTo>
                    <a:lnTo>
                      <a:pt x="479" y="343"/>
                    </a:lnTo>
                    <a:lnTo>
                      <a:pt x="476" y="348"/>
                    </a:lnTo>
                    <a:lnTo>
                      <a:pt x="473" y="349"/>
                    </a:lnTo>
                    <a:lnTo>
                      <a:pt x="466" y="381"/>
                    </a:lnTo>
                    <a:lnTo>
                      <a:pt x="456" y="412"/>
                    </a:lnTo>
                    <a:lnTo>
                      <a:pt x="447" y="445"/>
                    </a:lnTo>
                    <a:lnTo>
                      <a:pt x="435" y="479"/>
                    </a:lnTo>
                    <a:lnTo>
                      <a:pt x="425" y="512"/>
                    </a:lnTo>
                    <a:lnTo>
                      <a:pt x="417" y="545"/>
                    </a:lnTo>
                    <a:lnTo>
                      <a:pt x="414" y="562"/>
                    </a:lnTo>
                    <a:lnTo>
                      <a:pt x="411" y="578"/>
                    </a:lnTo>
                    <a:lnTo>
                      <a:pt x="410" y="595"/>
                    </a:lnTo>
                    <a:lnTo>
                      <a:pt x="410" y="612"/>
                    </a:lnTo>
                    <a:lnTo>
                      <a:pt x="409" y="612"/>
                    </a:lnTo>
                    <a:lnTo>
                      <a:pt x="408" y="613"/>
                    </a:lnTo>
                    <a:lnTo>
                      <a:pt x="407" y="615"/>
                    </a:lnTo>
                    <a:lnTo>
                      <a:pt x="404" y="616"/>
                    </a:lnTo>
                    <a:lnTo>
                      <a:pt x="402" y="618"/>
                    </a:lnTo>
                    <a:lnTo>
                      <a:pt x="401" y="620"/>
                    </a:lnTo>
                    <a:lnTo>
                      <a:pt x="400" y="622"/>
                    </a:lnTo>
                    <a:lnTo>
                      <a:pt x="399" y="623"/>
                    </a:lnTo>
                    <a:lnTo>
                      <a:pt x="390" y="623"/>
                    </a:lnTo>
                    <a:lnTo>
                      <a:pt x="382" y="622"/>
                    </a:lnTo>
                    <a:lnTo>
                      <a:pt x="373" y="622"/>
                    </a:lnTo>
                    <a:lnTo>
                      <a:pt x="365" y="620"/>
                    </a:lnTo>
                    <a:lnTo>
                      <a:pt x="356" y="619"/>
                    </a:lnTo>
                    <a:lnTo>
                      <a:pt x="348" y="618"/>
                    </a:lnTo>
                    <a:lnTo>
                      <a:pt x="340" y="617"/>
                    </a:lnTo>
                    <a:lnTo>
                      <a:pt x="332" y="617"/>
                    </a:lnTo>
                    <a:lnTo>
                      <a:pt x="332" y="616"/>
                    </a:lnTo>
                    <a:lnTo>
                      <a:pt x="331" y="615"/>
                    </a:lnTo>
                    <a:lnTo>
                      <a:pt x="328" y="612"/>
                    </a:lnTo>
                    <a:lnTo>
                      <a:pt x="325" y="611"/>
                    </a:lnTo>
                    <a:lnTo>
                      <a:pt x="323" y="609"/>
                    </a:lnTo>
                    <a:lnTo>
                      <a:pt x="319" y="608"/>
                    </a:lnTo>
                    <a:lnTo>
                      <a:pt x="318" y="606"/>
                    </a:lnTo>
                    <a:lnTo>
                      <a:pt x="315" y="606"/>
                    </a:lnTo>
                    <a:lnTo>
                      <a:pt x="315" y="605"/>
                    </a:lnTo>
                    <a:lnTo>
                      <a:pt x="314" y="604"/>
                    </a:lnTo>
                    <a:lnTo>
                      <a:pt x="314" y="603"/>
                    </a:lnTo>
                    <a:lnTo>
                      <a:pt x="313" y="603"/>
                    </a:lnTo>
                    <a:lnTo>
                      <a:pt x="311" y="602"/>
                    </a:lnTo>
                    <a:lnTo>
                      <a:pt x="310" y="602"/>
                    </a:lnTo>
                    <a:lnTo>
                      <a:pt x="308" y="600"/>
                    </a:lnTo>
                    <a:lnTo>
                      <a:pt x="307" y="600"/>
                    </a:lnTo>
                    <a:lnTo>
                      <a:pt x="263" y="548"/>
                    </a:lnTo>
                    <a:lnTo>
                      <a:pt x="258" y="522"/>
                    </a:lnTo>
                    <a:lnTo>
                      <a:pt x="253" y="494"/>
                    </a:lnTo>
                    <a:lnTo>
                      <a:pt x="250" y="465"/>
                    </a:lnTo>
                    <a:lnTo>
                      <a:pt x="248" y="434"/>
                    </a:lnTo>
                    <a:lnTo>
                      <a:pt x="248" y="419"/>
                    </a:lnTo>
                    <a:lnTo>
                      <a:pt x="248" y="404"/>
                    </a:lnTo>
                    <a:lnTo>
                      <a:pt x="249" y="389"/>
                    </a:lnTo>
                    <a:lnTo>
                      <a:pt x="250" y="373"/>
                    </a:lnTo>
                    <a:lnTo>
                      <a:pt x="252" y="358"/>
                    </a:lnTo>
                    <a:lnTo>
                      <a:pt x="255" y="343"/>
                    </a:lnTo>
                    <a:lnTo>
                      <a:pt x="258" y="328"/>
                    </a:lnTo>
                    <a:lnTo>
                      <a:pt x="263" y="313"/>
                    </a:lnTo>
                    <a:lnTo>
                      <a:pt x="266" y="306"/>
                    </a:lnTo>
                    <a:lnTo>
                      <a:pt x="272" y="296"/>
                    </a:lnTo>
                    <a:lnTo>
                      <a:pt x="278" y="286"/>
                    </a:lnTo>
                    <a:lnTo>
                      <a:pt x="285" y="274"/>
                    </a:lnTo>
                    <a:lnTo>
                      <a:pt x="291" y="264"/>
                    </a:lnTo>
                    <a:lnTo>
                      <a:pt x="297" y="253"/>
                    </a:lnTo>
                    <a:lnTo>
                      <a:pt x="300" y="244"/>
                    </a:lnTo>
                    <a:lnTo>
                      <a:pt x="301" y="235"/>
                    </a:lnTo>
                    <a:lnTo>
                      <a:pt x="305" y="234"/>
                    </a:lnTo>
                    <a:lnTo>
                      <a:pt x="308" y="232"/>
                    </a:lnTo>
                    <a:lnTo>
                      <a:pt x="312" y="228"/>
                    </a:lnTo>
                    <a:lnTo>
                      <a:pt x="317" y="225"/>
                    </a:lnTo>
                    <a:lnTo>
                      <a:pt x="321" y="220"/>
                    </a:lnTo>
                    <a:lnTo>
                      <a:pt x="325" y="217"/>
                    </a:lnTo>
                    <a:lnTo>
                      <a:pt x="328" y="213"/>
                    </a:lnTo>
                    <a:lnTo>
                      <a:pt x="330" y="211"/>
                    </a:lnTo>
                    <a:lnTo>
                      <a:pt x="331" y="211"/>
                    </a:lnTo>
                    <a:lnTo>
                      <a:pt x="333" y="210"/>
                    </a:lnTo>
                    <a:lnTo>
                      <a:pt x="335" y="207"/>
                    </a:lnTo>
                    <a:lnTo>
                      <a:pt x="338" y="205"/>
                    </a:lnTo>
                    <a:lnTo>
                      <a:pt x="340" y="203"/>
                    </a:lnTo>
                    <a:lnTo>
                      <a:pt x="341" y="200"/>
                    </a:lnTo>
                    <a:lnTo>
                      <a:pt x="342" y="198"/>
                    </a:lnTo>
                    <a:lnTo>
                      <a:pt x="344" y="197"/>
                    </a:lnTo>
                    <a:lnTo>
                      <a:pt x="347" y="194"/>
                    </a:lnTo>
                    <a:lnTo>
                      <a:pt x="351" y="192"/>
                    </a:lnTo>
                    <a:lnTo>
                      <a:pt x="353" y="189"/>
                    </a:lnTo>
                    <a:lnTo>
                      <a:pt x="356" y="186"/>
                    </a:lnTo>
                    <a:lnTo>
                      <a:pt x="360" y="183"/>
                    </a:lnTo>
                    <a:lnTo>
                      <a:pt x="363" y="180"/>
                    </a:lnTo>
                    <a:lnTo>
                      <a:pt x="366" y="177"/>
                    </a:lnTo>
                    <a:lnTo>
                      <a:pt x="368" y="175"/>
                    </a:lnTo>
                    <a:lnTo>
                      <a:pt x="372" y="175"/>
                    </a:lnTo>
                    <a:lnTo>
                      <a:pt x="372" y="173"/>
                    </a:lnTo>
                    <a:lnTo>
                      <a:pt x="374" y="172"/>
                    </a:lnTo>
                    <a:lnTo>
                      <a:pt x="375" y="170"/>
                    </a:lnTo>
                    <a:lnTo>
                      <a:pt x="376" y="168"/>
                    </a:lnTo>
                    <a:lnTo>
                      <a:pt x="379" y="166"/>
                    </a:lnTo>
                    <a:lnTo>
                      <a:pt x="380" y="164"/>
                    </a:lnTo>
                    <a:lnTo>
                      <a:pt x="381" y="163"/>
                    </a:lnTo>
                    <a:lnTo>
                      <a:pt x="382" y="162"/>
                    </a:lnTo>
                    <a:lnTo>
                      <a:pt x="382" y="158"/>
                    </a:lnTo>
                    <a:lnTo>
                      <a:pt x="382" y="156"/>
                    </a:lnTo>
                    <a:lnTo>
                      <a:pt x="383" y="155"/>
                    </a:lnTo>
                    <a:lnTo>
                      <a:pt x="385" y="154"/>
                    </a:lnTo>
                    <a:lnTo>
                      <a:pt x="386" y="151"/>
                    </a:lnTo>
                    <a:lnTo>
                      <a:pt x="387" y="149"/>
                    </a:lnTo>
                    <a:lnTo>
                      <a:pt x="388" y="147"/>
                    </a:lnTo>
                    <a:lnTo>
                      <a:pt x="389" y="144"/>
                    </a:lnTo>
                    <a:lnTo>
                      <a:pt x="390" y="142"/>
                    </a:lnTo>
                    <a:lnTo>
                      <a:pt x="390" y="142"/>
                    </a:lnTo>
                    <a:lnTo>
                      <a:pt x="388" y="142"/>
                    </a:lnTo>
                    <a:lnTo>
                      <a:pt x="386" y="144"/>
                    </a:lnTo>
                    <a:lnTo>
                      <a:pt x="383" y="147"/>
                    </a:lnTo>
                    <a:lnTo>
                      <a:pt x="382" y="149"/>
                    </a:lnTo>
                    <a:lnTo>
                      <a:pt x="381" y="151"/>
                    </a:lnTo>
                    <a:lnTo>
                      <a:pt x="379" y="154"/>
                    </a:lnTo>
                    <a:lnTo>
                      <a:pt x="376" y="155"/>
                    </a:lnTo>
                    <a:lnTo>
                      <a:pt x="374" y="156"/>
                    </a:lnTo>
                    <a:lnTo>
                      <a:pt x="373" y="157"/>
                    </a:lnTo>
                    <a:lnTo>
                      <a:pt x="372" y="158"/>
                    </a:lnTo>
                    <a:lnTo>
                      <a:pt x="369" y="161"/>
                    </a:lnTo>
                    <a:lnTo>
                      <a:pt x="368" y="162"/>
                    </a:lnTo>
                    <a:lnTo>
                      <a:pt x="366" y="164"/>
                    </a:lnTo>
                    <a:lnTo>
                      <a:pt x="365" y="165"/>
                    </a:lnTo>
                    <a:lnTo>
                      <a:pt x="362" y="166"/>
                    </a:lnTo>
                    <a:lnTo>
                      <a:pt x="360" y="166"/>
                    </a:lnTo>
                    <a:lnTo>
                      <a:pt x="360" y="168"/>
                    </a:lnTo>
                    <a:lnTo>
                      <a:pt x="360" y="169"/>
                    </a:lnTo>
                    <a:lnTo>
                      <a:pt x="359" y="170"/>
                    </a:lnTo>
                    <a:lnTo>
                      <a:pt x="359" y="170"/>
                    </a:lnTo>
                    <a:lnTo>
                      <a:pt x="358" y="171"/>
                    </a:lnTo>
                    <a:lnTo>
                      <a:pt x="356" y="172"/>
                    </a:lnTo>
                    <a:lnTo>
                      <a:pt x="355" y="172"/>
                    </a:lnTo>
                    <a:lnTo>
                      <a:pt x="354" y="172"/>
                    </a:lnTo>
                    <a:lnTo>
                      <a:pt x="353" y="177"/>
                    </a:lnTo>
                    <a:lnTo>
                      <a:pt x="351" y="183"/>
                    </a:lnTo>
                    <a:lnTo>
                      <a:pt x="346" y="187"/>
                    </a:lnTo>
                    <a:lnTo>
                      <a:pt x="339" y="193"/>
                    </a:lnTo>
                    <a:lnTo>
                      <a:pt x="324" y="206"/>
                    </a:lnTo>
                    <a:lnTo>
                      <a:pt x="305" y="219"/>
                    </a:lnTo>
                    <a:lnTo>
                      <a:pt x="286" y="233"/>
                    </a:lnTo>
                    <a:lnTo>
                      <a:pt x="270" y="247"/>
                    </a:lnTo>
                    <a:lnTo>
                      <a:pt x="262" y="254"/>
                    </a:lnTo>
                    <a:lnTo>
                      <a:pt x="256" y="261"/>
                    </a:lnTo>
                    <a:lnTo>
                      <a:pt x="252" y="268"/>
                    </a:lnTo>
                    <a:lnTo>
                      <a:pt x="250" y="274"/>
                    </a:lnTo>
                    <a:lnTo>
                      <a:pt x="243" y="281"/>
                    </a:lnTo>
                    <a:lnTo>
                      <a:pt x="237" y="290"/>
                    </a:lnTo>
                    <a:lnTo>
                      <a:pt x="230" y="302"/>
                    </a:lnTo>
                    <a:lnTo>
                      <a:pt x="224" y="315"/>
                    </a:lnTo>
                    <a:lnTo>
                      <a:pt x="211" y="345"/>
                    </a:lnTo>
                    <a:lnTo>
                      <a:pt x="200" y="378"/>
                    </a:lnTo>
                    <a:lnTo>
                      <a:pt x="188" y="411"/>
                    </a:lnTo>
                    <a:lnTo>
                      <a:pt x="179" y="440"/>
                    </a:lnTo>
                    <a:lnTo>
                      <a:pt x="172" y="465"/>
                    </a:lnTo>
                    <a:lnTo>
                      <a:pt x="167" y="482"/>
                    </a:lnTo>
                    <a:lnTo>
                      <a:pt x="166" y="483"/>
                    </a:lnTo>
                    <a:lnTo>
                      <a:pt x="166" y="485"/>
                    </a:lnTo>
                    <a:lnTo>
                      <a:pt x="165" y="487"/>
                    </a:lnTo>
                    <a:lnTo>
                      <a:pt x="163" y="488"/>
                    </a:lnTo>
                    <a:lnTo>
                      <a:pt x="162" y="491"/>
                    </a:lnTo>
                    <a:lnTo>
                      <a:pt x="162" y="493"/>
                    </a:lnTo>
                    <a:lnTo>
                      <a:pt x="161" y="494"/>
                    </a:lnTo>
                    <a:lnTo>
                      <a:pt x="161" y="495"/>
                    </a:lnTo>
                    <a:lnTo>
                      <a:pt x="159" y="499"/>
                    </a:lnTo>
                    <a:lnTo>
                      <a:pt x="151" y="498"/>
                    </a:lnTo>
                    <a:lnTo>
                      <a:pt x="142" y="495"/>
                    </a:lnTo>
                    <a:lnTo>
                      <a:pt x="136" y="493"/>
                    </a:lnTo>
                    <a:lnTo>
                      <a:pt x="129" y="488"/>
                    </a:lnTo>
                    <a:lnTo>
                      <a:pt x="125" y="482"/>
                    </a:lnTo>
                    <a:lnTo>
                      <a:pt x="119" y="476"/>
                    </a:lnTo>
                    <a:lnTo>
                      <a:pt x="115" y="468"/>
                    </a:lnTo>
                    <a:lnTo>
                      <a:pt x="111" y="460"/>
                    </a:lnTo>
                    <a:lnTo>
                      <a:pt x="107" y="452"/>
                    </a:lnTo>
                    <a:lnTo>
                      <a:pt x="105" y="441"/>
                    </a:lnTo>
                    <a:lnTo>
                      <a:pt x="103" y="431"/>
                    </a:lnTo>
                    <a:lnTo>
                      <a:pt x="100" y="420"/>
                    </a:lnTo>
                    <a:lnTo>
                      <a:pt x="99" y="398"/>
                    </a:lnTo>
                    <a:lnTo>
                      <a:pt x="98" y="375"/>
                    </a:lnTo>
                    <a:lnTo>
                      <a:pt x="100" y="350"/>
                    </a:lnTo>
                    <a:lnTo>
                      <a:pt x="103" y="327"/>
                    </a:lnTo>
                    <a:lnTo>
                      <a:pt x="108" y="303"/>
                    </a:lnTo>
                    <a:lnTo>
                      <a:pt x="114" y="282"/>
                    </a:lnTo>
                    <a:lnTo>
                      <a:pt x="118" y="273"/>
                    </a:lnTo>
                    <a:lnTo>
                      <a:pt x="122" y="264"/>
                    </a:lnTo>
                    <a:lnTo>
                      <a:pt x="126" y="255"/>
                    </a:lnTo>
                    <a:lnTo>
                      <a:pt x="131" y="248"/>
                    </a:lnTo>
                    <a:lnTo>
                      <a:pt x="136" y="241"/>
                    </a:lnTo>
                    <a:lnTo>
                      <a:pt x="141" y="235"/>
                    </a:lnTo>
                    <a:lnTo>
                      <a:pt x="147" y="231"/>
                    </a:lnTo>
                    <a:lnTo>
                      <a:pt x="153" y="227"/>
                    </a:lnTo>
                    <a:lnTo>
                      <a:pt x="154" y="223"/>
                    </a:lnTo>
                    <a:lnTo>
                      <a:pt x="158" y="218"/>
                    </a:lnTo>
                    <a:lnTo>
                      <a:pt x="162" y="214"/>
                    </a:lnTo>
                    <a:lnTo>
                      <a:pt x="168" y="210"/>
                    </a:lnTo>
                    <a:lnTo>
                      <a:pt x="174" y="206"/>
                    </a:lnTo>
                    <a:lnTo>
                      <a:pt x="179" y="203"/>
                    </a:lnTo>
                    <a:lnTo>
                      <a:pt x="182" y="198"/>
                    </a:lnTo>
                    <a:lnTo>
                      <a:pt x="183" y="194"/>
                    </a:lnTo>
                    <a:lnTo>
                      <a:pt x="196" y="184"/>
                    </a:lnTo>
                    <a:lnTo>
                      <a:pt x="210" y="172"/>
                    </a:lnTo>
                    <a:lnTo>
                      <a:pt x="225" y="159"/>
                    </a:lnTo>
                    <a:lnTo>
                      <a:pt x="239" y="147"/>
                    </a:lnTo>
                    <a:lnTo>
                      <a:pt x="252" y="134"/>
                    </a:lnTo>
                    <a:lnTo>
                      <a:pt x="266" y="120"/>
                    </a:lnTo>
                    <a:lnTo>
                      <a:pt x="279" y="107"/>
                    </a:lnTo>
                    <a:lnTo>
                      <a:pt x="291" y="95"/>
                    </a:lnTo>
                    <a:lnTo>
                      <a:pt x="293" y="95"/>
                    </a:lnTo>
                    <a:lnTo>
                      <a:pt x="297" y="95"/>
                    </a:lnTo>
                    <a:lnTo>
                      <a:pt x="297" y="93"/>
                    </a:lnTo>
                    <a:lnTo>
                      <a:pt x="297" y="93"/>
                    </a:lnTo>
                    <a:lnTo>
                      <a:pt x="297" y="92"/>
                    </a:lnTo>
                    <a:lnTo>
                      <a:pt x="298" y="92"/>
                    </a:lnTo>
                    <a:lnTo>
                      <a:pt x="298" y="92"/>
                    </a:lnTo>
                    <a:lnTo>
                      <a:pt x="299" y="92"/>
                    </a:lnTo>
                    <a:lnTo>
                      <a:pt x="299" y="90"/>
                    </a:lnTo>
                    <a:lnTo>
                      <a:pt x="299" y="89"/>
                    </a:lnTo>
                    <a:lnTo>
                      <a:pt x="301" y="88"/>
                    </a:lnTo>
                    <a:lnTo>
                      <a:pt x="305" y="86"/>
                    </a:lnTo>
                    <a:lnTo>
                      <a:pt x="310" y="83"/>
                    </a:lnTo>
                    <a:lnTo>
                      <a:pt x="315" y="80"/>
                    </a:lnTo>
                    <a:lnTo>
                      <a:pt x="320" y="75"/>
                    </a:lnTo>
                    <a:lnTo>
                      <a:pt x="325" y="72"/>
                    </a:lnTo>
                    <a:lnTo>
                      <a:pt x="328" y="69"/>
                    </a:lnTo>
                    <a:lnTo>
                      <a:pt x="330" y="67"/>
                    </a:lnTo>
                    <a:lnTo>
                      <a:pt x="331" y="67"/>
                    </a:lnTo>
                    <a:lnTo>
                      <a:pt x="332" y="67"/>
                    </a:lnTo>
                    <a:lnTo>
                      <a:pt x="333" y="66"/>
                    </a:lnTo>
                    <a:lnTo>
                      <a:pt x="334" y="66"/>
                    </a:lnTo>
                    <a:lnTo>
                      <a:pt x="337" y="65"/>
                    </a:lnTo>
                    <a:lnTo>
                      <a:pt x="337" y="63"/>
                    </a:lnTo>
                    <a:lnTo>
                      <a:pt x="338" y="62"/>
                    </a:lnTo>
                    <a:lnTo>
                      <a:pt x="338" y="61"/>
                    </a:lnTo>
                    <a:lnTo>
                      <a:pt x="341" y="61"/>
                    </a:lnTo>
                    <a:lnTo>
                      <a:pt x="346" y="60"/>
                    </a:lnTo>
                    <a:lnTo>
                      <a:pt x="351" y="56"/>
                    </a:lnTo>
                    <a:lnTo>
                      <a:pt x="355" y="54"/>
                    </a:lnTo>
                    <a:lnTo>
                      <a:pt x="360" y="51"/>
                    </a:lnTo>
                    <a:lnTo>
                      <a:pt x="365" y="48"/>
                    </a:lnTo>
                    <a:lnTo>
                      <a:pt x="368" y="45"/>
                    </a:lnTo>
                    <a:lnTo>
                      <a:pt x="372" y="42"/>
                    </a:lnTo>
                    <a:lnTo>
                      <a:pt x="374" y="42"/>
                    </a:lnTo>
                    <a:lnTo>
                      <a:pt x="376" y="41"/>
                    </a:lnTo>
                    <a:lnTo>
                      <a:pt x="380" y="40"/>
                    </a:lnTo>
                    <a:lnTo>
                      <a:pt x="383" y="39"/>
                    </a:lnTo>
                    <a:lnTo>
                      <a:pt x="386" y="38"/>
                    </a:lnTo>
                    <a:lnTo>
                      <a:pt x="388" y="35"/>
                    </a:lnTo>
                    <a:lnTo>
                      <a:pt x="390" y="33"/>
                    </a:lnTo>
                    <a:lnTo>
                      <a:pt x="390" y="31"/>
                    </a:lnTo>
                    <a:lnTo>
                      <a:pt x="393" y="31"/>
                    </a:lnTo>
                    <a:lnTo>
                      <a:pt x="396" y="30"/>
                    </a:lnTo>
                    <a:lnTo>
                      <a:pt x="399" y="28"/>
                    </a:lnTo>
                    <a:lnTo>
                      <a:pt x="402" y="27"/>
                    </a:lnTo>
                    <a:lnTo>
                      <a:pt x="406" y="25"/>
                    </a:lnTo>
                    <a:lnTo>
                      <a:pt x="409" y="22"/>
                    </a:lnTo>
                    <a:lnTo>
                      <a:pt x="411" y="21"/>
                    </a:lnTo>
                    <a:lnTo>
                      <a:pt x="413" y="20"/>
                    </a:lnTo>
                    <a:lnTo>
                      <a:pt x="413" y="18"/>
                    </a:lnTo>
                    <a:lnTo>
                      <a:pt x="414" y="17"/>
                    </a:lnTo>
                    <a:lnTo>
                      <a:pt x="416" y="15"/>
                    </a:lnTo>
                    <a:lnTo>
                      <a:pt x="418" y="14"/>
                    </a:lnTo>
                    <a:lnTo>
                      <a:pt x="421" y="13"/>
                    </a:lnTo>
                    <a:lnTo>
                      <a:pt x="423" y="12"/>
                    </a:lnTo>
                    <a:lnTo>
                      <a:pt x="425" y="11"/>
                    </a:lnTo>
                    <a:lnTo>
                      <a:pt x="428" y="10"/>
                    </a:lnTo>
                    <a:lnTo>
                      <a:pt x="429" y="10"/>
                    </a:lnTo>
                    <a:lnTo>
                      <a:pt x="429" y="6"/>
                    </a:lnTo>
                    <a:lnTo>
                      <a:pt x="435" y="4"/>
                    </a:lnTo>
                    <a:lnTo>
                      <a:pt x="432" y="0"/>
                    </a:lnTo>
                    <a:lnTo>
                      <a:pt x="423" y="0"/>
                    </a:lnTo>
                    <a:lnTo>
                      <a:pt x="423" y="4"/>
                    </a:lnTo>
                    <a:lnTo>
                      <a:pt x="421" y="4"/>
                    </a:lnTo>
                    <a:lnTo>
                      <a:pt x="418" y="4"/>
                    </a:lnTo>
                    <a:lnTo>
                      <a:pt x="418" y="6"/>
                    </a:lnTo>
                    <a:lnTo>
                      <a:pt x="42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91" name="Freeform 167"/>
              <p:cNvSpPr>
                <a:spLocks/>
              </p:cNvSpPr>
              <p:nvPr/>
            </p:nvSpPr>
            <p:spPr bwMode="auto">
              <a:xfrm>
                <a:off x="5561013" y="3408363"/>
                <a:ext cx="6350" cy="9525"/>
              </a:xfrm>
              <a:custGeom>
                <a:avLst/>
                <a:gdLst/>
                <a:ahLst/>
                <a:cxnLst>
                  <a:cxn ang="0">
                    <a:pos x="10" y="18"/>
                  </a:cxn>
                  <a:cxn ang="0">
                    <a:pos x="9" y="16"/>
                  </a:cxn>
                  <a:cxn ang="0">
                    <a:pos x="8" y="16"/>
                  </a:cxn>
                  <a:cxn ang="0">
                    <a:pos x="7" y="16"/>
                  </a:cxn>
                  <a:cxn ang="0">
                    <a:pos x="7" y="15"/>
                  </a:cxn>
                  <a:cxn ang="0">
                    <a:pos x="6" y="15"/>
                  </a:cxn>
                  <a:cxn ang="0">
                    <a:pos x="5" y="15"/>
                  </a:cxn>
                  <a:cxn ang="0">
                    <a:pos x="3" y="14"/>
                  </a:cxn>
                  <a:cxn ang="0">
                    <a:pos x="3" y="14"/>
                  </a:cxn>
                  <a:cxn ang="0">
                    <a:pos x="5" y="12"/>
                  </a:cxn>
                  <a:cxn ang="0">
                    <a:pos x="0" y="9"/>
                  </a:cxn>
                  <a:cxn ang="0">
                    <a:pos x="0" y="8"/>
                  </a:cxn>
                  <a:cxn ang="0">
                    <a:pos x="0" y="7"/>
                  </a:cxn>
                  <a:cxn ang="0">
                    <a:pos x="1" y="6"/>
                  </a:cxn>
                  <a:cxn ang="0">
                    <a:pos x="1" y="5"/>
                  </a:cxn>
                  <a:cxn ang="0">
                    <a:pos x="1" y="4"/>
                  </a:cxn>
                  <a:cxn ang="0">
                    <a:pos x="1" y="2"/>
                  </a:cxn>
                  <a:cxn ang="0">
                    <a:pos x="1" y="1"/>
                  </a:cxn>
                  <a:cxn ang="0">
                    <a:pos x="1" y="0"/>
                  </a:cxn>
                  <a:cxn ang="0">
                    <a:pos x="2" y="2"/>
                  </a:cxn>
                  <a:cxn ang="0">
                    <a:pos x="2" y="4"/>
                  </a:cxn>
                  <a:cxn ang="0">
                    <a:pos x="3" y="5"/>
                  </a:cxn>
                  <a:cxn ang="0">
                    <a:pos x="3" y="6"/>
                  </a:cxn>
                  <a:cxn ang="0">
                    <a:pos x="5" y="7"/>
                  </a:cxn>
                  <a:cxn ang="0">
                    <a:pos x="5" y="8"/>
                  </a:cxn>
                  <a:cxn ang="0">
                    <a:pos x="6" y="9"/>
                  </a:cxn>
                  <a:cxn ang="0">
                    <a:pos x="7" y="11"/>
                  </a:cxn>
                  <a:cxn ang="0">
                    <a:pos x="9" y="11"/>
                  </a:cxn>
                  <a:cxn ang="0">
                    <a:pos x="9" y="11"/>
                  </a:cxn>
                  <a:cxn ang="0">
                    <a:pos x="9" y="12"/>
                  </a:cxn>
                  <a:cxn ang="0">
                    <a:pos x="9" y="12"/>
                  </a:cxn>
                  <a:cxn ang="0">
                    <a:pos x="9" y="13"/>
                  </a:cxn>
                  <a:cxn ang="0">
                    <a:pos x="9" y="14"/>
                  </a:cxn>
                  <a:cxn ang="0">
                    <a:pos x="9" y="15"/>
                  </a:cxn>
                  <a:cxn ang="0">
                    <a:pos x="10" y="16"/>
                  </a:cxn>
                  <a:cxn ang="0">
                    <a:pos x="10" y="18"/>
                  </a:cxn>
                </a:cxnLst>
                <a:rect l="0" t="0" r="r" b="b"/>
                <a:pathLst>
                  <a:path w="10" h="18">
                    <a:moveTo>
                      <a:pt x="10" y="18"/>
                    </a:moveTo>
                    <a:lnTo>
                      <a:pt x="9" y="16"/>
                    </a:lnTo>
                    <a:lnTo>
                      <a:pt x="8" y="16"/>
                    </a:lnTo>
                    <a:lnTo>
                      <a:pt x="7" y="16"/>
                    </a:lnTo>
                    <a:lnTo>
                      <a:pt x="7" y="15"/>
                    </a:lnTo>
                    <a:lnTo>
                      <a:pt x="6" y="15"/>
                    </a:lnTo>
                    <a:lnTo>
                      <a:pt x="5" y="15"/>
                    </a:lnTo>
                    <a:lnTo>
                      <a:pt x="3" y="14"/>
                    </a:lnTo>
                    <a:lnTo>
                      <a:pt x="3" y="14"/>
                    </a:lnTo>
                    <a:lnTo>
                      <a:pt x="5" y="12"/>
                    </a:lnTo>
                    <a:lnTo>
                      <a:pt x="0" y="9"/>
                    </a:lnTo>
                    <a:lnTo>
                      <a:pt x="0" y="8"/>
                    </a:lnTo>
                    <a:lnTo>
                      <a:pt x="0" y="7"/>
                    </a:lnTo>
                    <a:lnTo>
                      <a:pt x="1" y="6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1" y="2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3" y="5"/>
                    </a:lnTo>
                    <a:lnTo>
                      <a:pt x="3" y="6"/>
                    </a:lnTo>
                    <a:lnTo>
                      <a:pt x="5" y="7"/>
                    </a:lnTo>
                    <a:lnTo>
                      <a:pt x="5" y="8"/>
                    </a:lnTo>
                    <a:lnTo>
                      <a:pt x="6" y="9"/>
                    </a:lnTo>
                    <a:lnTo>
                      <a:pt x="7" y="11"/>
                    </a:lnTo>
                    <a:lnTo>
                      <a:pt x="9" y="11"/>
                    </a:lnTo>
                    <a:lnTo>
                      <a:pt x="9" y="11"/>
                    </a:lnTo>
                    <a:lnTo>
                      <a:pt x="9" y="12"/>
                    </a:lnTo>
                    <a:lnTo>
                      <a:pt x="9" y="12"/>
                    </a:lnTo>
                    <a:lnTo>
                      <a:pt x="9" y="13"/>
                    </a:lnTo>
                    <a:lnTo>
                      <a:pt x="9" y="14"/>
                    </a:lnTo>
                    <a:lnTo>
                      <a:pt x="9" y="15"/>
                    </a:lnTo>
                    <a:lnTo>
                      <a:pt x="10" y="16"/>
                    </a:lnTo>
                    <a:lnTo>
                      <a:pt x="10" y="18"/>
                    </a:lnTo>
                    <a:close/>
                  </a:path>
                </a:pathLst>
              </a:custGeom>
              <a:solidFill>
                <a:srgbClr val="E3E3D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92" name="Freeform 168"/>
              <p:cNvSpPr>
                <a:spLocks/>
              </p:cNvSpPr>
              <p:nvPr/>
            </p:nvSpPr>
            <p:spPr bwMode="auto">
              <a:xfrm>
                <a:off x="5473701" y="3408363"/>
                <a:ext cx="69850" cy="174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3" y="7"/>
                  </a:cxn>
                  <a:cxn ang="0">
                    <a:pos x="50" y="13"/>
                  </a:cxn>
                  <a:cxn ang="0">
                    <a:pos x="78" y="19"/>
                  </a:cxn>
                  <a:cxn ang="0">
                    <a:pos x="106" y="22"/>
                  </a:cxn>
                  <a:cxn ang="0">
                    <a:pos x="133" y="23"/>
                  </a:cxn>
                  <a:cxn ang="0">
                    <a:pos x="121" y="29"/>
                  </a:cxn>
                  <a:cxn ang="0">
                    <a:pos x="109" y="32"/>
                  </a:cxn>
                  <a:cxn ang="0">
                    <a:pos x="95" y="33"/>
                  </a:cxn>
                  <a:cxn ang="0">
                    <a:pos x="82" y="33"/>
                  </a:cxn>
                  <a:cxn ang="0">
                    <a:pos x="68" y="30"/>
                  </a:cxn>
                  <a:cxn ang="0">
                    <a:pos x="55" y="28"/>
                  </a:cxn>
                  <a:cxn ang="0">
                    <a:pos x="42" y="25"/>
                  </a:cxn>
                  <a:cxn ang="0">
                    <a:pos x="29" y="21"/>
                  </a:cxn>
                  <a:cxn ang="0">
                    <a:pos x="25" y="18"/>
                  </a:cxn>
                  <a:cxn ang="0">
                    <a:pos x="22" y="15"/>
                  </a:cxn>
                  <a:cxn ang="0">
                    <a:pos x="18" y="13"/>
                  </a:cxn>
                  <a:cxn ang="0">
                    <a:pos x="15" y="11"/>
                  </a:cxn>
                  <a:cxn ang="0">
                    <a:pos x="11" y="7"/>
                  </a:cxn>
                  <a:cxn ang="0">
                    <a:pos x="7" y="5"/>
                  </a:cxn>
                  <a:cxn ang="0">
                    <a:pos x="3" y="2"/>
                  </a:cxn>
                  <a:cxn ang="0">
                    <a:pos x="0" y="0"/>
                  </a:cxn>
                </a:cxnLst>
                <a:rect l="0" t="0" r="r" b="b"/>
                <a:pathLst>
                  <a:path w="133" h="33">
                    <a:moveTo>
                      <a:pt x="0" y="0"/>
                    </a:moveTo>
                    <a:lnTo>
                      <a:pt x="23" y="7"/>
                    </a:lnTo>
                    <a:lnTo>
                      <a:pt x="50" y="13"/>
                    </a:lnTo>
                    <a:lnTo>
                      <a:pt x="78" y="19"/>
                    </a:lnTo>
                    <a:lnTo>
                      <a:pt x="106" y="22"/>
                    </a:lnTo>
                    <a:lnTo>
                      <a:pt x="133" y="23"/>
                    </a:lnTo>
                    <a:lnTo>
                      <a:pt x="121" y="29"/>
                    </a:lnTo>
                    <a:lnTo>
                      <a:pt x="109" y="32"/>
                    </a:lnTo>
                    <a:lnTo>
                      <a:pt x="95" y="33"/>
                    </a:lnTo>
                    <a:lnTo>
                      <a:pt x="82" y="33"/>
                    </a:lnTo>
                    <a:lnTo>
                      <a:pt x="68" y="30"/>
                    </a:lnTo>
                    <a:lnTo>
                      <a:pt x="55" y="28"/>
                    </a:lnTo>
                    <a:lnTo>
                      <a:pt x="42" y="25"/>
                    </a:lnTo>
                    <a:lnTo>
                      <a:pt x="29" y="21"/>
                    </a:lnTo>
                    <a:lnTo>
                      <a:pt x="25" y="18"/>
                    </a:lnTo>
                    <a:lnTo>
                      <a:pt x="22" y="15"/>
                    </a:lnTo>
                    <a:lnTo>
                      <a:pt x="18" y="13"/>
                    </a:lnTo>
                    <a:lnTo>
                      <a:pt x="15" y="11"/>
                    </a:lnTo>
                    <a:lnTo>
                      <a:pt x="11" y="7"/>
                    </a:lnTo>
                    <a:lnTo>
                      <a:pt x="7" y="5"/>
                    </a:lnTo>
                    <a:lnTo>
                      <a:pt x="3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6B69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93" name="Freeform 169"/>
              <p:cNvSpPr>
                <a:spLocks/>
              </p:cNvSpPr>
              <p:nvPr/>
            </p:nvSpPr>
            <p:spPr bwMode="auto">
              <a:xfrm>
                <a:off x="5438776" y="3359150"/>
                <a:ext cx="117475" cy="60325"/>
              </a:xfrm>
              <a:custGeom>
                <a:avLst/>
                <a:gdLst/>
                <a:ahLst/>
                <a:cxnLst>
                  <a:cxn ang="0">
                    <a:pos x="65" y="92"/>
                  </a:cxn>
                  <a:cxn ang="0">
                    <a:pos x="88" y="99"/>
                  </a:cxn>
                  <a:cxn ang="0">
                    <a:pos x="115" y="105"/>
                  </a:cxn>
                  <a:cxn ang="0">
                    <a:pos x="143" y="111"/>
                  </a:cxn>
                  <a:cxn ang="0">
                    <a:pos x="171" y="114"/>
                  </a:cxn>
                  <a:cxn ang="0">
                    <a:pos x="198" y="115"/>
                  </a:cxn>
                  <a:cxn ang="0">
                    <a:pos x="200" y="115"/>
                  </a:cxn>
                  <a:cxn ang="0">
                    <a:pos x="202" y="114"/>
                  </a:cxn>
                  <a:cxn ang="0">
                    <a:pos x="203" y="114"/>
                  </a:cxn>
                  <a:cxn ang="0">
                    <a:pos x="204" y="113"/>
                  </a:cxn>
                  <a:cxn ang="0">
                    <a:pos x="205" y="112"/>
                  </a:cxn>
                  <a:cxn ang="0">
                    <a:pos x="206" y="111"/>
                  </a:cxn>
                  <a:cxn ang="0">
                    <a:pos x="207" y="111"/>
                  </a:cxn>
                  <a:cxn ang="0">
                    <a:pos x="209" y="110"/>
                  </a:cxn>
                  <a:cxn ang="0">
                    <a:pos x="211" y="103"/>
                  </a:cxn>
                  <a:cxn ang="0">
                    <a:pos x="213" y="97"/>
                  </a:cxn>
                  <a:cxn ang="0">
                    <a:pos x="215" y="90"/>
                  </a:cxn>
                  <a:cxn ang="0">
                    <a:pos x="216" y="83"/>
                  </a:cxn>
                  <a:cxn ang="0">
                    <a:pos x="217" y="76"/>
                  </a:cxn>
                  <a:cxn ang="0">
                    <a:pos x="218" y="69"/>
                  </a:cxn>
                  <a:cxn ang="0">
                    <a:pos x="219" y="62"/>
                  </a:cxn>
                  <a:cxn ang="0">
                    <a:pos x="220" y="55"/>
                  </a:cxn>
                  <a:cxn ang="0">
                    <a:pos x="203" y="53"/>
                  </a:cxn>
                  <a:cxn ang="0">
                    <a:pos x="177" y="52"/>
                  </a:cxn>
                  <a:cxn ang="0">
                    <a:pos x="153" y="49"/>
                  </a:cxn>
                  <a:cxn ang="0">
                    <a:pos x="128" y="44"/>
                  </a:cxn>
                  <a:cxn ang="0">
                    <a:pos x="103" y="39"/>
                  </a:cxn>
                  <a:cxn ang="0">
                    <a:pos x="80" y="32"/>
                  </a:cxn>
                  <a:cxn ang="0">
                    <a:pos x="57" y="24"/>
                  </a:cxn>
                  <a:cxn ang="0">
                    <a:pos x="34" y="16"/>
                  </a:cxn>
                  <a:cxn ang="0">
                    <a:pos x="12" y="5"/>
                  </a:cxn>
                  <a:cxn ang="0">
                    <a:pos x="0" y="0"/>
                  </a:cxn>
                  <a:cxn ang="0">
                    <a:pos x="4" y="8"/>
                  </a:cxn>
                  <a:cxn ang="0">
                    <a:pos x="6" y="16"/>
                  </a:cxn>
                  <a:cxn ang="0">
                    <a:pos x="10" y="23"/>
                  </a:cxn>
                  <a:cxn ang="0">
                    <a:pos x="13" y="31"/>
                  </a:cxn>
                  <a:cxn ang="0">
                    <a:pos x="17" y="38"/>
                  </a:cxn>
                  <a:cxn ang="0">
                    <a:pos x="21" y="45"/>
                  </a:cxn>
                  <a:cxn ang="0">
                    <a:pos x="26" y="52"/>
                  </a:cxn>
                  <a:cxn ang="0">
                    <a:pos x="31" y="59"/>
                  </a:cxn>
                  <a:cxn ang="0">
                    <a:pos x="34" y="65"/>
                  </a:cxn>
                  <a:cxn ang="0">
                    <a:pos x="38" y="70"/>
                  </a:cxn>
                  <a:cxn ang="0">
                    <a:pos x="41" y="75"/>
                  </a:cxn>
                  <a:cxn ang="0">
                    <a:pos x="46" y="78"/>
                  </a:cxn>
                  <a:cxn ang="0">
                    <a:pos x="51" y="83"/>
                  </a:cxn>
                  <a:cxn ang="0">
                    <a:pos x="55" y="86"/>
                  </a:cxn>
                  <a:cxn ang="0">
                    <a:pos x="60" y="89"/>
                  </a:cxn>
                  <a:cxn ang="0">
                    <a:pos x="65" y="92"/>
                  </a:cxn>
                </a:cxnLst>
                <a:rect l="0" t="0" r="r" b="b"/>
                <a:pathLst>
                  <a:path w="220" h="115">
                    <a:moveTo>
                      <a:pt x="65" y="92"/>
                    </a:moveTo>
                    <a:lnTo>
                      <a:pt x="88" y="99"/>
                    </a:lnTo>
                    <a:lnTo>
                      <a:pt x="115" y="105"/>
                    </a:lnTo>
                    <a:lnTo>
                      <a:pt x="143" y="111"/>
                    </a:lnTo>
                    <a:lnTo>
                      <a:pt x="171" y="114"/>
                    </a:lnTo>
                    <a:lnTo>
                      <a:pt x="198" y="115"/>
                    </a:lnTo>
                    <a:lnTo>
                      <a:pt x="200" y="115"/>
                    </a:lnTo>
                    <a:lnTo>
                      <a:pt x="202" y="114"/>
                    </a:lnTo>
                    <a:lnTo>
                      <a:pt x="203" y="114"/>
                    </a:lnTo>
                    <a:lnTo>
                      <a:pt x="204" y="113"/>
                    </a:lnTo>
                    <a:lnTo>
                      <a:pt x="205" y="112"/>
                    </a:lnTo>
                    <a:lnTo>
                      <a:pt x="206" y="111"/>
                    </a:lnTo>
                    <a:lnTo>
                      <a:pt x="207" y="111"/>
                    </a:lnTo>
                    <a:lnTo>
                      <a:pt x="209" y="110"/>
                    </a:lnTo>
                    <a:lnTo>
                      <a:pt x="211" y="103"/>
                    </a:lnTo>
                    <a:lnTo>
                      <a:pt x="213" y="97"/>
                    </a:lnTo>
                    <a:lnTo>
                      <a:pt x="215" y="90"/>
                    </a:lnTo>
                    <a:lnTo>
                      <a:pt x="216" y="83"/>
                    </a:lnTo>
                    <a:lnTo>
                      <a:pt x="217" y="76"/>
                    </a:lnTo>
                    <a:lnTo>
                      <a:pt x="218" y="69"/>
                    </a:lnTo>
                    <a:lnTo>
                      <a:pt x="219" y="62"/>
                    </a:lnTo>
                    <a:lnTo>
                      <a:pt x="220" y="55"/>
                    </a:lnTo>
                    <a:lnTo>
                      <a:pt x="203" y="53"/>
                    </a:lnTo>
                    <a:lnTo>
                      <a:pt x="177" y="52"/>
                    </a:lnTo>
                    <a:lnTo>
                      <a:pt x="153" y="49"/>
                    </a:lnTo>
                    <a:lnTo>
                      <a:pt x="128" y="44"/>
                    </a:lnTo>
                    <a:lnTo>
                      <a:pt x="103" y="39"/>
                    </a:lnTo>
                    <a:lnTo>
                      <a:pt x="80" y="32"/>
                    </a:lnTo>
                    <a:lnTo>
                      <a:pt x="57" y="24"/>
                    </a:lnTo>
                    <a:lnTo>
                      <a:pt x="34" y="16"/>
                    </a:lnTo>
                    <a:lnTo>
                      <a:pt x="12" y="5"/>
                    </a:lnTo>
                    <a:lnTo>
                      <a:pt x="0" y="0"/>
                    </a:lnTo>
                    <a:lnTo>
                      <a:pt x="4" y="8"/>
                    </a:lnTo>
                    <a:lnTo>
                      <a:pt x="6" y="16"/>
                    </a:lnTo>
                    <a:lnTo>
                      <a:pt x="10" y="23"/>
                    </a:lnTo>
                    <a:lnTo>
                      <a:pt x="13" y="31"/>
                    </a:lnTo>
                    <a:lnTo>
                      <a:pt x="17" y="38"/>
                    </a:lnTo>
                    <a:lnTo>
                      <a:pt x="21" y="45"/>
                    </a:lnTo>
                    <a:lnTo>
                      <a:pt x="26" y="52"/>
                    </a:lnTo>
                    <a:lnTo>
                      <a:pt x="31" y="59"/>
                    </a:lnTo>
                    <a:lnTo>
                      <a:pt x="34" y="65"/>
                    </a:lnTo>
                    <a:lnTo>
                      <a:pt x="38" y="70"/>
                    </a:lnTo>
                    <a:lnTo>
                      <a:pt x="41" y="75"/>
                    </a:lnTo>
                    <a:lnTo>
                      <a:pt x="46" y="78"/>
                    </a:lnTo>
                    <a:lnTo>
                      <a:pt x="51" y="83"/>
                    </a:lnTo>
                    <a:lnTo>
                      <a:pt x="55" y="86"/>
                    </a:lnTo>
                    <a:lnTo>
                      <a:pt x="60" y="89"/>
                    </a:lnTo>
                    <a:lnTo>
                      <a:pt x="65" y="92"/>
                    </a:lnTo>
                    <a:close/>
                  </a:path>
                </a:pathLst>
              </a:custGeom>
              <a:solidFill>
                <a:srgbClr val="BABA9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94" name="Freeform 170"/>
              <p:cNvSpPr>
                <a:spLocks/>
              </p:cNvSpPr>
              <p:nvPr/>
            </p:nvSpPr>
            <p:spPr bwMode="auto">
              <a:xfrm>
                <a:off x="5434013" y="3317875"/>
                <a:ext cx="125413" cy="69850"/>
              </a:xfrm>
              <a:custGeom>
                <a:avLst/>
                <a:gdLst/>
                <a:ahLst/>
                <a:cxnLst>
                  <a:cxn ang="0">
                    <a:pos x="23" y="84"/>
                  </a:cxn>
                  <a:cxn ang="0">
                    <a:pos x="68" y="103"/>
                  </a:cxn>
                  <a:cxn ang="0">
                    <a:pos x="114" y="118"/>
                  </a:cxn>
                  <a:cxn ang="0">
                    <a:pos x="164" y="128"/>
                  </a:cxn>
                  <a:cxn ang="0">
                    <a:pos x="214" y="132"/>
                  </a:cxn>
                  <a:cxn ang="0">
                    <a:pos x="233" y="128"/>
                  </a:cxn>
                  <a:cxn ang="0">
                    <a:pos x="234" y="117"/>
                  </a:cxn>
                  <a:cxn ang="0">
                    <a:pos x="235" y="106"/>
                  </a:cxn>
                  <a:cxn ang="0">
                    <a:pos x="236" y="95"/>
                  </a:cxn>
                  <a:cxn ang="0">
                    <a:pos x="236" y="88"/>
                  </a:cxn>
                  <a:cxn ang="0">
                    <a:pos x="237" y="83"/>
                  </a:cxn>
                  <a:cxn ang="0">
                    <a:pos x="237" y="79"/>
                  </a:cxn>
                  <a:cxn ang="0">
                    <a:pos x="238" y="74"/>
                  </a:cxn>
                  <a:cxn ang="0">
                    <a:pos x="216" y="70"/>
                  </a:cxn>
                  <a:cxn ang="0">
                    <a:pos x="196" y="73"/>
                  </a:cxn>
                  <a:cxn ang="0">
                    <a:pos x="196" y="80"/>
                  </a:cxn>
                  <a:cxn ang="0">
                    <a:pos x="196" y="86"/>
                  </a:cxn>
                  <a:cxn ang="0">
                    <a:pos x="196" y="93"/>
                  </a:cxn>
                  <a:cxn ang="0">
                    <a:pos x="195" y="96"/>
                  </a:cxn>
                  <a:cxn ang="0">
                    <a:pos x="193" y="99"/>
                  </a:cxn>
                  <a:cxn ang="0">
                    <a:pos x="188" y="102"/>
                  </a:cxn>
                  <a:cxn ang="0">
                    <a:pos x="186" y="106"/>
                  </a:cxn>
                  <a:cxn ang="0">
                    <a:pos x="176" y="107"/>
                  </a:cxn>
                  <a:cxn ang="0">
                    <a:pos x="159" y="106"/>
                  </a:cxn>
                  <a:cxn ang="0">
                    <a:pos x="142" y="103"/>
                  </a:cxn>
                  <a:cxn ang="0">
                    <a:pos x="126" y="101"/>
                  </a:cxn>
                  <a:cxn ang="0">
                    <a:pos x="118" y="100"/>
                  </a:cxn>
                  <a:cxn ang="0">
                    <a:pos x="114" y="96"/>
                  </a:cxn>
                  <a:cxn ang="0">
                    <a:pos x="109" y="93"/>
                  </a:cxn>
                  <a:cxn ang="0">
                    <a:pos x="104" y="90"/>
                  </a:cxn>
                  <a:cxn ang="0">
                    <a:pos x="101" y="89"/>
                  </a:cxn>
                  <a:cxn ang="0">
                    <a:pos x="100" y="87"/>
                  </a:cxn>
                  <a:cxn ang="0">
                    <a:pos x="97" y="86"/>
                  </a:cxn>
                  <a:cxn ang="0">
                    <a:pos x="94" y="84"/>
                  </a:cxn>
                  <a:cxn ang="0">
                    <a:pos x="49" y="32"/>
                  </a:cxn>
                  <a:cxn ang="0">
                    <a:pos x="49" y="31"/>
                  </a:cxn>
                  <a:cxn ang="0">
                    <a:pos x="49" y="29"/>
                  </a:cxn>
                  <a:cxn ang="0">
                    <a:pos x="49" y="28"/>
                  </a:cxn>
                  <a:cxn ang="0">
                    <a:pos x="49" y="27"/>
                  </a:cxn>
                  <a:cxn ang="0">
                    <a:pos x="14" y="8"/>
                  </a:cxn>
                  <a:cxn ang="0">
                    <a:pos x="0" y="10"/>
                  </a:cxn>
                  <a:cxn ang="0">
                    <a:pos x="1" y="29"/>
                  </a:cxn>
                  <a:cxn ang="0">
                    <a:pos x="4" y="49"/>
                  </a:cxn>
                  <a:cxn ang="0">
                    <a:pos x="9" y="69"/>
                  </a:cxn>
                </a:cxnLst>
                <a:rect l="0" t="0" r="r" b="b"/>
                <a:pathLst>
                  <a:path w="238" h="134">
                    <a:moveTo>
                      <a:pt x="11" y="79"/>
                    </a:moveTo>
                    <a:lnTo>
                      <a:pt x="23" y="84"/>
                    </a:lnTo>
                    <a:lnTo>
                      <a:pt x="45" y="95"/>
                    </a:lnTo>
                    <a:lnTo>
                      <a:pt x="68" y="103"/>
                    </a:lnTo>
                    <a:lnTo>
                      <a:pt x="91" y="111"/>
                    </a:lnTo>
                    <a:lnTo>
                      <a:pt x="114" y="118"/>
                    </a:lnTo>
                    <a:lnTo>
                      <a:pt x="139" y="123"/>
                    </a:lnTo>
                    <a:lnTo>
                      <a:pt x="164" y="128"/>
                    </a:lnTo>
                    <a:lnTo>
                      <a:pt x="188" y="131"/>
                    </a:lnTo>
                    <a:lnTo>
                      <a:pt x="214" y="132"/>
                    </a:lnTo>
                    <a:lnTo>
                      <a:pt x="231" y="134"/>
                    </a:lnTo>
                    <a:lnTo>
                      <a:pt x="233" y="128"/>
                    </a:lnTo>
                    <a:lnTo>
                      <a:pt x="233" y="122"/>
                    </a:lnTo>
                    <a:lnTo>
                      <a:pt x="234" y="117"/>
                    </a:lnTo>
                    <a:lnTo>
                      <a:pt x="234" y="111"/>
                    </a:lnTo>
                    <a:lnTo>
                      <a:pt x="235" y="106"/>
                    </a:lnTo>
                    <a:lnTo>
                      <a:pt x="235" y="101"/>
                    </a:lnTo>
                    <a:lnTo>
                      <a:pt x="236" y="95"/>
                    </a:lnTo>
                    <a:lnTo>
                      <a:pt x="236" y="89"/>
                    </a:lnTo>
                    <a:lnTo>
                      <a:pt x="236" y="88"/>
                    </a:lnTo>
                    <a:lnTo>
                      <a:pt x="237" y="86"/>
                    </a:lnTo>
                    <a:lnTo>
                      <a:pt x="237" y="83"/>
                    </a:lnTo>
                    <a:lnTo>
                      <a:pt x="237" y="81"/>
                    </a:lnTo>
                    <a:lnTo>
                      <a:pt x="237" y="79"/>
                    </a:lnTo>
                    <a:lnTo>
                      <a:pt x="237" y="76"/>
                    </a:lnTo>
                    <a:lnTo>
                      <a:pt x="238" y="74"/>
                    </a:lnTo>
                    <a:lnTo>
                      <a:pt x="238" y="72"/>
                    </a:lnTo>
                    <a:lnTo>
                      <a:pt x="216" y="70"/>
                    </a:lnTo>
                    <a:lnTo>
                      <a:pt x="197" y="69"/>
                    </a:lnTo>
                    <a:lnTo>
                      <a:pt x="196" y="73"/>
                    </a:lnTo>
                    <a:lnTo>
                      <a:pt x="196" y="76"/>
                    </a:lnTo>
                    <a:lnTo>
                      <a:pt x="196" y="80"/>
                    </a:lnTo>
                    <a:lnTo>
                      <a:pt x="196" y="82"/>
                    </a:lnTo>
                    <a:lnTo>
                      <a:pt x="196" y="86"/>
                    </a:lnTo>
                    <a:lnTo>
                      <a:pt x="196" y="89"/>
                    </a:lnTo>
                    <a:lnTo>
                      <a:pt x="196" y="93"/>
                    </a:lnTo>
                    <a:lnTo>
                      <a:pt x="196" y="96"/>
                    </a:lnTo>
                    <a:lnTo>
                      <a:pt x="195" y="96"/>
                    </a:lnTo>
                    <a:lnTo>
                      <a:pt x="194" y="97"/>
                    </a:lnTo>
                    <a:lnTo>
                      <a:pt x="193" y="99"/>
                    </a:lnTo>
                    <a:lnTo>
                      <a:pt x="190" y="100"/>
                    </a:lnTo>
                    <a:lnTo>
                      <a:pt x="188" y="102"/>
                    </a:lnTo>
                    <a:lnTo>
                      <a:pt x="187" y="104"/>
                    </a:lnTo>
                    <a:lnTo>
                      <a:pt x="186" y="106"/>
                    </a:lnTo>
                    <a:lnTo>
                      <a:pt x="185" y="107"/>
                    </a:lnTo>
                    <a:lnTo>
                      <a:pt x="176" y="107"/>
                    </a:lnTo>
                    <a:lnTo>
                      <a:pt x="168" y="106"/>
                    </a:lnTo>
                    <a:lnTo>
                      <a:pt x="159" y="106"/>
                    </a:lnTo>
                    <a:lnTo>
                      <a:pt x="151" y="104"/>
                    </a:lnTo>
                    <a:lnTo>
                      <a:pt x="142" y="103"/>
                    </a:lnTo>
                    <a:lnTo>
                      <a:pt x="134" y="102"/>
                    </a:lnTo>
                    <a:lnTo>
                      <a:pt x="126" y="101"/>
                    </a:lnTo>
                    <a:lnTo>
                      <a:pt x="118" y="101"/>
                    </a:lnTo>
                    <a:lnTo>
                      <a:pt x="118" y="100"/>
                    </a:lnTo>
                    <a:lnTo>
                      <a:pt x="117" y="99"/>
                    </a:lnTo>
                    <a:lnTo>
                      <a:pt x="114" y="96"/>
                    </a:lnTo>
                    <a:lnTo>
                      <a:pt x="111" y="95"/>
                    </a:lnTo>
                    <a:lnTo>
                      <a:pt x="109" y="93"/>
                    </a:lnTo>
                    <a:lnTo>
                      <a:pt x="105" y="92"/>
                    </a:lnTo>
                    <a:lnTo>
                      <a:pt x="104" y="90"/>
                    </a:lnTo>
                    <a:lnTo>
                      <a:pt x="101" y="90"/>
                    </a:lnTo>
                    <a:lnTo>
                      <a:pt x="101" y="89"/>
                    </a:lnTo>
                    <a:lnTo>
                      <a:pt x="100" y="88"/>
                    </a:lnTo>
                    <a:lnTo>
                      <a:pt x="100" y="87"/>
                    </a:lnTo>
                    <a:lnTo>
                      <a:pt x="99" y="87"/>
                    </a:lnTo>
                    <a:lnTo>
                      <a:pt x="97" y="86"/>
                    </a:lnTo>
                    <a:lnTo>
                      <a:pt x="96" y="86"/>
                    </a:lnTo>
                    <a:lnTo>
                      <a:pt x="94" y="84"/>
                    </a:lnTo>
                    <a:lnTo>
                      <a:pt x="93" y="84"/>
                    </a:lnTo>
                    <a:lnTo>
                      <a:pt x="49" y="32"/>
                    </a:lnTo>
                    <a:lnTo>
                      <a:pt x="49" y="32"/>
                    </a:lnTo>
                    <a:lnTo>
                      <a:pt x="49" y="31"/>
                    </a:lnTo>
                    <a:lnTo>
                      <a:pt x="49" y="31"/>
                    </a:lnTo>
                    <a:lnTo>
                      <a:pt x="49" y="29"/>
                    </a:lnTo>
                    <a:lnTo>
                      <a:pt x="49" y="29"/>
                    </a:lnTo>
                    <a:lnTo>
                      <a:pt x="49" y="28"/>
                    </a:lnTo>
                    <a:lnTo>
                      <a:pt x="49" y="28"/>
                    </a:lnTo>
                    <a:lnTo>
                      <a:pt x="49" y="27"/>
                    </a:lnTo>
                    <a:lnTo>
                      <a:pt x="31" y="19"/>
                    </a:lnTo>
                    <a:lnTo>
                      <a:pt x="14" y="8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1" y="19"/>
                    </a:lnTo>
                    <a:lnTo>
                      <a:pt x="1" y="29"/>
                    </a:lnTo>
                    <a:lnTo>
                      <a:pt x="3" y="39"/>
                    </a:lnTo>
                    <a:lnTo>
                      <a:pt x="4" y="49"/>
                    </a:lnTo>
                    <a:lnTo>
                      <a:pt x="7" y="59"/>
                    </a:lnTo>
                    <a:lnTo>
                      <a:pt x="9" y="69"/>
                    </a:lnTo>
                    <a:lnTo>
                      <a:pt x="11" y="79"/>
                    </a:lnTo>
                    <a:close/>
                  </a:path>
                </a:pathLst>
              </a:custGeom>
              <a:solidFill>
                <a:srgbClr val="BFBFA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95" name="Freeform 171"/>
              <p:cNvSpPr>
                <a:spLocks noEditPoints="1"/>
              </p:cNvSpPr>
              <p:nvPr/>
            </p:nvSpPr>
            <p:spPr bwMode="auto">
              <a:xfrm>
                <a:off x="5434013" y="3279775"/>
                <a:ext cx="130175" cy="76200"/>
              </a:xfrm>
              <a:custGeom>
                <a:avLst/>
                <a:gdLst/>
                <a:ahLst/>
                <a:cxnLst>
                  <a:cxn ang="0">
                    <a:pos x="0" y="71"/>
                  </a:cxn>
                  <a:cxn ang="0">
                    <a:pos x="14" y="79"/>
                  </a:cxn>
                  <a:cxn ang="0">
                    <a:pos x="31" y="90"/>
                  </a:cxn>
                  <a:cxn ang="0">
                    <a:pos x="49" y="98"/>
                  </a:cxn>
                  <a:cxn ang="0">
                    <a:pos x="46" y="90"/>
                  </a:cxn>
                  <a:cxn ang="0">
                    <a:pos x="44" y="81"/>
                  </a:cxn>
                  <a:cxn ang="0">
                    <a:pos x="43" y="71"/>
                  </a:cxn>
                  <a:cxn ang="0">
                    <a:pos x="42" y="61"/>
                  </a:cxn>
                  <a:cxn ang="0">
                    <a:pos x="39" y="51"/>
                  </a:cxn>
                  <a:cxn ang="0">
                    <a:pos x="38" y="41"/>
                  </a:cxn>
                  <a:cxn ang="0">
                    <a:pos x="37" y="30"/>
                  </a:cxn>
                  <a:cxn ang="0">
                    <a:pos x="36" y="20"/>
                  </a:cxn>
                  <a:cxn ang="0">
                    <a:pos x="30" y="16"/>
                  </a:cxn>
                  <a:cxn ang="0">
                    <a:pos x="16" y="7"/>
                  </a:cxn>
                  <a:cxn ang="0">
                    <a:pos x="8" y="0"/>
                  </a:cxn>
                  <a:cxn ang="0">
                    <a:pos x="7" y="6"/>
                  </a:cxn>
                  <a:cxn ang="0">
                    <a:pos x="6" y="12"/>
                  </a:cxn>
                  <a:cxn ang="0">
                    <a:pos x="4" y="19"/>
                  </a:cxn>
                  <a:cxn ang="0">
                    <a:pos x="3" y="24"/>
                  </a:cxn>
                  <a:cxn ang="0">
                    <a:pos x="2" y="30"/>
                  </a:cxn>
                  <a:cxn ang="0">
                    <a:pos x="2" y="37"/>
                  </a:cxn>
                  <a:cxn ang="0">
                    <a:pos x="1" y="43"/>
                  </a:cxn>
                  <a:cxn ang="0">
                    <a:pos x="0" y="50"/>
                  </a:cxn>
                  <a:cxn ang="0">
                    <a:pos x="0" y="53"/>
                  </a:cxn>
                  <a:cxn ang="0">
                    <a:pos x="0" y="55"/>
                  </a:cxn>
                  <a:cxn ang="0">
                    <a:pos x="0" y="57"/>
                  </a:cxn>
                  <a:cxn ang="0">
                    <a:pos x="0" y="60"/>
                  </a:cxn>
                  <a:cxn ang="0">
                    <a:pos x="0" y="63"/>
                  </a:cxn>
                  <a:cxn ang="0">
                    <a:pos x="0" y="65"/>
                  </a:cxn>
                  <a:cxn ang="0">
                    <a:pos x="0" y="68"/>
                  </a:cxn>
                  <a:cxn ang="0">
                    <a:pos x="0" y="71"/>
                  </a:cxn>
                  <a:cxn ang="0">
                    <a:pos x="197" y="140"/>
                  </a:cxn>
                  <a:cxn ang="0">
                    <a:pos x="216" y="141"/>
                  </a:cxn>
                  <a:cxn ang="0">
                    <a:pos x="238" y="143"/>
                  </a:cxn>
                  <a:cxn ang="0">
                    <a:pos x="238" y="139"/>
                  </a:cxn>
                  <a:cxn ang="0">
                    <a:pos x="240" y="134"/>
                  </a:cxn>
                  <a:cxn ang="0">
                    <a:pos x="240" y="131"/>
                  </a:cxn>
                  <a:cxn ang="0">
                    <a:pos x="241" y="127"/>
                  </a:cxn>
                  <a:cxn ang="0">
                    <a:pos x="241" y="123"/>
                  </a:cxn>
                  <a:cxn ang="0">
                    <a:pos x="242" y="119"/>
                  </a:cxn>
                  <a:cxn ang="0">
                    <a:pos x="242" y="116"/>
                  </a:cxn>
                  <a:cxn ang="0">
                    <a:pos x="243" y="111"/>
                  </a:cxn>
                  <a:cxn ang="0">
                    <a:pos x="243" y="108"/>
                  </a:cxn>
                  <a:cxn ang="0">
                    <a:pos x="243" y="104"/>
                  </a:cxn>
                  <a:cxn ang="0">
                    <a:pos x="243" y="99"/>
                  </a:cxn>
                  <a:cxn ang="0">
                    <a:pos x="244" y="96"/>
                  </a:cxn>
                  <a:cxn ang="0">
                    <a:pos x="244" y="92"/>
                  </a:cxn>
                  <a:cxn ang="0">
                    <a:pos x="245" y="88"/>
                  </a:cxn>
                  <a:cxn ang="0">
                    <a:pos x="245" y="84"/>
                  </a:cxn>
                  <a:cxn ang="0">
                    <a:pos x="247" y="81"/>
                  </a:cxn>
                  <a:cxn ang="0">
                    <a:pos x="240" y="81"/>
                  </a:cxn>
                  <a:cxn ang="0">
                    <a:pos x="220" y="79"/>
                  </a:cxn>
                  <a:cxn ang="0">
                    <a:pos x="208" y="79"/>
                  </a:cxn>
                  <a:cxn ang="0">
                    <a:pos x="207" y="86"/>
                  </a:cxn>
                  <a:cxn ang="0">
                    <a:pos x="204" y="95"/>
                  </a:cxn>
                  <a:cxn ang="0">
                    <a:pos x="203" y="102"/>
                  </a:cxn>
                  <a:cxn ang="0">
                    <a:pos x="201" y="110"/>
                  </a:cxn>
                  <a:cxn ang="0">
                    <a:pos x="200" y="117"/>
                  </a:cxn>
                  <a:cxn ang="0">
                    <a:pos x="199" y="125"/>
                  </a:cxn>
                  <a:cxn ang="0">
                    <a:pos x="197" y="133"/>
                  </a:cxn>
                  <a:cxn ang="0">
                    <a:pos x="197" y="140"/>
                  </a:cxn>
                </a:cxnLst>
                <a:rect l="0" t="0" r="r" b="b"/>
                <a:pathLst>
                  <a:path w="247" h="143">
                    <a:moveTo>
                      <a:pt x="0" y="71"/>
                    </a:moveTo>
                    <a:lnTo>
                      <a:pt x="14" y="79"/>
                    </a:lnTo>
                    <a:lnTo>
                      <a:pt x="31" y="90"/>
                    </a:lnTo>
                    <a:lnTo>
                      <a:pt x="49" y="98"/>
                    </a:lnTo>
                    <a:lnTo>
                      <a:pt x="46" y="90"/>
                    </a:lnTo>
                    <a:lnTo>
                      <a:pt x="44" y="81"/>
                    </a:lnTo>
                    <a:lnTo>
                      <a:pt x="43" y="71"/>
                    </a:lnTo>
                    <a:lnTo>
                      <a:pt x="42" y="61"/>
                    </a:lnTo>
                    <a:lnTo>
                      <a:pt x="39" y="51"/>
                    </a:lnTo>
                    <a:lnTo>
                      <a:pt x="38" y="41"/>
                    </a:lnTo>
                    <a:lnTo>
                      <a:pt x="37" y="30"/>
                    </a:lnTo>
                    <a:lnTo>
                      <a:pt x="36" y="20"/>
                    </a:lnTo>
                    <a:lnTo>
                      <a:pt x="3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7" y="6"/>
                    </a:lnTo>
                    <a:lnTo>
                      <a:pt x="6" y="12"/>
                    </a:lnTo>
                    <a:lnTo>
                      <a:pt x="4" y="19"/>
                    </a:lnTo>
                    <a:lnTo>
                      <a:pt x="3" y="24"/>
                    </a:lnTo>
                    <a:lnTo>
                      <a:pt x="2" y="30"/>
                    </a:lnTo>
                    <a:lnTo>
                      <a:pt x="2" y="37"/>
                    </a:lnTo>
                    <a:lnTo>
                      <a:pt x="1" y="43"/>
                    </a:lnTo>
                    <a:lnTo>
                      <a:pt x="0" y="50"/>
                    </a:lnTo>
                    <a:lnTo>
                      <a:pt x="0" y="53"/>
                    </a:lnTo>
                    <a:lnTo>
                      <a:pt x="0" y="55"/>
                    </a:lnTo>
                    <a:lnTo>
                      <a:pt x="0" y="57"/>
                    </a:lnTo>
                    <a:lnTo>
                      <a:pt x="0" y="60"/>
                    </a:lnTo>
                    <a:lnTo>
                      <a:pt x="0" y="63"/>
                    </a:lnTo>
                    <a:lnTo>
                      <a:pt x="0" y="65"/>
                    </a:lnTo>
                    <a:lnTo>
                      <a:pt x="0" y="68"/>
                    </a:lnTo>
                    <a:lnTo>
                      <a:pt x="0" y="71"/>
                    </a:lnTo>
                    <a:close/>
                    <a:moveTo>
                      <a:pt x="197" y="140"/>
                    </a:moveTo>
                    <a:lnTo>
                      <a:pt x="216" y="141"/>
                    </a:lnTo>
                    <a:lnTo>
                      <a:pt x="238" y="143"/>
                    </a:lnTo>
                    <a:lnTo>
                      <a:pt x="238" y="139"/>
                    </a:lnTo>
                    <a:lnTo>
                      <a:pt x="240" y="134"/>
                    </a:lnTo>
                    <a:lnTo>
                      <a:pt x="240" y="131"/>
                    </a:lnTo>
                    <a:lnTo>
                      <a:pt x="241" y="127"/>
                    </a:lnTo>
                    <a:lnTo>
                      <a:pt x="241" y="123"/>
                    </a:lnTo>
                    <a:lnTo>
                      <a:pt x="242" y="119"/>
                    </a:lnTo>
                    <a:lnTo>
                      <a:pt x="242" y="116"/>
                    </a:lnTo>
                    <a:lnTo>
                      <a:pt x="243" y="111"/>
                    </a:lnTo>
                    <a:lnTo>
                      <a:pt x="243" y="108"/>
                    </a:lnTo>
                    <a:lnTo>
                      <a:pt x="243" y="104"/>
                    </a:lnTo>
                    <a:lnTo>
                      <a:pt x="243" y="99"/>
                    </a:lnTo>
                    <a:lnTo>
                      <a:pt x="244" y="96"/>
                    </a:lnTo>
                    <a:lnTo>
                      <a:pt x="244" y="92"/>
                    </a:lnTo>
                    <a:lnTo>
                      <a:pt x="245" y="88"/>
                    </a:lnTo>
                    <a:lnTo>
                      <a:pt x="245" y="84"/>
                    </a:lnTo>
                    <a:lnTo>
                      <a:pt x="247" y="81"/>
                    </a:lnTo>
                    <a:lnTo>
                      <a:pt x="240" y="81"/>
                    </a:lnTo>
                    <a:lnTo>
                      <a:pt x="220" y="79"/>
                    </a:lnTo>
                    <a:lnTo>
                      <a:pt x="208" y="79"/>
                    </a:lnTo>
                    <a:lnTo>
                      <a:pt x="207" y="86"/>
                    </a:lnTo>
                    <a:lnTo>
                      <a:pt x="204" y="95"/>
                    </a:lnTo>
                    <a:lnTo>
                      <a:pt x="203" y="102"/>
                    </a:lnTo>
                    <a:lnTo>
                      <a:pt x="201" y="110"/>
                    </a:lnTo>
                    <a:lnTo>
                      <a:pt x="200" y="117"/>
                    </a:lnTo>
                    <a:lnTo>
                      <a:pt x="199" y="125"/>
                    </a:lnTo>
                    <a:lnTo>
                      <a:pt x="197" y="133"/>
                    </a:lnTo>
                    <a:lnTo>
                      <a:pt x="197" y="140"/>
                    </a:lnTo>
                    <a:close/>
                  </a:path>
                </a:pathLst>
              </a:custGeom>
              <a:solidFill>
                <a:srgbClr val="C4C4A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96" name="Freeform 172"/>
              <p:cNvSpPr>
                <a:spLocks noEditPoints="1"/>
              </p:cNvSpPr>
              <p:nvPr/>
            </p:nvSpPr>
            <p:spPr bwMode="auto">
              <a:xfrm>
                <a:off x="5437188" y="3244850"/>
                <a:ext cx="131763" cy="77788"/>
              </a:xfrm>
              <a:custGeom>
                <a:avLst/>
                <a:gdLst/>
                <a:ahLst/>
                <a:cxnLst>
                  <a:cxn ang="0">
                    <a:pos x="0" y="67"/>
                  </a:cxn>
                  <a:cxn ang="0">
                    <a:pos x="8" y="74"/>
                  </a:cxn>
                  <a:cxn ang="0">
                    <a:pos x="22" y="83"/>
                  </a:cxn>
                  <a:cxn ang="0">
                    <a:pos x="28" y="87"/>
                  </a:cxn>
                  <a:cxn ang="0">
                    <a:pos x="27" y="77"/>
                  </a:cxn>
                  <a:cxn ang="0">
                    <a:pos x="27" y="68"/>
                  </a:cxn>
                  <a:cxn ang="0">
                    <a:pos x="26" y="58"/>
                  </a:cxn>
                  <a:cxn ang="0">
                    <a:pos x="26" y="48"/>
                  </a:cxn>
                  <a:cxn ang="0">
                    <a:pos x="26" y="39"/>
                  </a:cxn>
                  <a:cxn ang="0">
                    <a:pos x="26" y="28"/>
                  </a:cxn>
                  <a:cxn ang="0">
                    <a:pos x="26" y="19"/>
                  </a:cxn>
                  <a:cxn ang="0">
                    <a:pos x="27" y="8"/>
                  </a:cxn>
                  <a:cxn ang="0">
                    <a:pos x="22" y="5"/>
                  </a:cxn>
                  <a:cxn ang="0">
                    <a:pos x="17" y="0"/>
                  </a:cxn>
                  <a:cxn ang="0">
                    <a:pos x="14" y="8"/>
                  </a:cxn>
                  <a:cxn ang="0">
                    <a:pos x="12" y="17"/>
                  </a:cxn>
                  <a:cxn ang="0">
                    <a:pos x="9" y="25"/>
                  </a:cxn>
                  <a:cxn ang="0">
                    <a:pos x="7" y="33"/>
                  </a:cxn>
                  <a:cxn ang="0">
                    <a:pos x="5" y="41"/>
                  </a:cxn>
                  <a:cxn ang="0">
                    <a:pos x="2" y="49"/>
                  </a:cxn>
                  <a:cxn ang="0">
                    <a:pos x="1" y="58"/>
                  </a:cxn>
                  <a:cxn ang="0">
                    <a:pos x="0" y="67"/>
                  </a:cxn>
                  <a:cxn ang="0">
                    <a:pos x="200" y="146"/>
                  </a:cxn>
                  <a:cxn ang="0">
                    <a:pos x="212" y="146"/>
                  </a:cxn>
                  <a:cxn ang="0">
                    <a:pos x="232" y="148"/>
                  </a:cxn>
                  <a:cxn ang="0">
                    <a:pos x="239" y="148"/>
                  </a:cxn>
                  <a:cxn ang="0">
                    <a:pos x="239" y="143"/>
                  </a:cxn>
                  <a:cxn ang="0">
                    <a:pos x="240" y="137"/>
                  </a:cxn>
                  <a:cxn ang="0">
                    <a:pos x="240" y="132"/>
                  </a:cxn>
                  <a:cxn ang="0">
                    <a:pos x="241" y="128"/>
                  </a:cxn>
                  <a:cxn ang="0">
                    <a:pos x="242" y="123"/>
                  </a:cxn>
                  <a:cxn ang="0">
                    <a:pos x="243" y="118"/>
                  </a:cxn>
                  <a:cxn ang="0">
                    <a:pos x="243" y="114"/>
                  </a:cxn>
                  <a:cxn ang="0">
                    <a:pos x="244" y="109"/>
                  </a:cxn>
                  <a:cxn ang="0">
                    <a:pos x="244" y="105"/>
                  </a:cxn>
                  <a:cxn ang="0">
                    <a:pos x="246" y="103"/>
                  </a:cxn>
                  <a:cxn ang="0">
                    <a:pos x="246" y="100"/>
                  </a:cxn>
                  <a:cxn ang="0">
                    <a:pos x="246" y="97"/>
                  </a:cxn>
                  <a:cxn ang="0">
                    <a:pos x="246" y="95"/>
                  </a:cxn>
                  <a:cxn ang="0">
                    <a:pos x="246" y="93"/>
                  </a:cxn>
                  <a:cxn ang="0">
                    <a:pos x="246" y="89"/>
                  </a:cxn>
                  <a:cxn ang="0">
                    <a:pos x="246" y="87"/>
                  </a:cxn>
                  <a:cxn ang="0">
                    <a:pos x="246" y="87"/>
                  </a:cxn>
                  <a:cxn ang="0">
                    <a:pos x="246" y="87"/>
                  </a:cxn>
                  <a:cxn ang="0">
                    <a:pos x="247" y="87"/>
                  </a:cxn>
                  <a:cxn ang="0">
                    <a:pos x="247" y="86"/>
                  </a:cxn>
                  <a:cxn ang="0">
                    <a:pos x="247" y="86"/>
                  </a:cxn>
                  <a:cxn ang="0">
                    <a:pos x="247" y="86"/>
                  </a:cxn>
                  <a:cxn ang="0">
                    <a:pos x="247" y="86"/>
                  </a:cxn>
                  <a:cxn ang="0">
                    <a:pos x="247" y="84"/>
                  </a:cxn>
                  <a:cxn ang="0">
                    <a:pos x="232" y="86"/>
                  </a:cxn>
                  <a:cxn ang="0">
                    <a:pos x="219" y="84"/>
                  </a:cxn>
                  <a:cxn ang="0">
                    <a:pos x="216" y="93"/>
                  </a:cxn>
                  <a:cxn ang="0">
                    <a:pos x="213" y="100"/>
                  </a:cxn>
                  <a:cxn ang="0">
                    <a:pos x="210" y="108"/>
                  </a:cxn>
                  <a:cxn ang="0">
                    <a:pos x="209" y="116"/>
                  </a:cxn>
                  <a:cxn ang="0">
                    <a:pos x="207" y="123"/>
                  </a:cxn>
                  <a:cxn ang="0">
                    <a:pos x="205" y="131"/>
                  </a:cxn>
                  <a:cxn ang="0">
                    <a:pos x="202" y="138"/>
                  </a:cxn>
                  <a:cxn ang="0">
                    <a:pos x="200" y="146"/>
                  </a:cxn>
                </a:cxnLst>
                <a:rect l="0" t="0" r="r" b="b"/>
                <a:pathLst>
                  <a:path w="247" h="148">
                    <a:moveTo>
                      <a:pt x="0" y="67"/>
                    </a:moveTo>
                    <a:lnTo>
                      <a:pt x="8" y="74"/>
                    </a:lnTo>
                    <a:lnTo>
                      <a:pt x="22" y="83"/>
                    </a:lnTo>
                    <a:lnTo>
                      <a:pt x="28" y="87"/>
                    </a:lnTo>
                    <a:lnTo>
                      <a:pt x="27" y="77"/>
                    </a:lnTo>
                    <a:lnTo>
                      <a:pt x="27" y="68"/>
                    </a:lnTo>
                    <a:lnTo>
                      <a:pt x="26" y="58"/>
                    </a:lnTo>
                    <a:lnTo>
                      <a:pt x="26" y="48"/>
                    </a:lnTo>
                    <a:lnTo>
                      <a:pt x="26" y="39"/>
                    </a:lnTo>
                    <a:lnTo>
                      <a:pt x="26" y="28"/>
                    </a:lnTo>
                    <a:lnTo>
                      <a:pt x="26" y="19"/>
                    </a:lnTo>
                    <a:lnTo>
                      <a:pt x="27" y="8"/>
                    </a:lnTo>
                    <a:lnTo>
                      <a:pt x="22" y="5"/>
                    </a:lnTo>
                    <a:lnTo>
                      <a:pt x="17" y="0"/>
                    </a:lnTo>
                    <a:lnTo>
                      <a:pt x="14" y="8"/>
                    </a:lnTo>
                    <a:lnTo>
                      <a:pt x="12" y="17"/>
                    </a:lnTo>
                    <a:lnTo>
                      <a:pt x="9" y="25"/>
                    </a:lnTo>
                    <a:lnTo>
                      <a:pt x="7" y="33"/>
                    </a:lnTo>
                    <a:lnTo>
                      <a:pt x="5" y="41"/>
                    </a:lnTo>
                    <a:lnTo>
                      <a:pt x="2" y="49"/>
                    </a:lnTo>
                    <a:lnTo>
                      <a:pt x="1" y="58"/>
                    </a:lnTo>
                    <a:lnTo>
                      <a:pt x="0" y="67"/>
                    </a:lnTo>
                    <a:close/>
                    <a:moveTo>
                      <a:pt x="200" y="146"/>
                    </a:moveTo>
                    <a:lnTo>
                      <a:pt x="212" y="146"/>
                    </a:lnTo>
                    <a:lnTo>
                      <a:pt x="232" y="148"/>
                    </a:lnTo>
                    <a:lnTo>
                      <a:pt x="239" y="148"/>
                    </a:lnTo>
                    <a:lnTo>
                      <a:pt x="239" y="143"/>
                    </a:lnTo>
                    <a:lnTo>
                      <a:pt x="240" y="137"/>
                    </a:lnTo>
                    <a:lnTo>
                      <a:pt x="240" y="132"/>
                    </a:lnTo>
                    <a:lnTo>
                      <a:pt x="241" y="128"/>
                    </a:lnTo>
                    <a:lnTo>
                      <a:pt x="242" y="123"/>
                    </a:lnTo>
                    <a:lnTo>
                      <a:pt x="243" y="118"/>
                    </a:lnTo>
                    <a:lnTo>
                      <a:pt x="243" y="114"/>
                    </a:lnTo>
                    <a:lnTo>
                      <a:pt x="244" y="109"/>
                    </a:lnTo>
                    <a:lnTo>
                      <a:pt x="244" y="105"/>
                    </a:lnTo>
                    <a:lnTo>
                      <a:pt x="246" y="103"/>
                    </a:lnTo>
                    <a:lnTo>
                      <a:pt x="246" y="100"/>
                    </a:lnTo>
                    <a:lnTo>
                      <a:pt x="246" y="97"/>
                    </a:lnTo>
                    <a:lnTo>
                      <a:pt x="246" y="95"/>
                    </a:lnTo>
                    <a:lnTo>
                      <a:pt x="246" y="93"/>
                    </a:lnTo>
                    <a:lnTo>
                      <a:pt x="246" y="89"/>
                    </a:lnTo>
                    <a:lnTo>
                      <a:pt x="246" y="87"/>
                    </a:lnTo>
                    <a:lnTo>
                      <a:pt x="246" y="87"/>
                    </a:lnTo>
                    <a:lnTo>
                      <a:pt x="246" y="87"/>
                    </a:lnTo>
                    <a:lnTo>
                      <a:pt x="247" y="87"/>
                    </a:lnTo>
                    <a:lnTo>
                      <a:pt x="247" y="86"/>
                    </a:lnTo>
                    <a:lnTo>
                      <a:pt x="247" y="86"/>
                    </a:lnTo>
                    <a:lnTo>
                      <a:pt x="247" y="86"/>
                    </a:lnTo>
                    <a:lnTo>
                      <a:pt x="247" y="86"/>
                    </a:lnTo>
                    <a:lnTo>
                      <a:pt x="247" y="84"/>
                    </a:lnTo>
                    <a:lnTo>
                      <a:pt x="232" y="86"/>
                    </a:lnTo>
                    <a:lnTo>
                      <a:pt x="219" y="84"/>
                    </a:lnTo>
                    <a:lnTo>
                      <a:pt x="216" y="93"/>
                    </a:lnTo>
                    <a:lnTo>
                      <a:pt x="213" y="100"/>
                    </a:lnTo>
                    <a:lnTo>
                      <a:pt x="210" y="108"/>
                    </a:lnTo>
                    <a:lnTo>
                      <a:pt x="209" y="116"/>
                    </a:lnTo>
                    <a:lnTo>
                      <a:pt x="207" y="123"/>
                    </a:lnTo>
                    <a:lnTo>
                      <a:pt x="205" y="131"/>
                    </a:lnTo>
                    <a:lnTo>
                      <a:pt x="202" y="138"/>
                    </a:lnTo>
                    <a:lnTo>
                      <a:pt x="200" y="146"/>
                    </a:lnTo>
                    <a:close/>
                  </a:path>
                </a:pathLst>
              </a:custGeom>
              <a:solidFill>
                <a:srgbClr val="C8C8B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97" name="Freeform 173"/>
              <p:cNvSpPr>
                <a:spLocks noEditPoints="1"/>
              </p:cNvSpPr>
              <p:nvPr/>
            </p:nvSpPr>
            <p:spPr bwMode="auto">
              <a:xfrm>
                <a:off x="5446713" y="3225800"/>
                <a:ext cx="130175" cy="63500"/>
              </a:xfrm>
              <a:custGeom>
                <a:avLst/>
                <a:gdLst/>
                <a:ahLst/>
                <a:cxnLst>
                  <a:cxn ang="0">
                    <a:pos x="0" y="35"/>
                  </a:cxn>
                  <a:cxn ang="0">
                    <a:pos x="5" y="40"/>
                  </a:cxn>
                  <a:cxn ang="0">
                    <a:pos x="10" y="43"/>
                  </a:cxn>
                  <a:cxn ang="0">
                    <a:pos x="10" y="38"/>
                  </a:cxn>
                  <a:cxn ang="0">
                    <a:pos x="11" y="33"/>
                  </a:cxn>
                  <a:cxn ang="0">
                    <a:pos x="11" y="27"/>
                  </a:cxn>
                  <a:cxn ang="0">
                    <a:pos x="12" y="22"/>
                  </a:cxn>
                  <a:cxn ang="0">
                    <a:pos x="12" y="16"/>
                  </a:cxn>
                  <a:cxn ang="0">
                    <a:pos x="13" y="11"/>
                  </a:cxn>
                  <a:cxn ang="0">
                    <a:pos x="14" y="6"/>
                  </a:cxn>
                  <a:cxn ang="0">
                    <a:pos x="16" y="0"/>
                  </a:cxn>
                  <a:cxn ang="0">
                    <a:pos x="13" y="5"/>
                  </a:cxn>
                  <a:cxn ang="0">
                    <a:pos x="11" y="8"/>
                  </a:cxn>
                  <a:cxn ang="0">
                    <a:pos x="10" y="13"/>
                  </a:cxn>
                  <a:cxn ang="0">
                    <a:pos x="7" y="18"/>
                  </a:cxn>
                  <a:cxn ang="0">
                    <a:pos x="5" y="21"/>
                  </a:cxn>
                  <a:cxn ang="0">
                    <a:pos x="4" y="26"/>
                  </a:cxn>
                  <a:cxn ang="0">
                    <a:pos x="2" y="30"/>
                  </a:cxn>
                  <a:cxn ang="0">
                    <a:pos x="0" y="35"/>
                  </a:cxn>
                  <a:cxn ang="0">
                    <a:pos x="202" y="119"/>
                  </a:cxn>
                  <a:cxn ang="0">
                    <a:pos x="215" y="121"/>
                  </a:cxn>
                  <a:cxn ang="0">
                    <a:pos x="230" y="119"/>
                  </a:cxn>
                  <a:cxn ang="0">
                    <a:pos x="231" y="118"/>
                  </a:cxn>
                  <a:cxn ang="0">
                    <a:pos x="231" y="117"/>
                  </a:cxn>
                  <a:cxn ang="0">
                    <a:pos x="232" y="115"/>
                  </a:cxn>
                  <a:cxn ang="0">
                    <a:pos x="233" y="114"/>
                  </a:cxn>
                  <a:cxn ang="0">
                    <a:pos x="233" y="111"/>
                  </a:cxn>
                  <a:cxn ang="0">
                    <a:pos x="234" y="110"/>
                  </a:cxn>
                  <a:cxn ang="0">
                    <a:pos x="236" y="108"/>
                  </a:cxn>
                  <a:cxn ang="0">
                    <a:pos x="236" y="105"/>
                  </a:cxn>
                  <a:cxn ang="0">
                    <a:pos x="238" y="100"/>
                  </a:cxn>
                  <a:cxn ang="0">
                    <a:pos x="239" y="94"/>
                  </a:cxn>
                  <a:cxn ang="0">
                    <a:pos x="240" y="87"/>
                  </a:cxn>
                  <a:cxn ang="0">
                    <a:pos x="241" y="81"/>
                  </a:cxn>
                  <a:cxn ang="0">
                    <a:pos x="244" y="75"/>
                  </a:cxn>
                  <a:cxn ang="0">
                    <a:pos x="245" y="68"/>
                  </a:cxn>
                  <a:cxn ang="0">
                    <a:pos x="246" y="62"/>
                  </a:cxn>
                  <a:cxn ang="0">
                    <a:pos x="247" y="56"/>
                  </a:cxn>
                  <a:cxn ang="0">
                    <a:pos x="239" y="57"/>
                  </a:cxn>
                  <a:cxn ang="0">
                    <a:pos x="226" y="57"/>
                  </a:cxn>
                  <a:cxn ang="0">
                    <a:pos x="222" y="59"/>
                  </a:cxn>
                  <a:cxn ang="0">
                    <a:pos x="219" y="66"/>
                  </a:cxn>
                  <a:cxn ang="0">
                    <a:pos x="216" y="74"/>
                  </a:cxn>
                  <a:cxn ang="0">
                    <a:pos x="213" y="81"/>
                  </a:cxn>
                  <a:cxn ang="0">
                    <a:pos x="211" y="89"/>
                  </a:cxn>
                  <a:cxn ang="0">
                    <a:pos x="209" y="96"/>
                  </a:cxn>
                  <a:cxn ang="0">
                    <a:pos x="206" y="104"/>
                  </a:cxn>
                  <a:cxn ang="0">
                    <a:pos x="204" y="112"/>
                  </a:cxn>
                  <a:cxn ang="0">
                    <a:pos x="202" y="119"/>
                  </a:cxn>
                </a:cxnLst>
                <a:rect l="0" t="0" r="r" b="b"/>
                <a:pathLst>
                  <a:path w="247" h="121">
                    <a:moveTo>
                      <a:pt x="0" y="35"/>
                    </a:moveTo>
                    <a:lnTo>
                      <a:pt x="5" y="40"/>
                    </a:lnTo>
                    <a:lnTo>
                      <a:pt x="10" y="43"/>
                    </a:lnTo>
                    <a:lnTo>
                      <a:pt x="10" y="38"/>
                    </a:lnTo>
                    <a:lnTo>
                      <a:pt x="11" y="33"/>
                    </a:lnTo>
                    <a:lnTo>
                      <a:pt x="11" y="27"/>
                    </a:lnTo>
                    <a:lnTo>
                      <a:pt x="12" y="22"/>
                    </a:lnTo>
                    <a:lnTo>
                      <a:pt x="12" y="16"/>
                    </a:lnTo>
                    <a:lnTo>
                      <a:pt x="13" y="11"/>
                    </a:lnTo>
                    <a:lnTo>
                      <a:pt x="14" y="6"/>
                    </a:lnTo>
                    <a:lnTo>
                      <a:pt x="16" y="0"/>
                    </a:lnTo>
                    <a:lnTo>
                      <a:pt x="13" y="5"/>
                    </a:lnTo>
                    <a:lnTo>
                      <a:pt x="11" y="8"/>
                    </a:lnTo>
                    <a:lnTo>
                      <a:pt x="10" y="13"/>
                    </a:lnTo>
                    <a:lnTo>
                      <a:pt x="7" y="18"/>
                    </a:lnTo>
                    <a:lnTo>
                      <a:pt x="5" y="21"/>
                    </a:lnTo>
                    <a:lnTo>
                      <a:pt x="4" y="26"/>
                    </a:lnTo>
                    <a:lnTo>
                      <a:pt x="2" y="30"/>
                    </a:lnTo>
                    <a:lnTo>
                      <a:pt x="0" y="35"/>
                    </a:lnTo>
                    <a:close/>
                    <a:moveTo>
                      <a:pt x="202" y="119"/>
                    </a:moveTo>
                    <a:lnTo>
                      <a:pt x="215" y="121"/>
                    </a:lnTo>
                    <a:lnTo>
                      <a:pt x="230" y="119"/>
                    </a:lnTo>
                    <a:lnTo>
                      <a:pt x="231" y="118"/>
                    </a:lnTo>
                    <a:lnTo>
                      <a:pt x="231" y="117"/>
                    </a:lnTo>
                    <a:lnTo>
                      <a:pt x="232" y="115"/>
                    </a:lnTo>
                    <a:lnTo>
                      <a:pt x="233" y="114"/>
                    </a:lnTo>
                    <a:lnTo>
                      <a:pt x="233" y="111"/>
                    </a:lnTo>
                    <a:lnTo>
                      <a:pt x="234" y="110"/>
                    </a:lnTo>
                    <a:lnTo>
                      <a:pt x="236" y="108"/>
                    </a:lnTo>
                    <a:lnTo>
                      <a:pt x="236" y="105"/>
                    </a:lnTo>
                    <a:lnTo>
                      <a:pt x="238" y="100"/>
                    </a:lnTo>
                    <a:lnTo>
                      <a:pt x="239" y="94"/>
                    </a:lnTo>
                    <a:lnTo>
                      <a:pt x="240" y="87"/>
                    </a:lnTo>
                    <a:lnTo>
                      <a:pt x="241" y="81"/>
                    </a:lnTo>
                    <a:lnTo>
                      <a:pt x="244" y="75"/>
                    </a:lnTo>
                    <a:lnTo>
                      <a:pt x="245" y="68"/>
                    </a:lnTo>
                    <a:lnTo>
                      <a:pt x="246" y="62"/>
                    </a:lnTo>
                    <a:lnTo>
                      <a:pt x="247" y="56"/>
                    </a:lnTo>
                    <a:lnTo>
                      <a:pt x="239" y="57"/>
                    </a:lnTo>
                    <a:lnTo>
                      <a:pt x="226" y="57"/>
                    </a:lnTo>
                    <a:lnTo>
                      <a:pt x="222" y="59"/>
                    </a:lnTo>
                    <a:lnTo>
                      <a:pt x="219" y="66"/>
                    </a:lnTo>
                    <a:lnTo>
                      <a:pt x="216" y="74"/>
                    </a:lnTo>
                    <a:lnTo>
                      <a:pt x="213" y="81"/>
                    </a:lnTo>
                    <a:lnTo>
                      <a:pt x="211" y="89"/>
                    </a:lnTo>
                    <a:lnTo>
                      <a:pt x="209" y="96"/>
                    </a:lnTo>
                    <a:lnTo>
                      <a:pt x="206" y="104"/>
                    </a:lnTo>
                    <a:lnTo>
                      <a:pt x="204" y="112"/>
                    </a:lnTo>
                    <a:lnTo>
                      <a:pt x="202" y="119"/>
                    </a:lnTo>
                    <a:close/>
                  </a:path>
                </a:pathLst>
              </a:custGeom>
              <a:solidFill>
                <a:srgbClr val="CDCDB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98" name="Freeform 174"/>
              <p:cNvSpPr>
                <a:spLocks/>
              </p:cNvSpPr>
              <p:nvPr/>
            </p:nvSpPr>
            <p:spPr bwMode="auto">
              <a:xfrm>
                <a:off x="5564188" y="3221038"/>
                <a:ext cx="20638" cy="36513"/>
              </a:xfrm>
              <a:custGeom>
                <a:avLst/>
                <a:gdLst/>
                <a:ahLst/>
                <a:cxnLst>
                  <a:cxn ang="0">
                    <a:pos x="0" y="69"/>
                  </a:cxn>
                  <a:cxn ang="0">
                    <a:pos x="4" y="67"/>
                  </a:cxn>
                  <a:cxn ang="0">
                    <a:pos x="17" y="67"/>
                  </a:cxn>
                  <a:cxn ang="0">
                    <a:pos x="25" y="66"/>
                  </a:cxn>
                  <a:cxn ang="0">
                    <a:pos x="28" y="58"/>
                  </a:cxn>
                  <a:cxn ang="0">
                    <a:pos x="30" y="50"/>
                  </a:cxn>
                  <a:cxn ang="0">
                    <a:pos x="31" y="42"/>
                  </a:cxn>
                  <a:cxn ang="0">
                    <a:pos x="34" y="33"/>
                  </a:cxn>
                  <a:cxn ang="0">
                    <a:pos x="35" y="25"/>
                  </a:cxn>
                  <a:cxn ang="0">
                    <a:pos x="36" y="17"/>
                  </a:cxn>
                  <a:cxn ang="0">
                    <a:pos x="38" y="8"/>
                  </a:cxn>
                  <a:cxn ang="0">
                    <a:pos x="39" y="0"/>
                  </a:cxn>
                  <a:cxn ang="0">
                    <a:pos x="30" y="2"/>
                  </a:cxn>
                  <a:cxn ang="0">
                    <a:pos x="22" y="3"/>
                  </a:cxn>
                  <a:cxn ang="0">
                    <a:pos x="21" y="7"/>
                  </a:cxn>
                  <a:cxn ang="0">
                    <a:pos x="19" y="9"/>
                  </a:cxn>
                  <a:cxn ang="0">
                    <a:pos x="18" y="11"/>
                  </a:cxn>
                  <a:cxn ang="0">
                    <a:pos x="17" y="12"/>
                  </a:cxn>
                  <a:cxn ang="0">
                    <a:pos x="16" y="15"/>
                  </a:cxn>
                  <a:cxn ang="0">
                    <a:pos x="15" y="15"/>
                  </a:cxn>
                  <a:cxn ang="0">
                    <a:pos x="14" y="16"/>
                  </a:cxn>
                  <a:cxn ang="0">
                    <a:pos x="12" y="16"/>
                  </a:cxn>
                  <a:cxn ang="0">
                    <a:pos x="11" y="23"/>
                  </a:cxn>
                  <a:cxn ang="0">
                    <a:pos x="10" y="29"/>
                  </a:cxn>
                  <a:cxn ang="0">
                    <a:pos x="8" y="36"/>
                  </a:cxn>
                  <a:cxn ang="0">
                    <a:pos x="7" y="42"/>
                  </a:cxn>
                  <a:cxn ang="0">
                    <a:pos x="4" y="49"/>
                  </a:cxn>
                  <a:cxn ang="0">
                    <a:pos x="3" y="55"/>
                  </a:cxn>
                  <a:cxn ang="0">
                    <a:pos x="1" y="62"/>
                  </a:cxn>
                  <a:cxn ang="0">
                    <a:pos x="0" y="69"/>
                  </a:cxn>
                </a:cxnLst>
                <a:rect l="0" t="0" r="r" b="b"/>
                <a:pathLst>
                  <a:path w="39" h="69">
                    <a:moveTo>
                      <a:pt x="0" y="69"/>
                    </a:moveTo>
                    <a:lnTo>
                      <a:pt x="4" y="67"/>
                    </a:lnTo>
                    <a:lnTo>
                      <a:pt x="17" y="67"/>
                    </a:lnTo>
                    <a:lnTo>
                      <a:pt x="25" y="66"/>
                    </a:lnTo>
                    <a:lnTo>
                      <a:pt x="28" y="58"/>
                    </a:lnTo>
                    <a:lnTo>
                      <a:pt x="30" y="50"/>
                    </a:lnTo>
                    <a:lnTo>
                      <a:pt x="31" y="42"/>
                    </a:lnTo>
                    <a:lnTo>
                      <a:pt x="34" y="33"/>
                    </a:lnTo>
                    <a:lnTo>
                      <a:pt x="35" y="25"/>
                    </a:lnTo>
                    <a:lnTo>
                      <a:pt x="36" y="17"/>
                    </a:lnTo>
                    <a:lnTo>
                      <a:pt x="38" y="8"/>
                    </a:lnTo>
                    <a:lnTo>
                      <a:pt x="39" y="0"/>
                    </a:lnTo>
                    <a:lnTo>
                      <a:pt x="30" y="2"/>
                    </a:lnTo>
                    <a:lnTo>
                      <a:pt x="22" y="3"/>
                    </a:lnTo>
                    <a:lnTo>
                      <a:pt x="21" y="7"/>
                    </a:lnTo>
                    <a:lnTo>
                      <a:pt x="19" y="9"/>
                    </a:lnTo>
                    <a:lnTo>
                      <a:pt x="18" y="11"/>
                    </a:lnTo>
                    <a:lnTo>
                      <a:pt x="17" y="12"/>
                    </a:lnTo>
                    <a:lnTo>
                      <a:pt x="16" y="15"/>
                    </a:lnTo>
                    <a:lnTo>
                      <a:pt x="15" y="15"/>
                    </a:lnTo>
                    <a:lnTo>
                      <a:pt x="14" y="16"/>
                    </a:lnTo>
                    <a:lnTo>
                      <a:pt x="12" y="16"/>
                    </a:lnTo>
                    <a:lnTo>
                      <a:pt x="11" y="23"/>
                    </a:lnTo>
                    <a:lnTo>
                      <a:pt x="10" y="29"/>
                    </a:lnTo>
                    <a:lnTo>
                      <a:pt x="8" y="36"/>
                    </a:lnTo>
                    <a:lnTo>
                      <a:pt x="7" y="42"/>
                    </a:lnTo>
                    <a:lnTo>
                      <a:pt x="4" y="49"/>
                    </a:lnTo>
                    <a:lnTo>
                      <a:pt x="3" y="55"/>
                    </a:lnTo>
                    <a:lnTo>
                      <a:pt x="1" y="62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D2D2C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199" name="Freeform 175"/>
              <p:cNvSpPr>
                <a:spLocks/>
              </p:cNvSpPr>
              <p:nvPr/>
            </p:nvSpPr>
            <p:spPr bwMode="auto">
              <a:xfrm>
                <a:off x="5575301" y="3178175"/>
                <a:ext cx="22225" cy="44450"/>
              </a:xfrm>
              <a:custGeom>
                <a:avLst/>
                <a:gdLst/>
                <a:ahLst/>
                <a:cxnLst>
                  <a:cxn ang="0">
                    <a:pos x="0" y="82"/>
                  </a:cxn>
                  <a:cxn ang="0">
                    <a:pos x="8" y="81"/>
                  </a:cxn>
                  <a:cxn ang="0">
                    <a:pos x="17" y="79"/>
                  </a:cxn>
                  <a:cxn ang="0">
                    <a:pos x="17" y="79"/>
                  </a:cxn>
                  <a:cxn ang="0">
                    <a:pos x="17" y="79"/>
                  </a:cxn>
                  <a:cxn ang="0">
                    <a:pos x="17" y="77"/>
                  </a:cxn>
                  <a:cxn ang="0">
                    <a:pos x="17" y="77"/>
                  </a:cxn>
                  <a:cxn ang="0">
                    <a:pos x="17" y="77"/>
                  </a:cxn>
                  <a:cxn ang="0">
                    <a:pos x="17" y="76"/>
                  </a:cxn>
                  <a:cxn ang="0">
                    <a:pos x="17" y="76"/>
                  </a:cxn>
                  <a:cxn ang="0">
                    <a:pos x="17" y="76"/>
                  </a:cxn>
                  <a:cxn ang="0">
                    <a:pos x="21" y="67"/>
                  </a:cxn>
                  <a:cxn ang="0">
                    <a:pos x="23" y="57"/>
                  </a:cxn>
                  <a:cxn ang="0">
                    <a:pos x="27" y="47"/>
                  </a:cxn>
                  <a:cxn ang="0">
                    <a:pos x="29" y="38"/>
                  </a:cxn>
                  <a:cxn ang="0">
                    <a:pos x="33" y="28"/>
                  </a:cxn>
                  <a:cxn ang="0">
                    <a:pos x="35" y="19"/>
                  </a:cxn>
                  <a:cxn ang="0">
                    <a:pos x="38" y="10"/>
                  </a:cxn>
                  <a:cxn ang="0">
                    <a:pos x="42" y="0"/>
                  </a:cxn>
                  <a:cxn ang="0">
                    <a:pos x="40" y="1"/>
                  </a:cxn>
                  <a:cxn ang="0">
                    <a:pos x="29" y="8"/>
                  </a:cxn>
                  <a:cxn ang="0">
                    <a:pos x="23" y="11"/>
                  </a:cxn>
                  <a:cxn ang="0">
                    <a:pos x="20" y="21"/>
                  </a:cxn>
                  <a:cxn ang="0">
                    <a:pos x="17" y="32"/>
                  </a:cxn>
                  <a:cxn ang="0">
                    <a:pos x="14" y="41"/>
                  </a:cxn>
                  <a:cxn ang="0">
                    <a:pos x="12" y="50"/>
                  </a:cxn>
                  <a:cxn ang="0">
                    <a:pos x="8" y="60"/>
                  </a:cxn>
                  <a:cxn ang="0">
                    <a:pos x="6" y="68"/>
                  </a:cxn>
                  <a:cxn ang="0">
                    <a:pos x="2" y="76"/>
                  </a:cxn>
                  <a:cxn ang="0">
                    <a:pos x="0" y="82"/>
                  </a:cxn>
                </a:cxnLst>
                <a:rect l="0" t="0" r="r" b="b"/>
                <a:pathLst>
                  <a:path w="42" h="82">
                    <a:moveTo>
                      <a:pt x="0" y="82"/>
                    </a:moveTo>
                    <a:lnTo>
                      <a:pt x="8" y="81"/>
                    </a:lnTo>
                    <a:lnTo>
                      <a:pt x="17" y="79"/>
                    </a:lnTo>
                    <a:lnTo>
                      <a:pt x="17" y="79"/>
                    </a:lnTo>
                    <a:lnTo>
                      <a:pt x="17" y="79"/>
                    </a:lnTo>
                    <a:lnTo>
                      <a:pt x="17" y="77"/>
                    </a:lnTo>
                    <a:lnTo>
                      <a:pt x="17" y="77"/>
                    </a:lnTo>
                    <a:lnTo>
                      <a:pt x="17" y="77"/>
                    </a:lnTo>
                    <a:lnTo>
                      <a:pt x="17" y="76"/>
                    </a:lnTo>
                    <a:lnTo>
                      <a:pt x="17" y="76"/>
                    </a:lnTo>
                    <a:lnTo>
                      <a:pt x="17" y="76"/>
                    </a:lnTo>
                    <a:lnTo>
                      <a:pt x="21" y="67"/>
                    </a:lnTo>
                    <a:lnTo>
                      <a:pt x="23" y="57"/>
                    </a:lnTo>
                    <a:lnTo>
                      <a:pt x="27" y="47"/>
                    </a:lnTo>
                    <a:lnTo>
                      <a:pt x="29" y="38"/>
                    </a:lnTo>
                    <a:lnTo>
                      <a:pt x="33" y="28"/>
                    </a:lnTo>
                    <a:lnTo>
                      <a:pt x="35" y="19"/>
                    </a:lnTo>
                    <a:lnTo>
                      <a:pt x="38" y="10"/>
                    </a:lnTo>
                    <a:lnTo>
                      <a:pt x="42" y="0"/>
                    </a:lnTo>
                    <a:lnTo>
                      <a:pt x="40" y="1"/>
                    </a:lnTo>
                    <a:lnTo>
                      <a:pt x="29" y="8"/>
                    </a:lnTo>
                    <a:lnTo>
                      <a:pt x="23" y="11"/>
                    </a:lnTo>
                    <a:lnTo>
                      <a:pt x="20" y="21"/>
                    </a:lnTo>
                    <a:lnTo>
                      <a:pt x="17" y="32"/>
                    </a:lnTo>
                    <a:lnTo>
                      <a:pt x="14" y="41"/>
                    </a:lnTo>
                    <a:lnTo>
                      <a:pt x="12" y="50"/>
                    </a:lnTo>
                    <a:lnTo>
                      <a:pt x="8" y="60"/>
                    </a:lnTo>
                    <a:lnTo>
                      <a:pt x="6" y="68"/>
                    </a:lnTo>
                    <a:lnTo>
                      <a:pt x="2" y="76"/>
                    </a:lnTo>
                    <a:lnTo>
                      <a:pt x="0" y="82"/>
                    </a:lnTo>
                    <a:close/>
                  </a:path>
                </a:pathLst>
              </a:custGeom>
              <a:solidFill>
                <a:srgbClr val="D6D6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00" name="Freeform 176"/>
              <p:cNvSpPr>
                <a:spLocks/>
              </p:cNvSpPr>
              <p:nvPr/>
            </p:nvSpPr>
            <p:spPr bwMode="auto">
              <a:xfrm>
                <a:off x="5588001" y="3119438"/>
                <a:ext cx="31750" cy="65088"/>
              </a:xfrm>
              <a:custGeom>
                <a:avLst/>
                <a:gdLst/>
                <a:ahLst/>
                <a:cxnLst>
                  <a:cxn ang="0">
                    <a:pos x="0" y="124"/>
                  </a:cxn>
                  <a:cxn ang="0">
                    <a:pos x="6" y="121"/>
                  </a:cxn>
                  <a:cxn ang="0">
                    <a:pos x="17" y="114"/>
                  </a:cxn>
                  <a:cxn ang="0">
                    <a:pos x="19" y="113"/>
                  </a:cxn>
                  <a:cxn ang="0">
                    <a:pos x="19" y="112"/>
                  </a:cxn>
                  <a:cxn ang="0">
                    <a:pos x="19" y="111"/>
                  </a:cxn>
                  <a:cxn ang="0">
                    <a:pos x="20" y="108"/>
                  </a:cxn>
                  <a:cxn ang="0">
                    <a:pos x="20" y="107"/>
                  </a:cxn>
                  <a:cxn ang="0">
                    <a:pos x="21" y="106"/>
                  </a:cxn>
                  <a:cxn ang="0">
                    <a:pos x="21" y="104"/>
                  </a:cxn>
                  <a:cxn ang="0">
                    <a:pos x="22" y="103"/>
                  </a:cxn>
                  <a:cxn ang="0">
                    <a:pos x="22" y="101"/>
                  </a:cxn>
                  <a:cxn ang="0">
                    <a:pos x="22" y="100"/>
                  </a:cxn>
                  <a:cxn ang="0">
                    <a:pos x="22" y="99"/>
                  </a:cxn>
                  <a:cxn ang="0">
                    <a:pos x="22" y="99"/>
                  </a:cxn>
                  <a:cxn ang="0">
                    <a:pos x="22" y="98"/>
                  </a:cxn>
                  <a:cxn ang="0">
                    <a:pos x="22" y="97"/>
                  </a:cxn>
                  <a:cxn ang="0">
                    <a:pos x="22" y="97"/>
                  </a:cxn>
                  <a:cxn ang="0">
                    <a:pos x="22" y="96"/>
                  </a:cxn>
                  <a:cxn ang="0">
                    <a:pos x="22" y="94"/>
                  </a:cxn>
                  <a:cxn ang="0">
                    <a:pos x="24" y="93"/>
                  </a:cxn>
                  <a:cxn ang="0">
                    <a:pos x="25" y="91"/>
                  </a:cxn>
                  <a:cxn ang="0">
                    <a:pos x="26" y="89"/>
                  </a:cxn>
                  <a:cxn ang="0">
                    <a:pos x="28" y="85"/>
                  </a:cxn>
                  <a:cxn ang="0">
                    <a:pos x="29" y="82"/>
                  </a:cxn>
                  <a:cxn ang="0">
                    <a:pos x="31" y="78"/>
                  </a:cxn>
                  <a:cxn ang="0">
                    <a:pos x="32" y="75"/>
                  </a:cxn>
                  <a:cxn ang="0">
                    <a:pos x="33" y="71"/>
                  </a:cxn>
                  <a:cxn ang="0">
                    <a:pos x="36" y="63"/>
                  </a:cxn>
                  <a:cxn ang="0">
                    <a:pos x="39" y="53"/>
                  </a:cxn>
                  <a:cxn ang="0">
                    <a:pos x="42" y="45"/>
                  </a:cxn>
                  <a:cxn ang="0">
                    <a:pos x="46" y="36"/>
                  </a:cxn>
                  <a:cxn ang="0">
                    <a:pos x="49" y="27"/>
                  </a:cxn>
                  <a:cxn ang="0">
                    <a:pos x="53" y="18"/>
                  </a:cxn>
                  <a:cxn ang="0">
                    <a:pos x="56" y="9"/>
                  </a:cxn>
                  <a:cxn ang="0">
                    <a:pos x="60" y="1"/>
                  </a:cxn>
                  <a:cxn ang="0">
                    <a:pos x="60" y="1"/>
                  </a:cxn>
                  <a:cxn ang="0">
                    <a:pos x="60" y="1"/>
                  </a:cxn>
                  <a:cxn ang="0">
                    <a:pos x="60" y="0"/>
                  </a:cxn>
                  <a:cxn ang="0">
                    <a:pos x="60" y="0"/>
                  </a:cxn>
                  <a:cxn ang="0">
                    <a:pos x="60" y="0"/>
                  </a:cxn>
                  <a:cxn ang="0">
                    <a:pos x="60" y="0"/>
                  </a:cxn>
                  <a:cxn ang="0">
                    <a:pos x="60" y="0"/>
                  </a:cxn>
                  <a:cxn ang="0">
                    <a:pos x="60" y="0"/>
                  </a:cxn>
                  <a:cxn ang="0">
                    <a:pos x="56" y="7"/>
                  </a:cxn>
                  <a:cxn ang="0">
                    <a:pos x="52" y="15"/>
                  </a:cxn>
                  <a:cxn ang="0">
                    <a:pos x="46" y="23"/>
                  </a:cxn>
                  <a:cxn ang="0">
                    <a:pos x="40" y="32"/>
                  </a:cxn>
                  <a:cxn ang="0">
                    <a:pos x="34" y="41"/>
                  </a:cxn>
                  <a:cxn ang="0">
                    <a:pos x="28" y="49"/>
                  </a:cxn>
                  <a:cxn ang="0">
                    <a:pos x="24" y="56"/>
                  </a:cxn>
                  <a:cxn ang="0">
                    <a:pos x="20" y="62"/>
                  </a:cxn>
                  <a:cxn ang="0">
                    <a:pos x="18" y="65"/>
                  </a:cxn>
                  <a:cxn ang="0">
                    <a:pos x="17" y="71"/>
                  </a:cxn>
                  <a:cxn ang="0">
                    <a:pos x="14" y="77"/>
                  </a:cxn>
                  <a:cxn ang="0">
                    <a:pos x="11" y="85"/>
                  </a:cxn>
                  <a:cxn ang="0">
                    <a:pos x="8" y="94"/>
                  </a:cxn>
                  <a:cxn ang="0">
                    <a:pos x="6" y="104"/>
                  </a:cxn>
                  <a:cxn ang="0">
                    <a:pos x="3" y="113"/>
                  </a:cxn>
                  <a:cxn ang="0">
                    <a:pos x="0" y="124"/>
                  </a:cxn>
                </a:cxnLst>
                <a:rect l="0" t="0" r="r" b="b"/>
                <a:pathLst>
                  <a:path w="60" h="124">
                    <a:moveTo>
                      <a:pt x="0" y="124"/>
                    </a:moveTo>
                    <a:lnTo>
                      <a:pt x="6" y="121"/>
                    </a:lnTo>
                    <a:lnTo>
                      <a:pt x="17" y="114"/>
                    </a:lnTo>
                    <a:lnTo>
                      <a:pt x="19" y="113"/>
                    </a:lnTo>
                    <a:lnTo>
                      <a:pt x="19" y="112"/>
                    </a:lnTo>
                    <a:lnTo>
                      <a:pt x="19" y="111"/>
                    </a:lnTo>
                    <a:lnTo>
                      <a:pt x="20" y="108"/>
                    </a:lnTo>
                    <a:lnTo>
                      <a:pt x="20" y="107"/>
                    </a:lnTo>
                    <a:lnTo>
                      <a:pt x="21" y="106"/>
                    </a:lnTo>
                    <a:lnTo>
                      <a:pt x="21" y="104"/>
                    </a:lnTo>
                    <a:lnTo>
                      <a:pt x="22" y="103"/>
                    </a:lnTo>
                    <a:lnTo>
                      <a:pt x="22" y="101"/>
                    </a:lnTo>
                    <a:lnTo>
                      <a:pt x="22" y="100"/>
                    </a:lnTo>
                    <a:lnTo>
                      <a:pt x="22" y="99"/>
                    </a:lnTo>
                    <a:lnTo>
                      <a:pt x="22" y="99"/>
                    </a:lnTo>
                    <a:lnTo>
                      <a:pt x="22" y="98"/>
                    </a:lnTo>
                    <a:lnTo>
                      <a:pt x="22" y="97"/>
                    </a:lnTo>
                    <a:lnTo>
                      <a:pt x="22" y="97"/>
                    </a:lnTo>
                    <a:lnTo>
                      <a:pt x="22" y="96"/>
                    </a:lnTo>
                    <a:lnTo>
                      <a:pt x="22" y="94"/>
                    </a:lnTo>
                    <a:lnTo>
                      <a:pt x="24" y="93"/>
                    </a:lnTo>
                    <a:lnTo>
                      <a:pt x="25" y="91"/>
                    </a:lnTo>
                    <a:lnTo>
                      <a:pt x="26" y="89"/>
                    </a:lnTo>
                    <a:lnTo>
                      <a:pt x="28" y="85"/>
                    </a:lnTo>
                    <a:lnTo>
                      <a:pt x="29" y="82"/>
                    </a:lnTo>
                    <a:lnTo>
                      <a:pt x="31" y="78"/>
                    </a:lnTo>
                    <a:lnTo>
                      <a:pt x="32" y="75"/>
                    </a:lnTo>
                    <a:lnTo>
                      <a:pt x="33" y="71"/>
                    </a:lnTo>
                    <a:lnTo>
                      <a:pt x="36" y="63"/>
                    </a:lnTo>
                    <a:lnTo>
                      <a:pt x="39" y="53"/>
                    </a:lnTo>
                    <a:lnTo>
                      <a:pt x="42" y="45"/>
                    </a:lnTo>
                    <a:lnTo>
                      <a:pt x="46" y="36"/>
                    </a:lnTo>
                    <a:lnTo>
                      <a:pt x="49" y="27"/>
                    </a:lnTo>
                    <a:lnTo>
                      <a:pt x="53" y="18"/>
                    </a:lnTo>
                    <a:lnTo>
                      <a:pt x="56" y="9"/>
                    </a:lnTo>
                    <a:lnTo>
                      <a:pt x="60" y="1"/>
                    </a:lnTo>
                    <a:lnTo>
                      <a:pt x="60" y="1"/>
                    </a:lnTo>
                    <a:lnTo>
                      <a:pt x="60" y="1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56" y="7"/>
                    </a:lnTo>
                    <a:lnTo>
                      <a:pt x="52" y="15"/>
                    </a:lnTo>
                    <a:lnTo>
                      <a:pt x="46" y="23"/>
                    </a:lnTo>
                    <a:lnTo>
                      <a:pt x="40" y="32"/>
                    </a:lnTo>
                    <a:lnTo>
                      <a:pt x="34" y="41"/>
                    </a:lnTo>
                    <a:lnTo>
                      <a:pt x="28" y="49"/>
                    </a:lnTo>
                    <a:lnTo>
                      <a:pt x="24" y="56"/>
                    </a:lnTo>
                    <a:lnTo>
                      <a:pt x="20" y="62"/>
                    </a:lnTo>
                    <a:lnTo>
                      <a:pt x="18" y="65"/>
                    </a:lnTo>
                    <a:lnTo>
                      <a:pt x="17" y="71"/>
                    </a:lnTo>
                    <a:lnTo>
                      <a:pt x="14" y="77"/>
                    </a:lnTo>
                    <a:lnTo>
                      <a:pt x="11" y="85"/>
                    </a:lnTo>
                    <a:lnTo>
                      <a:pt x="8" y="94"/>
                    </a:lnTo>
                    <a:lnTo>
                      <a:pt x="6" y="104"/>
                    </a:lnTo>
                    <a:lnTo>
                      <a:pt x="3" y="113"/>
                    </a:lnTo>
                    <a:lnTo>
                      <a:pt x="0" y="124"/>
                    </a:lnTo>
                    <a:close/>
                  </a:path>
                </a:pathLst>
              </a:custGeom>
              <a:solidFill>
                <a:srgbClr val="DBDBD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01" name="Freeform 177"/>
              <p:cNvSpPr>
                <a:spLocks/>
              </p:cNvSpPr>
              <p:nvPr/>
            </p:nvSpPr>
            <p:spPr bwMode="auto">
              <a:xfrm>
                <a:off x="5365751" y="3346450"/>
                <a:ext cx="84138" cy="52388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45" y="27"/>
                  </a:cxn>
                  <a:cxn ang="0">
                    <a:pos x="82" y="46"/>
                  </a:cxn>
                  <a:cxn ang="0">
                    <a:pos x="122" y="60"/>
                  </a:cxn>
                  <a:cxn ang="0">
                    <a:pos x="143" y="69"/>
                  </a:cxn>
                  <a:cxn ang="0">
                    <a:pos x="148" y="78"/>
                  </a:cxn>
                  <a:cxn ang="0">
                    <a:pos x="153" y="86"/>
                  </a:cxn>
                  <a:cxn ang="0">
                    <a:pos x="157" y="94"/>
                  </a:cxn>
                  <a:cxn ang="0">
                    <a:pos x="157" y="98"/>
                  </a:cxn>
                  <a:cxn ang="0">
                    <a:pos x="152" y="98"/>
                  </a:cxn>
                  <a:cxn ang="0">
                    <a:pos x="148" y="98"/>
                  </a:cxn>
                  <a:cxn ang="0">
                    <a:pos x="141" y="96"/>
                  </a:cxn>
                  <a:cxn ang="0">
                    <a:pos x="134" y="94"/>
                  </a:cxn>
                  <a:cxn ang="0">
                    <a:pos x="127" y="92"/>
                  </a:cxn>
                  <a:cxn ang="0">
                    <a:pos x="118" y="88"/>
                  </a:cxn>
                  <a:cxn ang="0">
                    <a:pos x="111" y="87"/>
                  </a:cxn>
                  <a:cxn ang="0">
                    <a:pos x="98" y="82"/>
                  </a:cxn>
                  <a:cxn ang="0">
                    <a:pos x="81" y="73"/>
                  </a:cxn>
                  <a:cxn ang="0">
                    <a:pos x="63" y="62"/>
                  </a:cxn>
                  <a:cxn ang="0">
                    <a:pos x="46" y="53"/>
                  </a:cxn>
                  <a:cxn ang="0">
                    <a:pos x="33" y="45"/>
                  </a:cxn>
                  <a:cxn ang="0">
                    <a:pos x="22" y="37"/>
                  </a:cxn>
                  <a:cxn ang="0">
                    <a:pos x="15" y="28"/>
                  </a:cxn>
                  <a:cxn ang="0">
                    <a:pos x="8" y="18"/>
                  </a:cxn>
                  <a:cxn ang="0">
                    <a:pos x="6" y="13"/>
                  </a:cxn>
                  <a:cxn ang="0">
                    <a:pos x="6" y="12"/>
                  </a:cxn>
                  <a:cxn ang="0">
                    <a:pos x="6" y="12"/>
                  </a:cxn>
                  <a:cxn ang="0">
                    <a:pos x="6" y="12"/>
                  </a:cxn>
                  <a:cxn ang="0">
                    <a:pos x="5" y="12"/>
                  </a:cxn>
                  <a:cxn ang="0">
                    <a:pos x="4" y="9"/>
                  </a:cxn>
                  <a:cxn ang="0">
                    <a:pos x="2" y="6"/>
                  </a:cxn>
                  <a:cxn ang="0">
                    <a:pos x="1" y="3"/>
                  </a:cxn>
                  <a:cxn ang="0">
                    <a:pos x="0" y="0"/>
                  </a:cxn>
                </a:cxnLst>
                <a:rect l="0" t="0" r="r" b="b"/>
                <a:pathLst>
                  <a:path w="159" h="98">
                    <a:moveTo>
                      <a:pt x="0" y="0"/>
                    </a:moveTo>
                    <a:lnTo>
                      <a:pt x="10" y="6"/>
                    </a:lnTo>
                    <a:lnTo>
                      <a:pt x="27" y="18"/>
                    </a:lnTo>
                    <a:lnTo>
                      <a:pt x="45" y="27"/>
                    </a:lnTo>
                    <a:lnTo>
                      <a:pt x="63" y="38"/>
                    </a:lnTo>
                    <a:lnTo>
                      <a:pt x="82" y="46"/>
                    </a:lnTo>
                    <a:lnTo>
                      <a:pt x="102" y="54"/>
                    </a:lnTo>
                    <a:lnTo>
                      <a:pt x="122" y="60"/>
                    </a:lnTo>
                    <a:lnTo>
                      <a:pt x="141" y="66"/>
                    </a:lnTo>
                    <a:lnTo>
                      <a:pt x="143" y="69"/>
                    </a:lnTo>
                    <a:lnTo>
                      <a:pt x="145" y="74"/>
                    </a:lnTo>
                    <a:lnTo>
                      <a:pt x="148" y="78"/>
                    </a:lnTo>
                    <a:lnTo>
                      <a:pt x="150" y="81"/>
                    </a:lnTo>
                    <a:lnTo>
                      <a:pt x="153" y="86"/>
                    </a:lnTo>
                    <a:lnTo>
                      <a:pt x="156" y="89"/>
                    </a:lnTo>
                    <a:lnTo>
                      <a:pt x="157" y="94"/>
                    </a:lnTo>
                    <a:lnTo>
                      <a:pt x="159" y="98"/>
                    </a:lnTo>
                    <a:lnTo>
                      <a:pt x="157" y="98"/>
                    </a:lnTo>
                    <a:lnTo>
                      <a:pt x="156" y="98"/>
                    </a:lnTo>
                    <a:lnTo>
                      <a:pt x="152" y="98"/>
                    </a:lnTo>
                    <a:lnTo>
                      <a:pt x="150" y="98"/>
                    </a:lnTo>
                    <a:lnTo>
                      <a:pt x="148" y="98"/>
                    </a:lnTo>
                    <a:lnTo>
                      <a:pt x="144" y="96"/>
                    </a:lnTo>
                    <a:lnTo>
                      <a:pt x="141" y="96"/>
                    </a:lnTo>
                    <a:lnTo>
                      <a:pt x="137" y="96"/>
                    </a:lnTo>
                    <a:lnTo>
                      <a:pt x="134" y="94"/>
                    </a:lnTo>
                    <a:lnTo>
                      <a:pt x="130" y="93"/>
                    </a:lnTo>
                    <a:lnTo>
                      <a:pt x="127" y="92"/>
                    </a:lnTo>
                    <a:lnTo>
                      <a:pt x="123" y="90"/>
                    </a:lnTo>
                    <a:lnTo>
                      <a:pt x="118" y="88"/>
                    </a:lnTo>
                    <a:lnTo>
                      <a:pt x="115" y="88"/>
                    </a:lnTo>
                    <a:lnTo>
                      <a:pt x="111" y="87"/>
                    </a:lnTo>
                    <a:lnTo>
                      <a:pt x="107" y="87"/>
                    </a:lnTo>
                    <a:lnTo>
                      <a:pt x="98" y="82"/>
                    </a:lnTo>
                    <a:lnTo>
                      <a:pt x="89" y="78"/>
                    </a:lnTo>
                    <a:lnTo>
                      <a:pt x="81" y="73"/>
                    </a:lnTo>
                    <a:lnTo>
                      <a:pt x="72" y="67"/>
                    </a:lnTo>
                    <a:lnTo>
                      <a:pt x="63" y="62"/>
                    </a:lnTo>
                    <a:lnTo>
                      <a:pt x="55" y="58"/>
                    </a:lnTo>
                    <a:lnTo>
                      <a:pt x="46" y="53"/>
                    </a:lnTo>
                    <a:lnTo>
                      <a:pt x="39" y="47"/>
                    </a:lnTo>
                    <a:lnTo>
                      <a:pt x="33" y="45"/>
                    </a:lnTo>
                    <a:lnTo>
                      <a:pt x="27" y="41"/>
                    </a:lnTo>
                    <a:lnTo>
                      <a:pt x="22" y="37"/>
                    </a:lnTo>
                    <a:lnTo>
                      <a:pt x="19" y="33"/>
                    </a:lnTo>
                    <a:lnTo>
                      <a:pt x="15" y="28"/>
                    </a:lnTo>
                    <a:lnTo>
                      <a:pt x="12" y="23"/>
                    </a:lnTo>
                    <a:lnTo>
                      <a:pt x="8" y="18"/>
                    </a:lnTo>
                    <a:lnTo>
                      <a:pt x="6" y="13"/>
                    </a:lnTo>
                    <a:lnTo>
                      <a:pt x="6" y="13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5" y="12"/>
                    </a:lnTo>
                    <a:lnTo>
                      <a:pt x="5" y="11"/>
                    </a:lnTo>
                    <a:lnTo>
                      <a:pt x="4" y="9"/>
                    </a:lnTo>
                    <a:lnTo>
                      <a:pt x="4" y="7"/>
                    </a:lnTo>
                    <a:lnTo>
                      <a:pt x="2" y="6"/>
                    </a:lnTo>
                    <a:lnTo>
                      <a:pt x="2" y="5"/>
                    </a:lnTo>
                    <a:lnTo>
                      <a:pt x="1" y="3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ABA9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02" name="Freeform 178"/>
              <p:cNvSpPr>
                <a:spLocks/>
              </p:cNvSpPr>
              <p:nvPr/>
            </p:nvSpPr>
            <p:spPr bwMode="auto">
              <a:xfrm>
                <a:off x="5353051" y="3298825"/>
                <a:ext cx="87313" cy="82550"/>
              </a:xfrm>
              <a:custGeom>
                <a:avLst/>
                <a:gdLst/>
                <a:ahLst/>
                <a:cxnLst>
                  <a:cxn ang="0">
                    <a:pos x="24" y="92"/>
                  </a:cxn>
                  <a:cxn ang="0">
                    <a:pos x="34" y="98"/>
                  </a:cxn>
                  <a:cxn ang="0">
                    <a:pos x="51" y="110"/>
                  </a:cxn>
                  <a:cxn ang="0">
                    <a:pos x="69" y="119"/>
                  </a:cxn>
                  <a:cxn ang="0">
                    <a:pos x="87" y="130"/>
                  </a:cxn>
                  <a:cxn ang="0">
                    <a:pos x="106" y="138"/>
                  </a:cxn>
                  <a:cxn ang="0">
                    <a:pos x="126" y="146"/>
                  </a:cxn>
                  <a:cxn ang="0">
                    <a:pos x="146" y="152"/>
                  </a:cxn>
                  <a:cxn ang="0">
                    <a:pos x="165" y="158"/>
                  </a:cxn>
                  <a:cxn ang="0">
                    <a:pos x="161" y="153"/>
                  </a:cxn>
                  <a:cxn ang="0">
                    <a:pos x="159" y="149"/>
                  </a:cxn>
                  <a:cxn ang="0">
                    <a:pos x="156" y="145"/>
                  </a:cxn>
                  <a:cxn ang="0">
                    <a:pos x="154" y="140"/>
                  </a:cxn>
                  <a:cxn ang="0">
                    <a:pos x="153" y="136"/>
                  </a:cxn>
                  <a:cxn ang="0">
                    <a:pos x="151" y="131"/>
                  </a:cxn>
                  <a:cxn ang="0">
                    <a:pos x="149" y="126"/>
                  </a:cxn>
                  <a:cxn ang="0">
                    <a:pos x="149" y="120"/>
                  </a:cxn>
                  <a:cxn ang="0">
                    <a:pos x="148" y="118"/>
                  </a:cxn>
                  <a:cxn ang="0">
                    <a:pos x="148" y="115"/>
                  </a:cxn>
                  <a:cxn ang="0">
                    <a:pos x="147" y="111"/>
                  </a:cxn>
                  <a:cxn ang="0">
                    <a:pos x="146" y="108"/>
                  </a:cxn>
                  <a:cxn ang="0">
                    <a:pos x="146" y="104"/>
                  </a:cxn>
                  <a:cxn ang="0">
                    <a:pos x="145" y="102"/>
                  </a:cxn>
                  <a:cxn ang="0">
                    <a:pos x="145" y="98"/>
                  </a:cxn>
                  <a:cxn ang="0">
                    <a:pos x="143" y="95"/>
                  </a:cxn>
                  <a:cxn ang="0">
                    <a:pos x="127" y="89"/>
                  </a:cxn>
                  <a:cxn ang="0">
                    <a:pos x="111" y="81"/>
                  </a:cxn>
                  <a:cxn ang="0">
                    <a:pos x="94" y="73"/>
                  </a:cxn>
                  <a:cxn ang="0">
                    <a:pos x="78" y="63"/>
                  </a:cxn>
                  <a:cxn ang="0">
                    <a:pos x="63" y="54"/>
                  </a:cxn>
                  <a:cxn ang="0">
                    <a:pos x="49" y="43"/>
                  </a:cxn>
                  <a:cxn ang="0">
                    <a:pos x="34" y="32"/>
                  </a:cxn>
                  <a:cxn ang="0">
                    <a:pos x="21" y="20"/>
                  </a:cxn>
                  <a:cxn ang="0">
                    <a:pos x="8" y="7"/>
                  </a:cxn>
                  <a:cxn ang="0">
                    <a:pos x="0" y="0"/>
                  </a:cxn>
                  <a:cxn ang="0">
                    <a:pos x="1" y="5"/>
                  </a:cxn>
                  <a:cxn ang="0">
                    <a:pos x="1" y="11"/>
                  </a:cxn>
                  <a:cxn ang="0">
                    <a:pos x="2" y="16"/>
                  </a:cxn>
                  <a:cxn ang="0">
                    <a:pos x="2" y="21"/>
                  </a:cxn>
                  <a:cxn ang="0">
                    <a:pos x="3" y="27"/>
                  </a:cxn>
                  <a:cxn ang="0">
                    <a:pos x="4" y="32"/>
                  </a:cxn>
                  <a:cxn ang="0">
                    <a:pos x="4" y="37"/>
                  </a:cxn>
                  <a:cxn ang="0">
                    <a:pos x="5" y="43"/>
                  </a:cxn>
                  <a:cxn ang="0">
                    <a:pos x="9" y="49"/>
                  </a:cxn>
                  <a:cxn ang="0">
                    <a:pos x="11" y="55"/>
                  </a:cxn>
                  <a:cxn ang="0">
                    <a:pos x="14" y="61"/>
                  </a:cxn>
                  <a:cxn ang="0">
                    <a:pos x="16" y="67"/>
                  </a:cxn>
                  <a:cxn ang="0">
                    <a:pos x="18" y="74"/>
                  </a:cxn>
                  <a:cxn ang="0">
                    <a:pos x="19" y="80"/>
                  </a:cxn>
                  <a:cxn ang="0">
                    <a:pos x="22" y="85"/>
                  </a:cxn>
                  <a:cxn ang="0">
                    <a:pos x="24" y="92"/>
                  </a:cxn>
                </a:cxnLst>
                <a:rect l="0" t="0" r="r" b="b"/>
                <a:pathLst>
                  <a:path w="165" h="158">
                    <a:moveTo>
                      <a:pt x="24" y="92"/>
                    </a:moveTo>
                    <a:lnTo>
                      <a:pt x="34" y="98"/>
                    </a:lnTo>
                    <a:lnTo>
                      <a:pt x="51" y="110"/>
                    </a:lnTo>
                    <a:lnTo>
                      <a:pt x="69" y="119"/>
                    </a:lnTo>
                    <a:lnTo>
                      <a:pt x="87" y="130"/>
                    </a:lnTo>
                    <a:lnTo>
                      <a:pt x="106" y="138"/>
                    </a:lnTo>
                    <a:lnTo>
                      <a:pt x="126" y="146"/>
                    </a:lnTo>
                    <a:lnTo>
                      <a:pt x="146" y="152"/>
                    </a:lnTo>
                    <a:lnTo>
                      <a:pt x="165" y="158"/>
                    </a:lnTo>
                    <a:lnTo>
                      <a:pt x="161" y="153"/>
                    </a:lnTo>
                    <a:lnTo>
                      <a:pt x="159" y="149"/>
                    </a:lnTo>
                    <a:lnTo>
                      <a:pt x="156" y="145"/>
                    </a:lnTo>
                    <a:lnTo>
                      <a:pt x="154" y="140"/>
                    </a:lnTo>
                    <a:lnTo>
                      <a:pt x="153" y="136"/>
                    </a:lnTo>
                    <a:lnTo>
                      <a:pt x="151" y="131"/>
                    </a:lnTo>
                    <a:lnTo>
                      <a:pt x="149" y="126"/>
                    </a:lnTo>
                    <a:lnTo>
                      <a:pt x="149" y="120"/>
                    </a:lnTo>
                    <a:lnTo>
                      <a:pt x="148" y="118"/>
                    </a:lnTo>
                    <a:lnTo>
                      <a:pt x="148" y="115"/>
                    </a:lnTo>
                    <a:lnTo>
                      <a:pt x="147" y="111"/>
                    </a:lnTo>
                    <a:lnTo>
                      <a:pt x="146" y="108"/>
                    </a:lnTo>
                    <a:lnTo>
                      <a:pt x="146" y="104"/>
                    </a:lnTo>
                    <a:lnTo>
                      <a:pt x="145" y="102"/>
                    </a:lnTo>
                    <a:lnTo>
                      <a:pt x="145" y="98"/>
                    </a:lnTo>
                    <a:lnTo>
                      <a:pt x="143" y="95"/>
                    </a:lnTo>
                    <a:lnTo>
                      <a:pt x="127" y="89"/>
                    </a:lnTo>
                    <a:lnTo>
                      <a:pt x="111" y="81"/>
                    </a:lnTo>
                    <a:lnTo>
                      <a:pt x="94" y="73"/>
                    </a:lnTo>
                    <a:lnTo>
                      <a:pt x="78" y="63"/>
                    </a:lnTo>
                    <a:lnTo>
                      <a:pt x="63" y="54"/>
                    </a:lnTo>
                    <a:lnTo>
                      <a:pt x="49" y="43"/>
                    </a:lnTo>
                    <a:lnTo>
                      <a:pt x="34" y="32"/>
                    </a:lnTo>
                    <a:lnTo>
                      <a:pt x="21" y="20"/>
                    </a:lnTo>
                    <a:lnTo>
                      <a:pt x="8" y="7"/>
                    </a:lnTo>
                    <a:lnTo>
                      <a:pt x="0" y="0"/>
                    </a:lnTo>
                    <a:lnTo>
                      <a:pt x="1" y="5"/>
                    </a:lnTo>
                    <a:lnTo>
                      <a:pt x="1" y="11"/>
                    </a:lnTo>
                    <a:lnTo>
                      <a:pt x="2" y="16"/>
                    </a:lnTo>
                    <a:lnTo>
                      <a:pt x="2" y="21"/>
                    </a:lnTo>
                    <a:lnTo>
                      <a:pt x="3" y="27"/>
                    </a:lnTo>
                    <a:lnTo>
                      <a:pt x="4" y="32"/>
                    </a:lnTo>
                    <a:lnTo>
                      <a:pt x="4" y="37"/>
                    </a:lnTo>
                    <a:lnTo>
                      <a:pt x="5" y="43"/>
                    </a:lnTo>
                    <a:lnTo>
                      <a:pt x="9" y="49"/>
                    </a:lnTo>
                    <a:lnTo>
                      <a:pt x="11" y="55"/>
                    </a:lnTo>
                    <a:lnTo>
                      <a:pt x="14" y="61"/>
                    </a:lnTo>
                    <a:lnTo>
                      <a:pt x="16" y="67"/>
                    </a:lnTo>
                    <a:lnTo>
                      <a:pt x="18" y="74"/>
                    </a:lnTo>
                    <a:lnTo>
                      <a:pt x="19" y="80"/>
                    </a:lnTo>
                    <a:lnTo>
                      <a:pt x="22" y="85"/>
                    </a:lnTo>
                    <a:lnTo>
                      <a:pt x="24" y="92"/>
                    </a:lnTo>
                    <a:close/>
                  </a:path>
                </a:pathLst>
              </a:custGeom>
              <a:solidFill>
                <a:srgbClr val="BFBFA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03" name="Freeform 179"/>
              <p:cNvSpPr>
                <a:spLocks/>
              </p:cNvSpPr>
              <p:nvPr/>
            </p:nvSpPr>
            <p:spPr bwMode="auto">
              <a:xfrm>
                <a:off x="5351463" y="3254375"/>
                <a:ext cx="77788" cy="93663"/>
              </a:xfrm>
              <a:custGeom>
                <a:avLst/>
                <a:gdLst/>
                <a:ahLst/>
                <a:cxnLst>
                  <a:cxn ang="0">
                    <a:pos x="2" y="84"/>
                  </a:cxn>
                  <a:cxn ang="0">
                    <a:pos x="10" y="91"/>
                  </a:cxn>
                  <a:cxn ang="0">
                    <a:pos x="23" y="104"/>
                  </a:cxn>
                  <a:cxn ang="0">
                    <a:pos x="36" y="116"/>
                  </a:cxn>
                  <a:cxn ang="0">
                    <a:pos x="51" y="127"/>
                  </a:cxn>
                  <a:cxn ang="0">
                    <a:pos x="65" y="138"/>
                  </a:cxn>
                  <a:cxn ang="0">
                    <a:pos x="80" y="147"/>
                  </a:cxn>
                  <a:cxn ang="0">
                    <a:pos x="96" y="157"/>
                  </a:cxn>
                  <a:cxn ang="0">
                    <a:pos x="113" y="165"/>
                  </a:cxn>
                  <a:cxn ang="0">
                    <a:pos x="129" y="173"/>
                  </a:cxn>
                  <a:cxn ang="0">
                    <a:pos x="145" y="179"/>
                  </a:cxn>
                  <a:cxn ang="0">
                    <a:pos x="144" y="172"/>
                  </a:cxn>
                  <a:cxn ang="0">
                    <a:pos x="143" y="164"/>
                  </a:cxn>
                  <a:cxn ang="0">
                    <a:pos x="142" y="157"/>
                  </a:cxn>
                  <a:cxn ang="0">
                    <a:pos x="141" y="148"/>
                  </a:cxn>
                  <a:cxn ang="0">
                    <a:pos x="140" y="141"/>
                  </a:cxn>
                  <a:cxn ang="0">
                    <a:pos x="138" y="133"/>
                  </a:cxn>
                  <a:cxn ang="0">
                    <a:pos x="138" y="125"/>
                  </a:cxn>
                  <a:cxn ang="0">
                    <a:pos x="138" y="117"/>
                  </a:cxn>
                  <a:cxn ang="0">
                    <a:pos x="136" y="117"/>
                  </a:cxn>
                  <a:cxn ang="0">
                    <a:pos x="122" y="109"/>
                  </a:cxn>
                  <a:cxn ang="0">
                    <a:pos x="108" y="102"/>
                  </a:cxn>
                  <a:cxn ang="0">
                    <a:pos x="101" y="97"/>
                  </a:cxn>
                  <a:cxn ang="0">
                    <a:pos x="101" y="97"/>
                  </a:cxn>
                  <a:cxn ang="0">
                    <a:pos x="101" y="98"/>
                  </a:cxn>
                  <a:cxn ang="0">
                    <a:pos x="101" y="98"/>
                  </a:cxn>
                  <a:cxn ang="0">
                    <a:pos x="101" y="98"/>
                  </a:cxn>
                  <a:cxn ang="0">
                    <a:pos x="101" y="99"/>
                  </a:cxn>
                  <a:cxn ang="0">
                    <a:pos x="101" y="99"/>
                  </a:cxn>
                  <a:cxn ang="0">
                    <a:pos x="101" y="99"/>
                  </a:cxn>
                  <a:cxn ang="0">
                    <a:pos x="101" y="99"/>
                  </a:cxn>
                  <a:cxn ang="0">
                    <a:pos x="99" y="103"/>
                  </a:cxn>
                  <a:cxn ang="0">
                    <a:pos x="89" y="102"/>
                  </a:cxn>
                  <a:cxn ang="0">
                    <a:pos x="80" y="99"/>
                  </a:cxn>
                  <a:cxn ang="0">
                    <a:pos x="73" y="95"/>
                  </a:cxn>
                  <a:cxn ang="0">
                    <a:pos x="66" y="89"/>
                  </a:cxn>
                  <a:cxn ang="0">
                    <a:pos x="60" y="82"/>
                  </a:cxn>
                  <a:cxn ang="0">
                    <a:pos x="55" y="72"/>
                  </a:cxn>
                  <a:cxn ang="0">
                    <a:pos x="51" y="63"/>
                  </a:cxn>
                  <a:cxn ang="0">
                    <a:pos x="47" y="52"/>
                  </a:cxn>
                  <a:cxn ang="0">
                    <a:pos x="37" y="42"/>
                  </a:cxn>
                  <a:cxn ang="0">
                    <a:pos x="26" y="30"/>
                  </a:cxn>
                  <a:cxn ang="0">
                    <a:pos x="17" y="18"/>
                  </a:cxn>
                  <a:cxn ang="0">
                    <a:pos x="7" y="6"/>
                  </a:cxn>
                  <a:cxn ang="0">
                    <a:pos x="4" y="0"/>
                  </a:cxn>
                  <a:cxn ang="0">
                    <a:pos x="3" y="10"/>
                  </a:cxn>
                  <a:cxn ang="0">
                    <a:pos x="2" y="21"/>
                  </a:cxn>
                  <a:cxn ang="0">
                    <a:pos x="2" y="31"/>
                  </a:cxn>
                  <a:cxn ang="0">
                    <a:pos x="0" y="42"/>
                  </a:cxn>
                  <a:cxn ang="0">
                    <a:pos x="0" y="52"/>
                  </a:cxn>
                  <a:cxn ang="0">
                    <a:pos x="0" y="63"/>
                  </a:cxn>
                  <a:cxn ang="0">
                    <a:pos x="0" y="73"/>
                  </a:cxn>
                  <a:cxn ang="0">
                    <a:pos x="2" y="84"/>
                  </a:cxn>
                </a:cxnLst>
                <a:rect l="0" t="0" r="r" b="b"/>
                <a:pathLst>
                  <a:path w="145" h="179">
                    <a:moveTo>
                      <a:pt x="2" y="84"/>
                    </a:moveTo>
                    <a:lnTo>
                      <a:pt x="10" y="91"/>
                    </a:lnTo>
                    <a:lnTo>
                      <a:pt x="23" y="104"/>
                    </a:lnTo>
                    <a:lnTo>
                      <a:pt x="36" y="116"/>
                    </a:lnTo>
                    <a:lnTo>
                      <a:pt x="51" y="127"/>
                    </a:lnTo>
                    <a:lnTo>
                      <a:pt x="65" y="138"/>
                    </a:lnTo>
                    <a:lnTo>
                      <a:pt x="80" y="147"/>
                    </a:lnTo>
                    <a:lnTo>
                      <a:pt x="96" y="157"/>
                    </a:lnTo>
                    <a:lnTo>
                      <a:pt x="113" y="165"/>
                    </a:lnTo>
                    <a:lnTo>
                      <a:pt x="129" y="173"/>
                    </a:lnTo>
                    <a:lnTo>
                      <a:pt x="145" y="179"/>
                    </a:lnTo>
                    <a:lnTo>
                      <a:pt x="144" y="172"/>
                    </a:lnTo>
                    <a:lnTo>
                      <a:pt x="143" y="164"/>
                    </a:lnTo>
                    <a:lnTo>
                      <a:pt x="142" y="157"/>
                    </a:lnTo>
                    <a:lnTo>
                      <a:pt x="141" y="148"/>
                    </a:lnTo>
                    <a:lnTo>
                      <a:pt x="140" y="141"/>
                    </a:lnTo>
                    <a:lnTo>
                      <a:pt x="138" y="133"/>
                    </a:lnTo>
                    <a:lnTo>
                      <a:pt x="138" y="125"/>
                    </a:lnTo>
                    <a:lnTo>
                      <a:pt x="138" y="117"/>
                    </a:lnTo>
                    <a:lnTo>
                      <a:pt x="136" y="117"/>
                    </a:lnTo>
                    <a:lnTo>
                      <a:pt x="122" y="109"/>
                    </a:lnTo>
                    <a:lnTo>
                      <a:pt x="108" y="102"/>
                    </a:lnTo>
                    <a:lnTo>
                      <a:pt x="101" y="97"/>
                    </a:lnTo>
                    <a:lnTo>
                      <a:pt x="101" y="97"/>
                    </a:lnTo>
                    <a:lnTo>
                      <a:pt x="101" y="98"/>
                    </a:lnTo>
                    <a:lnTo>
                      <a:pt x="101" y="98"/>
                    </a:lnTo>
                    <a:lnTo>
                      <a:pt x="101" y="98"/>
                    </a:lnTo>
                    <a:lnTo>
                      <a:pt x="101" y="99"/>
                    </a:lnTo>
                    <a:lnTo>
                      <a:pt x="101" y="99"/>
                    </a:lnTo>
                    <a:lnTo>
                      <a:pt x="101" y="99"/>
                    </a:lnTo>
                    <a:lnTo>
                      <a:pt x="101" y="99"/>
                    </a:lnTo>
                    <a:lnTo>
                      <a:pt x="99" y="103"/>
                    </a:lnTo>
                    <a:lnTo>
                      <a:pt x="89" y="102"/>
                    </a:lnTo>
                    <a:lnTo>
                      <a:pt x="80" y="99"/>
                    </a:lnTo>
                    <a:lnTo>
                      <a:pt x="73" y="95"/>
                    </a:lnTo>
                    <a:lnTo>
                      <a:pt x="66" y="89"/>
                    </a:lnTo>
                    <a:lnTo>
                      <a:pt x="60" y="82"/>
                    </a:lnTo>
                    <a:lnTo>
                      <a:pt x="55" y="72"/>
                    </a:lnTo>
                    <a:lnTo>
                      <a:pt x="51" y="63"/>
                    </a:lnTo>
                    <a:lnTo>
                      <a:pt x="47" y="52"/>
                    </a:lnTo>
                    <a:lnTo>
                      <a:pt x="37" y="42"/>
                    </a:lnTo>
                    <a:lnTo>
                      <a:pt x="26" y="30"/>
                    </a:lnTo>
                    <a:lnTo>
                      <a:pt x="17" y="18"/>
                    </a:lnTo>
                    <a:lnTo>
                      <a:pt x="7" y="6"/>
                    </a:lnTo>
                    <a:lnTo>
                      <a:pt x="4" y="0"/>
                    </a:lnTo>
                    <a:lnTo>
                      <a:pt x="3" y="10"/>
                    </a:lnTo>
                    <a:lnTo>
                      <a:pt x="2" y="21"/>
                    </a:lnTo>
                    <a:lnTo>
                      <a:pt x="2" y="31"/>
                    </a:lnTo>
                    <a:lnTo>
                      <a:pt x="0" y="42"/>
                    </a:lnTo>
                    <a:lnTo>
                      <a:pt x="0" y="52"/>
                    </a:lnTo>
                    <a:lnTo>
                      <a:pt x="0" y="63"/>
                    </a:lnTo>
                    <a:lnTo>
                      <a:pt x="0" y="73"/>
                    </a:lnTo>
                    <a:lnTo>
                      <a:pt x="2" y="84"/>
                    </a:lnTo>
                    <a:close/>
                  </a:path>
                </a:pathLst>
              </a:custGeom>
              <a:solidFill>
                <a:srgbClr val="C4C4A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04" name="Freeform 180"/>
              <p:cNvSpPr>
                <a:spLocks noEditPoints="1"/>
              </p:cNvSpPr>
              <p:nvPr/>
            </p:nvSpPr>
            <p:spPr bwMode="auto">
              <a:xfrm>
                <a:off x="5354638" y="3214688"/>
                <a:ext cx="74613" cy="101600"/>
              </a:xfrm>
              <a:custGeom>
                <a:avLst/>
                <a:gdLst/>
                <a:ahLst/>
                <a:cxnLst>
                  <a:cxn ang="0">
                    <a:pos x="3" y="79"/>
                  </a:cxn>
                  <a:cxn ang="0">
                    <a:pos x="22" y="103"/>
                  </a:cxn>
                  <a:cxn ang="0">
                    <a:pos x="43" y="125"/>
                  </a:cxn>
                  <a:cxn ang="0">
                    <a:pos x="37" y="103"/>
                  </a:cxn>
                  <a:cxn ang="0">
                    <a:pos x="35" y="79"/>
                  </a:cxn>
                  <a:cxn ang="0">
                    <a:pos x="34" y="54"/>
                  </a:cxn>
                  <a:cxn ang="0">
                    <a:pos x="36" y="27"/>
                  </a:cxn>
                  <a:cxn ang="0">
                    <a:pos x="29" y="14"/>
                  </a:cxn>
                  <a:cxn ang="0">
                    <a:pos x="23" y="0"/>
                  </a:cxn>
                  <a:cxn ang="0">
                    <a:pos x="15" y="18"/>
                  </a:cxn>
                  <a:cxn ang="0">
                    <a:pos x="9" y="35"/>
                  </a:cxn>
                  <a:cxn ang="0">
                    <a:pos x="5" y="54"/>
                  </a:cxn>
                  <a:cxn ang="0">
                    <a:pos x="0" y="73"/>
                  </a:cxn>
                  <a:cxn ang="0">
                    <a:pos x="104" y="175"/>
                  </a:cxn>
                  <a:cxn ang="0">
                    <a:pos x="132" y="190"/>
                  </a:cxn>
                  <a:cxn ang="0">
                    <a:pos x="134" y="189"/>
                  </a:cxn>
                  <a:cxn ang="0">
                    <a:pos x="134" y="185"/>
                  </a:cxn>
                  <a:cxn ang="0">
                    <a:pos x="134" y="180"/>
                  </a:cxn>
                  <a:cxn ang="0">
                    <a:pos x="136" y="177"/>
                  </a:cxn>
                  <a:cxn ang="0">
                    <a:pos x="136" y="170"/>
                  </a:cxn>
                  <a:cxn ang="0">
                    <a:pos x="138" y="159"/>
                  </a:cxn>
                  <a:cxn ang="0">
                    <a:pos x="139" y="149"/>
                  </a:cxn>
                  <a:cxn ang="0">
                    <a:pos x="141" y="139"/>
                  </a:cxn>
                  <a:cxn ang="0">
                    <a:pos x="132" y="128"/>
                  </a:cxn>
                  <a:cxn ang="0">
                    <a:pos x="116" y="117"/>
                  </a:cxn>
                  <a:cxn ang="0">
                    <a:pos x="111" y="130"/>
                  </a:cxn>
                  <a:cxn ang="0">
                    <a:pos x="108" y="142"/>
                  </a:cxn>
                  <a:cxn ang="0">
                    <a:pos x="105" y="151"/>
                  </a:cxn>
                  <a:cxn ang="0">
                    <a:pos x="103" y="159"/>
                  </a:cxn>
                  <a:cxn ang="0">
                    <a:pos x="102" y="160"/>
                  </a:cxn>
                  <a:cxn ang="0">
                    <a:pos x="101" y="164"/>
                  </a:cxn>
                  <a:cxn ang="0">
                    <a:pos x="99" y="166"/>
                  </a:cxn>
                  <a:cxn ang="0">
                    <a:pos x="97" y="170"/>
                  </a:cxn>
                </a:cxnLst>
                <a:rect l="0" t="0" r="r" b="b"/>
                <a:pathLst>
                  <a:path w="143" h="190">
                    <a:moveTo>
                      <a:pt x="0" y="73"/>
                    </a:moveTo>
                    <a:lnTo>
                      <a:pt x="3" y="79"/>
                    </a:lnTo>
                    <a:lnTo>
                      <a:pt x="13" y="91"/>
                    </a:lnTo>
                    <a:lnTo>
                      <a:pt x="22" y="103"/>
                    </a:lnTo>
                    <a:lnTo>
                      <a:pt x="33" y="115"/>
                    </a:lnTo>
                    <a:lnTo>
                      <a:pt x="43" y="125"/>
                    </a:lnTo>
                    <a:lnTo>
                      <a:pt x="40" y="115"/>
                    </a:lnTo>
                    <a:lnTo>
                      <a:pt x="37" y="103"/>
                    </a:lnTo>
                    <a:lnTo>
                      <a:pt x="36" y="91"/>
                    </a:lnTo>
                    <a:lnTo>
                      <a:pt x="35" y="79"/>
                    </a:lnTo>
                    <a:lnTo>
                      <a:pt x="34" y="67"/>
                    </a:lnTo>
                    <a:lnTo>
                      <a:pt x="34" y="54"/>
                    </a:lnTo>
                    <a:lnTo>
                      <a:pt x="35" y="40"/>
                    </a:lnTo>
                    <a:lnTo>
                      <a:pt x="36" y="27"/>
                    </a:lnTo>
                    <a:lnTo>
                      <a:pt x="35" y="26"/>
                    </a:lnTo>
                    <a:lnTo>
                      <a:pt x="29" y="14"/>
                    </a:lnTo>
                    <a:lnTo>
                      <a:pt x="23" y="3"/>
                    </a:lnTo>
                    <a:lnTo>
                      <a:pt x="23" y="0"/>
                    </a:lnTo>
                    <a:lnTo>
                      <a:pt x="19" y="8"/>
                    </a:lnTo>
                    <a:lnTo>
                      <a:pt x="15" y="18"/>
                    </a:lnTo>
                    <a:lnTo>
                      <a:pt x="12" y="27"/>
                    </a:lnTo>
                    <a:lnTo>
                      <a:pt x="9" y="35"/>
                    </a:lnTo>
                    <a:lnTo>
                      <a:pt x="7" y="45"/>
                    </a:lnTo>
                    <a:lnTo>
                      <a:pt x="5" y="54"/>
                    </a:lnTo>
                    <a:lnTo>
                      <a:pt x="2" y="63"/>
                    </a:lnTo>
                    <a:lnTo>
                      <a:pt x="0" y="73"/>
                    </a:lnTo>
                    <a:close/>
                    <a:moveTo>
                      <a:pt x="97" y="170"/>
                    </a:moveTo>
                    <a:lnTo>
                      <a:pt x="104" y="175"/>
                    </a:lnTo>
                    <a:lnTo>
                      <a:pt x="118" y="182"/>
                    </a:lnTo>
                    <a:lnTo>
                      <a:pt x="132" y="190"/>
                    </a:lnTo>
                    <a:lnTo>
                      <a:pt x="134" y="190"/>
                    </a:lnTo>
                    <a:lnTo>
                      <a:pt x="134" y="189"/>
                    </a:lnTo>
                    <a:lnTo>
                      <a:pt x="134" y="186"/>
                    </a:lnTo>
                    <a:lnTo>
                      <a:pt x="134" y="185"/>
                    </a:lnTo>
                    <a:lnTo>
                      <a:pt x="134" y="183"/>
                    </a:lnTo>
                    <a:lnTo>
                      <a:pt x="134" y="180"/>
                    </a:lnTo>
                    <a:lnTo>
                      <a:pt x="134" y="179"/>
                    </a:lnTo>
                    <a:lnTo>
                      <a:pt x="136" y="177"/>
                    </a:lnTo>
                    <a:lnTo>
                      <a:pt x="136" y="175"/>
                    </a:lnTo>
                    <a:lnTo>
                      <a:pt x="136" y="170"/>
                    </a:lnTo>
                    <a:lnTo>
                      <a:pt x="137" y="165"/>
                    </a:lnTo>
                    <a:lnTo>
                      <a:pt x="138" y="159"/>
                    </a:lnTo>
                    <a:lnTo>
                      <a:pt x="139" y="155"/>
                    </a:lnTo>
                    <a:lnTo>
                      <a:pt x="139" y="149"/>
                    </a:lnTo>
                    <a:lnTo>
                      <a:pt x="140" y="144"/>
                    </a:lnTo>
                    <a:lnTo>
                      <a:pt x="141" y="139"/>
                    </a:lnTo>
                    <a:lnTo>
                      <a:pt x="143" y="134"/>
                    </a:lnTo>
                    <a:lnTo>
                      <a:pt x="132" y="128"/>
                    </a:lnTo>
                    <a:lnTo>
                      <a:pt x="122" y="121"/>
                    </a:lnTo>
                    <a:lnTo>
                      <a:pt x="116" y="117"/>
                    </a:lnTo>
                    <a:lnTo>
                      <a:pt x="113" y="123"/>
                    </a:lnTo>
                    <a:lnTo>
                      <a:pt x="111" y="130"/>
                    </a:lnTo>
                    <a:lnTo>
                      <a:pt x="110" y="136"/>
                    </a:lnTo>
                    <a:lnTo>
                      <a:pt x="108" y="142"/>
                    </a:lnTo>
                    <a:lnTo>
                      <a:pt x="106" y="146"/>
                    </a:lnTo>
                    <a:lnTo>
                      <a:pt x="105" y="151"/>
                    </a:lnTo>
                    <a:lnTo>
                      <a:pt x="104" y="156"/>
                    </a:lnTo>
                    <a:lnTo>
                      <a:pt x="103" y="159"/>
                    </a:lnTo>
                    <a:lnTo>
                      <a:pt x="102" y="159"/>
                    </a:lnTo>
                    <a:lnTo>
                      <a:pt x="102" y="160"/>
                    </a:lnTo>
                    <a:lnTo>
                      <a:pt x="101" y="162"/>
                    </a:lnTo>
                    <a:lnTo>
                      <a:pt x="101" y="164"/>
                    </a:lnTo>
                    <a:lnTo>
                      <a:pt x="99" y="165"/>
                    </a:lnTo>
                    <a:lnTo>
                      <a:pt x="99" y="166"/>
                    </a:lnTo>
                    <a:lnTo>
                      <a:pt x="98" y="169"/>
                    </a:lnTo>
                    <a:lnTo>
                      <a:pt x="97" y="170"/>
                    </a:lnTo>
                    <a:close/>
                  </a:path>
                </a:pathLst>
              </a:custGeom>
              <a:solidFill>
                <a:srgbClr val="C8C8B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05" name="Freeform 181"/>
              <p:cNvSpPr>
                <a:spLocks noEditPoints="1"/>
              </p:cNvSpPr>
              <p:nvPr/>
            </p:nvSpPr>
            <p:spPr bwMode="auto">
              <a:xfrm>
                <a:off x="5365751" y="3190875"/>
                <a:ext cx="71438" cy="95250"/>
              </a:xfrm>
              <a:custGeom>
                <a:avLst/>
                <a:gdLst/>
                <a:ahLst/>
                <a:cxnLst>
                  <a:cxn ang="0">
                    <a:pos x="0" y="47"/>
                  </a:cxn>
                  <a:cxn ang="0">
                    <a:pos x="0" y="50"/>
                  </a:cxn>
                  <a:cxn ang="0">
                    <a:pos x="6" y="61"/>
                  </a:cxn>
                  <a:cxn ang="0">
                    <a:pos x="12" y="73"/>
                  </a:cxn>
                  <a:cxn ang="0">
                    <a:pos x="13" y="74"/>
                  </a:cxn>
                  <a:cxn ang="0">
                    <a:pos x="14" y="65"/>
                  </a:cxn>
                  <a:cxn ang="0">
                    <a:pos x="16" y="54"/>
                  </a:cxn>
                  <a:cxn ang="0">
                    <a:pos x="17" y="45"/>
                  </a:cxn>
                  <a:cxn ang="0">
                    <a:pos x="19" y="35"/>
                  </a:cxn>
                  <a:cxn ang="0">
                    <a:pos x="21" y="26"/>
                  </a:cxn>
                  <a:cxn ang="0">
                    <a:pos x="24" y="17"/>
                  </a:cxn>
                  <a:cxn ang="0">
                    <a:pos x="26" y="9"/>
                  </a:cxn>
                  <a:cxn ang="0">
                    <a:pos x="30" y="0"/>
                  </a:cxn>
                  <a:cxn ang="0">
                    <a:pos x="25" y="6"/>
                  </a:cxn>
                  <a:cxn ang="0">
                    <a:pos x="21" y="11"/>
                  </a:cxn>
                  <a:cxn ang="0">
                    <a:pos x="17" y="17"/>
                  </a:cxn>
                  <a:cxn ang="0">
                    <a:pos x="13" y="23"/>
                  </a:cxn>
                  <a:cxn ang="0">
                    <a:pos x="10" y="28"/>
                  </a:cxn>
                  <a:cxn ang="0">
                    <a:pos x="6" y="34"/>
                  </a:cxn>
                  <a:cxn ang="0">
                    <a:pos x="3" y="41"/>
                  </a:cxn>
                  <a:cxn ang="0">
                    <a:pos x="0" y="47"/>
                  </a:cxn>
                  <a:cxn ang="0">
                    <a:pos x="93" y="164"/>
                  </a:cxn>
                  <a:cxn ang="0">
                    <a:pos x="99" y="168"/>
                  </a:cxn>
                  <a:cxn ang="0">
                    <a:pos x="109" y="175"/>
                  </a:cxn>
                  <a:cxn ang="0">
                    <a:pos x="120" y="181"/>
                  </a:cxn>
                  <a:cxn ang="0">
                    <a:pos x="121" y="174"/>
                  </a:cxn>
                  <a:cxn ang="0">
                    <a:pos x="123" y="168"/>
                  </a:cxn>
                  <a:cxn ang="0">
                    <a:pos x="124" y="161"/>
                  </a:cxn>
                  <a:cxn ang="0">
                    <a:pos x="126" y="154"/>
                  </a:cxn>
                  <a:cxn ang="0">
                    <a:pos x="128" y="147"/>
                  </a:cxn>
                  <a:cxn ang="0">
                    <a:pos x="129" y="140"/>
                  </a:cxn>
                  <a:cxn ang="0">
                    <a:pos x="131" y="133"/>
                  </a:cxn>
                  <a:cxn ang="0">
                    <a:pos x="133" y="126"/>
                  </a:cxn>
                  <a:cxn ang="0">
                    <a:pos x="129" y="123"/>
                  </a:cxn>
                  <a:cxn ang="0">
                    <a:pos x="113" y="110"/>
                  </a:cxn>
                  <a:cxn ang="0">
                    <a:pos x="110" y="109"/>
                  </a:cxn>
                  <a:cxn ang="0">
                    <a:pos x="108" y="116"/>
                  </a:cxn>
                  <a:cxn ang="0">
                    <a:pos x="106" y="123"/>
                  </a:cxn>
                  <a:cxn ang="0">
                    <a:pos x="103" y="130"/>
                  </a:cxn>
                  <a:cxn ang="0">
                    <a:pos x="101" y="137"/>
                  </a:cxn>
                  <a:cxn ang="0">
                    <a:pos x="99" y="144"/>
                  </a:cxn>
                  <a:cxn ang="0">
                    <a:pos x="96" y="151"/>
                  </a:cxn>
                  <a:cxn ang="0">
                    <a:pos x="94" y="157"/>
                  </a:cxn>
                  <a:cxn ang="0">
                    <a:pos x="93" y="164"/>
                  </a:cxn>
                </a:cxnLst>
                <a:rect l="0" t="0" r="r" b="b"/>
                <a:pathLst>
                  <a:path w="133" h="181">
                    <a:moveTo>
                      <a:pt x="0" y="47"/>
                    </a:moveTo>
                    <a:lnTo>
                      <a:pt x="0" y="50"/>
                    </a:lnTo>
                    <a:lnTo>
                      <a:pt x="6" y="61"/>
                    </a:lnTo>
                    <a:lnTo>
                      <a:pt x="12" y="73"/>
                    </a:lnTo>
                    <a:lnTo>
                      <a:pt x="13" y="74"/>
                    </a:lnTo>
                    <a:lnTo>
                      <a:pt x="14" y="65"/>
                    </a:lnTo>
                    <a:lnTo>
                      <a:pt x="16" y="54"/>
                    </a:lnTo>
                    <a:lnTo>
                      <a:pt x="17" y="45"/>
                    </a:lnTo>
                    <a:lnTo>
                      <a:pt x="19" y="35"/>
                    </a:lnTo>
                    <a:lnTo>
                      <a:pt x="21" y="26"/>
                    </a:lnTo>
                    <a:lnTo>
                      <a:pt x="24" y="17"/>
                    </a:lnTo>
                    <a:lnTo>
                      <a:pt x="26" y="9"/>
                    </a:lnTo>
                    <a:lnTo>
                      <a:pt x="30" y="0"/>
                    </a:lnTo>
                    <a:lnTo>
                      <a:pt x="25" y="6"/>
                    </a:lnTo>
                    <a:lnTo>
                      <a:pt x="21" y="11"/>
                    </a:lnTo>
                    <a:lnTo>
                      <a:pt x="17" y="17"/>
                    </a:lnTo>
                    <a:lnTo>
                      <a:pt x="13" y="23"/>
                    </a:lnTo>
                    <a:lnTo>
                      <a:pt x="10" y="28"/>
                    </a:lnTo>
                    <a:lnTo>
                      <a:pt x="6" y="34"/>
                    </a:lnTo>
                    <a:lnTo>
                      <a:pt x="3" y="41"/>
                    </a:lnTo>
                    <a:lnTo>
                      <a:pt x="0" y="47"/>
                    </a:lnTo>
                    <a:close/>
                    <a:moveTo>
                      <a:pt x="93" y="164"/>
                    </a:moveTo>
                    <a:lnTo>
                      <a:pt x="99" y="168"/>
                    </a:lnTo>
                    <a:lnTo>
                      <a:pt x="109" y="175"/>
                    </a:lnTo>
                    <a:lnTo>
                      <a:pt x="120" y="181"/>
                    </a:lnTo>
                    <a:lnTo>
                      <a:pt x="121" y="174"/>
                    </a:lnTo>
                    <a:lnTo>
                      <a:pt x="123" y="168"/>
                    </a:lnTo>
                    <a:lnTo>
                      <a:pt x="124" y="161"/>
                    </a:lnTo>
                    <a:lnTo>
                      <a:pt x="126" y="154"/>
                    </a:lnTo>
                    <a:lnTo>
                      <a:pt x="128" y="147"/>
                    </a:lnTo>
                    <a:lnTo>
                      <a:pt x="129" y="140"/>
                    </a:lnTo>
                    <a:lnTo>
                      <a:pt x="131" y="133"/>
                    </a:lnTo>
                    <a:lnTo>
                      <a:pt x="133" y="126"/>
                    </a:lnTo>
                    <a:lnTo>
                      <a:pt x="129" y="123"/>
                    </a:lnTo>
                    <a:lnTo>
                      <a:pt x="113" y="110"/>
                    </a:lnTo>
                    <a:lnTo>
                      <a:pt x="110" y="109"/>
                    </a:lnTo>
                    <a:lnTo>
                      <a:pt x="108" y="116"/>
                    </a:lnTo>
                    <a:lnTo>
                      <a:pt x="106" y="123"/>
                    </a:lnTo>
                    <a:lnTo>
                      <a:pt x="103" y="130"/>
                    </a:lnTo>
                    <a:lnTo>
                      <a:pt x="101" y="137"/>
                    </a:lnTo>
                    <a:lnTo>
                      <a:pt x="99" y="144"/>
                    </a:lnTo>
                    <a:lnTo>
                      <a:pt x="96" y="151"/>
                    </a:lnTo>
                    <a:lnTo>
                      <a:pt x="94" y="157"/>
                    </a:lnTo>
                    <a:lnTo>
                      <a:pt x="93" y="164"/>
                    </a:lnTo>
                    <a:close/>
                  </a:path>
                </a:pathLst>
              </a:custGeom>
              <a:solidFill>
                <a:srgbClr val="CDCDB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06" name="Freeform 182"/>
              <p:cNvSpPr>
                <a:spLocks/>
              </p:cNvSpPr>
              <p:nvPr/>
            </p:nvSpPr>
            <p:spPr bwMode="auto">
              <a:xfrm>
                <a:off x="5424488" y="3219450"/>
                <a:ext cx="20638" cy="38100"/>
              </a:xfrm>
              <a:custGeom>
                <a:avLst/>
                <a:gdLst/>
                <a:ahLst/>
                <a:cxnLst>
                  <a:cxn ang="0">
                    <a:pos x="0" y="55"/>
                  </a:cxn>
                  <a:cxn ang="0">
                    <a:pos x="3" y="56"/>
                  </a:cxn>
                  <a:cxn ang="0">
                    <a:pos x="19" y="69"/>
                  </a:cxn>
                  <a:cxn ang="0">
                    <a:pos x="23" y="72"/>
                  </a:cxn>
                  <a:cxn ang="0">
                    <a:pos x="23" y="70"/>
                  </a:cxn>
                  <a:cxn ang="0">
                    <a:pos x="24" y="68"/>
                  </a:cxn>
                  <a:cxn ang="0">
                    <a:pos x="24" y="67"/>
                  </a:cxn>
                  <a:cxn ang="0">
                    <a:pos x="24" y="65"/>
                  </a:cxn>
                  <a:cxn ang="0">
                    <a:pos x="25" y="63"/>
                  </a:cxn>
                  <a:cxn ang="0">
                    <a:pos x="25" y="61"/>
                  </a:cxn>
                  <a:cxn ang="0">
                    <a:pos x="25" y="60"/>
                  </a:cxn>
                  <a:cxn ang="0">
                    <a:pos x="26" y="59"/>
                  </a:cxn>
                  <a:cxn ang="0">
                    <a:pos x="27" y="53"/>
                  </a:cxn>
                  <a:cxn ang="0">
                    <a:pos x="30" y="48"/>
                  </a:cxn>
                  <a:cxn ang="0">
                    <a:pos x="31" y="43"/>
                  </a:cxn>
                  <a:cxn ang="0">
                    <a:pos x="33" y="39"/>
                  </a:cxn>
                  <a:cxn ang="0">
                    <a:pos x="35" y="33"/>
                  </a:cxn>
                  <a:cxn ang="0">
                    <a:pos x="37" y="28"/>
                  </a:cxn>
                  <a:cxn ang="0">
                    <a:pos x="39" y="24"/>
                  </a:cxn>
                  <a:cxn ang="0">
                    <a:pos x="40" y="18"/>
                  </a:cxn>
                  <a:cxn ang="0">
                    <a:pos x="37" y="15"/>
                  </a:cxn>
                  <a:cxn ang="0">
                    <a:pos x="25" y="5"/>
                  </a:cxn>
                  <a:cxn ang="0">
                    <a:pos x="20" y="0"/>
                  </a:cxn>
                  <a:cxn ang="0">
                    <a:pos x="18" y="6"/>
                  </a:cxn>
                  <a:cxn ang="0">
                    <a:pos x="16" y="13"/>
                  </a:cxn>
                  <a:cxn ang="0">
                    <a:pos x="12" y="20"/>
                  </a:cxn>
                  <a:cxn ang="0">
                    <a:pos x="10" y="27"/>
                  </a:cxn>
                  <a:cxn ang="0">
                    <a:pos x="7" y="34"/>
                  </a:cxn>
                  <a:cxn ang="0">
                    <a:pos x="5" y="41"/>
                  </a:cxn>
                  <a:cxn ang="0">
                    <a:pos x="3" y="48"/>
                  </a:cxn>
                  <a:cxn ang="0">
                    <a:pos x="0" y="55"/>
                  </a:cxn>
                </a:cxnLst>
                <a:rect l="0" t="0" r="r" b="b"/>
                <a:pathLst>
                  <a:path w="40" h="72">
                    <a:moveTo>
                      <a:pt x="0" y="55"/>
                    </a:moveTo>
                    <a:lnTo>
                      <a:pt x="3" y="56"/>
                    </a:lnTo>
                    <a:lnTo>
                      <a:pt x="19" y="69"/>
                    </a:lnTo>
                    <a:lnTo>
                      <a:pt x="23" y="72"/>
                    </a:lnTo>
                    <a:lnTo>
                      <a:pt x="23" y="70"/>
                    </a:lnTo>
                    <a:lnTo>
                      <a:pt x="24" y="68"/>
                    </a:lnTo>
                    <a:lnTo>
                      <a:pt x="24" y="67"/>
                    </a:lnTo>
                    <a:lnTo>
                      <a:pt x="24" y="65"/>
                    </a:lnTo>
                    <a:lnTo>
                      <a:pt x="25" y="63"/>
                    </a:lnTo>
                    <a:lnTo>
                      <a:pt x="25" y="61"/>
                    </a:lnTo>
                    <a:lnTo>
                      <a:pt x="25" y="60"/>
                    </a:lnTo>
                    <a:lnTo>
                      <a:pt x="26" y="59"/>
                    </a:lnTo>
                    <a:lnTo>
                      <a:pt x="27" y="53"/>
                    </a:lnTo>
                    <a:lnTo>
                      <a:pt x="30" y="48"/>
                    </a:lnTo>
                    <a:lnTo>
                      <a:pt x="31" y="43"/>
                    </a:lnTo>
                    <a:lnTo>
                      <a:pt x="33" y="39"/>
                    </a:lnTo>
                    <a:lnTo>
                      <a:pt x="35" y="33"/>
                    </a:lnTo>
                    <a:lnTo>
                      <a:pt x="37" y="28"/>
                    </a:lnTo>
                    <a:lnTo>
                      <a:pt x="39" y="24"/>
                    </a:lnTo>
                    <a:lnTo>
                      <a:pt x="40" y="18"/>
                    </a:lnTo>
                    <a:lnTo>
                      <a:pt x="37" y="15"/>
                    </a:lnTo>
                    <a:lnTo>
                      <a:pt x="25" y="5"/>
                    </a:lnTo>
                    <a:lnTo>
                      <a:pt x="20" y="0"/>
                    </a:lnTo>
                    <a:lnTo>
                      <a:pt x="18" y="6"/>
                    </a:lnTo>
                    <a:lnTo>
                      <a:pt x="16" y="13"/>
                    </a:lnTo>
                    <a:lnTo>
                      <a:pt x="12" y="20"/>
                    </a:lnTo>
                    <a:lnTo>
                      <a:pt x="10" y="27"/>
                    </a:lnTo>
                    <a:lnTo>
                      <a:pt x="7" y="34"/>
                    </a:lnTo>
                    <a:lnTo>
                      <a:pt x="5" y="41"/>
                    </a:lnTo>
                    <a:lnTo>
                      <a:pt x="3" y="48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D2D2C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07" name="Freeform 183"/>
              <p:cNvSpPr>
                <a:spLocks noEditPoints="1"/>
              </p:cNvSpPr>
              <p:nvPr/>
            </p:nvSpPr>
            <p:spPr bwMode="auto">
              <a:xfrm>
                <a:off x="5414963" y="3121025"/>
                <a:ext cx="42863" cy="107950"/>
              </a:xfrm>
              <a:custGeom>
                <a:avLst/>
                <a:gdLst/>
                <a:ahLst/>
                <a:cxnLst>
                  <a:cxn ang="0">
                    <a:pos x="38" y="186"/>
                  </a:cxn>
                  <a:cxn ang="0">
                    <a:pos x="43" y="191"/>
                  </a:cxn>
                  <a:cxn ang="0">
                    <a:pos x="55" y="201"/>
                  </a:cxn>
                  <a:cxn ang="0">
                    <a:pos x="58" y="204"/>
                  </a:cxn>
                  <a:cxn ang="0">
                    <a:pos x="60" y="198"/>
                  </a:cxn>
                  <a:cxn ang="0">
                    <a:pos x="63" y="191"/>
                  </a:cxn>
                  <a:cxn ang="0">
                    <a:pos x="65" y="184"/>
                  </a:cxn>
                  <a:cxn ang="0">
                    <a:pos x="69" y="177"/>
                  </a:cxn>
                  <a:cxn ang="0">
                    <a:pos x="71" y="171"/>
                  </a:cxn>
                  <a:cxn ang="0">
                    <a:pos x="73" y="164"/>
                  </a:cxn>
                  <a:cxn ang="0">
                    <a:pos x="77" y="158"/>
                  </a:cxn>
                  <a:cxn ang="0">
                    <a:pos x="80" y="151"/>
                  </a:cxn>
                  <a:cxn ang="0">
                    <a:pos x="74" y="145"/>
                  </a:cxn>
                  <a:cxn ang="0">
                    <a:pos x="67" y="137"/>
                  </a:cxn>
                  <a:cxn ang="0">
                    <a:pos x="66" y="135"/>
                  </a:cxn>
                  <a:cxn ang="0">
                    <a:pos x="63" y="139"/>
                  </a:cxn>
                  <a:cxn ang="0">
                    <a:pos x="59" y="144"/>
                  </a:cxn>
                  <a:cxn ang="0">
                    <a:pos x="56" y="150"/>
                  </a:cxn>
                  <a:cxn ang="0">
                    <a:pos x="52" y="156"/>
                  </a:cxn>
                  <a:cxn ang="0">
                    <a:pos x="49" y="163"/>
                  </a:cxn>
                  <a:cxn ang="0">
                    <a:pos x="45" y="170"/>
                  </a:cxn>
                  <a:cxn ang="0">
                    <a:pos x="42" y="178"/>
                  </a:cxn>
                  <a:cxn ang="0">
                    <a:pos x="38" y="186"/>
                  </a:cxn>
                  <a:cxn ang="0">
                    <a:pos x="0" y="59"/>
                  </a:cxn>
                  <a:cxn ang="0">
                    <a:pos x="0" y="58"/>
                  </a:cxn>
                  <a:cxn ang="0">
                    <a:pos x="0" y="58"/>
                  </a:cxn>
                  <a:cxn ang="0">
                    <a:pos x="0" y="58"/>
                  </a:cxn>
                  <a:cxn ang="0">
                    <a:pos x="1" y="56"/>
                  </a:cxn>
                  <a:cxn ang="0">
                    <a:pos x="1" y="56"/>
                  </a:cxn>
                  <a:cxn ang="0">
                    <a:pos x="1" y="56"/>
                  </a:cxn>
                  <a:cxn ang="0">
                    <a:pos x="2" y="56"/>
                  </a:cxn>
                  <a:cxn ang="0">
                    <a:pos x="2" y="55"/>
                  </a:cxn>
                  <a:cxn ang="0">
                    <a:pos x="2" y="56"/>
                  </a:cxn>
                  <a:cxn ang="0">
                    <a:pos x="1" y="56"/>
                  </a:cxn>
                  <a:cxn ang="0">
                    <a:pos x="1" y="56"/>
                  </a:cxn>
                  <a:cxn ang="0">
                    <a:pos x="1" y="56"/>
                  </a:cxn>
                  <a:cxn ang="0">
                    <a:pos x="1" y="58"/>
                  </a:cxn>
                  <a:cxn ang="0">
                    <a:pos x="0" y="58"/>
                  </a:cxn>
                  <a:cxn ang="0">
                    <a:pos x="0" y="58"/>
                  </a:cxn>
                  <a:cxn ang="0">
                    <a:pos x="0" y="59"/>
                  </a:cxn>
                  <a:cxn ang="0">
                    <a:pos x="16" y="41"/>
                  </a:cxn>
                  <a:cxn ang="0">
                    <a:pos x="22" y="36"/>
                  </a:cxn>
                  <a:cxn ang="0">
                    <a:pos x="28" y="31"/>
                  </a:cxn>
                  <a:cxn ang="0">
                    <a:pos x="34" y="26"/>
                  </a:cxn>
                  <a:cxn ang="0">
                    <a:pos x="39" y="20"/>
                  </a:cxn>
                  <a:cxn ang="0">
                    <a:pos x="45" y="15"/>
                  </a:cxn>
                  <a:cxn ang="0">
                    <a:pos x="51" y="11"/>
                  </a:cxn>
                  <a:cxn ang="0">
                    <a:pos x="57" y="5"/>
                  </a:cxn>
                  <a:cxn ang="0">
                    <a:pos x="63" y="0"/>
                  </a:cxn>
                  <a:cxn ang="0">
                    <a:pos x="57" y="6"/>
                  </a:cxn>
                  <a:cxn ang="0">
                    <a:pos x="51" y="11"/>
                  </a:cxn>
                  <a:cxn ang="0">
                    <a:pos x="45" y="17"/>
                  </a:cxn>
                  <a:cxn ang="0">
                    <a:pos x="39" y="22"/>
                  </a:cxn>
                  <a:cxn ang="0">
                    <a:pos x="34" y="27"/>
                  </a:cxn>
                  <a:cxn ang="0">
                    <a:pos x="28" y="32"/>
                  </a:cxn>
                  <a:cxn ang="0">
                    <a:pos x="22" y="36"/>
                  </a:cxn>
                  <a:cxn ang="0">
                    <a:pos x="16" y="41"/>
                  </a:cxn>
                </a:cxnLst>
                <a:rect l="0" t="0" r="r" b="b"/>
                <a:pathLst>
                  <a:path w="80" h="204">
                    <a:moveTo>
                      <a:pt x="38" y="186"/>
                    </a:moveTo>
                    <a:lnTo>
                      <a:pt x="43" y="191"/>
                    </a:lnTo>
                    <a:lnTo>
                      <a:pt x="55" y="201"/>
                    </a:lnTo>
                    <a:lnTo>
                      <a:pt x="58" y="204"/>
                    </a:lnTo>
                    <a:lnTo>
                      <a:pt x="60" y="198"/>
                    </a:lnTo>
                    <a:lnTo>
                      <a:pt x="63" y="191"/>
                    </a:lnTo>
                    <a:lnTo>
                      <a:pt x="65" y="184"/>
                    </a:lnTo>
                    <a:lnTo>
                      <a:pt x="69" y="177"/>
                    </a:lnTo>
                    <a:lnTo>
                      <a:pt x="71" y="171"/>
                    </a:lnTo>
                    <a:lnTo>
                      <a:pt x="73" y="164"/>
                    </a:lnTo>
                    <a:lnTo>
                      <a:pt x="77" y="158"/>
                    </a:lnTo>
                    <a:lnTo>
                      <a:pt x="80" y="151"/>
                    </a:lnTo>
                    <a:lnTo>
                      <a:pt x="74" y="145"/>
                    </a:lnTo>
                    <a:lnTo>
                      <a:pt x="67" y="137"/>
                    </a:lnTo>
                    <a:lnTo>
                      <a:pt x="66" y="135"/>
                    </a:lnTo>
                    <a:lnTo>
                      <a:pt x="63" y="139"/>
                    </a:lnTo>
                    <a:lnTo>
                      <a:pt x="59" y="144"/>
                    </a:lnTo>
                    <a:lnTo>
                      <a:pt x="56" y="150"/>
                    </a:lnTo>
                    <a:lnTo>
                      <a:pt x="52" y="156"/>
                    </a:lnTo>
                    <a:lnTo>
                      <a:pt x="49" y="163"/>
                    </a:lnTo>
                    <a:lnTo>
                      <a:pt x="45" y="170"/>
                    </a:lnTo>
                    <a:lnTo>
                      <a:pt x="42" y="178"/>
                    </a:lnTo>
                    <a:lnTo>
                      <a:pt x="38" y="186"/>
                    </a:lnTo>
                    <a:close/>
                    <a:moveTo>
                      <a:pt x="0" y="59"/>
                    </a:moveTo>
                    <a:lnTo>
                      <a:pt x="0" y="5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1" y="56"/>
                    </a:lnTo>
                    <a:lnTo>
                      <a:pt x="1" y="56"/>
                    </a:lnTo>
                    <a:lnTo>
                      <a:pt x="1" y="56"/>
                    </a:lnTo>
                    <a:lnTo>
                      <a:pt x="2" y="56"/>
                    </a:lnTo>
                    <a:lnTo>
                      <a:pt x="2" y="55"/>
                    </a:lnTo>
                    <a:lnTo>
                      <a:pt x="2" y="56"/>
                    </a:lnTo>
                    <a:lnTo>
                      <a:pt x="1" y="56"/>
                    </a:lnTo>
                    <a:lnTo>
                      <a:pt x="1" y="56"/>
                    </a:lnTo>
                    <a:lnTo>
                      <a:pt x="1" y="56"/>
                    </a:lnTo>
                    <a:lnTo>
                      <a:pt x="1" y="5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0" y="59"/>
                    </a:lnTo>
                    <a:close/>
                    <a:moveTo>
                      <a:pt x="16" y="41"/>
                    </a:moveTo>
                    <a:lnTo>
                      <a:pt x="22" y="36"/>
                    </a:lnTo>
                    <a:lnTo>
                      <a:pt x="28" y="31"/>
                    </a:lnTo>
                    <a:lnTo>
                      <a:pt x="34" y="26"/>
                    </a:lnTo>
                    <a:lnTo>
                      <a:pt x="39" y="20"/>
                    </a:lnTo>
                    <a:lnTo>
                      <a:pt x="45" y="15"/>
                    </a:lnTo>
                    <a:lnTo>
                      <a:pt x="51" y="11"/>
                    </a:lnTo>
                    <a:lnTo>
                      <a:pt x="57" y="5"/>
                    </a:lnTo>
                    <a:lnTo>
                      <a:pt x="63" y="0"/>
                    </a:lnTo>
                    <a:lnTo>
                      <a:pt x="57" y="6"/>
                    </a:lnTo>
                    <a:lnTo>
                      <a:pt x="51" y="11"/>
                    </a:lnTo>
                    <a:lnTo>
                      <a:pt x="45" y="17"/>
                    </a:lnTo>
                    <a:lnTo>
                      <a:pt x="39" y="22"/>
                    </a:lnTo>
                    <a:lnTo>
                      <a:pt x="34" y="27"/>
                    </a:lnTo>
                    <a:lnTo>
                      <a:pt x="28" y="32"/>
                    </a:lnTo>
                    <a:lnTo>
                      <a:pt x="22" y="36"/>
                    </a:lnTo>
                    <a:lnTo>
                      <a:pt x="16" y="41"/>
                    </a:lnTo>
                    <a:close/>
                  </a:path>
                </a:pathLst>
              </a:custGeom>
              <a:solidFill>
                <a:srgbClr val="D6D6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08" name="Freeform 184"/>
              <p:cNvSpPr>
                <a:spLocks noEditPoints="1"/>
              </p:cNvSpPr>
              <p:nvPr/>
            </p:nvSpPr>
            <p:spPr bwMode="auto">
              <a:xfrm>
                <a:off x="5449888" y="3132138"/>
                <a:ext cx="61913" cy="68263"/>
              </a:xfrm>
              <a:custGeom>
                <a:avLst/>
                <a:gdLst/>
                <a:ahLst/>
                <a:cxnLst>
                  <a:cxn ang="0">
                    <a:pos x="116" y="2"/>
                  </a:cxn>
                  <a:cxn ang="0">
                    <a:pos x="115" y="4"/>
                  </a:cxn>
                  <a:cxn ang="0">
                    <a:pos x="113" y="6"/>
                  </a:cxn>
                  <a:cxn ang="0">
                    <a:pos x="110" y="9"/>
                  </a:cxn>
                  <a:cxn ang="0">
                    <a:pos x="109" y="9"/>
                  </a:cxn>
                  <a:cxn ang="0">
                    <a:pos x="109" y="9"/>
                  </a:cxn>
                  <a:cxn ang="0">
                    <a:pos x="109" y="7"/>
                  </a:cxn>
                  <a:cxn ang="0">
                    <a:pos x="109" y="6"/>
                  </a:cxn>
                  <a:cxn ang="0">
                    <a:pos x="110" y="6"/>
                  </a:cxn>
                  <a:cxn ang="0">
                    <a:pos x="113" y="5"/>
                  </a:cxn>
                  <a:cxn ang="0">
                    <a:pos x="114" y="4"/>
                  </a:cxn>
                  <a:cxn ang="0">
                    <a:pos x="115" y="2"/>
                  </a:cxn>
                  <a:cxn ang="0">
                    <a:pos x="115" y="0"/>
                  </a:cxn>
                  <a:cxn ang="0">
                    <a:pos x="116" y="0"/>
                  </a:cxn>
                  <a:cxn ang="0">
                    <a:pos x="117" y="0"/>
                  </a:cxn>
                  <a:cxn ang="0">
                    <a:pos x="117" y="0"/>
                  </a:cxn>
                  <a:cxn ang="0">
                    <a:pos x="0" y="113"/>
                  </a:cxn>
                  <a:cxn ang="0">
                    <a:pos x="8" y="123"/>
                  </a:cxn>
                  <a:cxn ang="0">
                    <a:pos x="15" y="126"/>
                  </a:cxn>
                  <a:cxn ang="0">
                    <a:pos x="19" y="120"/>
                  </a:cxn>
                  <a:cxn ang="0">
                    <a:pos x="23" y="113"/>
                  </a:cxn>
                  <a:cxn ang="0">
                    <a:pos x="27" y="107"/>
                  </a:cxn>
                  <a:cxn ang="0">
                    <a:pos x="35" y="95"/>
                  </a:cxn>
                  <a:cxn ang="0">
                    <a:pos x="49" y="78"/>
                  </a:cxn>
                  <a:cxn ang="0">
                    <a:pos x="63" y="60"/>
                  </a:cxn>
                  <a:cxn ang="0">
                    <a:pos x="79" y="43"/>
                  </a:cxn>
                  <a:cxn ang="0">
                    <a:pos x="75" y="43"/>
                  </a:cxn>
                  <a:cxn ang="0">
                    <a:pos x="49" y="61"/>
                  </a:cxn>
                  <a:cxn ang="0">
                    <a:pos x="25" y="80"/>
                  </a:cxn>
                  <a:cxn ang="0">
                    <a:pos x="12" y="94"/>
                  </a:cxn>
                  <a:cxn ang="0">
                    <a:pos x="6" y="103"/>
                  </a:cxn>
                  <a:cxn ang="0">
                    <a:pos x="4" y="109"/>
                  </a:cxn>
                  <a:cxn ang="0">
                    <a:pos x="3" y="110"/>
                  </a:cxn>
                  <a:cxn ang="0">
                    <a:pos x="1" y="110"/>
                  </a:cxn>
                  <a:cxn ang="0">
                    <a:pos x="1" y="112"/>
                  </a:cxn>
                </a:cxnLst>
                <a:rect l="0" t="0" r="r" b="b"/>
                <a:pathLst>
                  <a:path w="117" h="129">
                    <a:moveTo>
                      <a:pt x="117" y="0"/>
                    </a:moveTo>
                    <a:lnTo>
                      <a:pt x="116" y="2"/>
                    </a:lnTo>
                    <a:lnTo>
                      <a:pt x="116" y="3"/>
                    </a:lnTo>
                    <a:lnTo>
                      <a:pt x="115" y="4"/>
                    </a:lnTo>
                    <a:lnTo>
                      <a:pt x="114" y="5"/>
                    </a:lnTo>
                    <a:lnTo>
                      <a:pt x="113" y="6"/>
                    </a:lnTo>
                    <a:lnTo>
                      <a:pt x="111" y="7"/>
                    </a:lnTo>
                    <a:lnTo>
                      <a:pt x="110" y="9"/>
                    </a:lnTo>
                    <a:lnTo>
                      <a:pt x="109" y="10"/>
                    </a:lnTo>
                    <a:lnTo>
                      <a:pt x="109" y="9"/>
                    </a:lnTo>
                    <a:lnTo>
                      <a:pt x="109" y="9"/>
                    </a:lnTo>
                    <a:lnTo>
                      <a:pt x="109" y="9"/>
                    </a:lnTo>
                    <a:lnTo>
                      <a:pt x="109" y="7"/>
                    </a:lnTo>
                    <a:lnTo>
                      <a:pt x="109" y="7"/>
                    </a:lnTo>
                    <a:lnTo>
                      <a:pt x="109" y="7"/>
                    </a:lnTo>
                    <a:lnTo>
                      <a:pt x="109" y="6"/>
                    </a:lnTo>
                    <a:lnTo>
                      <a:pt x="109" y="6"/>
                    </a:lnTo>
                    <a:lnTo>
                      <a:pt x="110" y="6"/>
                    </a:lnTo>
                    <a:lnTo>
                      <a:pt x="111" y="6"/>
                    </a:lnTo>
                    <a:lnTo>
                      <a:pt x="113" y="5"/>
                    </a:lnTo>
                    <a:lnTo>
                      <a:pt x="114" y="4"/>
                    </a:lnTo>
                    <a:lnTo>
                      <a:pt x="114" y="4"/>
                    </a:lnTo>
                    <a:lnTo>
                      <a:pt x="115" y="3"/>
                    </a:lnTo>
                    <a:lnTo>
                      <a:pt x="115" y="2"/>
                    </a:lnTo>
                    <a:lnTo>
                      <a:pt x="115" y="0"/>
                    </a:lnTo>
                    <a:lnTo>
                      <a:pt x="115" y="0"/>
                    </a:lnTo>
                    <a:lnTo>
                      <a:pt x="116" y="0"/>
                    </a:lnTo>
                    <a:lnTo>
                      <a:pt x="116" y="0"/>
                    </a:lnTo>
                    <a:lnTo>
                      <a:pt x="116" y="0"/>
                    </a:lnTo>
                    <a:lnTo>
                      <a:pt x="117" y="0"/>
                    </a:lnTo>
                    <a:lnTo>
                      <a:pt x="117" y="0"/>
                    </a:lnTo>
                    <a:lnTo>
                      <a:pt x="117" y="0"/>
                    </a:lnTo>
                    <a:lnTo>
                      <a:pt x="117" y="0"/>
                    </a:lnTo>
                    <a:close/>
                    <a:moveTo>
                      <a:pt x="0" y="113"/>
                    </a:moveTo>
                    <a:lnTo>
                      <a:pt x="1" y="115"/>
                    </a:lnTo>
                    <a:lnTo>
                      <a:pt x="8" y="123"/>
                    </a:lnTo>
                    <a:lnTo>
                      <a:pt x="14" y="129"/>
                    </a:lnTo>
                    <a:lnTo>
                      <a:pt x="15" y="126"/>
                    </a:lnTo>
                    <a:lnTo>
                      <a:pt x="18" y="123"/>
                    </a:lnTo>
                    <a:lnTo>
                      <a:pt x="19" y="120"/>
                    </a:lnTo>
                    <a:lnTo>
                      <a:pt x="21" y="116"/>
                    </a:lnTo>
                    <a:lnTo>
                      <a:pt x="23" y="113"/>
                    </a:lnTo>
                    <a:lnTo>
                      <a:pt x="25" y="110"/>
                    </a:lnTo>
                    <a:lnTo>
                      <a:pt x="27" y="107"/>
                    </a:lnTo>
                    <a:lnTo>
                      <a:pt x="30" y="103"/>
                    </a:lnTo>
                    <a:lnTo>
                      <a:pt x="35" y="95"/>
                    </a:lnTo>
                    <a:lnTo>
                      <a:pt x="42" y="87"/>
                    </a:lnTo>
                    <a:lnTo>
                      <a:pt x="49" y="78"/>
                    </a:lnTo>
                    <a:lnTo>
                      <a:pt x="56" y="69"/>
                    </a:lnTo>
                    <a:lnTo>
                      <a:pt x="63" y="60"/>
                    </a:lnTo>
                    <a:lnTo>
                      <a:pt x="72" y="52"/>
                    </a:lnTo>
                    <a:lnTo>
                      <a:pt x="79" y="43"/>
                    </a:lnTo>
                    <a:lnTo>
                      <a:pt x="87" y="33"/>
                    </a:lnTo>
                    <a:lnTo>
                      <a:pt x="75" y="43"/>
                    </a:lnTo>
                    <a:lnTo>
                      <a:pt x="62" y="52"/>
                    </a:lnTo>
                    <a:lnTo>
                      <a:pt x="49" y="61"/>
                    </a:lnTo>
                    <a:lnTo>
                      <a:pt x="37" y="71"/>
                    </a:lnTo>
                    <a:lnTo>
                      <a:pt x="25" y="80"/>
                    </a:lnTo>
                    <a:lnTo>
                      <a:pt x="15" y="89"/>
                    </a:lnTo>
                    <a:lnTo>
                      <a:pt x="12" y="94"/>
                    </a:lnTo>
                    <a:lnTo>
                      <a:pt x="8" y="99"/>
                    </a:lnTo>
                    <a:lnTo>
                      <a:pt x="6" y="103"/>
                    </a:lnTo>
                    <a:lnTo>
                      <a:pt x="5" y="108"/>
                    </a:lnTo>
                    <a:lnTo>
                      <a:pt x="4" y="109"/>
                    </a:lnTo>
                    <a:lnTo>
                      <a:pt x="4" y="109"/>
                    </a:lnTo>
                    <a:lnTo>
                      <a:pt x="3" y="110"/>
                    </a:lnTo>
                    <a:lnTo>
                      <a:pt x="3" y="110"/>
                    </a:lnTo>
                    <a:lnTo>
                      <a:pt x="1" y="110"/>
                    </a:lnTo>
                    <a:lnTo>
                      <a:pt x="1" y="112"/>
                    </a:lnTo>
                    <a:lnTo>
                      <a:pt x="1" y="112"/>
                    </a:lnTo>
                    <a:lnTo>
                      <a:pt x="0" y="113"/>
                    </a:lnTo>
                    <a:close/>
                  </a:path>
                </a:pathLst>
              </a:custGeom>
              <a:solidFill>
                <a:srgbClr val="DBDBD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09" name="Freeform 185"/>
              <p:cNvSpPr>
                <a:spLocks noEditPoints="1"/>
              </p:cNvSpPr>
              <p:nvPr/>
            </p:nvSpPr>
            <p:spPr bwMode="auto">
              <a:xfrm>
                <a:off x="5470526" y="3135313"/>
                <a:ext cx="39688" cy="39688"/>
              </a:xfrm>
              <a:custGeom>
                <a:avLst/>
                <a:gdLst/>
                <a:ahLst/>
                <a:cxnLst>
                  <a:cxn ang="0">
                    <a:pos x="73" y="0"/>
                  </a:cxn>
                  <a:cxn ang="0">
                    <a:pos x="73" y="0"/>
                  </a:cxn>
                  <a:cxn ang="0">
                    <a:pos x="73" y="0"/>
                  </a:cxn>
                  <a:cxn ang="0">
                    <a:pos x="73" y="0"/>
                  </a:cxn>
                  <a:cxn ang="0">
                    <a:pos x="71" y="0"/>
                  </a:cxn>
                  <a:cxn ang="0">
                    <a:pos x="71" y="1"/>
                  </a:cxn>
                  <a:cxn ang="0">
                    <a:pos x="70" y="1"/>
                  </a:cxn>
                  <a:cxn ang="0">
                    <a:pos x="70" y="1"/>
                  </a:cxn>
                  <a:cxn ang="0">
                    <a:pos x="70" y="1"/>
                  </a:cxn>
                  <a:cxn ang="0">
                    <a:pos x="69" y="1"/>
                  </a:cxn>
                  <a:cxn ang="0">
                    <a:pos x="69" y="1"/>
                  </a:cxn>
                  <a:cxn ang="0">
                    <a:pos x="69" y="2"/>
                  </a:cxn>
                  <a:cxn ang="0">
                    <a:pos x="69" y="2"/>
                  </a:cxn>
                  <a:cxn ang="0">
                    <a:pos x="69" y="2"/>
                  </a:cxn>
                  <a:cxn ang="0">
                    <a:pos x="69" y="4"/>
                  </a:cxn>
                  <a:cxn ang="0">
                    <a:pos x="69" y="4"/>
                  </a:cxn>
                  <a:cxn ang="0">
                    <a:pos x="69" y="4"/>
                  </a:cxn>
                  <a:cxn ang="0">
                    <a:pos x="69" y="5"/>
                  </a:cxn>
                  <a:cxn ang="0">
                    <a:pos x="69" y="4"/>
                  </a:cxn>
                  <a:cxn ang="0">
                    <a:pos x="70" y="4"/>
                  </a:cxn>
                  <a:cxn ang="0">
                    <a:pos x="70" y="2"/>
                  </a:cxn>
                  <a:cxn ang="0">
                    <a:pos x="71" y="2"/>
                  </a:cxn>
                  <a:cxn ang="0">
                    <a:pos x="71" y="1"/>
                  </a:cxn>
                  <a:cxn ang="0">
                    <a:pos x="73" y="1"/>
                  </a:cxn>
                  <a:cxn ang="0">
                    <a:pos x="73" y="0"/>
                  </a:cxn>
                  <a:cxn ang="0">
                    <a:pos x="73" y="0"/>
                  </a:cxn>
                  <a:cxn ang="0">
                    <a:pos x="0" y="63"/>
                  </a:cxn>
                  <a:cxn ang="0">
                    <a:pos x="1" y="70"/>
                  </a:cxn>
                  <a:cxn ang="0">
                    <a:pos x="6" y="77"/>
                  </a:cxn>
                  <a:cxn ang="0">
                    <a:pos x="11" y="71"/>
                  </a:cxn>
                  <a:cxn ang="0">
                    <a:pos x="15" y="66"/>
                  </a:cxn>
                  <a:cxn ang="0">
                    <a:pos x="20" y="59"/>
                  </a:cxn>
                  <a:cxn ang="0">
                    <a:pos x="26" y="53"/>
                  </a:cxn>
                  <a:cxn ang="0">
                    <a:pos x="30" y="47"/>
                  </a:cxn>
                  <a:cxn ang="0">
                    <a:pos x="36" y="41"/>
                  </a:cxn>
                  <a:cxn ang="0">
                    <a:pos x="41" y="35"/>
                  </a:cxn>
                  <a:cxn ang="0">
                    <a:pos x="47" y="28"/>
                  </a:cxn>
                  <a:cxn ang="0">
                    <a:pos x="41" y="33"/>
                  </a:cxn>
                  <a:cxn ang="0">
                    <a:pos x="36" y="36"/>
                  </a:cxn>
                  <a:cxn ang="0">
                    <a:pos x="30" y="41"/>
                  </a:cxn>
                  <a:cxn ang="0">
                    <a:pos x="23" y="46"/>
                  </a:cxn>
                  <a:cxn ang="0">
                    <a:pos x="18" y="50"/>
                  </a:cxn>
                  <a:cxn ang="0">
                    <a:pos x="12" y="54"/>
                  </a:cxn>
                  <a:cxn ang="0">
                    <a:pos x="6" y="59"/>
                  </a:cxn>
                  <a:cxn ang="0">
                    <a:pos x="0" y="63"/>
                  </a:cxn>
                </a:cxnLst>
                <a:rect l="0" t="0" r="r" b="b"/>
                <a:pathLst>
                  <a:path w="73" h="77">
                    <a:moveTo>
                      <a:pt x="73" y="0"/>
                    </a:moveTo>
                    <a:lnTo>
                      <a:pt x="73" y="0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71" y="0"/>
                    </a:lnTo>
                    <a:lnTo>
                      <a:pt x="71" y="1"/>
                    </a:lnTo>
                    <a:lnTo>
                      <a:pt x="70" y="1"/>
                    </a:lnTo>
                    <a:lnTo>
                      <a:pt x="70" y="1"/>
                    </a:lnTo>
                    <a:lnTo>
                      <a:pt x="70" y="1"/>
                    </a:lnTo>
                    <a:lnTo>
                      <a:pt x="69" y="1"/>
                    </a:lnTo>
                    <a:lnTo>
                      <a:pt x="69" y="1"/>
                    </a:lnTo>
                    <a:lnTo>
                      <a:pt x="69" y="2"/>
                    </a:lnTo>
                    <a:lnTo>
                      <a:pt x="69" y="2"/>
                    </a:lnTo>
                    <a:lnTo>
                      <a:pt x="69" y="2"/>
                    </a:lnTo>
                    <a:lnTo>
                      <a:pt x="69" y="4"/>
                    </a:lnTo>
                    <a:lnTo>
                      <a:pt x="69" y="4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4"/>
                    </a:lnTo>
                    <a:lnTo>
                      <a:pt x="70" y="4"/>
                    </a:lnTo>
                    <a:lnTo>
                      <a:pt x="70" y="2"/>
                    </a:lnTo>
                    <a:lnTo>
                      <a:pt x="71" y="2"/>
                    </a:lnTo>
                    <a:lnTo>
                      <a:pt x="71" y="1"/>
                    </a:lnTo>
                    <a:lnTo>
                      <a:pt x="73" y="1"/>
                    </a:lnTo>
                    <a:lnTo>
                      <a:pt x="73" y="0"/>
                    </a:lnTo>
                    <a:lnTo>
                      <a:pt x="73" y="0"/>
                    </a:lnTo>
                    <a:close/>
                    <a:moveTo>
                      <a:pt x="0" y="63"/>
                    </a:moveTo>
                    <a:lnTo>
                      <a:pt x="1" y="70"/>
                    </a:lnTo>
                    <a:lnTo>
                      <a:pt x="6" y="77"/>
                    </a:lnTo>
                    <a:lnTo>
                      <a:pt x="11" y="71"/>
                    </a:lnTo>
                    <a:lnTo>
                      <a:pt x="15" y="66"/>
                    </a:lnTo>
                    <a:lnTo>
                      <a:pt x="20" y="59"/>
                    </a:lnTo>
                    <a:lnTo>
                      <a:pt x="26" y="53"/>
                    </a:lnTo>
                    <a:lnTo>
                      <a:pt x="30" y="47"/>
                    </a:lnTo>
                    <a:lnTo>
                      <a:pt x="36" y="41"/>
                    </a:lnTo>
                    <a:lnTo>
                      <a:pt x="41" y="35"/>
                    </a:lnTo>
                    <a:lnTo>
                      <a:pt x="47" y="28"/>
                    </a:lnTo>
                    <a:lnTo>
                      <a:pt x="41" y="33"/>
                    </a:lnTo>
                    <a:lnTo>
                      <a:pt x="36" y="36"/>
                    </a:lnTo>
                    <a:lnTo>
                      <a:pt x="30" y="41"/>
                    </a:lnTo>
                    <a:lnTo>
                      <a:pt x="23" y="46"/>
                    </a:lnTo>
                    <a:lnTo>
                      <a:pt x="18" y="50"/>
                    </a:lnTo>
                    <a:lnTo>
                      <a:pt x="12" y="54"/>
                    </a:lnTo>
                    <a:lnTo>
                      <a:pt x="6" y="59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rgbClr val="E5E5E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10" name="Freeform 186"/>
              <p:cNvSpPr>
                <a:spLocks/>
              </p:cNvSpPr>
              <p:nvPr/>
            </p:nvSpPr>
            <p:spPr bwMode="auto">
              <a:xfrm>
                <a:off x="5321301" y="3213100"/>
                <a:ext cx="4763" cy="952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6" y="2"/>
                  </a:cxn>
                  <a:cxn ang="0">
                    <a:pos x="6" y="4"/>
                  </a:cxn>
                  <a:cxn ang="0">
                    <a:pos x="5" y="7"/>
                  </a:cxn>
                  <a:cxn ang="0">
                    <a:pos x="4" y="9"/>
                  </a:cxn>
                  <a:cxn ang="0">
                    <a:pos x="2" y="11"/>
                  </a:cxn>
                  <a:cxn ang="0">
                    <a:pos x="2" y="12"/>
                  </a:cxn>
                  <a:cxn ang="0">
                    <a:pos x="1" y="15"/>
                  </a:cxn>
                  <a:cxn ang="0">
                    <a:pos x="0" y="17"/>
                  </a:cxn>
                  <a:cxn ang="0">
                    <a:pos x="1" y="15"/>
                  </a:cxn>
                  <a:cxn ang="0">
                    <a:pos x="2" y="12"/>
                  </a:cxn>
                  <a:cxn ang="0">
                    <a:pos x="2" y="10"/>
                  </a:cxn>
                  <a:cxn ang="0">
                    <a:pos x="4" y="8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6" y="2"/>
                  </a:cxn>
                  <a:cxn ang="0">
                    <a:pos x="7" y="0"/>
                  </a:cxn>
                </a:cxnLst>
                <a:rect l="0" t="0" r="r" b="b"/>
                <a:pathLst>
                  <a:path w="7" h="17">
                    <a:moveTo>
                      <a:pt x="7" y="0"/>
                    </a:moveTo>
                    <a:lnTo>
                      <a:pt x="6" y="2"/>
                    </a:lnTo>
                    <a:lnTo>
                      <a:pt x="6" y="4"/>
                    </a:lnTo>
                    <a:lnTo>
                      <a:pt x="5" y="7"/>
                    </a:lnTo>
                    <a:lnTo>
                      <a:pt x="4" y="9"/>
                    </a:lnTo>
                    <a:lnTo>
                      <a:pt x="2" y="11"/>
                    </a:lnTo>
                    <a:lnTo>
                      <a:pt x="2" y="12"/>
                    </a:lnTo>
                    <a:lnTo>
                      <a:pt x="1" y="15"/>
                    </a:lnTo>
                    <a:lnTo>
                      <a:pt x="0" y="17"/>
                    </a:lnTo>
                    <a:lnTo>
                      <a:pt x="1" y="15"/>
                    </a:lnTo>
                    <a:lnTo>
                      <a:pt x="2" y="12"/>
                    </a:lnTo>
                    <a:lnTo>
                      <a:pt x="2" y="10"/>
                    </a:lnTo>
                    <a:lnTo>
                      <a:pt x="4" y="8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6" y="2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DBDBD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11" name="Freeform 187"/>
              <p:cNvSpPr>
                <a:spLocks/>
              </p:cNvSpPr>
              <p:nvPr/>
            </p:nvSpPr>
            <p:spPr bwMode="auto">
              <a:xfrm>
                <a:off x="5530851" y="3044825"/>
                <a:ext cx="15875" cy="7938"/>
              </a:xfrm>
              <a:custGeom>
                <a:avLst/>
                <a:gdLst/>
                <a:ahLst/>
                <a:cxnLst>
                  <a:cxn ang="0">
                    <a:pos x="0" y="12"/>
                  </a:cxn>
                  <a:cxn ang="0">
                    <a:pos x="3" y="11"/>
                  </a:cxn>
                  <a:cxn ang="0">
                    <a:pos x="6" y="8"/>
                  </a:cxn>
                  <a:cxn ang="0">
                    <a:pos x="11" y="6"/>
                  </a:cxn>
                  <a:cxn ang="0">
                    <a:pos x="16" y="4"/>
                  </a:cxn>
                  <a:cxn ang="0">
                    <a:pos x="19" y="3"/>
                  </a:cxn>
                  <a:cxn ang="0">
                    <a:pos x="20" y="3"/>
                  </a:cxn>
                  <a:cxn ang="0">
                    <a:pos x="21" y="3"/>
                  </a:cxn>
                  <a:cxn ang="0">
                    <a:pos x="23" y="3"/>
                  </a:cxn>
                  <a:cxn ang="0">
                    <a:pos x="23" y="1"/>
                  </a:cxn>
                  <a:cxn ang="0">
                    <a:pos x="24" y="1"/>
                  </a:cxn>
                  <a:cxn ang="0">
                    <a:pos x="25" y="1"/>
                  </a:cxn>
                  <a:cxn ang="0">
                    <a:pos x="26" y="1"/>
                  </a:cxn>
                  <a:cxn ang="0">
                    <a:pos x="26" y="3"/>
                  </a:cxn>
                  <a:cxn ang="0">
                    <a:pos x="27" y="3"/>
                  </a:cxn>
                  <a:cxn ang="0">
                    <a:pos x="28" y="1"/>
                  </a:cxn>
                  <a:cxn ang="0">
                    <a:pos x="30" y="1"/>
                  </a:cxn>
                  <a:cxn ang="0">
                    <a:pos x="31" y="0"/>
                  </a:cxn>
                  <a:cxn ang="0">
                    <a:pos x="27" y="1"/>
                  </a:cxn>
                  <a:cxn ang="0">
                    <a:pos x="27" y="1"/>
                  </a:cxn>
                  <a:cxn ang="0">
                    <a:pos x="27" y="1"/>
                  </a:cxn>
                  <a:cxn ang="0">
                    <a:pos x="27" y="1"/>
                  </a:cxn>
                  <a:cxn ang="0">
                    <a:pos x="27" y="1"/>
                  </a:cxn>
                  <a:cxn ang="0">
                    <a:pos x="27" y="1"/>
                  </a:cxn>
                  <a:cxn ang="0">
                    <a:pos x="28" y="1"/>
                  </a:cxn>
                  <a:cxn ang="0">
                    <a:pos x="28" y="1"/>
                  </a:cxn>
                  <a:cxn ang="0">
                    <a:pos x="21" y="6"/>
                  </a:cxn>
                  <a:cxn ang="0">
                    <a:pos x="24" y="4"/>
                  </a:cxn>
                  <a:cxn ang="0">
                    <a:pos x="24" y="5"/>
                  </a:cxn>
                  <a:cxn ang="0">
                    <a:pos x="18" y="8"/>
                  </a:cxn>
                  <a:cxn ang="0">
                    <a:pos x="13" y="12"/>
                  </a:cxn>
                  <a:cxn ang="0">
                    <a:pos x="9" y="14"/>
                  </a:cxn>
                </a:cxnLst>
                <a:rect l="0" t="0" r="r" b="b"/>
                <a:pathLst>
                  <a:path w="31" h="17">
                    <a:moveTo>
                      <a:pt x="6" y="17"/>
                    </a:moveTo>
                    <a:lnTo>
                      <a:pt x="0" y="12"/>
                    </a:lnTo>
                    <a:lnTo>
                      <a:pt x="0" y="12"/>
                    </a:lnTo>
                    <a:lnTo>
                      <a:pt x="3" y="11"/>
                    </a:lnTo>
                    <a:lnTo>
                      <a:pt x="5" y="10"/>
                    </a:lnTo>
                    <a:lnTo>
                      <a:pt x="6" y="8"/>
                    </a:lnTo>
                    <a:lnTo>
                      <a:pt x="9" y="7"/>
                    </a:lnTo>
                    <a:lnTo>
                      <a:pt x="11" y="6"/>
                    </a:lnTo>
                    <a:lnTo>
                      <a:pt x="13" y="5"/>
                    </a:lnTo>
                    <a:lnTo>
                      <a:pt x="16" y="4"/>
                    </a:lnTo>
                    <a:lnTo>
                      <a:pt x="18" y="3"/>
                    </a:lnTo>
                    <a:lnTo>
                      <a:pt x="19" y="3"/>
                    </a:lnTo>
                    <a:lnTo>
                      <a:pt x="19" y="3"/>
                    </a:lnTo>
                    <a:lnTo>
                      <a:pt x="20" y="3"/>
                    </a:lnTo>
                    <a:lnTo>
                      <a:pt x="20" y="3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3" y="3"/>
                    </a:lnTo>
                    <a:lnTo>
                      <a:pt x="23" y="1"/>
                    </a:lnTo>
                    <a:lnTo>
                      <a:pt x="23" y="1"/>
                    </a:lnTo>
                    <a:lnTo>
                      <a:pt x="24" y="1"/>
                    </a:lnTo>
                    <a:lnTo>
                      <a:pt x="24" y="1"/>
                    </a:lnTo>
                    <a:lnTo>
                      <a:pt x="25" y="1"/>
                    </a:lnTo>
                    <a:lnTo>
                      <a:pt x="25" y="1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26" y="1"/>
                    </a:lnTo>
                    <a:lnTo>
                      <a:pt x="26" y="3"/>
                    </a:lnTo>
                    <a:lnTo>
                      <a:pt x="27" y="3"/>
                    </a:lnTo>
                    <a:lnTo>
                      <a:pt x="27" y="3"/>
                    </a:lnTo>
                    <a:lnTo>
                      <a:pt x="28" y="3"/>
                    </a:lnTo>
                    <a:lnTo>
                      <a:pt x="28" y="1"/>
                    </a:lnTo>
                    <a:lnTo>
                      <a:pt x="28" y="1"/>
                    </a:lnTo>
                    <a:lnTo>
                      <a:pt x="30" y="1"/>
                    </a:lnTo>
                    <a:lnTo>
                      <a:pt x="30" y="1"/>
                    </a:lnTo>
                    <a:lnTo>
                      <a:pt x="31" y="0"/>
                    </a:lnTo>
                    <a:lnTo>
                      <a:pt x="27" y="0"/>
                    </a:lnTo>
                    <a:lnTo>
                      <a:pt x="27" y="1"/>
                    </a:lnTo>
                    <a:lnTo>
                      <a:pt x="27" y="1"/>
                    </a:lnTo>
                    <a:lnTo>
                      <a:pt x="27" y="1"/>
                    </a:lnTo>
                    <a:lnTo>
                      <a:pt x="27" y="1"/>
                    </a:lnTo>
                    <a:lnTo>
                      <a:pt x="27" y="1"/>
                    </a:lnTo>
                    <a:lnTo>
                      <a:pt x="27" y="1"/>
                    </a:lnTo>
                    <a:lnTo>
                      <a:pt x="27" y="1"/>
                    </a:lnTo>
                    <a:lnTo>
                      <a:pt x="27" y="1"/>
                    </a:lnTo>
                    <a:lnTo>
                      <a:pt x="27" y="1"/>
                    </a:lnTo>
                    <a:lnTo>
                      <a:pt x="27" y="1"/>
                    </a:lnTo>
                    <a:lnTo>
                      <a:pt x="27" y="1"/>
                    </a:lnTo>
                    <a:lnTo>
                      <a:pt x="28" y="1"/>
                    </a:lnTo>
                    <a:lnTo>
                      <a:pt x="28" y="1"/>
                    </a:lnTo>
                    <a:lnTo>
                      <a:pt x="28" y="1"/>
                    </a:lnTo>
                    <a:lnTo>
                      <a:pt x="28" y="1"/>
                    </a:lnTo>
                    <a:lnTo>
                      <a:pt x="30" y="0"/>
                    </a:lnTo>
                    <a:lnTo>
                      <a:pt x="21" y="6"/>
                    </a:lnTo>
                    <a:lnTo>
                      <a:pt x="21" y="4"/>
                    </a:lnTo>
                    <a:lnTo>
                      <a:pt x="24" y="4"/>
                    </a:lnTo>
                    <a:lnTo>
                      <a:pt x="26" y="4"/>
                    </a:lnTo>
                    <a:lnTo>
                      <a:pt x="24" y="5"/>
                    </a:lnTo>
                    <a:lnTo>
                      <a:pt x="21" y="7"/>
                    </a:lnTo>
                    <a:lnTo>
                      <a:pt x="18" y="8"/>
                    </a:lnTo>
                    <a:lnTo>
                      <a:pt x="16" y="10"/>
                    </a:lnTo>
                    <a:lnTo>
                      <a:pt x="13" y="12"/>
                    </a:lnTo>
                    <a:lnTo>
                      <a:pt x="11" y="13"/>
                    </a:lnTo>
                    <a:lnTo>
                      <a:pt x="9" y="14"/>
                    </a:lnTo>
                    <a:lnTo>
                      <a:pt x="6" y="17"/>
                    </a:lnTo>
                    <a:close/>
                  </a:path>
                </a:pathLst>
              </a:custGeom>
              <a:solidFill>
                <a:srgbClr val="B6B69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12" name="Freeform 188"/>
              <p:cNvSpPr>
                <a:spLocks noEditPoints="1"/>
              </p:cNvSpPr>
              <p:nvPr/>
            </p:nvSpPr>
            <p:spPr bwMode="auto">
              <a:xfrm>
                <a:off x="5327651" y="3051175"/>
                <a:ext cx="206375" cy="280988"/>
              </a:xfrm>
              <a:custGeom>
                <a:avLst/>
                <a:gdLst/>
                <a:ahLst/>
                <a:cxnLst>
                  <a:cxn ang="0">
                    <a:pos x="389" y="5"/>
                  </a:cxn>
                  <a:cxn ang="0">
                    <a:pos x="383" y="0"/>
                  </a:cxn>
                  <a:cxn ang="0">
                    <a:pos x="383" y="0"/>
                  </a:cxn>
                  <a:cxn ang="0">
                    <a:pos x="379" y="2"/>
                  </a:cxn>
                  <a:cxn ang="0">
                    <a:pos x="374" y="5"/>
                  </a:cxn>
                  <a:cxn ang="0">
                    <a:pos x="369" y="6"/>
                  </a:cxn>
                  <a:cxn ang="0">
                    <a:pos x="366" y="8"/>
                  </a:cxn>
                  <a:cxn ang="0">
                    <a:pos x="361" y="10"/>
                  </a:cxn>
                  <a:cxn ang="0">
                    <a:pos x="356" y="13"/>
                  </a:cxn>
                  <a:cxn ang="0">
                    <a:pos x="352" y="14"/>
                  </a:cxn>
                  <a:cxn ang="0">
                    <a:pos x="348" y="16"/>
                  </a:cxn>
                  <a:cxn ang="0">
                    <a:pos x="348" y="16"/>
                  </a:cxn>
                  <a:cxn ang="0">
                    <a:pos x="347" y="16"/>
                  </a:cxn>
                  <a:cxn ang="0">
                    <a:pos x="347" y="18"/>
                  </a:cxn>
                  <a:cxn ang="0">
                    <a:pos x="347" y="18"/>
                  </a:cxn>
                  <a:cxn ang="0">
                    <a:pos x="347" y="18"/>
                  </a:cxn>
                  <a:cxn ang="0">
                    <a:pos x="347" y="18"/>
                  </a:cxn>
                  <a:cxn ang="0">
                    <a:pos x="346" y="18"/>
                  </a:cxn>
                  <a:cxn ang="0">
                    <a:pos x="346" y="18"/>
                  </a:cxn>
                  <a:cxn ang="0">
                    <a:pos x="351" y="21"/>
                  </a:cxn>
                  <a:cxn ang="0">
                    <a:pos x="356" y="25"/>
                  </a:cxn>
                  <a:cxn ang="0">
                    <a:pos x="361" y="22"/>
                  </a:cxn>
                  <a:cxn ang="0">
                    <a:pos x="365" y="20"/>
                  </a:cxn>
                  <a:cxn ang="0">
                    <a:pos x="369" y="18"/>
                  </a:cxn>
                  <a:cxn ang="0">
                    <a:pos x="373" y="14"/>
                  </a:cxn>
                  <a:cxn ang="0">
                    <a:pos x="378" y="12"/>
                  </a:cxn>
                  <a:cxn ang="0">
                    <a:pos x="381" y="9"/>
                  </a:cxn>
                  <a:cxn ang="0">
                    <a:pos x="385" y="7"/>
                  </a:cxn>
                  <a:cxn ang="0">
                    <a:pos x="389" y="5"/>
                  </a:cxn>
                  <a:cxn ang="0">
                    <a:pos x="0" y="463"/>
                  </a:cxn>
                  <a:cxn ang="0">
                    <a:pos x="2" y="466"/>
                  </a:cxn>
                  <a:cxn ang="0">
                    <a:pos x="12" y="474"/>
                  </a:cxn>
                  <a:cxn ang="0">
                    <a:pos x="23" y="482"/>
                  </a:cxn>
                  <a:cxn ang="0">
                    <a:pos x="35" y="490"/>
                  </a:cxn>
                  <a:cxn ang="0">
                    <a:pos x="35" y="490"/>
                  </a:cxn>
                  <a:cxn ang="0">
                    <a:pos x="35" y="493"/>
                  </a:cxn>
                  <a:cxn ang="0">
                    <a:pos x="36" y="495"/>
                  </a:cxn>
                  <a:cxn ang="0">
                    <a:pos x="36" y="497"/>
                  </a:cxn>
                  <a:cxn ang="0">
                    <a:pos x="36" y="500"/>
                  </a:cxn>
                  <a:cxn ang="0">
                    <a:pos x="37" y="501"/>
                  </a:cxn>
                  <a:cxn ang="0">
                    <a:pos x="37" y="503"/>
                  </a:cxn>
                  <a:cxn ang="0">
                    <a:pos x="38" y="505"/>
                  </a:cxn>
                  <a:cxn ang="0">
                    <a:pos x="38" y="508"/>
                  </a:cxn>
                  <a:cxn ang="0">
                    <a:pos x="42" y="531"/>
                  </a:cxn>
                  <a:cxn ang="0">
                    <a:pos x="35" y="524"/>
                  </a:cxn>
                  <a:cxn ang="0">
                    <a:pos x="29" y="516"/>
                  </a:cxn>
                  <a:cxn ang="0">
                    <a:pos x="23" y="508"/>
                  </a:cxn>
                  <a:cxn ang="0">
                    <a:pos x="17" y="500"/>
                  </a:cxn>
                  <a:cxn ang="0">
                    <a:pos x="12" y="491"/>
                  </a:cxn>
                  <a:cxn ang="0">
                    <a:pos x="8" y="482"/>
                  </a:cxn>
                  <a:cxn ang="0">
                    <a:pos x="3" y="473"/>
                  </a:cxn>
                  <a:cxn ang="0">
                    <a:pos x="0" y="463"/>
                  </a:cxn>
                </a:cxnLst>
                <a:rect l="0" t="0" r="r" b="b"/>
                <a:pathLst>
                  <a:path w="389" h="531">
                    <a:moveTo>
                      <a:pt x="389" y="5"/>
                    </a:moveTo>
                    <a:lnTo>
                      <a:pt x="383" y="0"/>
                    </a:lnTo>
                    <a:lnTo>
                      <a:pt x="383" y="0"/>
                    </a:lnTo>
                    <a:lnTo>
                      <a:pt x="379" y="2"/>
                    </a:lnTo>
                    <a:lnTo>
                      <a:pt x="374" y="5"/>
                    </a:lnTo>
                    <a:lnTo>
                      <a:pt x="369" y="6"/>
                    </a:lnTo>
                    <a:lnTo>
                      <a:pt x="366" y="8"/>
                    </a:lnTo>
                    <a:lnTo>
                      <a:pt x="361" y="10"/>
                    </a:lnTo>
                    <a:lnTo>
                      <a:pt x="356" y="13"/>
                    </a:lnTo>
                    <a:lnTo>
                      <a:pt x="352" y="14"/>
                    </a:lnTo>
                    <a:lnTo>
                      <a:pt x="348" y="16"/>
                    </a:lnTo>
                    <a:lnTo>
                      <a:pt x="348" y="16"/>
                    </a:lnTo>
                    <a:lnTo>
                      <a:pt x="347" y="16"/>
                    </a:lnTo>
                    <a:lnTo>
                      <a:pt x="347" y="18"/>
                    </a:lnTo>
                    <a:lnTo>
                      <a:pt x="347" y="18"/>
                    </a:lnTo>
                    <a:lnTo>
                      <a:pt x="347" y="18"/>
                    </a:lnTo>
                    <a:lnTo>
                      <a:pt x="347" y="18"/>
                    </a:lnTo>
                    <a:lnTo>
                      <a:pt x="346" y="18"/>
                    </a:lnTo>
                    <a:lnTo>
                      <a:pt x="346" y="18"/>
                    </a:lnTo>
                    <a:lnTo>
                      <a:pt x="351" y="21"/>
                    </a:lnTo>
                    <a:lnTo>
                      <a:pt x="356" y="25"/>
                    </a:lnTo>
                    <a:lnTo>
                      <a:pt x="361" y="22"/>
                    </a:lnTo>
                    <a:lnTo>
                      <a:pt x="365" y="20"/>
                    </a:lnTo>
                    <a:lnTo>
                      <a:pt x="369" y="18"/>
                    </a:lnTo>
                    <a:lnTo>
                      <a:pt x="373" y="14"/>
                    </a:lnTo>
                    <a:lnTo>
                      <a:pt x="378" y="12"/>
                    </a:lnTo>
                    <a:lnTo>
                      <a:pt x="381" y="9"/>
                    </a:lnTo>
                    <a:lnTo>
                      <a:pt x="385" y="7"/>
                    </a:lnTo>
                    <a:lnTo>
                      <a:pt x="389" y="5"/>
                    </a:lnTo>
                    <a:close/>
                    <a:moveTo>
                      <a:pt x="0" y="463"/>
                    </a:moveTo>
                    <a:lnTo>
                      <a:pt x="2" y="466"/>
                    </a:lnTo>
                    <a:lnTo>
                      <a:pt x="12" y="474"/>
                    </a:lnTo>
                    <a:lnTo>
                      <a:pt x="23" y="482"/>
                    </a:lnTo>
                    <a:lnTo>
                      <a:pt x="35" y="490"/>
                    </a:lnTo>
                    <a:lnTo>
                      <a:pt x="35" y="490"/>
                    </a:lnTo>
                    <a:lnTo>
                      <a:pt x="35" y="493"/>
                    </a:lnTo>
                    <a:lnTo>
                      <a:pt x="36" y="495"/>
                    </a:lnTo>
                    <a:lnTo>
                      <a:pt x="36" y="497"/>
                    </a:lnTo>
                    <a:lnTo>
                      <a:pt x="36" y="500"/>
                    </a:lnTo>
                    <a:lnTo>
                      <a:pt x="37" y="501"/>
                    </a:lnTo>
                    <a:lnTo>
                      <a:pt x="37" y="503"/>
                    </a:lnTo>
                    <a:lnTo>
                      <a:pt x="38" y="505"/>
                    </a:lnTo>
                    <a:lnTo>
                      <a:pt x="38" y="508"/>
                    </a:lnTo>
                    <a:lnTo>
                      <a:pt x="42" y="531"/>
                    </a:lnTo>
                    <a:lnTo>
                      <a:pt x="35" y="524"/>
                    </a:lnTo>
                    <a:lnTo>
                      <a:pt x="29" y="516"/>
                    </a:lnTo>
                    <a:lnTo>
                      <a:pt x="23" y="508"/>
                    </a:lnTo>
                    <a:lnTo>
                      <a:pt x="17" y="500"/>
                    </a:lnTo>
                    <a:lnTo>
                      <a:pt x="12" y="491"/>
                    </a:lnTo>
                    <a:lnTo>
                      <a:pt x="8" y="482"/>
                    </a:lnTo>
                    <a:lnTo>
                      <a:pt x="3" y="473"/>
                    </a:lnTo>
                    <a:lnTo>
                      <a:pt x="0" y="463"/>
                    </a:lnTo>
                    <a:close/>
                  </a:path>
                </a:pathLst>
              </a:custGeom>
              <a:solidFill>
                <a:srgbClr val="BABA9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13" name="Freeform 189"/>
              <p:cNvSpPr>
                <a:spLocks noEditPoints="1"/>
              </p:cNvSpPr>
              <p:nvPr/>
            </p:nvSpPr>
            <p:spPr bwMode="auto">
              <a:xfrm>
                <a:off x="5322888" y="3060700"/>
                <a:ext cx="193675" cy="249238"/>
              </a:xfrm>
              <a:custGeom>
                <a:avLst/>
                <a:gdLst/>
                <a:ahLst/>
                <a:cxnLst>
                  <a:cxn ang="0">
                    <a:pos x="366" y="7"/>
                  </a:cxn>
                  <a:cxn ang="0">
                    <a:pos x="361" y="3"/>
                  </a:cxn>
                  <a:cxn ang="0">
                    <a:pos x="356" y="0"/>
                  </a:cxn>
                  <a:cxn ang="0">
                    <a:pos x="351" y="2"/>
                  </a:cxn>
                  <a:cxn ang="0">
                    <a:pos x="347" y="5"/>
                  </a:cxn>
                  <a:cxn ang="0">
                    <a:pos x="342" y="8"/>
                  </a:cxn>
                  <a:cxn ang="0">
                    <a:pos x="337" y="10"/>
                  </a:cxn>
                  <a:cxn ang="0">
                    <a:pos x="333" y="12"/>
                  </a:cxn>
                  <a:cxn ang="0">
                    <a:pos x="329" y="15"/>
                  </a:cxn>
                  <a:cxn ang="0">
                    <a:pos x="324" y="17"/>
                  </a:cxn>
                  <a:cxn ang="0">
                    <a:pos x="320" y="18"/>
                  </a:cxn>
                  <a:cxn ang="0">
                    <a:pos x="321" y="19"/>
                  </a:cxn>
                  <a:cxn ang="0">
                    <a:pos x="335" y="28"/>
                  </a:cxn>
                  <a:cxn ang="0">
                    <a:pos x="338" y="25"/>
                  </a:cxn>
                  <a:cxn ang="0">
                    <a:pos x="343" y="23"/>
                  </a:cxn>
                  <a:cxn ang="0">
                    <a:pos x="347" y="19"/>
                  </a:cxn>
                  <a:cxn ang="0">
                    <a:pos x="351" y="17"/>
                  </a:cxn>
                  <a:cxn ang="0">
                    <a:pos x="355" y="15"/>
                  </a:cxn>
                  <a:cxn ang="0">
                    <a:pos x="359" y="12"/>
                  </a:cxn>
                  <a:cxn ang="0">
                    <a:pos x="363" y="9"/>
                  </a:cxn>
                  <a:cxn ang="0">
                    <a:pos x="366" y="7"/>
                  </a:cxn>
                  <a:cxn ang="0">
                    <a:pos x="10" y="445"/>
                  </a:cxn>
                  <a:cxn ang="0">
                    <a:pos x="12" y="448"/>
                  </a:cxn>
                  <a:cxn ang="0">
                    <a:pos x="22" y="456"/>
                  </a:cxn>
                  <a:cxn ang="0">
                    <a:pos x="33" y="464"/>
                  </a:cxn>
                  <a:cxn ang="0">
                    <a:pos x="45" y="472"/>
                  </a:cxn>
                  <a:cxn ang="0">
                    <a:pos x="45" y="472"/>
                  </a:cxn>
                  <a:cxn ang="0">
                    <a:pos x="44" y="466"/>
                  </a:cxn>
                  <a:cxn ang="0">
                    <a:pos x="44" y="461"/>
                  </a:cxn>
                  <a:cxn ang="0">
                    <a:pos x="42" y="455"/>
                  </a:cxn>
                  <a:cxn ang="0">
                    <a:pos x="42" y="449"/>
                  </a:cxn>
                  <a:cxn ang="0">
                    <a:pos x="41" y="443"/>
                  </a:cxn>
                  <a:cxn ang="0">
                    <a:pos x="41" y="437"/>
                  </a:cxn>
                  <a:cxn ang="0">
                    <a:pos x="41" y="431"/>
                  </a:cxn>
                  <a:cxn ang="0">
                    <a:pos x="41" y="425"/>
                  </a:cxn>
                  <a:cxn ang="0">
                    <a:pos x="27" y="413"/>
                  </a:cxn>
                  <a:cxn ang="0">
                    <a:pos x="11" y="395"/>
                  </a:cxn>
                  <a:cxn ang="0">
                    <a:pos x="0" y="381"/>
                  </a:cxn>
                  <a:cxn ang="0">
                    <a:pos x="0" y="389"/>
                  </a:cxn>
                  <a:cxn ang="0">
                    <a:pos x="0" y="397"/>
                  </a:cxn>
                  <a:cxn ang="0">
                    <a:pos x="1" y="406"/>
                  </a:cxn>
                  <a:cxn ang="0">
                    <a:pos x="3" y="414"/>
                  </a:cxn>
                  <a:cxn ang="0">
                    <a:pos x="4" y="422"/>
                  </a:cxn>
                  <a:cxn ang="0">
                    <a:pos x="6" y="430"/>
                  </a:cxn>
                  <a:cxn ang="0">
                    <a:pos x="7" y="437"/>
                  </a:cxn>
                  <a:cxn ang="0">
                    <a:pos x="10" y="445"/>
                  </a:cxn>
                </a:cxnLst>
                <a:rect l="0" t="0" r="r" b="b"/>
                <a:pathLst>
                  <a:path w="366" h="472">
                    <a:moveTo>
                      <a:pt x="366" y="7"/>
                    </a:moveTo>
                    <a:lnTo>
                      <a:pt x="361" y="3"/>
                    </a:lnTo>
                    <a:lnTo>
                      <a:pt x="356" y="0"/>
                    </a:lnTo>
                    <a:lnTo>
                      <a:pt x="351" y="2"/>
                    </a:lnTo>
                    <a:lnTo>
                      <a:pt x="347" y="5"/>
                    </a:lnTo>
                    <a:lnTo>
                      <a:pt x="342" y="8"/>
                    </a:lnTo>
                    <a:lnTo>
                      <a:pt x="337" y="10"/>
                    </a:lnTo>
                    <a:lnTo>
                      <a:pt x="333" y="12"/>
                    </a:lnTo>
                    <a:lnTo>
                      <a:pt x="329" y="15"/>
                    </a:lnTo>
                    <a:lnTo>
                      <a:pt x="324" y="17"/>
                    </a:lnTo>
                    <a:lnTo>
                      <a:pt x="320" y="18"/>
                    </a:lnTo>
                    <a:lnTo>
                      <a:pt x="321" y="19"/>
                    </a:lnTo>
                    <a:lnTo>
                      <a:pt x="335" y="28"/>
                    </a:lnTo>
                    <a:lnTo>
                      <a:pt x="338" y="25"/>
                    </a:lnTo>
                    <a:lnTo>
                      <a:pt x="343" y="23"/>
                    </a:lnTo>
                    <a:lnTo>
                      <a:pt x="347" y="19"/>
                    </a:lnTo>
                    <a:lnTo>
                      <a:pt x="351" y="17"/>
                    </a:lnTo>
                    <a:lnTo>
                      <a:pt x="355" y="15"/>
                    </a:lnTo>
                    <a:lnTo>
                      <a:pt x="359" y="12"/>
                    </a:lnTo>
                    <a:lnTo>
                      <a:pt x="363" y="9"/>
                    </a:lnTo>
                    <a:lnTo>
                      <a:pt x="366" y="7"/>
                    </a:lnTo>
                    <a:close/>
                    <a:moveTo>
                      <a:pt x="10" y="445"/>
                    </a:moveTo>
                    <a:lnTo>
                      <a:pt x="12" y="448"/>
                    </a:lnTo>
                    <a:lnTo>
                      <a:pt x="22" y="456"/>
                    </a:lnTo>
                    <a:lnTo>
                      <a:pt x="33" y="464"/>
                    </a:lnTo>
                    <a:lnTo>
                      <a:pt x="45" y="472"/>
                    </a:lnTo>
                    <a:lnTo>
                      <a:pt x="45" y="472"/>
                    </a:lnTo>
                    <a:lnTo>
                      <a:pt x="44" y="466"/>
                    </a:lnTo>
                    <a:lnTo>
                      <a:pt x="44" y="461"/>
                    </a:lnTo>
                    <a:lnTo>
                      <a:pt x="42" y="455"/>
                    </a:lnTo>
                    <a:lnTo>
                      <a:pt x="42" y="449"/>
                    </a:lnTo>
                    <a:lnTo>
                      <a:pt x="41" y="443"/>
                    </a:lnTo>
                    <a:lnTo>
                      <a:pt x="41" y="437"/>
                    </a:lnTo>
                    <a:lnTo>
                      <a:pt x="41" y="431"/>
                    </a:lnTo>
                    <a:lnTo>
                      <a:pt x="41" y="425"/>
                    </a:lnTo>
                    <a:lnTo>
                      <a:pt x="27" y="413"/>
                    </a:lnTo>
                    <a:lnTo>
                      <a:pt x="11" y="395"/>
                    </a:lnTo>
                    <a:lnTo>
                      <a:pt x="0" y="381"/>
                    </a:lnTo>
                    <a:lnTo>
                      <a:pt x="0" y="389"/>
                    </a:lnTo>
                    <a:lnTo>
                      <a:pt x="0" y="397"/>
                    </a:lnTo>
                    <a:lnTo>
                      <a:pt x="1" y="406"/>
                    </a:lnTo>
                    <a:lnTo>
                      <a:pt x="3" y="414"/>
                    </a:lnTo>
                    <a:lnTo>
                      <a:pt x="4" y="422"/>
                    </a:lnTo>
                    <a:lnTo>
                      <a:pt x="6" y="430"/>
                    </a:lnTo>
                    <a:lnTo>
                      <a:pt x="7" y="437"/>
                    </a:lnTo>
                    <a:lnTo>
                      <a:pt x="10" y="445"/>
                    </a:lnTo>
                    <a:close/>
                  </a:path>
                </a:pathLst>
              </a:custGeom>
              <a:solidFill>
                <a:srgbClr val="BFBFA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14" name="Freeform 190"/>
              <p:cNvSpPr>
                <a:spLocks noEditPoints="1"/>
              </p:cNvSpPr>
              <p:nvPr/>
            </p:nvSpPr>
            <p:spPr bwMode="auto">
              <a:xfrm>
                <a:off x="5322888" y="3070225"/>
                <a:ext cx="176213" cy="214313"/>
              </a:xfrm>
              <a:custGeom>
                <a:avLst/>
                <a:gdLst/>
                <a:ahLst/>
                <a:cxnLst>
                  <a:cxn ang="0">
                    <a:pos x="335" y="10"/>
                  </a:cxn>
                  <a:cxn ang="0">
                    <a:pos x="321" y="1"/>
                  </a:cxn>
                  <a:cxn ang="0">
                    <a:pos x="320" y="0"/>
                  </a:cxn>
                  <a:cxn ang="0">
                    <a:pos x="319" y="1"/>
                  </a:cxn>
                  <a:cxn ang="0">
                    <a:pos x="317" y="1"/>
                  </a:cxn>
                  <a:cxn ang="0">
                    <a:pos x="317" y="1"/>
                  </a:cxn>
                  <a:cxn ang="0">
                    <a:pos x="316" y="1"/>
                  </a:cxn>
                  <a:cxn ang="0">
                    <a:pos x="316" y="3"/>
                  </a:cxn>
                  <a:cxn ang="0">
                    <a:pos x="315" y="3"/>
                  </a:cxn>
                  <a:cxn ang="0">
                    <a:pos x="315" y="3"/>
                  </a:cxn>
                  <a:cxn ang="0">
                    <a:pos x="314" y="3"/>
                  </a:cxn>
                  <a:cxn ang="0">
                    <a:pos x="309" y="5"/>
                  </a:cxn>
                  <a:cxn ang="0">
                    <a:pos x="306" y="7"/>
                  </a:cxn>
                  <a:cxn ang="0">
                    <a:pos x="301" y="10"/>
                  </a:cxn>
                  <a:cxn ang="0">
                    <a:pos x="297" y="12"/>
                  </a:cxn>
                  <a:cxn ang="0">
                    <a:pos x="293" y="14"/>
                  </a:cxn>
                  <a:cxn ang="0">
                    <a:pos x="289" y="17"/>
                  </a:cxn>
                  <a:cxn ang="0">
                    <a:pos x="285" y="19"/>
                  </a:cxn>
                  <a:cxn ang="0">
                    <a:pos x="281" y="22"/>
                  </a:cxn>
                  <a:cxn ang="0">
                    <a:pos x="286" y="24"/>
                  </a:cxn>
                  <a:cxn ang="0">
                    <a:pos x="302" y="32"/>
                  </a:cxn>
                  <a:cxn ang="0">
                    <a:pos x="307" y="29"/>
                  </a:cxn>
                  <a:cxn ang="0">
                    <a:pos x="310" y="26"/>
                  </a:cxn>
                  <a:cxn ang="0">
                    <a:pos x="315" y="24"/>
                  </a:cxn>
                  <a:cxn ang="0">
                    <a:pos x="319" y="21"/>
                  </a:cxn>
                  <a:cxn ang="0">
                    <a:pos x="322" y="18"/>
                  </a:cxn>
                  <a:cxn ang="0">
                    <a:pos x="327" y="15"/>
                  </a:cxn>
                  <a:cxn ang="0">
                    <a:pos x="330" y="13"/>
                  </a:cxn>
                  <a:cxn ang="0">
                    <a:pos x="335" y="10"/>
                  </a:cxn>
                  <a:cxn ang="0">
                    <a:pos x="0" y="363"/>
                  </a:cxn>
                  <a:cxn ang="0">
                    <a:pos x="11" y="377"/>
                  </a:cxn>
                  <a:cxn ang="0">
                    <a:pos x="27" y="395"/>
                  </a:cxn>
                  <a:cxn ang="0">
                    <a:pos x="41" y="407"/>
                  </a:cxn>
                  <a:cxn ang="0">
                    <a:pos x="41" y="402"/>
                  </a:cxn>
                  <a:cxn ang="0">
                    <a:pos x="41" y="396"/>
                  </a:cxn>
                  <a:cxn ang="0">
                    <a:pos x="42" y="390"/>
                  </a:cxn>
                  <a:cxn ang="0">
                    <a:pos x="42" y="384"/>
                  </a:cxn>
                  <a:cxn ang="0">
                    <a:pos x="42" y="377"/>
                  </a:cxn>
                  <a:cxn ang="0">
                    <a:pos x="42" y="371"/>
                  </a:cxn>
                  <a:cxn ang="0">
                    <a:pos x="44" y="365"/>
                  </a:cxn>
                  <a:cxn ang="0">
                    <a:pos x="44" y="359"/>
                  </a:cxn>
                  <a:cxn ang="0">
                    <a:pos x="39" y="355"/>
                  </a:cxn>
                  <a:cxn ang="0">
                    <a:pos x="26" y="338"/>
                  </a:cxn>
                  <a:cxn ang="0">
                    <a:pos x="15" y="321"/>
                  </a:cxn>
                  <a:cxn ang="0">
                    <a:pos x="10" y="309"/>
                  </a:cxn>
                  <a:cxn ang="0">
                    <a:pos x="8" y="315"/>
                  </a:cxn>
                  <a:cxn ang="0">
                    <a:pos x="6" y="322"/>
                  </a:cxn>
                  <a:cxn ang="0">
                    <a:pos x="5" y="329"/>
                  </a:cxn>
                  <a:cxn ang="0">
                    <a:pos x="3" y="335"/>
                  </a:cxn>
                  <a:cxn ang="0">
                    <a:pos x="3" y="342"/>
                  </a:cxn>
                  <a:cxn ang="0">
                    <a:pos x="1" y="349"/>
                  </a:cxn>
                  <a:cxn ang="0">
                    <a:pos x="0" y="356"/>
                  </a:cxn>
                  <a:cxn ang="0">
                    <a:pos x="0" y="363"/>
                  </a:cxn>
                </a:cxnLst>
                <a:rect l="0" t="0" r="r" b="b"/>
                <a:pathLst>
                  <a:path w="335" h="407">
                    <a:moveTo>
                      <a:pt x="335" y="10"/>
                    </a:moveTo>
                    <a:lnTo>
                      <a:pt x="321" y="1"/>
                    </a:lnTo>
                    <a:lnTo>
                      <a:pt x="320" y="0"/>
                    </a:lnTo>
                    <a:lnTo>
                      <a:pt x="319" y="1"/>
                    </a:lnTo>
                    <a:lnTo>
                      <a:pt x="317" y="1"/>
                    </a:lnTo>
                    <a:lnTo>
                      <a:pt x="317" y="1"/>
                    </a:lnTo>
                    <a:lnTo>
                      <a:pt x="316" y="1"/>
                    </a:lnTo>
                    <a:lnTo>
                      <a:pt x="316" y="3"/>
                    </a:lnTo>
                    <a:lnTo>
                      <a:pt x="315" y="3"/>
                    </a:lnTo>
                    <a:lnTo>
                      <a:pt x="315" y="3"/>
                    </a:lnTo>
                    <a:lnTo>
                      <a:pt x="314" y="3"/>
                    </a:lnTo>
                    <a:lnTo>
                      <a:pt x="309" y="5"/>
                    </a:lnTo>
                    <a:lnTo>
                      <a:pt x="306" y="7"/>
                    </a:lnTo>
                    <a:lnTo>
                      <a:pt x="301" y="10"/>
                    </a:lnTo>
                    <a:lnTo>
                      <a:pt x="297" y="12"/>
                    </a:lnTo>
                    <a:lnTo>
                      <a:pt x="293" y="14"/>
                    </a:lnTo>
                    <a:lnTo>
                      <a:pt x="289" y="17"/>
                    </a:lnTo>
                    <a:lnTo>
                      <a:pt x="285" y="19"/>
                    </a:lnTo>
                    <a:lnTo>
                      <a:pt x="281" y="22"/>
                    </a:lnTo>
                    <a:lnTo>
                      <a:pt x="286" y="24"/>
                    </a:lnTo>
                    <a:lnTo>
                      <a:pt x="302" y="32"/>
                    </a:lnTo>
                    <a:lnTo>
                      <a:pt x="307" y="29"/>
                    </a:lnTo>
                    <a:lnTo>
                      <a:pt x="310" y="26"/>
                    </a:lnTo>
                    <a:lnTo>
                      <a:pt x="315" y="24"/>
                    </a:lnTo>
                    <a:lnTo>
                      <a:pt x="319" y="21"/>
                    </a:lnTo>
                    <a:lnTo>
                      <a:pt x="322" y="18"/>
                    </a:lnTo>
                    <a:lnTo>
                      <a:pt x="327" y="15"/>
                    </a:lnTo>
                    <a:lnTo>
                      <a:pt x="330" y="13"/>
                    </a:lnTo>
                    <a:lnTo>
                      <a:pt x="335" y="10"/>
                    </a:lnTo>
                    <a:close/>
                    <a:moveTo>
                      <a:pt x="0" y="363"/>
                    </a:moveTo>
                    <a:lnTo>
                      <a:pt x="11" y="377"/>
                    </a:lnTo>
                    <a:lnTo>
                      <a:pt x="27" y="395"/>
                    </a:lnTo>
                    <a:lnTo>
                      <a:pt x="41" y="407"/>
                    </a:lnTo>
                    <a:lnTo>
                      <a:pt x="41" y="402"/>
                    </a:lnTo>
                    <a:lnTo>
                      <a:pt x="41" y="396"/>
                    </a:lnTo>
                    <a:lnTo>
                      <a:pt x="42" y="390"/>
                    </a:lnTo>
                    <a:lnTo>
                      <a:pt x="42" y="384"/>
                    </a:lnTo>
                    <a:lnTo>
                      <a:pt x="42" y="377"/>
                    </a:lnTo>
                    <a:lnTo>
                      <a:pt x="42" y="371"/>
                    </a:lnTo>
                    <a:lnTo>
                      <a:pt x="44" y="365"/>
                    </a:lnTo>
                    <a:lnTo>
                      <a:pt x="44" y="359"/>
                    </a:lnTo>
                    <a:lnTo>
                      <a:pt x="39" y="355"/>
                    </a:lnTo>
                    <a:lnTo>
                      <a:pt x="26" y="338"/>
                    </a:lnTo>
                    <a:lnTo>
                      <a:pt x="15" y="321"/>
                    </a:lnTo>
                    <a:lnTo>
                      <a:pt x="10" y="309"/>
                    </a:lnTo>
                    <a:lnTo>
                      <a:pt x="8" y="315"/>
                    </a:lnTo>
                    <a:lnTo>
                      <a:pt x="6" y="322"/>
                    </a:lnTo>
                    <a:lnTo>
                      <a:pt x="5" y="329"/>
                    </a:lnTo>
                    <a:lnTo>
                      <a:pt x="3" y="335"/>
                    </a:lnTo>
                    <a:lnTo>
                      <a:pt x="3" y="342"/>
                    </a:lnTo>
                    <a:lnTo>
                      <a:pt x="1" y="349"/>
                    </a:lnTo>
                    <a:lnTo>
                      <a:pt x="0" y="356"/>
                    </a:lnTo>
                    <a:lnTo>
                      <a:pt x="0" y="363"/>
                    </a:lnTo>
                    <a:close/>
                  </a:path>
                </a:pathLst>
              </a:custGeom>
              <a:solidFill>
                <a:srgbClr val="C4C4A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15" name="Freeform 191"/>
              <p:cNvSpPr>
                <a:spLocks noEditPoints="1"/>
              </p:cNvSpPr>
              <p:nvPr/>
            </p:nvSpPr>
            <p:spPr bwMode="auto">
              <a:xfrm>
                <a:off x="5327651" y="3081338"/>
                <a:ext cx="153988" cy="177800"/>
              </a:xfrm>
              <a:custGeom>
                <a:avLst/>
                <a:gdLst/>
                <a:ahLst/>
                <a:cxnLst>
                  <a:cxn ang="0">
                    <a:pos x="276" y="2"/>
                  </a:cxn>
                  <a:cxn ang="0">
                    <a:pos x="266" y="3"/>
                  </a:cxn>
                  <a:cxn ang="0">
                    <a:pos x="259" y="7"/>
                  </a:cxn>
                  <a:cxn ang="0">
                    <a:pos x="251" y="12"/>
                  </a:cxn>
                  <a:cxn ang="0">
                    <a:pos x="244" y="18"/>
                  </a:cxn>
                  <a:cxn ang="0">
                    <a:pos x="239" y="22"/>
                  </a:cxn>
                  <a:cxn ang="0">
                    <a:pos x="237" y="23"/>
                  </a:cxn>
                  <a:cxn ang="0">
                    <a:pos x="235" y="24"/>
                  </a:cxn>
                  <a:cxn ang="0">
                    <a:pos x="234" y="25"/>
                  </a:cxn>
                  <a:cxn ang="0">
                    <a:pos x="245" y="29"/>
                  </a:cxn>
                  <a:cxn ang="0">
                    <a:pos x="263" y="31"/>
                  </a:cxn>
                  <a:cxn ang="0">
                    <a:pos x="271" y="25"/>
                  </a:cxn>
                  <a:cxn ang="0">
                    <a:pos x="279" y="19"/>
                  </a:cxn>
                  <a:cxn ang="0">
                    <a:pos x="289" y="13"/>
                  </a:cxn>
                  <a:cxn ang="0">
                    <a:pos x="0" y="287"/>
                  </a:cxn>
                  <a:cxn ang="0">
                    <a:pos x="16" y="316"/>
                  </a:cxn>
                  <a:cxn ang="0">
                    <a:pos x="34" y="337"/>
                  </a:cxn>
                  <a:cxn ang="0">
                    <a:pos x="34" y="334"/>
                  </a:cxn>
                  <a:cxn ang="0">
                    <a:pos x="34" y="330"/>
                  </a:cxn>
                  <a:cxn ang="0">
                    <a:pos x="34" y="327"/>
                  </a:cxn>
                  <a:cxn ang="0">
                    <a:pos x="34" y="323"/>
                  </a:cxn>
                  <a:cxn ang="0">
                    <a:pos x="36" y="315"/>
                  </a:cxn>
                  <a:cxn ang="0">
                    <a:pos x="38" y="307"/>
                  </a:cxn>
                  <a:cxn ang="0">
                    <a:pos x="41" y="300"/>
                  </a:cxn>
                  <a:cxn ang="0">
                    <a:pos x="43" y="292"/>
                  </a:cxn>
                  <a:cxn ang="0">
                    <a:pos x="29" y="266"/>
                  </a:cxn>
                  <a:cxn ang="0">
                    <a:pos x="19" y="236"/>
                  </a:cxn>
                  <a:cxn ang="0">
                    <a:pos x="16" y="247"/>
                  </a:cxn>
                  <a:cxn ang="0">
                    <a:pos x="12" y="260"/>
                  </a:cxn>
                  <a:cxn ang="0">
                    <a:pos x="8" y="271"/>
                  </a:cxn>
                  <a:cxn ang="0">
                    <a:pos x="2" y="281"/>
                  </a:cxn>
                  <a:cxn ang="0">
                    <a:pos x="2" y="282"/>
                  </a:cxn>
                  <a:cxn ang="0">
                    <a:pos x="1" y="284"/>
                  </a:cxn>
                  <a:cxn ang="0">
                    <a:pos x="1" y="286"/>
                  </a:cxn>
                  <a:cxn ang="0">
                    <a:pos x="0" y="287"/>
                  </a:cxn>
                </a:cxnLst>
                <a:rect l="0" t="0" r="r" b="b"/>
                <a:pathLst>
                  <a:path w="292" h="337">
                    <a:moveTo>
                      <a:pt x="292" y="10"/>
                    </a:moveTo>
                    <a:lnTo>
                      <a:pt x="276" y="2"/>
                    </a:lnTo>
                    <a:lnTo>
                      <a:pt x="271" y="0"/>
                    </a:lnTo>
                    <a:lnTo>
                      <a:pt x="266" y="3"/>
                    </a:lnTo>
                    <a:lnTo>
                      <a:pt x="263" y="5"/>
                    </a:lnTo>
                    <a:lnTo>
                      <a:pt x="259" y="7"/>
                    </a:lnTo>
                    <a:lnTo>
                      <a:pt x="255" y="10"/>
                    </a:lnTo>
                    <a:lnTo>
                      <a:pt x="251" y="12"/>
                    </a:lnTo>
                    <a:lnTo>
                      <a:pt x="248" y="15"/>
                    </a:lnTo>
                    <a:lnTo>
                      <a:pt x="244" y="18"/>
                    </a:lnTo>
                    <a:lnTo>
                      <a:pt x="241" y="20"/>
                    </a:lnTo>
                    <a:lnTo>
                      <a:pt x="239" y="22"/>
                    </a:lnTo>
                    <a:lnTo>
                      <a:pt x="238" y="22"/>
                    </a:lnTo>
                    <a:lnTo>
                      <a:pt x="237" y="23"/>
                    </a:lnTo>
                    <a:lnTo>
                      <a:pt x="236" y="23"/>
                    </a:lnTo>
                    <a:lnTo>
                      <a:pt x="235" y="24"/>
                    </a:lnTo>
                    <a:lnTo>
                      <a:pt x="235" y="24"/>
                    </a:lnTo>
                    <a:lnTo>
                      <a:pt x="234" y="25"/>
                    </a:lnTo>
                    <a:lnTo>
                      <a:pt x="232" y="25"/>
                    </a:lnTo>
                    <a:lnTo>
                      <a:pt x="245" y="29"/>
                    </a:lnTo>
                    <a:lnTo>
                      <a:pt x="259" y="33"/>
                    </a:lnTo>
                    <a:lnTo>
                      <a:pt x="263" y="31"/>
                    </a:lnTo>
                    <a:lnTo>
                      <a:pt x="268" y="27"/>
                    </a:lnTo>
                    <a:lnTo>
                      <a:pt x="271" y="25"/>
                    </a:lnTo>
                    <a:lnTo>
                      <a:pt x="276" y="22"/>
                    </a:lnTo>
                    <a:lnTo>
                      <a:pt x="279" y="19"/>
                    </a:lnTo>
                    <a:lnTo>
                      <a:pt x="284" y="16"/>
                    </a:lnTo>
                    <a:lnTo>
                      <a:pt x="289" y="13"/>
                    </a:lnTo>
                    <a:lnTo>
                      <a:pt x="292" y="10"/>
                    </a:lnTo>
                    <a:close/>
                    <a:moveTo>
                      <a:pt x="0" y="287"/>
                    </a:moveTo>
                    <a:lnTo>
                      <a:pt x="5" y="299"/>
                    </a:lnTo>
                    <a:lnTo>
                      <a:pt x="16" y="316"/>
                    </a:lnTo>
                    <a:lnTo>
                      <a:pt x="29" y="333"/>
                    </a:lnTo>
                    <a:lnTo>
                      <a:pt x="34" y="337"/>
                    </a:lnTo>
                    <a:lnTo>
                      <a:pt x="34" y="336"/>
                    </a:lnTo>
                    <a:lnTo>
                      <a:pt x="34" y="334"/>
                    </a:lnTo>
                    <a:lnTo>
                      <a:pt x="34" y="333"/>
                    </a:lnTo>
                    <a:lnTo>
                      <a:pt x="34" y="330"/>
                    </a:lnTo>
                    <a:lnTo>
                      <a:pt x="34" y="328"/>
                    </a:lnTo>
                    <a:lnTo>
                      <a:pt x="34" y="327"/>
                    </a:lnTo>
                    <a:lnTo>
                      <a:pt x="34" y="325"/>
                    </a:lnTo>
                    <a:lnTo>
                      <a:pt x="34" y="323"/>
                    </a:lnTo>
                    <a:lnTo>
                      <a:pt x="35" y="320"/>
                    </a:lnTo>
                    <a:lnTo>
                      <a:pt x="36" y="315"/>
                    </a:lnTo>
                    <a:lnTo>
                      <a:pt x="37" y="312"/>
                    </a:lnTo>
                    <a:lnTo>
                      <a:pt x="38" y="307"/>
                    </a:lnTo>
                    <a:lnTo>
                      <a:pt x="39" y="303"/>
                    </a:lnTo>
                    <a:lnTo>
                      <a:pt x="41" y="300"/>
                    </a:lnTo>
                    <a:lnTo>
                      <a:pt x="42" y="295"/>
                    </a:lnTo>
                    <a:lnTo>
                      <a:pt x="43" y="292"/>
                    </a:lnTo>
                    <a:lnTo>
                      <a:pt x="37" y="282"/>
                    </a:lnTo>
                    <a:lnTo>
                      <a:pt x="29" y="266"/>
                    </a:lnTo>
                    <a:lnTo>
                      <a:pt x="23" y="250"/>
                    </a:lnTo>
                    <a:lnTo>
                      <a:pt x="19" y="236"/>
                    </a:lnTo>
                    <a:lnTo>
                      <a:pt x="18" y="241"/>
                    </a:lnTo>
                    <a:lnTo>
                      <a:pt x="16" y="247"/>
                    </a:lnTo>
                    <a:lnTo>
                      <a:pt x="15" y="254"/>
                    </a:lnTo>
                    <a:lnTo>
                      <a:pt x="12" y="260"/>
                    </a:lnTo>
                    <a:lnTo>
                      <a:pt x="10" y="265"/>
                    </a:lnTo>
                    <a:lnTo>
                      <a:pt x="8" y="271"/>
                    </a:lnTo>
                    <a:lnTo>
                      <a:pt x="5" y="277"/>
                    </a:lnTo>
                    <a:lnTo>
                      <a:pt x="2" y="281"/>
                    </a:lnTo>
                    <a:lnTo>
                      <a:pt x="2" y="282"/>
                    </a:lnTo>
                    <a:lnTo>
                      <a:pt x="2" y="282"/>
                    </a:lnTo>
                    <a:lnTo>
                      <a:pt x="1" y="284"/>
                    </a:lnTo>
                    <a:lnTo>
                      <a:pt x="1" y="284"/>
                    </a:lnTo>
                    <a:lnTo>
                      <a:pt x="1" y="285"/>
                    </a:lnTo>
                    <a:lnTo>
                      <a:pt x="1" y="286"/>
                    </a:lnTo>
                    <a:lnTo>
                      <a:pt x="1" y="286"/>
                    </a:lnTo>
                    <a:lnTo>
                      <a:pt x="0" y="287"/>
                    </a:lnTo>
                    <a:close/>
                  </a:path>
                </a:pathLst>
              </a:custGeom>
              <a:solidFill>
                <a:srgbClr val="C8C8B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16" name="Freeform 192"/>
              <p:cNvSpPr>
                <a:spLocks noEditPoints="1"/>
              </p:cNvSpPr>
              <p:nvPr/>
            </p:nvSpPr>
            <p:spPr bwMode="auto">
              <a:xfrm>
                <a:off x="5337176" y="3094038"/>
                <a:ext cx="127000" cy="141288"/>
              </a:xfrm>
              <a:custGeom>
                <a:avLst/>
                <a:gdLst/>
                <a:ahLst/>
                <a:cxnLst>
                  <a:cxn ang="0">
                    <a:pos x="240" y="8"/>
                  </a:cxn>
                  <a:cxn ang="0">
                    <a:pos x="226" y="4"/>
                  </a:cxn>
                  <a:cxn ang="0">
                    <a:pos x="213" y="0"/>
                  </a:cxn>
                  <a:cxn ang="0">
                    <a:pos x="208" y="4"/>
                  </a:cxn>
                  <a:cxn ang="0">
                    <a:pos x="201" y="7"/>
                  </a:cxn>
                  <a:cxn ang="0">
                    <a:pos x="195" y="12"/>
                  </a:cxn>
                  <a:cxn ang="0">
                    <a:pos x="189" y="15"/>
                  </a:cxn>
                  <a:cxn ang="0">
                    <a:pos x="183" y="19"/>
                  </a:cxn>
                  <a:cxn ang="0">
                    <a:pos x="177" y="23"/>
                  </a:cxn>
                  <a:cxn ang="0">
                    <a:pos x="171" y="27"/>
                  </a:cxn>
                  <a:cxn ang="0">
                    <a:pos x="165" y="32"/>
                  </a:cxn>
                  <a:cxn ang="0">
                    <a:pos x="174" y="30"/>
                  </a:cxn>
                  <a:cxn ang="0">
                    <a:pos x="188" y="32"/>
                  </a:cxn>
                  <a:cxn ang="0">
                    <a:pos x="202" y="34"/>
                  </a:cxn>
                  <a:cxn ang="0">
                    <a:pos x="206" y="35"/>
                  </a:cxn>
                  <a:cxn ang="0">
                    <a:pos x="210" y="32"/>
                  </a:cxn>
                  <a:cxn ang="0">
                    <a:pos x="215" y="28"/>
                  </a:cxn>
                  <a:cxn ang="0">
                    <a:pos x="219" y="25"/>
                  </a:cxn>
                  <a:cxn ang="0">
                    <a:pos x="223" y="21"/>
                  </a:cxn>
                  <a:cxn ang="0">
                    <a:pos x="227" y="19"/>
                  </a:cxn>
                  <a:cxn ang="0">
                    <a:pos x="231" y="15"/>
                  </a:cxn>
                  <a:cxn ang="0">
                    <a:pos x="236" y="12"/>
                  </a:cxn>
                  <a:cxn ang="0">
                    <a:pos x="240" y="8"/>
                  </a:cxn>
                  <a:cxn ang="0">
                    <a:pos x="0" y="211"/>
                  </a:cxn>
                  <a:cxn ang="0">
                    <a:pos x="4" y="225"/>
                  </a:cxn>
                  <a:cxn ang="0">
                    <a:pos x="10" y="241"/>
                  </a:cxn>
                  <a:cxn ang="0">
                    <a:pos x="18" y="257"/>
                  </a:cxn>
                  <a:cxn ang="0">
                    <a:pos x="24" y="267"/>
                  </a:cxn>
                  <a:cxn ang="0">
                    <a:pos x="25" y="261"/>
                  </a:cxn>
                  <a:cxn ang="0">
                    <a:pos x="27" y="255"/>
                  </a:cxn>
                  <a:cxn ang="0">
                    <a:pos x="30" y="249"/>
                  </a:cxn>
                  <a:cxn ang="0">
                    <a:pos x="31" y="245"/>
                  </a:cxn>
                  <a:cxn ang="0">
                    <a:pos x="33" y="239"/>
                  </a:cxn>
                  <a:cxn ang="0">
                    <a:pos x="36" y="234"/>
                  </a:cxn>
                  <a:cxn ang="0">
                    <a:pos x="39" y="228"/>
                  </a:cxn>
                  <a:cxn ang="0">
                    <a:pos x="41" y="224"/>
                  </a:cxn>
                  <a:cxn ang="0">
                    <a:pos x="38" y="214"/>
                  </a:cxn>
                  <a:cxn ang="0">
                    <a:pos x="34" y="201"/>
                  </a:cxn>
                  <a:cxn ang="0">
                    <a:pos x="33" y="187"/>
                  </a:cxn>
                  <a:cxn ang="0">
                    <a:pos x="32" y="172"/>
                  </a:cxn>
                  <a:cxn ang="0">
                    <a:pos x="33" y="158"/>
                  </a:cxn>
                  <a:cxn ang="0">
                    <a:pos x="33" y="158"/>
                  </a:cxn>
                  <a:cxn ang="0">
                    <a:pos x="29" y="164"/>
                  </a:cxn>
                  <a:cxn ang="0">
                    <a:pos x="24" y="171"/>
                  </a:cxn>
                  <a:cxn ang="0">
                    <a:pos x="20" y="177"/>
                  </a:cxn>
                  <a:cxn ang="0">
                    <a:pos x="16" y="183"/>
                  </a:cxn>
                  <a:cxn ang="0">
                    <a:pos x="12" y="190"/>
                  </a:cxn>
                  <a:cxn ang="0">
                    <a:pos x="9" y="197"/>
                  </a:cxn>
                  <a:cxn ang="0">
                    <a:pos x="5" y="202"/>
                  </a:cxn>
                  <a:cxn ang="0">
                    <a:pos x="2" y="209"/>
                  </a:cxn>
                  <a:cxn ang="0">
                    <a:pos x="2" y="209"/>
                  </a:cxn>
                  <a:cxn ang="0">
                    <a:pos x="2" y="211"/>
                  </a:cxn>
                  <a:cxn ang="0">
                    <a:pos x="2" y="211"/>
                  </a:cxn>
                  <a:cxn ang="0">
                    <a:pos x="0" y="211"/>
                  </a:cxn>
                  <a:cxn ang="0">
                    <a:pos x="0" y="211"/>
                  </a:cxn>
                  <a:cxn ang="0">
                    <a:pos x="0" y="211"/>
                  </a:cxn>
                  <a:cxn ang="0">
                    <a:pos x="0" y="211"/>
                  </a:cxn>
                  <a:cxn ang="0">
                    <a:pos x="0" y="211"/>
                  </a:cxn>
                </a:cxnLst>
                <a:rect l="0" t="0" r="r" b="b"/>
                <a:pathLst>
                  <a:path w="240" h="267">
                    <a:moveTo>
                      <a:pt x="240" y="8"/>
                    </a:moveTo>
                    <a:lnTo>
                      <a:pt x="226" y="4"/>
                    </a:lnTo>
                    <a:lnTo>
                      <a:pt x="213" y="0"/>
                    </a:lnTo>
                    <a:lnTo>
                      <a:pt x="208" y="4"/>
                    </a:lnTo>
                    <a:lnTo>
                      <a:pt x="201" y="7"/>
                    </a:lnTo>
                    <a:lnTo>
                      <a:pt x="195" y="12"/>
                    </a:lnTo>
                    <a:lnTo>
                      <a:pt x="189" y="15"/>
                    </a:lnTo>
                    <a:lnTo>
                      <a:pt x="183" y="19"/>
                    </a:lnTo>
                    <a:lnTo>
                      <a:pt x="177" y="23"/>
                    </a:lnTo>
                    <a:lnTo>
                      <a:pt x="171" y="27"/>
                    </a:lnTo>
                    <a:lnTo>
                      <a:pt x="165" y="32"/>
                    </a:lnTo>
                    <a:lnTo>
                      <a:pt x="174" y="30"/>
                    </a:lnTo>
                    <a:lnTo>
                      <a:pt x="188" y="32"/>
                    </a:lnTo>
                    <a:lnTo>
                      <a:pt x="202" y="34"/>
                    </a:lnTo>
                    <a:lnTo>
                      <a:pt x="206" y="35"/>
                    </a:lnTo>
                    <a:lnTo>
                      <a:pt x="210" y="32"/>
                    </a:lnTo>
                    <a:lnTo>
                      <a:pt x="215" y="28"/>
                    </a:lnTo>
                    <a:lnTo>
                      <a:pt x="219" y="25"/>
                    </a:lnTo>
                    <a:lnTo>
                      <a:pt x="223" y="21"/>
                    </a:lnTo>
                    <a:lnTo>
                      <a:pt x="227" y="19"/>
                    </a:lnTo>
                    <a:lnTo>
                      <a:pt x="231" y="15"/>
                    </a:lnTo>
                    <a:lnTo>
                      <a:pt x="236" y="12"/>
                    </a:lnTo>
                    <a:lnTo>
                      <a:pt x="240" y="8"/>
                    </a:lnTo>
                    <a:close/>
                    <a:moveTo>
                      <a:pt x="0" y="211"/>
                    </a:moveTo>
                    <a:lnTo>
                      <a:pt x="4" y="225"/>
                    </a:lnTo>
                    <a:lnTo>
                      <a:pt x="10" y="241"/>
                    </a:lnTo>
                    <a:lnTo>
                      <a:pt x="18" y="257"/>
                    </a:lnTo>
                    <a:lnTo>
                      <a:pt x="24" y="267"/>
                    </a:lnTo>
                    <a:lnTo>
                      <a:pt x="25" y="261"/>
                    </a:lnTo>
                    <a:lnTo>
                      <a:pt x="27" y="255"/>
                    </a:lnTo>
                    <a:lnTo>
                      <a:pt x="30" y="249"/>
                    </a:lnTo>
                    <a:lnTo>
                      <a:pt x="31" y="245"/>
                    </a:lnTo>
                    <a:lnTo>
                      <a:pt x="33" y="239"/>
                    </a:lnTo>
                    <a:lnTo>
                      <a:pt x="36" y="234"/>
                    </a:lnTo>
                    <a:lnTo>
                      <a:pt x="39" y="228"/>
                    </a:lnTo>
                    <a:lnTo>
                      <a:pt x="41" y="224"/>
                    </a:lnTo>
                    <a:lnTo>
                      <a:pt x="38" y="214"/>
                    </a:lnTo>
                    <a:lnTo>
                      <a:pt x="34" y="201"/>
                    </a:lnTo>
                    <a:lnTo>
                      <a:pt x="33" y="187"/>
                    </a:lnTo>
                    <a:lnTo>
                      <a:pt x="32" y="172"/>
                    </a:lnTo>
                    <a:lnTo>
                      <a:pt x="33" y="158"/>
                    </a:lnTo>
                    <a:lnTo>
                      <a:pt x="33" y="158"/>
                    </a:lnTo>
                    <a:lnTo>
                      <a:pt x="29" y="164"/>
                    </a:lnTo>
                    <a:lnTo>
                      <a:pt x="24" y="171"/>
                    </a:lnTo>
                    <a:lnTo>
                      <a:pt x="20" y="177"/>
                    </a:lnTo>
                    <a:lnTo>
                      <a:pt x="16" y="183"/>
                    </a:lnTo>
                    <a:lnTo>
                      <a:pt x="12" y="190"/>
                    </a:lnTo>
                    <a:lnTo>
                      <a:pt x="9" y="197"/>
                    </a:lnTo>
                    <a:lnTo>
                      <a:pt x="5" y="202"/>
                    </a:lnTo>
                    <a:lnTo>
                      <a:pt x="2" y="209"/>
                    </a:lnTo>
                    <a:lnTo>
                      <a:pt x="2" y="209"/>
                    </a:lnTo>
                    <a:lnTo>
                      <a:pt x="2" y="211"/>
                    </a:lnTo>
                    <a:lnTo>
                      <a:pt x="2" y="211"/>
                    </a:lnTo>
                    <a:lnTo>
                      <a:pt x="0" y="211"/>
                    </a:lnTo>
                    <a:lnTo>
                      <a:pt x="0" y="211"/>
                    </a:lnTo>
                    <a:lnTo>
                      <a:pt x="0" y="211"/>
                    </a:lnTo>
                    <a:lnTo>
                      <a:pt x="0" y="211"/>
                    </a:lnTo>
                    <a:lnTo>
                      <a:pt x="0" y="211"/>
                    </a:lnTo>
                    <a:close/>
                  </a:path>
                </a:pathLst>
              </a:custGeom>
              <a:solidFill>
                <a:srgbClr val="CDCDB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17" name="Freeform 193"/>
              <p:cNvSpPr>
                <a:spLocks/>
              </p:cNvSpPr>
              <p:nvPr/>
            </p:nvSpPr>
            <p:spPr bwMode="auto">
              <a:xfrm>
                <a:off x="5354638" y="3109913"/>
                <a:ext cx="92075" cy="103188"/>
              </a:xfrm>
              <a:custGeom>
                <a:avLst/>
                <a:gdLst/>
                <a:ahLst/>
                <a:cxnLst>
                  <a:cxn ang="0">
                    <a:pos x="174" y="5"/>
                  </a:cxn>
                  <a:cxn ang="0">
                    <a:pos x="170" y="4"/>
                  </a:cxn>
                  <a:cxn ang="0">
                    <a:pos x="156" y="2"/>
                  </a:cxn>
                  <a:cxn ang="0">
                    <a:pos x="142" y="0"/>
                  </a:cxn>
                  <a:cxn ang="0">
                    <a:pos x="133" y="2"/>
                  </a:cxn>
                  <a:cxn ang="0">
                    <a:pos x="114" y="14"/>
                  </a:cxn>
                  <a:cxn ang="0">
                    <a:pos x="96" y="29"/>
                  </a:cxn>
                  <a:cxn ang="0">
                    <a:pos x="78" y="44"/>
                  </a:cxn>
                  <a:cxn ang="0">
                    <a:pos x="61" y="59"/>
                  </a:cxn>
                  <a:cxn ang="0">
                    <a:pos x="45" y="75"/>
                  </a:cxn>
                  <a:cxn ang="0">
                    <a:pos x="29" y="92"/>
                  </a:cxn>
                  <a:cxn ang="0">
                    <a:pos x="14" y="109"/>
                  </a:cxn>
                  <a:cxn ang="0">
                    <a:pos x="1" y="128"/>
                  </a:cxn>
                  <a:cxn ang="0">
                    <a:pos x="1" y="128"/>
                  </a:cxn>
                  <a:cxn ang="0">
                    <a:pos x="0" y="142"/>
                  </a:cxn>
                  <a:cxn ang="0">
                    <a:pos x="1" y="157"/>
                  </a:cxn>
                  <a:cxn ang="0">
                    <a:pos x="2" y="171"/>
                  </a:cxn>
                  <a:cxn ang="0">
                    <a:pos x="6" y="184"/>
                  </a:cxn>
                  <a:cxn ang="0">
                    <a:pos x="9" y="194"/>
                  </a:cxn>
                  <a:cxn ang="0">
                    <a:pos x="12" y="190"/>
                  </a:cxn>
                  <a:cxn ang="0">
                    <a:pos x="13" y="188"/>
                  </a:cxn>
                  <a:cxn ang="0">
                    <a:pos x="15" y="185"/>
                  </a:cxn>
                  <a:cxn ang="0">
                    <a:pos x="18" y="182"/>
                  </a:cxn>
                  <a:cxn ang="0">
                    <a:pos x="19" y="179"/>
                  </a:cxn>
                  <a:cxn ang="0">
                    <a:pos x="21" y="177"/>
                  </a:cxn>
                  <a:cxn ang="0">
                    <a:pos x="23" y="175"/>
                  </a:cxn>
                  <a:cxn ang="0">
                    <a:pos x="26" y="171"/>
                  </a:cxn>
                  <a:cxn ang="0">
                    <a:pos x="27" y="169"/>
                  </a:cxn>
                  <a:cxn ang="0">
                    <a:pos x="28" y="168"/>
                  </a:cxn>
                  <a:cxn ang="0">
                    <a:pos x="29" y="165"/>
                  </a:cxn>
                  <a:cxn ang="0">
                    <a:pos x="31" y="163"/>
                  </a:cxn>
                  <a:cxn ang="0">
                    <a:pos x="32" y="161"/>
                  </a:cxn>
                  <a:cxn ang="0">
                    <a:pos x="33" y="158"/>
                  </a:cxn>
                  <a:cxn ang="0">
                    <a:pos x="35" y="156"/>
                  </a:cxn>
                  <a:cxn ang="0">
                    <a:pos x="36" y="154"/>
                  </a:cxn>
                  <a:cxn ang="0">
                    <a:pos x="36" y="154"/>
                  </a:cxn>
                  <a:cxn ang="0">
                    <a:pos x="35" y="142"/>
                  </a:cxn>
                  <a:cxn ang="0">
                    <a:pos x="36" y="131"/>
                  </a:cxn>
                  <a:cxn ang="0">
                    <a:pos x="38" y="121"/>
                  </a:cxn>
                  <a:cxn ang="0">
                    <a:pos x="40" y="110"/>
                  </a:cxn>
                  <a:cxn ang="0">
                    <a:pos x="43" y="101"/>
                  </a:cxn>
                  <a:cxn ang="0">
                    <a:pos x="48" y="92"/>
                  </a:cxn>
                  <a:cxn ang="0">
                    <a:pos x="54" y="84"/>
                  </a:cxn>
                  <a:cxn ang="0">
                    <a:pos x="60" y="75"/>
                  </a:cxn>
                  <a:cxn ang="0">
                    <a:pos x="67" y="67"/>
                  </a:cxn>
                  <a:cxn ang="0">
                    <a:pos x="74" y="60"/>
                  </a:cxn>
                  <a:cxn ang="0">
                    <a:pos x="82" y="54"/>
                  </a:cxn>
                  <a:cxn ang="0">
                    <a:pos x="91" y="50"/>
                  </a:cxn>
                  <a:cxn ang="0">
                    <a:pos x="101" y="45"/>
                  </a:cxn>
                  <a:cxn ang="0">
                    <a:pos x="110" y="41"/>
                  </a:cxn>
                  <a:cxn ang="0">
                    <a:pos x="121" y="38"/>
                  </a:cxn>
                  <a:cxn ang="0">
                    <a:pos x="131" y="37"/>
                  </a:cxn>
                  <a:cxn ang="0">
                    <a:pos x="137" y="37"/>
                  </a:cxn>
                  <a:cxn ang="0">
                    <a:pos x="142" y="32"/>
                  </a:cxn>
                  <a:cxn ang="0">
                    <a:pos x="146" y="29"/>
                  </a:cxn>
                  <a:cxn ang="0">
                    <a:pos x="150" y="24"/>
                  </a:cxn>
                  <a:cxn ang="0">
                    <a:pos x="155" y="20"/>
                  </a:cxn>
                  <a:cxn ang="0">
                    <a:pos x="159" y="17"/>
                  </a:cxn>
                  <a:cxn ang="0">
                    <a:pos x="165" y="12"/>
                  </a:cxn>
                  <a:cxn ang="0">
                    <a:pos x="170" y="9"/>
                  </a:cxn>
                  <a:cxn ang="0">
                    <a:pos x="174" y="5"/>
                  </a:cxn>
                </a:cxnLst>
                <a:rect l="0" t="0" r="r" b="b"/>
                <a:pathLst>
                  <a:path w="174" h="194">
                    <a:moveTo>
                      <a:pt x="174" y="5"/>
                    </a:moveTo>
                    <a:lnTo>
                      <a:pt x="170" y="4"/>
                    </a:lnTo>
                    <a:lnTo>
                      <a:pt x="156" y="2"/>
                    </a:lnTo>
                    <a:lnTo>
                      <a:pt x="142" y="0"/>
                    </a:lnTo>
                    <a:lnTo>
                      <a:pt x="133" y="2"/>
                    </a:lnTo>
                    <a:lnTo>
                      <a:pt x="114" y="14"/>
                    </a:lnTo>
                    <a:lnTo>
                      <a:pt x="96" y="29"/>
                    </a:lnTo>
                    <a:lnTo>
                      <a:pt x="78" y="44"/>
                    </a:lnTo>
                    <a:lnTo>
                      <a:pt x="61" y="59"/>
                    </a:lnTo>
                    <a:lnTo>
                      <a:pt x="45" y="75"/>
                    </a:lnTo>
                    <a:lnTo>
                      <a:pt x="29" y="92"/>
                    </a:lnTo>
                    <a:lnTo>
                      <a:pt x="14" y="109"/>
                    </a:lnTo>
                    <a:lnTo>
                      <a:pt x="1" y="128"/>
                    </a:lnTo>
                    <a:lnTo>
                      <a:pt x="1" y="128"/>
                    </a:lnTo>
                    <a:lnTo>
                      <a:pt x="0" y="142"/>
                    </a:lnTo>
                    <a:lnTo>
                      <a:pt x="1" y="157"/>
                    </a:lnTo>
                    <a:lnTo>
                      <a:pt x="2" y="171"/>
                    </a:lnTo>
                    <a:lnTo>
                      <a:pt x="6" y="184"/>
                    </a:lnTo>
                    <a:lnTo>
                      <a:pt x="9" y="194"/>
                    </a:lnTo>
                    <a:lnTo>
                      <a:pt x="12" y="190"/>
                    </a:lnTo>
                    <a:lnTo>
                      <a:pt x="13" y="188"/>
                    </a:lnTo>
                    <a:lnTo>
                      <a:pt x="15" y="185"/>
                    </a:lnTo>
                    <a:lnTo>
                      <a:pt x="18" y="182"/>
                    </a:lnTo>
                    <a:lnTo>
                      <a:pt x="19" y="179"/>
                    </a:lnTo>
                    <a:lnTo>
                      <a:pt x="21" y="177"/>
                    </a:lnTo>
                    <a:lnTo>
                      <a:pt x="23" y="175"/>
                    </a:lnTo>
                    <a:lnTo>
                      <a:pt x="26" y="171"/>
                    </a:lnTo>
                    <a:lnTo>
                      <a:pt x="27" y="169"/>
                    </a:lnTo>
                    <a:lnTo>
                      <a:pt x="28" y="168"/>
                    </a:lnTo>
                    <a:lnTo>
                      <a:pt x="29" y="165"/>
                    </a:lnTo>
                    <a:lnTo>
                      <a:pt x="31" y="163"/>
                    </a:lnTo>
                    <a:lnTo>
                      <a:pt x="32" y="161"/>
                    </a:lnTo>
                    <a:lnTo>
                      <a:pt x="33" y="158"/>
                    </a:lnTo>
                    <a:lnTo>
                      <a:pt x="35" y="156"/>
                    </a:lnTo>
                    <a:lnTo>
                      <a:pt x="36" y="154"/>
                    </a:lnTo>
                    <a:lnTo>
                      <a:pt x="36" y="154"/>
                    </a:lnTo>
                    <a:lnTo>
                      <a:pt x="35" y="142"/>
                    </a:lnTo>
                    <a:lnTo>
                      <a:pt x="36" y="131"/>
                    </a:lnTo>
                    <a:lnTo>
                      <a:pt x="38" y="121"/>
                    </a:lnTo>
                    <a:lnTo>
                      <a:pt x="40" y="110"/>
                    </a:lnTo>
                    <a:lnTo>
                      <a:pt x="43" y="101"/>
                    </a:lnTo>
                    <a:lnTo>
                      <a:pt x="48" y="92"/>
                    </a:lnTo>
                    <a:lnTo>
                      <a:pt x="54" y="84"/>
                    </a:lnTo>
                    <a:lnTo>
                      <a:pt x="60" y="75"/>
                    </a:lnTo>
                    <a:lnTo>
                      <a:pt x="67" y="67"/>
                    </a:lnTo>
                    <a:lnTo>
                      <a:pt x="74" y="60"/>
                    </a:lnTo>
                    <a:lnTo>
                      <a:pt x="82" y="54"/>
                    </a:lnTo>
                    <a:lnTo>
                      <a:pt x="91" y="50"/>
                    </a:lnTo>
                    <a:lnTo>
                      <a:pt x="101" y="45"/>
                    </a:lnTo>
                    <a:lnTo>
                      <a:pt x="110" y="41"/>
                    </a:lnTo>
                    <a:lnTo>
                      <a:pt x="121" y="38"/>
                    </a:lnTo>
                    <a:lnTo>
                      <a:pt x="131" y="37"/>
                    </a:lnTo>
                    <a:lnTo>
                      <a:pt x="137" y="37"/>
                    </a:lnTo>
                    <a:lnTo>
                      <a:pt x="142" y="32"/>
                    </a:lnTo>
                    <a:lnTo>
                      <a:pt x="146" y="29"/>
                    </a:lnTo>
                    <a:lnTo>
                      <a:pt x="150" y="24"/>
                    </a:lnTo>
                    <a:lnTo>
                      <a:pt x="155" y="20"/>
                    </a:lnTo>
                    <a:lnTo>
                      <a:pt x="159" y="17"/>
                    </a:lnTo>
                    <a:lnTo>
                      <a:pt x="165" y="12"/>
                    </a:lnTo>
                    <a:lnTo>
                      <a:pt x="170" y="9"/>
                    </a:lnTo>
                    <a:lnTo>
                      <a:pt x="174" y="5"/>
                    </a:lnTo>
                    <a:close/>
                  </a:path>
                </a:pathLst>
              </a:custGeom>
              <a:solidFill>
                <a:srgbClr val="D2D2C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18" name="Freeform 194"/>
              <p:cNvSpPr>
                <a:spLocks/>
              </p:cNvSpPr>
              <p:nvPr/>
            </p:nvSpPr>
            <p:spPr bwMode="auto">
              <a:xfrm>
                <a:off x="5373688" y="3130550"/>
                <a:ext cx="53975" cy="61913"/>
              </a:xfrm>
              <a:custGeom>
                <a:avLst/>
                <a:gdLst/>
                <a:ahLst/>
                <a:cxnLst>
                  <a:cxn ang="0">
                    <a:pos x="102" y="0"/>
                  </a:cxn>
                  <a:cxn ang="0">
                    <a:pos x="96" y="0"/>
                  </a:cxn>
                  <a:cxn ang="0">
                    <a:pos x="86" y="1"/>
                  </a:cxn>
                  <a:cxn ang="0">
                    <a:pos x="75" y="4"/>
                  </a:cxn>
                  <a:cxn ang="0">
                    <a:pos x="66" y="8"/>
                  </a:cxn>
                  <a:cxn ang="0">
                    <a:pos x="56" y="13"/>
                  </a:cxn>
                  <a:cxn ang="0">
                    <a:pos x="47" y="17"/>
                  </a:cxn>
                  <a:cxn ang="0">
                    <a:pos x="39" y="23"/>
                  </a:cxn>
                  <a:cxn ang="0">
                    <a:pos x="32" y="30"/>
                  </a:cxn>
                  <a:cxn ang="0">
                    <a:pos x="25" y="38"/>
                  </a:cxn>
                  <a:cxn ang="0">
                    <a:pos x="19" y="47"/>
                  </a:cxn>
                  <a:cxn ang="0">
                    <a:pos x="13" y="55"/>
                  </a:cxn>
                  <a:cxn ang="0">
                    <a:pos x="8" y="64"/>
                  </a:cxn>
                  <a:cxn ang="0">
                    <a:pos x="5" y="73"/>
                  </a:cxn>
                  <a:cxn ang="0">
                    <a:pos x="3" y="84"/>
                  </a:cxn>
                  <a:cxn ang="0">
                    <a:pos x="1" y="94"/>
                  </a:cxn>
                  <a:cxn ang="0">
                    <a:pos x="0" y="105"/>
                  </a:cxn>
                  <a:cxn ang="0">
                    <a:pos x="1" y="117"/>
                  </a:cxn>
                  <a:cxn ang="0">
                    <a:pos x="1" y="117"/>
                  </a:cxn>
                  <a:cxn ang="0">
                    <a:pos x="7" y="107"/>
                  </a:cxn>
                  <a:cxn ang="0">
                    <a:pos x="14" y="97"/>
                  </a:cxn>
                  <a:cxn ang="0">
                    <a:pos x="21" y="87"/>
                  </a:cxn>
                  <a:cxn ang="0">
                    <a:pos x="29" y="78"/>
                  </a:cxn>
                  <a:cxn ang="0">
                    <a:pos x="36" y="69"/>
                  </a:cxn>
                  <a:cxn ang="0">
                    <a:pos x="45" y="59"/>
                  </a:cxn>
                  <a:cxn ang="0">
                    <a:pos x="54" y="50"/>
                  </a:cxn>
                  <a:cxn ang="0">
                    <a:pos x="62" y="42"/>
                  </a:cxn>
                  <a:cxn ang="0">
                    <a:pos x="62" y="38"/>
                  </a:cxn>
                  <a:cxn ang="0">
                    <a:pos x="67" y="32"/>
                  </a:cxn>
                  <a:cxn ang="0">
                    <a:pos x="72" y="28"/>
                  </a:cxn>
                  <a:cxn ang="0">
                    <a:pos x="76" y="23"/>
                  </a:cxn>
                  <a:cxn ang="0">
                    <a:pos x="82" y="18"/>
                  </a:cxn>
                  <a:cxn ang="0">
                    <a:pos x="87" y="14"/>
                  </a:cxn>
                  <a:cxn ang="0">
                    <a:pos x="91" y="9"/>
                  </a:cxn>
                  <a:cxn ang="0">
                    <a:pos x="96" y="4"/>
                  </a:cxn>
                  <a:cxn ang="0">
                    <a:pos x="102" y="0"/>
                  </a:cxn>
                </a:cxnLst>
                <a:rect l="0" t="0" r="r" b="b"/>
                <a:pathLst>
                  <a:path w="102" h="117">
                    <a:moveTo>
                      <a:pt x="102" y="0"/>
                    </a:moveTo>
                    <a:lnTo>
                      <a:pt x="96" y="0"/>
                    </a:lnTo>
                    <a:lnTo>
                      <a:pt x="86" y="1"/>
                    </a:lnTo>
                    <a:lnTo>
                      <a:pt x="75" y="4"/>
                    </a:lnTo>
                    <a:lnTo>
                      <a:pt x="66" y="8"/>
                    </a:lnTo>
                    <a:lnTo>
                      <a:pt x="56" y="13"/>
                    </a:lnTo>
                    <a:lnTo>
                      <a:pt x="47" y="17"/>
                    </a:lnTo>
                    <a:lnTo>
                      <a:pt x="39" y="23"/>
                    </a:lnTo>
                    <a:lnTo>
                      <a:pt x="32" y="30"/>
                    </a:lnTo>
                    <a:lnTo>
                      <a:pt x="25" y="38"/>
                    </a:lnTo>
                    <a:lnTo>
                      <a:pt x="19" y="47"/>
                    </a:lnTo>
                    <a:lnTo>
                      <a:pt x="13" y="55"/>
                    </a:lnTo>
                    <a:lnTo>
                      <a:pt x="8" y="64"/>
                    </a:lnTo>
                    <a:lnTo>
                      <a:pt x="5" y="73"/>
                    </a:lnTo>
                    <a:lnTo>
                      <a:pt x="3" y="84"/>
                    </a:lnTo>
                    <a:lnTo>
                      <a:pt x="1" y="94"/>
                    </a:lnTo>
                    <a:lnTo>
                      <a:pt x="0" y="105"/>
                    </a:lnTo>
                    <a:lnTo>
                      <a:pt x="1" y="117"/>
                    </a:lnTo>
                    <a:lnTo>
                      <a:pt x="1" y="117"/>
                    </a:lnTo>
                    <a:lnTo>
                      <a:pt x="7" y="107"/>
                    </a:lnTo>
                    <a:lnTo>
                      <a:pt x="14" y="97"/>
                    </a:lnTo>
                    <a:lnTo>
                      <a:pt x="21" y="87"/>
                    </a:lnTo>
                    <a:lnTo>
                      <a:pt x="29" y="78"/>
                    </a:lnTo>
                    <a:lnTo>
                      <a:pt x="36" y="69"/>
                    </a:lnTo>
                    <a:lnTo>
                      <a:pt x="45" y="59"/>
                    </a:lnTo>
                    <a:lnTo>
                      <a:pt x="54" y="50"/>
                    </a:lnTo>
                    <a:lnTo>
                      <a:pt x="62" y="42"/>
                    </a:lnTo>
                    <a:lnTo>
                      <a:pt x="62" y="38"/>
                    </a:lnTo>
                    <a:lnTo>
                      <a:pt x="67" y="32"/>
                    </a:lnTo>
                    <a:lnTo>
                      <a:pt x="72" y="28"/>
                    </a:lnTo>
                    <a:lnTo>
                      <a:pt x="76" y="23"/>
                    </a:lnTo>
                    <a:lnTo>
                      <a:pt x="82" y="18"/>
                    </a:lnTo>
                    <a:lnTo>
                      <a:pt x="87" y="14"/>
                    </a:lnTo>
                    <a:lnTo>
                      <a:pt x="91" y="9"/>
                    </a:lnTo>
                    <a:lnTo>
                      <a:pt x="96" y="4"/>
                    </a:lnTo>
                    <a:lnTo>
                      <a:pt x="102" y="0"/>
                    </a:lnTo>
                    <a:close/>
                  </a:path>
                </a:pathLst>
              </a:custGeom>
              <a:solidFill>
                <a:srgbClr val="D6D6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19" name="Freeform 195"/>
              <p:cNvSpPr>
                <a:spLocks/>
              </p:cNvSpPr>
              <p:nvPr/>
            </p:nvSpPr>
            <p:spPr bwMode="auto">
              <a:xfrm>
                <a:off x="5322888" y="3287713"/>
                <a:ext cx="30163" cy="47625"/>
              </a:xfrm>
              <a:custGeom>
                <a:avLst/>
                <a:gdLst/>
                <a:ahLst/>
                <a:cxnLst>
                  <a:cxn ang="0">
                    <a:pos x="2" y="7"/>
                  </a:cxn>
                  <a:cxn ang="0">
                    <a:pos x="4" y="20"/>
                  </a:cxn>
                  <a:cxn ang="0">
                    <a:pos x="6" y="31"/>
                  </a:cxn>
                  <a:cxn ang="0">
                    <a:pos x="9" y="39"/>
                  </a:cxn>
                  <a:cxn ang="0">
                    <a:pos x="12" y="47"/>
                  </a:cxn>
                  <a:cxn ang="0">
                    <a:pos x="20" y="57"/>
                  </a:cxn>
                  <a:cxn ang="0">
                    <a:pos x="30" y="68"/>
                  </a:cxn>
                  <a:cxn ang="0">
                    <a:pos x="37" y="78"/>
                  </a:cxn>
                  <a:cxn ang="0">
                    <a:pos x="45" y="83"/>
                  </a:cxn>
                  <a:cxn ang="0">
                    <a:pos x="53" y="85"/>
                  </a:cxn>
                  <a:cxn ang="0">
                    <a:pos x="54" y="87"/>
                  </a:cxn>
                  <a:cxn ang="0">
                    <a:pos x="55" y="89"/>
                  </a:cxn>
                  <a:cxn ang="0">
                    <a:pos x="57" y="90"/>
                  </a:cxn>
                  <a:cxn ang="0">
                    <a:pos x="58" y="90"/>
                  </a:cxn>
                  <a:cxn ang="0">
                    <a:pos x="57" y="88"/>
                  </a:cxn>
                  <a:cxn ang="0">
                    <a:pos x="55" y="85"/>
                  </a:cxn>
                  <a:cxn ang="0">
                    <a:pos x="54" y="84"/>
                  </a:cxn>
                  <a:cxn ang="0">
                    <a:pos x="53" y="83"/>
                  </a:cxn>
                  <a:cxn ang="0">
                    <a:pos x="48" y="82"/>
                  </a:cxn>
                  <a:cxn ang="0">
                    <a:pos x="47" y="80"/>
                  </a:cxn>
                  <a:cxn ang="0">
                    <a:pos x="45" y="75"/>
                  </a:cxn>
                  <a:cxn ang="0">
                    <a:pos x="40" y="73"/>
                  </a:cxn>
                  <a:cxn ang="0">
                    <a:pos x="37" y="69"/>
                  </a:cxn>
                  <a:cxn ang="0">
                    <a:pos x="34" y="64"/>
                  </a:cxn>
                  <a:cxn ang="0">
                    <a:pos x="32" y="59"/>
                  </a:cxn>
                  <a:cxn ang="0">
                    <a:pos x="28" y="55"/>
                  </a:cxn>
                  <a:cxn ang="0">
                    <a:pos x="20" y="39"/>
                  </a:cxn>
                  <a:cxn ang="0">
                    <a:pos x="13" y="35"/>
                  </a:cxn>
                  <a:cxn ang="0">
                    <a:pos x="10" y="25"/>
                  </a:cxn>
                  <a:cxn ang="0">
                    <a:pos x="9" y="13"/>
                  </a:cxn>
                  <a:cxn ang="0">
                    <a:pos x="5" y="2"/>
                  </a:cxn>
                  <a:cxn ang="0">
                    <a:pos x="0" y="0"/>
                  </a:cxn>
                </a:cxnLst>
                <a:rect l="0" t="0" r="r" b="b"/>
                <a:pathLst>
                  <a:path w="58" h="90">
                    <a:moveTo>
                      <a:pt x="0" y="0"/>
                    </a:moveTo>
                    <a:lnTo>
                      <a:pt x="2" y="7"/>
                    </a:lnTo>
                    <a:lnTo>
                      <a:pt x="3" y="14"/>
                    </a:lnTo>
                    <a:lnTo>
                      <a:pt x="4" y="20"/>
                    </a:lnTo>
                    <a:lnTo>
                      <a:pt x="5" y="26"/>
                    </a:lnTo>
                    <a:lnTo>
                      <a:pt x="6" y="31"/>
                    </a:lnTo>
                    <a:lnTo>
                      <a:pt x="7" y="35"/>
                    </a:lnTo>
                    <a:lnTo>
                      <a:pt x="9" y="39"/>
                    </a:lnTo>
                    <a:lnTo>
                      <a:pt x="10" y="41"/>
                    </a:lnTo>
                    <a:lnTo>
                      <a:pt x="12" y="47"/>
                    </a:lnTo>
                    <a:lnTo>
                      <a:pt x="16" y="52"/>
                    </a:lnTo>
                    <a:lnTo>
                      <a:pt x="20" y="57"/>
                    </a:lnTo>
                    <a:lnTo>
                      <a:pt x="25" y="63"/>
                    </a:lnTo>
                    <a:lnTo>
                      <a:pt x="30" y="68"/>
                    </a:lnTo>
                    <a:lnTo>
                      <a:pt x="33" y="74"/>
                    </a:lnTo>
                    <a:lnTo>
                      <a:pt x="37" y="78"/>
                    </a:lnTo>
                    <a:lnTo>
                      <a:pt x="40" y="83"/>
                    </a:lnTo>
                    <a:lnTo>
                      <a:pt x="45" y="83"/>
                    </a:lnTo>
                    <a:lnTo>
                      <a:pt x="45" y="85"/>
                    </a:lnTo>
                    <a:lnTo>
                      <a:pt x="53" y="85"/>
                    </a:lnTo>
                    <a:lnTo>
                      <a:pt x="53" y="87"/>
                    </a:lnTo>
                    <a:lnTo>
                      <a:pt x="54" y="87"/>
                    </a:lnTo>
                    <a:lnTo>
                      <a:pt x="54" y="88"/>
                    </a:lnTo>
                    <a:lnTo>
                      <a:pt x="55" y="89"/>
                    </a:lnTo>
                    <a:lnTo>
                      <a:pt x="55" y="89"/>
                    </a:lnTo>
                    <a:lnTo>
                      <a:pt x="57" y="90"/>
                    </a:lnTo>
                    <a:lnTo>
                      <a:pt x="57" y="90"/>
                    </a:lnTo>
                    <a:lnTo>
                      <a:pt x="58" y="90"/>
                    </a:lnTo>
                    <a:lnTo>
                      <a:pt x="58" y="89"/>
                    </a:lnTo>
                    <a:lnTo>
                      <a:pt x="57" y="88"/>
                    </a:lnTo>
                    <a:lnTo>
                      <a:pt x="57" y="87"/>
                    </a:lnTo>
                    <a:lnTo>
                      <a:pt x="55" y="85"/>
                    </a:lnTo>
                    <a:lnTo>
                      <a:pt x="55" y="84"/>
                    </a:lnTo>
                    <a:lnTo>
                      <a:pt x="54" y="84"/>
                    </a:lnTo>
                    <a:lnTo>
                      <a:pt x="54" y="83"/>
                    </a:lnTo>
                    <a:lnTo>
                      <a:pt x="53" y="83"/>
                    </a:lnTo>
                    <a:lnTo>
                      <a:pt x="48" y="83"/>
                    </a:lnTo>
                    <a:lnTo>
                      <a:pt x="48" y="82"/>
                    </a:lnTo>
                    <a:lnTo>
                      <a:pt x="48" y="81"/>
                    </a:lnTo>
                    <a:lnTo>
                      <a:pt x="47" y="80"/>
                    </a:lnTo>
                    <a:lnTo>
                      <a:pt x="46" y="77"/>
                    </a:lnTo>
                    <a:lnTo>
                      <a:pt x="45" y="75"/>
                    </a:lnTo>
                    <a:lnTo>
                      <a:pt x="44" y="74"/>
                    </a:lnTo>
                    <a:lnTo>
                      <a:pt x="40" y="73"/>
                    </a:lnTo>
                    <a:lnTo>
                      <a:pt x="37" y="71"/>
                    </a:lnTo>
                    <a:lnTo>
                      <a:pt x="37" y="69"/>
                    </a:lnTo>
                    <a:lnTo>
                      <a:pt x="36" y="67"/>
                    </a:lnTo>
                    <a:lnTo>
                      <a:pt x="34" y="64"/>
                    </a:lnTo>
                    <a:lnTo>
                      <a:pt x="33" y="61"/>
                    </a:lnTo>
                    <a:lnTo>
                      <a:pt x="32" y="59"/>
                    </a:lnTo>
                    <a:lnTo>
                      <a:pt x="30" y="56"/>
                    </a:lnTo>
                    <a:lnTo>
                      <a:pt x="28" y="55"/>
                    </a:lnTo>
                    <a:lnTo>
                      <a:pt x="26" y="55"/>
                    </a:lnTo>
                    <a:lnTo>
                      <a:pt x="20" y="39"/>
                    </a:lnTo>
                    <a:lnTo>
                      <a:pt x="14" y="39"/>
                    </a:lnTo>
                    <a:lnTo>
                      <a:pt x="13" y="35"/>
                    </a:lnTo>
                    <a:lnTo>
                      <a:pt x="11" y="31"/>
                    </a:lnTo>
                    <a:lnTo>
                      <a:pt x="10" y="25"/>
                    </a:lnTo>
                    <a:lnTo>
                      <a:pt x="10" y="19"/>
                    </a:lnTo>
                    <a:lnTo>
                      <a:pt x="9" y="13"/>
                    </a:lnTo>
                    <a:lnTo>
                      <a:pt x="7" y="7"/>
                    </a:lnTo>
                    <a:lnTo>
                      <a:pt x="5" y="2"/>
                    </a:lnTo>
                    <a:lnTo>
                      <a:pt x="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DCD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20" name="Freeform 196"/>
              <p:cNvSpPr>
                <a:spLocks/>
              </p:cNvSpPr>
              <p:nvPr/>
            </p:nvSpPr>
            <p:spPr bwMode="auto">
              <a:xfrm>
                <a:off x="5322888" y="3287713"/>
                <a:ext cx="30163" cy="47625"/>
              </a:xfrm>
              <a:custGeom>
                <a:avLst/>
                <a:gdLst/>
                <a:ahLst/>
                <a:cxnLst>
                  <a:cxn ang="0">
                    <a:pos x="2" y="7"/>
                  </a:cxn>
                  <a:cxn ang="0">
                    <a:pos x="4" y="20"/>
                  </a:cxn>
                  <a:cxn ang="0">
                    <a:pos x="6" y="31"/>
                  </a:cxn>
                  <a:cxn ang="0">
                    <a:pos x="9" y="39"/>
                  </a:cxn>
                  <a:cxn ang="0">
                    <a:pos x="12" y="47"/>
                  </a:cxn>
                  <a:cxn ang="0">
                    <a:pos x="20" y="57"/>
                  </a:cxn>
                  <a:cxn ang="0">
                    <a:pos x="30" y="68"/>
                  </a:cxn>
                  <a:cxn ang="0">
                    <a:pos x="37" y="78"/>
                  </a:cxn>
                  <a:cxn ang="0">
                    <a:pos x="45" y="83"/>
                  </a:cxn>
                  <a:cxn ang="0">
                    <a:pos x="53" y="85"/>
                  </a:cxn>
                  <a:cxn ang="0">
                    <a:pos x="54" y="87"/>
                  </a:cxn>
                  <a:cxn ang="0">
                    <a:pos x="55" y="89"/>
                  </a:cxn>
                  <a:cxn ang="0">
                    <a:pos x="57" y="90"/>
                  </a:cxn>
                  <a:cxn ang="0">
                    <a:pos x="58" y="90"/>
                  </a:cxn>
                  <a:cxn ang="0">
                    <a:pos x="57" y="88"/>
                  </a:cxn>
                  <a:cxn ang="0">
                    <a:pos x="55" y="85"/>
                  </a:cxn>
                  <a:cxn ang="0">
                    <a:pos x="54" y="84"/>
                  </a:cxn>
                  <a:cxn ang="0">
                    <a:pos x="53" y="83"/>
                  </a:cxn>
                  <a:cxn ang="0">
                    <a:pos x="48" y="82"/>
                  </a:cxn>
                  <a:cxn ang="0">
                    <a:pos x="47" y="80"/>
                  </a:cxn>
                  <a:cxn ang="0">
                    <a:pos x="45" y="75"/>
                  </a:cxn>
                  <a:cxn ang="0">
                    <a:pos x="40" y="73"/>
                  </a:cxn>
                  <a:cxn ang="0">
                    <a:pos x="37" y="69"/>
                  </a:cxn>
                  <a:cxn ang="0">
                    <a:pos x="34" y="64"/>
                  </a:cxn>
                  <a:cxn ang="0">
                    <a:pos x="32" y="59"/>
                  </a:cxn>
                  <a:cxn ang="0">
                    <a:pos x="28" y="55"/>
                  </a:cxn>
                  <a:cxn ang="0">
                    <a:pos x="20" y="39"/>
                  </a:cxn>
                  <a:cxn ang="0">
                    <a:pos x="13" y="35"/>
                  </a:cxn>
                  <a:cxn ang="0">
                    <a:pos x="10" y="25"/>
                  </a:cxn>
                  <a:cxn ang="0">
                    <a:pos x="9" y="13"/>
                  </a:cxn>
                  <a:cxn ang="0">
                    <a:pos x="5" y="2"/>
                  </a:cxn>
                  <a:cxn ang="0">
                    <a:pos x="0" y="0"/>
                  </a:cxn>
                </a:cxnLst>
                <a:rect l="0" t="0" r="r" b="b"/>
                <a:pathLst>
                  <a:path w="58" h="90">
                    <a:moveTo>
                      <a:pt x="0" y="0"/>
                    </a:moveTo>
                    <a:lnTo>
                      <a:pt x="2" y="7"/>
                    </a:lnTo>
                    <a:lnTo>
                      <a:pt x="3" y="14"/>
                    </a:lnTo>
                    <a:lnTo>
                      <a:pt x="4" y="20"/>
                    </a:lnTo>
                    <a:lnTo>
                      <a:pt x="5" y="26"/>
                    </a:lnTo>
                    <a:lnTo>
                      <a:pt x="6" y="31"/>
                    </a:lnTo>
                    <a:lnTo>
                      <a:pt x="7" y="35"/>
                    </a:lnTo>
                    <a:lnTo>
                      <a:pt x="9" y="39"/>
                    </a:lnTo>
                    <a:lnTo>
                      <a:pt x="10" y="41"/>
                    </a:lnTo>
                    <a:lnTo>
                      <a:pt x="12" y="47"/>
                    </a:lnTo>
                    <a:lnTo>
                      <a:pt x="16" y="52"/>
                    </a:lnTo>
                    <a:lnTo>
                      <a:pt x="20" y="57"/>
                    </a:lnTo>
                    <a:lnTo>
                      <a:pt x="25" y="63"/>
                    </a:lnTo>
                    <a:lnTo>
                      <a:pt x="30" y="68"/>
                    </a:lnTo>
                    <a:lnTo>
                      <a:pt x="33" y="74"/>
                    </a:lnTo>
                    <a:lnTo>
                      <a:pt x="37" y="78"/>
                    </a:lnTo>
                    <a:lnTo>
                      <a:pt x="40" y="83"/>
                    </a:lnTo>
                    <a:lnTo>
                      <a:pt x="45" y="83"/>
                    </a:lnTo>
                    <a:lnTo>
                      <a:pt x="45" y="85"/>
                    </a:lnTo>
                    <a:lnTo>
                      <a:pt x="53" y="85"/>
                    </a:lnTo>
                    <a:lnTo>
                      <a:pt x="53" y="87"/>
                    </a:lnTo>
                    <a:lnTo>
                      <a:pt x="54" y="87"/>
                    </a:lnTo>
                    <a:lnTo>
                      <a:pt x="54" y="88"/>
                    </a:lnTo>
                    <a:lnTo>
                      <a:pt x="55" y="89"/>
                    </a:lnTo>
                    <a:lnTo>
                      <a:pt x="55" y="89"/>
                    </a:lnTo>
                    <a:lnTo>
                      <a:pt x="57" y="90"/>
                    </a:lnTo>
                    <a:lnTo>
                      <a:pt x="57" y="90"/>
                    </a:lnTo>
                    <a:lnTo>
                      <a:pt x="58" y="90"/>
                    </a:lnTo>
                    <a:lnTo>
                      <a:pt x="58" y="89"/>
                    </a:lnTo>
                    <a:lnTo>
                      <a:pt x="57" y="88"/>
                    </a:lnTo>
                    <a:lnTo>
                      <a:pt x="57" y="87"/>
                    </a:lnTo>
                    <a:lnTo>
                      <a:pt x="55" y="85"/>
                    </a:lnTo>
                    <a:lnTo>
                      <a:pt x="55" y="84"/>
                    </a:lnTo>
                    <a:lnTo>
                      <a:pt x="54" y="84"/>
                    </a:lnTo>
                    <a:lnTo>
                      <a:pt x="54" y="83"/>
                    </a:lnTo>
                    <a:lnTo>
                      <a:pt x="53" y="83"/>
                    </a:lnTo>
                    <a:lnTo>
                      <a:pt x="48" y="83"/>
                    </a:lnTo>
                    <a:lnTo>
                      <a:pt x="48" y="82"/>
                    </a:lnTo>
                    <a:lnTo>
                      <a:pt x="48" y="81"/>
                    </a:lnTo>
                    <a:lnTo>
                      <a:pt x="47" y="80"/>
                    </a:lnTo>
                    <a:lnTo>
                      <a:pt x="46" y="77"/>
                    </a:lnTo>
                    <a:lnTo>
                      <a:pt x="45" y="75"/>
                    </a:lnTo>
                    <a:lnTo>
                      <a:pt x="44" y="74"/>
                    </a:lnTo>
                    <a:lnTo>
                      <a:pt x="40" y="73"/>
                    </a:lnTo>
                    <a:lnTo>
                      <a:pt x="37" y="71"/>
                    </a:lnTo>
                    <a:lnTo>
                      <a:pt x="37" y="69"/>
                    </a:lnTo>
                    <a:lnTo>
                      <a:pt x="36" y="67"/>
                    </a:lnTo>
                    <a:lnTo>
                      <a:pt x="34" y="64"/>
                    </a:lnTo>
                    <a:lnTo>
                      <a:pt x="33" y="61"/>
                    </a:lnTo>
                    <a:lnTo>
                      <a:pt x="32" y="59"/>
                    </a:lnTo>
                    <a:lnTo>
                      <a:pt x="30" y="56"/>
                    </a:lnTo>
                    <a:lnTo>
                      <a:pt x="28" y="55"/>
                    </a:lnTo>
                    <a:lnTo>
                      <a:pt x="26" y="55"/>
                    </a:lnTo>
                    <a:lnTo>
                      <a:pt x="20" y="39"/>
                    </a:lnTo>
                    <a:lnTo>
                      <a:pt x="14" y="39"/>
                    </a:lnTo>
                    <a:lnTo>
                      <a:pt x="13" y="35"/>
                    </a:lnTo>
                    <a:lnTo>
                      <a:pt x="11" y="31"/>
                    </a:lnTo>
                    <a:lnTo>
                      <a:pt x="10" y="25"/>
                    </a:lnTo>
                    <a:lnTo>
                      <a:pt x="10" y="19"/>
                    </a:lnTo>
                    <a:lnTo>
                      <a:pt x="9" y="13"/>
                    </a:lnTo>
                    <a:lnTo>
                      <a:pt x="7" y="7"/>
                    </a:lnTo>
                    <a:lnTo>
                      <a:pt x="5" y="2"/>
                    </a:lnTo>
                    <a:lnTo>
                      <a:pt x="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21" name="Freeform 197"/>
              <p:cNvSpPr>
                <a:spLocks noEditPoints="1"/>
              </p:cNvSpPr>
              <p:nvPr/>
            </p:nvSpPr>
            <p:spPr bwMode="auto">
              <a:xfrm>
                <a:off x="5332413" y="3308350"/>
                <a:ext cx="17463" cy="23813"/>
              </a:xfrm>
              <a:custGeom>
                <a:avLst/>
                <a:gdLst/>
                <a:ahLst/>
                <a:cxnLst>
                  <a:cxn ang="0">
                    <a:pos x="32" y="44"/>
                  </a:cxn>
                  <a:cxn ang="0">
                    <a:pos x="32" y="44"/>
                  </a:cxn>
                  <a:cxn ang="0">
                    <a:pos x="32" y="44"/>
                  </a:cxn>
                  <a:cxn ang="0">
                    <a:pos x="32" y="44"/>
                  </a:cxn>
                  <a:cxn ang="0">
                    <a:pos x="32" y="44"/>
                  </a:cxn>
                  <a:cxn ang="0">
                    <a:pos x="32" y="44"/>
                  </a:cxn>
                  <a:cxn ang="0">
                    <a:pos x="32" y="44"/>
                  </a:cxn>
                  <a:cxn ang="0">
                    <a:pos x="32" y="44"/>
                  </a:cxn>
                  <a:cxn ang="0">
                    <a:pos x="32" y="44"/>
                  </a:cxn>
                  <a:cxn ang="0">
                    <a:pos x="32" y="44"/>
                  </a:cxn>
                  <a:cxn ang="0">
                    <a:pos x="32" y="44"/>
                  </a:cxn>
                  <a:cxn ang="0">
                    <a:pos x="28" y="41"/>
                  </a:cxn>
                  <a:cxn ang="0">
                    <a:pos x="27" y="39"/>
                  </a:cxn>
                  <a:cxn ang="0">
                    <a:pos x="27" y="38"/>
                  </a:cxn>
                  <a:cxn ang="0">
                    <a:pos x="26" y="37"/>
                  </a:cxn>
                  <a:cxn ang="0">
                    <a:pos x="25" y="37"/>
                  </a:cxn>
                  <a:cxn ang="0">
                    <a:pos x="25" y="36"/>
                  </a:cxn>
                  <a:cxn ang="0">
                    <a:pos x="24" y="35"/>
                  </a:cxn>
                  <a:cxn ang="0">
                    <a:pos x="22" y="34"/>
                  </a:cxn>
                  <a:cxn ang="0">
                    <a:pos x="22" y="34"/>
                  </a:cxn>
                  <a:cxn ang="0">
                    <a:pos x="24" y="34"/>
                  </a:cxn>
                  <a:cxn ang="0">
                    <a:pos x="25" y="35"/>
                  </a:cxn>
                  <a:cxn ang="0">
                    <a:pos x="26" y="35"/>
                  </a:cxn>
                  <a:cxn ang="0">
                    <a:pos x="26" y="36"/>
                  </a:cxn>
                  <a:cxn ang="0">
                    <a:pos x="27" y="37"/>
                  </a:cxn>
                  <a:cxn ang="0">
                    <a:pos x="27" y="38"/>
                  </a:cxn>
                  <a:cxn ang="0">
                    <a:pos x="28" y="39"/>
                  </a:cxn>
                  <a:cxn ang="0">
                    <a:pos x="28" y="41"/>
                  </a:cxn>
                  <a:cxn ang="0">
                    <a:pos x="17" y="27"/>
                  </a:cxn>
                  <a:cxn ang="0">
                    <a:pos x="15" y="25"/>
                  </a:cxn>
                  <a:cxn ang="0">
                    <a:pos x="14" y="24"/>
                  </a:cxn>
                  <a:cxn ang="0">
                    <a:pos x="14" y="23"/>
                  </a:cxn>
                  <a:cxn ang="0">
                    <a:pos x="13" y="22"/>
                  </a:cxn>
                  <a:cxn ang="0">
                    <a:pos x="12" y="21"/>
                  </a:cxn>
                  <a:cxn ang="0">
                    <a:pos x="12" y="20"/>
                  </a:cxn>
                  <a:cxn ang="0">
                    <a:pos x="11" y="18"/>
                  </a:cxn>
                  <a:cxn ang="0">
                    <a:pos x="9" y="17"/>
                  </a:cxn>
                  <a:cxn ang="0">
                    <a:pos x="11" y="17"/>
                  </a:cxn>
                  <a:cxn ang="0">
                    <a:pos x="12" y="18"/>
                  </a:cxn>
                  <a:cxn ang="0">
                    <a:pos x="13" y="20"/>
                  </a:cxn>
                  <a:cxn ang="0">
                    <a:pos x="14" y="21"/>
                  </a:cxn>
                  <a:cxn ang="0">
                    <a:pos x="14" y="22"/>
                  </a:cxn>
                  <a:cxn ang="0">
                    <a:pos x="15" y="23"/>
                  </a:cxn>
                  <a:cxn ang="0">
                    <a:pos x="15" y="24"/>
                  </a:cxn>
                  <a:cxn ang="0">
                    <a:pos x="17" y="2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2" y="6"/>
                  </a:cxn>
                  <a:cxn ang="0">
                    <a:pos x="2" y="4"/>
                  </a:cxn>
                  <a:cxn ang="0">
                    <a:pos x="1" y="3"/>
                  </a:cxn>
                  <a:cxn ang="0">
                    <a:pos x="1" y="2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0"/>
                  </a:cxn>
                  <a:cxn ang="0">
                    <a:pos x="1" y="0"/>
                  </a:cxn>
                  <a:cxn ang="0">
                    <a:pos x="4" y="7"/>
                  </a:cxn>
                </a:cxnLst>
                <a:rect l="0" t="0" r="r" b="b"/>
                <a:pathLst>
                  <a:path w="32" h="44">
                    <a:moveTo>
                      <a:pt x="32" y="44"/>
                    </a:moveTo>
                    <a:lnTo>
                      <a:pt x="32" y="44"/>
                    </a:lnTo>
                    <a:lnTo>
                      <a:pt x="32" y="44"/>
                    </a:lnTo>
                    <a:lnTo>
                      <a:pt x="32" y="44"/>
                    </a:lnTo>
                    <a:lnTo>
                      <a:pt x="32" y="44"/>
                    </a:lnTo>
                    <a:lnTo>
                      <a:pt x="32" y="44"/>
                    </a:lnTo>
                    <a:lnTo>
                      <a:pt x="32" y="44"/>
                    </a:lnTo>
                    <a:lnTo>
                      <a:pt x="32" y="44"/>
                    </a:lnTo>
                    <a:lnTo>
                      <a:pt x="32" y="44"/>
                    </a:lnTo>
                    <a:lnTo>
                      <a:pt x="32" y="44"/>
                    </a:lnTo>
                    <a:lnTo>
                      <a:pt x="32" y="44"/>
                    </a:lnTo>
                    <a:close/>
                    <a:moveTo>
                      <a:pt x="28" y="41"/>
                    </a:moveTo>
                    <a:lnTo>
                      <a:pt x="27" y="39"/>
                    </a:lnTo>
                    <a:lnTo>
                      <a:pt x="27" y="38"/>
                    </a:lnTo>
                    <a:lnTo>
                      <a:pt x="26" y="37"/>
                    </a:lnTo>
                    <a:lnTo>
                      <a:pt x="25" y="37"/>
                    </a:lnTo>
                    <a:lnTo>
                      <a:pt x="25" y="36"/>
                    </a:lnTo>
                    <a:lnTo>
                      <a:pt x="24" y="35"/>
                    </a:lnTo>
                    <a:lnTo>
                      <a:pt x="22" y="34"/>
                    </a:lnTo>
                    <a:lnTo>
                      <a:pt x="22" y="34"/>
                    </a:lnTo>
                    <a:lnTo>
                      <a:pt x="24" y="34"/>
                    </a:lnTo>
                    <a:lnTo>
                      <a:pt x="25" y="35"/>
                    </a:lnTo>
                    <a:lnTo>
                      <a:pt x="26" y="35"/>
                    </a:lnTo>
                    <a:lnTo>
                      <a:pt x="26" y="36"/>
                    </a:lnTo>
                    <a:lnTo>
                      <a:pt x="27" y="37"/>
                    </a:lnTo>
                    <a:lnTo>
                      <a:pt x="27" y="38"/>
                    </a:lnTo>
                    <a:lnTo>
                      <a:pt x="28" y="39"/>
                    </a:lnTo>
                    <a:lnTo>
                      <a:pt x="28" y="41"/>
                    </a:lnTo>
                    <a:close/>
                    <a:moveTo>
                      <a:pt x="17" y="27"/>
                    </a:moveTo>
                    <a:lnTo>
                      <a:pt x="15" y="25"/>
                    </a:lnTo>
                    <a:lnTo>
                      <a:pt x="14" y="24"/>
                    </a:lnTo>
                    <a:lnTo>
                      <a:pt x="14" y="23"/>
                    </a:lnTo>
                    <a:lnTo>
                      <a:pt x="13" y="22"/>
                    </a:lnTo>
                    <a:lnTo>
                      <a:pt x="12" y="21"/>
                    </a:lnTo>
                    <a:lnTo>
                      <a:pt x="12" y="20"/>
                    </a:lnTo>
                    <a:lnTo>
                      <a:pt x="11" y="18"/>
                    </a:lnTo>
                    <a:lnTo>
                      <a:pt x="9" y="17"/>
                    </a:lnTo>
                    <a:lnTo>
                      <a:pt x="11" y="17"/>
                    </a:lnTo>
                    <a:lnTo>
                      <a:pt x="12" y="18"/>
                    </a:lnTo>
                    <a:lnTo>
                      <a:pt x="13" y="20"/>
                    </a:lnTo>
                    <a:lnTo>
                      <a:pt x="14" y="21"/>
                    </a:lnTo>
                    <a:lnTo>
                      <a:pt x="14" y="22"/>
                    </a:lnTo>
                    <a:lnTo>
                      <a:pt x="15" y="23"/>
                    </a:lnTo>
                    <a:lnTo>
                      <a:pt x="15" y="24"/>
                    </a:lnTo>
                    <a:lnTo>
                      <a:pt x="17" y="27"/>
                    </a:lnTo>
                    <a:close/>
                    <a:moveTo>
                      <a:pt x="4" y="7"/>
                    </a:moveTo>
                    <a:lnTo>
                      <a:pt x="4" y="7"/>
                    </a:lnTo>
                    <a:lnTo>
                      <a:pt x="2" y="6"/>
                    </a:lnTo>
                    <a:lnTo>
                      <a:pt x="2" y="4"/>
                    </a:lnTo>
                    <a:lnTo>
                      <a:pt x="1" y="3"/>
                    </a:lnTo>
                    <a:lnTo>
                      <a:pt x="1" y="2"/>
                    </a:lnTo>
                    <a:lnTo>
                      <a:pt x="1" y="1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4" y="7"/>
                    </a:lnTo>
                    <a:close/>
                  </a:path>
                </a:pathLst>
              </a:custGeom>
              <a:solidFill>
                <a:srgbClr val="A1A18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22" name="Freeform 198"/>
              <p:cNvSpPr>
                <a:spLocks/>
              </p:cNvSpPr>
              <p:nvPr/>
            </p:nvSpPr>
            <p:spPr bwMode="auto">
              <a:xfrm>
                <a:off x="5326063" y="3289300"/>
                <a:ext cx="1588" cy="4763"/>
              </a:xfrm>
              <a:custGeom>
                <a:avLst/>
                <a:gdLst/>
                <a:ahLst/>
                <a:cxnLst>
                  <a:cxn ang="0">
                    <a:pos x="2" y="10"/>
                  </a:cxn>
                  <a:cxn ang="0">
                    <a:pos x="2" y="9"/>
                  </a:cxn>
                  <a:cxn ang="0">
                    <a:pos x="2" y="7"/>
                  </a:cxn>
                  <a:cxn ang="0">
                    <a:pos x="2" y="6"/>
                  </a:cxn>
                  <a:cxn ang="0">
                    <a:pos x="1" y="5"/>
                  </a:cxn>
                  <a:cxn ang="0">
                    <a:pos x="1" y="4"/>
                  </a:cxn>
                  <a:cxn ang="0">
                    <a:pos x="1" y="3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2"/>
                  </a:cxn>
                  <a:cxn ang="0">
                    <a:pos x="1" y="3"/>
                  </a:cxn>
                  <a:cxn ang="0">
                    <a:pos x="1" y="4"/>
                  </a:cxn>
                  <a:cxn ang="0">
                    <a:pos x="2" y="5"/>
                  </a:cxn>
                  <a:cxn ang="0">
                    <a:pos x="2" y="6"/>
                  </a:cxn>
                  <a:cxn ang="0">
                    <a:pos x="2" y="9"/>
                  </a:cxn>
                  <a:cxn ang="0">
                    <a:pos x="2" y="10"/>
                  </a:cxn>
                </a:cxnLst>
                <a:rect l="0" t="0" r="r" b="b"/>
                <a:pathLst>
                  <a:path w="2" h="10">
                    <a:moveTo>
                      <a:pt x="2" y="10"/>
                    </a:moveTo>
                    <a:lnTo>
                      <a:pt x="2" y="9"/>
                    </a:lnTo>
                    <a:lnTo>
                      <a:pt x="2" y="7"/>
                    </a:lnTo>
                    <a:lnTo>
                      <a:pt x="2" y="6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1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2"/>
                    </a:lnTo>
                    <a:lnTo>
                      <a:pt x="1" y="3"/>
                    </a:lnTo>
                    <a:lnTo>
                      <a:pt x="1" y="4"/>
                    </a:lnTo>
                    <a:lnTo>
                      <a:pt x="2" y="5"/>
                    </a:lnTo>
                    <a:lnTo>
                      <a:pt x="2" y="6"/>
                    </a:lnTo>
                    <a:lnTo>
                      <a:pt x="2" y="9"/>
                    </a:lnTo>
                    <a:lnTo>
                      <a:pt x="2" y="10"/>
                    </a:lnTo>
                    <a:close/>
                  </a:path>
                </a:pathLst>
              </a:custGeom>
              <a:solidFill>
                <a:srgbClr val="A6A68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23" name="Freeform 199"/>
              <p:cNvSpPr>
                <a:spLocks/>
              </p:cNvSpPr>
              <p:nvPr/>
            </p:nvSpPr>
            <p:spPr bwMode="auto">
              <a:xfrm>
                <a:off x="5602288" y="3079750"/>
                <a:ext cx="323850" cy="374650"/>
              </a:xfrm>
              <a:custGeom>
                <a:avLst/>
                <a:gdLst/>
                <a:ahLst/>
                <a:cxnLst>
                  <a:cxn ang="0">
                    <a:pos x="109" y="335"/>
                  </a:cxn>
                  <a:cxn ang="0">
                    <a:pos x="73" y="551"/>
                  </a:cxn>
                  <a:cxn ang="0">
                    <a:pos x="160" y="584"/>
                  </a:cxn>
                  <a:cxn ang="0">
                    <a:pos x="235" y="524"/>
                  </a:cxn>
                  <a:cxn ang="0">
                    <a:pos x="275" y="424"/>
                  </a:cxn>
                  <a:cxn ang="0">
                    <a:pos x="271" y="314"/>
                  </a:cxn>
                  <a:cxn ang="0">
                    <a:pos x="227" y="168"/>
                  </a:cxn>
                  <a:cxn ang="0">
                    <a:pos x="213" y="135"/>
                  </a:cxn>
                  <a:cxn ang="0">
                    <a:pos x="215" y="124"/>
                  </a:cxn>
                  <a:cxn ang="0">
                    <a:pos x="226" y="157"/>
                  </a:cxn>
                  <a:cxn ang="0">
                    <a:pos x="235" y="178"/>
                  </a:cxn>
                  <a:cxn ang="0">
                    <a:pos x="301" y="282"/>
                  </a:cxn>
                  <a:cxn ang="0">
                    <a:pos x="307" y="309"/>
                  </a:cxn>
                  <a:cxn ang="0">
                    <a:pos x="319" y="392"/>
                  </a:cxn>
                  <a:cxn ang="0">
                    <a:pos x="310" y="511"/>
                  </a:cxn>
                  <a:cxn ang="0">
                    <a:pos x="315" y="550"/>
                  </a:cxn>
                  <a:cxn ang="0">
                    <a:pos x="349" y="573"/>
                  </a:cxn>
                  <a:cxn ang="0">
                    <a:pos x="394" y="569"/>
                  </a:cxn>
                  <a:cxn ang="0">
                    <a:pos x="426" y="549"/>
                  </a:cxn>
                  <a:cxn ang="0">
                    <a:pos x="436" y="538"/>
                  </a:cxn>
                  <a:cxn ang="0">
                    <a:pos x="455" y="493"/>
                  </a:cxn>
                  <a:cxn ang="0">
                    <a:pos x="482" y="378"/>
                  </a:cxn>
                  <a:cxn ang="0">
                    <a:pos x="441" y="285"/>
                  </a:cxn>
                  <a:cxn ang="0">
                    <a:pos x="405" y="216"/>
                  </a:cxn>
                  <a:cxn ang="0">
                    <a:pos x="401" y="204"/>
                  </a:cxn>
                  <a:cxn ang="0">
                    <a:pos x="412" y="212"/>
                  </a:cxn>
                  <a:cxn ang="0">
                    <a:pos x="419" y="220"/>
                  </a:cxn>
                  <a:cxn ang="0">
                    <a:pos x="429" y="233"/>
                  </a:cxn>
                  <a:cxn ang="0">
                    <a:pos x="446" y="252"/>
                  </a:cxn>
                  <a:cxn ang="0">
                    <a:pos x="470" y="281"/>
                  </a:cxn>
                  <a:cxn ang="0">
                    <a:pos x="524" y="419"/>
                  </a:cxn>
                  <a:cxn ang="0">
                    <a:pos x="566" y="470"/>
                  </a:cxn>
                  <a:cxn ang="0">
                    <a:pos x="584" y="455"/>
                  </a:cxn>
                  <a:cxn ang="0">
                    <a:pos x="587" y="322"/>
                  </a:cxn>
                  <a:cxn ang="0">
                    <a:pos x="580" y="284"/>
                  </a:cxn>
                  <a:cxn ang="0">
                    <a:pos x="593" y="306"/>
                  </a:cxn>
                  <a:cxn ang="0">
                    <a:pos x="612" y="433"/>
                  </a:cxn>
                  <a:cxn ang="0">
                    <a:pos x="594" y="555"/>
                  </a:cxn>
                  <a:cxn ang="0">
                    <a:pos x="569" y="588"/>
                  </a:cxn>
                  <a:cxn ang="0">
                    <a:pos x="553" y="605"/>
                  </a:cxn>
                  <a:cxn ang="0">
                    <a:pos x="495" y="634"/>
                  </a:cxn>
                  <a:cxn ang="0">
                    <a:pos x="381" y="670"/>
                  </a:cxn>
                  <a:cxn ang="0">
                    <a:pos x="356" y="689"/>
                  </a:cxn>
                  <a:cxn ang="0">
                    <a:pos x="248" y="705"/>
                  </a:cxn>
                  <a:cxn ang="0">
                    <a:pos x="223" y="694"/>
                  </a:cxn>
                  <a:cxn ang="0">
                    <a:pos x="205" y="681"/>
                  </a:cxn>
                  <a:cxn ang="0">
                    <a:pos x="170" y="688"/>
                  </a:cxn>
                  <a:cxn ang="0">
                    <a:pos x="163" y="693"/>
                  </a:cxn>
                  <a:cxn ang="0">
                    <a:pos x="77" y="702"/>
                  </a:cxn>
                  <a:cxn ang="0">
                    <a:pos x="54" y="694"/>
                  </a:cxn>
                  <a:cxn ang="0">
                    <a:pos x="30" y="675"/>
                  </a:cxn>
                  <a:cxn ang="0">
                    <a:pos x="22" y="665"/>
                  </a:cxn>
                  <a:cxn ang="0">
                    <a:pos x="6" y="654"/>
                  </a:cxn>
                  <a:cxn ang="0">
                    <a:pos x="22" y="522"/>
                  </a:cxn>
                  <a:cxn ang="0">
                    <a:pos x="53" y="416"/>
                  </a:cxn>
                  <a:cxn ang="0">
                    <a:pos x="83" y="302"/>
                  </a:cxn>
                  <a:cxn ang="0">
                    <a:pos x="96" y="90"/>
                  </a:cxn>
                  <a:cxn ang="0">
                    <a:pos x="116" y="9"/>
                  </a:cxn>
                </a:cxnLst>
                <a:rect l="0" t="0" r="r" b="b"/>
                <a:pathLst>
                  <a:path w="613" h="708">
                    <a:moveTo>
                      <a:pt x="116" y="0"/>
                    </a:moveTo>
                    <a:lnTo>
                      <a:pt x="120" y="49"/>
                    </a:lnTo>
                    <a:lnTo>
                      <a:pt x="123" y="97"/>
                    </a:lnTo>
                    <a:lnTo>
                      <a:pt x="123" y="144"/>
                    </a:lnTo>
                    <a:lnTo>
                      <a:pt x="122" y="192"/>
                    </a:lnTo>
                    <a:lnTo>
                      <a:pt x="119" y="240"/>
                    </a:lnTo>
                    <a:lnTo>
                      <a:pt x="116" y="287"/>
                    </a:lnTo>
                    <a:lnTo>
                      <a:pt x="109" y="335"/>
                    </a:lnTo>
                    <a:lnTo>
                      <a:pt x="102" y="381"/>
                    </a:lnTo>
                    <a:lnTo>
                      <a:pt x="99" y="408"/>
                    </a:lnTo>
                    <a:lnTo>
                      <a:pt x="95" y="435"/>
                    </a:lnTo>
                    <a:lnTo>
                      <a:pt x="90" y="460"/>
                    </a:lnTo>
                    <a:lnTo>
                      <a:pt x="84" y="483"/>
                    </a:lnTo>
                    <a:lnTo>
                      <a:pt x="80" y="507"/>
                    </a:lnTo>
                    <a:lnTo>
                      <a:pt x="75" y="529"/>
                    </a:lnTo>
                    <a:lnTo>
                      <a:pt x="73" y="551"/>
                    </a:lnTo>
                    <a:lnTo>
                      <a:pt x="71" y="572"/>
                    </a:lnTo>
                    <a:lnTo>
                      <a:pt x="85" y="578"/>
                    </a:lnTo>
                    <a:lnTo>
                      <a:pt x="98" y="583"/>
                    </a:lnTo>
                    <a:lnTo>
                      <a:pt x="112" y="586"/>
                    </a:lnTo>
                    <a:lnTo>
                      <a:pt x="124" y="587"/>
                    </a:lnTo>
                    <a:lnTo>
                      <a:pt x="137" y="587"/>
                    </a:lnTo>
                    <a:lnTo>
                      <a:pt x="149" y="586"/>
                    </a:lnTo>
                    <a:lnTo>
                      <a:pt x="160" y="584"/>
                    </a:lnTo>
                    <a:lnTo>
                      <a:pt x="171" y="580"/>
                    </a:lnTo>
                    <a:lnTo>
                      <a:pt x="181" y="574"/>
                    </a:lnTo>
                    <a:lnTo>
                      <a:pt x="192" y="569"/>
                    </a:lnTo>
                    <a:lnTo>
                      <a:pt x="201" y="562"/>
                    </a:lnTo>
                    <a:lnTo>
                      <a:pt x="211" y="553"/>
                    </a:lnTo>
                    <a:lnTo>
                      <a:pt x="220" y="545"/>
                    </a:lnTo>
                    <a:lnTo>
                      <a:pt x="228" y="535"/>
                    </a:lnTo>
                    <a:lnTo>
                      <a:pt x="235" y="524"/>
                    </a:lnTo>
                    <a:lnTo>
                      <a:pt x="242" y="514"/>
                    </a:lnTo>
                    <a:lnTo>
                      <a:pt x="249" y="502"/>
                    </a:lnTo>
                    <a:lnTo>
                      <a:pt x="255" y="490"/>
                    </a:lnTo>
                    <a:lnTo>
                      <a:pt x="260" y="477"/>
                    </a:lnTo>
                    <a:lnTo>
                      <a:pt x="264" y="464"/>
                    </a:lnTo>
                    <a:lnTo>
                      <a:pt x="269" y="450"/>
                    </a:lnTo>
                    <a:lnTo>
                      <a:pt x="271" y="436"/>
                    </a:lnTo>
                    <a:lnTo>
                      <a:pt x="275" y="424"/>
                    </a:lnTo>
                    <a:lnTo>
                      <a:pt x="277" y="409"/>
                    </a:lnTo>
                    <a:lnTo>
                      <a:pt x="278" y="395"/>
                    </a:lnTo>
                    <a:lnTo>
                      <a:pt x="278" y="381"/>
                    </a:lnTo>
                    <a:lnTo>
                      <a:pt x="278" y="367"/>
                    </a:lnTo>
                    <a:lnTo>
                      <a:pt x="278" y="353"/>
                    </a:lnTo>
                    <a:lnTo>
                      <a:pt x="277" y="340"/>
                    </a:lnTo>
                    <a:lnTo>
                      <a:pt x="275" y="326"/>
                    </a:lnTo>
                    <a:lnTo>
                      <a:pt x="271" y="314"/>
                    </a:lnTo>
                    <a:lnTo>
                      <a:pt x="268" y="302"/>
                    </a:lnTo>
                    <a:lnTo>
                      <a:pt x="262" y="284"/>
                    </a:lnTo>
                    <a:lnTo>
                      <a:pt x="255" y="266"/>
                    </a:lnTo>
                    <a:lnTo>
                      <a:pt x="248" y="247"/>
                    </a:lnTo>
                    <a:lnTo>
                      <a:pt x="242" y="227"/>
                    </a:lnTo>
                    <a:lnTo>
                      <a:pt x="236" y="208"/>
                    </a:lnTo>
                    <a:lnTo>
                      <a:pt x="230" y="188"/>
                    </a:lnTo>
                    <a:lnTo>
                      <a:pt x="227" y="168"/>
                    </a:lnTo>
                    <a:lnTo>
                      <a:pt x="226" y="150"/>
                    </a:lnTo>
                    <a:lnTo>
                      <a:pt x="223" y="146"/>
                    </a:lnTo>
                    <a:lnTo>
                      <a:pt x="221" y="146"/>
                    </a:lnTo>
                    <a:lnTo>
                      <a:pt x="218" y="144"/>
                    </a:lnTo>
                    <a:lnTo>
                      <a:pt x="218" y="138"/>
                    </a:lnTo>
                    <a:lnTo>
                      <a:pt x="215" y="138"/>
                    </a:lnTo>
                    <a:lnTo>
                      <a:pt x="214" y="137"/>
                    </a:lnTo>
                    <a:lnTo>
                      <a:pt x="213" y="135"/>
                    </a:lnTo>
                    <a:lnTo>
                      <a:pt x="212" y="132"/>
                    </a:lnTo>
                    <a:lnTo>
                      <a:pt x="212" y="129"/>
                    </a:lnTo>
                    <a:lnTo>
                      <a:pt x="211" y="125"/>
                    </a:lnTo>
                    <a:lnTo>
                      <a:pt x="211" y="122"/>
                    </a:lnTo>
                    <a:lnTo>
                      <a:pt x="209" y="118"/>
                    </a:lnTo>
                    <a:lnTo>
                      <a:pt x="209" y="116"/>
                    </a:lnTo>
                    <a:lnTo>
                      <a:pt x="213" y="119"/>
                    </a:lnTo>
                    <a:lnTo>
                      <a:pt x="215" y="124"/>
                    </a:lnTo>
                    <a:lnTo>
                      <a:pt x="218" y="129"/>
                    </a:lnTo>
                    <a:lnTo>
                      <a:pt x="220" y="135"/>
                    </a:lnTo>
                    <a:lnTo>
                      <a:pt x="221" y="140"/>
                    </a:lnTo>
                    <a:lnTo>
                      <a:pt x="222" y="145"/>
                    </a:lnTo>
                    <a:lnTo>
                      <a:pt x="223" y="151"/>
                    </a:lnTo>
                    <a:lnTo>
                      <a:pt x="223" y="154"/>
                    </a:lnTo>
                    <a:lnTo>
                      <a:pt x="225" y="156"/>
                    </a:lnTo>
                    <a:lnTo>
                      <a:pt x="226" y="157"/>
                    </a:lnTo>
                    <a:lnTo>
                      <a:pt x="227" y="158"/>
                    </a:lnTo>
                    <a:lnTo>
                      <a:pt x="228" y="159"/>
                    </a:lnTo>
                    <a:lnTo>
                      <a:pt x="228" y="160"/>
                    </a:lnTo>
                    <a:lnTo>
                      <a:pt x="229" y="161"/>
                    </a:lnTo>
                    <a:lnTo>
                      <a:pt x="230" y="163"/>
                    </a:lnTo>
                    <a:lnTo>
                      <a:pt x="232" y="164"/>
                    </a:lnTo>
                    <a:lnTo>
                      <a:pt x="233" y="171"/>
                    </a:lnTo>
                    <a:lnTo>
                      <a:pt x="235" y="178"/>
                    </a:lnTo>
                    <a:lnTo>
                      <a:pt x="239" y="186"/>
                    </a:lnTo>
                    <a:lnTo>
                      <a:pt x="243" y="194"/>
                    </a:lnTo>
                    <a:lnTo>
                      <a:pt x="255" y="211"/>
                    </a:lnTo>
                    <a:lnTo>
                      <a:pt x="268" y="227"/>
                    </a:lnTo>
                    <a:lnTo>
                      <a:pt x="281" y="244"/>
                    </a:lnTo>
                    <a:lnTo>
                      <a:pt x="292" y="263"/>
                    </a:lnTo>
                    <a:lnTo>
                      <a:pt x="297" y="273"/>
                    </a:lnTo>
                    <a:lnTo>
                      <a:pt x="301" y="282"/>
                    </a:lnTo>
                    <a:lnTo>
                      <a:pt x="303" y="291"/>
                    </a:lnTo>
                    <a:lnTo>
                      <a:pt x="304" y="302"/>
                    </a:lnTo>
                    <a:lnTo>
                      <a:pt x="304" y="302"/>
                    </a:lnTo>
                    <a:lnTo>
                      <a:pt x="304" y="302"/>
                    </a:lnTo>
                    <a:lnTo>
                      <a:pt x="304" y="303"/>
                    </a:lnTo>
                    <a:lnTo>
                      <a:pt x="305" y="305"/>
                    </a:lnTo>
                    <a:lnTo>
                      <a:pt x="305" y="306"/>
                    </a:lnTo>
                    <a:lnTo>
                      <a:pt x="307" y="309"/>
                    </a:lnTo>
                    <a:lnTo>
                      <a:pt x="307" y="310"/>
                    </a:lnTo>
                    <a:lnTo>
                      <a:pt x="307" y="312"/>
                    </a:lnTo>
                    <a:lnTo>
                      <a:pt x="309" y="317"/>
                    </a:lnTo>
                    <a:lnTo>
                      <a:pt x="312" y="323"/>
                    </a:lnTo>
                    <a:lnTo>
                      <a:pt x="314" y="332"/>
                    </a:lnTo>
                    <a:lnTo>
                      <a:pt x="316" y="342"/>
                    </a:lnTo>
                    <a:lnTo>
                      <a:pt x="318" y="366"/>
                    </a:lnTo>
                    <a:lnTo>
                      <a:pt x="319" y="392"/>
                    </a:lnTo>
                    <a:lnTo>
                      <a:pt x="319" y="419"/>
                    </a:lnTo>
                    <a:lnTo>
                      <a:pt x="318" y="445"/>
                    </a:lnTo>
                    <a:lnTo>
                      <a:pt x="316" y="464"/>
                    </a:lnTo>
                    <a:lnTo>
                      <a:pt x="312" y="478"/>
                    </a:lnTo>
                    <a:lnTo>
                      <a:pt x="311" y="482"/>
                    </a:lnTo>
                    <a:lnTo>
                      <a:pt x="311" y="490"/>
                    </a:lnTo>
                    <a:lnTo>
                      <a:pt x="310" y="500"/>
                    </a:lnTo>
                    <a:lnTo>
                      <a:pt x="310" y="511"/>
                    </a:lnTo>
                    <a:lnTo>
                      <a:pt x="310" y="522"/>
                    </a:lnTo>
                    <a:lnTo>
                      <a:pt x="310" y="530"/>
                    </a:lnTo>
                    <a:lnTo>
                      <a:pt x="310" y="537"/>
                    </a:lnTo>
                    <a:lnTo>
                      <a:pt x="312" y="539"/>
                    </a:lnTo>
                    <a:lnTo>
                      <a:pt x="312" y="542"/>
                    </a:lnTo>
                    <a:lnTo>
                      <a:pt x="312" y="545"/>
                    </a:lnTo>
                    <a:lnTo>
                      <a:pt x="314" y="548"/>
                    </a:lnTo>
                    <a:lnTo>
                      <a:pt x="315" y="550"/>
                    </a:lnTo>
                    <a:lnTo>
                      <a:pt x="316" y="552"/>
                    </a:lnTo>
                    <a:lnTo>
                      <a:pt x="317" y="555"/>
                    </a:lnTo>
                    <a:lnTo>
                      <a:pt x="317" y="557"/>
                    </a:lnTo>
                    <a:lnTo>
                      <a:pt x="317" y="558"/>
                    </a:lnTo>
                    <a:lnTo>
                      <a:pt x="335" y="572"/>
                    </a:lnTo>
                    <a:lnTo>
                      <a:pt x="338" y="572"/>
                    </a:lnTo>
                    <a:lnTo>
                      <a:pt x="343" y="573"/>
                    </a:lnTo>
                    <a:lnTo>
                      <a:pt x="349" y="573"/>
                    </a:lnTo>
                    <a:lnTo>
                      <a:pt x="353" y="573"/>
                    </a:lnTo>
                    <a:lnTo>
                      <a:pt x="359" y="574"/>
                    </a:lnTo>
                    <a:lnTo>
                      <a:pt x="365" y="574"/>
                    </a:lnTo>
                    <a:lnTo>
                      <a:pt x="371" y="574"/>
                    </a:lnTo>
                    <a:lnTo>
                      <a:pt x="376" y="576"/>
                    </a:lnTo>
                    <a:lnTo>
                      <a:pt x="380" y="573"/>
                    </a:lnTo>
                    <a:lnTo>
                      <a:pt x="386" y="572"/>
                    </a:lnTo>
                    <a:lnTo>
                      <a:pt x="394" y="569"/>
                    </a:lnTo>
                    <a:lnTo>
                      <a:pt x="402" y="566"/>
                    </a:lnTo>
                    <a:lnTo>
                      <a:pt x="409" y="563"/>
                    </a:lnTo>
                    <a:lnTo>
                      <a:pt x="417" y="558"/>
                    </a:lnTo>
                    <a:lnTo>
                      <a:pt x="421" y="555"/>
                    </a:lnTo>
                    <a:lnTo>
                      <a:pt x="422" y="550"/>
                    </a:lnTo>
                    <a:lnTo>
                      <a:pt x="424" y="550"/>
                    </a:lnTo>
                    <a:lnTo>
                      <a:pt x="425" y="550"/>
                    </a:lnTo>
                    <a:lnTo>
                      <a:pt x="426" y="549"/>
                    </a:lnTo>
                    <a:lnTo>
                      <a:pt x="426" y="549"/>
                    </a:lnTo>
                    <a:lnTo>
                      <a:pt x="427" y="548"/>
                    </a:lnTo>
                    <a:lnTo>
                      <a:pt x="428" y="546"/>
                    </a:lnTo>
                    <a:lnTo>
                      <a:pt x="428" y="545"/>
                    </a:lnTo>
                    <a:lnTo>
                      <a:pt x="428" y="545"/>
                    </a:lnTo>
                    <a:lnTo>
                      <a:pt x="431" y="543"/>
                    </a:lnTo>
                    <a:lnTo>
                      <a:pt x="433" y="541"/>
                    </a:lnTo>
                    <a:lnTo>
                      <a:pt x="436" y="538"/>
                    </a:lnTo>
                    <a:lnTo>
                      <a:pt x="439" y="535"/>
                    </a:lnTo>
                    <a:lnTo>
                      <a:pt x="442" y="531"/>
                    </a:lnTo>
                    <a:lnTo>
                      <a:pt x="446" y="528"/>
                    </a:lnTo>
                    <a:lnTo>
                      <a:pt x="448" y="525"/>
                    </a:lnTo>
                    <a:lnTo>
                      <a:pt x="450" y="523"/>
                    </a:lnTo>
                    <a:lnTo>
                      <a:pt x="450" y="514"/>
                    </a:lnTo>
                    <a:lnTo>
                      <a:pt x="453" y="503"/>
                    </a:lnTo>
                    <a:lnTo>
                      <a:pt x="455" y="493"/>
                    </a:lnTo>
                    <a:lnTo>
                      <a:pt x="457" y="482"/>
                    </a:lnTo>
                    <a:lnTo>
                      <a:pt x="466" y="460"/>
                    </a:lnTo>
                    <a:lnTo>
                      <a:pt x="473" y="435"/>
                    </a:lnTo>
                    <a:lnTo>
                      <a:pt x="476" y="424"/>
                    </a:lnTo>
                    <a:lnTo>
                      <a:pt x="479" y="412"/>
                    </a:lnTo>
                    <a:lnTo>
                      <a:pt x="481" y="400"/>
                    </a:lnTo>
                    <a:lnTo>
                      <a:pt x="482" y="388"/>
                    </a:lnTo>
                    <a:lnTo>
                      <a:pt x="482" y="378"/>
                    </a:lnTo>
                    <a:lnTo>
                      <a:pt x="480" y="367"/>
                    </a:lnTo>
                    <a:lnTo>
                      <a:pt x="477" y="358"/>
                    </a:lnTo>
                    <a:lnTo>
                      <a:pt x="473" y="349"/>
                    </a:lnTo>
                    <a:lnTo>
                      <a:pt x="469" y="349"/>
                    </a:lnTo>
                    <a:lnTo>
                      <a:pt x="462" y="335"/>
                    </a:lnTo>
                    <a:lnTo>
                      <a:pt x="455" y="318"/>
                    </a:lnTo>
                    <a:lnTo>
                      <a:pt x="448" y="302"/>
                    </a:lnTo>
                    <a:lnTo>
                      <a:pt x="441" y="285"/>
                    </a:lnTo>
                    <a:lnTo>
                      <a:pt x="435" y="269"/>
                    </a:lnTo>
                    <a:lnTo>
                      <a:pt x="428" y="253"/>
                    </a:lnTo>
                    <a:lnTo>
                      <a:pt x="420" y="237"/>
                    </a:lnTo>
                    <a:lnTo>
                      <a:pt x="412" y="225"/>
                    </a:lnTo>
                    <a:lnTo>
                      <a:pt x="408" y="225"/>
                    </a:lnTo>
                    <a:lnTo>
                      <a:pt x="408" y="222"/>
                    </a:lnTo>
                    <a:lnTo>
                      <a:pt x="407" y="220"/>
                    </a:lnTo>
                    <a:lnTo>
                      <a:pt x="405" y="216"/>
                    </a:lnTo>
                    <a:lnTo>
                      <a:pt x="404" y="212"/>
                    </a:lnTo>
                    <a:lnTo>
                      <a:pt x="401" y="208"/>
                    </a:lnTo>
                    <a:lnTo>
                      <a:pt x="399" y="205"/>
                    </a:lnTo>
                    <a:lnTo>
                      <a:pt x="398" y="202"/>
                    </a:lnTo>
                    <a:lnTo>
                      <a:pt x="398" y="202"/>
                    </a:lnTo>
                    <a:lnTo>
                      <a:pt x="399" y="202"/>
                    </a:lnTo>
                    <a:lnTo>
                      <a:pt x="400" y="202"/>
                    </a:lnTo>
                    <a:lnTo>
                      <a:pt x="401" y="204"/>
                    </a:lnTo>
                    <a:lnTo>
                      <a:pt x="404" y="205"/>
                    </a:lnTo>
                    <a:lnTo>
                      <a:pt x="405" y="206"/>
                    </a:lnTo>
                    <a:lnTo>
                      <a:pt x="406" y="207"/>
                    </a:lnTo>
                    <a:lnTo>
                      <a:pt x="407" y="207"/>
                    </a:lnTo>
                    <a:lnTo>
                      <a:pt x="408" y="207"/>
                    </a:lnTo>
                    <a:lnTo>
                      <a:pt x="412" y="211"/>
                    </a:lnTo>
                    <a:lnTo>
                      <a:pt x="412" y="212"/>
                    </a:lnTo>
                    <a:lnTo>
                      <a:pt x="412" y="212"/>
                    </a:lnTo>
                    <a:lnTo>
                      <a:pt x="413" y="213"/>
                    </a:lnTo>
                    <a:lnTo>
                      <a:pt x="413" y="214"/>
                    </a:lnTo>
                    <a:lnTo>
                      <a:pt x="414" y="215"/>
                    </a:lnTo>
                    <a:lnTo>
                      <a:pt x="415" y="215"/>
                    </a:lnTo>
                    <a:lnTo>
                      <a:pt x="417" y="215"/>
                    </a:lnTo>
                    <a:lnTo>
                      <a:pt x="418" y="215"/>
                    </a:lnTo>
                    <a:lnTo>
                      <a:pt x="418" y="218"/>
                    </a:lnTo>
                    <a:lnTo>
                      <a:pt x="419" y="220"/>
                    </a:lnTo>
                    <a:lnTo>
                      <a:pt x="420" y="221"/>
                    </a:lnTo>
                    <a:lnTo>
                      <a:pt x="421" y="222"/>
                    </a:lnTo>
                    <a:lnTo>
                      <a:pt x="422" y="225"/>
                    </a:lnTo>
                    <a:lnTo>
                      <a:pt x="424" y="226"/>
                    </a:lnTo>
                    <a:lnTo>
                      <a:pt x="425" y="228"/>
                    </a:lnTo>
                    <a:lnTo>
                      <a:pt x="426" y="229"/>
                    </a:lnTo>
                    <a:lnTo>
                      <a:pt x="427" y="230"/>
                    </a:lnTo>
                    <a:lnTo>
                      <a:pt x="429" y="233"/>
                    </a:lnTo>
                    <a:lnTo>
                      <a:pt x="433" y="235"/>
                    </a:lnTo>
                    <a:lnTo>
                      <a:pt x="435" y="239"/>
                    </a:lnTo>
                    <a:lnTo>
                      <a:pt x="438" y="242"/>
                    </a:lnTo>
                    <a:lnTo>
                      <a:pt x="439" y="244"/>
                    </a:lnTo>
                    <a:lnTo>
                      <a:pt x="441" y="247"/>
                    </a:lnTo>
                    <a:lnTo>
                      <a:pt x="442" y="249"/>
                    </a:lnTo>
                    <a:lnTo>
                      <a:pt x="443" y="249"/>
                    </a:lnTo>
                    <a:lnTo>
                      <a:pt x="446" y="252"/>
                    </a:lnTo>
                    <a:lnTo>
                      <a:pt x="448" y="254"/>
                    </a:lnTo>
                    <a:lnTo>
                      <a:pt x="450" y="257"/>
                    </a:lnTo>
                    <a:lnTo>
                      <a:pt x="452" y="261"/>
                    </a:lnTo>
                    <a:lnTo>
                      <a:pt x="454" y="264"/>
                    </a:lnTo>
                    <a:lnTo>
                      <a:pt x="455" y="267"/>
                    </a:lnTo>
                    <a:lnTo>
                      <a:pt x="456" y="268"/>
                    </a:lnTo>
                    <a:lnTo>
                      <a:pt x="463" y="274"/>
                    </a:lnTo>
                    <a:lnTo>
                      <a:pt x="470" y="281"/>
                    </a:lnTo>
                    <a:lnTo>
                      <a:pt x="477" y="290"/>
                    </a:lnTo>
                    <a:lnTo>
                      <a:pt x="484" y="302"/>
                    </a:lnTo>
                    <a:lnTo>
                      <a:pt x="490" y="314"/>
                    </a:lnTo>
                    <a:lnTo>
                      <a:pt x="496" y="328"/>
                    </a:lnTo>
                    <a:lnTo>
                      <a:pt x="502" y="343"/>
                    </a:lnTo>
                    <a:lnTo>
                      <a:pt x="508" y="358"/>
                    </a:lnTo>
                    <a:lnTo>
                      <a:pt x="517" y="390"/>
                    </a:lnTo>
                    <a:lnTo>
                      <a:pt x="524" y="419"/>
                    </a:lnTo>
                    <a:lnTo>
                      <a:pt x="529" y="445"/>
                    </a:lnTo>
                    <a:lnTo>
                      <a:pt x="530" y="464"/>
                    </a:lnTo>
                    <a:lnTo>
                      <a:pt x="534" y="466"/>
                    </a:lnTo>
                    <a:lnTo>
                      <a:pt x="539" y="468"/>
                    </a:lnTo>
                    <a:lnTo>
                      <a:pt x="546" y="470"/>
                    </a:lnTo>
                    <a:lnTo>
                      <a:pt x="553" y="471"/>
                    </a:lnTo>
                    <a:lnTo>
                      <a:pt x="560" y="471"/>
                    </a:lnTo>
                    <a:lnTo>
                      <a:pt x="566" y="470"/>
                    </a:lnTo>
                    <a:lnTo>
                      <a:pt x="569" y="469"/>
                    </a:lnTo>
                    <a:lnTo>
                      <a:pt x="571" y="468"/>
                    </a:lnTo>
                    <a:lnTo>
                      <a:pt x="572" y="464"/>
                    </a:lnTo>
                    <a:lnTo>
                      <a:pt x="572" y="462"/>
                    </a:lnTo>
                    <a:lnTo>
                      <a:pt x="576" y="461"/>
                    </a:lnTo>
                    <a:lnTo>
                      <a:pt x="578" y="460"/>
                    </a:lnTo>
                    <a:lnTo>
                      <a:pt x="581" y="457"/>
                    </a:lnTo>
                    <a:lnTo>
                      <a:pt x="584" y="455"/>
                    </a:lnTo>
                    <a:lnTo>
                      <a:pt x="587" y="447"/>
                    </a:lnTo>
                    <a:lnTo>
                      <a:pt x="590" y="438"/>
                    </a:lnTo>
                    <a:lnTo>
                      <a:pt x="592" y="425"/>
                    </a:lnTo>
                    <a:lnTo>
                      <a:pt x="592" y="412"/>
                    </a:lnTo>
                    <a:lnTo>
                      <a:pt x="592" y="397"/>
                    </a:lnTo>
                    <a:lnTo>
                      <a:pt x="592" y="381"/>
                    </a:lnTo>
                    <a:lnTo>
                      <a:pt x="590" y="351"/>
                    </a:lnTo>
                    <a:lnTo>
                      <a:pt x="587" y="322"/>
                    </a:lnTo>
                    <a:lnTo>
                      <a:pt x="584" y="298"/>
                    </a:lnTo>
                    <a:lnTo>
                      <a:pt x="583" y="285"/>
                    </a:lnTo>
                    <a:lnTo>
                      <a:pt x="583" y="284"/>
                    </a:lnTo>
                    <a:lnTo>
                      <a:pt x="581" y="284"/>
                    </a:lnTo>
                    <a:lnTo>
                      <a:pt x="581" y="284"/>
                    </a:lnTo>
                    <a:lnTo>
                      <a:pt x="580" y="284"/>
                    </a:lnTo>
                    <a:lnTo>
                      <a:pt x="580" y="283"/>
                    </a:lnTo>
                    <a:lnTo>
                      <a:pt x="580" y="284"/>
                    </a:lnTo>
                    <a:lnTo>
                      <a:pt x="580" y="284"/>
                    </a:lnTo>
                    <a:lnTo>
                      <a:pt x="580" y="285"/>
                    </a:lnTo>
                    <a:lnTo>
                      <a:pt x="586" y="288"/>
                    </a:lnTo>
                    <a:lnTo>
                      <a:pt x="586" y="291"/>
                    </a:lnTo>
                    <a:lnTo>
                      <a:pt x="587" y="296"/>
                    </a:lnTo>
                    <a:lnTo>
                      <a:pt x="590" y="299"/>
                    </a:lnTo>
                    <a:lnTo>
                      <a:pt x="591" y="303"/>
                    </a:lnTo>
                    <a:lnTo>
                      <a:pt x="593" y="306"/>
                    </a:lnTo>
                    <a:lnTo>
                      <a:pt x="596" y="310"/>
                    </a:lnTo>
                    <a:lnTo>
                      <a:pt x="597" y="314"/>
                    </a:lnTo>
                    <a:lnTo>
                      <a:pt x="597" y="318"/>
                    </a:lnTo>
                    <a:lnTo>
                      <a:pt x="603" y="321"/>
                    </a:lnTo>
                    <a:lnTo>
                      <a:pt x="604" y="349"/>
                    </a:lnTo>
                    <a:lnTo>
                      <a:pt x="606" y="377"/>
                    </a:lnTo>
                    <a:lnTo>
                      <a:pt x="608" y="405"/>
                    </a:lnTo>
                    <a:lnTo>
                      <a:pt x="612" y="433"/>
                    </a:lnTo>
                    <a:lnTo>
                      <a:pt x="613" y="461"/>
                    </a:lnTo>
                    <a:lnTo>
                      <a:pt x="612" y="489"/>
                    </a:lnTo>
                    <a:lnTo>
                      <a:pt x="611" y="503"/>
                    </a:lnTo>
                    <a:lnTo>
                      <a:pt x="607" y="517"/>
                    </a:lnTo>
                    <a:lnTo>
                      <a:pt x="604" y="531"/>
                    </a:lnTo>
                    <a:lnTo>
                      <a:pt x="600" y="545"/>
                    </a:lnTo>
                    <a:lnTo>
                      <a:pt x="598" y="550"/>
                    </a:lnTo>
                    <a:lnTo>
                      <a:pt x="594" y="555"/>
                    </a:lnTo>
                    <a:lnTo>
                      <a:pt x="590" y="560"/>
                    </a:lnTo>
                    <a:lnTo>
                      <a:pt x="585" y="566"/>
                    </a:lnTo>
                    <a:lnTo>
                      <a:pt x="580" y="572"/>
                    </a:lnTo>
                    <a:lnTo>
                      <a:pt x="576" y="578"/>
                    </a:lnTo>
                    <a:lnTo>
                      <a:pt x="573" y="583"/>
                    </a:lnTo>
                    <a:lnTo>
                      <a:pt x="572" y="586"/>
                    </a:lnTo>
                    <a:lnTo>
                      <a:pt x="571" y="586"/>
                    </a:lnTo>
                    <a:lnTo>
                      <a:pt x="569" y="588"/>
                    </a:lnTo>
                    <a:lnTo>
                      <a:pt x="567" y="590"/>
                    </a:lnTo>
                    <a:lnTo>
                      <a:pt x="565" y="592"/>
                    </a:lnTo>
                    <a:lnTo>
                      <a:pt x="564" y="594"/>
                    </a:lnTo>
                    <a:lnTo>
                      <a:pt x="563" y="597"/>
                    </a:lnTo>
                    <a:lnTo>
                      <a:pt x="562" y="599"/>
                    </a:lnTo>
                    <a:lnTo>
                      <a:pt x="560" y="600"/>
                    </a:lnTo>
                    <a:lnTo>
                      <a:pt x="558" y="601"/>
                    </a:lnTo>
                    <a:lnTo>
                      <a:pt x="553" y="605"/>
                    </a:lnTo>
                    <a:lnTo>
                      <a:pt x="548" y="608"/>
                    </a:lnTo>
                    <a:lnTo>
                      <a:pt x="542" y="613"/>
                    </a:lnTo>
                    <a:lnTo>
                      <a:pt x="537" y="618"/>
                    </a:lnTo>
                    <a:lnTo>
                      <a:pt x="532" y="621"/>
                    </a:lnTo>
                    <a:lnTo>
                      <a:pt x="529" y="625"/>
                    </a:lnTo>
                    <a:lnTo>
                      <a:pt x="528" y="627"/>
                    </a:lnTo>
                    <a:lnTo>
                      <a:pt x="512" y="629"/>
                    </a:lnTo>
                    <a:lnTo>
                      <a:pt x="495" y="634"/>
                    </a:lnTo>
                    <a:lnTo>
                      <a:pt x="475" y="640"/>
                    </a:lnTo>
                    <a:lnTo>
                      <a:pt x="456" y="647"/>
                    </a:lnTo>
                    <a:lnTo>
                      <a:pt x="436" y="654"/>
                    </a:lnTo>
                    <a:lnTo>
                      <a:pt x="418" y="660"/>
                    </a:lnTo>
                    <a:lnTo>
                      <a:pt x="400" y="665"/>
                    </a:lnTo>
                    <a:lnTo>
                      <a:pt x="384" y="667"/>
                    </a:lnTo>
                    <a:lnTo>
                      <a:pt x="383" y="668"/>
                    </a:lnTo>
                    <a:lnTo>
                      <a:pt x="381" y="670"/>
                    </a:lnTo>
                    <a:lnTo>
                      <a:pt x="378" y="673"/>
                    </a:lnTo>
                    <a:lnTo>
                      <a:pt x="374" y="675"/>
                    </a:lnTo>
                    <a:lnTo>
                      <a:pt x="370" y="679"/>
                    </a:lnTo>
                    <a:lnTo>
                      <a:pt x="366" y="681"/>
                    </a:lnTo>
                    <a:lnTo>
                      <a:pt x="364" y="682"/>
                    </a:lnTo>
                    <a:lnTo>
                      <a:pt x="362" y="683"/>
                    </a:lnTo>
                    <a:lnTo>
                      <a:pt x="359" y="686"/>
                    </a:lnTo>
                    <a:lnTo>
                      <a:pt x="356" y="689"/>
                    </a:lnTo>
                    <a:lnTo>
                      <a:pt x="350" y="691"/>
                    </a:lnTo>
                    <a:lnTo>
                      <a:pt x="343" y="695"/>
                    </a:lnTo>
                    <a:lnTo>
                      <a:pt x="326" y="700"/>
                    </a:lnTo>
                    <a:lnTo>
                      <a:pt x="308" y="703"/>
                    </a:lnTo>
                    <a:lnTo>
                      <a:pt x="289" y="705"/>
                    </a:lnTo>
                    <a:lnTo>
                      <a:pt x="271" y="708"/>
                    </a:lnTo>
                    <a:lnTo>
                      <a:pt x="257" y="707"/>
                    </a:lnTo>
                    <a:lnTo>
                      <a:pt x="248" y="705"/>
                    </a:lnTo>
                    <a:lnTo>
                      <a:pt x="248" y="702"/>
                    </a:lnTo>
                    <a:lnTo>
                      <a:pt x="247" y="701"/>
                    </a:lnTo>
                    <a:lnTo>
                      <a:pt x="243" y="700"/>
                    </a:lnTo>
                    <a:lnTo>
                      <a:pt x="240" y="698"/>
                    </a:lnTo>
                    <a:lnTo>
                      <a:pt x="235" y="697"/>
                    </a:lnTo>
                    <a:lnTo>
                      <a:pt x="232" y="696"/>
                    </a:lnTo>
                    <a:lnTo>
                      <a:pt x="227" y="695"/>
                    </a:lnTo>
                    <a:lnTo>
                      <a:pt x="223" y="694"/>
                    </a:lnTo>
                    <a:lnTo>
                      <a:pt x="221" y="694"/>
                    </a:lnTo>
                    <a:lnTo>
                      <a:pt x="220" y="691"/>
                    </a:lnTo>
                    <a:lnTo>
                      <a:pt x="218" y="690"/>
                    </a:lnTo>
                    <a:lnTo>
                      <a:pt x="215" y="688"/>
                    </a:lnTo>
                    <a:lnTo>
                      <a:pt x="213" y="686"/>
                    </a:lnTo>
                    <a:lnTo>
                      <a:pt x="209" y="684"/>
                    </a:lnTo>
                    <a:lnTo>
                      <a:pt x="207" y="683"/>
                    </a:lnTo>
                    <a:lnTo>
                      <a:pt x="205" y="681"/>
                    </a:lnTo>
                    <a:lnTo>
                      <a:pt x="205" y="680"/>
                    </a:lnTo>
                    <a:lnTo>
                      <a:pt x="200" y="681"/>
                    </a:lnTo>
                    <a:lnTo>
                      <a:pt x="195" y="681"/>
                    </a:lnTo>
                    <a:lnTo>
                      <a:pt x="190" y="683"/>
                    </a:lnTo>
                    <a:lnTo>
                      <a:pt x="185" y="684"/>
                    </a:lnTo>
                    <a:lnTo>
                      <a:pt x="180" y="686"/>
                    </a:lnTo>
                    <a:lnTo>
                      <a:pt x="174" y="687"/>
                    </a:lnTo>
                    <a:lnTo>
                      <a:pt x="170" y="688"/>
                    </a:lnTo>
                    <a:lnTo>
                      <a:pt x="165" y="688"/>
                    </a:lnTo>
                    <a:lnTo>
                      <a:pt x="165" y="690"/>
                    </a:lnTo>
                    <a:lnTo>
                      <a:pt x="165" y="690"/>
                    </a:lnTo>
                    <a:lnTo>
                      <a:pt x="165" y="691"/>
                    </a:lnTo>
                    <a:lnTo>
                      <a:pt x="164" y="691"/>
                    </a:lnTo>
                    <a:lnTo>
                      <a:pt x="164" y="691"/>
                    </a:lnTo>
                    <a:lnTo>
                      <a:pt x="163" y="691"/>
                    </a:lnTo>
                    <a:lnTo>
                      <a:pt x="163" y="693"/>
                    </a:lnTo>
                    <a:lnTo>
                      <a:pt x="163" y="694"/>
                    </a:lnTo>
                    <a:lnTo>
                      <a:pt x="152" y="694"/>
                    </a:lnTo>
                    <a:lnTo>
                      <a:pt x="140" y="695"/>
                    </a:lnTo>
                    <a:lnTo>
                      <a:pt x="129" y="696"/>
                    </a:lnTo>
                    <a:lnTo>
                      <a:pt x="116" y="698"/>
                    </a:lnTo>
                    <a:lnTo>
                      <a:pt x="102" y="700"/>
                    </a:lnTo>
                    <a:lnTo>
                      <a:pt x="89" y="701"/>
                    </a:lnTo>
                    <a:lnTo>
                      <a:pt x="77" y="702"/>
                    </a:lnTo>
                    <a:lnTo>
                      <a:pt x="65" y="702"/>
                    </a:lnTo>
                    <a:lnTo>
                      <a:pt x="65" y="701"/>
                    </a:lnTo>
                    <a:lnTo>
                      <a:pt x="64" y="700"/>
                    </a:lnTo>
                    <a:lnTo>
                      <a:pt x="62" y="698"/>
                    </a:lnTo>
                    <a:lnTo>
                      <a:pt x="60" y="697"/>
                    </a:lnTo>
                    <a:lnTo>
                      <a:pt x="57" y="696"/>
                    </a:lnTo>
                    <a:lnTo>
                      <a:pt x="55" y="695"/>
                    </a:lnTo>
                    <a:lnTo>
                      <a:pt x="54" y="694"/>
                    </a:lnTo>
                    <a:lnTo>
                      <a:pt x="53" y="694"/>
                    </a:lnTo>
                    <a:lnTo>
                      <a:pt x="51" y="690"/>
                    </a:lnTo>
                    <a:lnTo>
                      <a:pt x="49" y="687"/>
                    </a:lnTo>
                    <a:lnTo>
                      <a:pt x="46" y="684"/>
                    </a:lnTo>
                    <a:lnTo>
                      <a:pt x="41" y="682"/>
                    </a:lnTo>
                    <a:lnTo>
                      <a:pt x="37" y="680"/>
                    </a:lnTo>
                    <a:lnTo>
                      <a:pt x="34" y="677"/>
                    </a:lnTo>
                    <a:lnTo>
                      <a:pt x="30" y="675"/>
                    </a:lnTo>
                    <a:lnTo>
                      <a:pt x="30" y="672"/>
                    </a:lnTo>
                    <a:lnTo>
                      <a:pt x="28" y="672"/>
                    </a:lnTo>
                    <a:lnTo>
                      <a:pt x="27" y="670"/>
                    </a:lnTo>
                    <a:lnTo>
                      <a:pt x="26" y="670"/>
                    </a:lnTo>
                    <a:lnTo>
                      <a:pt x="25" y="669"/>
                    </a:lnTo>
                    <a:lnTo>
                      <a:pt x="25" y="667"/>
                    </a:lnTo>
                    <a:lnTo>
                      <a:pt x="23" y="666"/>
                    </a:lnTo>
                    <a:lnTo>
                      <a:pt x="22" y="665"/>
                    </a:lnTo>
                    <a:lnTo>
                      <a:pt x="22" y="663"/>
                    </a:lnTo>
                    <a:lnTo>
                      <a:pt x="20" y="663"/>
                    </a:lnTo>
                    <a:lnTo>
                      <a:pt x="18" y="662"/>
                    </a:lnTo>
                    <a:lnTo>
                      <a:pt x="15" y="661"/>
                    </a:lnTo>
                    <a:lnTo>
                      <a:pt x="13" y="659"/>
                    </a:lnTo>
                    <a:lnTo>
                      <a:pt x="10" y="658"/>
                    </a:lnTo>
                    <a:lnTo>
                      <a:pt x="8" y="655"/>
                    </a:lnTo>
                    <a:lnTo>
                      <a:pt x="6" y="654"/>
                    </a:lnTo>
                    <a:lnTo>
                      <a:pt x="5" y="653"/>
                    </a:lnTo>
                    <a:lnTo>
                      <a:pt x="2" y="653"/>
                    </a:lnTo>
                    <a:lnTo>
                      <a:pt x="0" y="653"/>
                    </a:lnTo>
                    <a:lnTo>
                      <a:pt x="1" y="627"/>
                    </a:lnTo>
                    <a:lnTo>
                      <a:pt x="5" y="600"/>
                    </a:lnTo>
                    <a:lnTo>
                      <a:pt x="10" y="574"/>
                    </a:lnTo>
                    <a:lnTo>
                      <a:pt x="16" y="548"/>
                    </a:lnTo>
                    <a:lnTo>
                      <a:pt x="22" y="522"/>
                    </a:lnTo>
                    <a:lnTo>
                      <a:pt x="28" y="496"/>
                    </a:lnTo>
                    <a:lnTo>
                      <a:pt x="32" y="473"/>
                    </a:lnTo>
                    <a:lnTo>
                      <a:pt x="33" y="450"/>
                    </a:lnTo>
                    <a:lnTo>
                      <a:pt x="36" y="447"/>
                    </a:lnTo>
                    <a:lnTo>
                      <a:pt x="41" y="441"/>
                    </a:lnTo>
                    <a:lnTo>
                      <a:pt x="44" y="434"/>
                    </a:lnTo>
                    <a:lnTo>
                      <a:pt x="49" y="425"/>
                    </a:lnTo>
                    <a:lnTo>
                      <a:pt x="53" y="416"/>
                    </a:lnTo>
                    <a:lnTo>
                      <a:pt x="55" y="408"/>
                    </a:lnTo>
                    <a:lnTo>
                      <a:pt x="58" y="401"/>
                    </a:lnTo>
                    <a:lnTo>
                      <a:pt x="61" y="395"/>
                    </a:lnTo>
                    <a:lnTo>
                      <a:pt x="68" y="379"/>
                    </a:lnTo>
                    <a:lnTo>
                      <a:pt x="74" y="361"/>
                    </a:lnTo>
                    <a:lnTo>
                      <a:pt x="78" y="343"/>
                    </a:lnTo>
                    <a:lnTo>
                      <a:pt x="82" y="323"/>
                    </a:lnTo>
                    <a:lnTo>
                      <a:pt x="83" y="302"/>
                    </a:lnTo>
                    <a:lnTo>
                      <a:pt x="84" y="281"/>
                    </a:lnTo>
                    <a:lnTo>
                      <a:pt x="85" y="259"/>
                    </a:lnTo>
                    <a:lnTo>
                      <a:pt x="85" y="236"/>
                    </a:lnTo>
                    <a:lnTo>
                      <a:pt x="85" y="193"/>
                    </a:lnTo>
                    <a:lnTo>
                      <a:pt x="87" y="150"/>
                    </a:lnTo>
                    <a:lnTo>
                      <a:pt x="89" y="129"/>
                    </a:lnTo>
                    <a:lnTo>
                      <a:pt x="91" y="109"/>
                    </a:lnTo>
                    <a:lnTo>
                      <a:pt x="96" y="90"/>
                    </a:lnTo>
                    <a:lnTo>
                      <a:pt x="102" y="72"/>
                    </a:lnTo>
                    <a:lnTo>
                      <a:pt x="104" y="64"/>
                    </a:lnTo>
                    <a:lnTo>
                      <a:pt x="106" y="56"/>
                    </a:lnTo>
                    <a:lnTo>
                      <a:pt x="109" y="48"/>
                    </a:lnTo>
                    <a:lnTo>
                      <a:pt x="111" y="39"/>
                    </a:lnTo>
                    <a:lnTo>
                      <a:pt x="112" y="29"/>
                    </a:lnTo>
                    <a:lnTo>
                      <a:pt x="115" y="19"/>
                    </a:lnTo>
                    <a:lnTo>
                      <a:pt x="116" y="9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E6E6E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24" name="Freeform 200"/>
              <p:cNvSpPr>
                <a:spLocks/>
              </p:cNvSpPr>
              <p:nvPr/>
            </p:nvSpPr>
            <p:spPr bwMode="auto">
              <a:xfrm>
                <a:off x="5602288" y="3079750"/>
                <a:ext cx="323850" cy="374650"/>
              </a:xfrm>
              <a:custGeom>
                <a:avLst/>
                <a:gdLst/>
                <a:ahLst/>
                <a:cxnLst>
                  <a:cxn ang="0">
                    <a:pos x="412" y="661"/>
                  </a:cxn>
                  <a:cxn ang="0">
                    <a:pos x="390" y="666"/>
                  </a:cxn>
                  <a:cxn ang="0">
                    <a:pos x="366" y="681"/>
                  </a:cxn>
                  <a:cxn ang="0">
                    <a:pos x="308" y="703"/>
                  </a:cxn>
                  <a:cxn ang="0">
                    <a:pos x="240" y="698"/>
                  </a:cxn>
                  <a:cxn ang="0">
                    <a:pos x="215" y="688"/>
                  </a:cxn>
                  <a:cxn ang="0">
                    <a:pos x="190" y="683"/>
                  </a:cxn>
                  <a:cxn ang="0">
                    <a:pos x="165" y="691"/>
                  </a:cxn>
                  <a:cxn ang="0">
                    <a:pos x="129" y="696"/>
                  </a:cxn>
                  <a:cxn ang="0">
                    <a:pos x="62" y="698"/>
                  </a:cxn>
                  <a:cxn ang="0">
                    <a:pos x="46" y="684"/>
                  </a:cxn>
                  <a:cxn ang="0">
                    <a:pos x="26" y="670"/>
                  </a:cxn>
                  <a:cxn ang="0">
                    <a:pos x="15" y="661"/>
                  </a:cxn>
                  <a:cxn ang="0">
                    <a:pos x="1" y="627"/>
                  </a:cxn>
                  <a:cxn ang="0">
                    <a:pos x="36" y="447"/>
                  </a:cxn>
                  <a:cxn ang="0">
                    <a:pos x="68" y="379"/>
                  </a:cxn>
                  <a:cxn ang="0">
                    <a:pos x="85" y="193"/>
                  </a:cxn>
                  <a:cxn ang="0">
                    <a:pos x="109" y="48"/>
                  </a:cxn>
                  <a:cxn ang="0">
                    <a:pos x="123" y="144"/>
                  </a:cxn>
                  <a:cxn ang="0">
                    <a:pos x="90" y="460"/>
                  </a:cxn>
                  <a:cxn ang="0">
                    <a:pos x="112" y="586"/>
                  </a:cxn>
                  <a:cxn ang="0">
                    <a:pos x="201" y="562"/>
                  </a:cxn>
                  <a:cxn ang="0">
                    <a:pos x="260" y="477"/>
                  </a:cxn>
                  <a:cxn ang="0">
                    <a:pos x="278" y="367"/>
                  </a:cxn>
                  <a:cxn ang="0">
                    <a:pos x="248" y="247"/>
                  </a:cxn>
                  <a:cxn ang="0">
                    <a:pos x="218" y="144"/>
                  </a:cxn>
                  <a:cxn ang="0">
                    <a:pos x="211" y="122"/>
                  </a:cxn>
                  <a:cxn ang="0">
                    <a:pos x="222" y="145"/>
                  </a:cxn>
                  <a:cxn ang="0">
                    <a:pos x="229" y="161"/>
                  </a:cxn>
                  <a:cxn ang="0">
                    <a:pos x="268" y="227"/>
                  </a:cxn>
                  <a:cxn ang="0">
                    <a:pos x="304" y="302"/>
                  </a:cxn>
                  <a:cxn ang="0">
                    <a:pos x="312" y="323"/>
                  </a:cxn>
                  <a:cxn ang="0">
                    <a:pos x="312" y="478"/>
                  </a:cxn>
                  <a:cxn ang="0">
                    <a:pos x="312" y="539"/>
                  </a:cxn>
                  <a:cxn ang="0">
                    <a:pos x="317" y="558"/>
                  </a:cxn>
                  <a:cxn ang="0">
                    <a:pos x="371" y="574"/>
                  </a:cxn>
                  <a:cxn ang="0">
                    <a:pos x="421" y="555"/>
                  </a:cxn>
                  <a:cxn ang="0">
                    <a:pos x="428" y="545"/>
                  </a:cxn>
                  <a:cxn ang="0">
                    <a:pos x="448" y="525"/>
                  </a:cxn>
                  <a:cxn ang="0">
                    <a:pos x="476" y="424"/>
                  </a:cxn>
                  <a:cxn ang="0">
                    <a:pos x="469" y="349"/>
                  </a:cxn>
                  <a:cxn ang="0">
                    <a:pos x="412" y="225"/>
                  </a:cxn>
                  <a:cxn ang="0">
                    <a:pos x="398" y="202"/>
                  </a:cxn>
                  <a:cxn ang="0">
                    <a:pos x="407" y="207"/>
                  </a:cxn>
                  <a:cxn ang="0">
                    <a:pos x="415" y="215"/>
                  </a:cxn>
                  <a:cxn ang="0">
                    <a:pos x="424" y="226"/>
                  </a:cxn>
                  <a:cxn ang="0">
                    <a:pos x="439" y="244"/>
                  </a:cxn>
                  <a:cxn ang="0">
                    <a:pos x="454" y="264"/>
                  </a:cxn>
                  <a:cxn ang="0">
                    <a:pos x="496" y="328"/>
                  </a:cxn>
                  <a:cxn ang="0">
                    <a:pos x="539" y="468"/>
                  </a:cxn>
                  <a:cxn ang="0">
                    <a:pos x="572" y="462"/>
                  </a:cxn>
                  <a:cxn ang="0">
                    <a:pos x="592" y="412"/>
                  </a:cxn>
                  <a:cxn ang="0">
                    <a:pos x="581" y="284"/>
                  </a:cxn>
                  <a:cxn ang="0">
                    <a:pos x="586" y="291"/>
                  </a:cxn>
                  <a:cxn ang="0">
                    <a:pos x="603" y="321"/>
                  </a:cxn>
                  <a:cxn ang="0">
                    <a:pos x="607" y="517"/>
                  </a:cxn>
                  <a:cxn ang="0">
                    <a:pos x="576" y="578"/>
                  </a:cxn>
                  <a:cxn ang="0">
                    <a:pos x="563" y="597"/>
                  </a:cxn>
                  <a:cxn ang="0">
                    <a:pos x="532" y="621"/>
                  </a:cxn>
                  <a:cxn ang="0">
                    <a:pos x="450" y="649"/>
                  </a:cxn>
                </a:cxnLst>
                <a:rect l="0" t="0" r="r" b="b"/>
                <a:pathLst>
                  <a:path w="613" h="708">
                    <a:moveTo>
                      <a:pt x="422" y="659"/>
                    </a:moveTo>
                    <a:lnTo>
                      <a:pt x="415" y="659"/>
                    </a:lnTo>
                    <a:lnTo>
                      <a:pt x="414" y="660"/>
                    </a:lnTo>
                    <a:lnTo>
                      <a:pt x="414" y="660"/>
                    </a:lnTo>
                    <a:lnTo>
                      <a:pt x="413" y="660"/>
                    </a:lnTo>
                    <a:lnTo>
                      <a:pt x="413" y="661"/>
                    </a:lnTo>
                    <a:lnTo>
                      <a:pt x="413" y="661"/>
                    </a:lnTo>
                    <a:lnTo>
                      <a:pt x="412" y="661"/>
                    </a:lnTo>
                    <a:lnTo>
                      <a:pt x="412" y="662"/>
                    </a:lnTo>
                    <a:lnTo>
                      <a:pt x="411" y="662"/>
                    </a:lnTo>
                    <a:lnTo>
                      <a:pt x="407" y="663"/>
                    </a:lnTo>
                    <a:lnTo>
                      <a:pt x="404" y="663"/>
                    </a:lnTo>
                    <a:lnTo>
                      <a:pt x="400" y="665"/>
                    </a:lnTo>
                    <a:lnTo>
                      <a:pt x="397" y="666"/>
                    </a:lnTo>
                    <a:lnTo>
                      <a:pt x="393" y="666"/>
                    </a:lnTo>
                    <a:lnTo>
                      <a:pt x="390" y="666"/>
                    </a:lnTo>
                    <a:lnTo>
                      <a:pt x="387" y="666"/>
                    </a:lnTo>
                    <a:lnTo>
                      <a:pt x="384" y="667"/>
                    </a:lnTo>
                    <a:lnTo>
                      <a:pt x="383" y="668"/>
                    </a:lnTo>
                    <a:lnTo>
                      <a:pt x="381" y="670"/>
                    </a:lnTo>
                    <a:lnTo>
                      <a:pt x="378" y="673"/>
                    </a:lnTo>
                    <a:lnTo>
                      <a:pt x="374" y="675"/>
                    </a:lnTo>
                    <a:lnTo>
                      <a:pt x="370" y="679"/>
                    </a:lnTo>
                    <a:lnTo>
                      <a:pt x="366" y="681"/>
                    </a:lnTo>
                    <a:lnTo>
                      <a:pt x="364" y="682"/>
                    </a:lnTo>
                    <a:lnTo>
                      <a:pt x="362" y="683"/>
                    </a:lnTo>
                    <a:lnTo>
                      <a:pt x="359" y="686"/>
                    </a:lnTo>
                    <a:lnTo>
                      <a:pt x="356" y="689"/>
                    </a:lnTo>
                    <a:lnTo>
                      <a:pt x="350" y="691"/>
                    </a:lnTo>
                    <a:lnTo>
                      <a:pt x="343" y="695"/>
                    </a:lnTo>
                    <a:lnTo>
                      <a:pt x="326" y="700"/>
                    </a:lnTo>
                    <a:lnTo>
                      <a:pt x="308" y="703"/>
                    </a:lnTo>
                    <a:lnTo>
                      <a:pt x="289" y="705"/>
                    </a:lnTo>
                    <a:lnTo>
                      <a:pt x="271" y="708"/>
                    </a:lnTo>
                    <a:lnTo>
                      <a:pt x="257" y="707"/>
                    </a:lnTo>
                    <a:lnTo>
                      <a:pt x="248" y="705"/>
                    </a:lnTo>
                    <a:lnTo>
                      <a:pt x="248" y="702"/>
                    </a:lnTo>
                    <a:lnTo>
                      <a:pt x="247" y="701"/>
                    </a:lnTo>
                    <a:lnTo>
                      <a:pt x="243" y="700"/>
                    </a:lnTo>
                    <a:lnTo>
                      <a:pt x="240" y="698"/>
                    </a:lnTo>
                    <a:lnTo>
                      <a:pt x="235" y="697"/>
                    </a:lnTo>
                    <a:lnTo>
                      <a:pt x="232" y="696"/>
                    </a:lnTo>
                    <a:lnTo>
                      <a:pt x="227" y="695"/>
                    </a:lnTo>
                    <a:lnTo>
                      <a:pt x="223" y="694"/>
                    </a:lnTo>
                    <a:lnTo>
                      <a:pt x="221" y="694"/>
                    </a:lnTo>
                    <a:lnTo>
                      <a:pt x="220" y="691"/>
                    </a:lnTo>
                    <a:lnTo>
                      <a:pt x="218" y="690"/>
                    </a:lnTo>
                    <a:lnTo>
                      <a:pt x="215" y="688"/>
                    </a:lnTo>
                    <a:lnTo>
                      <a:pt x="213" y="686"/>
                    </a:lnTo>
                    <a:lnTo>
                      <a:pt x="209" y="684"/>
                    </a:lnTo>
                    <a:lnTo>
                      <a:pt x="207" y="683"/>
                    </a:lnTo>
                    <a:lnTo>
                      <a:pt x="205" y="681"/>
                    </a:lnTo>
                    <a:lnTo>
                      <a:pt x="205" y="680"/>
                    </a:lnTo>
                    <a:lnTo>
                      <a:pt x="200" y="681"/>
                    </a:lnTo>
                    <a:lnTo>
                      <a:pt x="195" y="681"/>
                    </a:lnTo>
                    <a:lnTo>
                      <a:pt x="190" y="683"/>
                    </a:lnTo>
                    <a:lnTo>
                      <a:pt x="185" y="684"/>
                    </a:lnTo>
                    <a:lnTo>
                      <a:pt x="180" y="686"/>
                    </a:lnTo>
                    <a:lnTo>
                      <a:pt x="174" y="687"/>
                    </a:lnTo>
                    <a:lnTo>
                      <a:pt x="170" y="688"/>
                    </a:lnTo>
                    <a:lnTo>
                      <a:pt x="165" y="688"/>
                    </a:lnTo>
                    <a:lnTo>
                      <a:pt x="165" y="690"/>
                    </a:lnTo>
                    <a:lnTo>
                      <a:pt x="165" y="690"/>
                    </a:lnTo>
                    <a:lnTo>
                      <a:pt x="165" y="691"/>
                    </a:lnTo>
                    <a:lnTo>
                      <a:pt x="164" y="691"/>
                    </a:lnTo>
                    <a:lnTo>
                      <a:pt x="164" y="691"/>
                    </a:lnTo>
                    <a:lnTo>
                      <a:pt x="163" y="691"/>
                    </a:lnTo>
                    <a:lnTo>
                      <a:pt x="163" y="693"/>
                    </a:lnTo>
                    <a:lnTo>
                      <a:pt x="163" y="694"/>
                    </a:lnTo>
                    <a:lnTo>
                      <a:pt x="152" y="694"/>
                    </a:lnTo>
                    <a:lnTo>
                      <a:pt x="140" y="695"/>
                    </a:lnTo>
                    <a:lnTo>
                      <a:pt x="129" y="696"/>
                    </a:lnTo>
                    <a:lnTo>
                      <a:pt x="116" y="698"/>
                    </a:lnTo>
                    <a:lnTo>
                      <a:pt x="102" y="700"/>
                    </a:lnTo>
                    <a:lnTo>
                      <a:pt x="89" y="701"/>
                    </a:lnTo>
                    <a:lnTo>
                      <a:pt x="77" y="702"/>
                    </a:lnTo>
                    <a:lnTo>
                      <a:pt x="65" y="702"/>
                    </a:lnTo>
                    <a:lnTo>
                      <a:pt x="65" y="701"/>
                    </a:lnTo>
                    <a:lnTo>
                      <a:pt x="64" y="700"/>
                    </a:lnTo>
                    <a:lnTo>
                      <a:pt x="62" y="698"/>
                    </a:lnTo>
                    <a:lnTo>
                      <a:pt x="60" y="697"/>
                    </a:lnTo>
                    <a:lnTo>
                      <a:pt x="57" y="696"/>
                    </a:lnTo>
                    <a:lnTo>
                      <a:pt x="55" y="695"/>
                    </a:lnTo>
                    <a:lnTo>
                      <a:pt x="54" y="694"/>
                    </a:lnTo>
                    <a:lnTo>
                      <a:pt x="53" y="694"/>
                    </a:lnTo>
                    <a:lnTo>
                      <a:pt x="51" y="690"/>
                    </a:lnTo>
                    <a:lnTo>
                      <a:pt x="49" y="687"/>
                    </a:lnTo>
                    <a:lnTo>
                      <a:pt x="46" y="684"/>
                    </a:lnTo>
                    <a:lnTo>
                      <a:pt x="41" y="682"/>
                    </a:lnTo>
                    <a:lnTo>
                      <a:pt x="37" y="680"/>
                    </a:lnTo>
                    <a:lnTo>
                      <a:pt x="34" y="677"/>
                    </a:lnTo>
                    <a:lnTo>
                      <a:pt x="30" y="675"/>
                    </a:lnTo>
                    <a:lnTo>
                      <a:pt x="30" y="672"/>
                    </a:lnTo>
                    <a:lnTo>
                      <a:pt x="28" y="672"/>
                    </a:lnTo>
                    <a:lnTo>
                      <a:pt x="27" y="670"/>
                    </a:lnTo>
                    <a:lnTo>
                      <a:pt x="26" y="670"/>
                    </a:lnTo>
                    <a:lnTo>
                      <a:pt x="25" y="669"/>
                    </a:lnTo>
                    <a:lnTo>
                      <a:pt x="25" y="667"/>
                    </a:lnTo>
                    <a:lnTo>
                      <a:pt x="23" y="666"/>
                    </a:lnTo>
                    <a:lnTo>
                      <a:pt x="22" y="665"/>
                    </a:lnTo>
                    <a:lnTo>
                      <a:pt x="22" y="663"/>
                    </a:lnTo>
                    <a:lnTo>
                      <a:pt x="20" y="663"/>
                    </a:lnTo>
                    <a:lnTo>
                      <a:pt x="18" y="662"/>
                    </a:lnTo>
                    <a:lnTo>
                      <a:pt x="15" y="661"/>
                    </a:lnTo>
                    <a:lnTo>
                      <a:pt x="13" y="659"/>
                    </a:lnTo>
                    <a:lnTo>
                      <a:pt x="10" y="658"/>
                    </a:lnTo>
                    <a:lnTo>
                      <a:pt x="8" y="655"/>
                    </a:lnTo>
                    <a:lnTo>
                      <a:pt x="6" y="654"/>
                    </a:lnTo>
                    <a:lnTo>
                      <a:pt x="5" y="653"/>
                    </a:lnTo>
                    <a:lnTo>
                      <a:pt x="2" y="653"/>
                    </a:lnTo>
                    <a:lnTo>
                      <a:pt x="0" y="653"/>
                    </a:lnTo>
                    <a:lnTo>
                      <a:pt x="1" y="627"/>
                    </a:lnTo>
                    <a:lnTo>
                      <a:pt x="5" y="600"/>
                    </a:lnTo>
                    <a:lnTo>
                      <a:pt x="10" y="574"/>
                    </a:lnTo>
                    <a:lnTo>
                      <a:pt x="16" y="548"/>
                    </a:lnTo>
                    <a:lnTo>
                      <a:pt x="22" y="522"/>
                    </a:lnTo>
                    <a:lnTo>
                      <a:pt x="28" y="496"/>
                    </a:lnTo>
                    <a:lnTo>
                      <a:pt x="32" y="473"/>
                    </a:lnTo>
                    <a:lnTo>
                      <a:pt x="33" y="450"/>
                    </a:lnTo>
                    <a:lnTo>
                      <a:pt x="36" y="447"/>
                    </a:lnTo>
                    <a:lnTo>
                      <a:pt x="41" y="441"/>
                    </a:lnTo>
                    <a:lnTo>
                      <a:pt x="44" y="434"/>
                    </a:lnTo>
                    <a:lnTo>
                      <a:pt x="49" y="425"/>
                    </a:lnTo>
                    <a:lnTo>
                      <a:pt x="53" y="416"/>
                    </a:lnTo>
                    <a:lnTo>
                      <a:pt x="55" y="408"/>
                    </a:lnTo>
                    <a:lnTo>
                      <a:pt x="58" y="401"/>
                    </a:lnTo>
                    <a:lnTo>
                      <a:pt x="61" y="395"/>
                    </a:lnTo>
                    <a:lnTo>
                      <a:pt x="68" y="379"/>
                    </a:lnTo>
                    <a:lnTo>
                      <a:pt x="74" y="361"/>
                    </a:lnTo>
                    <a:lnTo>
                      <a:pt x="78" y="343"/>
                    </a:lnTo>
                    <a:lnTo>
                      <a:pt x="82" y="323"/>
                    </a:lnTo>
                    <a:lnTo>
                      <a:pt x="83" y="302"/>
                    </a:lnTo>
                    <a:lnTo>
                      <a:pt x="84" y="281"/>
                    </a:lnTo>
                    <a:lnTo>
                      <a:pt x="85" y="259"/>
                    </a:lnTo>
                    <a:lnTo>
                      <a:pt x="85" y="236"/>
                    </a:lnTo>
                    <a:lnTo>
                      <a:pt x="85" y="193"/>
                    </a:lnTo>
                    <a:lnTo>
                      <a:pt x="87" y="150"/>
                    </a:lnTo>
                    <a:lnTo>
                      <a:pt x="89" y="129"/>
                    </a:lnTo>
                    <a:lnTo>
                      <a:pt x="91" y="109"/>
                    </a:lnTo>
                    <a:lnTo>
                      <a:pt x="96" y="90"/>
                    </a:lnTo>
                    <a:lnTo>
                      <a:pt x="102" y="72"/>
                    </a:lnTo>
                    <a:lnTo>
                      <a:pt x="104" y="64"/>
                    </a:lnTo>
                    <a:lnTo>
                      <a:pt x="106" y="56"/>
                    </a:lnTo>
                    <a:lnTo>
                      <a:pt x="109" y="48"/>
                    </a:lnTo>
                    <a:lnTo>
                      <a:pt x="111" y="39"/>
                    </a:lnTo>
                    <a:lnTo>
                      <a:pt x="112" y="29"/>
                    </a:lnTo>
                    <a:lnTo>
                      <a:pt x="115" y="19"/>
                    </a:lnTo>
                    <a:lnTo>
                      <a:pt x="116" y="9"/>
                    </a:lnTo>
                    <a:lnTo>
                      <a:pt x="116" y="0"/>
                    </a:lnTo>
                    <a:lnTo>
                      <a:pt x="120" y="49"/>
                    </a:lnTo>
                    <a:lnTo>
                      <a:pt x="123" y="97"/>
                    </a:lnTo>
                    <a:lnTo>
                      <a:pt x="123" y="144"/>
                    </a:lnTo>
                    <a:lnTo>
                      <a:pt x="122" y="192"/>
                    </a:lnTo>
                    <a:lnTo>
                      <a:pt x="119" y="240"/>
                    </a:lnTo>
                    <a:lnTo>
                      <a:pt x="116" y="287"/>
                    </a:lnTo>
                    <a:lnTo>
                      <a:pt x="109" y="335"/>
                    </a:lnTo>
                    <a:lnTo>
                      <a:pt x="102" y="381"/>
                    </a:lnTo>
                    <a:lnTo>
                      <a:pt x="99" y="408"/>
                    </a:lnTo>
                    <a:lnTo>
                      <a:pt x="95" y="435"/>
                    </a:lnTo>
                    <a:lnTo>
                      <a:pt x="90" y="460"/>
                    </a:lnTo>
                    <a:lnTo>
                      <a:pt x="84" y="483"/>
                    </a:lnTo>
                    <a:lnTo>
                      <a:pt x="80" y="507"/>
                    </a:lnTo>
                    <a:lnTo>
                      <a:pt x="75" y="529"/>
                    </a:lnTo>
                    <a:lnTo>
                      <a:pt x="73" y="551"/>
                    </a:lnTo>
                    <a:lnTo>
                      <a:pt x="71" y="572"/>
                    </a:lnTo>
                    <a:lnTo>
                      <a:pt x="85" y="578"/>
                    </a:lnTo>
                    <a:lnTo>
                      <a:pt x="98" y="583"/>
                    </a:lnTo>
                    <a:lnTo>
                      <a:pt x="112" y="586"/>
                    </a:lnTo>
                    <a:lnTo>
                      <a:pt x="124" y="587"/>
                    </a:lnTo>
                    <a:lnTo>
                      <a:pt x="137" y="587"/>
                    </a:lnTo>
                    <a:lnTo>
                      <a:pt x="149" y="586"/>
                    </a:lnTo>
                    <a:lnTo>
                      <a:pt x="160" y="584"/>
                    </a:lnTo>
                    <a:lnTo>
                      <a:pt x="171" y="580"/>
                    </a:lnTo>
                    <a:lnTo>
                      <a:pt x="181" y="574"/>
                    </a:lnTo>
                    <a:lnTo>
                      <a:pt x="192" y="569"/>
                    </a:lnTo>
                    <a:lnTo>
                      <a:pt x="201" y="562"/>
                    </a:lnTo>
                    <a:lnTo>
                      <a:pt x="211" y="553"/>
                    </a:lnTo>
                    <a:lnTo>
                      <a:pt x="220" y="545"/>
                    </a:lnTo>
                    <a:lnTo>
                      <a:pt x="228" y="535"/>
                    </a:lnTo>
                    <a:lnTo>
                      <a:pt x="235" y="524"/>
                    </a:lnTo>
                    <a:lnTo>
                      <a:pt x="242" y="514"/>
                    </a:lnTo>
                    <a:lnTo>
                      <a:pt x="249" y="502"/>
                    </a:lnTo>
                    <a:lnTo>
                      <a:pt x="255" y="490"/>
                    </a:lnTo>
                    <a:lnTo>
                      <a:pt x="260" y="477"/>
                    </a:lnTo>
                    <a:lnTo>
                      <a:pt x="264" y="464"/>
                    </a:lnTo>
                    <a:lnTo>
                      <a:pt x="269" y="450"/>
                    </a:lnTo>
                    <a:lnTo>
                      <a:pt x="271" y="436"/>
                    </a:lnTo>
                    <a:lnTo>
                      <a:pt x="275" y="424"/>
                    </a:lnTo>
                    <a:lnTo>
                      <a:pt x="277" y="409"/>
                    </a:lnTo>
                    <a:lnTo>
                      <a:pt x="278" y="395"/>
                    </a:lnTo>
                    <a:lnTo>
                      <a:pt x="278" y="381"/>
                    </a:lnTo>
                    <a:lnTo>
                      <a:pt x="278" y="367"/>
                    </a:lnTo>
                    <a:lnTo>
                      <a:pt x="278" y="353"/>
                    </a:lnTo>
                    <a:lnTo>
                      <a:pt x="277" y="340"/>
                    </a:lnTo>
                    <a:lnTo>
                      <a:pt x="275" y="326"/>
                    </a:lnTo>
                    <a:lnTo>
                      <a:pt x="271" y="314"/>
                    </a:lnTo>
                    <a:lnTo>
                      <a:pt x="268" y="302"/>
                    </a:lnTo>
                    <a:lnTo>
                      <a:pt x="262" y="284"/>
                    </a:lnTo>
                    <a:lnTo>
                      <a:pt x="255" y="266"/>
                    </a:lnTo>
                    <a:lnTo>
                      <a:pt x="248" y="247"/>
                    </a:lnTo>
                    <a:lnTo>
                      <a:pt x="242" y="227"/>
                    </a:lnTo>
                    <a:lnTo>
                      <a:pt x="236" y="208"/>
                    </a:lnTo>
                    <a:lnTo>
                      <a:pt x="230" y="188"/>
                    </a:lnTo>
                    <a:lnTo>
                      <a:pt x="227" y="168"/>
                    </a:lnTo>
                    <a:lnTo>
                      <a:pt x="226" y="150"/>
                    </a:lnTo>
                    <a:lnTo>
                      <a:pt x="223" y="146"/>
                    </a:lnTo>
                    <a:lnTo>
                      <a:pt x="221" y="146"/>
                    </a:lnTo>
                    <a:lnTo>
                      <a:pt x="218" y="144"/>
                    </a:lnTo>
                    <a:lnTo>
                      <a:pt x="218" y="138"/>
                    </a:lnTo>
                    <a:lnTo>
                      <a:pt x="215" y="138"/>
                    </a:lnTo>
                    <a:lnTo>
                      <a:pt x="214" y="137"/>
                    </a:lnTo>
                    <a:lnTo>
                      <a:pt x="213" y="135"/>
                    </a:lnTo>
                    <a:lnTo>
                      <a:pt x="212" y="132"/>
                    </a:lnTo>
                    <a:lnTo>
                      <a:pt x="212" y="129"/>
                    </a:lnTo>
                    <a:lnTo>
                      <a:pt x="211" y="125"/>
                    </a:lnTo>
                    <a:lnTo>
                      <a:pt x="211" y="122"/>
                    </a:lnTo>
                    <a:lnTo>
                      <a:pt x="209" y="118"/>
                    </a:lnTo>
                    <a:lnTo>
                      <a:pt x="209" y="116"/>
                    </a:lnTo>
                    <a:lnTo>
                      <a:pt x="213" y="119"/>
                    </a:lnTo>
                    <a:lnTo>
                      <a:pt x="215" y="124"/>
                    </a:lnTo>
                    <a:lnTo>
                      <a:pt x="218" y="129"/>
                    </a:lnTo>
                    <a:lnTo>
                      <a:pt x="220" y="135"/>
                    </a:lnTo>
                    <a:lnTo>
                      <a:pt x="221" y="140"/>
                    </a:lnTo>
                    <a:lnTo>
                      <a:pt x="222" y="145"/>
                    </a:lnTo>
                    <a:lnTo>
                      <a:pt x="223" y="151"/>
                    </a:lnTo>
                    <a:lnTo>
                      <a:pt x="223" y="154"/>
                    </a:lnTo>
                    <a:lnTo>
                      <a:pt x="225" y="156"/>
                    </a:lnTo>
                    <a:lnTo>
                      <a:pt x="226" y="157"/>
                    </a:lnTo>
                    <a:lnTo>
                      <a:pt x="227" y="158"/>
                    </a:lnTo>
                    <a:lnTo>
                      <a:pt x="228" y="159"/>
                    </a:lnTo>
                    <a:lnTo>
                      <a:pt x="228" y="160"/>
                    </a:lnTo>
                    <a:lnTo>
                      <a:pt x="229" y="161"/>
                    </a:lnTo>
                    <a:lnTo>
                      <a:pt x="230" y="163"/>
                    </a:lnTo>
                    <a:lnTo>
                      <a:pt x="232" y="164"/>
                    </a:lnTo>
                    <a:lnTo>
                      <a:pt x="233" y="171"/>
                    </a:lnTo>
                    <a:lnTo>
                      <a:pt x="235" y="178"/>
                    </a:lnTo>
                    <a:lnTo>
                      <a:pt x="239" y="186"/>
                    </a:lnTo>
                    <a:lnTo>
                      <a:pt x="243" y="194"/>
                    </a:lnTo>
                    <a:lnTo>
                      <a:pt x="255" y="211"/>
                    </a:lnTo>
                    <a:lnTo>
                      <a:pt x="268" y="227"/>
                    </a:lnTo>
                    <a:lnTo>
                      <a:pt x="281" y="244"/>
                    </a:lnTo>
                    <a:lnTo>
                      <a:pt x="292" y="263"/>
                    </a:lnTo>
                    <a:lnTo>
                      <a:pt x="297" y="273"/>
                    </a:lnTo>
                    <a:lnTo>
                      <a:pt x="301" y="282"/>
                    </a:lnTo>
                    <a:lnTo>
                      <a:pt x="303" y="291"/>
                    </a:lnTo>
                    <a:lnTo>
                      <a:pt x="304" y="302"/>
                    </a:lnTo>
                    <a:lnTo>
                      <a:pt x="304" y="302"/>
                    </a:lnTo>
                    <a:lnTo>
                      <a:pt x="304" y="302"/>
                    </a:lnTo>
                    <a:lnTo>
                      <a:pt x="304" y="303"/>
                    </a:lnTo>
                    <a:lnTo>
                      <a:pt x="305" y="305"/>
                    </a:lnTo>
                    <a:lnTo>
                      <a:pt x="305" y="306"/>
                    </a:lnTo>
                    <a:lnTo>
                      <a:pt x="307" y="309"/>
                    </a:lnTo>
                    <a:lnTo>
                      <a:pt x="307" y="310"/>
                    </a:lnTo>
                    <a:lnTo>
                      <a:pt x="307" y="312"/>
                    </a:lnTo>
                    <a:lnTo>
                      <a:pt x="309" y="317"/>
                    </a:lnTo>
                    <a:lnTo>
                      <a:pt x="312" y="323"/>
                    </a:lnTo>
                    <a:lnTo>
                      <a:pt x="314" y="332"/>
                    </a:lnTo>
                    <a:lnTo>
                      <a:pt x="316" y="342"/>
                    </a:lnTo>
                    <a:lnTo>
                      <a:pt x="318" y="366"/>
                    </a:lnTo>
                    <a:lnTo>
                      <a:pt x="319" y="392"/>
                    </a:lnTo>
                    <a:lnTo>
                      <a:pt x="319" y="419"/>
                    </a:lnTo>
                    <a:lnTo>
                      <a:pt x="318" y="445"/>
                    </a:lnTo>
                    <a:lnTo>
                      <a:pt x="316" y="464"/>
                    </a:lnTo>
                    <a:lnTo>
                      <a:pt x="312" y="478"/>
                    </a:lnTo>
                    <a:lnTo>
                      <a:pt x="311" y="482"/>
                    </a:lnTo>
                    <a:lnTo>
                      <a:pt x="311" y="490"/>
                    </a:lnTo>
                    <a:lnTo>
                      <a:pt x="310" y="500"/>
                    </a:lnTo>
                    <a:lnTo>
                      <a:pt x="310" y="511"/>
                    </a:lnTo>
                    <a:lnTo>
                      <a:pt x="310" y="522"/>
                    </a:lnTo>
                    <a:lnTo>
                      <a:pt x="310" y="530"/>
                    </a:lnTo>
                    <a:lnTo>
                      <a:pt x="310" y="537"/>
                    </a:lnTo>
                    <a:lnTo>
                      <a:pt x="312" y="539"/>
                    </a:lnTo>
                    <a:lnTo>
                      <a:pt x="312" y="542"/>
                    </a:lnTo>
                    <a:lnTo>
                      <a:pt x="312" y="545"/>
                    </a:lnTo>
                    <a:lnTo>
                      <a:pt x="314" y="548"/>
                    </a:lnTo>
                    <a:lnTo>
                      <a:pt x="315" y="550"/>
                    </a:lnTo>
                    <a:lnTo>
                      <a:pt x="316" y="552"/>
                    </a:lnTo>
                    <a:lnTo>
                      <a:pt x="317" y="555"/>
                    </a:lnTo>
                    <a:lnTo>
                      <a:pt x="317" y="557"/>
                    </a:lnTo>
                    <a:lnTo>
                      <a:pt x="317" y="558"/>
                    </a:lnTo>
                    <a:lnTo>
                      <a:pt x="335" y="572"/>
                    </a:lnTo>
                    <a:lnTo>
                      <a:pt x="338" y="572"/>
                    </a:lnTo>
                    <a:lnTo>
                      <a:pt x="343" y="573"/>
                    </a:lnTo>
                    <a:lnTo>
                      <a:pt x="349" y="573"/>
                    </a:lnTo>
                    <a:lnTo>
                      <a:pt x="353" y="573"/>
                    </a:lnTo>
                    <a:lnTo>
                      <a:pt x="359" y="574"/>
                    </a:lnTo>
                    <a:lnTo>
                      <a:pt x="365" y="574"/>
                    </a:lnTo>
                    <a:lnTo>
                      <a:pt x="371" y="574"/>
                    </a:lnTo>
                    <a:lnTo>
                      <a:pt x="376" y="576"/>
                    </a:lnTo>
                    <a:lnTo>
                      <a:pt x="380" y="573"/>
                    </a:lnTo>
                    <a:lnTo>
                      <a:pt x="386" y="572"/>
                    </a:lnTo>
                    <a:lnTo>
                      <a:pt x="394" y="569"/>
                    </a:lnTo>
                    <a:lnTo>
                      <a:pt x="402" y="566"/>
                    </a:lnTo>
                    <a:lnTo>
                      <a:pt x="409" y="563"/>
                    </a:lnTo>
                    <a:lnTo>
                      <a:pt x="417" y="558"/>
                    </a:lnTo>
                    <a:lnTo>
                      <a:pt x="421" y="555"/>
                    </a:lnTo>
                    <a:lnTo>
                      <a:pt x="422" y="550"/>
                    </a:lnTo>
                    <a:lnTo>
                      <a:pt x="424" y="550"/>
                    </a:lnTo>
                    <a:lnTo>
                      <a:pt x="425" y="550"/>
                    </a:lnTo>
                    <a:lnTo>
                      <a:pt x="426" y="549"/>
                    </a:lnTo>
                    <a:lnTo>
                      <a:pt x="426" y="549"/>
                    </a:lnTo>
                    <a:lnTo>
                      <a:pt x="427" y="548"/>
                    </a:lnTo>
                    <a:lnTo>
                      <a:pt x="428" y="546"/>
                    </a:lnTo>
                    <a:lnTo>
                      <a:pt x="428" y="545"/>
                    </a:lnTo>
                    <a:lnTo>
                      <a:pt x="428" y="545"/>
                    </a:lnTo>
                    <a:lnTo>
                      <a:pt x="431" y="543"/>
                    </a:lnTo>
                    <a:lnTo>
                      <a:pt x="433" y="541"/>
                    </a:lnTo>
                    <a:lnTo>
                      <a:pt x="436" y="538"/>
                    </a:lnTo>
                    <a:lnTo>
                      <a:pt x="439" y="535"/>
                    </a:lnTo>
                    <a:lnTo>
                      <a:pt x="442" y="531"/>
                    </a:lnTo>
                    <a:lnTo>
                      <a:pt x="446" y="528"/>
                    </a:lnTo>
                    <a:lnTo>
                      <a:pt x="448" y="525"/>
                    </a:lnTo>
                    <a:lnTo>
                      <a:pt x="450" y="523"/>
                    </a:lnTo>
                    <a:lnTo>
                      <a:pt x="450" y="514"/>
                    </a:lnTo>
                    <a:lnTo>
                      <a:pt x="453" y="503"/>
                    </a:lnTo>
                    <a:lnTo>
                      <a:pt x="455" y="493"/>
                    </a:lnTo>
                    <a:lnTo>
                      <a:pt x="457" y="482"/>
                    </a:lnTo>
                    <a:lnTo>
                      <a:pt x="466" y="460"/>
                    </a:lnTo>
                    <a:lnTo>
                      <a:pt x="473" y="435"/>
                    </a:lnTo>
                    <a:lnTo>
                      <a:pt x="476" y="424"/>
                    </a:lnTo>
                    <a:lnTo>
                      <a:pt x="479" y="412"/>
                    </a:lnTo>
                    <a:lnTo>
                      <a:pt x="481" y="400"/>
                    </a:lnTo>
                    <a:lnTo>
                      <a:pt x="482" y="388"/>
                    </a:lnTo>
                    <a:lnTo>
                      <a:pt x="482" y="378"/>
                    </a:lnTo>
                    <a:lnTo>
                      <a:pt x="480" y="367"/>
                    </a:lnTo>
                    <a:lnTo>
                      <a:pt x="477" y="358"/>
                    </a:lnTo>
                    <a:lnTo>
                      <a:pt x="473" y="349"/>
                    </a:lnTo>
                    <a:lnTo>
                      <a:pt x="469" y="349"/>
                    </a:lnTo>
                    <a:lnTo>
                      <a:pt x="462" y="335"/>
                    </a:lnTo>
                    <a:lnTo>
                      <a:pt x="455" y="318"/>
                    </a:lnTo>
                    <a:lnTo>
                      <a:pt x="448" y="302"/>
                    </a:lnTo>
                    <a:lnTo>
                      <a:pt x="441" y="285"/>
                    </a:lnTo>
                    <a:lnTo>
                      <a:pt x="435" y="269"/>
                    </a:lnTo>
                    <a:lnTo>
                      <a:pt x="428" y="253"/>
                    </a:lnTo>
                    <a:lnTo>
                      <a:pt x="420" y="237"/>
                    </a:lnTo>
                    <a:lnTo>
                      <a:pt x="412" y="225"/>
                    </a:lnTo>
                    <a:lnTo>
                      <a:pt x="408" y="225"/>
                    </a:lnTo>
                    <a:lnTo>
                      <a:pt x="408" y="222"/>
                    </a:lnTo>
                    <a:lnTo>
                      <a:pt x="407" y="220"/>
                    </a:lnTo>
                    <a:lnTo>
                      <a:pt x="405" y="216"/>
                    </a:lnTo>
                    <a:lnTo>
                      <a:pt x="404" y="212"/>
                    </a:lnTo>
                    <a:lnTo>
                      <a:pt x="401" y="208"/>
                    </a:lnTo>
                    <a:lnTo>
                      <a:pt x="399" y="205"/>
                    </a:lnTo>
                    <a:lnTo>
                      <a:pt x="398" y="202"/>
                    </a:lnTo>
                    <a:lnTo>
                      <a:pt x="398" y="202"/>
                    </a:lnTo>
                    <a:lnTo>
                      <a:pt x="399" y="202"/>
                    </a:lnTo>
                    <a:lnTo>
                      <a:pt x="400" y="202"/>
                    </a:lnTo>
                    <a:lnTo>
                      <a:pt x="401" y="204"/>
                    </a:lnTo>
                    <a:lnTo>
                      <a:pt x="404" y="205"/>
                    </a:lnTo>
                    <a:lnTo>
                      <a:pt x="405" y="206"/>
                    </a:lnTo>
                    <a:lnTo>
                      <a:pt x="406" y="207"/>
                    </a:lnTo>
                    <a:lnTo>
                      <a:pt x="407" y="207"/>
                    </a:lnTo>
                    <a:lnTo>
                      <a:pt x="408" y="207"/>
                    </a:lnTo>
                    <a:lnTo>
                      <a:pt x="412" y="211"/>
                    </a:lnTo>
                    <a:lnTo>
                      <a:pt x="412" y="212"/>
                    </a:lnTo>
                    <a:lnTo>
                      <a:pt x="412" y="212"/>
                    </a:lnTo>
                    <a:lnTo>
                      <a:pt x="413" y="213"/>
                    </a:lnTo>
                    <a:lnTo>
                      <a:pt x="413" y="214"/>
                    </a:lnTo>
                    <a:lnTo>
                      <a:pt x="414" y="215"/>
                    </a:lnTo>
                    <a:lnTo>
                      <a:pt x="415" y="215"/>
                    </a:lnTo>
                    <a:lnTo>
                      <a:pt x="417" y="215"/>
                    </a:lnTo>
                    <a:lnTo>
                      <a:pt x="418" y="215"/>
                    </a:lnTo>
                    <a:lnTo>
                      <a:pt x="418" y="218"/>
                    </a:lnTo>
                    <a:lnTo>
                      <a:pt x="419" y="220"/>
                    </a:lnTo>
                    <a:lnTo>
                      <a:pt x="420" y="221"/>
                    </a:lnTo>
                    <a:lnTo>
                      <a:pt x="421" y="222"/>
                    </a:lnTo>
                    <a:lnTo>
                      <a:pt x="422" y="225"/>
                    </a:lnTo>
                    <a:lnTo>
                      <a:pt x="424" y="226"/>
                    </a:lnTo>
                    <a:lnTo>
                      <a:pt x="425" y="228"/>
                    </a:lnTo>
                    <a:lnTo>
                      <a:pt x="426" y="229"/>
                    </a:lnTo>
                    <a:lnTo>
                      <a:pt x="427" y="230"/>
                    </a:lnTo>
                    <a:lnTo>
                      <a:pt x="429" y="233"/>
                    </a:lnTo>
                    <a:lnTo>
                      <a:pt x="433" y="235"/>
                    </a:lnTo>
                    <a:lnTo>
                      <a:pt x="435" y="239"/>
                    </a:lnTo>
                    <a:lnTo>
                      <a:pt x="438" y="242"/>
                    </a:lnTo>
                    <a:lnTo>
                      <a:pt x="439" y="244"/>
                    </a:lnTo>
                    <a:lnTo>
                      <a:pt x="441" y="247"/>
                    </a:lnTo>
                    <a:lnTo>
                      <a:pt x="442" y="249"/>
                    </a:lnTo>
                    <a:lnTo>
                      <a:pt x="443" y="249"/>
                    </a:lnTo>
                    <a:lnTo>
                      <a:pt x="446" y="252"/>
                    </a:lnTo>
                    <a:lnTo>
                      <a:pt x="448" y="254"/>
                    </a:lnTo>
                    <a:lnTo>
                      <a:pt x="450" y="257"/>
                    </a:lnTo>
                    <a:lnTo>
                      <a:pt x="452" y="261"/>
                    </a:lnTo>
                    <a:lnTo>
                      <a:pt x="454" y="264"/>
                    </a:lnTo>
                    <a:lnTo>
                      <a:pt x="455" y="267"/>
                    </a:lnTo>
                    <a:lnTo>
                      <a:pt x="456" y="268"/>
                    </a:lnTo>
                    <a:lnTo>
                      <a:pt x="463" y="274"/>
                    </a:lnTo>
                    <a:lnTo>
                      <a:pt x="470" y="281"/>
                    </a:lnTo>
                    <a:lnTo>
                      <a:pt x="477" y="290"/>
                    </a:lnTo>
                    <a:lnTo>
                      <a:pt x="484" y="302"/>
                    </a:lnTo>
                    <a:lnTo>
                      <a:pt x="490" y="314"/>
                    </a:lnTo>
                    <a:lnTo>
                      <a:pt x="496" y="328"/>
                    </a:lnTo>
                    <a:lnTo>
                      <a:pt x="502" y="343"/>
                    </a:lnTo>
                    <a:lnTo>
                      <a:pt x="508" y="358"/>
                    </a:lnTo>
                    <a:lnTo>
                      <a:pt x="517" y="390"/>
                    </a:lnTo>
                    <a:lnTo>
                      <a:pt x="524" y="419"/>
                    </a:lnTo>
                    <a:lnTo>
                      <a:pt x="529" y="445"/>
                    </a:lnTo>
                    <a:lnTo>
                      <a:pt x="530" y="464"/>
                    </a:lnTo>
                    <a:lnTo>
                      <a:pt x="534" y="466"/>
                    </a:lnTo>
                    <a:lnTo>
                      <a:pt x="539" y="468"/>
                    </a:lnTo>
                    <a:lnTo>
                      <a:pt x="546" y="470"/>
                    </a:lnTo>
                    <a:lnTo>
                      <a:pt x="553" y="471"/>
                    </a:lnTo>
                    <a:lnTo>
                      <a:pt x="560" y="471"/>
                    </a:lnTo>
                    <a:lnTo>
                      <a:pt x="566" y="470"/>
                    </a:lnTo>
                    <a:lnTo>
                      <a:pt x="569" y="469"/>
                    </a:lnTo>
                    <a:lnTo>
                      <a:pt x="571" y="468"/>
                    </a:lnTo>
                    <a:lnTo>
                      <a:pt x="572" y="464"/>
                    </a:lnTo>
                    <a:lnTo>
                      <a:pt x="572" y="462"/>
                    </a:lnTo>
                    <a:lnTo>
                      <a:pt x="576" y="461"/>
                    </a:lnTo>
                    <a:lnTo>
                      <a:pt x="578" y="460"/>
                    </a:lnTo>
                    <a:lnTo>
                      <a:pt x="581" y="457"/>
                    </a:lnTo>
                    <a:lnTo>
                      <a:pt x="584" y="455"/>
                    </a:lnTo>
                    <a:lnTo>
                      <a:pt x="587" y="447"/>
                    </a:lnTo>
                    <a:lnTo>
                      <a:pt x="590" y="438"/>
                    </a:lnTo>
                    <a:lnTo>
                      <a:pt x="592" y="425"/>
                    </a:lnTo>
                    <a:lnTo>
                      <a:pt x="592" y="412"/>
                    </a:lnTo>
                    <a:lnTo>
                      <a:pt x="592" y="397"/>
                    </a:lnTo>
                    <a:lnTo>
                      <a:pt x="592" y="381"/>
                    </a:lnTo>
                    <a:lnTo>
                      <a:pt x="590" y="351"/>
                    </a:lnTo>
                    <a:lnTo>
                      <a:pt x="587" y="322"/>
                    </a:lnTo>
                    <a:lnTo>
                      <a:pt x="584" y="298"/>
                    </a:lnTo>
                    <a:lnTo>
                      <a:pt x="583" y="285"/>
                    </a:lnTo>
                    <a:lnTo>
                      <a:pt x="583" y="284"/>
                    </a:lnTo>
                    <a:lnTo>
                      <a:pt x="581" y="284"/>
                    </a:lnTo>
                    <a:lnTo>
                      <a:pt x="581" y="284"/>
                    </a:lnTo>
                    <a:lnTo>
                      <a:pt x="580" y="284"/>
                    </a:lnTo>
                    <a:lnTo>
                      <a:pt x="580" y="283"/>
                    </a:lnTo>
                    <a:lnTo>
                      <a:pt x="580" y="284"/>
                    </a:lnTo>
                    <a:lnTo>
                      <a:pt x="580" y="284"/>
                    </a:lnTo>
                    <a:lnTo>
                      <a:pt x="580" y="285"/>
                    </a:lnTo>
                    <a:lnTo>
                      <a:pt x="586" y="288"/>
                    </a:lnTo>
                    <a:lnTo>
                      <a:pt x="586" y="291"/>
                    </a:lnTo>
                    <a:lnTo>
                      <a:pt x="587" y="296"/>
                    </a:lnTo>
                    <a:lnTo>
                      <a:pt x="590" y="299"/>
                    </a:lnTo>
                    <a:lnTo>
                      <a:pt x="591" y="303"/>
                    </a:lnTo>
                    <a:lnTo>
                      <a:pt x="593" y="306"/>
                    </a:lnTo>
                    <a:lnTo>
                      <a:pt x="596" y="310"/>
                    </a:lnTo>
                    <a:lnTo>
                      <a:pt x="597" y="314"/>
                    </a:lnTo>
                    <a:lnTo>
                      <a:pt x="597" y="318"/>
                    </a:lnTo>
                    <a:lnTo>
                      <a:pt x="603" y="321"/>
                    </a:lnTo>
                    <a:lnTo>
                      <a:pt x="604" y="349"/>
                    </a:lnTo>
                    <a:lnTo>
                      <a:pt x="606" y="377"/>
                    </a:lnTo>
                    <a:lnTo>
                      <a:pt x="608" y="405"/>
                    </a:lnTo>
                    <a:lnTo>
                      <a:pt x="612" y="433"/>
                    </a:lnTo>
                    <a:lnTo>
                      <a:pt x="613" y="461"/>
                    </a:lnTo>
                    <a:lnTo>
                      <a:pt x="612" y="489"/>
                    </a:lnTo>
                    <a:lnTo>
                      <a:pt x="611" y="503"/>
                    </a:lnTo>
                    <a:lnTo>
                      <a:pt x="607" y="517"/>
                    </a:lnTo>
                    <a:lnTo>
                      <a:pt x="604" y="531"/>
                    </a:lnTo>
                    <a:lnTo>
                      <a:pt x="600" y="545"/>
                    </a:lnTo>
                    <a:lnTo>
                      <a:pt x="598" y="550"/>
                    </a:lnTo>
                    <a:lnTo>
                      <a:pt x="594" y="555"/>
                    </a:lnTo>
                    <a:lnTo>
                      <a:pt x="590" y="560"/>
                    </a:lnTo>
                    <a:lnTo>
                      <a:pt x="585" y="566"/>
                    </a:lnTo>
                    <a:lnTo>
                      <a:pt x="580" y="572"/>
                    </a:lnTo>
                    <a:lnTo>
                      <a:pt x="576" y="578"/>
                    </a:lnTo>
                    <a:lnTo>
                      <a:pt x="573" y="583"/>
                    </a:lnTo>
                    <a:lnTo>
                      <a:pt x="572" y="586"/>
                    </a:lnTo>
                    <a:lnTo>
                      <a:pt x="571" y="586"/>
                    </a:lnTo>
                    <a:lnTo>
                      <a:pt x="569" y="588"/>
                    </a:lnTo>
                    <a:lnTo>
                      <a:pt x="567" y="590"/>
                    </a:lnTo>
                    <a:lnTo>
                      <a:pt x="565" y="592"/>
                    </a:lnTo>
                    <a:lnTo>
                      <a:pt x="564" y="594"/>
                    </a:lnTo>
                    <a:lnTo>
                      <a:pt x="563" y="597"/>
                    </a:lnTo>
                    <a:lnTo>
                      <a:pt x="562" y="599"/>
                    </a:lnTo>
                    <a:lnTo>
                      <a:pt x="560" y="600"/>
                    </a:lnTo>
                    <a:lnTo>
                      <a:pt x="558" y="601"/>
                    </a:lnTo>
                    <a:lnTo>
                      <a:pt x="553" y="605"/>
                    </a:lnTo>
                    <a:lnTo>
                      <a:pt x="548" y="608"/>
                    </a:lnTo>
                    <a:lnTo>
                      <a:pt x="542" y="613"/>
                    </a:lnTo>
                    <a:lnTo>
                      <a:pt x="537" y="618"/>
                    </a:lnTo>
                    <a:lnTo>
                      <a:pt x="532" y="621"/>
                    </a:lnTo>
                    <a:lnTo>
                      <a:pt x="529" y="625"/>
                    </a:lnTo>
                    <a:lnTo>
                      <a:pt x="528" y="627"/>
                    </a:lnTo>
                    <a:lnTo>
                      <a:pt x="517" y="628"/>
                    </a:lnTo>
                    <a:lnTo>
                      <a:pt x="504" y="631"/>
                    </a:lnTo>
                    <a:lnTo>
                      <a:pt x="491" y="634"/>
                    </a:lnTo>
                    <a:lnTo>
                      <a:pt x="479" y="639"/>
                    </a:lnTo>
                    <a:lnTo>
                      <a:pt x="464" y="643"/>
                    </a:lnTo>
                    <a:lnTo>
                      <a:pt x="450" y="649"/>
                    </a:lnTo>
                    <a:lnTo>
                      <a:pt x="436" y="654"/>
                    </a:lnTo>
                    <a:lnTo>
                      <a:pt x="422" y="65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25" name="Freeform 201"/>
              <p:cNvSpPr>
                <a:spLocks/>
              </p:cNvSpPr>
              <p:nvPr/>
            </p:nvSpPr>
            <p:spPr bwMode="auto">
              <a:xfrm>
                <a:off x="5708651" y="3419475"/>
                <a:ext cx="112713" cy="30163"/>
              </a:xfrm>
              <a:custGeom>
                <a:avLst/>
                <a:gdLst/>
                <a:ahLst/>
                <a:cxnLst>
                  <a:cxn ang="0">
                    <a:pos x="35" y="2"/>
                  </a:cxn>
                  <a:cxn ang="0">
                    <a:pos x="90" y="8"/>
                  </a:cxn>
                  <a:cxn ang="0">
                    <a:pos x="148" y="8"/>
                  </a:cxn>
                  <a:cxn ang="0">
                    <a:pos x="203" y="2"/>
                  </a:cxn>
                  <a:cxn ang="0">
                    <a:pos x="214" y="0"/>
                  </a:cxn>
                  <a:cxn ang="0">
                    <a:pos x="214" y="0"/>
                  </a:cxn>
                  <a:cxn ang="0">
                    <a:pos x="214" y="1"/>
                  </a:cxn>
                  <a:cxn ang="0">
                    <a:pos x="214" y="1"/>
                  </a:cxn>
                  <a:cxn ang="0">
                    <a:pos x="210" y="4"/>
                  </a:cxn>
                  <a:cxn ang="0">
                    <a:pos x="203" y="8"/>
                  </a:cxn>
                  <a:cxn ang="0">
                    <a:pos x="196" y="15"/>
                  </a:cxn>
                  <a:cxn ang="0">
                    <a:pos x="190" y="22"/>
                  </a:cxn>
                  <a:cxn ang="0">
                    <a:pos x="186" y="25"/>
                  </a:cxn>
                  <a:cxn ang="0">
                    <a:pos x="185" y="25"/>
                  </a:cxn>
                  <a:cxn ang="0">
                    <a:pos x="184" y="26"/>
                  </a:cxn>
                  <a:cxn ang="0">
                    <a:pos x="184" y="26"/>
                  </a:cxn>
                  <a:cxn ang="0">
                    <a:pos x="183" y="26"/>
                  </a:cxn>
                  <a:cxn ang="0">
                    <a:pos x="183" y="27"/>
                  </a:cxn>
                  <a:cxn ang="0">
                    <a:pos x="182" y="28"/>
                  </a:cxn>
                  <a:cxn ang="0">
                    <a:pos x="180" y="29"/>
                  </a:cxn>
                  <a:cxn ang="0">
                    <a:pos x="171" y="34"/>
                  </a:cxn>
                  <a:cxn ang="0">
                    <a:pos x="153" y="45"/>
                  </a:cxn>
                  <a:cxn ang="0">
                    <a:pos x="136" y="53"/>
                  </a:cxn>
                  <a:cxn ang="0">
                    <a:pos x="117" y="55"/>
                  </a:cxn>
                  <a:cxn ang="0">
                    <a:pos x="94" y="57"/>
                  </a:cxn>
                  <a:cxn ang="0">
                    <a:pos x="74" y="59"/>
                  </a:cxn>
                  <a:cxn ang="0">
                    <a:pos x="54" y="57"/>
                  </a:cxn>
                  <a:cxn ang="0">
                    <a:pos x="34" y="53"/>
                  </a:cxn>
                  <a:cxn ang="0">
                    <a:pos x="14" y="47"/>
                  </a:cxn>
                  <a:cxn ang="0">
                    <a:pos x="11" y="45"/>
                  </a:cxn>
                  <a:cxn ang="0">
                    <a:pos x="7" y="42"/>
                  </a:cxn>
                  <a:cxn ang="0">
                    <a:pos x="4" y="41"/>
                  </a:cxn>
                  <a:cxn ang="0">
                    <a:pos x="4" y="39"/>
                  </a:cxn>
                  <a:cxn ang="0">
                    <a:pos x="3" y="39"/>
                  </a:cxn>
                  <a:cxn ang="0">
                    <a:pos x="3" y="39"/>
                  </a:cxn>
                  <a:cxn ang="0">
                    <a:pos x="1" y="39"/>
                  </a:cxn>
                  <a:cxn ang="0">
                    <a:pos x="0" y="39"/>
                  </a:cxn>
                  <a:cxn ang="0">
                    <a:pos x="5" y="33"/>
                  </a:cxn>
                  <a:cxn ang="0">
                    <a:pos x="11" y="28"/>
                  </a:cxn>
                  <a:cxn ang="0">
                    <a:pos x="18" y="24"/>
                  </a:cxn>
                  <a:cxn ang="0">
                    <a:pos x="22" y="17"/>
                  </a:cxn>
                  <a:cxn ang="0">
                    <a:pos x="25" y="13"/>
                  </a:cxn>
                  <a:cxn ang="0">
                    <a:pos x="28" y="9"/>
                  </a:cxn>
                  <a:cxn ang="0">
                    <a:pos x="31" y="6"/>
                  </a:cxn>
                  <a:cxn ang="0">
                    <a:pos x="33" y="2"/>
                  </a:cxn>
                </a:cxnLst>
                <a:rect l="0" t="0" r="r" b="b"/>
                <a:pathLst>
                  <a:path w="214" h="59">
                    <a:moveTo>
                      <a:pt x="33" y="2"/>
                    </a:moveTo>
                    <a:lnTo>
                      <a:pt x="35" y="2"/>
                    </a:lnTo>
                    <a:lnTo>
                      <a:pt x="63" y="6"/>
                    </a:lnTo>
                    <a:lnTo>
                      <a:pt x="90" y="8"/>
                    </a:lnTo>
                    <a:lnTo>
                      <a:pt x="120" y="8"/>
                    </a:lnTo>
                    <a:lnTo>
                      <a:pt x="148" y="8"/>
                    </a:lnTo>
                    <a:lnTo>
                      <a:pt x="176" y="6"/>
                    </a:lnTo>
                    <a:lnTo>
                      <a:pt x="203" y="2"/>
                    </a:lnTo>
                    <a:lnTo>
                      <a:pt x="214" y="0"/>
                    </a:lnTo>
                    <a:lnTo>
                      <a:pt x="214" y="0"/>
                    </a:lnTo>
                    <a:lnTo>
                      <a:pt x="214" y="0"/>
                    </a:lnTo>
                    <a:lnTo>
                      <a:pt x="214" y="0"/>
                    </a:lnTo>
                    <a:lnTo>
                      <a:pt x="214" y="1"/>
                    </a:lnTo>
                    <a:lnTo>
                      <a:pt x="214" y="1"/>
                    </a:lnTo>
                    <a:lnTo>
                      <a:pt x="214" y="1"/>
                    </a:lnTo>
                    <a:lnTo>
                      <a:pt x="214" y="1"/>
                    </a:lnTo>
                    <a:lnTo>
                      <a:pt x="214" y="1"/>
                    </a:lnTo>
                    <a:lnTo>
                      <a:pt x="210" y="4"/>
                    </a:lnTo>
                    <a:lnTo>
                      <a:pt x="206" y="6"/>
                    </a:lnTo>
                    <a:lnTo>
                      <a:pt x="203" y="8"/>
                    </a:lnTo>
                    <a:lnTo>
                      <a:pt x="199" y="12"/>
                    </a:lnTo>
                    <a:lnTo>
                      <a:pt x="196" y="15"/>
                    </a:lnTo>
                    <a:lnTo>
                      <a:pt x="193" y="19"/>
                    </a:lnTo>
                    <a:lnTo>
                      <a:pt x="190" y="22"/>
                    </a:lnTo>
                    <a:lnTo>
                      <a:pt x="186" y="25"/>
                    </a:lnTo>
                    <a:lnTo>
                      <a:pt x="186" y="25"/>
                    </a:lnTo>
                    <a:lnTo>
                      <a:pt x="185" y="25"/>
                    </a:lnTo>
                    <a:lnTo>
                      <a:pt x="185" y="25"/>
                    </a:lnTo>
                    <a:lnTo>
                      <a:pt x="185" y="25"/>
                    </a:lnTo>
                    <a:lnTo>
                      <a:pt x="184" y="26"/>
                    </a:lnTo>
                    <a:lnTo>
                      <a:pt x="184" y="26"/>
                    </a:lnTo>
                    <a:lnTo>
                      <a:pt x="184" y="26"/>
                    </a:lnTo>
                    <a:lnTo>
                      <a:pt x="183" y="26"/>
                    </a:lnTo>
                    <a:lnTo>
                      <a:pt x="183" y="26"/>
                    </a:lnTo>
                    <a:lnTo>
                      <a:pt x="183" y="26"/>
                    </a:lnTo>
                    <a:lnTo>
                      <a:pt x="183" y="27"/>
                    </a:lnTo>
                    <a:lnTo>
                      <a:pt x="182" y="27"/>
                    </a:lnTo>
                    <a:lnTo>
                      <a:pt x="182" y="28"/>
                    </a:lnTo>
                    <a:lnTo>
                      <a:pt x="180" y="28"/>
                    </a:lnTo>
                    <a:lnTo>
                      <a:pt x="180" y="29"/>
                    </a:lnTo>
                    <a:lnTo>
                      <a:pt x="179" y="29"/>
                    </a:lnTo>
                    <a:lnTo>
                      <a:pt x="171" y="34"/>
                    </a:lnTo>
                    <a:lnTo>
                      <a:pt x="162" y="40"/>
                    </a:lnTo>
                    <a:lnTo>
                      <a:pt x="153" y="45"/>
                    </a:lnTo>
                    <a:lnTo>
                      <a:pt x="145" y="49"/>
                    </a:lnTo>
                    <a:lnTo>
                      <a:pt x="136" y="53"/>
                    </a:lnTo>
                    <a:lnTo>
                      <a:pt x="127" y="55"/>
                    </a:lnTo>
                    <a:lnTo>
                      <a:pt x="117" y="55"/>
                    </a:lnTo>
                    <a:lnTo>
                      <a:pt x="107" y="55"/>
                    </a:lnTo>
                    <a:lnTo>
                      <a:pt x="94" y="57"/>
                    </a:lnTo>
                    <a:lnTo>
                      <a:pt x="84" y="59"/>
                    </a:lnTo>
                    <a:lnTo>
                      <a:pt x="74" y="59"/>
                    </a:lnTo>
                    <a:lnTo>
                      <a:pt x="65" y="57"/>
                    </a:lnTo>
                    <a:lnTo>
                      <a:pt x="54" y="57"/>
                    </a:lnTo>
                    <a:lnTo>
                      <a:pt x="44" y="55"/>
                    </a:lnTo>
                    <a:lnTo>
                      <a:pt x="34" y="53"/>
                    </a:lnTo>
                    <a:lnTo>
                      <a:pt x="24" y="50"/>
                    </a:lnTo>
                    <a:lnTo>
                      <a:pt x="14" y="47"/>
                    </a:lnTo>
                    <a:lnTo>
                      <a:pt x="12" y="46"/>
                    </a:lnTo>
                    <a:lnTo>
                      <a:pt x="11" y="45"/>
                    </a:lnTo>
                    <a:lnTo>
                      <a:pt x="8" y="43"/>
                    </a:lnTo>
                    <a:lnTo>
                      <a:pt x="7" y="42"/>
                    </a:lnTo>
                    <a:lnTo>
                      <a:pt x="5" y="41"/>
                    </a:lnTo>
                    <a:lnTo>
                      <a:pt x="4" y="41"/>
                    </a:lnTo>
                    <a:lnTo>
                      <a:pt x="4" y="40"/>
                    </a:lnTo>
                    <a:lnTo>
                      <a:pt x="4" y="39"/>
                    </a:lnTo>
                    <a:lnTo>
                      <a:pt x="3" y="39"/>
                    </a:lnTo>
                    <a:lnTo>
                      <a:pt x="3" y="39"/>
                    </a:lnTo>
                    <a:lnTo>
                      <a:pt x="3" y="39"/>
                    </a:lnTo>
                    <a:lnTo>
                      <a:pt x="3" y="39"/>
                    </a:lnTo>
                    <a:lnTo>
                      <a:pt x="1" y="39"/>
                    </a:lnTo>
                    <a:lnTo>
                      <a:pt x="1" y="39"/>
                    </a:lnTo>
                    <a:lnTo>
                      <a:pt x="1" y="39"/>
                    </a:lnTo>
                    <a:lnTo>
                      <a:pt x="0" y="39"/>
                    </a:lnTo>
                    <a:lnTo>
                      <a:pt x="3" y="35"/>
                    </a:lnTo>
                    <a:lnTo>
                      <a:pt x="5" y="33"/>
                    </a:lnTo>
                    <a:lnTo>
                      <a:pt x="8" y="31"/>
                    </a:lnTo>
                    <a:lnTo>
                      <a:pt x="11" y="28"/>
                    </a:lnTo>
                    <a:lnTo>
                      <a:pt x="14" y="26"/>
                    </a:lnTo>
                    <a:lnTo>
                      <a:pt x="18" y="24"/>
                    </a:lnTo>
                    <a:lnTo>
                      <a:pt x="20" y="20"/>
                    </a:lnTo>
                    <a:lnTo>
                      <a:pt x="22" y="17"/>
                    </a:lnTo>
                    <a:lnTo>
                      <a:pt x="24" y="14"/>
                    </a:lnTo>
                    <a:lnTo>
                      <a:pt x="25" y="13"/>
                    </a:lnTo>
                    <a:lnTo>
                      <a:pt x="27" y="11"/>
                    </a:lnTo>
                    <a:lnTo>
                      <a:pt x="28" y="9"/>
                    </a:lnTo>
                    <a:lnTo>
                      <a:pt x="29" y="7"/>
                    </a:lnTo>
                    <a:lnTo>
                      <a:pt x="31" y="6"/>
                    </a:lnTo>
                    <a:lnTo>
                      <a:pt x="32" y="4"/>
                    </a:lnTo>
                    <a:lnTo>
                      <a:pt x="33" y="2"/>
                    </a:lnTo>
                    <a:close/>
                  </a:path>
                </a:pathLst>
              </a:custGeom>
              <a:solidFill>
                <a:srgbClr val="B6B69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26" name="Freeform 202"/>
              <p:cNvSpPr>
                <a:spLocks/>
              </p:cNvSpPr>
              <p:nvPr/>
            </p:nvSpPr>
            <p:spPr bwMode="auto">
              <a:xfrm>
                <a:off x="5726113" y="3381375"/>
                <a:ext cx="119063" cy="41275"/>
              </a:xfrm>
              <a:custGeom>
                <a:avLst/>
                <a:gdLst/>
                <a:ahLst/>
                <a:cxnLst>
                  <a:cxn ang="0">
                    <a:pos x="0" y="74"/>
                  </a:cxn>
                  <a:cxn ang="0">
                    <a:pos x="2" y="74"/>
                  </a:cxn>
                  <a:cxn ang="0">
                    <a:pos x="30" y="78"/>
                  </a:cxn>
                  <a:cxn ang="0">
                    <a:pos x="57" y="80"/>
                  </a:cxn>
                  <a:cxn ang="0">
                    <a:pos x="87" y="80"/>
                  </a:cxn>
                  <a:cxn ang="0">
                    <a:pos x="115" y="80"/>
                  </a:cxn>
                  <a:cxn ang="0">
                    <a:pos x="143" y="78"/>
                  </a:cxn>
                  <a:cxn ang="0">
                    <a:pos x="170" y="74"/>
                  </a:cxn>
                  <a:cxn ang="0">
                    <a:pos x="181" y="72"/>
                  </a:cxn>
                  <a:cxn ang="0">
                    <a:pos x="188" y="64"/>
                  </a:cxn>
                  <a:cxn ang="0">
                    <a:pos x="194" y="55"/>
                  </a:cxn>
                  <a:cxn ang="0">
                    <a:pos x="200" y="46"/>
                  </a:cxn>
                  <a:cxn ang="0">
                    <a:pos x="205" y="37"/>
                  </a:cxn>
                  <a:cxn ang="0">
                    <a:pos x="211" y="28"/>
                  </a:cxn>
                  <a:cxn ang="0">
                    <a:pos x="215" y="18"/>
                  </a:cxn>
                  <a:cxn ang="0">
                    <a:pos x="220" y="9"/>
                  </a:cxn>
                  <a:cxn ang="0">
                    <a:pos x="225" y="0"/>
                  </a:cxn>
                  <a:cxn ang="0">
                    <a:pos x="208" y="4"/>
                  </a:cxn>
                  <a:cxn ang="0">
                    <a:pos x="185" y="10"/>
                  </a:cxn>
                  <a:cxn ang="0">
                    <a:pos x="160" y="14"/>
                  </a:cxn>
                  <a:cxn ang="0">
                    <a:pos x="136" y="17"/>
                  </a:cxn>
                  <a:cxn ang="0">
                    <a:pos x="111" y="19"/>
                  </a:cxn>
                  <a:cxn ang="0">
                    <a:pos x="87" y="19"/>
                  </a:cxn>
                  <a:cxn ang="0">
                    <a:pos x="61" y="19"/>
                  </a:cxn>
                  <a:cxn ang="0">
                    <a:pos x="36" y="17"/>
                  </a:cxn>
                  <a:cxn ang="0">
                    <a:pos x="27" y="16"/>
                  </a:cxn>
                  <a:cxn ang="0">
                    <a:pos x="25" y="24"/>
                  </a:cxn>
                  <a:cxn ang="0">
                    <a:pos x="21" y="31"/>
                  </a:cxn>
                  <a:cxn ang="0">
                    <a:pos x="19" y="38"/>
                  </a:cxn>
                  <a:cxn ang="0">
                    <a:pos x="15" y="46"/>
                  </a:cxn>
                  <a:cxn ang="0">
                    <a:pos x="12" y="53"/>
                  </a:cxn>
                  <a:cxn ang="0">
                    <a:pos x="8" y="60"/>
                  </a:cxn>
                  <a:cxn ang="0">
                    <a:pos x="5" y="67"/>
                  </a:cxn>
                  <a:cxn ang="0">
                    <a:pos x="0" y="74"/>
                  </a:cxn>
                </a:cxnLst>
                <a:rect l="0" t="0" r="r" b="b"/>
                <a:pathLst>
                  <a:path w="225" h="80">
                    <a:moveTo>
                      <a:pt x="0" y="74"/>
                    </a:moveTo>
                    <a:lnTo>
                      <a:pt x="2" y="74"/>
                    </a:lnTo>
                    <a:lnTo>
                      <a:pt x="30" y="78"/>
                    </a:lnTo>
                    <a:lnTo>
                      <a:pt x="57" y="80"/>
                    </a:lnTo>
                    <a:lnTo>
                      <a:pt x="87" y="80"/>
                    </a:lnTo>
                    <a:lnTo>
                      <a:pt x="115" y="80"/>
                    </a:lnTo>
                    <a:lnTo>
                      <a:pt x="143" y="78"/>
                    </a:lnTo>
                    <a:lnTo>
                      <a:pt x="170" y="74"/>
                    </a:lnTo>
                    <a:lnTo>
                      <a:pt x="181" y="72"/>
                    </a:lnTo>
                    <a:lnTo>
                      <a:pt x="188" y="64"/>
                    </a:lnTo>
                    <a:lnTo>
                      <a:pt x="194" y="55"/>
                    </a:lnTo>
                    <a:lnTo>
                      <a:pt x="200" y="46"/>
                    </a:lnTo>
                    <a:lnTo>
                      <a:pt x="205" y="37"/>
                    </a:lnTo>
                    <a:lnTo>
                      <a:pt x="211" y="28"/>
                    </a:lnTo>
                    <a:lnTo>
                      <a:pt x="215" y="18"/>
                    </a:lnTo>
                    <a:lnTo>
                      <a:pt x="220" y="9"/>
                    </a:lnTo>
                    <a:lnTo>
                      <a:pt x="225" y="0"/>
                    </a:lnTo>
                    <a:lnTo>
                      <a:pt x="208" y="4"/>
                    </a:lnTo>
                    <a:lnTo>
                      <a:pt x="185" y="10"/>
                    </a:lnTo>
                    <a:lnTo>
                      <a:pt x="160" y="14"/>
                    </a:lnTo>
                    <a:lnTo>
                      <a:pt x="136" y="17"/>
                    </a:lnTo>
                    <a:lnTo>
                      <a:pt x="111" y="19"/>
                    </a:lnTo>
                    <a:lnTo>
                      <a:pt x="87" y="19"/>
                    </a:lnTo>
                    <a:lnTo>
                      <a:pt x="61" y="19"/>
                    </a:lnTo>
                    <a:lnTo>
                      <a:pt x="36" y="17"/>
                    </a:lnTo>
                    <a:lnTo>
                      <a:pt x="27" y="16"/>
                    </a:lnTo>
                    <a:lnTo>
                      <a:pt x="25" y="24"/>
                    </a:lnTo>
                    <a:lnTo>
                      <a:pt x="21" y="31"/>
                    </a:lnTo>
                    <a:lnTo>
                      <a:pt x="19" y="38"/>
                    </a:lnTo>
                    <a:lnTo>
                      <a:pt x="15" y="46"/>
                    </a:lnTo>
                    <a:lnTo>
                      <a:pt x="12" y="53"/>
                    </a:lnTo>
                    <a:lnTo>
                      <a:pt x="8" y="60"/>
                    </a:lnTo>
                    <a:lnTo>
                      <a:pt x="5" y="67"/>
                    </a:lnTo>
                    <a:lnTo>
                      <a:pt x="0" y="74"/>
                    </a:lnTo>
                    <a:close/>
                  </a:path>
                </a:pathLst>
              </a:custGeom>
              <a:solidFill>
                <a:srgbClr val="BABA9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27" name="Freeform 203"/>
              <p:cNvSpPr>
                <a:spLocks/>
              </p:cNvSpPr>
              <p:nvPr/>
            </p:nvSpPr>
            <p:spPr bwMode="auto">
              <a:xfrm>
                <a:off x="5740401" y="3343275"/>
                <a:ext cx="114300" cy="47625"/>
              </a:xfrm>
              <a:custGeom>
                <a:avLst/>
                <a:gdLst/>
                <a:ahLst/>
                <a:cxnLst>
                  <a:cxn ang="0">
                    <a:pos x="9" y="89"/>
                  </a:cxn>
                  <a:cxn ang="0">
                    <a:pos x="60" y="91"/>
                  </a:cxn>
                  <a:cxn ang="0">
                    <a:pos x="109" y="89"/>
                  </a:cxn>
                  <a:cxn ang="0">
                    <a:pos x="158" y="82"/>
                  </a:cxn>
                  <a:cxn ang="0">
                    <a:pos x="198" y="72"/>
                  </a:cxn>
                  <a:cxn ang="0">
                    <a:pos x="205" y="54"/>
                  </a:cxn>
                  <a:cxn ang="0">
                    <a:pos x="211" y="36"/>
                  </a:cxn>
                  <a:cxn ang="0">
                    <a:pos x="215" y="19"/>
                  </a:cxn>
                  <a:cxn ang="0">
                    <a:pos x="218" y="0"/>
                  </a:cxn>
                  <a:cxn ang="0">
                    <a:pos x="191" y="10"/>
                  </a:cxn>
                  <a:cxn ang="0">
                    <a:pos x="191" y="14"/>
                  </a:cxn>
                  <a:cxn ang="0">
                    <a:pos x="189" y="18"/>
                  </a:cxn>
                  <a:cxn ang="0">
                    <a:pos x="189" y="21"/>
                  </a:cxn>
                  <a:cxn ang="0">
                    <a:pos x="189" y="26"/>
                  </a:cxn>
                  <a:cxn ang="0">
                    <a:pos x="185" y="31"/>
                  </a:cxn>
                  <a:cxn ang="0">
                    <a:pos x="178" y="38"/>
                  </a:cxn>
                  <a:cxn ang="0">
                    <a:pos x="172" y="44"/>
                  </a:cxn>
                  <a:cxn ang="0">
                    <a:pos x="167" y="48"/>
                  </a:cxn>
                  <a:cxn ang="0">
                    <a:pos x="167" y="49"/>
                  </a:cxn>
                  <a:cxn ang="0">
                    <a:pos x="165" y="52"/>
                  </a:cxn>
                  <a:cxn ang="0">
                    <a:pos x="164" y="53"/>
                  </a:cxn>
                  <a:cxn ang="0">
                    <a:pos x="161" y="53"/>
                  </a:cxn>
                  <a:cxn ang="0">
                    <a:pos x="156" y="61"/>
                  </a:cxn>
                  <a:cxn ang="0">
                    <a:pos x="141" y="69"/>
                  </a:cxn>
                  <a:cxn ang="0">
                    <a:pos x="125" y="75"/>
                  </a:cxn>
                  <a:cxn ang="0">
                    <a:pos x="115" y="79"/>
                  </a:cxn>
                  <a:cxn ang="0">
                    <a:pos x="104" y="77"/>
                  </a:cxn>
                  <a:cxn ang="0">
                    <a:pos x="92" y="76"/>
                  </a:cxn>
                  <a:cxn ang="0">
                    <a:pos x="82" y="76"/>
                  </a:cxn>
                  <a:cxn ang="0">
                    <a:pos x="74" y="75"/>
                  </a:cxn>
                  <a:cxn ang="0">
                    <a:pos x="56" y="60"/>
                  </a:cxn>
                  <a:cxn ang="0">
                    <a:pos x="55" y="55"/>
                  </a:cxn>
                  <a:cxn ang="0">
                    <a:pos x="53" y="51"/>
                  </a:cxn>
                  <a:cxn ang="0">
                    <a:pos x="51" y="45"/>
                  </a:cxn>
                  <a:cxn ang="0">
                    <a:pos x="50" y="42"/>
                  </a:cxn>
                  <a:cxn ang="0">
                    <a:pos x="49" y="40"/>
                  </a:cxn>
                  <a:cxn ang="0">
                    <a:pos x="49" y="38"/>
                  </a:cxn>
                  <a:cxn ang="0">
                    <a:pos x="49" y="33"/>
                  </a:cxn>
                  <a:cxn ang="0">
                    <a:pos x="37" y="31"/>
                  </a:cxn>
                  <a:cxn ang="0">
                    <a:pos x="12" y="28"/>
                  </a:cxn>
                  <a:cxn ang="0">
                    <a:pos x="9" y="44"/>
                  </a:cxn>
                  <a:cxn ang="0">
                    <a:pos x="7" y="59"/>
                  </a:cxn>
                  <a:cxn ang="0">
                    <a:pos x="3" y="74"/>
                  </a:cxn>
                  <a:cxn ang="0">
                    <a:pos x="0" y="88"/>
                  </a:cxn>
                </a:cxnLst>
                <a:rect l="0" t="0" r="r" b="b"/>
                <a:pathLst>
                  <a:path w="218" h="91">
                    <a:moveTo>
                      <a:pt x="0" y="88"/>
                    </a:moveTo>
                    <a:lnTo>
                      <a:pt x="9" y="89"/>
                    </a:lnTo>
                    <a:lnTo>
                      <a:pt x="34" y="91"/>
                    </a:lnTo>
                    <a:lnTo>
                      <a:pt x="60" y="91"/>
                    </a:lnTo>
                    <a:lnTo>
                      <a:pt x="84" y="91"/>
                    </a:lnTo>
                    <a:lnTo>
                      <a:pt x="109" y="89"/>
                    </a:lnTo>
                    <a:lnTo>
                      <a:pt x="133" y="86"/>
                    </a:lnTo>
                    <a:lnTo>
                      <a:pt x="158" y="82"/>
                    </a:lnTo>
                    <a:lnTo>
                      <a:pt x="181" y="76"/>
                    </a:lnTo>
                    <a:lnTo>
                      <a:pt x="198" y="72"/>
                    </a:lnTo>
                    <a:lnTo>
                      <a:pt x="201" y="63"/>
                    </a:lnTo>
                    <a:lnTo>
                      <a:pt x="205" y="54"/>
                    </a:lnTo>
                    <a:lnTo>
                      <a:pt x="208" y="46"/>
                    </a:lnTo>
                    <a:lnTo>
                      <a:pt x="211" y="36"/>
                    </a:lnTo>
                    <a:lnTo>
                      <a:pt x="213" y="28"/>
                    </a:lnTo>
                    <a:lnTo>
                      <a:pt x="215" y="19"/>
                    </a:lnTo>
                    <a:lnTo>
                      <a:pt x="216" y="10"/>
                    </a:lnTo>
                    <a:lnTo>
                      <a:pt x="218" y="0"/>
                    </a:lnTo>
                    <a:lnTo>
                      <a:pt x="206" y="5"/>
                    </a:lnTo>
                    <a:lnTo>
                      <a:pt x="191" y="10"/>
                    </a:lnTo>
                    <a:lnTo>
                      <a:pt x="191" y="12"/>
                    </a:lnTo>
                    <a:lnTo>
                      <a:pt x="191" y="14"/>
                    </a:lnTo>
                    <a:lnTo>
                      <a:pt x="189" y="17"/>
                    </a:lnTo>
                    <a:lnTo>
                      <a:pt x="189" y="18"/>
                    </a:lnTo>
                    <a:lnTo>
                      <a:pt x="189" y="20"/>
                    </a:lnTo>
                    <a:lnTo>
                      <a:pt x="189" y="21"/>
                    </a:lnTo>
                    <a:lnTo>
                      <a:pt x="189" y="24"/>
                    </a:lnTo>
                    <a:lnTo>
                      <a:pt x="189" y="26"/>
                    </a:lnTo>
                    <a:lnTo>
                      <a:pt x="187" y="28"/>
                    </a:lnTo>
                    <a:lnTo>
                      <a:pt x="185" y="31"/>
                    </a:lnTo>
                    <a:lnTo>
                      <a:pt x="181" y="34"/>
                    </a:lnTo>
                    <a:lnTo>
                      <a:pt x="178" y="38"/>
                    </a:lnTo>
                    <a:lnTo>
                      <a:pt x="175" y="41"/>
                    </a:lnTo>
                    <a:lnTo>
                      <a:pt x="172" y="44"/>
                    </a:lnTo>
                    <a:lnTo>
                      <a:pt x="170" y="46"/>
                    </a:lnTo>
                    <a:lnTo>
                      <a:pt x="167" y="48"/>
                    </a:lnTo>
                    <a:lnTo>
                      <a:pt x="167" y="48"/>
                    </a:lnTo>
                    <a:lnTo>
                      <a:pt x="167" y="49"/>
                    </a:lnTo>
                    <a:lnTo>
                      <a:pt x="166" y="51"/>
                    </a:lnTo>
                    <a:lnTo>
                      <a:pt x="165" y="52"/>
                    </a:lnTo>
                    <a:lnTo>
                      <a:pt x="165" y="52"/>
                    </a:lnTo>
                    <a:lnTo>
                      <a:pt x="164" y="53"/>
                    </a:lnTo>
                    <a:lnTo>
                      <a:pt x="163" y="53"/>
                    </a:lnTo>
                    <a:lnTo>
                      <a:pt x="161" y="53"/>
                    </a:lnTo>
                    <a:lnTo>
                      <a:pt x="160" y="58"/>
                    </a:lnTo>
                    <a:lnTo>
                      <a:pt x="156" y="61"/>
                    </a:lnTo>
                    <a:lnTo>
                      <a:pt x="148" y="66"/>
                    </a:lnTo>
                    <a:lnTo>
                      <a:pt x="141" y="69"/>
                    </a:lnTo>
                    <a:lnTo>
                      <a:pt x="133" y="72"/>
                    </a:lnTo>
                    <a:lnTo>
                      <a:pt x="125" y="75"/>
                    </a:lnTo>
                    <a:lnTo>
                      <a:pt x="119" y="76"/>
                    </a:lnTo>
                    <a:lnTo>
                      <a:pt x="115" y="79"/>
                    </a:lnTo>
                    <a:lnTo>
                      <a:pt x="110" y="77"/>
                    </a:lnTo>
                    <a:lnTo>
                      <a:pt x="104" y="77"/>
                    </a:lnTo>
                    <a:lnTo>
                      <a:pt x="98" y="77"/>
                    </a:lnTo>
                    <a:lnTo>
                      <a:pt x="92" y="76"/>
                    </a:lnTo>
                    <a:lnTo>
                      <a:pt x="88" y="76"/>
                    </a:lnTo>
                    <a:lnTo>
                      <a:pt x="82" y="76"/>
                    </a:lnTo>
                    <a:lnTo>
                      <a:pt x="77" y="75"/>
                    </a:lnTo>
                    <a:lnTo>
                      <a:pt x="74" y="75"/>
                    </a:lnTo>
                    <a:lnTo>
                      <a:pt x="56" y="61"/>
                    </a:lnTo>
                    <a:lnTo>
                      <a:pt x="56" y="60"/>
                    </a:lnTo>
                    <a:lnTo>
                      <a:pt x="56" y="58"/>
                    </a:lnTo>
                    <a:lnTo>
                      <a:pt x="55" y="55"/>
                    </a:lnTo>
                    <a:lnTo>
                      <a:pt x="54" y="53"/>
                    </a:lnTo>
                    <a:lnTo>
                      <a:pt x="53" y="51"/>
                    </a:lnTo>
                    <a:lnTo>
                      <a:pt x="51" y="48"/>
                    </a:lnTo>
                    <a:lnTo>
                      <a:pt x="51" y="45"/>
                    </a:lnTo>
                    <a:lnTo>
                      <a:pt x="51" y="42"/>
                    </a:lnTo>
                    <a:lnTo>
                      <a:pt x="50" y="42"/>
                    </a:lnTo>
                    <a:lnTo>
                      <a:pt x="50" y="41"/>
                    </a:lnTo>
                    <a:lnTo>
                      <a:pt x="49" y="40"/>
                    </a:lnTo>
                    <a:lnTo>
                      <a:pt x="49" y="39"/>
                    </a:lnTo>
                    <a:lnTo>
                      <a:pt x="49" y="38"/>
                    </a:lnTo>
                    <a:lnTo>
                      <a:pt x="49" y="35"/>
                    </a:lnTo>
                    <a:lnTo>
                      <a:pt x="49" y="33"/>
                    </a:lnTo>
                    <a:lnTo>
                      <a:pt x="49" y="31"/>
                    </a:lnTo>
                    <a:lnTo>
                      <a:pt x="37" y="31"/>
                    </a:lnTo>
                    <a:lnTo>
                      <a:pt x="15" y="28"/>
                    </a:lnTo>
                    <a:lnTo>
                      <a:pt x="12" y="28"/>
                    </a:lnTo>
                    <a:lnTo>
                      <a:pt x="10" y="35"/>
                    </a:lnTo>
                    <a:lnTo>
                      <a:pt x="9" y="44"/>
                    </a:lnTo>
                    <a:lnTo>
                      <a:pt x="8" y="51"/>
                    </a:lnTo>
                    <a:lnTo>
                      <a:pt x="7" y="59"/>
                    </a:lnTo>
                    <a:lnTo>
                      <a:pt x="5" y="66"/>
                    </a:lnTo>
                    <a:lnTo>
                      <a:pt x="3" y="74"/>
                    </a:lnTo>
                    <a:lnTo>
                      <a:pt x="1" y="81"/>
                    </a:lnTo>
                    <a:lnTo>
                      <a:pt x="0" y="88"/>
                    </a:lnTo>
                    <a:close/>
                  </a:path>
                </a:pathLst>
              </a:custGeom>
              <a:solidFill>
                <a:srgbClr val="BFBFA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28" name="Freeform 204"/>
              <p:cNvSpPr>
                <a:spLocks noEditPoints="1"/>
              </p:cNvSpPr>
              <p:nvPr/>
            </p:nvSpPr>
            <p:spPr bwMode="auto">
              <a:xfrm>
                <a:off x="5746751" y="3308350"/>
                <a:ext cx="109538" cy="50800"/>
              </a:xfrm>
              <a:custGeom>
                <a:avLst/>
                <a:gdLst/>
                <a:ahLst/>
                <a:cxnLst>
                  <a:cxn ang="0">
                    <a:pos x="0" y="94"/>
                  </a:cxn>
                  <a:cxn ang="0">
                    <a:pos x="3" y="94"/>
                  </a:cxn>
                  <a:cxn ang="0">
                    <a:pos x="25" y="97"/>
                  </a:cxn>
                  <a:cxn ang="0">
                    <a:pos x="37" y="97"/>
                  </a:cxn>
                  <a:cxn ang="0">
                    <a:pos x="37" y="90"/>
                  </a:cxn>
                  <a:cxn ang="0">
                    <a:pos x="37" y="83"/>
                  </a:cxn>
                  <a:cxn ang="0">
                    <a:pos x="37" y="74"/>
                  </a:cxn>
                  <a:cxn ang="0">
                    <a:pos x="38" y="67"/>
                  </a:cxn>
                  <a:cxn ang="0">
                    <a:pos x="38" y="60"/>
                  </a:cxn>
                  <a:cxn ang="0">
                    <a:pos x="38" y="55"/>
                  </a:cxn>
                  <a:cxn ang="0">
                    <a:pos x="39" y="50"/>
                  </a:cxn>
                  <a:cxn ang="0">
                    <a:pos x="39" y="47"/>
                  </a:cxn>
                  <a:cxn ang="0">
                    <a:pos x="39" y="46"/>
                  </a:cxn>
                  <a:cxn ang="0">
                    <a:pos x="39" y="45"/>
                  </a:cxn>
                  <a:cxn ang="0">
                    <a:pos x="41" y="44"/>
                  </a:cxn>
                  <a:cxn ang="0">
                    <a:pos x="41" y="43"/>
                  </a:cxn>
                  <a:cxn ang="0">
                    <a:pos x="42" y="40"/>
                  </a:cxn>
                  <a:cxn ang="0">
                    <a:pos x="42" y="39"/>
                  </a:cxn>
                  <a:cxn ang="0">
                    <a:pos x="42" y="37"/>
                  </a:cxn>
                  <a:cxn ang="0">
                    <a:pos x="42" y="36"/>
                  </a:cxn>
                  <a:cxn ang="0">
                    <a:pos x="28" y="36"/>
                  </a:cxn>
                  <a:cxn ang="0">
                    <a:pos x="10" y="33"/>
                  </a:cxn>
                  <a:cxn ang="0">
                    <a:pos x="7" y="33"/>
                  </a:cxn>
                  <a:cxn ang="0">
                    <a:pos x="5" y="42"/>
                  </a:cxn>
                  <a:cxn ang="0">
                    <a:pos x="5" y="49"/>
                  </a:cxn>
                  <a:cxn ang="0">
                    <a:pos x="4" y="56"/>
                  </a:cxn>
                  <a:cxn ang="0">
                    <a:pos x="3" y="64"/>
                  </a:cxn>
                  <a:cxn ang="0">
                    <a:pos x="2" y="71"/>
                  </a:cxn>
                  <a:cxn ang="0">
                    <a:pos x="1" y="79"/>
                  </a:cxn>
                  <a:cxn ang="0">
                    <a:pos x="1" y="86"/>
                  </a:cxn>
                  <a:cxn ang="0">
                    <a:pos x="0" y="94"/>
                  </a:cxn>
                  <a:cxn ang="0">
                    <a:pos x="179" y="76"/>
                  </a:cxn>
                  <a:cxn ang="0">
                    <a:pos x="194" y="71"/>
                  </a:cxn>
                  <a:cxn ang="0">
                    <a:pos x="206" y="66"/>
                  </a:cxn>
                  <a:cxn ang="0">
                    <a:pos x="206" y="62"/>
                  </a:cxn>
                  <a:cxn ang="0">
                    <a:pos x="207" y="58"/>
                  </a:cxn>
                  <a:cxn ang="0">
                    <a:pos x="207" y="53"/>
                  </a:cxn>
                  <a:cxn ang="0">
                    <a:pos x="207" y="49"/>
                  </a:cxn>
                  <a:cxn ang="0">
                    <a:pos x="207" y="45"/>
                  </a:cxn>
                  <a:cxn ang="0">
                    <a:pos x="207" y="40"/>
                  </a:cxn>
                  <a:cxn ang="0">
                    <a:pos x="207" y="36"/>
                  </a:cxn>
                  <a:cxn ang="0">
                    <a:pos x="207" y="32"/>
                  </a:cxn>
                  <a:cxn ang="0">
                    <a:pos x="207" y="28"/>
                  </a:cxn>
                  <a:cxn ang="0">
                    <a:pos x="207" y="24"/>
                  </a:cxn>
                  <a:cxn ang="0">
                    <a:pos x="207" y="19"/>
                  </a:cxn>
                  <a:cxn ang="0">
                    <a:pos x="207" y="16"/>
                  </a:cxn>
                  <a:cxn ang="0">
                    <a:pos x="207" y="11"/>
                  </a:cxn>
                  <a:cxn ang="0">
                    <a:pos x="207" y="8"/>
                  </a:cxn>
                  <a:cxn ang="0">
                    <a:pos x="206" y="4"/>
                  </a:cxn>
                  <a:cxn ang="0">
                    <a:pos x="206" y="0"/>
                  </a:cxn>
                  <a:cxn ang="0">
                    <a:pos x="201" y="2"/>
                  </a:cxn>
                  <a:cxn ang="0">
                    <a:pos x="197" y="11"/>
                  </a:cxn>
                  <a:cxn ang="0">
                    <a:pos x="195" y="22"/>
                  </a:cxn>
                  <a:cxn ang="0">
                    <a:pos x="191" y="31"/>
                  </a:cxn>
                  <a:cxn ang="0">
                    <a:pos x="188" y="40"/>
                  </a:cxn>
                  <a:cxn ang="0">
                    <a:pos x="186" y="50"/>
                  </a:cxn>
                  <a:cxn ang="0">
                    <a:pos x="183" y="59"/>
                  </a:cxn>
                  <a:cxn ang="0">
                    <a:pos x="181" y="67"/>
                  </a:cxn>
                  <a:cxn ang="0">
                    <a:pos x="179" y="76"/>
                  </a:cxn>
                </a:cxnLst>
                <a:rect l="0" t="0" r="r" b="b"/>
                <a:pathLst>
                  <a:path w="207" h="97">
                    <a:moveTo>
                      <a:pt x="0" y="94"/>
                    </a:moveTo>
                    <a:lnTo>
                      <a:pt x="3" y="94"/>
                    </a:lnTo>
                    <a:lnTo>
                      <a:pt x="25" y="97"/>
                    </a:lnTo>
                    <a:lnTo>
                      <a:pt x="37" y="97"/>
                    </a:lnTo>
                    <a:lnTo>
                      <a:pt x="37" y="90"/>
                    </a:lnTo>
                    <a:lnTo>
                      <a:pt x="37" y="83"/>
                    </a:lnTo>
                    <a:lnTo>
                      <a:pt x="37" y="74"/>
                    </a:lnTo>
                    <a:lnTo>
                      <a:pt x="38" y="67"/>
                    </a:lnTo>
                    <a:lnTo>
                      <a:pt x="38" y="60"/>
                    </a:lnTo>
                    <a:lnTo>
                      <a:pt x="38" y="55"/>
                    </a:lnTo>
                    <a:lnTo>
                      <a:pt x="39" y="50"/>
                    </a:lnTo>
                    <a:lnTo>
                      <a:pt x="39" y="47"/>
                    </a:lnTo>
                    <a:lnTo>
                      <a:pt x="39" y="46"/>
                    </a:lnTo>
                    <a:lnTo>
                      <a:pt x="39" y="45"/>
                    </a:lnTo>
                    <a:lnTo>
                      <a:pt x="41" y="44"/>
                    </a:lnTo>
                    <a:lnTo>
                      <a:pt x="41" y="43"/>
                    </a:lnTo>
                    <a:lnTo>
                      <a:pt x="42" y="40"/>
                    </a:lnTo>
                    <a:lnTo>
                      <a:pt x="42" y="39"/>
                    </a:lnTo>
                    <a:lnTo>
                      <a:pt x="42" y="37"/>
                    </a:lnTo>
                    <a:lnTo>
                      <a:pt x="42" y="36"/>
                    </a:lnTo>
                    <a:lnTo>
                      <a:pt x="28" y="36"/>
                    </a:lnTo>
                    <a:lnTo>
                      <a:pt x="10" y="33"/>
                    </a:lnTo>
                    <a:lnTo>
                      <a:pt x="7" y="33"/>
                    </a:lnTo>
                    <a:lnTo>
                      <a:pt x="5" y="42"/>
                    </a:lnTo>
                    <a:lnTo>
                      <a:pt x="5" y="49"/>
                    </a:lnTo>
                    <a:lnTo>
                      <a:pt x="4" y="56"/>
                    </a:lnTo>
                    <a:lnTo>
                      <a:pt x="3" y="64"/>
                    </a:lnTo>
                    <a:lnTo>
                      <a:pt x="2" y="71"/>
                    </a:lnTo>
                    <a:lnTo>
                      <a:pt x="1" y="79"/>
                    </a:lnTo>
                    <a:lnTo>
                      <a:pt x="1" y="86"/>
                    </a:lnTo>
                    <a:lnTo>
                      <a:pt x="0" y="94"/>
                    </a:lnTo>
                    <a:close/>
                    <a:moveTo>
                      <a:pt x="179" y="76"/>
                    </a:moveTo>
                    <a:lnTo>
                      <a:pt x="194" y="71"/>
                    </a:lnTo>
                    <a:lnTo>
                      <a:pt x="206" y="66"/>
                    </a:lnTo>
                    <a:lnTo>
                      <a:pt x="206" y="62"/>
                    </a:lnTo>
                    <a:lnTo>
                      <a:pt x="207" y="58"/>
                    </a:lnTo>
                    <a:lnTo>
                      <a:pt x="207" y="53"/>
                    </a:lnTo>
                    <a:lnTo>
                      <a:pt x="207" y="49"/>
                    </a:lnTo>
                    <a:lnTo>
                      <a:pt x="207" y="45"/>
                    </a:lnTo>
                    <a:lnTo>
                      <a:pt x="207" y="40"/>
                    </a:lnTo>
                    <a:lnTo>
                      <a:pt x="207" y="36"/>
                    </a:lnTo>
                    <a:lnTo>
                      <a:pt x="207" y="32"/>
                    </a:lnTo>
                    <a:lnTo>
                      <a:pt x="207" y="28"/>
                    </a:lnTo>
                    <a:lnTo>
                      <a:pt x="207" y="24"/>
                    </a:lnTo>
                    <a:lnTo>
                      <a:pt x="207" y="19"/>
                    </a:lnTo>
                    <a:lnTo>
                      <a:pt x="207" y="16"/>
                    </a:lnTo>
                    <a:lnTo>
                      <a:pt x="207" y="11"/>
                    </a:lnTo>
                    <a:lnTo>
                      <a:pt x="207" y="8"/>
                    </a:lnTo>
                    <a:lnTo>
                      <a:pt x="206" y="4"/>
                    </a:lnTo>
                    <a:lnTo>
                      <a:pt x="206" y="0"/>
                    </a:lnTo>
                    <a:lnTo>
                      <a:pt x="201" y="2"/>
                    </a:lnTo>
                    <a:lnTo>
                      <a:pt x="197" y="11"/>
                    </a:lnTo>
                    <a:lnTo>
                      <a:pt x="195" y="22"/>
                    </a:lnTo>
                    <a:lnTo>
                      <a:pt x="191" y="31"/>
                    </a:lnTo>
                    <a:lnTo>
                      <a:pt x="188" y="40"/>
                    </a:lnTo>
                    <a:lnTo>
                      <a:pt x="186" y="50"/>
                    </a:lnTo>
                    <a:lnTo>
                      <a:pt x="183" y="59"/>
                    </a:lnTo>
                    <a:lnTo>
                      <a:pt x="181" y="67"/>
                    </a:lnTo>
                    <a:lnTo>
                      <a:pt x="179" y="76"/>
                    </a:lnTo>
                    <a:close/>
                  </a:path>
                </a:pathLst>
              </a:custGeom>
              <a:solidFill>
                <a:srgbClr val="C4C4A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29" name="Freeform 205"/>
              <p:cNvSpPr>
                <a:spLocks noEditPoints="1"/>
              </p:cNvSpPr>
              <p:nvPr/>
            </p:nvSpPr>
            <p:spPr bwMode="auto">
              <a:xfrm>
                <a:off x="5749926" y="3294063"/>
                <a:ext cx="104775" cy="33338"/>
              </a:xfrm>
              <a:custGeom>
                <a:avLst/>
                <a:gdLst/>
                <a:ahLst/>
                <a:cxnLst>
                  <a:cxn ang="0">
                    <a:pos x="0" y="60"/>
                  </a:cxn>
                  <a:cxn ang="0">
                    <a:pos x="3" y="60"/>
                  </a:cxn>
                  <a:cxn ang="0">
                    <a:pos x="21" y="63"/>
                  </a:cxn>
                  <a:cxn ang="0">
                    <a:pos x="35" y="63"/>
                  </a:cxn>
                  <a:cxn ang="0">
                    <a:pos x="36" y="57"/>
                  </a:cxn>
                  <a:cxn ang="0">
                    <a:pos x="37" y="50"/>
                  </a:cxn>
                  <a:cxn ang="0">
                    <a:pos x="38" y="43"/>
                  </a:cxn>
                  <a:cxn ang="0">
                    <a:pos x="38" y="36"/>
                  </a:cxn>
                  <a:cxn ang="0">
                    <a:pos x="39" y="28"/>
                  </a:cxn>
                  <a:cxn ang="0">
                    <a:pos x="39" y="20"/>
                  </a:cxn>
                  <a:cxn ang="0">
                    <a:pos x="39" y="10"/>
                  </a:cxn>
                  <a:cxn ang="0">
                    <a:pos x="39" y="2"/>
                  </a:cxn>
                  <a:cxn ang="0">
                    <a:pos x="24" y="1"/>
                  </a:cxn>
                  <a:cxn ang="0">
                    <a:pos x="9" y="0"/>
                  </a:cxn>
                  <a:cxn ang="0">
                    <a:pos x="3" y="0"/>
                  </a:cxn>
                  <a:cxn ang="0">
                    <a:pos x="3" y="4"/>
                  </a:cxn>
                  <a:cxn ang="0">
                    <a:pos x="3" y="9"/>
                  </a:cxn>
                  <a:cxn ang="0">
                    <a:pos x="3" y="14"/>
                  </a:cxn>
                  <a:cxn ang="0">
                    <a:pos x="3" y="20"/>
                  </a:cxn>
                  <a:cxn ang="0">
                    <a:pos x="3" y="24"/>
                  </a:cxn>
                  <a:cxn ang="0">
                    <a:pos x="3" y="29"/>
                  </a:cxn>
                  <a:cxn ang="0">
                    <a:pos x="3" y="34"/>
                  </a:cxn>
                  <a:cxn ang="0">
                    <a:pos x="3" y="38"/>
                  </a:cxn>
                  <a:cxn ang="0">
                    <a:pos x="3" y="42"/>
                  </a:cxn>
                  <a:cxn ang="0">
                    <a:pos x="2" y="44"/>
                  </a:cxn>
                  <a:cxn ang="0">
                    <a:pos x="2" y="46"/>
                  </a:cxn>
                  <a:cxn ang="0">
                    <a:pos x="2" y="50"/>
                  </a:cxn>
                  <a:cxn ang="0">
                    <a:pos x="1" y="52"/>
                  </a:cxn>
                  <a:cxn ang="0">
                    <a:pos x="1" y="55"/>
                  </a:cxn>
                  <a:cxn ang="0">
                    <a:pos x="1" y="58"/>
                  </a:cxn>
                  <a:cxn ang="0">
                    <a:pos x="0" y="60"/>
                  </a:cxn>
                  <a:cxn ang="0">
                    <a:pos x="194" y="29"/>
                  </a:cxn>
                  <a:cxn ang="0">
                    <a:pos x="199" y="27"/>
                  </a:cxn>
                  <a:cxn ang="0">
                    <a:pos x="199" y="25"/>
                  </a:cxn>
                  <a:cxn ang="0">
                    <a:pos x="199" y="24"/>
                  </a:cxn>
                  <a:cxn ang="0">
                    <a:pos x="199" y="22"/>
                  </a:cxn>
                  <a:cxn ang="0">
                    <a:pos x="197" y="21"/>
                  </a:cxn>
                  <a:cxn ang="0">
                    <a:pos x="197" y="20"/>
                  </a:cxn>
                  <a:cxn ang="0">
                    <a:pos x="197" y="18"/>
                  </a:cxn>
                  <a:cxn ang="0">
                    <a:pos x="197" y="16"/>
                  </a:cxn>
                  <a:cxn ang="0">
                    <a:pos x="197" y="15"/>
                  </a:cxn>
                  <a:cxn ang="0">
                    <a:pos x="197" y="17"/>
                  </a:cxn>
                  <a:cxn ang="0">
                    <a:pos x="196" y="18"/>
                  </a:cxn>
                  <a:cxn ang="0">
                    <a:pos x="196" y="21"/>
                  </a:cxn>
                  <a:cxn ang="0">
                    <a:pos x="195" y="22"/>
                  </a:cxn>
                  <a:cxn ang="0">
                    <a:pos x="195" y="24"/>
                  </a:cxn>
                  <a:cxn ang="0">
                    <a:pos x="195" y="25"/>
                  </a:cxn>
                  <a:cxn ang="0">
                    <a:pos x="194" y="28"/>
                  </a:cxn>
                  <a:cxn ang="0">
                    <a:pos x="194" y="29"/>
                  </a:cxn>
                </a:cxnLst>
                <a:rect l="0" t="0" r="r" b="b"/>
                <a:pathLst>
                  <a:path w="199" h="63">
                    <a:moveTo>
                      <a:pt x="0" y="60"/>
                    </a:moveTo>
                    <a:lnTo>
                      <a:pt x="3" y="60"/>
                    </a:lnTo>
                    <a:lnTo>
                      <a:pt x="21" y="63"/>
                    </a:lnTo>
                    <a:lnTo>
                      <a:pt x="35" y="63"/>
                    </a:lnTo>
                    <a:lnTo>
                      <a:pt x="36" y="57"/>
                    </a:lnTo>
                    <a:lnTo>
                      <a:pt x="37" y="50"/>
                    </a:lnTo>
                    <a:lnTo>
                      <a:pt x="38" y="43"/>
                    </a:lnTo>
                    <a:lnTo>
                      <a:pt x="38" y="36"/>
                    </a:lnTo>
                    <a:lnTo>
                      <a:pt x="39" y="28"/>
                    </a:lnTo>
                    <a:lnTo>
                      <a:pt x="39" y="20"/>
                    </a:lnTo>
                    <a:lnTo>
                      <a:pt x="39" y="10"/>
                    </a:lnTo>
                    <a:lnTo>
                      <a:pt x="39" y="2"/>
                    </a:lnTo>
                    <a:lnTo>
                      <a:pt x="24" y="1"/>
                    </a:lnTo>
                    <a:lnTo>
                      <a:pt x="9" y="0"/>
                    </a:lnTo>
                    <a:lnTo>
                      <a:pt x="3" y="0"/>
                    </a:lnTo>
                    <a:lnTo>
                      <a:pt x="3" y="4"/>
                    </a:lnTo>
                    <a:lnTo>
                      <a:pt x="3" y="9"/>
                    </a:lnTo>
                    <a:lnTo>
                      <a:pt x="3" y="14"/>
                    </a:lnTo>
                    <a:lnTo>
                      <a:pt x="3" y="20"/>
                    </a:lnTo>
                    <a:lnTo>
                      <a:pt x="3" y="24"/>
                    </a:lnTo>
                    <a:lnTo>
                      <a:pt x="3" y="29"/>
                    </a:lnTo>
                    <a:lnTo>
                      <a:pt x="3" y="34"/>
                    </a:lnTo>
                    <a:lnTo>
                      <a:pt x="3" y="38"/>
                    </a:lnTo>
                    <a:lnTo>
                      <a:pt x="3" y="42"/>
                    </a:lnTo>
                    <a:lnTo>
                      <a:pt x="2" y="44"/>
                    </a:lnTo>
                    <a:lnTo>
                      <a:pt x="2" y="46"/>
                    </a:lnTo>
                    <a:lnTo>
                      <a:pt x="2" y="50"/>
                    </a:lnTo>
                    <a:lnTo>
                      <a:pt x="1" y="52"/>
                    </a:lnTo>
                    <a:lnTo>
                      <a:pt x="1" y="55"/>
                    </a:lnTo>
                    <a:lnTo>
                      <a:pt x="1" y="58"/>
                    </a:lnTo>
                    <a:lnTo>
                      <a:pt x="0" y="60"/>
                    </a:lnTo>
                    <a:close/>
                    <a:moveTo>
                      <a:pt x="194" y="29"/>
                    </a:moveTo>
                    <a:lnTo>
                      <a:pt x="199" y="27"/>
                    </a:lnTo>
                    <a:lnTo>
                      <a:pt x="199" y="25"/>
                    </a:lnTo>
                    <a:lnTo>
                      <a:pt x="199" y="24"/>
                    </a:lnTo>
                    <a:lnTo>
                      <a:pt x="199" y="22"/>
                    </a:lnTo>
                    <a:lnTo>
                      <a:pt x="197" y="21"/>
                    </a:lnTo>
                    <a:lnTo>
                      <a:pt x="197" y="20"/>
                    </a:lnTo>
                    <a:lnTo>
                      <a:pt x="197" y="18"/>
                    </a:lnTo>
                    <a:lnTo>
                      <a:pt x="197" y="16"/>
                    </a:lnTo>
                    <a:lnTo>
                      <a:pt x="197" y="15"/>
                    </a:lnTo>
                    <a:lnTo>
                      <a:pt x="197" y="17"/>
                    </a:lnTo>
                    <a:lnTo>
                      <a:pt x="196" y="18"/>
                    </a:lnTo>
                    <a:lnTo>
                      <a:pt x="196" y="21"/>
                    </a:lnTo>
                    <a:lnTo>
                      <a:pt x="195" y="22"/>
                    </a:lnTo>
                    <a:lnTo>
                      <a:pt x="195" y="24"/>
                    </a:lnTo>
                    <a:lnTo>
                      <a:pt x="195" y="25"/>
                    </a:lnTo>
                    <a:lnTo>
                      <a:pt x="194" y="28"/>
                    </a:lnTo>
                    <a:lnTo>
                      <a:pt x="194" y="29"/>
                    </a:lnTo>
                    <a:close/>
                  </a:path>
                </a:pathLst>
              </a:custGeom>
              <a:solidFill>
                <a:srgbClr val="C8C8B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30" name="Freeform 206"/>
              <p:cNvSpPr>
                <a:spLocks/>
              </p:cNvSpPr>
              <p:nvPr/>
            </p:nvSpPr>
            <p:spPr bwMode="auto">
              <a:xfrm>
                <a:off x="5749926" y="3260725"/>
                <a:ext cx="20638" cy="33338"/>
              </a:xfrm>
              <a:custGeom>
                <a:avLst/>
                <a:gdLst/>
                <a:ahLst/>
                <a:cxnLst>
                  <a:cxn ang="0">
                    <a:pos x="2" y="62"/>
                  </a:cxn>
                  <a:cxn ang="0">
                    <a:pos x="8" y="62"/>
                  </a:cxn>
                  <a:cxn ang="0">
                    <a:pos x="23" y="63"/>
                  </a:cxn>
                  <a:cxn ang="0">
                    <a:pos x="38" y="64"/>
                  </a:cxn>
                  <a:cxn ang="0">
                    <a:pos x="38" y="56"/>
                  </a:cxn>
                  <a:cxn ang="0">
                    <a:pos x="38" y="48"/>
                  </a:cxn>
                  <a:cxn ang="0">
                    <a:pos x="38" y="39"/>
                  </a:cxn>
                  <a:cxn ang="0">
                    <a:pos x="38" y="31"/>
                  </a:cxn>
                  <a:cxn ang="0">
                    <a:pos x="37" y="24"/>
                  </a:cxn>
                  <a:cxn ang="0">
                    <a:pos x="37" y="17"/>
                  </a:cxn>
                  <a:cxn ang="0">
                    <a:pos x="36" y="9"/>
                  </a:cxn>
                  <a:cxn ang="0">
                    <a:pos x="35" y="3"/>
                  </a:cxn>
                  <a:cxn ang="0">
                    <a:pos x="27" y="2"/>
                  </a:cxn>
                  <a:cxn ang="0">
                    <a:pos x="14" y="2"/>
                  </a:cxn>
                  <a:cxn ang="0">
                    <a:pos x="2" y="0"/>
                  </a:cxn>
                  <a:cxn ang="0">
                    <a:pos x="0" y="0"/>
                  </a:cxn>
                  <a:cxn ang="0">
                    <a:pos x="0" y="7"/>
                  </a:cxn>
                  <a:cxn ang="0">
                    <a:pos x="1" y="15"/>
                  </a:cxn>
                  <a:cxn ang="0">
                    <a:pos x="1" y="23"/>
                  </a:cxn>
                  <a:cxn ang="0">
                    <a:pos x="2" y="30"/>
                  </a:cxn>
                  <a:cxn ang="0">
                    <a:pos x="2" y="38"/>
                  </a:cxn>
                  <a:cxn ang="0">
                    <a:pos x="2" y="45"/>
                  </a:cxn>
                  <a:cxn ang="0">
                    <a:pos x="2" y="53"/>
                  </a:cxn>
                  <a:cxn ang="0">
                    <a:pos x="2" y="62"/>
                  </a:cxn>
                </a:cxnLst>
                <a:rect l="0" t="0" r="r" b="b"/>
                <a:pathLst>
                  <a:path w="38" h="64">
                    <a:moveTo>
                      <a:pt x="2" y="62"/>
                    </a:moveTo>
                    <a:lnTo>
                      <a:pt x="8" y="62"/>
                    </a:lnTo>
                    <a:lnTo>
                      <a:pt x="23" y="63"/>
                    </a:lnTo>
                    <a:lnTo>
                      <a:pt x="38" y="64"/>
                    </a:lnTo>
                    <a:lnTo>
                      <a:pt x="38" y="56"/>
                    </a:lnTo>
                    <a:lnTo>
                      <a:pt x="38" y="48"/>
                    </a:lnTo>
                    <a:lnTo>
                      <a:pt x="38" y="39"/>
                    </a:lnTo>
                    <a:lnTo>
                      <a:pt x="38" y="31"/>
                    </a:lnTo>
                    <a:lnTo>
                      <a:pt x="37" y="24"/>
                    </a:lnTo>
                    <a:lnTo>
                      <a:pt x="37" y="17"/>
                    </a:lnTo>
                    <a:lnTo>
                      <a:pt x="36" y="9"/>
                    </a:lnTo>
                    <a:lnTo>
                      <a:pt x="35" y="3"/>
                    </a:lnTo>
                    <a:lnTo>
                      <a:pt x="27" y="2"/>
                    </a:lnTo>
                    <a:lnTo>
                      <a:pt x="14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7"/>
                    </a:lnTo>
                    <a:lnTo>
                      <a:pt x="1" y="15"/>
                    </a:lnTo>
                    <a:lnTo>
                      <a:pt x="1" y="23"/>
                    </a:lnTo>
                    <a:lnTo>
                      <a:pt x="2" y="30"/>
                    </a:lnTo>
                    <a:lnTo>
                      <a:pt x="2" y="38"/>
                    </a:lnTo>
                    <a:lnTo>
                      <a:pt x="2" y="45"/>
                    </a:lnTo>
                    <a:lnTo>
                      <a:pt x="2" y="53"/>
                    </a:lnTo>
                    <a:lnTo>
                      <a:pt x="2" y="62"/>
                    </a:lnTo>
                    <a:close/>
                  </a:path>
                </a:pathLst>
              </a:custGeom>
              <a:solidFill>
                <a:srgbClr val="CDCDB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31" name="Freeform 207"/>
              <p:cNvSpPr>
                <a:spLocks/>
              </p:cNvSpPr>
              <p:nvPr/>
            </p:nvSpPr>
            <p:spPr bwMode="auto">
              <a:xfrm>
                <a:off x="5741988" y="3225800"/>
                <a:ext cx="26988" cy="36513"/>
              </a:xfrm>
              <a:custGeom>
                <a:avLst/>
                <a:gdLst/>
                <a:ahLst/>
                <a:cxnLst>
                  <a:cxn ang="0">
                    <a:pos x="15" y="66"/>
                  </a:cxn>
                  <a:cxn ang="0">
                    <a:pos x="17" y="66"/>
                  </a:cxn>
                  <a:cxn ang="0">
                    <a:pos x="29" y="68"/>
                  </a:cxn>
                  <a:cxn ang="0">
                    <a:pos x="42" y="68"/>
                  </a:cxn>
                  <a:cxn ang="0">
                    <a:pos x="50" y="69"/>
                  </a:cxn>
                  <a:cxn ang="0">
                    <a:pos x="50" y="63"/>
                  </a:cxn>
                  <a:cxn ang="0">
                    <a:pos x="49" y="57"/>
                  </a:cxn>
                  <a:cxn ang="0">
                    <a:pos x="48" y="53"/>
                  </a:cxn>
                  <a:cxn ang="0">
                    <a:pos x="46" y="48"/>
                  </a:cxn>
                  <a:cxn ang="0">
                    <a:pos x="45" y="45"/>
                  </a:cxn>
                  <a:cxn ang="0">
                    <a:pos x="44" y="41"/>
                  </a:cxn>
                  <a:cxn ang="0">
                    <a:pos x="42" y="39"/>
                  </a:cxn>
                  <a:cxn ang="0">
                    <a:pos x="41" y="36"/>
                  </a:cxn>
                  <a:cxn ang="0">
                    <a:pos x="41" y="34"/>
                  </a:cxn>
                  <a:cxn ang="0">
                    <a:pos x="41" y="33"/>
                  </a:cxn>
                  <a:cxn ang="0">
                    <a:pos x="39" y="30"/>
                  </a:cxn>
                  <a:cxn ang="0">
                    <a:pos x="39" y="29"/>
                  </a:cxn>
                  <a:cxn ang="0">
                    <a:pos x="38" y="27"/>
                  </a:cxn>
                  <a:cxn ang="0">
                    <a:pos x="38" y="26"/>
                  </a:cxn>
                  <a:cxn ang="0">
                    <a:pos x="38" y="26"/>
                  </a:cxn>
                  <a:cxn ang="0">
                    <a:pos x="38" y="26"/>
                  </a:cxn>
                  <a:cxn ang="0">
                    <a:pos x="38" y="23"/>
                  </a:cxn>
                  <a:cxn ang="0">
                    <a:pos x="37" y="21"/>
                  </a:cxn>
                  <a:cxn ang="0">
                    <a:pos x="37" y="19"/>
                  </a:cxn>
                  <a:cxn ang="0">
                    <a:pos x="37" y="16"/>
                  </a:cxn>
                  <a:cxn ang="0">
                    <a:pos x="37" y="14"/>
                  </a:cxn>
                  <a:cxn ang="0">
                    <a:pos x="36" y="12"/>
                  </a:cxn>
                  <a:cxn ang="0">
                    <a:pos x="36" y="9"/>
                  </a:cxn>
                  <a:cxn ang="0">
                    <a:pos x="35" y="7"/>
                  </a:cxn>
                  <a:cxn ang="0">
                    <a:pos x="17" y="4"/>
                  </a:cxn>
                  <a:cxn ang="0">
                    <a:pos x="0" y="0"/>
                  </a:cxn>
                  <a:cxn ang="0">
                    <a:pos x="3" y="7"/>
                  </a:cxn>
                  <a:cxn ang="0">
                    <a:pos x="5" y="15"/>
                  </a:cxn>
                  <a:cxn ang="0">
                    <a:pos x="8" y="23"/>
                  </a:cxn>
                  <a:cxn ang="0">
                    <a:pos x="9" y="32"/>
                  </a:cxn>
                  <a:cxn ang="0">
                    <a:pos x="11" y="40"/>
                  </a:cxn>
                  <a:cxn ang="0">
                    <a:pos x="12" y="49"/>
                  </a:cxn>
                  <a:cxn ang="0">
                    <a:pos x="14" y="57"/>
                  </a:cxn>
                  <a:cxn ang="0">
                    <a:pos x="15" y="66"/>
                  </a:cxn>
                </a:cxnLst>
                <a:rect l="0" t="0" r="r" b="b"/>
                <a:pathLst>
                  <a:path w="50" h="69">
                    <a:moveTo>
                      <a:pt x="15" y="66"/>
                    </a:moveTo>
                    <a:lnTo>
                      <a:pt x="17" y="66"/>
                    </a:lnTo>
                    <a:lnTo>
                      <a:pt x="29" y="68"/>
                    </a:lnTo>
                    <a:lnTo>
                      <a:pt x="42" y="68"/>
                    </a:lnTo>
                    <a:lnTo>
                      <a:pt x="50" y="69"/>
                    </a:lnTo>
                    <a:lnTo>
                      <a:pt x="50" y="63"/>
                    </a:lnTo>
                    <a:lnTo>
                      <a:pt x="49" y="57"/>
                    </a:lnTo>
                    <a:lnTo>
                      <a:pt x="48" y="53"/>
                    </a:lnTo>
                    <a:lnTo>
                      <a:pt x="46" y="48"/>
                    </a:lnTo>
                    <a:lnTo>
                      <a:pt x="45" y="45"/>
                    </a:lnTo>
                    <a:lnTo>
                      <a:pt x="44" y="41"/>
                    </a:lnTo>
                    <a:lnTo>
                      <a:pt x="42" y="39"/>
                    </a:lnTo>
                    <a:lnTo>
                      <a:pt x="41" y="36"/>
                    </a:lnTo>
                    <a:lnTo>
                      <a:pt x="41" y="34"/>
                    </a:lnTo>
                    <a:lnTo>
                      <a:pt x="41" y="33"/>
                    </a:lnTo>
                    <a:lnTo>
                      <a:pt x="39" y="30"/>
                    </a:lnTo>
                    <a:lnTo>
                      <a:pt x="39" y="29"/>
                    </a:lnTo>
                    <a:lnTo>
                      <a:pt x="38" y="27"/>
                    </a:lnTo>
                    <a:lnTo>
                      <a:pt x="38" y="26"/>
                    </a:lnTo>
                    <a:lnTo>
                      <a:pt x="38" y="26"/>
                    </a:lnTo>
                    <a:lnTo>
                      <a:pt x="38" y="26"/>
                    </a:lnTo>
                    <a:lnTo>
                      <a:pt x="38" y="23"/>
                    </a:lnTo>
                    <a:lnTo>
                      <a:pt x="37" y="21"/>
                    </a:lnTo>
                    <a:lnTo>
                      <a:pt x="37" y="19"/>
                    </a:lnTo>
                    <a:lnTo>
                      <a:pt x="37" y="16"/>
                    </a:lnTo>
                    <a:lnTo>
                      <a:pt x="37" y="14"/>
                    </a:lnTo>
                    <a:lnTo>
                      <a:pt x="36" y="12"/>
                    </a:lnTo>
                    <a:lnTo>
                      <a:pt x="36" y="9"/>
                    </a:lnTo>
                    <a:lnTo>
                      <a:pt x="35" y="7"/>
                    </a:lnTo>
                    <a:lnTo>
                      <a:pt x="17" y="4"/>
                    </a:lnTo>
                    <a:lnTo>
                      <a:pt x="0" y="0"/>
                    </a:lnTo>
                    <a:lnTo>
                      <a:pt x="3" y="7"/>
                    </a:lnTo>
                    <a:lnTo>
                      <a:pt x="5" y="15"/>
                    </a:lnTo>
                    <a:lnTo>
                      <a:pt x="8" y="23"/>
                    </a:lnTo>
                    <a:lnTo>
                      <a:pt x="9" y="32"/>
                    </a:lnTo>
                    <a:lnTo>
                      <a:pt x="11" y="40"/>
                    </a:lnTo>
                    <a:lnTo>
                      <a:pt x="12" y="49"/>
                    </a:lnTo>
                    <a:lnTo>
                      <a:pt x="14" y="57"/>
                    </a:lnTo>
                    <a:lnTo>
                      <a:pt x="15" y="66"/>
                    </a:lnTo>
                    <a:close/>
                  </a:path>
                </a:pathLst>
              </a:custGeom>
              <a:solidFill>
                <a:srgbClr val="D2D2C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32" name="Freeform 208"/>
              <p:cNvSpPr>
                <a:spLocks/>
              </p:cNvSpPr>
              <p:nvPr/>
            </p:nvSpPr>
            <p:spPr bwMode="auto">
              <a:xfrm>
                <a:off x="5730876" y="3184525"/>
                <a:ext cx="30163" cy="44450"/>
              </a:xfrm>
              <a:custGeom>
                <a:avLst/>
                <a:gdLst/>
                <a:ahLst/>
                <a:cxnLst>
                  <a:cxn ang="0">
                    <a:pos x="21" y="79"/>
                  </a:cxn>
                  <a:cxn ang="0">
                    <a:pos x="38" y="83"/>
                  </a:cxn>
                  <a:cxn ang="0">
                    <a:pos x="56" y="86"/>
                  </a:cxn>
                  <a:cxn ang="0">
                    <a:pos x="51" y="74"/>
                  </a:cxn>
                  <a:cxn ang="0">
                    <a:pos x="45" y="63"/>
                  </a:cxn>
                  <a:cxn ang="0">
                    <a:pos x="39" y="52"/>
                  </a:cxn>
                  <a:cxn ang="0">
                    <a:pos x="31" y="40"/>
                  </a:cxn>
                  <a:cxn ang="0">
                    <a:pos x="23" y="30"/>
                  </a:cxn>
                  <a:cxn ang="0">
                    <a:pos x="15" y="21"/>
                  </a:cxn>
                  <a:cxn ang="0">
                    <a:pos x="8" y="1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3" y="9"/>
                  </a:cxn>
                  <a:cxn ang="0">
                    <a:pos x="5" y="18"/>
                  </a:cxn>
                  <a:cxn ang="0">
                    <a:pos x="8" y="26"/>
                  </a:cxn>
                  <a:cxn ang="0">
                    <a:pos x="10" y="36"/>
                  </a:cxn>
                  <a:cxn ang="0">
                    <a:pos x="11" y="45"/>
                  </a:cxn>
                  <a:cxn ang="0">
                    <a:pos x="14" y="55"/>
                  </a:cxn>
                  <a:cxn ang="0">
                    <a:pos x="16" y="64"/>
                  </a:cxn>
                  <a:cxn ang="0">
                    <a:pos x="18" y="72"/>
                  </a:cxn>
                  <a:cxn ang="0">
                    <a:pos x="18" y="73"/>
                  </a:cxn>
                  <a:cxn ang="0">
                    <a:pos x="19" y="74"/>
                  </a:cxn>
                  <a:cxn ang="0">
                    <a:pos x="19" y="74"/>
                  </a:cxn>
                  <a:cxn ang="0">
                    <a:pos x="19" y="76"/>
                  </a:cxn>
                  <a:cxn ang="0">
                    <a:pos x="19" y="77"/>
                  </a:cxn>
                  <a:cxn ang="0">
                    <a:pos x="21" y="77"/>
                  </a:cxn>
                  <a:cxn ang="0">
                    <a:pos x="21" y="78"/>
                  </a:cxn>
                  <a:cxn ang="0">
                    <a:pos x="21" y="79"/>
                  </a:cxn>
                </a:cxnLst>
                <a:rect l="0" t="0" r="r" b="b"/>
                <a:pathLst>
                  <a:path w="56" h="86">
                    <a:moveTo>
                      <a:pt x="21" y="79"/>
                    </a:moveTo>
                    <a:lnTo>
                      <a:pt x="38" y="83"/>
                    </a:lnTo>
                    <a:lnTo>
                      <a:pt x="56" y="86"/>
                    </a:lnTo>
                    <a:lnTo>
                      <a:pt x="51" y="74"/>
                    </a:lnTo>
                    <a:lnTo>
                      <a:pt x="45" y="63"/>
                    </a:lnTo>
                    <a:lnTo>
                      <a:pt x="39" y="52"/>
                    </a:lnTo>
                    <a:lnTo>
                      <a:pt x="31" y="40"/>
                    </a:lnTo>
                    <a:lnTo>
                      <a:pt x="23" y="30"/>
                    </a:lnTo>
                    <a:lnTo>
                      <a:pt x="15" y="21"/>
                    </a:lnTo>
                    <a:lnTo>
                      <a:pt x="8" y="10"/>
                    </a:lnTo>
                    <a:lnTo>
                      <a:pt x="1" y="0"/>
                    </a:lnTo>
                    <a:lnTo>
                      <a:pt x="0" y="0"/>
                    </a:lnTo>
                    <a:lnTo>
                      <a:pt x="3" y="9"/>
                    </a:lnTo>
                    <a:lnTo>
                      <a:pt x="5" y="18"/>
                    </a:lnTo>
                    <a:lnTo>
                      <a:pt x="8" y="26"/>
                    </a:lnTo>
                    <a:lnTo>
                      <a:pt x="10" y="36"/>
                    </a:lnTo>
                    <a:lnTo>
                      <a:pt x="11" y="45"/>
                    </a:lnTo>
                    <a:lnTo>
                      <a:pt x="14" y="55"/>
                    </a:lnTo>
                    <a:lnTo>
                      <a:pt x="16" y="64"/>
                    </a:lnTo>
                    <a:lnTo>
                      <a:pt x="18" y="72"/>
                    </a:lnTo>
                    <a:lnTo>
                      <a:pt x="18" y="73"/>
                    </a:lnTo>
                    <a:lnTo>
                      <a:pt x="19" y="74"/>
                    </a:lnTo>
                    <a:lnTo>
                      <a:pt x="19" y="74"/>
                    </a:lnTo>
                    <a:lnTo>
                      <a:pt x="19" y="76"/>
                    </a:lnTo>
                    <a:lnTo>
                      <a:pt x="19" y="77"/>
                    </a:lnTo>
                    <a:lnTo>
                      <a:pt x="21" y="77"/>
                    </a:lnTo>
                    <a:lnTo>
                      <a:pt x="21" y="78"/>
                    </a:lnTo>
                    <a:lnTo>
                      <a:pt x="21" y="79"/>
                    </a:lnTo>
                    <a:close/>
                  </a:path>
                </a:pathLst>
              </a:custGeom>
              <a:solidFill>
                <a:srgbClr val="D6D6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33" name="Freeform 209"/>
              <p:cNvSpPr>
                <a:spLocks/>
              </p:cNvSpPr>
              <p:nvPr/>
            </p:nvSpPr>
            <p:spPr bwMode="auto">
              <a:xfrm>
                <a:off x="5730876" y="3184525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lnTo>
                      <a:pt x="1" y="0"/>
                    </a:ln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BDBD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  <p:grpSp>
          <p:nvGrpSpPr>
            <p:cNvPr id="577" name="Skupina 576"/>
            <p:cNvGrpSpPr/>
            <p:nvPr/>
          </p:nvGrpSpPr>
          <p:grpSpPr>
            <a:xfrm>
              <a:off x="5940152" y="5661248"/>
              <a:ext cx="720080" cy="504056"/>
              <a:chOff x="2036952" y="2416284"/>
              <a:chExt cx="1544604" cy="1767079"/>
            </a:xfrm>
          </p:grpSpPr>
          <p:sp>
            <p:nvSpPr>
              <p:cNvPr id="578" name="Freeform 52"/>
              <p:cNvSpPr>
                <a:spLocks/>
              </p:cNvSpPr>
              <p:nvPr/>
            </p:nvSpPr>
            <p:spPr bwMode="auto">
              <a:xfrm>
                <a:off x="2757667" y="3101169"/>
                <a:ext cx="520351" cy="664074"/>
              </a:xfrm>
              <a:custGeom>
                <a:avLst/>
                <a:gdLst/>
                <a:ahLst/>
                <a:cxnLst>
                  <a:cxn ang="0">
                    <a:pos x="59" y="701"/>
                  </a:cxn>
                  <a:cxn ang="0">
                    <a:pos x="133" y="676"/>
                  </a:cxn>
                  <a:cxn ang="0">
                    <a:pos x="215" y="679"/>
                  </a:cxn>
                  <a:cxn ang="0">
                    <a:pos x="271" y="662"/>
                  </a:cxn>
                  <a:cxn ang="0">
                    <a:pos x="312" y="610"/>
                  </a:cxn>
                  <a:cxn ang="0">
                    <a:pos x="321" y="511"/>
                  </a:cxn>
                  <a:cxn ang="0">
                    <a:pos x="436" y="434"/>
                  </a:cxn>
                  <a:cxn ang="0">
                    <a:pos x="626" y="473"/>
                  </a:cxn>
                  <a:cxn ang="0">
                    <a:pos x="696" y="360"/>
                  </a:cxn>
                  <a:cxn ang="0">
                    <a:pos x="649" y="290"/>
                  </a:cxn>
                  <a:cxn ang="0">
                    <a:pos x="678" y="164"/>
                  </a:cxn>
                  <a:cxn ang="0">
                    <a:pos x="666" y="38"/>
                  </a:cxn>
                  <a:cxn ang="0">
                    <a:pos x="580" y="0"/>
                  </a:cxn>
                  <a:cxn ang="0">
                    <a:pos x="526" y="40"/>
                  </a:cxn>
                  <a:cxn ang="0">
                    <a:pos x="514" y="106"/>
                  </a:cxn>
                  <a:cxn ang="0">
                    <a:pos x="574" y="123"/>
                  </a:cxn>
                  <a:cxn ang="0">
                    <a:pos x="527" y="179"/>
                  </a:cxn>
                  <a:cxn ang="0">
                    <a:pos x="466" y="152"/>
                  </a:cxn>
                  <a:cxn ang="0">
                    <a:pos x="409" y="221"/>
                  </a:cxn>
                  <a:cxn ang="0">
                    <a:pos x="420" y="273"/>
                  </a:cxn>
                  <a:cxn ang="0">
                    <a:pos x="446" y="305"/>
                  </a:cxn>
                  <a:cxn ang="0">
                    <a:pos x="346" y="351"/>
                  </a:cxn>
                  <a:cxn ang="0">
                    <a:pos x="288" y="420"/>
                  </a:cxn>
                  <a:cxn ang="0">
                    <a:pos x="249" y="495"/>
                  </a:cxn>
                  <a:cxn ang="0">
                    <a:pos x="181" y="578"/>
                  </a:cxn>
                  <a:cxn ang="0">
                    <a:pos x="0" y="696"/>
                  </a:cxn>
                  <a:cxn ang="0">
                    <a:pos x="3" y="696"/>
                  </a:cxn>
                  <a:cxn ang="0">
                    <a:pos x="11" y="696"/>
                  </a:cxn>
                  <a:cxn ang="0">
                    <a:pos x="20" y="696"/>
                  </a:cxn>
                  <a:cxn ang="0">
                    <a:pos x="31" y="697"/>
                  </a:cxn>
                  <a:cxn ang="0">
                    <a:pos x="43" y="697"/>
                  </a:cxn>
                  <a:cxn ang="0">
                    <a:pos x="52" y="698"/>
                  </a:cxn>
                  <a:cxn ang="0">
                    <a:pos x="58" y="699"/>
                  </a:cxn>
                  <a:cxn ang="0">
                    <a:pos x="59" y="701"/>
                  </a:cxn>
                </a:cxnLst>
                <a:rect l="0" t="0" r="r" b="b"/>
                <a:pathLst>
                  <a:path w="696" h="701">
                    <a:moveTo>
                      <a:pt x="59" y="701"/>
                    </a:moveTo>
                    <a:lnTo>
                      <a:pt x="133" y="676"/>
                    </a:lnTo>
                    <a:lnTo>
                      <a:pt x="215" y="679"/>
                    </a:lnTo>
                    <a:lnTo>
                      <a:pt x="271" y="662"/>
                    </a:lnTo>
                    <a:lnTo>
                      <a:pt x="312" y="610"/>
                    </a:lnTo>
                    <a:lnTo>
                      <a:pt x="321" y="511"/>
                    </a:lnTo>
                    <a:lnTo>
                      <a:pt x="436" y="434"/>
                    </a:lnTo>
                    <a:lnTo>
                      <a:pt x="626" y="473"/>
                    </a:lnTo>
                    <a:lnTo>
                      <a:pt x="696" y="360"/>
                    </a:lnTo>
                    <a:lnTo>
                      <a:pt x="649" y="290"/>
                    </a:lnTo>
                    <a:lnTo>
                      <a:pt x="678" y="164"/>
                    </a:lnTo>
                    <a:lnTo>
                      <a:pt x="666" y="38"/>
                    </a:lnTo>
                    <a:lnTo>
                      <a:pt x="580" y="0"/>
                    </a:lnTo>
                    <a:lnTo>
                      <a:pt x="526" y="40"/>
                    </a:lnTo>
                    <a:lnTo>
                      <a:pt x="514" y="106"/>
                    </a:lnTo>
                    <a:lnTo>
                      <a:pt x="574" y="123"/>
                    </a:lnTo>
                    <a:lnTo>
                      <a:pt x="527" y="179"/>
                    </a:lnTo>
                    <a:lnTo>
                      <a:pt x="466" y="152"/>
                    </a:lnTo>
                    <a:lnTo>
                      <a:pt x="409" y="221"/>
                    </a:lnTo>
                    <a:lnTo>
                      <a:pt x="420" y="273"/>
                    </a:lnTo>
                    <a:lnTo>
                      <a:pt x="446" y="305"/>
                    </a:lnTo>
                    <a:lnTo>
                      <a:pt x="346" y="351"/>
                    </a:lnTo>
                    <a:lnTo>
                      <a:pt x="288" y="420"/>
                    </a:lnTo>
                    <a:lnTo>
                      <a:pt x="249" y="495"/>
                    </a:lnTo>
                    <a:lnTo>
                      <a:pt x="181" y="578"/>
                    </a:lnTo>
                    <a:lnTo>
                      <a:pt x="0" y="696"/>
                    </a:lnTo>
                    <a:lnTo>
                      <a:pt x="3" y="696"/>
                    </a:lnTo>
                    <a:lnTo>
                      <a:pt x="11" y="696"/>
                    </a:lnTo>
                    <a:lnTo>
                      <a:pt x="20" y="696"/>
                    </a:lnTo>
                    <a:lnTo>
                      <a:pt x="31" y="697"/>
                    </a:lnTo>
                    <a:lnTo>
                      <a:pt x="43" y="697"/>
                    </a:lnTo>
                    <a:lnTo>
                      <a:pt x="52" y="698"/>
                    </a:lnTo>
                    <a:lnTo>
                      <a:pt x="58" y="699"/>
                    </a:lnTo>
                    <a:lnTo>
                      <a:pt x="59" y="701"/>
                    </a:lnTo>
                    <a:close/>
                  </a:path>
                </a:pathLst>
              </a:custGeom>
              <a:solidFill>
                <a:srgbClr val="002D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79" name="Freeform 53"/>
              <p:cNvSpPr>
                <a:spLocks/>
              </p:cNvSpPr>
              <p:nvPr/>
            </p:nvSpPr>
            <p:spPr bwMode="auto">
              <a:xfrm>
                <a:off x="2763648" y="2929003"/>
                <a:ext cx="319986" cy="832457"/>
              </a:xfrm>
              <a:custGeom>
                <a:avLst/>
                <a:gdLst/>
                <a:ahLst/>
                <a:cxnLst>
                  <a:cxn ang="0">
                    <a:pos x="50" y="812"/>
                  </a:cxn>
                  <a:cxn ang="0">
                    <a:pos x="125" y="745"/>
                  </a:cxn>
                  <a:cxn ang="0">
                    <a:pos x="181" y="651"/>
                  </a:cxn>
                  <a:cxn ang="0">
                    <a:pos x="246" y="507"/>
                  </a:cxn>
                  <a:cxn ang="0">
                    <a:pos x="346" y="326"/>
                  </a:cxn>
                  <a:cxn ang="0">
                    <a:pos x="426" y="0"/>
                  </a:cxn>
                  <a:cxn ang="0">
                    <a:pos x="428" y="144"/>
                  </a:cxn>
                  <a:cxn ang="0">
                    <a:pos x="359" y="343"/>
                  </a:cxn>
                  <a:cxn ang="0">
                    <a:pos x="316" y="436"/>
                  </a:cxn>
                  <a:cxn ang="0">
                    <a:pos x="204" y="648"/>
                  </a:cxn>
                  <a:cxn ang="0">
                    <a:pos x="157" y="738"/>
                  </a:cxn>
                  <a:cxn ang="0">
                    <a:pos x="0" y="880"/>
                  </a:cxn>
                  <a:cxn ang="0">
                    <a:pos x="9" y="847"/>
                  </a:cxn>
                  <a:cxn ang="0">
                    <a:pos x="10" y="845"/>
                  </a:cxn>
                  <a:cxn ang="0">
                    <a:pos x="14" y="844"/>
                  </a:cxn>
                  <a:cxn ang="0">
                    <a:pos x="21" y="841"/>
                  </a:cxn>
                  <a:cxn ang="0">
                    <a:pos x="28" y="836"/>
                  </a:cxn>
                  <a:cxn ang="0">
                    <a:pos x="36" y="832"/>
                  </a:cxn>
                  <a:cxn ang="0">
                    <a:pos x="43" y="825"/>
                  </a:cxn>
                  <a:cxn ang="0">
                    <a:pos x="48" y="819"/>
                  </a:cxn>
                  <a:cxn ang="0">
                    <a:pos x="50" y="812"/>
                  </a:cxn>
                </a:cxnLst>
                <a:rect l="0" t="0" r="r" b="b"/>
                <a:pathLst>
                  <a:path w="428" h="880">
                    <a:moveTo>
                      <a:pt x="50" y="812"/>
                    </a:moveTo>
                    <a:lnTo>
                      <a:pt x="125" y="745"/>
                    </a:lnTo>
                    <a:lnTo>
                      <a:pt x="181" y="651"/>
                    </a:lnTo>
                    <a:lnTo>
                      <a:pt x="246" y="507"/>
                    </a:lnTo>
                    <a:lnTo>
                      <a:pt x="346" y="326"/>
                    </a:lnTo>
                    <a:lnTo>
                      <a:pt x="426" y="0"/>
                    </a:lnTo>
                    <a:lnTo>
                      <a:pt x="428" y="144"/>
                    </a:lnTo>
                    <a:lnTo>
                      <a:pt x="359" y="343"/>
                    </a:lnTo>
                    <a:lnTo>
                      <a:pt x="316" y="436"/>
                    </a:lnTo>
                    <a:lnTo>
                      <a:pt x="204" y="648"/>
                    </a:lnTo>
                    <a:lnTo>
                      <a:pt x="157" y="738"/>
                    </a:lnTo>
                    <a:lnTo>
                      <a:pt x="0" y="880"/>
                    </a:lnTo>
                    <a:lnTo>
                      <a:pt x="9" y="847"/>
                    </a:lnTo>
                    <a:lnTo>
                      <a:pt x="10" y="845"/>
                    </a:lnTo>
                    <a:lnTo>
                      <a:pt x="14" y="844"/>
                    </a:lnTo>
                    <a:lnTo>
                      <a:pt x="21" y="841"/>
                    </a:lnTo>
                    <a:lnTo>
                      <a:pt x="28" y="836"/>
                    </a:lnTo>
                    <a:lnTo>
                      <a:pt x="36" y="832"/>
                    </a:lnTo>
                    <a:lnTo>
                      <a:pt x="43" y="825"/>
                    </a:lnTo>
                    <a:lnTo>
                      <a:pt x="48" y="819"/>
                    </a:lnTo>
                    <a:lnTo>
                      <a:pt x="50" y="812"/>
                    </a:lnTo>
                    <a:close/>
                  </a:path>
                </a:pathLst>
              </a:custGeom>
              <a:solidFill>
                <a:srgbClr val="0066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80" name="Freeform 54"/>
              <p:cNvSpPr>
                <a:spLocks/>
              </p:cNvSpPr>
              <p:nvPr/>
            </p:nvSpPr>
            <p:spPr bwMode="auto">
              <a:xfrm>
                <a:off x="2757667" y="2768186"/>
                <a:ext cx="397739" cy="1040571"/>
              </a:xfrm>
              <a:custGeom>
                <a:avLst/>
                <a:gdLst/>
                <a:ahLst/>
                <a:cxnLst>
                  <a:cxn ang="0">
                    <a:pos x="47" y="1102"/>
                  </a:cxn>
                  <a:cxn ang="0">
                    <a:pos x="0" y="1043"/>
                  </a:cxn>
                  <a:cxn ang="0">
                    <a:pos x="46" y="909"/>
                  </a:cxn>
                  <a:cxn ang="0">
                    <a:pos x="143" y="712"/>
                  </a:cxn>
                  <a:cxn ang="0">
                    <a:pos x="250" y="555"/>
                  </a:cxn>
                  <a:cxn ang="0">
                    <a:pos x="346" y="239"/>
                  </a:cxn>
                  <a:cxn ang="0">
                    <a:pos x="365" y="66"/>
                  </a:cxn>
                  <a:cxn ang="0">
                    <a:pos x="370" y="0"/>
                  </a:cxn>
                  <a:cxn ang="0">
                    <a:pos x="435" y="110"/>
                  </a:cxn>
                  <a:cxn ang="0">
                    <a:pos x="534" y="170"/>
                  </a:cxn>
                  <a:cxn ang="0">
                    <a:pos x="529" y="240"/>
                  </a:cxn>
                  <a:cxn ang="0">
                    <a:pos x="478" y="327"/>
                  </a:cxn>
                  <a:cxn ang="0">
                    <a:pos x="432" y="385"/>
                  </a:cxn>
                  <a:cxn ang="0">
                    <a:pos x="425" y="316"/>
                  </a:cxn>
                  <a:cxn ang="0">
                    <a:pos x="394" y="354"/>
                  </a:cxn>
                  <a:cxn ang="0">
                    <a:pos x="406" y="416"/>
                  </a:cxn>
                  <a:cxn ang="0">
                    <a:pos x="448" y="430"/>
                  </a:cxn>
                  <a:cxn ang="0">
                    <a:pos x="441" y="542"/>
                  </a:cxn>
                  <a:cxn ang="0">
                    <a:pos x="375" y="636"/>
                  </a:cxn>
                  <a:cxn ang="0">
                    <a:pos x="324" y="646"/>
                  </a:cxn>
                  <a:cxn ang="0">
                    <a:pos x="288" y="587"/>
                  </a:cxn>
                  <a:cxn ang="0">
                    <a:pos x="251" y="631"/>
                  </a:cxn>
                  <a:cxn ang="0">
                    <a:pos x="265" y="645"/>
                  </a:cxn>
                  <a:cxn ang="0">
                    <a:pos x="283" y="657"/>
                  </a:cxn>
                  <a:cxn ang="0">
                    <a:pos x="300" y="668"/>
                  </a:cxn>
                  <a:cxn ang="0">
                    <a:pos x="317" y="678"/>
                  </a:cxn>
                  <a:cxn ang="0">
                    <a:pos x="333" y="686"/>
                  </a:cxn>
                  <a:cxn ang="0">
                    <a:pos x="346" y="691"/>
                  </a:cxn>
                  <a:cxn ang="0">
                    <a:pos x="354" y="695"/>
                  </a:cxn>
                  <a:cxn ang="0">
                    <a:pos x="357" y="696"/>
                  </a:cxn>
                  <a:cxn ang="0">
                    <a:pos x="338" y="733"/>
                  </a:cxn>
                  <a:cxn ang="0">
                    <a:pos x="274" y="799"/>
                  </a:cxn>
                  <a:cxn ang="0">
                    <a:pos x="198" y="736"/>
                  </a:cxn>
                  <a:cxn ang="0">
                    <a:pos x="159" y="757"/>
                  </a:cxn>
                  <a:cxn ang="0">
                    <a:pos x="128" y="796"/>
                  </a:cxn>
                  <a:cxn ang="0">
                    <a:pos x="218" y="816"/>
                  </a:cxn>
                  <a:cxn ang="0">
                    <a:pos x="235" y="872"/>
                  </a:cxn>
                  <a:cxn ang="0">
                    <a:pos x="152" y="869"/>
                  </a:cxn>
                  <a:cxn ang="0">
                    <a:pos x="104" y="903"/>
                  </a:cxn>
                  <a:cxn ang="0">
                    <a:pos x="28" y="1022"/>
                  </a:cxn>
                  <a:cxn ang="0">
                    <a:pos x="30" y="1034"/>
                  </a:cxn>
                  <a:cxn ang="0">
                    <a:pos x="35" y="1060"/>
                  </a:cxn>
                  <a:cxn ang="0">
                    <a:pos x="42" y="1088"/>
                  </a:cxn>
                  <a:cxn ang="0">
                    <a:pos x="47" y="1102"/>
                  </a:cxn>
                </a:cxnLst>
                <a:rect l="0" t="0" r="r" b="b"/>
                <a:pathLst>
                  <a:path w="534" h="1102">
                    <a:moveTo>
                      <a:pt x="47" y="1102"/>
                    </a:moveTo>
                    <a:lnTo>
                      <a:pt x="0" y="1043"/>
                    </a:lnTo>
                    <a:lnTo>
                      <a:pt x="46" y="909"/>
                    </a:lnTo>
                    <a:lnTo>
                      <a:pt x="143" y="712"/>
                    </a:lnTo>
                    <a:lnTo>
                      <a:pt x="250" y="555"/>
                    </a:lnTo>
                    <a:lnTo>
                      <a:pt x="346" y="239"/>
                    </a:lnTo>
                    <a:lnTo>
                      <a:pt x="365" y="66"/>
                    </a:lnTo>
                    <a:lnTo>
                      <a:pt x="370" y="0"/>
                    </a:lnTo>
                    <a:lnTo>
                      <a:pt x="435" y="110"/>
                    </a:lnTo>
                    <a:lnTo>
                      <a:pt x="534" y="170"/>
                    </a:lnTo>
                    <a:lnTo>
                      <a:pt x="529" y="240"/>
                    </a:lnTo>
                    <a:lnTo>
                      <a:pt x="478" y="327"/>
                    </a:lnTo>
                    <a:lnTo>
                      <a:pt x="432" y="385"/>
                    </a:lnTo>
                    <a:lnTo>
                      <a:pt x="425" y="316"/>
                    </a:lnTo>
                    <a:lnTo>
                      <a:pt x="394" y="354"/>
                    </a:lnTo>
                    <a:lnTo>
                      <a:pt x="406" y="416"/>
                    </a:lnTo>
                    <a:lnTo>
                      <a:pt x="448" y="430"/>
                    </a:lnTo>
                    <a:lnTo>
                      <a:pt x="441" y="542"/>
                    </a:lnTo>
                    <a:lnTo>
                      <a:pt x="375" y="636"/>
                    </a:lnTo>
                    <a:lnTo>
                      <a:pt x="324" y="646"/>
                    </a:lnTo>
                    <a:lnTo>
                      <a:pt x="288" y="587"/>
                    </a:lnTo>
                    <a:lnTo>
                      <a:pt x="251" y="631"/>
                    </a:lnTo>
                    <a:lnTo>
                      <a:pt x="265" y="645"/>
                    </a:lnTo>
                    <a:lnTo>
                      <a:pt x="283" y="657"/>
                    </a:lnTo>
                    <a:lnTo>
                      <a:pt x="300" y="668"/>
                    </a:lnTo>
                    <a:lnTo>
                      <a:pt x="317" y="678"/>
                    </a:lnTo>
                    <a:lnTo>
                      <a:pt x="333" y="686"/>
                    </a:lnTo>
                    <a:lnTo>
                      <a:pt x="346" y="691"/>
                    </a:lnTo>
                    <a:lnTo>
                      <a:pt x="354" y="695"/>
                    </a:lnTo>
                    <a:lnTo>
                      <a:pt x="357" y="696"/>
                    </a:lnTo>
                    <a:lnTo>
                      <a:pt x="338" y="733"/>
                    </a:lnTo>
                    <a:lnTo>
                      <a:pt x="274" y="799"/>
                    </a:lnTo>
                    <a:lnTo>
                      <a:pt x="198" y="736"/>
                    </a:lnTo>
                    <a:lnTo>
                      <a:pt x="159" y="757"/>
                    </a:lnTo>
                    <a:lnTo>
                      <a:pt x="128" y="796"/>
                    </a:lnTo>
                    <a:lnTo>
                      <a:pt x="218" y="816"/>
                    </a:lnTo>
                    <a:lnTo>
                      <a:pt x="235" y="872"/>
                    </a:lnTo>
                    <a:lnTo>
                      <a:pt x="152" y="869"/>
                    </a:lnTo>
                    <a:lnTo>
                      <a:pt x="104" y="903"/>
                    </a:lnTo>
                    <a:lnTo>
                      <a:pt x="28" y="1022"/>
                    </a:lnTo>
                    <a:lnTo>
                      <a:pt x="30" y="1034"/>
                    </a:lnTo>
                    <a:lnTo>
                      <a:pt x="35" y="1060"/>
                    </a:lnTo>
                    <a:lnTo>
                      <a:pt x="42" y="1088"/>
                    </a:lnTo>
                    <a:lnTo>
                      <a:pt x="47" y="1102"/>
                    </a:lnTo>
                    <a:close/>
                  </a:path>
                </a:pathLst>
              </a:custGeom>
              <a:solidFill>
                <a:srgbClr val="0047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81" name="Freeform 55"/>
              <p:cNvSpPr>
                <a:spLocks/>
              </p:cNvSpPr>
              <p:nvPr/>
            </p:nvSpPr>
            <p:spPr bwMode="auto">
              <a:xfrm>
                <a:off x="2738229" y="3290364"/>
                <a:ext cx="843327" cy="520286"/>
              </a:xfrm>
              <a:custGeom>
                <a:avLst/>
                <a:gdLst/>
                <a:ahLst/>
                <a:cxnLst>
                  <a:cxn ang="0">
                    <a:pos x="31" y="552"/>
                  </a:cxn>
                  <a:cxn ang="0">
                    <a:pos x="266" y="393"/>
                  </a:cxn>
                  <a:cxn ang="0">
                    <a:pos x="426" y="406"/>
                  </a:cxn>
                  <a:cxn ang="0">
                    <a:pos x="579" y="437"/>
                  </a:cxn>
                  <a:cxn ang="0">
                    <a:pos x="661" y="439"/>
                  </a:cxn>
                  <a:cxn ang="0">
                    <a:pos x="721" y="392"/>
                  </a:cxn>
                  <a:cxn ang="0">
                    <a:pos x="687" y="343"/>
                  </a:cxn>
                  <a:cxn ang="0">
                    <a:pos x="628" y="338"/>
                  </a:cxn>
                  <a:cxn ang="0">
                    <a:pos x="665" y="293"/>
                  </a:cxn>
                  <a:cxn ang="0">
                    <a:pos x="731" y="327"/>
                  </a:cxn>
                  <a:cxn ang="0">
                    <a:pos x="776" y="363"/>
                  </a:cxn>
                  <a:cxn ang="0">
                    <a:pos x="844" y="344"/>
                  </a:cxn>
                  <a:cxn ang="0">
                    <a:pos x="904" y="267"/>
                  </a:cxn>
                  <a:cxn ang="0">
                    <a:pos x="896" y="217"/>
                  </a:cxn>
                  <a:cxn ang="0">
                    <a:pos x="843" y="217"/>
                  </a:cxn>
                  <a:cxn ang="0">
                    <a:pos x="849" y="200"/>
                  </a:cxn>
                  <a:cxn ang="0">
                    <a:pos x="858" y="188"/>
                  </a:cxn>
                  <a:cxn ang="0">
                    <a:pos x="870" y="177"/>
                  </a:cxn>
                  <a:cxn ang="0">
                    <a:pos x="884" y="171"/>
                  </a:cxn>
                  <a:cxn ang="0">
                    <a:pos x="896" y="166"/>
                  </a:cxn>
                  <a:cxn ang="0">
                    <a:pos x="908" y="164"/>
                  </a:cxn>
                  <a:cxn ang="0">
                    <a:pos x="915" y="161"/>
                  </a:cxn>
                  <a:cxn ang="0">
                    <a:pos x="918" y="161"/>
                  </a:cxn>
                  <a:cxn ang="0">
                    <a:pos x="965" y="168"/>
                  </a:cxn>
                  <a:cxn ang="0">
                    <a:pos x="1055" y="136"/>
                  </a:cxn>
                  <a:cxn ang="0">
                    <a:pos x="1128" y="45"/>
                  </a:cxn>
                  <a:cxn ang="0">
                    <a:pos x="1071" y="0"/>
                  </a:cxn>
                  <a:cxn ang="0">
                    <a:pos x="1008" y="12"/>
                  </a:cxn>
                  <a:cxn ang="0">
                    <a:pos x="910" y="28"/>
                  </a:cxn>
                  <a:cxn ang="0">
                    <a:pos x="781" y="112"/>
                  </a:cxn>
                  <a:cxn ang="0">
                    <a:pos x="725" y="129"/>
                  </a:cxn>
                  <a:cxn ang="0">
                    <a:pos x="707" y="189"/>
                  </a:cxn>
                  <a:cxn ang="0">
                    <a:pos x="653" y="242"/>
                  </a:cxn>
                  <a:cxn ang="0">
                    <a:pos x="594" y="235"/>
                  </a:cxn>
                  <a:cxn ang="0">
                    <a:pos x="546" y="259"/>
                  </a:cxn>
                  <a:cxn ang="0">
                    <a:pos x="523" y="325"/>
                  </a:cxn>
                  <a:cxn ang="0">
                    <a:pos x="418" y="336"/>
                  </a:cxn>
                  <a:cxn ang="0">
                    <a:pos x="241" y="372"/>
                  </a:cxn>
                  <a:cxn ang="0">
                    <a:pos x="0" y="537"/>
                  </a:cxn>
                  <a:cxn ang="0">
                    <a:pos x="31" y="552"/>
                  </a:cxn>
                </a:cxnLst>
                <a:rect l="0" t="0" r="r" b="b"/>
                <a:pathLst>
                  <a:path w="1128" h="552">
                    <a:moveTo>
                      <a:pt x="31" y="552"/>
                    </a:moveTo>
                    <a:lnTo>
                      <a:pt x="266" y="393"/>
                    </a:lnTo>
                    <a:lnTo>
                      <a:pt x="426" y="406"/>
                    </a:lnTo>
                    <a:lnTo>
                      <a:pt x="579" y="437"/>
                    </a:lnTo>
                    <a:lnTo>
                      <a:pt x="661" y="439"/>
                    </a:lnTo>
                    <a:lnTo>
                      <a:pt x="721" y="392"/>
                    </a:lnTo>
                    <a:lnTo>
                      <a:pt x="687" y="343"/>
                    </a:lnTo>
                    <a:lnTo>
                      <a:pt x="628" y="338"/>
                    </a:lnTo>
                    <a:lnTo>
                      <a:pt x="665" y="293"/>
                    </a:lnTo>
                    <a:lnTo>
                      <a:pt x="731" y="327"/>
                    </a:lnTo>
                    <a:lnTo>
                      <a:pt x="776" y="363"/>
                    </a:lnTo>
                    <a:lnTo>
                      <a:pt x="844" y="344"/>
                    </a:lnTo>
                    <a:lnTo>
                      <a:pt x="904" y="267"/>
                    </a:lnTo>
                    <a:lnTo>
                      <a:pt x="896" y="217"/>
                    </a:lnTo>
                    <a:lnTo>
                      <a:pt x="843" y="217"/>
                    </a:lnTo>
                    <a:lnTo>
                      <a:pt x="849" y="200"/>
                    </a:lnTo>
                    <a:lnTo>
                      <a:pt x="858" y="188"/>
                    </a:lnTo>
                    <a:lnTo>
                      <a:pt x="870" y="177"/>
                    </a:lnTo>
                    <a:lnTo>
                      <a:pt x="884" y="171"/>
                    </a:lnTo>
                    <a:lnTo>
                      <a:pt x="896" y="166"/>
                    </a:lnTo>
                    <a:lnTo>
                      <a:pt x="908" y="164"/>
                    </a:lnTo>
                    <a:lnTo>
                      <a:pt x="915" y="161"/>
                    </a:lnTo>
                    <a:lnTo>
                      <a:pt x="918" y="161"/>
                    </a:lnTo>
                    <a:lnTo>
                      <a:pt x="965" y="168"/>
                    </a:lnTo>
                    <a:lnTo>
                      <a:pt x="1055" y="136"/>
                    </a:lnTo>
                    <a:lnTo>
                      <a:pt x="1128" y="45"/>
                    </a:lnTo>
                    <a:lnTo>
                      <a:pt x="1071" y="0"/>
                    </a:lnTo>
                    <a:lnTo>
                      <a:pt x="1008" y="12"/>
                    </a:lnTo>
                    <a:lnTo>
                      <a:pt x="910" y="28"/>
                    </a:lnTo>
                    <a:lnTo>
                      <a:pt x="781" y="112"/>
                    </a:lnTo>
                    <a:lnTo>
                      <a:pt x="725" y="129"/>
                    </a:lnTo>
                    <a:lnTo>
                      <a:pt x="707" y="189"/>
                    </a:lnTo>
                    <a:lnTo>
                      <a:pt x="653" y="242"/>
                    </a:lnTo>
                    <a:lnTo>
                      <a:pt x="594" y="235"/>
                    </a:lnTo>
                    <a:lnTo>
                      <a:pt x="546" y="259"/>
                    </a:lnTo>
                    <a:lnTo>
                      <a:pt x="523" y="325"/>
                    </a:lnTo>
                    <a:lnTo>
                      <a:pt x="418" y="336"/>
                    </a:lnTo>
                    <a:lnTo>
                      <a:pt x="241" y="372"/>
                    </a:lnTo>
                    <a:lnTo>
                      <a:pt x="0" y="537"/>
                    </a:lnTo>
                    <a:lnTo>
                      <a:pt x="31" y="552"/>
                    </a:lnTo>
                    <a:close/>
                  </a:path>
                </a:pathLst>
              </a:custGeom>
              <a:solidFill>
                <a:srgbClr val="002D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82" name="Freeform 56"/>
              <p:cNvSpPr>
                <a:spLocks/>
              </p:cNvSpPr>
              <p:nvPr/>
            </p:nvSpPr>
            <p:spPr bwMode="auto">
              <a:xfrm>
                <a:off x="2703838" y="3016032"/>
                <a:ext cx="711744" cy="838133"/>
              </a:xfrm>
              <a:custGeom>
                <a:avLst/>
                <a:gdLst/>
                <a:ahLst/>
                <a:cxnLst>
                  <a:cxn ang="0">
                    <a:pos x="64" y="769"/>
                  </a:cxn>
                  <a:cxn ang="0">
                    <a:pos x="167" y="746"/>
                  </a:cxn>
                  <a:cxn ang="0">
                    <a:pos x="359" y="628"/>
                  </a:cxn>
                  <a:cxn ang="0">
                    <a:pos x="368" y="539"/>
                  </a:cxn>
                  <a:cxn ang="0">
                    <a:pos x="415" y="481"/>
                  </a:cxn>
                  <a:cxn ang="0">
                    <a:pos x="489" y="416"/>
                  </a:cxn>
                  <a:cxn ang="0">
                    <a:pos x="533" y="440"/>
                  </a:cxn>
                  <a:cxn ang="0">
                    <a:pos x="470" y="506"/>
                  </a:cxn>
                  <a:cxn ang="0">
                    <a:pos x="554" y="468"/>
                  </a:cxn>
                  <a:cxn ang="0">
                    <a:pos x="560" y="409"/>
                  </a:cxn>
                  <a:cxn ang="0">
                    <a:pos x="519" y="354"/>
                  </a:cxn>
                  <a:cxn ang="0">
                    <a:pos x="554" y="298"/>
                  </a:cxn>
                  <a:cxn ang="0">
                    <a:pos x="607" y="245"/>
                  </a:cxn>
                  <a:cxn ang="0">
                    <a:pos x="656" y="264"/>
                  </a:cxn>
                  <a:cxn ang="0">
                    <a:pos x="658" y="340"/>
                  </a:cxn>
                  <a:cxn ang="0">
                    <a:pos x="708" y="317"/>
                  </a:cxn>
                  <a:cxn ang="0">
                    <a:pos x="697" y="266"/>
                  </a:cxn>
                  <a:cxn ang="0">
                    <a:pos x="621" y="204"/>
                  </a:cxn>
                  <a:cxn ang="0">
                    <a:pos x="647" y="119"/>
                  </a:cxn>
                  <a:cxn ang="0">
                    <a:pos x="690" y="68"/>
                  </a:cxn>
                  <a:cxn ang="0">
                    <a:pos x="765" y="66"/>
                  </a:cxn>
                  <a:cxn ang="0">
                    <a:pos x="893" y="0"/>
                  </a:cxn>
                  <a:cxn ang="0">
                    <a:pos x="951" y="93"/>
                  </a:cxn>
                  <a:cxn ang="0">
                    <a:pos x="942" y="211"/>
                  </a:cxn>
                  <a:cxn ang="0">
                    <a:pos x="885" y="281"/>
                  </a:cxn>
                  <a:cxn ang="0">
                    <a:pos x="818" y="364"/>
                  </a:cxn>
                  <a:cxn ang="0">
                    <a:pos x="762" y="341"/>
                  </a:cxn>
                  <a:cxn ang="0">
                    <a:pos x="697" y="382"/>
                  </a:cxn>
                  <a:cxn ang="0">
                    <a:pos x="744" y="389"/>
                  </a:cxn>
                  <a:cxn ang="0">
                    <a:pos x="708" y="446"/>
                  </a:cxn>
                  <a:cxn ang="0">
                    <a:pos x="666" y="485"/>
                  </a:cxn>
                  <a:cxn ang="0">
                    <a:pos x="600" y="463"/>
                  </a:cxn>
                  <a:cxn ang="0">
                    <a:pos x="553" y="519"/>
                  </a:cxn>
                  <a:cxn ang="0">
                    <a:pos x="614" y="548"/>
                  </a:cxn>
                  <a:cxn ang="0">
                    <a:pos x="562" y="613"/>
                  </a:cxn>
                  <a:cxn ang="0">
                    <a:pos x="485" y="655"/>
                  </a:cxn>
                  <a:cxn ang="0">
                    <a:pos x="402" y="652"/>
                  </a:cxn>
                  <a:cxn ang="0">
                    <a:pos x="335" y="683"/>
                  </a:cxn>
                  <a:cxn ang="0">
                    <a:pos x="224" y="741"/>
                  </a:cxn>
                  <a:cxn ang="0">
                    <a:pos x="114" y="799"/>
                  </a:cxn>
                  <a:cxn ang="0">
                    <a:pos x="0" y="887"/>
                  </a:cxn>
                  <a:cxn ang="0">
                    <a:pos x="64" y="769"/>
                  </a:cxn>
                </a:cxnLst>
                <a:rect l="0" t="0" r="r" b="b"/>
                <a:pathLst>
                  <a:path w="951" h="887">
                    <a:moveTo>
                      <a:pt x="64" y="769"/>
                    </a:moveTo>
                    <a:lnTo>
                      <a:pt x="167" y="746"/>
                    </a:lnTo>
                    <a:lnTo>
                      <a:pt x="359" y="628"/>
                    </a:lnTo>
                    <a:lnTo>
                      <a:pt x="368" y="539"/>
                    </a:lnTo>
                    <a:lnTo>
                      <a:pt x="415" y="481"/>
                    </a:lnTo>
                    <a:lnTo>
                      <a:pt x="489" y="416"/>
                    </a:lnTo>
                    <a:lnTo>
                      <a:pt x="533" y="440"/>
                    </a:lnTo>
                    <a:lnTo>
                      <a:pt x="470" y="506"/>
                    </a:lnTo>
                    <a:lnTo>
                      <a:pt x="554" y="468"/>
                    </a:lnTo>
                    <a:lnTo>
                      <a:pt x="560" y="409"/>
                    </a:lnTo>
                    <a:lnTo>
                      <a:pt x="519" y="354"/>
                    </a:lnTo>
                    <a:lnTo>
                      <a:pt x="554" y="298"/>
                    </a:lnTo>
                    <a:lnTo>
                      <a:pt x="607" y="245"/>
                    </a:lnTo>
                    <a:lnTo>
                      <a:pt x="656" y="264"/>
                    </a:lnTo>
                    <a:lnTo>
                      <a:pt x="658" y="340"/>
                    </a:lnTo>
                    <a:lnTo>
                      <a:pt x="708" y="317"/>
                    </a:lnTo>
                    <a:lnTo>
                      <a:pt x="697" y="266"/>
                    </a:lnTo>
                    <a:lnTo>
                      <a:pt x="621" y="204"/>
                    </a:lnTo>
                    <a:lnTo>
                      <a:pt x="647" y="119"/>
                    </a:lnTo>
                    <a:lnTo>
                      <a:pt x="690" y="68"/>
                    </a:lnTo>
                    <a:lnTo>
                      <a:pt x="765" y="66"/>
                    </a:lnTo>
                    <a:lnTo>
                      <a:pt x="893" y="0"/>
                    </a:lnTo>
                    <a:lnTo>
                      <a:pt x="951" y="93"/>
                    </a:lnTo>
                    <a:lnTo>
                      <a:pt x="942" y="211"/>
                    </a:lnTo>
                    <a:lnTo>
                      <a:pt x="885" y="281"/>
                    </a:lnTo>
                    <a:lnTo>
                      <a:pt x="818" y="364"/>
                    </a:lnTo>
                    <a:lnTo>
                      <a:pt x="762" y="341"/>
                    </a:lnTo>
                    <a:lnTo>
                      <a:pt x="697" y="382"/>
                    </a:lnTo>
                    <a:lnTo>
                      <a:pt x="744" y="389"/>
                    </a:lnTo>
                    <a:lnTo>
                      <a:pt x="708" y="446"/>
                    </a:lnTo>
                    <a:lnTo>
                      <a:pt x="666" y="485"/>
                    </a:lnTo>
                    <a:lnTo>
                      <a:pt x="600" y="463"/>
                    </a:lnTo>
                    <a:lnTo>
                      <a:pt x="553" y="519"/>
                    </a:lnTo>
                    <a:lnTo>
                      <a:pt x="614" y="548"/>
                    </a:lnTo>
                    <a:lnTo>
                      <a:pt x="562" y="613"/>
                    </a:lnTo>
                    <a:lnTo>
                      <a:pt x="485" y="655"/>
                    </a:lnTo>
                    <a:lnTo>
                      <a:pt x="402" y="652"/>
                    </a:lnTo>
                    <a:lnTo>
                      <a:pt x="335" y="683"/>
                    </a:lnTo>
                    <a:lnTo>
                      <a:pt x="224" y="741"/>
                    </a:lnTo>
                    <a:lnTo>
                      <a:pt x="114" y="799"/>
                    </a:lnTo>
                    <a:lnTo>
                      <a:pt x="0" y="887"/>
                    </a:lnTo>
                    <a:lnTo>
                      <a:pt x="64" y="769"/>
                    </a:lnTo>
                    <a:close/>
                  </a:path>
                </a:pathLst>
              </a:custGeom>
              <a:solidFill>
                <a:srgbClr val="00703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83" name="Freeform 57"/>
              <p:cNvSpPr>
                <a:spLocks/>
              </p:cNvSpPr>
              <p:nvPr/>
            </p:nvSpPr>
            <p:spPr bwMode="auto">
              <a:xfrm>
                <a:off x="2793554" y="2771970"/>
                <a:ext cx="248213" cy="843809"/>
              </a:xfrm>
              <a:custGeom>
                <a:avLst/>
                <a:gdLst/>
                <a:ahLst/>
                <a:cxnLst>
                  <a:cxn ang="0">
                    <a:pos x="297" y="61"/>
                  </a:cxn>
                  <a:cxn ang="0">
                    <a:pos x="260" y="159"/>
                  </a:cxn>
                  <a:cxn ang="0">
                    <a:pos x="208" y="222"/>
                  </a:cxn>
                  <a:cxn ang="0">
                    <a:pos x="203" y="281"/>
                  </a:cxn>
                  <a:cxn ang="0">
                    <a:pos x="274" y="297"/>
                  </a:cxn>
                  <a:cxn ang="0">
                    <a:pos x="254" y="399"/>
                  </a:cxn>
                  <a:cxn ang="0">
                    <a:pos x="170" y="437"/>
                  </a:cxn>
                  <a:cxn ang="0">
                    <a:pos x="141" y="498"/>
                  </a:cxn>
                  <a:cxn ang="0">
                    <a:pos x="176" y="547"/>
                  </a:cxn>
                  <a:cxn ang="0">
                    <a:pos x="153" y="613"/>
                  </a:cxn>
                  <a:cxn ang="0">
                    <a:pos x="75" y="645"/>
                  </a:cxn>
                  <a:cxn ang="0">
                    <a:pos x="23" y="708"/>
                  </a:cxn>
                  <a:cxn ang="0">
                    <a:pos x="31" y="789"/>
                  </a:cxn>
                  <a:cxn ang="0">
                    <a:pos x="0" y="892"/>
                  </a:cxn>
                  <a:cxn ang="0">
                    <a:pos x="171" y="617"/>
                  </a:cxn>
                  <a:cxn ang="0">
                    <a:pos x="291" y="418"/>
                  </a:cxn>
                  <a:cxn ang="0">
                    <a:pos x="330" y="162"/>
                  </a:cxn>
                  <a:cxn ang="0">
                    <a:pos x="327" y="0"/>
                  </a:cxn>
                  <a:cxn ang="0">
                    <a:pos x="297" y="61"/>
                  </a:cxn>
                </a:cxnLst>
                <a:rect l="0" t="0" r="r" b="b"/>
                <a:pathLst>
                  <a:path w="330" h="892">
                    <a:moveTo>
                      <a:pt x="297" y="61"/>
                    </a:moveTo>
                    <a:lnTo>
                      <a:pt x="260" y="159"/>
                    </a:lnTo>
                    <a:lnTo>
                      <a:pt x="208" y="222"/>
                    </a:lnTo>
                    <a:lnTo>
                      <a:pt x="203" y="281"/>
                    </a:lnTo>
                    <a:lnTo>
                      <a:pt x="274" y="297"/>
                    </a:lnTo>
                    <a:lnTo>
                      <a:pt x="254" y="399"/>
                    </a:lnTo>
                    <a:lnTo>
                      <a:pt x="170" y="437"/>
                    </a:lnTo>
                    <a:lnTo>
                      <a:pt x="141" y="498"/>
                    </a:lnTo>
                    <a:lnTo>
                      <a:pt x="176" y="547"/>
                    </a:lnTo>
                    <a:lnTo>
                      <a:pt x="153" y="613"/>
                    </a:lnTo>
                    <a:lnTo>
                      <a:pt x="75" y="645"/>
                    </a:lnTo>
                    <a:lnTo>
                      <a:pt x="23" y="708"/>
                    </a:lnTo>
                    <a:lnTo>
                      <a:pt x="31" y="789"/>
                    </a:lnTo>
                    <a:lnTo>
                      <a:pt x="0" y="892"/>
                    </a:lnTo>
                    <a:lnTo>
                      <a:pt x="171" y="617"/>
                    </a:lnTo>
                    <a:lnTo>
                      <a:pt x="291" y="418"/>
                    </a:lnTo>
                    <a:lnTo>
                      <a:pt x="330" y="162"/>
                    </a:lnTo>
                    <a:lnTo>
                      <a:pt x="327" y="0"/>
                    </a:lnTo>
                    <a:lnTo>
                      <a:pt x="297" y="61"/>
                    </a:lnTo>
                    <a:close/>
                  </a:path>
                </a:pathLst>
              </a:custGeom>
              <a:solidFill>
                <a:srgbClr val="00703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84" name="Freeform 58"/>
              <p:cNvSpPr>
                <a:spLocks/>
              </p:cNvSpPr>
              <p:nvPr/>
            </p:nvSpPr>
            <p:spPr bwMode="auto">
              <a:xfrm>
                <a:off x="2413757" y="3729296"/>
                <a:ext cx="378301" cy="283792"/>
              </a:xfrm>
              <a:custGeom>
                <a:avLst/>
                <a:gdLst/>
                <a:ahLst/>
                <a:cxnLst>
                  <a:cxn ang="0">
                    <a:pos x="457" y="56"/>
                  </a:cxn>
                  <a:cxn ang="0">
                    <a:pos x="437" y="34"/>
                  </a:cxn>
                  <a:cxn ang="0">
                    <a:pos x="418" y="16"/>
                  </a:cxn>
                  <a:cxn ang="0">
                    <a:pos x="397" y="6"/>
                  </a:cxn>
                  <a:cxn ang="0">
                    <a:pos x="375" y="0"/>
                  </a:cxn>
                  <a:cxn ang="0">
                    <a:pos x="353" y="1"/>
                  </a:cxn>
                  <a:cxn ang="0">
                    <a:pos x="330" y="8"/>
                  </a:cxn>
                  <a:cxn ang="0">
                    <a:pos x="307" y="21"/>
                  </a:cxn>
                  <a:cxn ang="0">
                    <a:pos x="283" y="39"/>
                  </a:cxn>
                  <a:cxn ang="0">
                    <a:pos x="269" y="57"/>
                  </a:cxn>
                  <a:cxn ang="0">
                    <a:pos x="260" y="73"/>
                  </a:cxn>
                  <a:cxn ang="0">
                    <a:pos x="252" y="87"/>
                  </a:cxn>
                  <a:cxn ang="0">
                    <a:pos x="248" y="100"/>
                  </a:cxn>
                  <a:cxn ang="0">
                    <a:pos x="245" y="114"/>
                  </a:cxn>
                  <a:cxn ang="0">
                    <a:pos x="244" y="130"/>
                  </a:cxn>
                  <a:cxn ang="0">
                    <a:pos x="244" y="149"/>
                  </a:cxn>
                  <a:cxn ang="0">
                    <a:pos x="244" y="171"/>
                  </a:cxn>
                  <a:cxn ang="0">
                    <a:pos x="225" y="187"/>
                  </a:cxn>
                  <a:cxn ang="0">
                    <a:pos x="118" y="221"/>
                  </a:cxn>
                  <a:cxn ang="0">
                    <a:pos x="53" y="251"/>
                  </a:cxn>
                  <a:cxn ang="0">
                    <a:pos x="0" y="301"/>
                  </a:cxn>
                  <a:cxn ang="0">
                    <a:pos x="103" y="240"/>
                  </a:cxn>
                  <a:cxn ang="0">
                    <a:pos x="107" y="240"/>
                  </a:cxn>
                  <a:cxn ang="0">
                    <a:pos x="115" y="240"/>
                  </a:cxn>
                  <a:cxn ang="0">
                    <a:pos x="126" y="239"/>
                  </a:cxn>
                  <a:cxn ang="0">
                    <a:pos x="140" y="238"/>
                  </a:cxn>
                  <a:cxn ang="0">
                    <a:pos x="156" y="235"/>
                  </a:cxn>
                  <a:cxn ang="0">
                    <a:pos x="171" y="233"/>
                  </a:cxn>
                  <a:cxn ang="0">
                    <a:pos x="184" y="230"/>
                  </a:cxn>
                  <a:cxn ang="0">
                    <a:pos x="194" y="225"/>
                  </a:cxn>
                  <a:cxn ang="0">
                    <a:pos x="204" y="220"/>
                  </a:cxn>
                  <a:cxn ang="0">
                    <a:pos x="214" y="216"/>
                  </a:cxn>
                  <a:cxn ang="0">
                    <a:pos x="225" y="211"/>
                  </a:cxn>
                  <a:cxn ang="0">
                    <a:pos x="236" y="208"/>
                  </a:cxn>
                  <a:cxn ang="0">
                    <a:pos x="246" y="204"/>
                  </a:cxn>
                  <a:cxn ang="0">
                    <a:pos x="254" y="203"/>
                  </a:cxn>
                  <a:cxn ang="0">
                    <a:pos x="259" y="201"/>
                  </a:cxn>
                  <a:cxn ang="0">
                    <a:pos x="261" y="201"/>
                  </a:cxn>
                  <a:cxn ang="0">
                    <a:pos x="283" y="217"/>
                  </a:cxn>
                  <a:cxn ang="0">
                    <a:pos x="304" y="232"/>
                  </a:cxn>
                  <a:cxn ang="0">
                    <a:pos x="323" y="244"/>
                  </a:cxn>
                  <a:cxn ang="0">
                    <a:pos x="342" y="254"/>
                  </a:cxn>
                  <a:cxn ang="0">
                    <a:pos x="362" y="261"/>
                  </a:cxn>
                  <a:cxn ang="0">
                    <a:pos x="383" y="263"/>
                  </a:cxn>
                  <a:cxn ang="0">
                    <a:pos x="406" y="259"/>
                  </a:cxn>
                  <a:cxn ang="0">
                    <a:pos x="433" y="251"/>
                  </a:cxn>
                  <a:cxn ang="0">
                    <a:pos x="455" y="240"/>
                  </a:cxn>
                  <a:cxn ang="0">
                    <a:pos x="473" y="228"/>
                  </a:cxn>
                  <a:cxn ang="0">
                    <a:pos x="487" y="213"/>
                  </a:cxn>
                  <a:cxn ang="0">
                    <a:pos x="497" y="197"/>
                  </a:cxn>
                  <a:cxn ang="0">
                    <a:pos x="503" y="179"/>
                  </a:cxn>
                  <a:cxn ang="0">
                    <a:pos x="505" y="157"/>
                  </a:cxn>
                  <a:cxn ang="0">
                    <a:pos x="503" y="133"/>
                  </a:cxn>
                  <a:cxn ang="0">
                    <a:pos x="496" y="104"/>
                  </a:cxn>
                  <a:cxn ang="0">
                    <a:pos x="474" y="76"/>
                  </a:cxn>
                  <a:cxn ang="0">
                    <a:pos x="457" y="56"/>
                  </a:cxn>
                </a:cxnLst>
                <a:rect l="0" t="0" r="r" b="b"/>
                <a:pathLst>
                  <a:path w="505" h="301">
                    <a:moveTo>
                      <a:pt x="457" y="56"/>
                    </a:moveTo>
                    <a:lnTo>
                      <a:pt x="437" y="34"/>
                    </a:lnTo>
                    <a:lnTo>
                      <a:pt x="418" y="16"/>
                    </a:lnTo>
                    <a:lnTo>
                      <a:pt x="397" y="6"/>
                    </a:lnTo>
                    <a:lnTo>
                      <a:pt x="375" y="0"/>
                    </a:lnTo>
                    <a:lnTo>
                      <a:pt x="353" y="1"/>
                    </a:lnTo>
                    <a:lnTo>
                      <a:pt x="330" y="8"/>
                    </a:lnTo>
                    <a:lnTo>
                      <a:pt x="307" y="21"/>
                    </a:lnTo>
                    <a:lnTo>
                      <a:pt x="283" y="39"/>
                    </a:lnTo>
                    <a:lnTo>
                      <a:pt x="269" y="57"/>
                    </a:lnTo>
                    <a:lnTo>
                      <a:pt x="260" y="73"/>
                    </a:lnTo>
                    <a:lnTo>
                      <a:pt x="252" y="87"/>
                    </a:lnTo>
                    <a:lnTo>
                      <a:pt x="248" y="100"/>
                    </a:lnTo>
                    <a:lnTo>
                      <a:pt x="245" y="114"/>
                    </a:lnTo>
                    <a:lnTo>
                      <a:pt x="244" y="130"/>
                    </a:lnTo>
                    <a:lnTo>
                      <a:pt x="244" y="149"/>
                    </a:lnTo>
                    <a:lnTo>
                      <a:pt x="244" y="171"/>
                    </a:lnTo>
                    <a:lnTo>
                      <a:pt x="225" y="187"/>
                    </a:lnTo>
                    <a:lnTo>
                      <a:pt x="118" y="221"/>
                    </a:lnTo>
                    <a:lnTo>
                      <a:pt x="53" y="251"/>
                    </a:lnTo>
                    <a:lnTo>
                      <a:pt x="0" y="301"/>
                    </a:lnTo>
                    <a:lnTo>
                      <a:pt x="103" y="240"/>
                    </a:lnTo>
                    <a:lnTo>
                      <a:pt x="107" y="240"/>
                    </a:lnTo>
                    <a:lnTo>
                      <a:pt x="115" y="240"/>
                    </a:lnTo>
                    <a:lnTo>
                      <a:pt x="126" y="239"/>
                    </a:lnTo>
                    <a:lnTo>
                      <a:pt x="140" y="238"/>
                    </a:lnTo>
                    <a:lnTo>
                      <a:pt x="156" y="235"/>
                    </a:lnTo>
                    <a:lnTo>
                      <a:pt x="171" y="233"/>
                    </a:lnTo>
                    <a:lnTo>
                      <a:pt x="184" y="230"/>
                    </a:lnTo>
                    <a:lnTo>
                      <a:pt x="194" y="225"/>
                    </a:lnTo>
                    <a:lnTo>
                      <a:pt x="204" y="220"/>
                    </a:lnTo>
                    <a:lnTo>
                      <a:pt x="214" y="216"/>
                    </a:lnTo>
                    <a:lnTo>
                      <a:pt x="225" y="211"/>
                    </a:lnTo>
                    <a:lnTo>
                      <a:pt x="236" y="208"/>
                    </a:lnTo>
                    <a:lnTo>
                      <a:pt x="246" y="204"/>
                    </a:lnTo>
                    <a:lnTo>
                      <a:pt x="254" y="203"/>
                    </a:lnTo>
                    <a:lnTo>
                      <a:pt x="259" y="201"/>
                    </a:lnTo>
                    <a:lnTo>
                      <a:pt x="261" y="201"/>
                    </a:lnTo>
                    <a:lnTo>
                      <a:pt x="283" y="217"/>
                    </a:lnTo>
                    <a:lnTo>
                      <a:pt x="304" y="232"/>
                    </a:lnTo>
                    <a:lnTo>
                      <a:pt x="323" y="244"/>
                    </a:lnTo>
                    <a:lnTo>
                      <a:pt x="342" y="254"/>
                    </a:lnTo>
                    <a:lnTo>
                      <a:pt x="362" y="261"/>
                    </a:lnTo>
                    <a:lnTo>
                      <a:pt x="383" y="263"/>
                    </a:lnTo>
                    <a:lnTo>
                      <a:pt x="406" y="259"/>
                    </a:lnTo>
                    <a:lnTo>
                      <a:pt x="433" y="251"/>
                    </a:lnTo>
                    <a:lnTo>
                      <a:pt x="455" y="240"/>
                    </a:lnTo>
                    <a:lnTo>
                      <a:pt x="473" y="228"/>
                    </a:lnTo>
                    <a:lnTo>
                      <a:pt x="487" y="213"/>
                    </a:lnTo>
                    <a:lnTo>
                      <a:pt x="497" y="197"/>
                    </a:lnTo>
                    <a:lnTo>
                      <a:pt x="503" y="179"/>
                    </a:lnTo>
                    <a:lnTo>
                      <a:pt x="505" y="157"/>
                    </a:lnTo>
                    <a:lnTo>
                      <a:pt x="503" y="133"/>
                    </a:lnTo>
                    <a:lnTo>
                      <a:pt x="496" y="104"/>
                    </a:lnTo>
                    <a:lnTo>
                      <a:pt x="474" y="76"/>
                    </a:lnTo>
                    <a:lnTo>
                      <a:pt x="457" y="56"/>
                    </a:lnTo>
                    <a:close/>
                  </a:path>
                </a:pathLst>
              </a:custGeom>
              <a:solidFill>
                <a:srgbClr val="99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85" name="Freeform 59"/>
              <p:cNvSpPr>
                <a:spLocks/>
              </p:cNvSpPr>
              <p:nvPr/>
            </p:nvSpPr>
            <p:spPr bwMode="auto">
              <a:xfrm>
                <a:off x="2608141" y="3744431"/>
                <a:ext cx="173450" cy="221358"/>
              </a:xfrm>
              <a:custGeom>
                <a:avLst/>
                <a:gdLst/>
                <a:ahLst/>
                <a:cxnLst>
                  <a:cxn ang="0">
                    <a:pos x="183" y="41"/>
                  </a:cxn>
                  <a:cxn ang="0">
                    <a:pos x="154" y="21"/>
                  </a:cxn>
                  <a:cxn ang="0">
                    <a:pos x="130" y="8"/>
                  </a:cxn>
                  <a:cxn ang="0">
                    <a:pos x="108" y="0"/>
                  </a:cxn>
                  <a:cxn ang="0">
                    <a:pos x="88" y="0"/>
                  </a:cxn>
                  <a:cxn ang="0">
                    <a:pos x="68" y="6"/>
                  </a:cxn>
                  <a:cxn ang="0">
                    <a:pos x="48" y="21"/>
                  </a:cxn>
                  <a:cxn ang="0">
                    <a:pos x="26" y="46"/>
                  </a:cxn>
                  <a:cxn ang="0">
                    <a:pos x="2" y="79"/>
                  </a:cxn>
                  <a:cxn ang="0">
                    <a:pos x="0" y="110"/>
                  </a:cxn>
                  <a:cxn ang="0">
                    <a:pos x="2" y="135"/>
                  </a:cxn>
                  <a:cxn ang="0">
                    <a:pos x="9" y="159"/>
                  </a:cxn>
                  <a:cxn ang="0">
                    <a:pos x="21" y="178"/>
                  </a:cxn>
                  <a:cxn ang="0">
                    <a:pos x="37" y="194"/>
                  </a:cxn>
                  <a:cxn ang="0">
                    <a:pos x="56" y="208"/>
                  </a:cxn>
                  <a:cxn ang="0">
                    <a:pos x="79" y="221"/>
                  </a:cxn>
                  <a:cxn ang="0">
                    <a:pos x="106" y="232"/>
                  </a:cxn>
                  <a:cxn ang="0">
                    <a:pos x="142" y="224"/>
                  </a:cxn>
                  <a:cxn ang="0">
                    <a:pos x="172" y="215"/>
                  </a:cxn>
                  <a:cxn ang="0">
                    <a:pos x="197" y="205"/>
                  </a:cxn>
                  <a:cxn ang="0">
                    <a:pos x="215" y="190"/>
                  </a:cxn>
                  <a:cxn ang="0">
                    <a:pos x="227" y="172"/>
                  </a:cxn>
                  <a:cxn ang="0">
                    <a:pos x="232" y="149"/>
                  </a:cxn>
                  <a:cxn ang="0">
                    <a:pos x="229" y="119"/>
                  </a:cxn>
                  <a:cxn ang="0">
                    <a:pos x="219" y="82"/>
                  </a:cxn>
                  <a:cxn ang="0">
                    <a:pos x="218" y="80"/>
                  </a:cxn>
                  <a:cxn ang="0">
                    <a:pos x="213" y="76"/>
                  </a:cxn>
                  <a:cxn ang="0">
                    <a:pos x="207" y="69"/>
                  </a:cxn>
                  <a:cxn ang="0">
                    <a:pos x="202" y="61"/>
                  </a:cxn>
                  <a:cxn ang="0">
                    <a:pos x="195" y="54"/>
                  </a:cxn>
                  <a:cxn ang="0">
                    <a:pos x="189" y="47"/>
                  </a:cxn>
                  <a:cxn ang="0">
                    <a:pos x="184" y="42"/>
                  </a:cxn>
                  <a:cxn ang="0">
                    <a:pos x="183" y="41"/>
                  </a:cxn>
                </a:cxnLst>
                <a:rect l="0" t="0" r="r" b="b"/>
                <a:pathLst>
                  <a:path w="232" h="232">
                    <a:moveTo>
                      <a:pt x="183" y="41"/>
                    </a:moveTo>
                    <a:lnTo>
                      <a:pt x="154" y="21"/>
                    </a:lnTo>
                    <a:lnTo>
                      <a:pt x="130" y="8"/>
                    </a:lnTo>
                    <a:lnTo>
                      <a:pt x="108" y="0"/>
                    </a:lnTo>
                    <a:lnTo>
                      <a:pt x="88" y="0"/>
                    </a:lnTo>
                    <a:lnTo>
                      <a:pt x="68" y="6"/>
                    </a:lnTo>
                    <a:lnTo>
                      <a:pt x="48" y="21"/>
                    </a:lnTo>
                    <a:lnTo>
                      <a:pt x="26" y="46"/>
                    </a:lnTo>
                    <a:lnTo>
                      <a:pt x="2" y="79"/>
                    </a:lnTo>
                    <a:lnTo>
                      <a:pt x="0" y="110"/>
                    </a:lnTo>
                    <a:lnTo>
                      <a:pt x="2" y="135"/>
                    </a:lnTo>
                    <a:lnTo>
                      <a:pt x="9" y="159"/>
                    </a:lnTo>
                    <a:lnTo>
                      <a:pt x="21" y="178"/>
                    </a:lnTo>
                    <a:lnTo>
                      <a:pt x="37" y="194"/>
                    </a:lnTo>
                    <a:lnTo>
                      <a:pt x="56" y="208"/>
                    </a:lnTo>
                    <a:lnTo>
                      <a:pt x="79" y="221"/>
                    </a:lnTo>
                    <a:lnTo>
                      <a:pt x="106" y="232"/>
                    </a:lnTo>
                    <a:lnTo>
                      <a:pt x="142" y="224"/>
                    </a:lnTo>
                    <a:lnTo>
                      <a:pt x="172" y="215"/>
                    </a:lnTo>
                    <a:lnTo>
                      <a:pt x="197" y="205"/>
                    </a:lnTo>
                    <a:lnTo>
                      <a:pt x="215" y="190"/>
                    </a:lnTo>
                    <a:lnTo>
                      <a:pt x="227" y="172"/>
                    </a:lnTo>
                    <a:lnTo>
                      <a:pt x="232" y="149"/>
                    </a:lnTo>
                    <a:lnTo>
                      <a:pt x="229" y="119"/>
                    </a:lnTo>
                    <a:lnTo>
                      <a:pt x="219" y="82"/>
                    </a:lnTo>
                    <a:lnTo>
                      <a:pt x="218" y="80"/>
                    </a:lnTo>
                    <a:lnTo>
                      <a:pt x="213" y="76"/>
                    </a:lnTo>
                    <a:lnTo>
                      <a:pt x="207" y="69"/>
                    </a:lnTo>
                    <a:lnTo>
                      <a:pt x="202" y="61"/>
                    </a:lnTo>
                    <a:lnTo>
                      <a:pt x="195" y="54"/>
                    </a:lnTo>
                    <a:lnTo>
                      <a:pt x="189" y="47"/>
                    </a:lnTo>
                    <a:lnTo>
                      <a:pt x="184" y="42"/>
                    </a:lnTo>
                    <a:lnTo>
                      <a:pt x="183" y="41"/>
                    </a:lnTo>
                    <a:close/>
                  </a:path>
                </a:pathLst>
              </a:custGeom>
              <a:solidFill>
                <a:srgbClr val="B5003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86" name="Freeform 60"/>
              <p:cNvSpPr>
                <a:spLocks/>
              </p:cNvSpPr>
              <p:nvPr/>
            </p:nvSpPr>
            <p:spPr bwMode="auto">
              <a:xfrm>
                <a:off x="2606646" y="3801190"/>
                <a:ext cx="167469" cy="153248"/>
              </a:xfrm>
              <a:custGeom>
                <a:avLst/>
                <a:gdLst/>
                <a:ahLst/>
                <a:cxnLst>
                  <a:cxn ang="0">
                    <a:pos x="220" y="49"/>
                  </a:cxn>
                  <a:cxn ang="0">
                    <a:pos x="223" y="72"/>
                  </a:cxn>
                  <a:cxn ang="0">
                    <a:pos x="221" y="94"/>
                  </a:cxn>
                  <a:cxn ang="0">
                    <a:pos x="212" y="112"/>
                  </a:cxn>
                  <a:cxn ang="0">
                    <a:pos x="198" y="129"/>
                  </a:cxn>
                  <a:cxn ang="0">
                    <a:pos x="178" y="143"/>
                  </a:cxn>
                  <a:cxn ang="0">
                    <a:pos x="155" y="154"/>
                  </a:cxn>
                  <a:cxn ang="0">
                    <a:pos x="128" y="161"/>
                  </a:cxn>
                  <a:cxn ang="0">
                    <a:pos x="96" y="163"/>
                  </a:cxn>
                  <a:cxn ang="0">
                    <a:pos x="38" y="124"/>
                  </a:cxn>
                  <a:cxn ang="0">
                    <a:pos x="11" y="94"/>
                  </a:cxn>
                  <a:cxn ang="0">
                    <a:pos x="0" y="56"/>
                  </a:cxn>
                  <a:cxn ang="0">
                    <a:pos x="23" y="29"/>
                  </a:cxn>
                  <a:cxn ang="0">
                    <a:pos x="31" y="51"/>
                  </a:cxn>
                  <a:cxn ang="0">
                    <a:pos x="39" y="67"/>
                  </a:cxn>
                  <a:cxn ang="0">
                    <a:pos x="48" y="78"/>
                  </a:cxn>
                  <a:cxn ang="0">
                    <a:pos x="57" y="82"/>
                  </a:cxn>
                  <a:cxn ang="0">
                    <a:pos x="68" y="83"/>
                  </a:cxn>
                  <a:cxn ang="0">
                    <a:pos x="81" y="79"/>
                  </a:cxn>
                  <a:cxn ang="0">
                    <a:pos x="98" y="71"/>
                  </a:cxn>
                  <a:cxn ang="0">
                    <a:pos x="117" y="59"/>
                  </a:cxn>
                  <a:cxn ang="0">
                    <a:pos x="124" y="34"/>
                  </a:cxn>
                  <a:cxn ang="0">
                    <a:pos x="133" y="15"/>
                  </a:cxn>
                  <a:cxn ang="0">
                    <a:pos x="145" y="4"/>
                  </a:cxn>
                  <a:cxn ang="0">
                    <a:pos x="157" y="0"/>
                  </a:cxn>
                  <a:cxn ang="0">
                    <a:pos x="171" y="3"/>
                  </a:cxn>
                  <a:cxn ang="0">
                    <a:pos x="186" y="12"/>
                  </a:cxn>
                  <a:cxn ang="0">
                    <a:pos x="202" y="27"/>
                  </a:cxn>
                  <a:cxn ang="0">
                    <a:pos x="220" y="49"/>
                  </a:cxn>
                </a:cxnLst>
                <a:rect l="0" t="0" r="r" b="b"/>
                <a:pathLst>
                  <a:path w="223" h="163">
                    <a:moveTo>
                      <a:pt x="220" y="49"/>
                    </a:moveTo>
                    <a:lnTo>
                      <a:pt x="223" y="72"/>
                    </a:lnTo>
                    <a:lnTo>
                      <a:pt x="221" y="94"/>
                    </a:lnTo>
                    <a:lnTo>
                      <a:pt x="212" y="112"/>
                    </a:lnTo>
                    <a:lnTo>
                      <a:pt x="198" y="129"/>
                    </a:lnTo>
                    <a:lnTo>
                      <a:pt x="178" y="143"/>
                    </a:lnTo>
                    <a:lnTo>
                      <a:pt x="155" y="154"/>
                    </a:lnTo>
                    <a:lnTo>
                      <a:pt x="128" y="161"/>
                    </a:lnTo>
                    <a:lnTo>
                      <a:pt x="96" y="163"/>
                    </a:lnTo>
                    <a:lnTo>
                      <a:pt x="38" y="124"/>
                    </a:lnTo>
                    <a:lnTo>
                      <a:pt x="11" y="94"/>
                    </a:lnTo>
                    <a:lnTo>
                      <a:pt x="0" y="56"/>
                    </a:lnTo>
                    <a:lnTo>
                      <a:pt x="23" y="29"/>
                    </a:lnTo>
                    <a:lnTo>
                      <a:pt x="31" y="51"/>
                    </a:lnTo>
                    <a:lnTo>
                      <a:pt x="39" y="67"/>
                    </a:lnTo>
                    <a:lnTo>
                      <a:pt x="48" y="78"/>
                    </a:lnTo>
                    <a:lnTo>
                      <a:pt x="57" y="82"/>
                    </a:lnTo>
                    <a:lnTo>
                      <a:pt x="68" y="83"/>
                    </a:lnTo>
                    <a:lnTo>
                      <a:pt x="81" y="79"/>
                    </a:lnTo>
                    <a:lnTo>
                      <a:pt x="98" y="71"/>
                    </a:lnTo>
                    <a:lnTo>
                      <a:pt x="117" y="59"/>
                    </a:lnTo>
                    <a:lnTo>
                      <a:pt x="124" y="34"/>
                    </a:lnTo>
                    <a:lnTo>
                      <a:pt x="133" y="15"/>
                    </a:lnTo>
                    <a:lnTo>
                      <a:pt x="145" y="4"/>
                    </a:lnTo>
                    <a:lnTo>
                      <a:pt x="157" y="0"/>
                    </a:lnTo>
                    <a:lnTo>
                      <a:pt x="171" y="3"/>
                    </a:lnTo>
                    <a:lnTo>
                      <a:pt x="186" y="12"/>
                    </a:lnTo>
                    <a:lnTo>
                      <a:pt x="202" y="27"/>
                    </a:lnTo>
                    <a:lnTo>
                      <a:pt x="220" y="49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87" name="Freeform 61"/>
              <p:cNvSpPr>
                <a:spLocks/>
              </p:cNvSpPr>
              <p:nvPr/>
            </p:nvSpPr>
            <p:spPr bwMode="auto">
              <a:xfrm>
                <a:off x="2629075" y="3757675"/>
                <a:ext cx="94202" cy="56758"/>
              </a:xfrm>
              <a:custGeom>
                <a:avLst/>
                <a:gdLst/>
                <a:ahLst/>
                <a:cxnLst>
                  <a:cxn ang="0">
                    <a:pos x="125" y="15"/>
                  </a:cxn>
                  <a:cxn ang="0">
                    <a:pos x="100" y="13"/>
                  </a:cxn>
                  <a:cxn ang="0">
                    <a:pos x="80" y="12"/>
                  </a:cxn>
                  <a:cxn ang="0">
                    <a:pos x="64" y="12"/>
                  </a:cxn>
                  <a:cxn ang="0">
                    <a:pos x="51" y="13"/>
                  </a:cxn>
                  <a:cxn ang="0">
                    <a:pos x="40" y="19"/>
                  </a:cxn>
                  <a:cxn ang="0">
                    <a:pos x="28" y="28"/>
                  </a:cxn>
                  <a:cxn ang="0">
                    <a:pos x="15" y="42"/>
                  </a:cxn>
                  <a:cxn ang="0">
                    <a:pos x="0" y="60"/>
                  </a:cxn>
                  <a:cxn ang="0">
                    <a:pos x="9" y="37"/>
                  </a:cxn>
                  <a:cxn ang="0">
                    <a:pos x="20" y="20"/>
                  </a:cxn>
                  <a:cxn ang="0">
                    <a:pos x="32" y="10"/>
                  </a:cxn>
                  <a:cxn ang="0">
                    <a:pos x="46" y="3"/>
                  </a:cxn>
                  <a:cxn ang="0">
                    <a:pos x="62" y="0"/>
                  </a:cxn>
                  <a:cxn ang="0">
                    <a:pos x="80" y="3"/>
                  </a:cxn>
                  <a:cxn ang="0">
                    <a:pos x="101" y="7"/>
                  </a:cxn>
                  <a:cxn ang="0">
                    <a:pos x="125" y="15"/>
                  </a:cxn>
                </a:cxnLst>
                <a:rect l="0" t="0" r="r" b="b"/>
                <a:pathLst>
                  <a:path w="125" h="60">
                    <a:moveTo>
                      <a:pt x="125" y="15"/>
                    </a:moveTo>
                    <a:lnTo>
                      <a:pt x="100" y="13"/>
                    </a:lnTo>
                    <a:lnTo>
                      <a:pt x="80" y="12"/>
                    </a:lnTo>
                    <a:lnTo>
                      <a:pt x="64" y="12"/>
                    </a:lnTo>
                    <a:lnTo>
                      <a:pt x="51" y="13"/>
                    </a:lnTo>
                    <a:lnTo>
                      <a:pt x="40" y="19"/>
                    </a:lnTo>
                    <a:lnTo>
                      <a:pt x="28" y="28"/>
                    </a:lnTo>
                    <a:lnTo>
                      <a:pt x="15" y="42"/>
                    </a:lnTo>
                    <a:lnTo>
                      <a:pt x="0" y="60"/>
                    </a:lnTo>
                    <a:lnTo>
                      <a:pt x="9" y="37"/>
                    </a:lnTo>
                    <a:lnTo>
                      <a:pt x="20" y="20"/>
                    </a:lnTo>
                    <a:lnTo>
                      <a:pt x="32" y="10"/>
                    </a:lnTo>
                    <a:lnTo>
                      <a:pt x="46" y="3"/>
                    </a:lnTo>
                    <a:lnTo>
                      <a:pt x="62" y="0"/>
                    </a:lnTo>
                    <a:lnTo>
                      <a:pt x="80" y="3"/>
                    </a:lnTo>
                    <a:lnTo>
                      <a:pt x="101" y="7"/>
                    </a:lnTo>
                    <a:lnTo>
                      <a:pt x="125" y="15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88" name="Freeform 62"/>
              <p:cNvSpPr>
                <a:spLocks/>
              </p:cNvSpPr>
              <p:nvPr/>
            </p:nvSpPr>
            <p:spPr bwMode="auto">
              <a:xfrm>
                <a:off x="2703838" y="3822002"/>
                <a:ext cx="61306" cy="92706"/>
              </a:xfrm>
              <a:custGeom>
                <a:avLst/>
                <a:gdLst/>
                <a:ahLst/>
                <a:cxnLst>
                  <a:cxn ang="0">
                    <a:pos x="49" y="0"/>
                  </a:cxn>
                  <a:cxn ang="0">
                    <a:pos x="83" y="34"/>
                  </a:cxn>
                  <a:cxn ang="0">
                    <a:pos x="78" y="75"/>
                  </a:cxn>
                  <a:cxn ang="0">
                    <a:pos x="62" y="92"/>
                  </a:cxn>
                  <a:cxn ang="0">
                    <a:pos x="40" y="98"/>
                  </a:cxn>
                  <a:cxn ang="0">
                    <a:pos x="0" y="51"/>
                  </a:cxn>
                  <a:cxn ang="0">
                    <a:pos x="15" y="34"/>
                  </a:cxn>
                  <a:cxn ang="0">
                    <a:pos x="34" y="31"/>
                  </a:cxn>
                  <a:cxn ang="0">
                    <a:pos x="49" y="0"/>
                  </a:cxn>
                </a:cxnLst>
                <a:rect l="0" t="0" r="r" b="b"/>
                <a:pathLst>
                  <a:path w="83" h="98">
                    <a:moveTo>
                      <a:pt x="49" y="0"/>
                    </a:moveTo>
                    <a:lnTo>
                      <a:pt x="83" y="34"/>
                    </a:lnTo>
                    <a:lnTo>
                      <a:pt x="78" y="75"/>
                    </a:lnTo>
                    <a:lnTo>
                      <a:pt x="62" y="92"/>
                    </a:lnTo>
                    <a:lnTo>
                      <a:pt x="40" y="98"/>
                    </a:lnTo>
                    <a:lnTo>
                      <a:pt x="0" y="51"/>
                    </a:lnTo>
                    <a:lnTo>
                      <a:pt x="15" y="34"/>
                    </a:lnTo>
                    <a:lnTo>
                      <a:pt x="34" y="31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89" name="Freeform 63"/>
              <p:cNvSpPr>
                <a:spLocks/>
              </p:cNvSpPr>
              <p:nvPr/>
            </p:nvSpPr>
            <p:spPr bwMode="auto">
              <a:xfrm>
                <a:off x="2706828" y="3825786"/>
                <a:ext cx="58316" cy="85138"/>
              </a:xfrm>
              <a:custGeom>
                <a:avLst/>
                <a:gdLst/>
                <a:ahLst/>
                <a:cxnLst>
                  <a:cxn ang="0">
                    <a:pos x="46" y="0"/>
                  </a:cxn>
                  <a:cxn ang="0">
                    <a:pos x="54" y="8"/>
                  </a:cxn>
                  <a:cxn ang="0">
                    <a:pos x="63" y="15"/>
                  </a:cxn>
                  <a:cxn ang="0">
                    <a:pos x="71" y="23"/>
                  </a:cxn>
                  <a:cxn ang="0">
                    <a:pos x="79" y="31"/>
                  </a:cxn>
                  <a:cxn ang="0">
                    <a:pos x="77" y="40"/>
                  </a:cxn>
                  <a:cxn ang="0">
                    <a:pos x="76" y="49"/>
                  </a:cxn>
                  <a:cxn ang="0">
                    <a:pos x="75" y="60"/>
                  </a:cxn>
                  <a:cxn ang="0">
                    <a:pos x="74" y="70"/>
                  </a:cxn>
                  <a:cxn ang="0">
                    <a:pos x="71" y="74"/>
                  </a:cxn>
                  <a:cxn ang="0">
                    <a:pos x="67" y="78"/>
                  </a:cxn>
                  <a:cxn ang="0">
                    <a:pos x="64" y="82"/>
                  </a:cxn>
                  <a:cxn ang="0">
                    <a:pos x="59" y="86"/>
                  </a:cxn>
                  <a:cxn ang="0">
                    <a:pos x="54" y="87"/>
                  </a:cxn>
                  <a:cxn ang="0">
                    <a:pos x="49" y="88"/>
                  </a:cxn>
                  <a:cxn ang="0">
                    <a:pos x="44" y="90"/>
                  </a:cxn>
                  <a:cxn ang="0">
                    <a:pos x="38" y="91"/>
                  </a:cxn>
                  <a:cxn ang="0">
                    <a:pos x="34" y="85"/>
                  </a:cxn>
                  <a:cxn ang="0">
                    <a:pos x="29" y="80"/>
                  </a:cxn>
                  <a:cxn ang="0">
                    <a:pos x="24" y="75"/>
                  </a:cxn>
                  <a:cxn ang="0">
                    <a:pos x="20" y="69"/>
                  </a:cxn>
                  <a:cxn ang="0">
                    <a:pos x="14" y="64"/>
                  </a:cxn>
                  <a:cxn ang="0">
                    <a:pos x="10" y="59"/>
                  </a:cxn>
                  <a:cxn ang="0">
                    <a:pos x="5" y="53"/>
                  </a:cxn>
                  <a:cxn ang="0">
                    <a:pos x="0" y="47"/>
                  </a:cxn>
                  <a:cxn ang="0">
                    <a:pos x="4" y="42"/>
                  </a:cxn>
                  <a:cxn ang="0">
                    <a:pos x="7" y="39"/>
                  </a:cxn>
                  <a:cxn ang="0">
                    <a:pos x="11" y="36"/>
                  </a:cxn>
                  <a:cxn ang="0">
                    <a:pos x="14" y="31"/>
                  </a:cxn>
                  <a:cxn ang="0">
                    <a:pos x="19" y="30"/>
                  </a:cxn>
                  <a:cxn ang="0">
                    <a:pos x="23" y="29"/>
                  </a:cxn>
                  <a:cxn ang="0">
                    <a:pos x="28" y="29"/>
                  </a:cxn>
                  <a:cxn ang="0">
                    <a:pos x="33" y="27"/>
                  </a:cxn>
                  <a:cxn ang="0">
                    <a:pos x="36" y="21"/>
                  </a:cxn>
                  <a:cxn ang="0">
                    <a:pos x="39" y="14"/>
                  </a:cxn>
                  <a:cxn ang="0">
                    <a:pos x="43" y="7"/>
                  </a:cxn>
                  <a:cxn ang="0">
                    <a:pos x="46" y="0"/>
                  </a:cxn>
                </a:cxnLst>
                <a:rect l="0" t="0" r="r" b="b"/>
                <a:pathLst>
                  <a:path w="79" h="91">
                    <a:moveTo>
                      <a:pt x="46" y="0"/>
                    </a:moveTo>
                    <a:lnTo>
                      <a:pt x="54" y="8"/>
                    </a:lnTo>
                    <a:lnTo>
                      <a:pt x="63" y="15"/>
                    </a:lnTo>
                    <a:lnTo>
                      <a:pt x="71" y="23"/>
                    </a:lnTo>
                    <a:lnTo>
                      <a:pt x="79" y="31"/>
                    </a:lnTo>
                    <a:lnTo>
                      <a:pt x="77" y="40"/>
                    </a:lnTo>
                    <a:lnTo>
                      <a:pt x="76" y="49"/>
                    </a:lnTo>
                    <a:lnTo>
                      <a:pt x="75" y="60"/>
                    </a:lnTo>
                    <a:lnTo>
                      <a:pt x="74" y="70"/>
                    </a:lnTo>
                    <a:lnTo>
                      <a:pt x="71" y="74"/>
                    </a:lnTo>
                    <a:lnTo>
                      <a:pt x="67" y="78"/>
                    </a:lnTo>
                    <a:lnTo>
                      <a:pt x="64" y="82"/>
                    </a:lnTo>
                    <a:lnTo>
                      <a:pt x="59" y="86"/>
                    </a:lnTo>
                    <a:lnTo>
                      <a:pt x="54" y="87"/>
                    </a:lnTo>
                    <a:lnTo>
                      <a:pt x="49" y="88"/>
                    </a:lnTo>
                    <a:lnTo>
                      <a:pt x="44" y="90"/>
                    </a:lnTo>
                    <a:lnTo>
                      <a:pt x="38" y="91"/>
                    </a:lnTo>
                    <a:lnTo>
                      <a:pt x="34" y="85"/>
                    </a:lnTo>
                    <a:lnTo>
                      <a:pt x="29" y="80"/>
                    </a:lnTo>
                    <a:lnTo>
                      <a:pt x="24" y="75"/>
                    </a:lnTo>
                    <a:lnTo>
                      <a:pt x="20" y="69"/>
                    </a:lnTo>
                    <a:lnTo>
                      <a:pt x="14" y="64"/>
                    </a:lnTo>
                    <a:lnTo>
                      <a:pt x="10" y="59"/>
                    </a:lnTo>
                    <a:lnTo>
                      <a:pt x="5" y="53"/>
                    </a:lnTo>
                    <a:lnTo>
                      <a:pt x="0" y="47"/>
                    </a:lnTo>
                    <a:lnTo>
                      <a:pt x="4" y="42"/>
                    </a:lnTo>
                    <a:lnTo>
                      <a:pt x="7" y="39"/>
                    </a:lnTo>
                    <a:lnTo>
                      <a:pt x="11" y="36"/>
                    </a:lnTo>
                    <a:lnTo>
                      <a:pt x="14" y="31"/>
                    </a:lnTo>
                    <a:lnTo>
                      <a:pt x="19" y="30"/>
                    </a:lnTo>
                    <a:lnTo>
                      <a:pt x="23" y="29"/>
                    </a:lnTo>
                    <a:lnTo>
                      <a:pt x="28" y="29"/>
                    </a:lnTo>
                    <a:lnTo>
                      <a:pt x="33" y="27"/>
                    </a:lnTo>
                    <a:lnTo>
                      <a:pt x="36" y="21"/>
                    </a:lnTo>
                    <a:lnTo>
                      <a:pt x="39" y="14"/>
                    </a:lnTo>
                    <a:lnTo>
                      <a:pt x="43" y="7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9070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90" name="Freeform 64"/>
              <p:cNvSpPr>
                <a:spLocks/>
              </p:cNvSpPr>
              <p:nvPr/>
            </p:nvSpPr>
            <p:spPr bwMode="auto">
              <a:xfrm>
                <a:off x="2708324" y="3827677"/>
                <a:ext cx="55325" cy="81354"/>
              </a:xfrm>
              <a:custGeom>
                <a:avLst/>
                <a:gdLst/>
                <a:ahLst/>
                <a:cxnLst>
                  <a:cxn ang="0">
                    <a:pos x="44" y="0"/>
                  </a:cxn>
                  <a:cxn ang="0">
                    <a:pos x="52" y="8"/>
                  </a:cxn>
                  <a:cxn ang="0">
                    <a:pos x="59" y="15"/>
                  </a:cxn>
                  <a:cxn ang="0">
                    <a:pos x="65" y="22"/>
                  </a:cxn>
                  <a:cxn ang="0">
                    <a:pos x="73" y="30"/>
                  </a:cxn>
                  <a:cxn ang="0">
                    <a:pos x="72" y="39"/>
                  </a:cxn>
                  <a:cxn ang="0">
                    <a:pos x="72" y="47"/>
                  </a:cxn>
                  <a:cxn ang="0">
                    <a:pos x="71" y="57"/>
                  </a:cxn>
                  <a:cxn ang="0">
                    <a:pos x="70" y="66"/>
                  </a:cxn>
                  <a:cxn ang="0">
                    <a:pos x="67" y="70"/>
                  </a:cxn>
                  <a:cxn ang="0">
                    <a:pos x="63" y="74"/>
                  </a:cxn>
                  <a:cxn ang="0">
                    <a:pos x="59" y="78"/>
                  </a:cxn>
                  <a:cxn ang="0">
                    <a:pos x="55" y="82"/>
                  </a:cxn>
                  <a:cxn ang="0">
                    <a:pos x="50" y="83"/>
                  </a:cxn>
                  <a:cxn ang="0">
                    <a:pos x="46" y="84"/>
                  </a:cxn>
                  <a:cxn ang="0">
                    <a:pos x="40" y="85"/>
                  </a:cxn>
                  <a:cxn ang="0">
                    <a:pos x="35" y="86"/>
                  </a:cxn>
                  <a:cxn ang="0">
                    <a:pos x="31" y="81"/>
                  </a:cxn>
                  <a:cxn ang="0">
                    <a:pos x="26" y="76"/>
                  </a:cxn>
                  <a:cxn ang="0">
                    <a:pos x="22" y="70"/>
                  </a:cxn>
                  <a:cxn ang="0">
                    <a:pos x="18" y="66"/>
                  </a:cxn>
                  <a:cxn ang="0">
                    <a:pos x="14" y="60"/>
                  </a:cxn>
                  <a:cxn ang="0">
                    <a:pos x="9" y="55"/>
                  </a:cxn>
                  <a:cxn ang="0">
                    <a:pos x="4" y="50"/>
                  </a:cxn>
                  <a:cxn ang="0">
                    <a:pos x="0" y="45"/>
                  </a:cxn>
                  <a:cxn ang="0">
                    <a:pos x="3" y="42"/>
                  </a:cxn>
                  <a:cxn ang="0">
                    <a:pos x="7" y="37"/>
                  </a:cxn>
                  <a:cxn ang="0">
                    <a:pos x="9" y="34"/>
                  </a:cxn>
                  <a:cxn ang="0">
                    <a:pos x="12" y="30"/>
                  </a:cxn>
                  <a:cxn ang="0">
                    <a:pos x="17" y="29"/>
                  </a:cxn>
                  <a:cxn ang="0">
                    <a:pos x="22" y="28"/>
                  </a:cxn>
                  <a:cxn ang="0">
                    <a:pos x="25" y="28"/>
                  </a:cxn>
                  <a:cxn ang="0">
                    <a:pos x="30" y="27"/>
                  </a:cxn>
                  <a:cxn ang="0">
                    <a:pos x="33" y="20"/>
                  </a:cxn>
                  <a:cxn ang="0">
                    <a:pos x="37" y="13"/>
                  </a:cxn>
                  <a:cxn ang="0">
                    <a:pos x="40" y="7"/>
                  </a:cxn>
                  <a:cxn ang="0">
                    <a:pos x="44" y="0"/>
                  </a:cxn>
                </a:cxnLst>
                <a:rect l="0" t="0" r="r" b="b"/>
                <a:pathLst>
                  <a:path w="73" h="86">
                    <a:moveTo>
                      <a:pt x="44" y="0"/>
                    </a:moveTo>
                    <a:lnTo>
                      <a:pt x="52" y="8"/>
                    </a:lnTo>
                    <a:lnTo>
                      <a:pt x="59" y="15"/>
                    </a:lnTo>
                    <a:lnTo>
                      <a:pt x="65" y="22"/>
                    </a:lnTo>
                    <a:lnTo>
                      <a:pt x="73" y="30"/>
                    </a:lnTo>
                    <a:lnTo>
                      <a:pt x="72" y="39"/>
                    </a:lnTo>
                    <a:lnTo>
                      <a:pt x="72" y="47"/>
                    </a:lnTo>
                    <a:lnTo>
                      <a:pt x="71" y="57"/>
                    </a:lnTo>
                    <a:lnTo>
                      <a:pt x="70" y="66"/>
                    </a:lnTo>
                    <a:lnTo>
                      <a:pt x="67" y="70"/>
                    </a:lnTo>
                    <a:lnTo>
                      <a:pt x="63" y="74"/>
                    </a:lnTo>
                    <a:lnTo>
                      <a:pt x="59" y="78"/>
                    </a:lnTo>
                    <a:lnTo>
                      <a:pt x="55" y="82"/>
                    </a:lnTo>
                    <a:lnTo>
                      <a:pt x="50" y="83"/>
                    </a:lnTo>
                    <a:lnTo>
                      <a:pt x="46" y="84"/>
                    </a:lnTo>
                    <a:lnTo>
                      <a:pt x="40" y="85"/>
                    </a:lnTo>
                    <a:lnTo>
                      <a:pt x="35" y="86"/>
                    </a:lnTo>
                    <a:lnTo>
                      <a:pt x="31" y="81"/>
                    </a:lnTo>
                    <a:lnTo>
                      <a:pt x="26" y="76"/>
                    </a:lnTo>
                    <a:lnTo>
                      <a:pt x="22" y="70"/>
                    </a:lnTo>
                    <a:lnTo>
                      <a:pt x="18" y="66"/>
                    </a:lnTo>
                    <a:lnTo>
                      <a:pt x="14" y="60"/>
                    </a:lnTo>
                    <a:lnTo>
                      <a:pt x="9" y="55"/>
                    </a:lnTo>
                    <a:lnTo>
                      <a:pt x="4" y="50"/>
                    </a:lnTo>
                    <a:lnTo>
                      <a:pt x="0" y="45"/>
                    </a:lnTo>
                    <a:lnTo>
                      <a:pt x="3" y="42"/>
                    </a:lnTo>
                    <a:lnTo>
                      <a:pt x="7" y="37"/>
                    </a:lnTo>
                    <a:lnTo>
                      <a:pt x="9" y="34"/>
                    </a:lnTo>
                    <a:lnTo>
                      <a:pt x="12" y="30"/>
                    </a:lnTo>
                    <a:lnTo>
                      <a:pt x="17" y="29"/>
                    </a:lnTo>
                    <a:lnTo>
                      <a:pt x="22" y="28"/>
                    </a:lnTo>
                    <a:lnTo>
                      <a:pt x="25" y="28"/>
                    </a:lnTo>
                    <a:lnTo>
                      <a:pt x="30" y="27"/>
                    </a:lnTo>
                    <a:lnTo>
                      <a:pt x="33" y="20"/>
                    </a:lnTo>
                    <a:lnTo>
                      <a:pt x="37" y="13"/>
                    </a:lnTo>
                    <a:lnTo>
                      <a:pt x="40" y="7"/>
                    </a:ln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F711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91" name="Freeform 65"/>
              <p:cNvSpPr>
                <a:spLocks/>
              </p:cNvSpPr>
              <p:nvPr/>
            </p:nvSpPr>
            <p:spPr bwMode="auto">
              <a:xfrm>
                <a:off x="2711315" y="3829569"/>
                <a:ext cx="52335" cy="77570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49" y="7"/>
                  </a:cxn>
                  <a:cxn ang="0">
                    <a:pos x="56" y="14"/>
                  </a:cxn>
                  <a:cxn ang="0">
                    <a:pos x="62" y="21"/>
                  </a:cxn>
                  <a:cxn ang="0">
                    <a:pos x="69" y="29"/>
                  </a:cxn>
                  <a:cxn ang="0">
                    <a:pos x="68" y="37"/>
                  </a:cxn>
                  <a:cxn ang="0">
                    <a:pos x="68" y="45"/>
                  </a:cxn>
                  <a:cxn ang="0">
                    <a:pos x="67" y="53"/>
                  </a:cxn>
                  <a:cxn ang="0">
                    <a:pos x="66" y="63"/>
                  </a:cxn>
                  <a:cxn ang="0">
                    <a:pos x="62" y="67"/>
                  </a:cxn>
                  <a:cxn ang="0">
                    <a:pos x="59" y="71"/>
                  </a:cxn>
                  <a:cxn ang="0">
                    <a:pos x="56" y="74"/>
                  </a:cxn>
                  <a:cxn ang="0">
                    <a:pos x="52" y="78"/>
                  </a:cxn>
                  <a:cxn ang="0">
                    <a:pos x="47" y="79"/>
                  </a:cxn>
                  <a:cxn ang="0">
                    <a:pos x="43" y="80"/>
                  </a:cxn>
                  <a:cxn ang="0">
                    <a:pos x="38" y="81"/>
                  </a:cxn>
                  <a:cxn ang="0">
                    <a:pos x="34" y="82"/>
                  </a:cxn>
                  <a:cxn ang="0">
                    <a:pos x="26" y="73"/>
                  </a:cxn>
                  <a:cxn ang="0">
                    <a:pos x="17" y="63"/>
                  </a:cxn>
                  <a:cxn ang="0">
                    <a:pos x="8" y="52"/>
                  </a:cxn>
                  <a:cxn ang="0">
                    <a:pos x="0" y="43"/>
                  </a:cxn>
                  <a:cxn ang="0">
                    <a:pos x="3" y="40"/>
                  </a:cxn>
                  <a:cxn ang="0">
                    <a:pos x="6" y="36"/>
                  </a:cxn>
                  <a:cxn ang="0">
                    <a:pos x="9" y="33"/>
                  </a:cxn>
                  <a:cxn ang="0">
                    <a:pos x="12" y="28"/>
                  </a:cxn>
                  <a:cxn ang="0">
                    <a:pos x="16" y="28"/>
                  </a:cxn>
                  <a:cxn ang="0">
                    <a:pos x="21" y="27"/>
                  </a:cxn>
                  <a:cxn ang="0">
                    <a:pos x="24" y="27"/>
                  </a:cxn>
                  <a:cxn ang="0">
                    <a:pos x="29" y="26"/>
                  </a:cxn>
                  <a:cxn ang="0">
                    <a:pos x="31" y="20"/>
                  </a:cxn>
                  <a:cxn ang="0">
                    <a:pos x="35" y="13"/>
                  </a:cxn>
                  <a:cxn ang="0">
                    <a:pos x="38" y="6"/>
                  </a:cxn>
                  <a:cxn ang="0">
                    <a:pos x="42" y="0"/>
                  </a:cxn>
                </a:cxnLst>
                <a:rect l="0" t="0" r="r" b="b"/>
                <a:pathLst>
                  <a:path w="69" h="82">
                    <a:moveTo>
                      <a:pt x="42" y="0"/>
                    </a:moveTo>
                    <a:lnTo>
                      <a:pt x="49" y="7"/>
                    </a:lnTo>
                    <a:lnTo>
                      <a:pt x="56" y="14"/>
                    </a:lnTo>
                    <a:lnTo>
                      <a:pt x="62" y="21"/>
                    </a:lnTo>
                    <a:lnTo>
                      <a:pt x="69" y="29"/>
                    </a:lnTo>
                    <a:lnTo>
                      <a:pt x="68" y="37"/>
                    </a:lnTo>
                    <a:lnTo>
                      <a:pt x="68" y="45"/>
                    </a:lnTo>
                    <a:lnTo>
                      <a:pt x="67" y="53"/>
                    </a:lnTo>
                    <a:lnTo>
                      <a:pt x="66" y="63"/>
                    </a:lnTo>
                    <a:lnTo>
                      <a:pt x="62" y="67"/>
                    </a:lnTo>
                    <a:lnTo>
                      <a:pt x="59" y="71"/>
                    </a:lnTo>
                    <a:lnTo>
                      <a:pt x="56" y="74"/>
                    </a:lnTo>
                    <a:lnTo>
                      <a:pt x="52" y="78"/>
                    </a:lnTo>
                    <a:lnTo>
                      <a:pt x="47" y="79"/>
                    </a:lnTo>
                    <a:lnTo>
                      <a:pt x="43" y="80"/>
                    </a:lnTo>
                    <a:lnTo>
                      <a:pt x="38" y="81"/>
                    </a:lnTo>
                    <a:lnTo>
                      <a:pt x="34" y="82"/>
                    </a:lnTo>
                    <a:lnTo>
                      <a:pt x="26" y="73"/>
                    </a:lnTo>
                    <a:lnTo>
                      <a:pt x="17" y="63"/>
                    </a:lnTo>
                    <a:lnTo>
                      <a:pt x="8" y="52"/>
                    </a:lnTo>
                    <a:lnTo>
                      <a:pt x="0" y="43"/>
                    </a:lnTo>
                    <a:lnTo>
                      <a:pt x="3" y="40"/>
                    </a:lnTo>
                    <a:lnTo>
                      <a:pt x="6" y="36"/>
                    </a:lnTo>
                    <a:lnTo>
                      <a:pt x="9" y="33"/>
                    </a:lnTo>
                    <a:lnTo>
                      <a:pt x="12" y="28"/>
                    </a:lnTo>
                    <a:lnTo>
                      <a:pt x="16" y="28"/>
                    </a:lnTo>
                    <a:lnTo>
                      <a:pt x="21" y="27"/>
                    </a:lnTo>
                    <a:lnTo>
                      <a:pt x="24" y="27"/>
                    </a:lnTo>
                    <a:lnTo>
                      <a:pt x="29" y="26"/>
                    </a:lnTo>
                    <a:lnTo>
                      <a:pt x="31" y="20"/>
                    </a:lnTo>
                    <a:lnTo>
                      <a:pt x="35" y="13"/>
                    </a:lnTo>
                    <a:lnTo>
                      <a:pt x="38" y="6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F2192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92" name="Freeform 66"/>
              <p:cNvSpPr>
                <a:spLocks/>
              </p:cNvSpPr>
              <p:nvPr/>
            </p:nvSpPr>
            <p:spPr bwMode="auto">
              <a:xfrm>
                <a:off x="2712810" y="3831461"/>
                <a:ext cx="50839" cy="73787"/>
              </a:xfrm>
              <a:custGeom>
                <a:avLst/>
                <a:gdLst/>
                <a:ahLst/>
                <a:cxnLst>
                  <a:cxn ang="0">
                    <a:pos x="39" y="0"/>
                  </a:cxn>
                  <a:cxn ang="0">
                    <a:pos x="46" y="8"/>
                  </a:cxn>
                  <a:cxn ang="0">
                    <a:pos x="53" y="15"/>
                  </a:cxn>
                  <a:cxn ang="0">
                    <a:pos x="59" y="21"/>
                  </a:cxn>
                  <a:cxn ang="0">
                    <a:pos x="66" y="27"/>
                  </a:cxn>
                  <a:cxn ang="0">
                    <a:pos x="65" y="35"/>
                  </a:cxn>
                  <a:cxn ang="0">
                    <a:pos x="64" y="43"/>
                  </a:cxn>
                  <a:cxn ang="0">
                    <a:pos x="63" y="51"/>
                  </a:cxn>
                  <a:cxn ang="0">
                    <a:pos x="62" y="59"/>
                  </a:cxn>
                  <a:cxn ang="0">
                    <a:pos x="59" y="63"/>
                  </a:cxn>
                  <a:cxn ang="0">
                    <a:pos x="56" y="66"/>
                  </a:cxn>
                  <a:cxn ang="0">
                    <a:pos x="53" y="70"/>
                  </a:cxn>
                  <a:cxn ang="0">
                    <a:pos x="49" y="73"/>
                  </a:cxn>
                  <a:cxn ang="0">
                    <a:pos x="44" y="74"/>
                  </a:cxn>
                  <a:cxn ang="0">
                    <a:pos x="41" y="76"/>
                  </a:cxn>
                  <a:cxn ang="0">
                    <a:pos x="36" y="77"/>
                  </a:cxn>
                  <a:cxn ang="0">
                    <a:pos x="32" y="78"/>
                  </a:cxn>
                  <a:cxn ang="0">
                    <a:pos x="24" y="69"/>
                  </a:cxn>
                  <a:cxn ang="0">
                    <a:pos x="16" y="59"/>
                  </a:cxn>
                  <a:cxn ang="0">
                    <a:pos x="8" y="50"/>
                  </a:cxn>
                  <a:cxn ang="0">
                    <a:pos x="0" y="41"/>
                  </a:cxn>
                  <a:cxn ang="0">
                    <a:pos x="3" y="38"/>
                  </a:cxn>
                  <a:cxn ang="0">
                    <a:pos x="5" y="34"/>
                  </a:cxn>
                  <a:cxn ang="0">
                    <a:pos x="9" y="31"/>
                  </a:cxn>
                  <a:cxn ang="0">
                    <a:pos x="11" y="27"/>
                  </a:cxn>
                  <a:cxn ang="0">
                    <a:pos x="16" y="26"/>
                  </a:cxn>
                  <a:cxn ang="0">
                    <a:pos x="19" y="26"/>
                  </a:cxn>
                  <a:cxn ang="0">
                    <a:pos x="23" y="26"/>
                  </a:cxn>
                  <a:cxn ang="0">
                    <a:pos x="27" y="25"/>
                  </a:cxn>
                  <a:cxn ang="0">
                    <a:pos x="29" y="19"/>
                  </a:cxn>
                  <a:cxn ang="0">
                    <a:pos x="33" y="12"/>
                  </a:cxn>
                  <a:cxn ang="0">
                    <a:pos x="36" y="6"/>
                  </a:cxn>
                  <a:cxn ang="0">
                    <a:pos x="39" y="0"/>
                  </a:cxn>
                </a:cxnLst>
                <a:rect l="0" t="0" r="r" b="b"/>
                <a:pathLst>
                  <a:path w="66" h="78">
                    <a:moveTo>
                      <a:pt x="39" y="0"/>
                    </a:moveTo>
                    <a:lnTo>
                      <a:pt x="46" y="8"/>
                    </a:lnTo>
                    <a:lnTo>
                      <a:pt x="53" y="15"/>
                    </a:lnTo>
                    <a:lnTo>
                      <a:pt x="59" y="21"/>
                    </a:lnTo>
                    <a:lnTo>
                      <a:pt x="66" y="27"/>
                    </a:lnTo>
                    <a:lnTo>
                      <a:pt x="65" y="35"/>
                    </a:lnTo>
                    <a:lnTo>
                      <a:pt x="64" y="43"/>
                    </a:lnTo>
                    <a:lnTo>
                      <a:pt x="63" y="51"/>
                    </a:lnTo>
                    <a:lnTo>
                      <a:pt x="62" y="59"/>
                    </a:lnTo>
                    <a:lnTo>
                      <a:pt x="59" y="63"/>
                    </a:lnTo>
                    <a:lnTo>
                      <a:pt x="56" y="66"/>
                    </a:lnTo>
                    <a:lnTo>
                      <a:pt x="53" y="70"/>
                    </a:lnTo>
                    <a:lnTo>
                      <a:pt x="49" y="73"/>
                    </a:lnTo>
                    <a:lnTo>
                      <a:pt x="44" y="74"/>
                    </a:lnTo>
                    <a:lnTo>
                      <a:pt x="41" y="76"/>
                    </a:lnTo>
                    <a:lnTo>
                      <a:pt x="36" y="77"/>
                    </a:lnTo>
                    <a:lnTo>
                      <a:pt x="32" y="78"/>
                    </a:lnTo>
                    <a:lnTo>
                      <a:pt x="24" y="69"/>
                    </a:lnTo>
                    <a:lnTo>
                      <a:pt x="16" y="59"/>
                    </a:lnTo>
                    <a:lnTo>
                      <a:pt x="8" y="50"/>
                    </a:lnTo>
                    <a:lnTo>
                      <a:pt x="0" y="41"/>
                    </a:lnTo>
                    <a:lnTo>
                      <a:pt x="3" y="38"/>
                    </a:lnTo>
                    <a:lnTo>
                      <a:pt x="5" y="34"/>
                    </a:lnTo>
                    <a:lnTo>
                      <a:pt x="9" y="31"/>
                    </a:lnTo>
                    <a:lnTo>
                      <a:pt x="11" y="27"/>
                    </a:lnTo>
                    <a:lnTo>
                      <a:pt x="16" y="26"/>
                    </a:lnTo>
                    <a:lnTo>
                      <a:pt x="19" y="26"/>
                    </a:lnTo>
                    <a:lnTo>
                      <a:pt x="23" y="26"/>
                    </a:lnTo>
                    <a:lnTo>
                      <a:pt x="27" y="25"/>
                    </a:lnTo>
                    <a:lnTo>
                      <a:pt x="29" y="19"/>
                    </a:lnTo>
                    <a:lnTo>
                      <a:pt x="33" y="12"/>
                    </a:lnTo>
                    <a:lnTo>
                      <a:pt x="36" y="6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ED21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93" name="Freeform 67"/>
              <p:cNvSpPr>
                <a:spLocks/>
              </p:cNvSpPr>
              <p:nvPr/>
            </p:nvSpPr>
            <p:spPr bwMode="auto">
              <a:xfrm>
                <a:off x="2715800" y="3835245"/>
                <a:ext cx="46354" cy="68110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43" y="7"/>
                  </a:cxn>
                  <a:cxn ang="0">
                    <a:pos x="50" y="13"/>
                  </a:cxn>
                  <a:cxn ang="0">
                    <a:pos x="55" y="20"/>
                  </a:cxn>
                  <a:cxn ang="0">
                    <a:pos x="62" y="25"/>
                  </a:cxn>
                  <a:cxn ang="0">
                    <a:pos x="61" y="33"/>
                  </a:cxn>
                  <a:cxn ang="0">
                    <a:pos x="61" y="40"/>
                  </a:cxn>
                  <a:cxn ang="0">
                    <a:pos x="60" y="47"/>
                  </a:cxn>
                  <a:cxn ang="0">
                    <a:pos x="59" y="55"/>
                  </a:cxn>
                  <a:cxn ang="0">
                    <a:pos x="55" y="59"/>
                  </a:cxn>
                  <a:cxn ang="0">
                    <a:pos x="53" y="62"/>
                  </a:cxn>
                  <a:cxn ang="0">
                    <a:pos x="50" y="66"/>
                  </a:cxn>
                  <a:cxn ang="0">
                    <a:pos x="46" y="68"/>
                  </a:cxn>
                  <a:cxn ang="0">
                    <a:pos x="43" y="69"/>
                  </a:cxn>
                  <a:cxn ang="0">
                    <a:pos x="38" y="70"/>
                  </a:cxn>
                  <a:cxn ang="0">
                    <a:pos x="35" y="71"/>
                  </a:cxn>
                  <a:cxn ang="0">
                    <a:pos x="30" y="73"/>
                  </a:cxn>
                  <a:cxn ang="0">
                    <a:pos x="23" y="63"/>
                  </a:cxn>
                  <a:cxn ang="0">
                    <a:pos x="15" y="55"/>
                  </a:cxn>
                  <a:cxn ang="0">
                    <a:pos x="8" y="46"/>
                  </a:cxn>
                  <a:cxn ang="0">
                    <a:pos x="0" y="38"/>
                  </a:cxn>
                  <a:cxn ang="0">
                    <a:pos x="2" y="35"/>
                  </a:cxn>
                  <a:cxn ang="0">
                    <a:pos x="6" y="31"/>
                  </a:cxn>
                  <a:cxn ang="0">
                    <a:pos x="8" y="29"/>
                  </a:cxn>
                  <a:cxn ang="0">
                    <a:pos x="10" y="25"/>
                  </a:cxn>
                  <a:cxn ang="0">
                    <a:pos x="15" y="24"/>
                  </a:cxn>
                  <a:cxn ang="0">
                    <a:pos x="18" y="24"/>
                  </a:cxn>
                  <a:cxn ang="0">
                    <a:pos x="22" y="23"/>
                  </a:cxn>
                  <a:cxn ang="0">
                    <a:pos x="25" y="23"/>
                  </a:cxn>
                  <a:cxn ang="0">
                    <a:pos x="28" y="17"/>
                  </a:cxn>
                  <a:cxn ang="0">
                    <a:pos x="31" y="12"/>
                  </a:cxn>
                  <a:cxn ang="0">
                    <a:pos x="35" y="6"/>
                  </a:cxn>
                  <a:cxn ang="0">
                    <a:pos x="37" y="0"/>
                  </a:cxn>
                </a:cxnLst>
                <a:rect l="0" t="0" r="r" b="b"/>
                <a:pathLst>
                  <a:path w="62" h="73">
                    <a:moveTo>
                      <a:pt x="37" y="0"/>
                    </a:moveTo>
                    <a:lnTo>
                      <a:pt x="43" y="7"/>
                    </a:lnTo>
                    <a:lnTo>
                      <a:pt x="50" y="13"/>
                    </a:lnTo>
                    <a:lnTo>
                      <a:pt x="55" y="20"/>
                    </a:lnTo>
                    <a:lnTo>
                      <a:pt x="62" y="25"/>
                    </a:lnTo>
                    <a:lnTo>
                      <a:pt x="61" y="33"/>
                    </a:lnTo>
                    <a:lnTo>
                      <a:pt x="61" y="40"/>
                    </a:lnTo>
                    <a:lnTo>
                      <a:pt x="60" y="47"/>
                    </a:lnTo>
                    <a:lnTo>
                      <a:pt x="59" y="55"/>
                    </a:lnTo>
                    <a:lnTo>
                      <a:pt x="55" y="59"/>
                    </a:lnTo>
                    <a:lnTo>
                      <a:pt x="53" y="62"/>
                    </a:lnTo>
                    <a:lnTo>
                      <a:pt x="50" y="66"/>
                    </a:lnTo>
                    <a:lnTo>
                      <a:pt x="46" y="68"/>
                    </a:lnTo>
                    <a:lnTo>
                      <a:pt x="43" y="69"/>
                    </a:lnTo>
                    <a:lnTo>
                      <a:pt x="38" y="70"/>
                    </a:lnTo>
                    <a:lnTo>
                      <a:pt x="35" y="71"/>
                    </a:lnTo>
                    <a:lnTo>
                      <a:pt x="30" y="73"/>
                    </a:lnTo>
                    <a:lnTo>
                      <a:pt x="23" y="63"/>
                    </a:lnTo>
                    <a:lnTo>
                      <a:pt x="15" y="55"/>
                    </a:lnTo>
                    <a:lnTo>
                      <a:pt x="8" y="46"/>
                    </a:lnTo>
                    <a:lnTo>
                      <a:pt x="0" y="38"/>
                    </a:lnTo>
                    <a:lnTo>
                      <a:pt x="2" y="35"/>
                    </a:lnTo>
                    <a:lnTo>
                      <a:pt x="6" y="31"/>
                    </a:lnTo>
                    <a:lnTo>
                      <a:pt x="8" y="29"/>
                    </a:lnTo>
                    <a:lnTo>
                      <a:pt x="10" y="25"/>
                    </a:lnTo>
                    <a:lnTo>
                      <a:pt x="15" y="24"/>
                    </a:lnTo>
                    <a:lnTo>
                      <a:pt x="18" y="24"/>
                    </a:lnTo>
                    <a:lnTo>
                      <a:pt x="22" y="23"/>
                    </a:lnTo>
                    <a:lnTo>
                      <a:pt x="25" y="23"/>
                    </a:lnTo>
                    <a:lnTo>
                      <a:pt x="28" y="17"/>
                    </a:lnTo>
                    <a:lnTo>
                      <a:pt x="31" y="12"/>
                    </a:lnTo>
                    <a:lnTo>
                      <a:pt x="35" y="6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EA2B3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94" name="Freeform 68"/>
              <p:cNvSpPr>
                <a:spLocks/>
              </p:cNvSpPr>
              <p:nvPr/>
            </p:nvSpPr>
            <p:spPr bwMode="auto">
              <a:xfrm>
                <a:off x="2718791" y="3837137"/>
                <a:ext cx="43363" cy="64326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40" y="6"/>
                  </a:cxn>
                  <a:cxn ang="0">
                    <a:pos x="47" y="12"/>
                  </a:cxn>
                  <a:cxn ang="0">
                    <a:pos x="52" y="18"/>
                  </a:cxn>
                  <a:cxn ang="0">
                    <a:pos x="58" y="24"/>
                  </a:cxn>
                  <a:cxn ang="0">
                    <a:pos x="57" y="30"/>
                  </a:cxn>
                  <a:cxn ang="0">
                    <a:pos x="57" y="37"/>
                  </a:cxn>
                  <a:cxn ang="0">
                    <a:pos x="56" y="44"/>
                  </a:cxn>
                  <a:cxn ang="0">
                    <a:pos x="55" y="51"/>
                  </a:cxn>
                  <a:cxn ang="0">
                    <a:pos x="52" y="55"/>
                  </a:cxn>
                  <a:cxn ang="0">
                    <a:pos x="49" y="57"/>
                  </a:cxn>
                  <a:cxn ang="0">
                    <a:pos x="47" y="60"/>
                  </a:cxn>
                  <a:cxn ang="0">
                    <a:pos x="43" y="64"/>
                  </a:cxn>
                  <a:cxn ang="0">
                    <a:pos x="40" y="65"/>
                  </a:cxn>
                  <a:cxn ang="0">
                    <a:pos x="36" y="65"/>
                  </a:cxn>
                  <a:cxn ang="0">
                    <a:pos x="33" y="66"/>
                  </a:cxn>
                  <a:cxn ang="0">
                    <a:pos x="28" y="67"/>
                  </a:cxn>
                  <a:cxn ang="0">
                    <a:pos x="21" y="59"/>
                  </a:cxn>
                  <a:cxn ang="0">
                    <a:pos x="14" y="51"/>
                  </a:cxn>
                  <a:cxn ang="0">
                    <a:pos x="7" y="43"/>
                  </a:cxn>
                  <a:cxn ang="0">
                    <a:pos x="0" y="35"/>
                  </a:cxn>
                  <a:cxn ang="0">
                    <a:pos x="3" y="32"/>
                  </a:cxn>
                  <a:cxn ang="0">
                    <a:pos x="6" y="29"/>
                  </a:cxn>
                  <a:cxn ang="0">
                    <a:pos x="8" y="26"/>
                  </a:cxn>
                  <a:cxn ang="0">
                    <a:pos x="11" y="24"/>
                  </a:cxn>
                  <a:cxn ang="0">
                    <a:pos x="14" y="22"/>
                  </a:cxn>
                  <a:cxn ang="0">
                    <a:pos x="18" y="22"/>
                  </a:cxn>
                  <a:cxn ang="0">
                    <a:pos x="20" y="21"/>
                  </a:cxn>
                  <a:cxn ang="0">
                    <a:pos x="23" y="21"/>
                  </a:cxn>
                  <a:cxn ang="0">
                    <a:pos x="26" y="15"/>
                  </a:cxn>
                  <a:cxn ang="0">
                    <a:pos x="29" y="11"/>
                  </a:cxn>
                  <a:cxn ang="0">
                    <a:pos x="32" y="5"/>
                  </a:cxn>
                  <a:cxn ang="0">
                    <a:pos x="34" y="0"/>
                  </a:cxn>
                </a:cxnLst>
                <a:rect l="0" t="0" r="r" b="b"/>
                <a:pathLst>
                  <a:path w="58" h="67">
                    <a:moveTo>
                      <a:pt x="34" y="0"/>
                    </a:moveTo>
                    <a:lnTo>
                      <a:pt x="40" y="6"/>
                    </a:lnTo>
                    <a:lnTo>
                      <a:pt x="47" y="12"/>
                    </a:lnTo>
                    <a:lnTo>
                      <a:pt x="52" y="18"/>
                    </a:lnTo>
                    <a:lnTo>
                      <a:pt x="58" y="24"/>
                    </a:lnTo>
                    <a:lnTo>
                      <a:pt x="57" y="30"/>
                    </a:lnTo>
                    <a:lnTo>
                      <a:pt x="57" y="37"/>
                    </a:lnTo>
                    <a:lnTo>
                      <a:pt x="56" y="44"/>
                    </a:lnTo>
                    <a:lnTo>
                      <a:pt x="55" y="51"/>
                    </a:lnTo>
                    <a:lnTo>
                      <a:pt x="52" y="55"/>
                    </a:lnTo>
                    <a:lnTo>
                      <a:pt x="49" y="57"/>
                    </a:lnTo>
                    <a:lnTo>
                      <a:pt x="47" y="60"/>
                    </a:lnTo>
                    <a:lnTo>
                      <a:pt x="43" y="64"/>
                    </a:lnTo>
                    <a:lnTo>
                      <a:pt x="40" y="65"/>
                    </a:lnTo>
                    <a:lnTo>
                      <a:pt x="36" y="65"/>
                    </a:lnTo>
                    <a:lnTo>
                      <a:pt x="33" y="66"/>
                    </a:lnTo>
                    <a:lnTo>
                      <a:pt x="28" y="67"/>
                    </a:lnTo>
                    <a:lnTo>
                      <a:pt x="21" y="59"/>
                    </a:lnTo>
                    <a:lnTo>
                      <a:pt x="14" y="51"/>
                    </a:lnTo>
                    <a:lnTo>
                      <a:pt x="7" y="43"/>
                    </a:lnTo>
                    <a:lnTo>
                      <a:pt x="0" y="35"/>
                    </a:lnTo>
                    <a:lnTo>
                      <a:pt x="3" y="32"/>
                    </a:lnTo>
                    <a:lnTo>
                      <a:pt x="6" y="29"/>
                    </a:lnTo>
                    <a:lnTo>
                      <a:pt x="8" y="26"/>
                    </a:lnTo>
                    <a:lnTo>
                      <a:pt x="11" y="24"/>
                    </a:lnTo>
                    <a:lnTo>
                      <a:pt x="14" y="22"/>
                    </a:lnTo>
                    <a:lnTo>
                      <a:pt x="18" y="22"/>
                    </a:lnTo>
                    <a:lnTo>
                      <a:pt x="20" y="21"/>
                    </a:lnTo>
                    <a:lnTo>
                      <a:pt x="23" y="21"/>
                    </a:lnTo>
                    <a:lnTo>
                      <a:pt x="26" y="15"/>
                    </a:lnTo>
                    <a:lnTo>
                      <a:pt x="29" y="11"/>
                    </a:lnTo>
                    <a:lnTo>
                      <a:pt x="32" y="5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rgbClr val="E53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95" name="Freeform 69"/>
              <p:cNvSpPr>
                <a:spLocks/>
              </p:cNvSpPr>
              <p:nvPr/>
            </p:nvSpPr>
            <p:spPr bwMode="auto">
              <a:xfrm>
                <a:off x="2720286" y="3839029"/>
                <a:ext cx="40372" cy="58651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37" y="4"/>
                  </a:cxn>
                  <a:cxn ang="0">
                    <a:pos x="43" y="10"/>
                  </a:cxn>
                  <a:cxn ang="0">
                    <a:pos x="47" y="15"/>
                  </a:cxn>
                  <a:cxn ang="0">
                    <a:pos x="53" y="21"/>
                  </a:cxn>
                  <a:cxn ang="0">
                    <a:pos x="52" y="27"/>
                  </a:cxn>
                  <a:cxn ang="0">
                    <a:pos x="52" y="33"/>
                  </a:cxn>
                  <a:cxn ang="0">
                    <a:pos x="51" y="40"/>
                  </a:cxn>
                  <a:cxn ang="0">
                    <a:pos x="49" y="47"/>
                  </a:cxn>
                  <a:cxn ang="0">
                    <a:pos x="47" y="49"/>
                  </a:cxn>
                  <a:cxn ang="0">
                    <a:pos x="45" y="53"/>
                  </a:cxn>
                  <a:cxn ang="0">
                    <a:pos x="41" y="55"/>
                  </a:cxn>
                  <a:cxn ang="0">
                    <a:pos x="39" y="59"/>
                  </a:cxn>
                  <a:cxn ang="0">
                    <a:pos x="36" y="60"/>
                  </a:cxn>
                  <a:cxn ang="0">
                    <a:pos x="32" y="60"/>
                  </a:cxn>
                  <a:cxn ang="0">
                    <a:pos x="29" y="61"/>
                  </a:cxn>
                  <a:cxn ang="0">
                    <a:pos x="25" y="62"/>
                  </a:cxn>
                  <a:cxn ang="0">
                    <a:pos x="19" y="54"/>
                  </a:cxn>
                  <a:cxn ang="0">
                    <a:pos x="13" y="47"/>
                  </a:cxn>
                  <a:cxn ang="0">
                    <a:pos x="6" y="40"/>
                  </a:cxn>
                  <a:cxn ang="0">
                    <a:pos x="0" y="32"/>
                  </a:cxn>
                  <a:cxn ang="0">
                    <a:pos x="2" y="30"/>
                  </a:cxn>
                  <a:cxn ang="0">
                    <a:pos x="4" y="26"/>
                  </a:cxn>
                  <a:cxn ang="0">
                    <a:pos x="7" y="23"/>
                  </a:cxn>
                  <a:cxn ang="0">
                    <a:pos x="9" y="21"/>
                  </a:cxn>
                  <a:cxn ang="0">
                    <a:pos x="11" y="21"/>
                  </a:cxn>
                  <a:cxn ang="0">
                    <a:pos x="15" y="19"/>
                  </a:cxn>
                  <a:cxn ang="0">
                    <a:pos x="18" y="19"/>
                  </a:cxn>
                  <a:cxn ang="0">
                    <a:pos x="22" y="19"/>
                  </a:cxn>
                  <a:cxn ang="0">
                    <a:pos x="24" y="15"/>
                  </a:cxn>
                  <a:cxn ang="0">
                    <a:pos x="26" y="9"/>
                  </a:cxn>
                  <a:cxn ang="0">
                    <a:pos x="29" y="4"/>
                  </a:cxn>
                  <a:cxn ang="0">
                    <a:pos x="31" y="0"/>
                  </a:cxn>
                </a:cxnLst>
                <a:rect l="0" t="0" r="r" b="b"/>
                <a:pathLst>
                  <a:path w="53" h="62">
                    <a:moveTo>
                      <a:pt x="31" y="0"/>
                    </a:moveTo>
                    <a:lnTo>
                      <a:pt x="37" y="4"/>
                    </a:lnTo>
                    <a:lnTo>
                      <a:pt x="43" y="10"/>
                    </a:lnTo>
                    <a:lnTo>
                      <a:pt x="47" y="15"/>
                    </a:lnTo>
                    <a:lnTo>
                      <a:pt x="53" y="21"/>
                    </a:lnTo>
                    <a:lnTo>
                      <a:pt x="52" y="27"/>
                    </a:lnTo>
                    <a:lnTo>
                      <a:pt x="52" y="33"/>
                    </a:lnTo>
                    <a:lnTo>
                      <a:pt x="51" y="40"/>
                    </a:lnTo>
                    <a:lnTo>
                      <a:pt x="49" y="47"/>
                    </a:lnTo>
                    <a:lnTo>
                      <a:pt x="47" y="49"/>
                    </a:lnTo>
                    <a:lnTo>
                      <a:pt x="45" y="53"/>
                    </a:lnTo>
                    <a:lnTo>
                      <a:pt x="41" y="55"/>
                    </a:lnTo>
                    <a:lnTo>
                      <a:pt x="39" y="59"/>
                    </a:lnTo>
                    <a:lnTo>
                      <a:pt x="36" y="60"/>
                    </a:lnTo>
                    <a:lnTo>
                      <a:pt x="32" y="60"/>
                    </a:lnTo>
                    <a:lnTo>
                      <a:pt x="29" y="61"/>
                    </a:lnTo>
                    <a:lnTo>
                      <a:pt x="25" y="62"/>
                    </a:lnTo>
                    <a:lnTo>
                      <a:pt x="19" y="54"/>
                    </a:lnTo>
                    <a:lnTo>
                      <a:pt x="13" y="47"/>
                    </a:lnTo>
                    <a:lnTo>
                      <a:pt x="6" y="40"/>
                    </a:lnTo>
                    <a:lnTo>
                      <a:pt x="0" y="32"/>
                    </a:lnTo>
                    <a:lnTo>
                      <a:pt x="2" y="30"/>
                    </a:lnTo>
                    <a:lnTo>
                      <a:pt x="4" y="26"/>
                    </a:lnTo>
                    <a:lnTo>
                      <a:pt x="7" y="23"/>
                    </a:lnTo>
                    <a:lnTo>
                      <a:pt x="9" y="21"/>
                    </a:lnTo>
                    <a:lnTo>
                      <a:pt x="11" y="21"/>
                    </a:lnTo>
                    <a:lnTo>
                      <a:pt x="15" y="19"/>
                    </a:lnTo>
                    <a:lnTo>
                      <a:pt x="18" y="19"/>
                    </a:lnTo>
                    <a:lnTo>
                      <a:pt x="22" y="19"/>
                    </a:lnTo>
                    <a:lnTo>
                      <a:pt x="24" y="15"/>
                    </a:lnTo>
                    <a:lnTo>
                      <a:pt x="26" y="9"/>
                    </a:lnTo>
                    <a:lnTo>
                      <a:pt x="29" y="4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E03A5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96" name="Freeform 70"/>
              <p:cNvSpPr>
                <a:spLocks/>
              </p:cNvSpPr>
              <p:nvPr/>
            </p:nvSpPr>
            <p:spPr bwMode="auto">
              <a:xfrm>
                <a:off x="2723277" y="3842813"/>
                <a:ext cx="35886" cy="5297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34" y="5"/>
                  </a:cxn>
                  <a:cxn ang="0">
                    <a:pos x="38" y="9"/>
                  </a:cxn>
                  <a:cxn ang="0">
                    <a:pos x="44" y="15"/>
                  </a:cxn>
                  <a:cxn ang="0">
                    <a:pos x="49" y="20"/>
                  </a:cxn>
                  <a:cxn ang="0">
                    <a:pos x="48" y="25"/>
                  </a:cxn>
                  <a:cxn ang="0">
                    <a:pos x="48" y="31"/>
                  </a:cxn>
                  <a:cxn ang="0">
                    <a:pos x="48" y="37"/>
                  </a:cxn>
                  <a:cxn ang="0">
                    <a:pos x="46" y="44"/>
                  </a:cxn>
                  <a:cxn ang="0">
                    <a:pos x="44" y="46"/>
                  </a:cxn>
                  <a:cxn ang="0">
                    <a:pos x="42" y="48"/>
                  </a:cxn>
                  <a:cxn ang="0">
                    <a:pos x="38" y="52"/>
                  </a:cxn>
                  <a:cxn ang="0">
                    <a:pos x="36" y="54"/>
                  </a:cxn>
                  <a:cxn ang="0">
                    <a:pos x="34" y="55"/>
                  </a:cxn>
                  <a:cxn ang="0">
                    <a:pos x="30" y="55"/>
                  </a:cxn>
                  <a:cxn ang="0">
                    <a:pos x="27" y="57"/>
                  </a:cxn>
                  <a:cxn ang="0">
                    <a:pos x="23" y="58"/>
                  </a:cxn>
                  <a:cxn ang="0">
                    <a:pos x="18" y="51"/>
                  </a:cxn>
                  <a:cxn ang="0">
                    <a:pos x="12" y="44"/>
                  </a:cxn>
                  <a:cxn ang="0">
                    <a:pos x="6" y="37"/>
                  </a:cxn>
                  <a:cxn ang="0">
                    <a:pos x="0" y="30"/>
                  </a:cxn>
                  <a:cxn ang="0">
                    <a:pos x="3" y="28"/>
                  </a:cxn>
                  <a:cxn ang="0">
                    <a:pos x="5" y="24"/>
                  </a:cxn>
                  <a:cxn ang="0">
                    <a:pos x="6" y="22"/>
                  </a:cxn>
                  <a:cxn ang="0">
                    <a:pos x="8" y="20"/>
                  </a:cxn>
                  <a:cxn ang="0">
                    <a:pos x="11" y="19"/>
                  </a:cxn>
                  <a:cxn ang="0">
                    <a:pos x="14" y="19"/>
                  </a:cxn>
                  <a:cxn ang="0">
                    <a:pos x="18" y="19"/>
                  </a:cxn>
                  <a:cxn ang="0">
                    <a:pos x="20" y="17"/>
                  </a:cxn>
                  <a:cxn ang="0">
                    <a:pos x="22" y="13"/>
                  </a:cxn>
                  <a:cxn ang="0">
                    <a:pos x="25" y="8"/>
                  </a:cxn>
                  <a:cxn ang="0">
                    <a:pos x="27" y="5"/>
                  </a:cxn>
                  <a:cxn ang="0">
                    <a:pos x="29" y="0"/>
                  </a:cxn>
                </a:cxnLst>
                <a:rect l="0" t="0" r="r" b="b"/>
                <a:pathLst>
                  <a:path w="49" h="58">
                    <a:moveTo>
                      <a:pt x="29" y="0"/>
                    </a:moveTo>
                    <a:lnTo>
                      <a:pt x="34" y="5"/>
                    </a:lnTo>
                    <a:lnTo>
                      <a:pt x="38" y="9"/>
                    </a:lnTo>
                    <a:lnTo>
                      <a:pt x="44" y="15"/>
                    </a:lnTo>
                    <a:lnTo>
                      <a:pt x="49" y="20"/>
                    </a:lnTo>
                    <a:lnTo>
                      <a:pt x="48" y="25"/>
                    </a:lnTo>
                    <a:lnTo>
                      <a:pt x="48" y="31"/>
                    </a:lnTo>
                    <a:lnTo>
                      <a:pt x="48" y="37"/>
                    </a:lnTo>
                    <a:lnTo>
                      <a:pt x="46" y="44"/>
                    </a:lnTo>
                    <a:lnTo>
                      <a:pt x="44" y="46"/>
                    </a:lnTo>
                    <a:lnTo>
                      <a:pt x="42" y="48"/>
                    </a:lnTo>
                    <a:lnTo>
                      <a:pt x="38" y="52"/>
                    </a:lnTo>
                    <a:lnTo>
                      <a:pt x="36" y="54"/>
                    </a:lnTo>
                    <a:lnTo>
                      <a:pt x="34" y="55"/>
                    </a:lnTo>
                    <a:lnTo>
                      <a:pt x="30" y="55"/>
                    </a:lnTo>
                    <a:lnTo>
                      <a:pt x="27" y="57"/>
                    </a:lnTo>
                    <a:lnTo>
                      <a:pt x="23" y="58"/>
                    </a:lnTo>
                    <a:lnTo>
                      <a:pt x="18" y="51"/>
                    </a:lnTo>
                    <a:lnTo>
                      <a:pt x="12" y="44"/>
                    </a:lnTo>
                    <a:lnTo>
                      <a:pt x="6" y="37"/>
                    </a:lnTo>
                    <a:lnTo>
                      <a:pt x="0" y="30"/>
                    </a:lnTo>
                    <a:lnTo>
                      <a:pt x="3" y="28"/>
                    </a:lnTo>
                    <a:lnTo>
                      <a:pt x="5" y="24"/>
                    </a:lnTo>
                    <a:lnTo>
                      <a:pt x="6" y="22"/>
                    </a:lnTo>
                    <a:lnTo>
                      <a:pt x="8" y="20"/>
                    </a:lnTo>
                    <a:lnTo>
                      <a:pt x="11" y="19"/>
                    </a:lnTo>
                    <a:lnTo>
                      <a:pt x="14" y="19"/>
                    </a:lnTo>
                    <a:lnTo>
                      <a:pt x="18" y="19"/>
                    </a:lnTo>
                    <a:lnTo>
                      <a:pt x="20" y="17"/>
                    </a:lnTo>
                    <a:lnTo>
                      <a:pt x="22" y="13"/>
                    </a:lnTo>
                    <a:lnTo>
                      <a:pt x="25" y="8"/>
                    </a:lnTo>
                    <a:lnTo>
                      <a:pt x="27" y="5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DD44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97" name="Freeform 71"/>
              <p:cNvSpPr>
                <a:spLocks/>
              </p:cNvSpPr>
              <p:nvPr/>
            </p:nvSpPr>
            <p:spPr bwMode="auto">
              <a:xfrm>
                <a:off x="2726267" y="3844705"/>
                <a:ext cx="32896" cy="49191"/>
              </a:xfrm>
              <a:custGeom>
                <a:avLst/>
                <a:gdLst/>
                <a:ahLst/>
                <a:cxnLst>
                  <a:cxn ang="0">
                    <a:pos x="25" y="0"/>
                  </a:cxn>
                  <a:cxn ang="0">
                    <a:pos x="30" y="5"/>
                  </a:cxn>
                  <a:cxn ang="0">
                    <a:pos x="34" y="10"/>
                  </a:cxn>
                  <a:cxn ang="0">
                    <a:pos x="39" y="14"/>
                  </a:cxn>
                  <a:cxn ang="0">
                    <a:pos x="44" y="19"/>
                  </a:cxn>
                  <a:cxn ang="0">
                    <a:pos x="44" y="25"/>
                  </a:cxn>
                  <a:cxn ang="0">
                    <a:pos x="42" y="29"/>
                  </a:cxn>
                  <a:cxn ang="0">
                    <a:pos x="42" y="35"/>
                  </a:cxn>
                  <a:cxn ang="0">
                    <a:pos x="41" y="41"/>
                  </a:cxn>
                  <a:cxn ang="0">
                    <a:pos x="39" y="43"/>
                  </a:cxn>
                  <a:cxn ang="0">
                    <a:pos x="38" y="45"/>
                  </a:cxn>
                  <a:cxn ang="0">
                    <a:pos x="36" y="48"/>
                  </a:cxn>
                  <a:cxn ang="0">
                    <a:pos x="33" y="50"/>
                  </a:cxn>
                  <a:cxn ang="0">
                    <a:pos x="30" y="51"/>
                  </a:cxn>
                  <a:cxn ang="0">
                    <a:pos x="27" y="51"/>
                  </a:cxn>
                  <a:cxn ang="0">
                    <a:pos x="24" y="52"/>
                  </a:cxn>
                  <a:cxn ang="0">
                    <a:pos x="21" y="53"/>
                  </a:cxn>
                  <a:cxn ang="0">
                    <a:pos x="16" y="46"/>
                  </a:cxn>
                  <a:cxn ang="0">
                    <a:pos x="10" y="40"/>
                  </a:cxn>
                  <a:cxn ang="0">
                    <a:pos x="6" y="34"/>
                  </a:cxn>
                  <a:cxn ang="0">
                    <a:pos x="0" y="28"/>
                  </a:cxn>
                  <a:cxn ang="0">
                    <a:pos x="2" y="26"/>
                  </a:cxn>
                  <a:cxn ang="0">
                    <a:pos x="3" y="23"/>
                  </a:cxn>
                  <a:cxn ang="0">
                    <a:pos x="6" y="21"/>
                  </a:cxn>
                  <a:cxn ang="0">
                    <a:pos x="7" y="19"/>
                  </a:cxn>
                  <a:cxn ang="0">
                    <a:pos x="9" y="18"/>
                  </a:cxn>
                  <a:cxn ang="0">
                    <a:pos x="12" y="18"/>
                  </a:cxn>
                  <a:cxn ang="0">
                    <a:pos x="15" y="18"/>
                  </a:cxn>
                  <a:cxn ang="0">
                    <a:pos x="17" y="17"/>
                  </a:cxn>
                  <a:cxn ang="0">
                    <a:pos x="19" y="13"/>
                  </a:cxn>
                  <a:cxn ang="0">
                    <a:pos x="22" y="8"/>
                  </a:cxn>
                  <a:cxn ang="0">
                    <a:pos x="23" y="5"/>
                  </a:cxn>
                  <a:cxn ang="0">
                    <a:pos x="25" y="0"/>
                  </a:cxn>
                </a:cxnLst>
                <a:rect l="0" t="0" r="r" b="b"/>
                <a:pathLst>
                  <a:path w="44" h="53">
                    <a:moveTo>
                      <a:pt x="25" y="0"/>
                    </a:moveTo>
                    <a:lnTo>
                      <a:pt x="30" y="5"/>
                    </a:lnTo>
                    <a:lnTo>
                      <a:pt x="34" y="10"/>
                    </a:lnTo>
                    <a:lnTo>
                      <a:pt x="39" y="14"/>
                    </a:lnTo>
                    <a:lnTo>
                      <a:pt x="44" y="19"/>
                    </a:lnTo>
                    <a:lnTo>
                      <a:pt x="44" y="25"/>
                    </a:lnTo>
                    <a:lnTo>
                      <a:pt x="42" y="29"/>
                    </a:lnTo>
                    <a:lnTo>
                      <a:pt x="42" y="35"/>
                    </a:lnTo>
                    <a:lnTo>
                      <a:pt x="41" y="41"/>
                    </a:lnTo>
                    <a:lnTo>
                      <a:pt x="39" y="43"/>
                    </a:lnTo>
                    <a:lnTo>
                      <a:pt x="38" y="45"/>
                    </a:lnTo>
                    <a:lnTo>
                      <a:pt x="36" y="48"/>
                    </a:lnTo>
                    <a:lnTo>
                      <a:pt x="33" y="50"/>
                    </a:lnTo>
                    <a:lnTo>
                      <a:pt x="30" y="51"/>
                    </a:lnTo>
                    <a:lnTo>
                      <a:pt x="27" y="51"/>
                    </a:lnTo>
                    <a:lnTo>
                      <a:pt x="24" y="52"/>
                    </a:lnTo>
                    <a:lnTo>
                      <a:pt x="21" y="53"/>
                    </a:lnTo>
                    <a:lnTo>
                      <a:pt x="16" y="46"/>
                    </a:lnTo>
                    <a:lnTo>
                      <a:pt x="10" y="40"/>
                    </a:lnTo>
                    <a:lnTo>
                      <a:pt x="6" y="34"/>
                    </a:lnTo>
                    <a:lnTo>
                      <a:pt x="0" y="28"/>
                    </a:lnTo>
                    <a:lnTo>
                      <a:pt x="2" y="26"/>
                    </a:lnTo>
                    <a:lnTo>
                      <a:pt x="3" y="23"/>
                    </a:lnTo>
                    <a:lnTo>
                      <a:pt x="6" y="21"/>
                    </a:lnTo>
                    <a:lnTo>
                      <a:pt x="7" y="19"/>
                    </a:lnTo>
                    <a:lnTo>
                      <a:pt x="9" y="18"/>
                    </a:lnTo>
                    <a:lnTo>
                      <a:pt x="12" y="18"/>
                    </a:lnTo>
                    <a:lnTo>
                      <a:pt x="15" y="18"/>
                    </a:lnTo>
                    <a:lnTo>
                      <a:pt x="17" y="17"/>
                    </a:lnTo>
                    <a:lnTo>
                      <a:pt x="19" y="13"/>
                    </a:lnTo>
                    <a:lnTo>
                      <a:pt x="22" y="8"/>
                    </a:lnTo>
                    <a:lnTo>
                      <a:pt x="23" y="5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D84C7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98" name="Freeform 72"/>
              <p:cNvSpPr>
                <a:spLocks/>
              </p:cNvSpPr>
              <p:nvPr/>
            </p:nvSpPr>
            <p:spPr bwMode="auto">
              <a:xfrm>
                <a:off x="2727762" y="3846596"/>
                <a:ext cx="29905" cy="43515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9" y="4"/>
                  </a:cxn>
                  <a:cxn ang="0">
                    <a:pos x="32" y="8"/>
                  </a:cxn>
                  <a:cxn ang="0">
                    <a:pos x="37" y="12"/>
                  </a:cxn>
                  <a:cxn ang="0">
                    <a:pos x="40" y="17"/>
                  </a:cxn>
                  <a:cxn ang="0">
                    <a:pos x="40" y="22"/>
                  </a:cxn>
                  <a:cxn ang="0">
                    <a:pos x="39" y="26"/>
                  </a:cxn>
                  <a:cxn ang="0">
                    <a:pos x="39" y="32"/>
                  </a:cxn>
                  <a:cxn ang="0">
                    <a:pos x="38" y="37"/>
                  </a:cxn>
                  <a:cxn ang="0">
                    <a:pos x="37" y="39"/>
                  </a:cxn>
                  <a:cxn ang="0">
                    <a:pos x="35" y="40"/>
                  </a:cxn>
                  <a:cxn ang="0">
                    <a:pos x="34" y="42"/>
                  </a:cxn>
                  <a:cxn ang="0">
                    <a:pos x="31" y="45"/>
                  </a:cxn>
                  <a:cxn ang="0">
                    <a:pos x="29" y="46"/>
                  </a:cxn>
                  <a:cxn ang="0">
                    <a:pos x="25" y="46"/>
                  </a:cxn>
                  <a:cxn ang="0">
                    <a:pos x="22" y="47"/>
                  </a:cxn>
                  <a:cxn ang="0">
                    <a:pos x="20" y="47"/>
                  </a:cxn>
                  <a:cxn ang="0">
                    <a:pos x="15" y="41"/>
                  </a:cxn>
                  <a:cxn ang="0">
                    <a:pos x="10" y="35"/>
                  </a:cxn>
                  <a:cxn ang="0">
                    <a:pos x="5" y="31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0"/>
                  </a:cxn>
                  <a:cxn ang="0">
                    <a:pos x="6" y="18"/>
                  </a:cxn>
                  <a:cxn ang="0">
                    <a:pos x="7" y="16"/>
                  </a:cxn>
                  <a:cxn ang="0">
                    <a:pos x="9" y="16"/>
                  </a:cxn>
                  <a:cxn ang="0">
                    <a:pos x="13" y="16"/>
                  </a:cxn>
                  <a:cxn ang="0">
                    <a:pos x="15" y="16"/>
                  </a:cxn>
                  <a:cxn ang="0">
                    <a:pos x="17" y="15"/>
                  </a:cxn>
                  <a:cxn ang="0">
                    <a:pos x="20" y="11"/>
                  </a:cxn>
                  <a:cxn ang="0">
                    <a:pos x="21" y="8"/>
                  </a:cxn>
                  <a:cxn ang="0">
                    <a:pos x="23" y="4"/>
                  </a:cxn>
                  <a:cxn ang="0">
                    <a:pos x="24" y="0"/>
                  </a:cxn>
                </a:cxnLst>
                <a:rect l="0" t="0" r="r" b="b"/>
                <a:pathLst>
                  <a:path w="40" h="47">
                    <a:moveTo>
                      <a:pt x="24" y="0"/>
                    </a:moveTo>
                    <a:lnTo>
                      <a:pt x="29" y="4"/>
                    </a:lnTo>
                    <a:lnTo>
                      <a:pt x="32" y="8"/>
                    </a:lnTo>
                    <a:lnTo>
                      <a:pt x="37" y="12"/>
                    </a:lnTo>
                    <a:lnTo>
                      <a:pt x="40" y="17"/>
                    </a:lnTo>
                    <a:lnTo>
                      <a:pt x="40" y="22"/>
                    </a:lnTo>
                    <a:lnTo>
                      <a:pt x="39" y="26"/>
                    </a:lnTo>
                    <a:lnTo>
                      <a:pt x="39" y="32"/>
                    </a:lnTo>
                    <a:lnTo>
                      <a:pt x="38" y="37"/>
                    </a:lnTo>
                    <a:lnTo>
                      <a:pt x="37" y="39"/>
                    </a:lnTo>
                    <a:lnTo>
                      <a:pt x="35" y="40"/>
                    </a:lnTo>
                    <a:lnTo>
                      <a:pt x="34" y="42"/>
                    </a:lnTo>
                    <a:lnTo>
                      <a:pt x="31" y="45"/>
                    </a:lnTo>
                    <a:lnTo>
                      <a:pt x="29" y="46"/>
                    </a:lnTo>
                    <a:lnTo>
                      <a:pt x="25" y="46"/>
                    </a:lnTo>
                    <a:lnTo>
                      <a:pt x="22" y="47"/>
                    </a:lnTo>
                    <a:lnTo>
                      <a:pt x="20" y="47"/>
                    </a:lnTo>
                    <a:lnTo>
                      <a:pt x="15" y="41"/>
                    </a:lnTo>
                    <a:lnTo>
                      <a:pt x="10" y="35"/>
                    </a:lnTo>
                    <a:lnTo>
                      <a:pt x="5" y="31"/>
                    </a:lnTo>
                    <a:lnTo>
                      <a:pt x="0" y="25"/>
                    </a:lnTo>
                    <a:lnTo>
                      <a:pt x="2" y="23"/>
                    </a:lnTo>
                    <a:lnTo>
                      <a:pt x="4" y="20"/>
                    </a:lnTo>
                    <a:lnTo>
                      <a:pt x="6" y="18"/>
                    </a:lnTo>
                    <a:lnTo>
                      <a:pt x="7" y="16"/>
                    </a:lnTo>
                    <a:lnTo>
                      <a:pt x="9" y="16"/>
                    </a:lnTo>
                    <a:lnTo>
                      <a:pt x="13" y="16"/>
                    </a:lnTo>
                    <a:lnTo>
                      <a:pt x="15" y="16"/>
                    </a:lnTo>
                    <a:lnTo>
                      <a:pt x="17" y="15"/>
                    </a:lnTo>
                    <a:lnTo>
                      <a:pt x="20" y="11"/>
                    </a:lnTo>
                    <a:lnTo>
                      <a:pt x="21" y="8"/>
                    </a:lnTo>
                    <a:lnTo>
                      <a:pt x="23" y="4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D3547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599" name="Freeform 73"/>
              <p:cNvSpPr>
                <a:spLocks/>
              </p:cNvSpPr>
              <p:nvPr/>
            </p:nvSpPr>
            <p:spPr bwMode="auto">
              <a:xfrm>
                <a:off x="2730753" y="3850380"/>
                <a:ext cx="26915" cy="37839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5" y="4"/>
                  </a:cxn>
                  <a:cxn ang="0">
                    <a:pos x="28" y="7"/>
                  </a:cxn>
                  <a:cxn ang="0">
                    <a:pos x="32" y="11"/>
                  </a:cxn>
                  <a:cxn ang="0">
                    <a:pos x="35" y="14"/>
                  </a:cxn>
                  <a:cxn ang="0">
                    <a:pos x="35" y="19"/>
                  </a:cxn>
                  <a:cxn ang="0">
                    <a:pos x="35" y="23"/>
                  </a:cxn>
                  <a:cxn ang="0">
                    <a:pos x="34" y="28"/>
                  </a:cxn>
                  <a:cxn ang="0">
                    <a:pos x="34" y="32"/>
                  </a:cxn>
                  <a:cxn ang="0">
                    <a:pos x="33" y="34"/>
                  </a:cxn>
                  <a:cxn ang="0">
                    <a:pos x="31" y="36"/>
                  </a:cxn>
                  <a:cxn ang="0">
                    <a:pos x="30" y="37"/>
                  </a:cxn>
                  <a:cxn ang="0">
                    <a:pos x="27" y="39"/>
                  </a:cxn>
                  <a:cxn ang="0">
                    <a:pos x="25" y="40"/>
                  </a:cxn>
                  <a:cxn ang="0">
                    <a:pos x="23" y="40"/>
                  </a:cxn>
                  <a:cxn ang="0">
                    <a:pos x="19" y="42"/>
                  </a:cxn>
                  <a:cxn ang="0">
                    <a:pos x="17" y="42"/>
                  </a:cxn>
                  <a:cxn ang="0">
                    <a:pos x="12" y="37"/>
                  </a:cxn>
                  <a:cxn ang="0">
                    <a:pos x="9" y="31"/>
                  </a:cxn>
                  <a:cxn ang="0">
                    <a:pos x="4" y="27"/>
                  </a:cxn>
                  <a:cxn ang="0">
                    <a:pos x="0" y="22"/>
                  </a:cxn>
                  <a:cxn ang="0">
                    <a:pos x="1" y="20"/>
                  </a:cxn>
                  <a:cxn ang="0">
                    <a:pos x="3" y="17"/>
                  </a:cxn>
                  <a:cxn ang="0">
                    <a:pos x="4" y="16"/>
                  </a:cxn>
                  <a:cxn ang="0">
                    <a:pos x="5" y="14"/>
                  </a:cxn>
                  <a:cxn ang="0">
                    <a:pos x="8" y="14"/>
                  </a:cxn>
                  <a:cxn ang="0">
                    <a:pos x="10" y="13"/>
                  </a:cxn>
                  <a:cxn ang="0">
                    <a:pos x="12" y="13"/>
                  </a:cxn>
                  <a:cxn ang="0">
                    <a:pos x="15" y="13"/>
                  </a:cxn>
                  <a:cxn ang="0">
                    <a:pos x="17" y="9"/>
                  </a:cxn>
                  <a:cxn ang="0">
                    <a:pos x="18" y="6"/>
                  </a:cxn>
                  <a:cxn ang="0">
                    <a:pos x="20" y="2"/>
                  </a:cxn>
                  <a:cxn ang="0">
                    <a:pos x="21" y="0"/>
                  </a:cxn>
                </a:cxnLst>
                <a:rect l="0" t="0" r="r" b="b"/>
                <a:pathLst>
                  <a:path w="35" h="42">
                    <a:moveTo>
                      <a:pt x="21" y="0"/>
                    </a:moveTo>
                    <a:lnTo>
                      <a:pt x="25" y="4"/>
                    </a:lnTo>
                    <a:lnTo>
                      <a:pt x="28" y="7"/>
                    </a:lnTo>
                    <a:lnTo>
                      <a:pt x="32" y="11"/>
                    </a:lnTo>
                    <a:lnTo>
                      <a:pt x="35" y="14"/>
                    </a:lnTo>
                    <a:lnTo>
                      <a:pt x="35" y="19"/>
                    </a:lnTo>
                    <a:lnTo>
                      <a:pt x="35" y="23"/>
                    </a:lnTo>
                    <a:lnTo>
                      <a:pt x="34" y="28"/>
                    </a:lnTo>
                    <a:lnTo>
                      <a:pt x="34" y="32"/>
                    </a:lnTo>
                    <a:lnTo>
                      <a:pt x="33" y="34"/>
                    </a:lnTo>
                    <a:lnTo>
                      <a:pt x="31" y="36"/>
                    </a:lnTo>
                    <a:lnTo>
                      <a:pt x="30" y="37"/>
                    </a:lnTo>
                    <a:lnTo>
                      <a:pt x="27" y="39"/>
                    </a:lnTo>
                    <a:lnTo>
                      <a:pt x="25" y="40"/>
                    </a:lnTo>
                    <a:lnTo>
                      <a:pt x="23" y="40"/>
                    </a:lnTo>
                    <a:lnTo>
                      <a:pt x="19" y="42"/>
                    </a:lnTo>
                    <a:lnTo>
                      <a:pt x="17" y="42"/>
                    </a:lnTo>
                    <a:lnTo>
                      <a:pt x="12" y="37"/>
                    </a:lnTo>
                    <a:lnTo>
                      <a:pt x="9" y="31"/>
                    </a:lnTo>
                    <a:lnTo>
                      <a:pt x="4" y="27"/>
                    </a:lnTo>
                    <a:lnTo>
                      <a:pt x="0" y="22"/>
                    </a:lnTo>
                    <a:lnTo>
                      <a:pt x="1" y="20"/>
                    </a:lnTo>
                    <a:lnTo>
                      <a:pt x="3" y="17"/>
                    </a:lnTo>
                    <a:lnTo>
                      <a:pt x="4" y="16"/>
                    </a:lnTo>
                    <a:lnTo>
                      <a:pt x="5" y="14"/>
                    </a:lnTo>
                    <a:lnTo>
                      <a:pt x="8" y="14"/>
                    </a:lnTo>
                    <a:lnTo>
                      <a:pt x="10" y="13"/>
                    </a:lnTo>
                    <a:lnTo>
                      <a:pt x="12" y="13"/>
                    </a:lnTo>
                    <a:lnTo>
                      <a:pt x="15" y="13"/>
                    </a:lnTo>
                    <a:lnTo>
                      <a:pt x="17" y="9"/>
                    </a:lnTo>
                    <a:lnTo>
                      <a:pt x="18" y="6"/>
                    </a:lnTo>
                    <a:lnTo>
                      <a:pt x="20" y="2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D15E8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00" name="Freeform 74"/>
              <p:cNvSpPr>
                <a:spLocks/>
              </p:cNvSpPr>
              <p:nvPr/>
            </p:nvSpPr>
            <p:spPr bwMode="auto">
              <a:xfrm>
                <a:off x="2733743" y="3852273"/>
                <a:ext cx="23924" cy="34055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32" y="13"/>
                  </a:cxn>
                  <a:cxn ang="0">
                    <a:pos x="30" y="27"/>
                  </a:cxn>
                  <a:cxn ang="0">
                    <a:pos x="24" y="35"/>
                  </a:cxn>
                  <a:cxn ang="0">
                    <a:pos x="15" y="37"/>
                  </a:cxn>
                  <a:cxn ang="0">
                    <a:pos x="0" y="20"/>
                  </a:cxn>
                  <a:cxn ang="0">
                    <a:pos x="6" y="13"/>
                  </a:cxn>
                  <a:cxn ang="0">
                    <a:pos x="13" y="12"/>
                  </a:cxn>
                  <a:cxn ang="0">
                    <a:pos x="18" y="0"/>
                  </a:cxn>
                </a:cxnLst>
                <a:rect l="0" t="0" r="r" b="b"/>
                <a:pathLst>
                  <a:path w="32" h="37">
                    <a:moveTo>
                      <a:pt x="18" y="0"/>
                    </a:moveTo>
                    <a:lnTo>
                      <a:pt x="32" y="13"/>
                    </a:lnTo>
                    <a:lnTo>
                      <a:pt x="30" y="27"/>
                    </a:lnTo>
                    <a:lnTo>
                      <a:pt x="24" y="35"/>
                    </a:lnTo>
                    <a:lnTo>
                      <a:pt x="15" y="37"/>
                    </a:lnTo>
                    <a:lnTo>
                      <a:pt x="0" y="20"/>
                    </a:lnTo>
                    <a:lnTo>
                      <a:pt x="6" y="13"/>
                    </a:lnTo>
                    <a:lnTo>
                      <a:pt x="13" y="12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CC66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01" name="Freeform 75"/>
              <p:cNvSpPr>
                <a:spLocks/>
              </p:cNvSpPr>
              <p:nvPr/>
            </p:nvSpPr>
            <p:spPr bwMode="auto">
              <a:xfrm>
                <a:off x="2424225" y="3844705"/>
                <a:ext cx="260175" cy="153248"/>
              </a:xfrm>
              <a:custGeom>
                <a:avLst/>
                <a:gdLst/>
                <a:ahLst/>
                <a:cxnLst>
                  <a:cxn ang="0">
                    <a:pos x="241" y="0"/>
                  </a:cxn>
                  <a:cxn ang="0">
                    <a:pos x="256" y="38"/>
                  </a:cxn>
                  <a:cxn ang="0">
                    <a:pos x="265" y="51"/>
                  </a:cxn>
                  <a:cxn ang="0">
                    <a:pos x="275" y="63"/>
                  </a:cxn>
                  <a:cxn ang="0">
                    <a:pos x="285" y="74"/>
                  </a:cxn>
                  <a:cxn ang="0">
                    <a:pos x="297" y="85"/>
                  </a:cxn>
                  <a:cxn ang="0">
                    <a:pos x="308" y="95"/>
                  </a:cxn>
                  <a:cxn ang="0">
                    <a:pos x="321" y="104"/>
                  </a:cxn>
                  <a:cxn ang="0">
                    <a:pos x="335" y="112"/>
                  </a:cxn>
                  <a:cxn ang="0">
                    <a:pos x="349" y="119"/>
                  </a:cxn>
                  <a:cxn ang="0">
                    <a:pos x="337" y="118"/>
                  </a:cxn>
                  <a:cxn ang="0">
                    <a:pos x="324" y="115"/>
                  </a:cxn>
                  <a:cxn ang="0">
                    <a:pos x="311" y="110"/>
                  </a:cxn>
                  <a:cxn ang="0">
                    <a:pos x="299" y="104"/>
                  </a:cxn>
                  <a:cxn ang="0">
                    <a:pos x="286" y="99"/>
                  </a:cxn>
                  <a:cxn ang="0">
                    <a:pos x="275" y="92"/>
                  </a:cxn>
                  <a:cxn ang="0">
                    <a:pos x="262" y="85"/>
                  </a:cxn>
                  <a:cxn ang="0">
                    <a:pos x="250" y="79"/>
                  </a:cxn>
                  <a:cxn ang="0">
                    <a:pos x="227" y="79"/>
                  </a:cxn>
                  <a:cxn ang="0">
                    <a:pos x="176" y="96"/>
                  </a:cxn>
                  <a:cxn ang="0">
                    <a:pos x="150" y="108"/>
                  </a:cxn>
                  <a:cxn ang="0">
                    <a:pos x="114" y="114"/>
                  </a:cxn>
                  <a:cxn ang="0">
                    <a:pos x="86" y="119"/>
                  </a:cxn>
                  <a:cxn ang="0">
                    <a:pos x="0" y="161"/>
                  </a:cxn>
                  <a:cxn ang="0">
                    <a:pos x="61" y="116"/>
                  </a:cxn>
                  <a:cxn ang="0">
                    <a:pos x="174" y="71"/>
                  </a:cxn>
                  <a:cxn ang="0">
                    <a:pos x="225" y="56"/>
                  </a:cxn>
                  <a:cxn ang="0">
                    <a:pos x="233" y="19"/>
                  </a:cxn>
                  <a:cxn ang="0">
                    <a:pos x="241" y="0"/>
                  </a:cxn>
                </a:cxnLst>
                <a:rect l="0" t="0" r="r" b="b"/>
                <a:pathLst>
                  <a:path w="349" h="161">
                    <a:moveTo>
                      <a:pt x="241" y="0"/>
                    </a:moveTo>
                    <a:lnTo>
                      <a:pt x="256" y="38"/>
                    </a:lnTo>
                    <a:lnTo>
                      <a:pt x="265" y="51"/>
                    </a:lnTo>
                    <a:lnTo>
                      <a:pt x="275" y="63"/>
                    </a:lnTo>
                    <a:lnTo>
                      <a:pt x="285" y="74"/>
                    </a:lnTo>
                    <a:lnTo>
                      <a:pt x="297" y="85"/>
                    </a:lnTo>
                    <a:lnTo>
                      <a:pt x="308" y="95"/>
                    </a:lnTo>
                    <a:lnTo>
                      <a:pt x="321" y="104"/>
                    </a:lnTo>
                    <a:lnTo>
                      <a:pt x="335" y="112"/>
                    </a:lnTo>
                    <a:lnTo>
                      <a:pt x="349" y="119"/>
                    </a:lnTo>
                    <a:lnTo>
                      <a:pt x="337" y="118"/>
                    </a:lnTo>
                    <a:lnTo>
                      <a:pt x="324" y="115"/>
                    </a:lnTo>
                    <a:lnTo>
                      <a:pt x="311" y="110"/>
                    </a:lnTo>
                    <a:lnTo>
                      <a:pt x="299" y="104"/>
                    </a:lnTo>
                    <a:lnTo>
                      <a:pt x="286" y="99"/>
                    </a:lnTo>
                    <a:lnTo>
                      <a:pt x="275" y="92"/>
                    </a:lnTo>
                    <a:lnTo>
                      <a:pt x="262" y="85"/>
                    </a:lnTo>
                    <a:lnTo>
                      <a:pt x="250" y="79"/>
                    </a:lnTo>
                    <a:lnTo>
                      <a:pt x="227" y="79"/>
                    </a:lnTo>
                    <a:lnTo>
                      <a:pt x="176" y="96"/>
                    </a:lnTo>
                    <a:lnTo>
                      <a:pt x="150" y="108"/>
                    </a:lnTo>
                    <a:lnTo>
                      <a:pt x="114" y="114"/>
                    </a:lnTo>
                    <a:lnTo>
                      <a:pt x="86" y="119"/>
                    </a:lnTo>
                    <a:lnTo>
                      <a:pt x="0" y="161"/>
                    </a:lnTo>
                    <a:lnTo>
                      <a:pt x="61" y="116"/>
                    </a:lnTo>
                    <a:lnTo>
                      <a:pt x="174" y="71"/>
                    </a:lnTo>
                    <a:lnTo>
                      <a:pt x="225" y="56"/>
                    </a:lnTo>
                    <a:lnTo>
                      <a:pt x="233" y="19"/>
                    </a:lnTo>
                    <a:lnTo>
                      <a:pt x="241" y="0"/>
                    </a:lnTo>
                    <a:close/>
                  </a:path>
                </a:pathLst>
              </a:custGeom>
              <a:solidFill>
                <a:srgbClr val="CC3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02" name="Freeform 76"/>
              <p:cNvSpPr>
                <a:spLocks/>
              </p:cNvSpPr>
              <p:nvPr/>
            </p:nvSpPr>
            <p:spPr bwMode="auto">
              <a:xfrm>
                <a:off x="2416748" y="3869300"/>
                <a:ext cx="195880" cy="141897"/>
              </a:xfrm>
              <a:custGeom>
                <a:avLst/>
                <a:gdLst/>
                <a:ahLst/>
                <a:cxnLst>
                  <a:cxn ang="0">
                    <a:pos x="254" y="17"/>
                  </a:cxn>
                  <a:cxn ang="0">
                    <a:pos x="263" y="38"/>
                  </a:cxn>
                  <a:cxn ang="0">
                    <a:pos x="256" y="46"/>
                  </a:cxn>
                  <a:cxn ang="0">
                    <a:pos x="233" y="52"/>
                  </a:cxn>
                  <a:cxn ang="0">
                    <a:pos x="168" y="85"/>
                  </a:cxn>
                  <a:cxn ang="0">
                    <a:pos x="97" y="94"/>
                  </a:cxn>
                  <a:cxn ang="0">
                    <a:pos x="26" y="132"/>
                  </a:cxn>
                  <a:cxn ang="0">
                    <a:pos x="0" y="150"/>
                  </a:cxn>
                  <a:cxn ang="0">
                    <a:pos x="50" y="106"/>
                  </a:cxn>
                  <a:cxn ang="0">
                    <a:pos x="143" y="61"/>
                  </a:cxn>
                  <a:cxn ang="0">
                    <a:pos x="187" y="44"/>
                  </a:cxn>
                  <a:cxn ang="0">
                    <a:pos x="231" y="31"/>
                  </a:cxn>
                  <a:cxn ang="0">
                    <a:pos x="249" y="0"/>
                  </a:cxn>
                  <a:cxn ang="0">
                    <a:pos x="250" y="2"/>
                  </a:cxn>
                  <a:cxn ang="0">
                    <a:pos x="253" y="7"/>
                  </a:cxn>
                  <a:cxn ang="0">
                    <a:pos x="254" y="13"/>
                  </a:cxn>
                  <a:cxn ang="0">
                    <a:pos x="254" y="17"/>
                  </a:cxn>
                </a:cxnLst>
                <a:rect l="0" t="0" r="r" b="b"/>
                <a:pathLst>
                  <a:path w="263" h="150">
                    <a:moveTo>
                      <a:pt x="254" y="17"/>
                    </a:moveTo>
                    <a:lnTo>
                      <a:pt x="263" y="38"/>
                    </a:lnTo>
                    <a:lnTo>
                      <a:pt x="256" y="46"/>
                    </a:lnTo>
                    <a:lnTo>
                      <a:pt x="233" y="52"/>
                    </a:lnTo>
                    <a:lnTo>
                      <a:pt x="168" y="85"/>
                    </a:lnTo>
                    <a:lnTo>
                      <a:pt x="97" y="94"/>
                    </a:lnTo>
                    <a:lnTo>
                      <a:pt x="26" y="132"/>
                    </a:lnTo>
                    <a:lnTo>
                      <a:pt x="0" y="150"/>
                    </a:lnTo>
                    <a:lnTo>
                      <a:pt x="50" y="106"/>
                    </a:lnTo>
                    <a:lnTo>
                      <a:pt x="143" y="61"/>
                    </a:lnTo>
                    <a:lnTo>
                      <a:pt x="187" y="44"/>
                    </a:lnTo>
                    <a:lnTo>
                      <a:pt x="231" y="31"/>
                    </a:lnTo>
                    <a:lnTo>
                      <a:pt x="249" y="0"/>
                    </a:lnTo>
                    <a:lnTo>
                      <a:pt x="250" y="2"/>
                    </a:lnTo>
                    <a:lnTo>
                      <a:pt x="253" y="7"/>
                    </a:lnTo>
                    <a:lnTo>
                      <a:pt x="254" y="13"/>
                    </a:lnTo>
                    <a:lnTo>
                      <a:pt x="254" y="17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03" name="Freeform 77"/>
              <p:cNvSpPr>
                <a:spLocks/>
              </p:cNvSpPr>
              <p:nvPr/>
            </p:nvSpPr>
            <p:spPr bwMode="auto">
              <a:xfrm>
                <a:off x="2527397" y="3890112"/>
                <a:ext cx="49344" cy="17028"/>
              </a:xfrm>
              <a:custGeom>
                <a:avLst/>
                <a:gdLst/>
                <a:ahLst/>
                <a:cxnLst>
                  <a:cxn ang="0">
                    <a:pos x="60" y="16"/>
                  </a:cxn>
                  <a:cxn ang="0">
                    <a:pos x="65" y="13"/>
                  </a:cxn>
                  <a:cxn ang="0">
                    <a:pos x="30" y="0"/>
                  </a:cxn>
                  <a:cxn ang="0">
                    <a:pos x="0" y="8"/>
                  </a:cxn>
                  <a:cxn ang="0">
                    <a:pos x="32" y="5"/>
                  </a:cxn>
                  <a:cxn ang="0">
                    <a:pos x="60" y="16"/>
                  </a:cxn>
                </a:cxnLst>
                <a:rect l="0" t="0" r="r" b="b"/>
                <a:pathLst>
                  <a:path w="65" h="16">
                    <a:moveTo>
                      <a:pt x="60" y="16"/>
                    </a:moveTo>
                    <a:lnTo>
                      <a:pt x="65" y="13"/>
                    </a:lnTo>
                    <a:lnTo>
                      <a:pt x="30" y="0"/>
                    </a:lnTo>
                    <a:lnTo>
                      <a:pt x="0" y="8"/>
                    </a:lnTo>
                    <a:lnTo>
                      <a:pt x="32" y="5"/>
                    </a:lnTo>
                    <a:lnTo>
                      <a:pt x="60" y="16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04" name="Freeform 78"/>
              <p:cNvSpPr>
                <a:spLocks/>
              </p:cNvSpPr>
              <p:nvPr/>
            </p:nvSpPr>
            <p:spPr bwMode="auto">
              <a:xfrm>
                <a:off x="2487026" y="3914707"/>
                <a:ext cx="56820" cy="22703"/>
              </a:xfrm>
              <a:custGeom>
                <a:avLst/>
                <a:gdLst/>
                <a:ahLst/>
                <a:cxnLst>
                  <a:cxn ang="0">
                    <a:pos x="61" y="6"/>
                  </a:cxn>
                  <a:cxn ang="0">
                    <a:pos x="39" y="4"/>
                  </a:cxn>
                  <a:cxn ang="0">
                    <a:pos x="16" y="0"/>
                  </a:cxn>
                  <a:cxn ang="0">
                    <a:pos x="0" y="6"/>
                  </a:cxn>
                  <a:cxn ang="0">
                    <a:pos x="25" y="8"/>
                  </a:cxn>
                  <a:cxn ang="0">
                    <a:pos x="53" y="23"/>
                  </a:cxn>
                  <a:cxn ang="0">
                    <a:pos x="75" y="19"/>
                  </a:cxn>
                  <a:cxn ang="0">
                    <a:pos x="61" y="6"/>
                  </a:cxn>
                </a:cxnLst>
                <a:rect l="0" t="0" r="r" b="b"/>
                <a:pathLst>
                  <a:path w="75" h="23">
                    <a:moveTo>
                      <a:pt x="61" y="6"/>
                    </a:moveTo>
                    <a:lnTo>
                      <a:pt x="39" y="4"/>
                    </a:lnTo>
                    <a:lnTo>
                      <a:pt x="16" y="0"/>
                    </a:lnTo>
                    <a:lnTo>
                      <a:pt x="0" y="6"/>
                    </a:lnTo>
                    <a:lnTo>
                      <a:pt x="25" y="8"/>
                    </a:lnTo>
                    <a:lnTo>
                      <a:pt x="53" y="23"/>
                    </a:lnTo>
                    <a:lnTo>
                      <a:pt x="75" y="19"/>
                    </a:lnTo>
                    <a:lnTo>
                      <a:pt x="61" y="6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05" name="Freeform 79"/>
              <p:cNvSpPr>
                <a:spLocks/>
              </p:cNvSpPr>
              <p:nvPr/>
            </p:nvSpPr>
            <p:spPr bwMode="auto">
              <a:xfrm>
                <a:off x="2458615" y="3950654"/>
                <a:ext cx="32896" cy="51083"/>
              </a:xfrm>
              <a:custGeom>
                <a:avLst/>
                <a:gdLst/>
                <a:ahLst/>
                <a:cxnLst>
                  <a:cxn ang="0">
                    <a:pos x="24" y="11"/>
                  </a:cxn>
                  <a:cxn ang="0">
                    <a:pos x="15" y="33"/>
                  </a:cxn>
                  <a:cxn ang="0">
                    <a:pos x="0" y="53"/>
                  </a:cxn>
                  <a:cxn ang="0">
                    <a:pos x="22" y="28"/>
                  </a:cxn>
                  <a:cxn ang="0">
                    <a:pos x="43" y="0"/>
                  </a:cxn>
                  <a:cxn ang="0">
                    <a:pos x="24" y="11"/>
                  </a:cxn>
                </a:cxnLst>
                <a:rect l="0" t="0" r="r" b="b"/>
                <a:pathLst>
                  <a:path w="43" h="53">
                    <a:moveTo>
                      <a:pt x="24" y="11"/>
                    </a:moveTo>
                    <a:lnTo>
                      <a:pt x="15" y="33"/>
                    </a:lnTo>
                    <a:lnTo>
                      <a:pt x="0" y="53"/>
                    </a:lnTo>
                    <a:lnTo>
                      <a:pt x="22" y="28"/>
                    </a:lnTo>
                    <a:lnTo>
                      <a:pt x="43" y="0"/>
                    </a:lnTo>
                    <a:lnTo>
                      <a:pt x="24" y="11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06" name="Freeform 80"/>
              <p:cNvSpPr>
                <a:spLocks/>
              </p:cNvSpPr>
              <p:nvPr/>
            </p:nvSpPr>
            <p:spPr bwMode="auto">
              <a:xfrm>
                <a:off x="2449644" y="3895787"/>
                <a:ext cx="151022" cy="77570"/>
              </a:xfrm>
              <a:custGeom>
                <a:avLst/>
                <a:gdLst/>
                <a:ahLst/>
                <a:cxnLst>
                  <a:cxn ang="0">
                    <a:pos x="203" y="0"/>
                  </a:cxn>
                  <a:cxn ang="0">
                    <a:pos x="175" y="8"/>
                  </a:cxn>
                  <a:cxn ang="0">
                    <a:pos x="149" y="20"/>
                  </a:cxn>
                  <a:cxn ang="0">
                    <a:pos x="118" y="33"/>
                  </a:cxn>
                  <a:cxn ang="0">
                    <a:pos x="86" y="32"/>
                  </a:cxn>
                  <a:cxn ang="0">
                    <a:pos x="104" y="43"/>
                  </a:cxn>
                  <a:cxn ang="0">
                    <a:pos x="90" y="44"/>
                  </a:cxn>
                  <a:cxn ang="0">
                    <a:pos x="55" y="57"/>
                  </a:cxn>
                  <a:cxn ang="0">
                    <a:pos x="16" y="71"/>
                  </a:cxn>
                  <a:cxn ang="0">
                    <a:pos x="0" y="81"/>
                  </a:cxn>
                  <a:cxn ang="0">
                    <a:pos x="43" y="69"/>
                  </a:cxn>
                  <a:cxn ang="0">
                    <a:pos x="105" y="49"/>
                  </a:cxn>
                  <a:cxn ang="0">
                    <a:pos x="143" y="34"/>
                  </a:cxn>
                  <a:cxn ang="0">
                    <a:pos x="196" y="12"/>
                  </a:cxn>
                  <a:cxn ang="0">
                    <a:pos x="203" y="0"/>
                  </a:cxn>
                </a:cxnLst>
                <a:rect l="0" t="0" r="r" b="b"/>
                <a:pathLst>
                  <a:path w="203" h="81">
                    <a:moveTo>
                      <a:pt x="203" y="0"/>
                    </a:moveTo>
                    <a:lnTo>
                      <a:pt x="175" y="8"/>
                    </a:lnTo>
                    <a:lnTo>
                      <a:pt x="149" y="20"/>
                    </a:lnTo>
                    <a:lnTo>
                      <a:pt x="118" y="33"/>
                    </a:lnTo>
                    <a:lnTo>
                      <a:pt x="86" y="32"/>
                    </a:lnTo>
                    <a:lnTo>
                      <a:pt x="104" y="43"/>
                    </a:lnTo>
                    <a:lnTo>
                      <a:pt x="90" y="44"/>
                    </a:lnTo>
                    <a:lnTo>
                      <a:pt x="55" y="57"/>
                    </a:lnTo>
                    <a:lnTo>
                      <a:pt x="16" y="71"/>
                    </a:lnTo>
                    <a:lnTo>
                      <a:pt x="0" y="81"/>
                    </a:lnTo>
                    <a:lnTo>
                      <a:pt x="43" y="69"/>
                    </a:lnTo>
                    <a:lnTo>
                      <a:pt x="105" y="49"/>
                    </a:lnTo>
                    <a:lnTo>
                      <a:pt x="143" y="34"/>
                    </a:lnTo>
                    <a:lnTo>
                      <a:pt x="196" y="12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rgbClr val="FFFFE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07" name="Freeform 81"/>
              <p:cNvSpPr>
                <a:spLocks/>
              </p:cNvSpPr>
              <p:nvPr/>
            </p:nvSpPr>
            <p:spPr bwMode="auto">
              <a:xfrm>
                <a:off x="2744210" y="3407665"/>
                <a:ext cx="242232" cy="367038"/>
              </a:xfrm>
              <a:custGeom>
                <a:avLst/>
                <a:gdLst/>
                <a:ahLst/>
                <a:cxnLst>
                  <a:cxn ang="0">
                    <a:pos x="10" y="379"/>
                  </a:cxn>
                  <a:cxn ang="0">
                    <a:pos x="0" y="353"/>
                  </a:cxn>
                  <a:cxn ang="0">
                    <a:pos x="18" y="335"/>
                  </a:cxn>
                  <a:cxn ang="0">
                    <a:pos x="44" y="300"/>
                  </a:cxn>
                  <a:cxn ang="0">
                    <a:pos x="81" y="230"/>
                  </a:cxn>
                  <a:cxn ang="0">
                    <a:pos x="97" y="143"/>
                  </a:cxn>
                  <a:cxn ang="0">
                    <a:pos x="192" y="0"/>
                  </a:cxn>
                  <a:cxn ang="0">
                    <a:pos x="114" y="155"/>
                  </a:cxn>
                  <a:cxn ang="0">
                    <a:pos x="88" y="270"/>
                  </a:cxn>
                  <a:cxn ang="0">
                    <a:pos x="67" y="301"/>
                  </a:cxn>
                  <a:cxn ang="0">
                    <a:pos x="52" y="331"/>
                  </a:cxn>
                  <a:cxn ang="0">
                    <a:pos x="100" y="332"/>
                  </a:cxn>
                  <a:cxn ang="0">
                    <a:pos x="210" y="255"/>
                  </a:cxn>
                  <a:cxn ang="0">
                    <a:pos x="325" y="202"/>
                  </a:cxn>
                  <a:cxn ang="0">
                    <a:pos x="251" y="252"/>
                  </a:cxn>
                  <a:cxn ang="0">
                    <a:pos x="115" y="338"/>
                  </a:cxn>
                  <a:cxn ang="0">
                    <a:pos x="66" y="369"/>
                  </a:cxn>
                  <a:cxn ang="0">
                    <a:pos x="36" y="390"/>
                  </a:cxn>
                  <a:cxn ang="0">
                    <a:pos x="10" y="379"/>
                  </a:cxn>
                </a:cxnLst>
                <a:rect l="0" t="0" r="r" b="b"/>
                <a:pathLst>
                  <a:path w="325" h="390">
                    <a:moveTo>
                      <a:pt x="10" y="379"/>
                    </a:moveTo>
                    <a:lnTo>
                      <a:pt x="0" y="353"/>
                    </a:lnTo>
                    <a:lnTo>
                      <a:pt x="18" y="335"/>
                    </a:lnTo>
                    <a:lnTo>
                      <a:pt x="44" y="300"/>
                    </a:lnTo>
                    <a:lnTo>
                      <a:pt x="81" y="230"/>
                    </a:lnTo>
                    <a:lnTo>
                      <a:pt x="97" y="143"/>
                    </a:lnTo>
                    <a:lnTo>
                      <a:pt x="192" y="0"/>
                    </a:lnTo>
                    <a:lnTo>
                      <a:pt x="114" y="155"/>
                    </a:lnTo>
                    <a:lnTo>
                      <a:pt x="88" y="270"/>
                    </a:lnTo>
                    <a:lnTo>
                      <a:pt x="67" y="301"/>
                    </a:lnTo>
                    <a:lnTo>
                      <a:pt x="52" y="331"/>
                    </a:lnTo>
                    <a:lnTo>
                      <a:pt x="100" y="332"/>
                    </a:lnTo>
                    <a:lnTo>
                      <a:pt x="210" y="255"/>
                    </a:lnTo>
                    <a:lnTo>
                      <a:pt x="325" y="202"/>
                    </a:lnTo>
                    <a:lnTo>
                      <a:pt x="251" y="252"/>
                    </a:lnTo>
                    <a:lnTo>
                      <a:pt x="115" y="338"/>
                    </a:lnTo>
                    <a:lnTo>
                      <a:pt x="66" y="369"/>
                    </a:lnTo>
                    <a:lnTo>
                      <a:pt x="36" y="390"/>
                    </a:lnTo>
                    <a:lnTo>
                      <a:pt x="10" y="379"/>
                    </a:lnTo>
                    <a:close/>
                  </a:path>
                </a:pathLst>
              </a:custGeom>
              <a:solidFill>
                <a:srgbClr val="99CC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08" name="Freeform 82"/>
              <p:cNvSpPr>
                <a:spLocks/>
              </p:cNvSpPr>
              <p:nvPr/>
            </p:nvSpPr>
            <p:spPr bwMode="auto">
              <a:xfrm>
                <a:off x="3185312" y="2993329"/>
                <a:ext cx="207842" cy="317847"/>
              </a:xfrm>
              <a:custGeom>
                <a:avLst/>
                <a:gdLst/>
                <a:ahLst/>
                <a:cxnLst>
                  <a:cxn ang="0">
                    <a:pos x="267" y="0"/>
                  </a:cxn>
                  <a:cxn ang="0">
                    <a:pos x="185" y="17"/>
                  </a:cxn>
                  <a:cxn ang="0">
                    <a:pos x="138" y="50"/>
                  </a:cxn>
                  <a:cxn ang="0">
                    <a:pos x="76" y="57"/>
                  </a:cxn>
                  <a:cxn ang="0">
                    <a:pos x="27" y="116"/>
                  </a:cxn>
                  <a:cxn ang="0">
                    <a:pos x="0" y="213"/>
                  </a:cxn>
                  <a:cxn ang="0">
                    <a:pos x="39" y="266"/>
                  </a:cxn>
                  <a:cxn ang="0">
                    <a:pos x="84" y="250"/>
                  </a:cxn>
                  <a:cxn ang="0">
                    <a:pos x="86" y="283"/>
                  </a:cxn>
                  <a:cxn ang="0">
                    <a:pos x="61" y="308"/>
                  </a:cxn>
                  <a:cxn ang="0">
                    <a:pos x="75" y="336"/>
                  </a:cxn>
                  <a:cxn ang="0">
                    <a:pos x="113" y="289"/>
                  </a:cxn>
                  <a:cxn ang="0">
                    <a:pos x="123" y="220"/>
                  </a:cxn>
                  <a:cxn ang="0">
                    <a:pos x="90" y="204"/>
                  </a:cxn>
                  <a:cxn ang="0">
                    <a:pos x="50" y="201"/>
                  </a:cxn>
                  <a:cxn ang="0">
                    <a:pos x="109" y="193"/>
                  </a:cxn>
                  <a:cxn ang="0">
                    <a:pos x="78" y="168"/>
                  </a:cxn>
                  <a:cxn ang="0">
                    <a:pos x="34" y="152"/>
                  </a:cxn>
                  <a:cxn ang="0">
                    <a:pos x="71" y="152"/>
                  </a:cxn>
                  <a:cxn ang="0">
                    <a:pos x="49" y="102"/>
                  </a:cxn>
                  <a:cxn ang="0">
                    <a:pos x="76" y="139"/>
                  </a:cxn>
                  <a:cxn ang="0">
                    <a:pos x="94" y="160"/>
                  </a:cxn>
                  <a:cxn ang="0">
                    <a:pos x="92" y="126"/>
                  </a:cxn>
                  <a:cxn ang="0">
                    <a:pos x="107" y="81"/>
                  </a:cxn>
                  <a:cxn ang="0">
                    <a:pos x="106" y="133"/>
                  </a:cxn>
                  <a:cxn ang="0">
                    <a:pos x="103" y="168"/>
                  </a:cxn>
                  <a:cxn ang="0">
                    <a:pos x="120" y="186"/>
                  </a:cxn>
                  <a:cxn ang="0">
                    <a:pos x="125" y="177"/>
                  </a:cxn>
                  <a:cxn ang="0">
                    <a:pos x="132" y="167"/>
                  </a:cxn>
                  <a:cxn ang="0">
                    <a:pos x="138" y="154"/>
                  </a:cxn>
                  <a:cxn ang="0">
                    <a:pos x="145" y="143"/>
                  </a:cxn>
                  <a:cxn ang="0">
                    <a:pos x="151" y="131"/>
                  </a:cxn>
                  <a:cxn ang="0">
                    <a:pos x="155" y="122"/>
                  </a:cxn>
                  <a:cxn ang="0">
                    <a:pos x="158" y="116"/>
                  </a:cxn>
                  <a:cxn ang="0">
                    <a:pos x="159" y="114"/>
                  </a:cxn>
                  <a:cxn ang="0">
                    <a:pos x="143" y="163"/>
                  </a:cxn>
                  <a:cxn ang="0">
                    <a:pos x="136" y="199"/>
                  </a:cxn>
                  <a:cxn ang="0">
                    <a:pos x="137" y="246"/>
                  </a:cxn>
                  <a:cxn ang="0">
                    <a:pos x="170" y="212"/>
                  </a:cxn>
                  <a:cxn ang="0">
                    <a:pos x="211" y="125"/>
                  </a:cxn>
                  <a:cxn ang="0">
                    <a:pos x="182" y="96"/>
                  </a:cxn>
                  <a:cxn ang="0">
                    <a:pos x="148" y="69"/>
                  </a:cxn>
                  <a:cxn ang="0">
                    <a:pos x="189" y="91"/>
                  </a:cxn>
                  <a:cxn ang="0">
                    <a:pos x="220" y="107"/>
                  </a:cxn>
                  <a:cxn ang="0">
                    <a:pos x="251" y="70"/>
                  </a:cxn>
                  <a:cxn ang="0">
                    <a:pos x="279" y="30"/>
                  </a:cxn>
                  <a:cxn ang="0">
                    <a:pos x="267" y="0"/>
                  </a:cxn>
                </a:cxnLst>
                <a:rect l="0" t="0" r="r" b="b"/>
                <a:pathLst>
                  <a:path w="279" h="336">
                    <a:moveTo>
                      <a:pt x="267" y="0"/>
                    </a:moveTo>
                    <a:lnTo>
                      <a:pt x="185" y="17"/>
                    </a:lnTo>
                    <a:lnTo>
                      <a:pt x="138" y="50"/>
                    </a:lnTo>
                    <a:lnTo>
                      <a:pt x="76" y="57"/>
                    </a:lnTo>
                    <a:lnTo>
                      <a:pt x="27" y="116"/>
                    </a:lnTo>
                    <a:lnTo>
                      <a:pt x="0" y="213"/>
                    </a:lnTo>
                    <a:lnTo>
                      <a:pt x="39" y="266"/>
                    </a:lnTo>
                    <a:lnTo>
                      <a:pt x="84" y="250"/>
                    </a:lnTo>
                    <a:lnTo>
                      <a:pt x="86" y="283"/>
                    </a:lnTo>
                    <a:lnTo>
                      <a:pt x="61" y="308"/>
                    </a:lnTo>
                    <a:lnTo>
                      <a:pt x="75" y="336"/>
                    </a:lnTo>
                    <a:lnTo>
                      <a:pt x="113" y="289"/>
                    </a:lnTo>
                    <a:lnTo>
                      <a:pt x="123" y="220"/>
                    </a:lnTo>
                    <a:lnTo>
                      <a:pt x="90" y="204"/>
                    </a:lnTo>
                    <a:lnTo>
                      <a:pt x="50" y="201"/>
                    </a:lnTo>
                    <a:lnTo>
                      <a:pt x="109" y="193"/>
                    </a:lnTo>
                    <a:lnTo>
                      <a:pt x="78" y="168"/>
                    </a:lnTo>
                    <a:lnTo>
                      <a:pt x="34" y="152"/>
                    </a:lnTo>
                    <a:lnTo>
                      <a:pt x="71" y="152"/>
                    </a:lnTo>
                    <a:lnTo>
                      <a:pt x="49" y="102"/>
                    </a:lnTo>
                    <a:lnTo>
                      <a:pt x="76" y="139"/>
                    </a:lnTo>
                    <a:lnTo>
                      <a:pt x="94" y="160"/>
                    </a:lnTo>
                    <a:lnTo>
                      <a:pt x="92" y="126"/>
                    </a:lnTo>
                    <a:lnTo>
                      <a:pt x="107" y="81"/>
                    </a:lnTo>
                    <a:lnTo>
                      <a:pt x="106" y="133"/>
                    </a:lnTo>
                    <a:lnTo>
                      <a:pt x="103" y="168"/>
                    </a:lnTo>
                    <a:lnTo>
                      <a:pt x="120" y="186"/>
                    </a:lnTo>
                    <a:lnTo>
                      <a:pt x="125" y="177"/>
                    </a:lnTo>
                    <a:lnTo>
                      <a:pt x="132" y="167"/>
                    </a:lnTo>
                    <a:lnTo>
                      <a:pt x="138" y="154"/>
                    </a:lnTo>
                    <a:lnTo>
                      <a:pt x="145" y="143"/>
                    </a:lnTo>
                    <a:lnTo>
                      <a:pt x="151" y="131"/>
                    </a:lnTo>
                    <a:lnTo>
                      <a:pt x="155" y="122"/>
                    </a:lnTo>
                    <a:lnTo>
                      <a:pt x="158" y="116"/>
                    </a:lnTo>
                    <a:lnTo>
                      <a:pt x="159" y="114"/>
                    </a:lnTo>
                    <a:lnTo>
                      <a:pt x="143" y="163"/>
                    </a:lnTo>
                    <a:lnTo>
                      <a:pt x="136" y="199"/>
                    </a:lnTo>
                    <a:lnTo>
                      <a:pt x="137" y="246"/>
                    </a:lnTo>
                    <a:lnTo>
                      <a:pt x="170" y="212"/>
                    </a:lnTo>
                    <a:lnTo>
                      <a:pt x="211" y="125"/>
                    </a:lnTo>
                    <a:lnTo>
                      <a:pt x="182" y="96"/>
                    </a:lnTo>
                    <a:lnTo>
                      <a:pt x="148" y="69"/>
                    </a:lnTo>
                    <a:lnTo>
                      <a:pt x="189" y="91"/>
                    </a:lnTo>
                    <a:lnTo>
                      <a:pt x="220" y="107"/>
                    </a:lnTo>
                    <a:lnTo>
                      <a:pt x="251" y="70"/>
                    </a:lnTo>
                    <a:lnTo>
                      <a:pt x="279" y="30"/>
                    </a:lnTo>
                    <a:lnTo>
                      <a:pt x="267" y="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09" name="Freeform 83"/>
              <p:cNvSpPr>
                <a:spLocks/>
              </p:cNvSpPr>
              <p:nvPr/>
            </p:nvSpPr>
            <p:spPr bwMode="auto">
              <a:xfrm>
                <a:off x="3118026" y="3229822"/>
                <a:ext cx="110649" cy="204330"/>
              </a:xfrm>
              <a:custGeom>
                <a:avLst/>
                <a:gdLst/>
                <a:ahLst/>
                <a:cxnLst>
                  <a:cxn ang="0">
                    <a:pos x="124" y="79"/>
                  </a:cxn>
                  <a:cxn ang="0">
                    <a:pos x="131" y="38"/>
                  </a:cxn>
                  <a:cxn ang="0">
                    <a:pos x="85" y="0"/>
                  </a:cxn>
                  <a:cxn ang="0">
                    <a:pos x="36" y="11"/>
                  </a:cxn>
                  <a:cxn ang="0">
                    <a:pos x="0" y="55"/>
                  </a:cxn>
                  <a:cxn ang="0">
                    <a:pos x="0" y="111"/>
                  </a:cxn>
                  <a:cxn ang="0">
                    <a:pos x="20" y="169"/>
                  </a:cxn>
                  <a:cxn ang="0">
                    <a:pos x="26" y="216"/>
                  </a:cxn>
                  <a:cxn ang="0">
                    <a:pos x="45" y="195"/>
                  </a:cxn>
                  <a:cxn ang="0">
                    <a:pos x="52" y="148"/>
                  </a:cxn>
                  <a:cxn ang="0">
                    <a:pos x="20" y="118"/>
                  </a:cxn>
                  <a:cxn ang="0">
                    <a:pos x="55" y="131"/>
                  </a:cxn>
                  <a:cxn ang="0">
                    <a:pos x="60" y="94"/>
                  </a:cxn>
                  <a:cxn ang="0">
                    <a:pos x="16" y="72"/>
                  </a:cxn>
                  <a:cxn ang="0">
                    <a:pos x="44" y="70"/>
                  </a:cxn>
                  <a:cxn ang="0">
                    <a:pos x="74" y="84"/>
                  </a:cxn>
                  <a:cxn ang="0">
                    <a:pos x="63" y="153"/>
                  </a:cxn>
                  <a:cxn ang="0">
                    <a:pos x="106" y="152"/>
                  </a:cxn>
                  <a:cxn ang="0">
                    <a:pos x="101" y="81"/>
                  </a:cxn>
                  <a:cxn ang="0">
                    <a:pos x="78" y="47"/>
                  </a:cxn>
                  <a:cxn ang="0">
                    <a:pos x="104" y="47"/>
                  </a:cxn>
                  <a:cxn ang="0">
                    <a:pos x="123" y="130"/>
                  </a:cxn>
                  <a:cxn ang="0">
                    <a:pos x="149" y="99"/>
                  </a:cxn>
                  <a:cxn ang="0">
                    <a:pos x="124" y="79"/>
                  </a:cxn>
                </a:cxnLst>
                <a:rect l="0" t="0" r="r" b="b"/>
                <a:pathLst>
                  <a:path w="149" h="216">
                    <a:moveTo>
                      <a:pt x="124" y="79"/>
                    </a:moveTo>
                    <a:lnTo>
                      <a:pt x="131" y="38"/>
                    </a:lnTo>
                    <a:lnTo>
                      <a:pt x="85" y="0"/>
                    </a:lnTo>
                    <a:lnTo>
                      <a:pt x="36" y="11"/>
                    </a:lnTo>
                    <a:lnTo>
                      <a:pt x="0" y="55"/>
                    </a:lnTo>
                    <a:lnTo>
                      <a:pt x="0" y="111"/>
                    </a:lnTo>
                    <a:lnTo>
                      <a:pt x="20" y="169"/>
                    </a:lnTo>
                    <a:lnTo>
                      <a:pt x="26" y="216"/>
                    </a:lnTo>
                    <a:lnTo>
                      <a:pt x="45" y="195"/>
                    </a:lnTo>
                    <a:lnTo>
                      <a:pt x="52" y="148"/>
                    </a:lnTo>
                    <a:lnTo>
                      <a:pt x="20" y="118"/>
                    </a:lnTo>
                    <a:lnTo>
                      <a:pt x="55" y="131"/>
                    </a:lnTo>
                    <a:lnTo>
                      <a:pt x="60" y="94"/>
                    </a:lnTo>
                    <a:lnTo>
                      <a:pt x="16" y="72"/>
                    </a:lnTo>
                    <a:lnTo>
                      <a:pt x="44" y="70"/>
                    </a:lnTo>
                    <a:lnTo>
                      <a:pt x="74" y="84"/>
                    </a:lnTo>
                    <a:lnTo>
                      <a:pt x="63" y="153"/>
                    </a:lnTo>
                    <a:lnTo>
                      <a:pt x="106" y="152"/>
                    </a:lnTo>
                    <a:lnTo>
                      <a:pt x="101" y="81"/>
                    </a:lnTo>
                    <a:lnTo>
                      <a:pt x="78" y="47"/>
                    </a:lnTo>
                    <a:lnTo>
                      <a:pt x="104" y="47"/>
                    </a:lnTo>
                    <a:lnTo>
                      <a:pt x="123" y="130"/>
                    </a:lnTo>
                    <a:lnTo>
                      <a:pt x="149" y="99"/>
                    </a:lnTo>
                    <a:lnTo>
                      <a:pt x="124" y="79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10" name="Freeform 84"/>
              <p:cNvSpPr>
                <a:spLocks/>
              </p:cNvSpPr>
              <p:nvPr/>
            </p:nvSpPr>
            <p:spPr bwMode="auto">
              <a:xfrm>
                <a:off x="2940089" y="3392529"/>
                <a:ext cx="180927" cy="240278"/>
              </a:xfrm>
              <a:custGeom>
                <a:avLst/>
                <a:gdLst/>
                <a:ahLst/>
                <a:cxnLst>
                  <a:cxn ang="0">
                    <a:pos x="195" y="92"/>
                  </a:cxn>
                  <a:cxn ang="0">
                    <a:pos x="230" y="71"/>
                  </a:cxn>
                  <a:cxn ang="0">
                    <a:pos x="240" y="28"/>
                  </a:cxn>
                  <a:cxn ang="0">
                    <a:pos x="191" y="0"/>
                  </a:cxn>
                  <a:cxn ang="0">
                    <a:pos x="121" y="45"/>
                  </a:cxn>
                  <a:cxn ang="0">
                    <a:pos x="85" y="99"/>
                  </a:cxn>
                  <a:cxn ang="0">
                    <a:pos x="64" y="151"/>
                  </a:cxn>
                  <a:cxn ang="0">
                    <a:pos x="41" y="200"/>
                  </a:cxn>
                  <a:cxn ang="0">
                    <a:pos x="0" y="255"/>
                  </a:cxn>
                  <a:cxn ang="0">
                    <a:pos x="45" y="236"/>
                  </a:cxn>
                  <a:cxn ang="0">
                    <a:pos x="96" y="219"/>
                  </a:cxn>
                  <a:cxn ang="0">
                    <a:pos x="128" y="165"/>
                  </a:cxn>
                  <a:cxn ang="0">
                    <a:pos x="79" y="163"/>
                  </a:cxn>
                  <a:cxn ang="0">
                    <a:pos x="122" y="147"/>
                  </a:cxn>
                  <a:cxn ang="0">
                    <a:pos x="121" y="117"/>
                  </a:cxn>
                  <a:cxn ang="0">
                    <a:pos x="92" y="111"/>
                  </a:cxn>
                  <a:cxn ang="0">
                    <a:pos x="126" y="101"/>
                  </a:cxn>
                  <a:cxn ang="0">
                    <a:pos x="139" y="64"/>
                  </a:cxn>
                  <a:cxn ang="0">
                    <a:pos x="128" y="114"/>
                  </a:cxn>
                  <a:cxn ang="0">
                    <a:pos x="146" y="91"/>
                  </a:cxn>
                  <a:cxn ang="0">
                    <a:pos x="171" y="60"/>
                  </a:cxn>
                  <a:cxn ang="0">
                    <a:pos x="152" y="104"/>
                  </a:cxn>
                  <a:cxn ang="0">
                    <a:pos x="144" y="140"/>
                  </a:cxn>
                  <a:cxn ang="0">
                    <a:pos x="137" y="185"/>
                  </a:cxn>
                  <a:cxn ang="0">
                    <a:pos x="184" y="127"/>
                  </a:cxn>
                  <a:cxn ang="0">
                    <a:pos x="151" y="188"/>
                  </a:cxn>
                  <a:cxn ang="0">
                    <a:pos x="182" y="171"/>
                  </a:cxn>
                  <a:cxn ang="0">
                    <a:pos x="215" y="130"/>
                  </a:cxn>
                  <a:cxn ang="0">
                    <a:pos x="229" y="98"/>
                  </a:cxn>
                  <a:cxn ang="0">
                    <a:pos x="195" y="92"/>
                  </a:cxn>
                </a:cxnLst>
                <a:rect l="0" t="0" r="r" b="b"/>
                <a:pathLst>
                  <a:path w="240" h="255">
                    <a:moveTo>
                      <a:pt x="195" y="92"/>
                    </a:moveTo>
                    <a:lnTo>
                      <a:pt x="230" y="71"/>
                    </a:lnTo>
                    <a:lnTo>
                      <a:pt x="240" y="28"/>
                    </a:lnTo>
                    <a:lnTo>
                      <a:pt x="191" y="0"/>
                    </a:lnTo>
                    <a:lnTo>
                      <a:pt x="121" y="45"/>
                    </a:lnTo>
                    <a:lnTo>
                      <a:pt x="85" y="99"/>
                    </a:lnTo>
                    <a:lnTo>
                      <a:pt x="64" y="151"/>
                    </a:lnTo>
                    <a:lnTo>
                      <a:pt x="41" y="200"/>
                    </a:lnTo>
                    <a:lnTo>
                      <a:pt x="0" y="255"/>
                    </a:lnTo>
                    <a:lnTo>
                      <a:pt x="45" y="236"/>
                    </a:lnTo>
                    <a:lnTo>
                      <a:pt x="96" y="219"/>
                    </a:lnTo>
                    <a:lnTo>
                      <a:pt x="128" y="165"/>
                    </a:lnTo>
                    <a:lnTo>
                      <a:pt x="79" y="163"/>
                    </a:lnTo>
                    <a:lnTo>
                      <a:pt x="122" y="147"/>
                    </a:lnTo>
                    <a:lnTo>
                      <a:pt x="121" y="117"/>
                    </a:lnTo>
                    <a:lnTo>
                      <a:pt x="92" y="111"/>
                    </a:lnTo>
                    <a:lnTo>
                      <a:pt x="126" y="101"/>
                    </a:lnTo>
                    <a:lnTo>
                      <a:pt x="139" y="64"/>
                    </a:lnTo>
                    <a:lnTo>
                      <a:pt x="128" y="114"/>
                    </a:lnTo>
                    <a:lnTo>
                      <a:pt x="146" y="91"/>
                    </a:lnTo>
                    <a:lnTo>
                      <a:pt x="171" y="60"/>
                    </a:lnTo>
                    <a:lnTo>
                      <a:pt x="152" y="104"/>
                    </a:lnTo>
                    <a:lnTo>
                      <a:pt x="144" y="140"/>
                    </a:lnTo>
                    <a:lnTo>
                      <a:pt x="137" y="185"/>
                    </a:lnTo>
                    <a:lnTo>
                      <a:pt x="184" y="127"/>
                    </a:lnTo>
                    <a:lnTo>
                      <a:pt x="151" y="188"/>
                    </a:lnTo>
                    <a:lnTo>
                      <a:pt x="182" y="171"/>
                    </a:lnTo>
                    <a:lnTo>
                      <a:pt x="215" y="130"/>
                    </a:lnTo>
                    <a:lnTo>
                      <a:pt x="229" y="98"/>
                    </a:lnTo>
                    <a:lnTo>
                      <a:pt x="195" y="92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11" name="Freeform 85"/>
              <p:cNvSpPr>
                <a:spLocks/>
              </p:cNvSpPr>
              <p:nvPr/>
            </p:nvSpPr>
            <p:spPr bwMode="auto">
              <a:xfrm>
                <a:off x="3245122" y="3027384"/>
                <a:ext cx="189899" cy="315956"/>
              </a:xfrm>
              <a:custGeom>
                <a:avLst/>
                <a:gdLst/>
                <a:ahLst/>
                <a:cxnLst>
                  <a:cxn ang="0">
                    <a:pos x="204" y="0"/>
                  </a:cxn>
                  <a:cxn ang="0">
                    <a:pos x="157" y="69"/>
                  </a:cxn>
                  <a:cxn ang="0">
                    <a:pos x="184" y="64"/>
                  </a:cxn>
                  <a:cxn ang="0">
                    <a:pos x="211" y="46"/>
                  </a:cxn>
                  <a:cxn ang="0">
                    <a:pos x="173" y="87"/>
                  </a:cxn>
                  <a:cxn ang="0">
                    <a:pos x="147" y="97"/>
                  </a:cxn>
                  <a:cxn ang="0">
                    <a:pos x="126" y="133"/>
                  </a:cxn>
                  <a:cxn ang="0">
                    <a:pos x="89" y="205"/>
                  </a:cxn>
                  <a:cxn ang="0">
                    <a:pos x="114" y="190"/>
                  </a:cxn>
                  <a:cxn ang="0">
                    <a:pos x="140" y="166"/>
                  </a:cxn>
                  <a:cxn ang="0">
                    <a:pos x="170" y="128"/>
                  </a:cxn>
                  <a:cxn ang="0">
                    <a:pos x="151" y="167"/>
                  </a:cxn>
                  <a:cxn ang="0">
                    <a:pos x="185" y="154"/>
                  </a:cxn>
                  <a:cxn ang="0">
                    <a:pos x="214" y="119"/>
                  </a:cxn>
                  <a:cxn ang="0">
                    <a:pos x="191" y="163"/>
                  </a:cxn>
                  <a:cxn ang="0">
                    <a:pos x="224" y="155"/>
                  </a:cxn>
                  <a:cxn ang="0">
                    <a:pos x="192" y="178"/>
                  </a:cxn>
                  <a:cxn ang="0">
                    <a:pos x="158" y="180"/>
                  </a:cxn>
                  <a:cxn ang="0">
                    <a:pos x="200" y="189"/>
                  </a:cxn>
                  <a:cxn ang="0">
                    <a:pos x="156" y="196"/>
                  </a:cxn>
                  <a:cxn ang="0">
                    <a:pos x="113" y="203"/>
                  </a:cxn>
                  <a:cxn ang="0">
                    <a:pos x="76" y="226"/>
                  </a:cxn>
                  <a:cxn ang="0">
                    <a:pos x="50" y="254"/>
                  </a:cxn>
                  <a:cxn ang="0">
                    <a:pos x="18" y="294"/>
                  </a:cxn>
                  <a:cxn ang="0">
                    <a:pos x="0" y="315"/>
                  </a:cxn>
                  <a:cxn ang="0">
                    <a:pos x="32" y="314"/>
                  </a:cxn>
                  <a:cxn ang="0">
                    <a:pos x="66" y="321"/>
                  </a:cxn>
                  <a:cxn ang="0">
                    <a:pos x="100" y="334"/>
                  </a:cxn>
                  <a:cxn ang="0">
                    <a:pos x="144" y="313"/>
                  </a:cxn>
                  <a:cxn ang="0">
                    <a:pos x="216" y="228"/>
                  </a:cxn>
                  <a:cxn ang="0">
                    <a:pos x="254" y="164"/>
                  </a:cxn>
                  <a:cxn ang="0">
                    <a:pos x="246" y="81"/>
                  </a:cxn>
                  <a:cxn ang="0">
                    <a:pos x="204" y="108"/>
                  </a:cxn>
                  <a:cxn ang="0">
                    <a:pos x="227" y="71"/>
                  </a:cxn>
                  <a:cxn ang="0">
                    <a:pos x="220" y="41"/>
                  </a:cxn>
                  <a:cxn ang="0">
                    <a:pos x="204" y="0"/>
                  </a:cxn>
                </a:cxnLst>
                <a:rect l="0" t="0" r="r" b="b"/>
                <a:pathLst>
                  <a:path w="254" h="334">
                    <a:moveTo>
                      <a:pt x="204" y="0"/>
                    </a:moveTo>
                    <a:lnTo>
                      <a:pt x="157" y="69"/>
                    </a:lnTo>
                    <a:lnTo>
                      <a:pt x="184" y="64"/>
                    </a:lnTo>
                    <a:lnTo>
                      <a:pt x="211" y="46"/>
                    </a:lnTo>
                    <a:lnTo>
                      <a:pt x="173" y="87"/>
                    </a:lnTo>
                    <a:lnTo>
                      <a:pt x="147" y="97"/>
                    </a:lnTo>
                    <a:lnTo>
                      <a:pt x="126" y="133"/>
                    </a:lnTo>
                    <a:lnTo>
                      <a:pt x="89" y="205"/>
                    </a:lnTo>
                    <a:lnTo>
                      <a:pt x="114" y="190"/>
                    </a:lnTo>
                    <a:lnTo>
                      <a:pt x="140" y="166"/>
                    </a:lnTo>
                    <a:lnTo>
                      <a:pt x="170" y="128"/>
                    </a:lnTo>
                    <a:lnTo>
                      <a:pt x="151" y="167"/>
                    </a:lnTo>
                    <a:lnTo>
                      <a:pt x="185" y="154"/>
                    </a:lnTo>
                    <a:lnTo>
                      <a:pt x="214" y="119"/>
                    </a:lnTo>
                    <a:lnTo>
                      <a:pt x="191" y="163"/>
                    </a:lnTo>
                    <a:lnTo>
                      <a:pt x="224" y="155"/>
                    </a:lnTo>
                    <a:lnTo>
                      <a:pt x="192" y="178"/>
                    </a:lnTo>
                    <a:lnTo>
                      <a:pt x="158" y="180"/>
                    </a:lnTo>
                    <a:lnTo>
                      <a:pt x="200" y="189"/>
                    </a:lnTo>
                    <a:lnTo>
                      <a:pt x="156" y="196"/>
                    </a:lnTo>
                    <a:lnTo>
                      <a:pt x="113" y="203"/>
                    </a:lnTo>
                    <a:lnTo>
                      <a:pt x="76" y="226"/>
                    </a:lnTo>
                    <a:lnTo>
                      <a:pt x="50" y="254"/>
                    </a:lnTo>
                    <a:lnTo>
                      <a:pt x="18" y="294"/>
                    </a:lnTo>
                    <a:lnTo>
                      <a:pt x="0" y="315"/>
                    </a:lnTo>
                    <a:lnTo>
                      <a:pt x="32" y="314"/>
                    </a:lnTo>
                    <a:lnTo>
                      <a:pt x="66" y="321"/>
                    </a:lnTo>
                    <a:lnTo>
                      <a:pt x="100" y="334"/>
                    </a:lnTo>
                    <a:lnTo>
                      <a:pt x="144" y="313"/>
                    </a:lnTo>
                    <a:lnTo>
                      <a:pt x="216" y="228"/>
                    </a:lnTo>
                    <a:lnTo>
                      <a:pt x="254" y="164"/>
                    </a:lnTo>
                    <a:lnTo>
                      <a:pt x="246" y="81"/>
                    </a:lnTo>
                    <a:lnTo>
                      <a:pt x="204" y="108"/>
                    </a:lnTo>
                    <a:lnTo>
                      <a:pt x="227" y="71"/>
                    </a:lnTo>
                    <a:lnTo>
                      <a:pt x="220" y="41"/>
                    </a:lnTo>
                    <a:lnTo>
                      <a:pt x="204" y="0"/>
                    </a:lnTo>
                    <a:close/>
                  </a:path>
                </a:pathLst>
              </a:custGeom>
              <a:solidFill>
                <a:srgbClr val="007F7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12" name="Freeform 86"/>
              <p:cNvSpPr>
                <a:spLocks/>
              </p:cNvSpPr>
              <p:nvPr/>
            </p:nvSpPr>
            <p:spPr bwMode="auto">
              <a:xfrm>
                <a:off x="3141950" y="3350906"/>
                <a:ext cx="137564" cy="109733"/>
              </a:xfrm>
              <a:custGeom>
                <a:avLst/>
                <a:gdLst/>
                <a:ahLst/>
                <a:cxnLst>
                  <a:cxn ang="0">
                    <a:pos x="186" y="18"/>
                  </a:cxn>
                  <a:cxn ang="0">
                    <a:pos x="142" y="0"/>
                  </a:cxn>
                  <a:cxn ang="0">
                    <a:pos x="108" y="9"/>
                  </a:cxn>
                  <a:cxn ang="0">
                    <a:pos x="126" y="31"/>
                  </a:cxn>
                  <a:cxn ang="0">
                    <a:pos x="99" y="32"/>
                  </a:cxn>
                  <a:cxn ang="0">
                    <a:pos x="59" y="25"/>
                  </a:cxn>
                  <a:cxn ang="0">
                    <a:pos x="27" y="49"/>
                  </a:cxn>
                  <a:cxn ang="0">
                    <a:pos x="77" y="58"/>
                  </a:cxn>
                  <a:cxn ang="0">
                    <a:pos x="25" y="61"/>
                  </a:cxn>
                  <a:cxn ang="0">
                    <a:pos x="0" y="93"/>
                  </a:cxn>
                  <a:cxn ang="0">
                    <a:pos x="48" y="115"/>
                  </a:cxn>
                  <a:cxn ang="0">
                    <a:pos x="96" y="105"/>
                  </a:cxn>
                  <a:cxn ang="0">
                    <a:pos x="131" y="68"/>
                  </a:cxn>
                  <a:cxn ang="0">
                    <a:pos x="81" y="65"/>
                  </a:cxn>
                  <a:cxn ang="0">
                    <a:pos x="109" y="45"/>
                  </a:cxn>
                  <a:cxn ang="0">
                    <a:pos x="154" y="50"/>
                  </a:cxn>
                  <a:cxn ang="0">
                    <a:pos x="159" y="46"/>
                  </a:cxn>
                  <a:cxn ang="0">
                    <a:pos x="171" y="35"/>
                  </a:cxn>
                  <a:cxn ang="0">
                    <a:pos x="181" y="25"/>
                  </a:cxn>
                  <a:cxn ang="0">
                    <a:pos x="186" y="18"/>
                  </a:cxn>
                </a:cxnLst>
                <a:rect l="0" t="0" r="r" b="b"/>
                <a:pathLst>
                  <a:path w="186" h="115">
                    <a:moveTo>
                      <a:pt x="186" y="18"/>
                    </a:moveTo>
                    <a:lnTo>
                      <a:pt x="142" y="0"/>
                    </a:lnTo>
                    <a:lnTo>
                      <a:pt x="108" y="9"/>
                    </a:lnTo>
                    <a:lnTo>
                      <a:pt x="126" y="31"/>
                    </a:lnTo>
                    <a:lnTo>
                      <a:pt x="99" y="32"/>
                    </a:lnTo>
                    <a:lnTo>
                      <a:pt x="59" y="25"/>
                    </a:lnTo>
                    <a:lnTo>
                      <a:pt x="27" y="49"/>
                    </a:lnTo>
                    <a:lnTo>
                      <a:pt x="77" y="58"/>
                    </a:lnTo>
                    <a:lnTo>
                      <a:pt x="25" y="61"/>
                    </a:lnTo>
                    <a:lnTo>
                      <a:pt x="0" y="93"/>
                    </a:lnTo>
                    <a:lnTo>
                      <a:pt x="48" y="115"/>
                    </a:lnTo>
                    <a:lnTo>
                      <a:pt x="96" y="105"/>
                    </a:lnTo>
                    <a:lnTo>
                      <a:pt x="131" y="68"/>
                    </a:lnTo>
                    <a:lnTo>
                      <a:pt x="81" y="65"/>
                    </a:lnTo>
                    <a:lnTo>
                      <a:pt x="109" y="45"/>
                    </a:lnTo>
                    <a:lnTo>
                      <a:pt x="154" y="50"/>
                    </a:lnTo>
                    <a:lnTo>
                      <a:pt x="159" y="46"/>
                    </a:lnTo>
                    <a:lnTo>
                      <a:pt x="171" y="35"/>
                    </a:lnTo>
                    <a:lnTo>
                      <a:pt x="181" y="25"/>
                    </a:lnTo>
                    <a:lnTo>
                      <a:pt x="186" y="18"/>
                    </a:lnTo>
                    <a:close/>
                  </a:path>
                </a:pathLst>
              </a:custGeom>
              <a:solidFill>
                <a:srgbClr val="007F7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13" name="Freeform 87"/>
              <p:cNvSpPr>
                <a:spLocks/>
              </p:cNvSpPr>
              <p:nvPr/>
            </p:nvSpPr>
            <p:spPr bwMode="auto">
              <a:xfrm>
                <a:off x="2964013" y="2796566"/>
                <a:ext cx="188403" cy="578936"/>
              </a:xfrm>
              <a:custGeom>
                <a:avLst/>
                <a:gdLst/>
                <a:ahLst/>
                <a:cxnLst>
                  <a:cxn ang="0">
                    <a:pos x="111" y="0"/>
                  </a:cxn>
                  <a:cxn ang="0">
                    <a:pos x="158" y="65"/>
                  </a:cxn>
                  <a:cxn ang="0">
                    <a:pos x="237" y="99"/>
                  </a:cxn>
                  <a:cxn ang="0">
                    <a:pos x="252" y="143"/>
                  </a:cxn>
                  <a:cxn ang="0">
                    <a:pos x="228" y="174"/>
                  </a:cxn>
                  <a:cxn ang="0">
                    <a:pos x="197" y="142"/>
                  </a:cxn>
                  <a:cxn ang="0">
                    <a:pos x="186" y="184"/>
                  </a:cxn>
                  <a:cxn ang="0">
                    <a:pos x="227" y="237"/>
                  </a:cxn>
                  <a:cxn ang="0">
                    <a:pos x="197" y="275"/>
                  </a:cxn>
                  <a:cxn ang="0">
                    <a:pos x="166" y="226"/>
                  </a:cxn>
                  <a:cxn ang="0">
                    <a:pos x="189" y="315"/>
                  </a:cxn>
                  <a:cxn ang="0">
                    <a:pos x="160" y="342"/>
                  </a:cxn>
                  <a:cxn ang="0">
                    <a:pos x="118" y="315"/>
                  </a:cxn>
                  <a:cxn ang="0">
                    <a:pos x="129" y="387"/>
                  </a:cxn>
                  <a:cxn ang="0">
                    <a:pos x="164" y="423"/>
                  </a:cxn>
                  <a:cxn ang="0">
                    <a:pos x="170" y="517"/>
                  </a:cxn>
                  <a:cxn ang="0">
                    <a:pos x="126" y="577"/>
                  </a:cxn>
                  <a:cxn ang="0">
                    <a:pos x="85" y="613"/>
                  </a:cxn>
                  <a:cxn ang="0">
                    <a:pos x="41" y="597"/>
                  </a:cxn>
                  <a:cxn ang="0">
                    <a:pos x="0" y="538"/>
                  </a:cxn>
                  <a:cxn ang="0">
                    <a:pos x="25" y="507"/>
                  </a:cxn>
                  <a:cxn ang="0">
                    <a:pos x="58" y="567"/>
                  </a:cxn>
                  <a:cxn ang="0">
                    <a:pos x="49" y="508"/>
                  </a:cxn>
                  <a:cxn ang="0">
                    <a:pos x="53" y="452"/>
                  </a:cxn>
                  <a:cxn ang="0">
                    <a:pos x="88" y="476"/>
                  </a:cxn>
                  <a:cxn ang="0">
                    <a:pos x="128" y="483"/>
                  </a:cxn>
                  <a:cxn ang="0">
                    <a:pos x="86" y="455"/>
                  </a:cxn>
                  <a:cxn ang="0">
                    <a:pos x="122" y="428"/>
                  </a:cxn>
                  <a:cxn ang="0">
                    <a:pos x="55" y="423"/>
                  </a:cxn>
                  <a:cxn ang="0">
                    <a:pos x="68" y="377"/>
                  </a:cxn>
                  <a:cxn ang="0">
                    <a:pos x="107" y="267"/>
                  </a:cxn>
                  <a:cxn ang="0">
                    <a:pos x="117" y="231"/>
                  </a:cxn>
                  <a:cxn ang="0">
                    <a:pos x="131" y="269"/>
                  </a:cxn>
                  <a:cxn ang="0">
                    <a:pos x="150" y="206"/>
                  </a:cxn>
                  <a:cxn ang="0">
                    <a:pos x="106" y="151"/>
                  </a:cxn>
                  <a:cxn ang="0">
                    <a:pos x="139" y="165"/>
                  </a:cxn>
                  <a:cxn ang="0">
                    <a:pos x="161" y="138"/>
                  </a:cxn>
                  <a:cxn ang="0">
                    <a:pos x="125" y="97"/>
                  </a:cxn>
                  <a:cxn ang="0">
                    <a:pos x="120" y="40"/>
                  </a:cxn>
                  <a:cxn ang="0">
                    <a:pos x="111" y="0"/>
                  </a:cxn>
                </a:cxnLst>
                <a:rect l="0" t="0" r="r" b="b"/>
                <a:pathLst>
                  <a:path w="252" h="613">
                    <a:moveTo>
                      <a:pt x="111" y="0"/>
                    </a:moveTo>
                    <a:lnTo>
                      <a:pt x="158" y="65"/>
                    </a:lnTo>
                    <a:lnTo>
                      <a:pt x="237" y="99"/>
                    </a:lnTo>
                    <a:lnTo>
                      <a:pt x="252" y="143"/>
                    </a:lnTo>
                    <a:lnTo>
                      <a:pt x="228" y="174"/>
                    </a:lnTo>
                    <a:lnTo>
                      <a:pt x="197" y="142"/>
                    </a:lnTo>
                    <a:lnTo>
                      <a:pt x="186" y="184"/>
                    </a:lnTo>
                    <a:lnTo>
                      <a:pt x="227" y="237"/>
                    </a:lnTo>
                    <a:lnTo>
                      <a:pt x="197" y="275"/>
                    </a:lnTo>
                    <a:lnTo>
                      <a:pt x="166" y="226"/>
                    </a:lnTo>
                    <a:lnTo>
                      <a:pt x="189" y="315"/>
                    </a:lnTo>
                    <a:lnTo>
                      <a:pt x="160" y="342"/>
                    </a:lnTo>
                    <a:lnTo>
                      <a:pt x="118" y="315"/>
                    </a:lnTo>
                    <a:lnTo>
                      <a:pt x="129" y="387"/>
                    </a:lnTo>
                    <a:lnTo>
                      <a:pt x="164" y="423"/>
                    </a:lnTo>
                    <a:lnTo>
                      <a:pt x="170" y="517"/>
                    </a:lnTo>
                    <a:lnTo>
                      <a:pt x="126" y="577"/>
                    </a:lnTo>
                    <a:lnTo>
                      <a:pt x="85" y="613"/>
                    </a:lnTo>
                    <a:lnTo>
                      <a:pt x="41" y="597"/>
                    </a:lnTo>
                    <a:lnTo>
                      <a:pt x="0" y="538"/>
                    </a:lnTo>
                    <a:lnTo>
                      <a:pt x="25" y="507"/>
                    </a:lnTo>
                    <a:lnTo>
                      <a:pt x="58" y="567"/>
                    </a:lnTo>
                    <a:lnTo>
                      <a:pt x="49" y="508"/>
                    </a:lnTo>
                    <a:lnTo>
                      <a:pt x="53" y="452"/>
                    </a:lnTo>
                    <a:lnTo>
                      <a:pt x="88" y="476"/>
                    </a:lnTo>
                    <a:lnTo>
                      <a:pt x="128" y="483"/>
                    </a:lnTo>
                    <a:lnTo>
                      <a:pt x="86" y="455"/>
                    </a:lnTo>
                    <a:lnTo>
                      <a:pt x="122" y="428"/>
                    </a:lnTo>
                    <a:lnTo>
                      <a:pt x="55" y="423"/>
                    </a:lnTo>
                    <a:lnTo>
                      <a:pt x="68" y="377"/>
                    </a:lnTo>
                    <a:lnTo>
                      <a:pt x="107" y="267"/>
                    </a:lnTo>
                    <a:lnTo>
                      <a:pt x="117" y="231"/>
                    </a:lnTo>
                    <a:lnTo>
                      <a:pt x="131" y="269"/>
                    </a:lnTo>
                    <a:lnTo>
                      <a:pt x="150" y="206"/>
                    </a:lnTo>
                    <a:lnTo>
                      <a:pt x="106" y="151"/>
                    </a:lnTo>
                    <a:lnTo>
                      <a:pt x="139" y="165"/>
                    </a:lnTo>
                    <a:lnTo>
                      <a:pt x="161" y="138"/>
                    </a:lnTo>
                    <a:lnTo>
                      <a:pt x="125" y="97"/>
                    </a:lnTo>
                    <a:lnTo>
                      <a:pt x="120" y="40"/>
                    </a:lnTo>
                    <a:lnTo>
                      <a:pt x="111" y="0"/>
                    </a:lnTo>
                    <a:close/>
                  </a:path>
                </a:pathLst>
              </a:custGeom>
              <a:solidFill>
                <a:srgbClr val="005B2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14" name="Freeform 88"/>
              <p:cNvSpPr>
                <a:spLocks/>
              </p:cNvSpPr>
              <p:nvPr/>
            </p:nvSpPr>
            <p:spPr bwMode="auto">
              <a:xfrm>
                <a:off x="2950556" y="2773863"/>
                <a:ext cx="83735" cy="295144"/>
              </a:xfrm>
              <a:custGeom>
                <a:avLst/>
                <a:gdLst/>
                <a:ahLst/>
                <a:cxnLst>
                  <a:cxn ang="0">
                    <a:pos x="106" y="0"/>
                  </a:cxn>
                  <a:cxn ang="0">
                    <a:pos x="73" y="81"/>
                  </a:cxn>
                  <a:cxn ang="0">
                    <a:pos x="28" y="128"/>
                  </a:cxn>
                  <a:cxn ang="0">
                    <a:pos x="0" y="202"/>
                  </a:cxn>
                  <a:cxn ang="0">
                    <a:pos x="4" y="274"/>
                  </a:cxn>
                  <a:cxn ang="0">
                    <a:pos x="57" y="311"/>
                  </a:cxn>
                  <a:cxn ang="0">
                    <a:pos x="72" y="285"/>
                  </a:cxn>
                  <a:cxn ang="0">
                    <a:pos x="44" y="263"/>
                  </a:cxn>
                  <a:cxn ang="0">
                    <a:pos x="18" y="234"/>
                  </a:cxn>
                  <a:cxn ang="0">
                    <a:pos x="62" y="251"/>
                  </a:cxn>
                  <a:cxn ang="0">
                    <a:pos x="81" y="235"/>
                  </a:cxn>
                  <a:cxn ang="0">
                    <a:pos x="103" y="176"/>
                  </a:cxn>
                  <a:cxn ang="0">
                    <a:pos x="45" y="199"/>
                  </a:cxn>
                  <a:cxn ang="0">
                    <a:pos x="79" y="175"/>
                  </a:cxn>
                  <a:cxn ang="0">
                    <a:pos x="98" y="135"/>
                  </a:cxn>
                  <a:cxn ang="0">
                    <a:pos x="112" y="57"/>
                  </a:cxn>
                  <a:cxn ang="0">
                    <a:pos x="106" y="0"/>
                  </a:cxn>
                </a:cxnLst>
                <a:rect l="0" t="0" r="r" b="b"/>
                <a:pathLst>
                  <a:path w="112" h="311">
                    <a:moveTo>
                      <a:pt x="106" y="0"/>
                    </a:moveTo>
                    <a:lnTo>
                      <a:pt x="73" y="81"/>
                    </a:lnTo>
                    <a:lnTo>
                      <a:pt x="28" y="128"/>
                    </a:lnTo>
                    <a:lnTo>
                      <a:pt x="0" y="202"/>
                    </a:lnTo>
                    <a:lnTo>
                      <a:pt x="4" y="274"/>
                    </a:lnTo>
                    <a:lnTo>
                      <a:pt x="57" y="311"/>
                    </a:lnTo>
                    <a:lnTo>
                      <a:pt x="72" y="285"/>
                    </a:lnTo>
                    <a:lnTo>
                      <a:pt x="44" y="263"/>
                    </a:lnTo>
                    <a:lnTo>
                      <a:pt x="18" y="234"/>
                    </a:lnTo>
                    <a:lnTo>
                      <a:pt x="62" y="251"/>
                    </a:lnTo>
                    <a:lnTo>
                      <a:pt x="81" y="235"/>
                    </a:lnTo>
                    <a:lnTo>
                      <a:pt x="103" y="176"/>
                    </a:lnTo>
                    <a:lnTo>
                      <a:pt x="45" y="199"/>
                    </a:lnTo>
                    <a:lnTo>
                      <a:pt x="79" y="175"/>
                    </a:lnTo>
                    <a:lnTo>
                      <a:pt x="98" y="135"/>
                    </a:lnTo>
                    <a:lnTo>
                      <a:pt x="112" y="57"/>
                    </a:lnTo>
                    <a:lnTo>
                      <a:pt x="106" y="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15" name="Freeform 89"/>
              <p:cNvSpPr>
                <a:spLocks/>
              </p:cNvSpPr>
              <p:nvPr/>
            </p:nvSpPr>
            <p:spPr bwMode="auto">
              <a:xfrm>
                <a:off x="2893736" y="3057655"/>
                <a:ext cx="124107" cy="280008"/>
              </a:xfrm>
              <a:custGeom>
                <a:avLst/>
                <a:gdLst/>
                <a:ahLst/>
                <a:cxnLst>
                  <a:cxn ang="0">
                    <a:pos x="135" y="31"/>
                  </a:cxn>
                  <a:cxn ang="0">
                    <a:pos x="112" y="83"/>
                  </a:cxn>
                  <a:cxn ang="0">
                    <a:pos x="59" y="109"/>
                  </a:cxn>
                  <a:cxn ang="0">
                    <a:pos x="30" y="144"/>
                  </a:cxn>
                  <a:cxn ang="0">
                    <a:pos x="0" y="196"/>
                  </a:cxn>
                  <a:cxn ang="0">
                    <a:pos x="22" y="232"/>
                  </a:cxn>
                  <a:cxn ang="0">
                    <a:pos x="35" y="295"/>
                  </a:cxn>
                  <a:cxn ang="0">
                    <a:pos x="73" y="216"/>
                  </a:cxn>
                  <a:cxn ang="0">
                    <a:pos x="56" y="176"/>
                  </a:cxn>
                  <a:cxn ang="0">
                    <a:pos x="82" y="198"/>
                  </a:cxn>
                  <a:cxn ang="0">
                    <a:pos x="102" y="175"/>
                  </a:cxn>
                  <a:cxn ang="0">
                    <a:pos x="114" y="135"/>
                  </a:cxn>
                  <a:cxn ang="0">
                    <a:pos x="73" y="139"/>
                  </a:cxn>
                  <a:cxn ang="0">
                    <a:pos x="119" y="114"/>
                  </a:cxn>
                  <a:cxn ang="0">
                    <a:pos x="148" y="72"/>
                  </a:cxn>
                  <a:cxn ang="0">
                    <a:pos x="167" y="0"/>
                  </a:cxn>
                  <a:cxn ang="0">
                    <a:pos x="135" y="31"/>
                  </a:cxn>
                </a:cxnLst>
                <a:rect l="0" t="0" r="r" b="b"/>
                <a:pathLst>
                  <a:path w="167" h="295">
                    <a:moveTo>
                      <a:pt x="135" y="31"/>
                    </a:moveTo>
                    <a:lnTo>
                      <a:pt x="112" y="83"/>
                    </a:lnTo>
                    <a:lnTo>
                      <a:pt x="59" y="109"/>
                    </a:lnTo>
                    <a:lnTo>
                      <a:pt x="30" y="144"/>
                    </a:lnTo>
                    <a:lnTo>
                      <a:pt x="0" y="196"/>
                    </a:lnTo>
                    <a:lnTo>
                      <a:pt x="22" y="232"/>
                    </a:lnTo>
                    <a:lnTo>
                      <a:pt x="35" y="295"/>
                    </a:lnTo>
                    <a:lnTo>
                      <a:pt x="73" y="216"/>
                    </a:lnTo>
                    <a:lnTo>
                      <a:pt x="56" y="176"/>
                    </a:lnTo>
                    <a:lnTo>
                      <a:pt x="82" y="198"/>
                    </a:lnTo>
                    <a:lnTo>
                      <a:pt x="102" y="175"/>
                    </a:lnTo>
                    <a:lnTo>
                      <a:pt x="114" y="135"/>
                    </a:lnTo>
                    <a:lnTo>
                      <a:pt x="73" y="139"/>
                    </a:lnTo>
                    <a:lnTo>
                      <a:pt x="119" y="114"/>
                    </a:lnTo>
                    <a:lnTo>
                      <a:pt x="148" y="72"/>
                    </a:lnTo>
                    <a:lnTo>
                      <a:pt x="167" y="0"/>
                    </a:lnTo>
                    <a:lnTo>
                      <a:pt x="135" y="31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16" name="Freeform 90"/>
              <p:cNvSpPr>
                <a:spLocks/>
              </p:cNvSpPr>
              <p:nvPr/>
            </p:nvSpPr>
            <p:spPr bwMode="auto">
              <a:xfrm>
                <a:off x="3264561" y="3273337"/>
                <a:ext cx="293071" cy="175952"/>
              </a:xfrm>
              <a:custGeom>
                <a:avLst/>
                <a:gdLst/>
                <a:ahLst/>
                <a:cxnLst>
                  <a:cxn ang="0">
                    <a:pos x="391" y="24"/>
                  </a:cxn>
                  <a:cxn ang="0">
                    <a:pos x="322" y="0"/>
                  </a:cxn>
                  <a:cxn ang="0">
                    <a:pos x="239" y="8"/>
                  </a:cxn>
                  <a:cxn ang="0">
                    <a:pos x="203" y="37"/>
                  </a:cxn>
                  <a:cxn ang="0">
                    <a:pos x="161" y="91"/>
                  </a:cxn>
                  <a:cxn ang="0">
                    <a:pos x="102" y="100"/>
                  </a:cxn>
                  <a:cxn ang="0">
                    <a:pos x="31" y="118"/>
                  </a:cxn>
                  <a:cxn ang="0">
                    <a:pos x="0" y="163"/>
                  </a:cxn>
                  <a:cxn ang="0">
                    <a:pos x="52" y="186"/>
                  </a:cxn>
                  <a:cxn ang="0">
                    <a:pos x="36" y="160"/>
                  </a:cxn>
                  <a:cxn ang="0">
                    <a:pos x="91" y="161"/>
                  </a:cxn>
                  <a:cxn ang="0">
                    <a:pos x="130" y="146"/>
                  </a:cxn>
                  <a:cxn ang="0">
                    <a:pos x="175" y="114"/>
                  </a:cxn>
                  <a:cxn ang="0">
                    <a:pos x="227" y="101"/>
                  </a:cxn>
                  <a:cxn ang="0">
                    <a:pos x="212" y="56"/>
                  </a:cxn>
                  <a:cxn ang="0">
                    <a:pos x="253" y="84"/>
                  </a:cxn>
                  <a:cxn ang="0">
                    <a:pos x="282" y="49"/>
                  </a:cxn>
                  <a:cxn ang="0">
                    <a:pos x="311" y="61"/>
                  </a:cxn>
                  <a:cxn ang="0">
                    <a:pos x="363" y="58"/>
                  </a:cxn>
                  <a:cxn ang="0">
                    <a:pos x="391" y="24"/>
                  </a:cxn>
                </a:cxnLst>
                <a:rect l="0" t="0" r="r" b="b"/>
                <a:pathLst>
                  <a:path w="391" h="186">
                    <a:moveTo>
                      <a:pt x="391" y="24"/>
                    </a:moveTo>
                    <a:lnTo>
                      <a:pt x="322" y="0"/>
                    </a:lnTo>
                    <a:lnTo>
                      <a:pt x="239" y="8"/>
                    </a:lnTo>
                    <a:lnTo>
                      <a:pt x="203" y="37"/>
                    </a:lnTo>
                    <a:lnTo>
                      <a:pt x="161" y="91"/>
                    </a:lnTo>
                    <a:lnTo>
                      <a:pt x="102" y="100"/>
                    </a:lnTo>
                    <a:lnTo>
                      <a:pt x="31" y="118"/>
                    </a:lnTo>
                    <a:lnTo>
                      <a:pt x="0" y="163"/>
                    </a:lnTo>
                    <a:lnTo>
                      <a:pt x="52" y="186"/>
                    </a:lnTo>
                    <a:lnTo>
                      <a:pt x="36" y="160"/>
                    </a:lnTo>
                    <a:lnTo>
                      <a:pt x="91" y="161"/>
                    </a:lnTo>
                    <a:lnTo>
                      <a:pt x="130" y="146"/>
                    </a:lnTo>
                    <a:lnTo>
                      <a:pt x="175" y="114"/>
                    </a:lnTo>
                    <a:lnTo>
                      <a:pt x="227" y="101"/>
                    </a:lnTo>
                    <a:lnTo>
                      <a:pt x="212" y="56"/>
                    </a:lnTo>
                    <a:lnTo>
                      <a:pt x="253" y="84"/>
                    </a:lnTo>
                    <a:lnTo>
                      <a:pt x="282" y="49"/>
                    </a:lnTo>
                    <a:lnTo>
                      <a:pt x="311" y="61"/>
                    </a:lnTo>
                    <a:lnTo>
                      <a:pt x="363" y="58"/>
                    </a:lnTo>
                    <a:lnTo>
                      <a:pt x="391" y="24"/>
                    </a:lnTo>
                    <a:close/>
                  </a:path>
                </a:pathLst>
              </a:custGeom>
              <a:solidFill>
                <a:srgbClr val="2356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17" name="Freeform 91"/>
              <p:cNvSpPr>
                <a:spLocks/>
              </p:cNvSpPr>
              <p:nvPr/>
            </p:nvSpPr>
            <p:spPr bwMode="auto">
              <a:xfrm>
                <a:off x="3234656" y="3458748"/>
                <a:ext cx="176441" cy="1400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235" y="23"/>
                  </a:cxn>
                  <a:cxn ang="0">
                    <a:pos x="230" y="91"/>
                  </a:cxn>
                  <a:cxn ang="0">
                    <a:pos x="193" y="130"/>
                  </a:cxn>
                  <a:cxn ang="0">
                    <a:pos x="134" y="146"/>
                  </a:cxn>
                  <a:cxn ang="0">
                    <a:pos x="91" y="130"/>
                  </a:cxn>
                  <a:cxn ang="0">
                    <a:pos x="27" y="98"/>
                  </a:cxn>
                  <a:cxn ang="0">
                    <a:pos x="99" y="91"/>
                  </a:cxn>
                  <a:cxn ang="0">
                    <a:pos x="146" y="124"/>
                  </a:cxn>
                  <a:cxn ang="0">
                    <a:pos x="191" y="116"/>
                  </a:cxn>
                  <a:cxn ang="0">
                    <a:pos x="137" y="103"/>
                  </a:cxn>
                  <a:cxn ang="0">
                    <a:pos x="91" y="67"/>
                  </a:cxn>
                  <a:cxn ang="0">
                    <a:pos x="154" y="60"/>
                  </a:cxn>
                  <a:cxn ang="0">
                    <a:pos x="204" y="62"/>
                  </a:cxn>
                  <a:cxn ang="0">
                    <a:pos x="127" y="45"/>
                  </a:cxn>
                  <a:cxn ang="0">
                    <a:pos x="92" y="34"/>
                  </a:cxn>
                  <a:cxn ang="0">
                    <a:pos x="49" y="55"/>
                  </a:cxn>
                  <a:cxn ang="0">
                    <a:pos x="0" y="69"/>
                  </a:cxn>
                  <a:cxn ang="0">
                    <a:pos x="36" y="40"/>
                  </a:cxn>
                  <a:cxn ang="0">
                    <a:pos x="100" y="9"/>
                  </a:cxn>
                  <a:cxn ang="0">
                    <a:pos x="152" y="0"/>
                  </a:cxn>
                </a:cxnLst>
                <a:rect l="0" t="0" r="r" b="b"/>
                <a:pathLst>
                  <a:path w="235" h="146">
                    <a:moveTo>
                      <a:pt x="152" y="0"/>
                    </a:moveTo>
                    <a:lnTo>
                      <a:pt x="235" y="23"/>
                    </a:lnTo>
                    <a:lnTo>
                      <a:pt x="230" y="91"/>
                    </a:lnTo>
                    <a:lnTo>
                      <a:pt x="193" y="130"/>
                    </a:lnTo>
                    <a:lnTo>
                      <a:pt x="134" y="146"/>
                    </a:lnTo>
                    <a:lnTo>
                      <a:pt x="91" y="130"/>
                    </a:lnTo>
                    <a:lnTo>
                      <a:pt x="27" y="98"/>
                    </a:lnTo>
                    <a:lnTo>
                      <a:pt x="99" y="91"/>
                    </a:lnTo>
                    <a:lnTo>
                      <a:pt x="146" y="124"/>
                    </a:lnTo>
                    <a:lnTo>
                      <a:pt x="191" y="116"/>
                    </a:lnTo>
                    <a:lnTo>
                      <a:pt x="137" y="103"/>
                    </a:lnTo>
                    <a:lnTo>
                      <a:pt x="91" y="67"/>
                    </a:lnTo>
                    <a:lnTo>
                      <a:pt x="154" y="60"/>
                    </a:lnTo>
                    <a:lnTo>
                      <a:pt x="204" y="62"/>
                    </a:lnTo>
                    <a:lnTo>
                      <a:pt x="127" y="45"/>
                    </a:lnTo>
                    <a:lnTo>
                      <a:pt x="92" y="34"/>
                    </a:lnTo>
                    <a:lnTo>
                      <a:pt x="49" y="55"/>
                    </a:lnTo>
                    <a:lnTo>
                      <a:pt x="0" y="69"/>
                    </a:lnTo>
                    <a:lnTo>
                      <a:pt x="36" y="40"/>
                    </a:lnTo>
                    <a:lnTo>
                      <a:pt x="100" y="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2356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18" name="Freeform 92"/>
              <p:cNvSpPr>
                <a:spLocks/>
              </p:cNvSpPr>
              <p:nvPr/>
            </p:nvSpPr>
            <p:spPr bwMode="auto">
              <a:xfrm>
                <a:off x="2282175" y="2652778"/>
                <a:ext cx="391758" cy="813537"/>
              </a:xfrm>
              <a:custGeom>
                <a:avLst/>
                <a:gdLst/>
                <a:ahLst/>
                <a:cxnLst>
                  <a:cxn ang="0">
                    <a:pos x="58" y="846"/>
                  </a:cxn>
                  <a:cxn ang="0">
                    <a:pos x="117" y="795"/>
                  </a:cxn>
                  <a:cxn ang="0">
                    <a:pos x="194" y="768"/>
                  </a:cxn>
                  <a:cxn ang="0">
                    <a:pos x="240" y="732"/>
                  </a:cxn>
                  <a:cxn ang="0">
                    <a:pos x="261" y="668"/>
                  </a:cxn>
                  <a:cxn ang="0">
                    <a:pos x="231" y="573"/>
                  </a:cxn>
                  <a:cxn ang="0">
                    <a:pos x="310" y="460"/>
                  </a:cxn>
                  <a:cxn ang="0">
                    <a:pos x="501" y="425"/>
                  </a:cxn>
                  <a:cxn ang="0">
                    <a:pos x="526" y="295"/>
                  </a:cxn>
                  <a:cxn ang="0">
                    <a:pos x="455" y="247"/>
                  </a:cxn>
                  <a:cxn ang="0">
                    <a:pos x="436" y="119"/>
                  </a:cxn>
                  <a:cxn ang="0">
                    <a:pos x="377" y="6"/>
                  </a:cxn>
                  <a:cxn ang="0">
                    <a:pos x="284" y="0"/>
                  </a:cxn>
                  <a:cxn ang="0">
                    <a:pos x="248" y="60"/>
                  </a:cxn>
                  <a:cxn ang="0">
                    <a:pos x="262" y="125"/>
                  </a:cxn>
                  <a:cxn ang="0">
                    <a:pos x="324" y="119"/>
                  </a:cxn>
                  <a:cxn ang="0">
                    <a:pos x="301" y="189"/>
                  </a:cxn>
                  <a:cxn ang="0">
                    <a:pos x="234" y="184"/>
                  </a:cxn>
                  <a:cxn ang="0">
                    <a:pos x="207" y="271"/>
                  </a:cxn>
                  <a:cxn ang="0">
                    <a:pos x="235" y="315"/>
                  </a:cxn>
                  <a:cxn ang="0">
                    <a:pos x="272" y="335"/>
                  </a:cxn>
                  <a:cxn ang="0">
                    <a:pos x="195" y="415"/>
                  </a:cxn>
                  <a:cxn ang="0">
                    <a:pos x="167" y="500"/>
                  </a:cxn>
                  <a:cxn ang="0">
                    <a:pos x="158" y="584"/>
                  </a:cxn>
                  <a:cxn ang="0">
                    <a:pos x="126" y="686"/>
                  </a:cxn>
                  <a:cxn ang="0">
                    <a:pos x="0" y="862"/>
                  </a:cxn>
                  <a:cxn ang="0">
                    <a:pos x="3" y="861"/>
                  </a:cxn>
                  <a:cxn ang="0">
                    <a:pos x="10" y="858"/>
                  </a:cxn>
                  <a:cxn ang="0">
                    <a:pos x="19" y="855"/>
                  </a:cxn>
                  <a:cxn ang="0">
                    <a:pos x="30" y="850"/>
                  </a:cxn>
                  <a:cxn ang="0">
                    <a:pos x="41" y="847"/>
                  </a:cxn>
                  <a:cxn ang="0">
                    <a:pos x="50" y="845"/>
                  </a:cxn>
                  <a:cxn ang="0">
                    <a:pos x="56" y="845"/>
                  </a:cxn>
                  <a:cxn ang="0">
                    <a:pos x="58" y="846"/>
                  </a:cxn>
                </a:cxnLst>
                <a:rect l="0" t="0" r="r" b="b"/>
                <a:pathLst>
                  <a:path w="526" h="862">
                    <a:moveTo>
                      <a:pt x="58" y="846"/>
                    </a:moveTo>
                    <a:lnTo>
                      <a:pt x="117" y="795"/>
                    </a:lnTo>
                    <a:lnTo>
                      <a:pt x="194" y="768"/>
                    </a:lnTo>
                    <a:lnTo>
                      <a:pt x="240" y="732"/>
                    </a:lnTo>
                    <a:lnTo>
                      <a:pt x="261" y="668"/>
                    </a:lnTo>
                    <a:lnTo>
                      <a:pt x="231" y="573"/>
                    </a:lnTo>
                    <a:lnTo>
                      <a:pt x="310" y="460"/>
                    </a:lnTo>
                    <a:lnTo>
                      <a:pt x="501" y="425"/>
                    </a:lnTo>
                    <a:lnTo>
                      <a:pt x="526" y="295"/>
                    </a:lnTo>
                    <a:lnTo>
                      <a:pt x="455" y="247"/>
                    </a:lnTo>
                    <a:lnTo>
                      <a:pt x="436" y="119"/>
                    </a:lnTo>
                    <a:lnTo>
                      <a:pt x="377" y="6"/>
                    </a:lnTo>
                    <a:lnTo>
                      <a:pt x="284" y="0"/>
                    </a:lnTo>
                    <a:lnTo>
                      <a:pt x="248" y="60"/>
                    </a:lnTo>
                    <a:lnTo>
                      <a:pt x="262" y="125"/>
                    </a:lnTo>
                    <a:lnTo>
                      <a:pt x="324" y="119"/>
                    </a:lnTo>
                    <a:lnTo>
                      <a:pt x="301" y="189"/>
                    </a:lnTo>
                    <a:lnTo>
                      <a:pt x="234" y="184"/>
                    </a:lnTo>
                    <a:lnTo>
                      <a:pt x="207" y="271"/>
                    </a:lnTo>
                    <a:lnTo>
                      <a:pt x="235" y="315"/>
                    </a:lnTo>
                    <a:lnTo>
                      <a:pt x="272" y="335"/>
                    </a:lnTo>
                    <a:lnTo>
                      <a:pt x="195" y="415"/>
                    </a:lnTo>
                    <a:lnTo>
                      <a:pt x="167" y="500"/>
                    </a:lnTo>
                    <a:lnTo>
                      <a:pt x="158" y="584"/>
                    </a:lnTo>
                    <a:lnTo>
                      <a:pt x="126" y="686"/>
                    </a:lnTo>
                    <a:lnTo>
                      <a:pt x="0" y="862"/>
                    </a:lnTo>
                    <a:lnTo>
                      <a:pt x="3" y="861"/>
                    </a:lnTo>
                    <a:lnTo>
                      <a:pt x="10" y="858"/>
                    </a:lnTo>
                    <a:lnTo>
                      <a:pt x="19" y="855"/>
                    </a:lnTo>
                    <a:lnTo>
                      <a:pt x="30" y="850"/>
                    </a:lnTo>
                    <a:lnTo>
                      <a:pt x="41" y="847"/>
                    </a:lnTo>
                    <a:lnTo>
                      <a:pt x="50" y="845"/>
                    </a:lnTo>
                    <a:lnTo>
                      <a:pt x="56" y="845"/>
                    </a:lnTo>
                    <a:lnTo>
                      <a:pt x="58" y="846"/>
                    </a:lnTo>
                    <a:close/>
                  </a:path>
                </a:pathLst>
              </a:custGeom>
              <a:solidFill>
                <a:srgbClr val="002D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19" name="Freeform 93"/>
              <p:cNvSpPr>
                <a:spLocks/>
              </p:cNvSpPr>
              <p:nvPr/>
            </p:nvSpPr>
            <p:spPr bwMode="auto">
              <a:xfrm>
                <a:off x="2286661" y="2544937"/>
                <a:ext cx="104668" cy="921379"/>
              </a:xfrm>
              <a:custGeom>
                <a:avLst/>
                <a:gdLst/>
                <a:ahLst/>
                <a:cxnLst>
                  <a:cxn ang="0">
                    <a:pos x="25" y="893"/>
                  </a:cxn>
                  <a:cxn ang="0">
                    <a:pos x="70" y="803"/>
                  </a:cxn>
                  <a:cxn ang="0">
                    <a:pos x="89" y="695"/>
                  </a:cxn>
                  <a:cxn ang="0">
                    <a:pos x="96" y="537"/>
                  </a:cxn>
                  <a:cxn ang="0">
                    <a:pos x="122" y="332"/>
                  </a:cxn>
                  <a:cxn ang="0">
                    <a:pos x="76" y="0"/>
                  </a:cxn>
                  <a:cxn ang="0">
                    <a:pos x="131" y="133"/>
                  </a:cxn>
                  <a:cxn ang="0">
                    <a:pos x="141" y="343"/>
                  </a:cxn>
                  <a:cxn ang="0">
                    <a:pos x="135" y="446"/>
                  </a:cxn>
                  <a:cxn ang="0">
                    <a:pos x="108" y="684"/>
                  </a:cxn>
                  <a:cxn ang="0">
                    <a:pos x="98" y="784"/>
                  </a:cxn>
                  <a:cxn ang="0">
                    <a:pos x="5" y="975"/>
                  </a:cxn>
                  <a:cxn ang="0">
                    <a:pos x="0" y="940"/>
                  </a:cxn>
                  <a:cxn ang="0">
                    <a:pos x="5" y="936"/>
                  </a:cxn>
                  <a:cxn ang="0">
                    <a:pos x="15" y="923"/>
                  </a:cxn>
                  <a:cxn ang="0">
                    <a:pos x="23" y="908"/>
                  </a:cxn>
                  <a:cxn ang="0">
                    <a:pos x="25" y="893"/>
                  </a:cxn>
                </a:cxnLst>
                <a:rect l="0" t="0" r="r" b="b"/>
                <a:pathLst>
                  <a:path w="141" h="975">
                    <a:moveTo>
                      <a:pt x="25" y="893"/>
                    </a:moveTo>
                    <a:lnTo>
                      <a:pt x="70" y="803"/>
                    </a:lnTo>
                    <a:lnTo>
                      <a:pt x="89" y="695"/>
                    </a:lnTo>
                    <a:lnTo>
                      <a:pt x="96" y="537"/>
                    </a:lnTo>
                    <a:lnTo>
                      <a:pt x="122" y="332"/>
                    </a:lnTo>
                    <a:lnTo>
                      <a:pt x="76" y="0"/>
                    </a:lnTo>
                    <a:lnTo>
                      <a:pt x="131" y="133"/>
                    </a:lnTo>
                    <a:lnTo>
                      <a:pt x="141" y="343"/>
                    </a:lnTo>
                    <a:lnTo>
                      <a:pt x="135" y="446"/>
                    </a:lnTo>
                    <a:lnTo>
                      <a:pt x="108" y="684"/>
                    </a:lnTo>
                    <a:lnTo>
                      <a:pt x="98" y="784"/>
                    </a:lnTo>
                    <a:lnTo>
                      <a:pt x="5" y="975"/>
                    </a:lnTo>
                    <a:lnTo>
                      <a:pt x="0" y="940"/>
                    </a:lnTo>
                    <a:lnTo>
                      <a:pt x="5" y="936"/>
                    </a:lnTo>
                    <a:lnTo>
                      <a:pt x="15" y="923"/>
                    </a:lnTo>
                    <a:lnTo>
                      <a:pt x="23" y="908"/>
                    </a:lnTo>
                    <a:lnTo>
                      <a:pt x="25" y="893"/>
                    </a:lnTo>
                    <a:close/>
                  </a:path>
                </a:pathLst>
              </a:custGeom>
              <a:solidFill>
                <a:srgbClr val="0066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20" name="Freeform 94"/>
              <p:cNvSpPr>
                <a:spLocks/>
              </p:cNvSpPr>
              <p:nvPr/>
            </p:nvSpPr>
            <p:spPr bwMode="auto">
              <a:xfrm>
                <a:off x="2252269" y="2416284"/>
                <a:ext cx="197374" cy="1082194"/>
              </a:xfrm>
              <a:custGeom>
                <a:avLst/>
                <a:gdLst/>
                <a:ahLst/>
                <a:cxnLst>
                  <a:cxn ang="0">
                    <a:pos x="104" y="1143"/>
                  </a:cxn>
                  <a:cxn ang="0">
                    <a:pos x="39" y="1105"/>
                  </a:cxn>
                  <a:cxn ang="0">
                    <a:pos x="32" y="964"/>
                  </a:cxn>
                  <a:cxn ang="0">
                    <a:pos x="51" y="746"/>
                  </a:cxn>
                  <a:cxn ang="0">
                    <a:pos x="92" y="560"/>
                  </a:cxn>
                  <a:cxn ang="0">
                    <a:pos x="66" y="231"/>
                  </a:cxn>
                  <a:cxn ang="0">
                    <a:pos x="20" y="62"/>
                  </a:cxn>
                  <a:cxn ang="0">
                    <a:pos x="0" y="0"/>
                  </a:cxn>
                  <a:cxn ang="0">
                    <a:pos x="100" y="79"/>
                  </a:cxn>
                  <a:cxn ang="0">
                    <a:pos x="214" y="98"/>
                  </a:cxn>
                  <a:cxn ang="0">
                    <a:pos x="235" y="165"/>
                  </a:cxn>
                  <a:cxn ang="0">
                    <a:pos x="221" y="264"/>
                  </a:cxn>
                  <a:cxn ang="0">
                    <a:pos x="198" y="334"/>
                  </a:cxn>
                  <a:cxn ang="0">
                    <a:pos x="167" y="273"/>
                  </a:cxn>
                  <a:cxn ang="0">
                    <a:pos x="152" y="321"/>
                  </a:cxn>
                  <a:cxn ang="0">
                    <a:pos x="186" y="375"/>
                  </a:cxn>
                  <a:cxn ang="0">
                    <a:pos x="230" y="371"/>
                  </a:cxn>
                  <a:cxn ang="0">
                    <a:pos x="265" y="477"/>
                  </a:cxn>
                  <a:cxn ang="0">
                    <a:pos x="237" y="589"/>
                  </a:cxn>
                  <a:cxn ang="0">
                    <a:pos x="194" y="619"/>
                  </a:cxn>
                  <a:cxn ang="0">
                    <a:pos x="139" y="575"/>
                  </a:cxn>
                  <a:cxn ang="0">
                    <a:pos x="121" y="630"/>
                  </a:cxn>
                  <a:cxn ang="0">
                    <a:pos x="139" y="638"/>
                  </a:cxn>
                  <a:cxn ang="0">
                    <a:pos x="159" y="643"/>
                  </a:cxn>
                  <a:cxn ang="0">
                    <a:pos x="180" y="648"/>
                  </a:cxn>
                  <a:cxn ang="0">
                    <a:pos x="199" y="650"/>
                  </a:cxn>
                  <a:cxn ang="0">
                    <a:pos x="217" y="651"/>
                  </a:cxn>
                  <a:cxn ang="0">
                    <a:pos x="230" y="652"/>
                  </a:cxn>
                  <a:cxn ang="0">
                    <a:pos x="240" y="652"/>
                  </a:cxn>
                  <a:cxn ang="0">
                    <a:pos x="243" y="652"/>
                  </a:cxn>
                  <a:cxn ang="0">
                    <a:pos x="239" y="694"/>
                  </a:cxn>
                  <a:cxn ang="0">
                    <a:pos x="204" y="778"/>
                  </a:cxn>
                  <a:cxn ang="0">
                    <a:pos x="109" y="748"/>
                  </a:cxn>
                  <a:cxn ang="0">
                    <a:pos x="82" y="781"/>
                  </a:cxn>
                  <a:cxn ang="0">
                    <a:pos x="67" y="829"/>
                  </a:cxn>
                  <a:cxn ang="0">
                    <a:pos x="157" y="815"/>
                  </a:cxn>
                  <a:cxn ang="0">
                    <a:pos x="194" y="861"/>
                  </a:cxn>
                  <a:cxn ang="0">
                    <a:pos x="116" y="888"/>
                  </a:cxn>
                  <a:cxn ang="0">
                    <a:pos x="83" y="938"/>
                  </a:cxn>
                  <a:cxn ang="0">
                    <a:pos x="56" y="1076"/>
                  </a:cxn>
                  <a:cxn ang="0">
                    <a:pos x="58" y="1079"/>
                  </a:cxn>
                  <a:cxn ang="0">
                    <a:pos x="62" y="1087"/>
                  </a:cxn>
                  <a:cxn ang="0">
                    <a:pos x="69" y="1097"/>
                  </a:cxn>
                  <a:cxn ang="0">
                    <a:pos x="77" y="1108"/>
                  </a:cxn>
                  <a:cxn ang="0">
                    <a:pos x="85" y="1121"/>
                  </a:cxn>
                  <a:cxn ang="0">
                    <a:pos x="93" y="1132"/>
                  </a:cxn>
                  <a:cxn ang="0">
                    <a:pos x="99" y="1140"/>
                  </a:cxn>
                  <a:cxn ang="0">
                    <a:pos x="104" y="1143"/>
                  </a:cxn>
                </a:cxnLst>
                <a:rect l="0" t="0" r="r" b="b"/>
                <a:pathLst>
                  <a:path w="265" h="1143">
                    <a:moveTo>
                      <a:pt x="104" y="1143"/>
                    </a:moveTo>
                    <a:lnTo>
                      <a:pt x="39" y="1105"/>
                    </a:lnTo>
                    <a:lnTo>
                      <a:pt x="32" y="964"/>
                    </a:lnTo>
                    <a:lnTo>
                      <a:pt x="51" y="746"/>
                    </a:lnTo>
                    <a:lnTo>
                      <a:pt x="92" y="560"/>
                    </a:lnTo>
                    <a:lnTo>
                      <a:pt x="66" y="231"/>
                    </a:lnTo>
                    <a:lnTo>
                      <a:pt x="20" y="62"/>
                    </a:lnTo>
                    <a:lnTo>
                      <a:pt x="0" y="0"/>
                    </a:lnTo>
                    <a:lnTo>
                      <a:pt x="100" y="79"/>
                    </a:lnTo>
                    <a:lnTo>
                      <a:pt x="214" y="98"/>
                    </a:lnTo>
                    <a:lnTo>
                      <a:pt x="235" y="165"/>
                    </a:lnTo>
                    <a:lnTo>
                      <a:pt x="221" y="264"/>
                    </a:lnTo>
                    <a:lnTo>
                      <a:pt x="198" y="334"/>
                    </a:lnTo>
                    <a:lnTo>
                      <a:pt x="167" y="273"/>
                    </a:lnTo>
                    <a:lnTo>
                      <a:pt x="152" y="321"/>
                    </a:lnTo>
                    <a:lnTo>
                      <a:pt x="186" y="375"/>
                    </a:lnTo>
                    <a:lnTo>
                      <a:pt x="230" y="371"/>
                    </a:lnTo>
                    <a:lnTo>
                      <a:pt x="265" y="477"/>
                    </a:lnTo>
                    <a:lnTo>
                      <a:pt x="237" y="589"/>
                    </a:lnTo>
                    <a:lnTo>
                      <a:pt x="194" y="619"/>
                    </a:lnTo>
                    <a:lnTo>
                      <a:pt x="139" y="575"/>
                    </a:lnTo>
                    <a:lnTo>
                      <a:pt x="121" y="630"/>
                    </a:lnTo>
                    <a:lnTo>
                      <a:pt x="139" y="638"/>
                    </a:lnTo>
                    <a:lnTo>
                      <a:pt x="159" y="643"/>
                    </a:lnTo>
                    <a:lnTo>
                      <a:pt x="180" y="648"/>
                    </a:lnTo>
                    <a:lnTo>
                      <a:pt x="199" y="650"/>
                    </a:lnTo>
                    <a:lnTo>
                      <a:pt x="217" y="651"/>
                    </a:lnTo>
                    <a:lnTo>
                      <a:pt x="230" y="652"/>
                    </a:lnTo>
                    <a:lnTo>
                      <a:pt x="240" y="652"/>
                    </a:lnTo>
                    <a:lnTo>
                      <a:pt x="243" y="652"/>
                    </a:lnTo>
                    <a:lnTo>
                      <a:pt x="239" y="694"/>
                    </a:lnTo>
                    <a:lnTo>
                      <a:pt x="204" y="778"/>
                    </a:lnTo>
                    <a:lnTo>
                      <a:pt x="109" y="748"/>
                    </a:lnTo>
                    <a:lnTo>
                      <a:pt x="82" y="781"/>
                    </a:lnTo>
                    <a:lnTo>
                      <a:pt x="67" y="829"/>
                    </a:lnTo>
                    <a:lnTo>
                      <a:pt x="157" y="815"/>
                    </a:lnTo>
                    <a:lnTo>
                      <a:pt x="194" y="861"/>
                    </a:lnTo>
                    <a:lnTo>
                      <a:pt x="116" y="888"/>
                    </a:lnTo>
                    <a:lnTo>
                      <a:pt x="83" y="938"/>
                    </a:lnTo>
                    <a:lnTo>
                      <a:pt x="56" y="1076"/>
                    </a:lnTo>
                    <a:lnTo>
                      <a:pt x="58" y="1079"/>
                    </a:lnTo>
                    <a:lnTo>
                      <a:pt x="62" y="1087"/>
                    </a:lnTo>
                    <a:lnTo>
                      <a:pt x="69" y="1097"/>
                    </a:lnTo>
                    <a:lnTo>
                      <a:pt x="77" y="1108"/>
                    </a:lnTo>
                    <a:lnTo>
                      <a:pt x="85" y="1121"/>
                    </a:lnTo>
                    <a:lnTo>
                      <a:pt x="93" y="1132"/>
                    </a:lnTo>
                    <a:lnTo>
                      <a:pt x="99" y="1140"/>
                    </a:lnTo>
                    <a:lnTo>
                      <a:pt x="104" y="1143"/>
                    </a:lnTo>
                    <a:close/>
                  </a:path>
                </a:pathLst>
              </a:custGeom>
              <a:solidFill>
                <a:srgbClr val="0047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21" name="Freeform 95"/>
              <p:cNvSpPr>
                <a:spLocks/>
              </p:cNvSpPr>
              <p:nvPr/>
            </p:nvSpPr>
            <p:spPr bwMode="auto">
              <a:xfrm>
                <a:off x="2276194" y="2666021"/>
                <a:ext cx="650439" cy="847592"/>
              </a:xfrm>
              <a:custGeom>
                <a:avLst/>
                <a:gdLst/>
                <a:ahLst/>
                <a:cxnLst>
                  <a:cxn ang="0">
                    <a:pos x="34" y="896"/>
                  </a:cxn>
                  <a:cxn ang="0">
                    <a:pos x="195" y="662"/>
                  </a:cxn>
                  <a:cxn ang="0">
                    <a:pos x="347" y="615"/>
                  </a:cxn>
                  <a:cxn ang="0">
                    <a:pos x="501" y="588"/>
                  </a:cxn>
                  <a:cxn ang="0">
                    <a:pos x="580" y="560"/>
                  </a:cxn>
                  <a:cxn ang="0">
                    <a:pos x="618" y="494"/>
                  </a:cxn>
                  <a:cxn ang="0">
                    <a:pos x="568" y="462"/>
                  </a:cxn>
                  <a:cxn ang="0">
                    <a:pos x="511" y="478"/>
                  </a:cxn>
                  <a:cxn ang="0">
                    <a:pos x="529" y="423"/>
                  </a:cxn>
                  <a:cxn ang="0">
                    <a:pos x="604" y="430"/>
                  </a:cxn>
                  <a:cxn ang="0">
                    <a:pos x="658" y="447"/>
                  </a:cxn>
                  <a:cxn ang="0">
                    <a:pos x="715" y="404"/>
                  </a:cxn>
                  <a:cxn ang="0">
                    <a:pos x="744" y="310"/>
                  </a:cxn>
                  <a:cxn ang="0">
                    <a:pos x="716" y="266"/>
                  </a:cxn>
                  <a:cxn ang="0">
                    <a:pos x="667" y="286"/>
                  </a:cxn>
                  <a:cxn ang="0">
                    <a:pos x="666" y="268"/>
                  </a:cxn>
                  <a:cxn ang="0">
                    <a:pos x="671" y="254"/>
                  </a:cxn>
                  <a:cxn ang="0">
                    <a:pos x="679" y="240"/>
                  </a:cxn>
                  <a:cxn ang="0">
                    <a:pos x="688" y="228"/>
                  </a:cxn>
                  <a:cxn ang="0">
                    <a:pos x="698" y="219"/>
                  </a:cxn>
                  <a:cxn ang="0">
                    <a:pos x="709" y="212"/>
                  </a:cxn>
                  <a:cxn ang="0">
                    <a:pos x="716" y="207"/>
                  </a:cxn>
                  <a:cxn ang="0">
                    <a:pos x="718" y="206"/>
                  </a:cxn>
                  <a:cxn ang="0">
                    <a:pos x="764" y="196"/>
                  </a:cxn>
                  <a:cxn ang="0">
                    <a:pos x="837" y="133"/>
                  </a:cxn>
                  <a:cxn ang="0">
                    <a:pos x="871" y="22"/>
                  </a:cxn>
                  <a:cxn ang="0">
                    <a:pos x="801" y="0"/>
                  </a:cxn>
                  <a:cxn ang="0">
                    <a:pos x="747" y="35"/>
                  </a:cxn>
                  <a:cxn ang="0">
                    <a:pos x="662" y="85"/>
                  </a:cxn>
                  <a:cxn ang="0">
                    <a:pos x="571" y="212"/>
                  </a:cxn>
                  <a:cxn ang="0">
                    <a:pos x="524" y="249"/>
                  </a:cxn>
                  <a:cxn ang="0">
                    <a:pos x="530" y="311"/>
                  </a:cxn>
                  <a:cxn ang="0">
                    <a:pos x="499" y="379"/>
                  </a:cxn>
                  <a:cxn ang="0">
                    <a:pos x="443" y="395"/>
                  </a:cxn>
                  <a:cxn ang="0">
                    <a:pos x="405" y="436"/>
                  </a:cxn>
                  <a:cxn ang="0">
                    <a:pos x="408" y="506"/>
                  </a:cxn>
                  <a:cxn ang="0">
                    <a:pos x="315" y="554"/>
                  </a:cxn>
                  <a:cxn ang="0">
                    <a:pos x="163" y="652"/>
                  </a:cxn>
                  <a:cxn ang="0">
                    <a:pos x="0" y="894"/>
                  </a:cxn>
                  <a:cxn ang="0">
                    <a:pos x="34" y="896"/>
                  </a:cxn>
                </a:cxnLst>
                <a:rect l="0" t="0" r="r" b="b"/>
                <a:pathLst>
                  <a:path w="871" h="896">
                    <a:moveTo>
                      <a:pt x="34" y="896"/>
                    </a:moveTo>
                    <a:lnTo>
                      <a:pt x="195" y="662"/>
                    </a:lnTo>
                    <a:lnTo>
                      <a:pt x="347" y="615"/>
                    </a:lnTo>
                    <a:lnTo>
                      <a:pt x="501" y="588"/>
                    </a:lnTo>
                    <a:lnTo>
                      <a:pt x="580" y="560"/>
                    </a:lnTo>
                    <a:lnTo>
                      <a:pt x="618" y="494"/>
                    </a:lnTo>
                    <a:lnTo>
                      <a:pt x="568" y="462"/>
                    </a:lnTo>
                    <a:lnTo>
                      <a:pt x="511" y="478"/>
                    </a:lnTo>
                    <a:lnTo>
                      <a:pt x="529" y="423"/>
                    </a:lnTo>
                    <a:lnTo>
                      <a:pt x="604" y="430"/>
                    </a:lnTo>
                    <a:lnTo>
                      <a:pt x="658" y="447"/>
                    </a:lnTo>
                    <a:lnTo>
                      <a:pt x="715" y="404"/>
                    </a:lnTo>
                    <a:lnTo>
                      <a:pt x="744" y="310"/>
                    </a:lnTo>
                    <a:lnTo>
                      <a:pt x="716" y="266"/>
                    </a:lnTo>
                    <a:lnTo>
                      <a:pt x="667" y="286"/>
                    </a:lnTo>
                    <a:lnTo>
                      <a:pt x="666" y="268"/>
                    </a:lnTo>
                    <a:lnTo>
                      <a:pt x="671" y="254"/>
                    </a:lnTo>
                    <a:lnTo>
                      <a:pt x="679" y="240"/>
                    </a:lnTo>
                    <a:lnTo>
                      <a:pt x="688" y="228"/>
                    </a:lnTo>
                    <a:lnTo>
                      <a:pt x="698" y="219"/>
                    </a:lnTo>
                    <a:lnTo>
                      <a:pt x="709" y="212"/>
                    </a:lnTo>
                    <a:lnTo>
                      <a:pt x="716" y="207"/>
                    </a:lnTo>
                    <a:lnTo>
                      <a:pt x="718" y="206"/>
                    </a:lnTo>
                    <a:lnTo>
                      <a:pt x="764" y="196"/>
                    </a:lnTo>
                    <a:lnTo>
                      <a:pt x="837" y="133"/>
                    </a:lnTo>
                    <a:lnTo>
                      <a:pt x="871" y="22"/>
                    </a:lnTo>
                    <a:lnTo>
                      <a:pt x="801" y="0"/>
                    </a:lnTo>
                    <a:lnTo>
                      <a:pt x="747" y="35"/>
                    </a:lnTo>
                    <a:lnTo>
                      <a:pt x="662" y="85"/>
                    </a:lnTo>
                    <a:lnTo>
                      <a:pt x="571" y="212"/>
                    </a:lnTo>
                    <a:lnTo>
                      <a:pt x="524" y="249"/>
                    </a:lnTo>
                    <a:lnTo>
                      <a:pt x="530" y="311"/>
                    </a:lnTo>
                    <a:lnTo>
                      <a:pt x="499" y="379"/>
                    </a:lnTo>
                    <a:lnTo>
                      <a:pt x="443" y="395"/>
                    </a:lnTo>
                    <a:lnTo>
                      <a:pt x="405" y="436"/>
                    </a:lnTo>
                    <a:lnTo>
                      <a:pt x="408" y="506"/>
                    </a:lnTo>
                    <a:lnTo>
                      <a:pt x="315" y="554"/>
                    </a:lnTo>
                    <a:lnTo>
                      <a:pt x="163" y="652"/>
                    </a:lnTo>
                    <a:lnTo>
                      <a:pt x="0" y="894"/>
                    </a:lnTo>
                    <a:lnTo>
                      <a:pt x="34" y="896"/>
                    </a:lnTo>
                    <a:close/>
                  </a:path>
                </a:pathLst>
              </a:custGeom>
              <a:solidFill>
                <a:srgbClr val="002D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22" name="Freeform 96"/>
              <p:cNvSpPr>
                <a:spLocks/>
              </p:cNvSpPr>
              <p:nvPr/>
            </p:nvSpPr>
            <p:spPr bwMode="auto">
              <a:xfrm>
                <a:off x="2259746" y="2490071"/>
                <a:ext cx="471007" cy="1091654"/>
              </a:xfrm>
              <a:custGeom>
                <a:avLst/>
                <a:gdLst/>
                <a:ahLst/>
                <a:cxnLst>
                  <a:cxn ang="0">
                    <a:pos x="18" y="1019"/>
                  </a:cxn>
                  <a:cxn ang="0">
                    <a:pos x="105" y="960"/>
                  </a:cxn>
                  <a:cxn ang="0">
                    <a:pos x="240" y="779"/>
                  </a:cxn>
                  <a:cxn ang="0">
                    <a:pos x="216" y="694"/>
                  </a:cxn>
                  <a:cxn ang="0">
                    <a:pos x="239" y="623"/>
                  </a:cxn>
                  <a:cxn ang="0">
                    <a:pos x="284" y="534"/>
                  </a:cxn>
                  <a:cxn ang="0">
                    <a:pos x="333" y="541"/>
                  </a:cxn>
                  <a:cxn ang="0">
                    <a:pos x="299" y="625"/>
                  </a:cxn>
                  <a:cxn ang="0">
                    <a:pos x="362" y="558"/>
                  </a:cxn>
                  <a:cxn ang="0">
                    <a:pos x="346" y="502"/>
                  </a:cxn>
                  <a:cxn ang="0">
                    <a:pos x="288" y="466"/>
                  </a:cxn>
                  <a:cxn ang="0">
                    <a:pos x="301" y="400"/>
                  </a:cxn>
                  <a:cxn ang="0">
                    <a:pos x="331" y="333"/>
                  </a:cxn>
                  <a:cxn ang="0">
                    <a:pos x="383" y="333"/>
                  </a:cxn>
                  <a:cxn ang="0">
                    <a:pos x="413" y="402"/>
                  </a:cxn>
                  <a:cxn ang="0">
                    <a:pos x="451" y="362"/>
                  </a:cxn>
                  <a:cxn ang="0">
                    <a:pos x="422" y="319"/>
                  </a:cxn>
                  <a:cxn ang="0">
                    <a:pos x="329" y="289"/>
                  </a:cxn>
                  <a:cxn ang="0">
                    <a:pos x="322" y="200"/>
                  </a:cxn>
                  <a:cxn ang="0">
                    <a:pos x="343" y="138"/>
                  </a:cxn>
                  <a:cxn ang="0">
                    <a:pos x="412" y="108"/>
                  </a:cxn>
                  <a:cxn ang="0">
                    <a:pos x="506" y="0"/>
                  </a:cxn>
                  <a:cxn ang="0">
                    <a:pos x="597" y="63"/>
                  </a:cxn>
                  <a:cxn ang="0">
                    <a:pos x="631" y="177"/>
                  </a:cxn>
                  <a:cxn ang="0">
                    <a:pos x="603" y="263"/>
                  </a:cxn>
                  <a:cxn ang="0">
                    <a:pos x="569" y="366"/>
                  </a:cxn>
                  <a:cxn ang="0">
                    <a:pos x="511" y="364"/>
                  </a:cxn>
                  <a:cxn ang="0">
                    <a:pos x="465" y="427"/>
                  </a:cxn>
                  <a:cxn ang="0">
                    <a:pos x="511" y="417"/>
                  </a:cxn>
                  <a:cxn ang="0">
                    <a:pos x="499" y="481"/>
                  </a:cxn>
                  <a:cxn ang="0">
                    <a:pos x="474" y="534"/>
                  </a:cxn>
                  <a:cxn ang="0">
                    <a:pos x="404" y="538"/>
                  </a:cxn>
                  <a:cxn ang="0">
                    <a:pos x="381" y="608"/>
                  </a:cxn>
                  <a:cxn ang="0">
                    <a:pos x="449" y="612"/>
                  </a:cxn>
                  <a:cxn ang="0">
                    <a:pos x="423" y="691"/>
                  </a:cxn>
                  <a:cxn ang="0">
                    <a:pos x="367" y="759"/>
                  </a:cxn>
                  <a:cxn ang="0">
                    <a:pos x="290" y="786"/>
                  </a:cxn>
                  <a:cxn ang="0">
                    <a:pos x="239" y="839"/>
                  </a:cxn>
                  <a:cxn ang="0">
                    <a:pos x="157" y="934"/>
                  </a:cxn>
                  <a:cxn ang="0">
                    <a:pos x="75" y="1029"/>
                  </a:cxn>
                  <a:cxn ang="0">
                    <a:pos x="0" y="1153"/>
                  </a:cxn>
                  <a:cxn ang="0">
                    <a:pos x="18" y="1019"/>
                  </a:cxn>
                </a:cxnLst>
                <a:rect l="0" t="0" r="r" b="b"/>
                <a:pathLst>
                  <a:path w="631" h="1153">
                    <a:moveTo>
                      <a:pt x="18" y="1019"/>
                    </a:moveTo>
                    <a:lnTo>
                      <a:pt x="105" y="960"/>
                    </a:lnTo>
                    <a:lnTo>
                      <a:pt x="240" y="779"/>
                    </a:lnTo>
                    <a:lnTo>
                      <a:pt x="216" y="694"/>
                    </a:lnTo>
                    <a:lnTo>
                      <a:pt x="239" y="623"/>
                    </a:lnTo>
                    <a:lnTo>
                      <a:pt x="284" y="534"/>
                    </a:lnTo>
                    <a:lnTo>
                      <a:pt x="333" y="541"/>
                    </a:lnTo>
                    <a:lnTo>
                      <a:pt x="299" y="625"/>
                    </a:lnTo>
                    <a:lnTo>
                      <a:pt x="362" y="558"/>
                    </a:lnTo>
                    <a:lnTo>
                      <a:pt x="346" y="502"/>
                    </a:lnTo>
                    <a:lnTo>
                      <a:pt x="288" y="466"/>
                    </a:lnTo>
                    <a:lnTo>
                      <a:pt x="301" y="400"/>
                    </a:lnTo>
                    <a:lnTo>
                      <a:pt x="331" y="333"/>
                    </a:lnTo>
                    <a:lnTo>
                      <a:pt x="383" y="333"/>
                    </a:lnTo>
                    <a:lnTo>
                      <a:pt x="413" y="402"/>
                    </a:lnTo>
                    <a:lnTo>
                      <a:pt x="451" y="362"/>
                    </a:lnTo>
                    <a:lnTo>
                      <a:pt x="422" y="319"/>
                    </a:lnTo>
                    <a:lnTo>
                      <a:pt x="329" y="289"/>
                    </a:lnTo>
                    <a:lnTo>
                      <a:pt x="322" y="200"/>
                    </a:lnTo>
                    <a:lnTo>
                      <a:pt x="343" y="138"/>
                    </a:lnTo>
                    <a:lnTo>
                      <a:pt x="412" y="108"/>
                    </a:lnTo>
                    <a:lnTo>
                      <a:pt x="506" y="0"/>
                    </a:lnTo>
                    <a:lnTo>
                      <a:pt x="597" y="63"/>
                    </a:lnTo>
                    <a:lnTo>
                      <a:pt x="631" y="177"/>
                    </a:lnTo>
                    <a:lnTo>
                      <a:pt x="603" y="263"/>
                    </a:lnTo>
                    <a:lnTo>
                      <a:pt x="569" y="366"/>
                    </a:lnTo>
                    <a:lnTo>
                      <a:pt x="511" y="364"/>
                    </a:lnTo>
                    <a:lnTo>
                      <a:pt x="465" y="427"/>
                    </a:lnTo>
                    <a:lnTo>
                      <a:pt x="511" y="417"/>
                    </a:lnTo>
                    <a:lnTo>
                      <a:pt x="499" y="481"/>
                    </a:lnTo>
                    <a:lnTo>
                      <a:pt x="474" y="534"/>
                    </a:lnTo>
                    <a:lnTo>
                      <a:pt x="404" y="538"/>
                    </a:lnTo>
                    <a:lnTo>
                      <a:pt x="381" y="608"/>
                    </a:lnTo>
                    <a:lnTo>
                      <a:pt x="449" y="612"/>
                    </a:lnTo>
                    <a:lnTo>
                      <a:pt x="423" y="691"/>
                    </a:lnTo>
                    <a:lnTo>
                      <a:pt x="367" y="759"/>
                    </a:lnTo>
                    <a:lnTo>
                      <a:pt x="290" y="786"/>
                    </a:lnTo>
                    <a:lnTo>
                      <a:pt x="239" y="839"/>
                    </a:lnTo>
                    <a:lnTo>
                      <a:pt x="157" y="934"/>
                    </a:lnTo>
                    <a:lnTo>
                      <a:pt x="75" y="1029"/>
                    </a:lnTo>
                    <a:lnTo>
                      <a:pt x="0" y="1153"/>
                    </a:lnTo>
                    <a:lnTo>
                      <a:pt x="18" y="1019"/>
                    </a:lnTo>
                    <a:close/>
                  </a:path>
                </a:pathLst>
              </a:custGeom>
              <a:solidFill>
                <a:srgbClr val="00703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23" name="Freeform 97"/>
              <p:cNvSpPr>
                <a:spLocks/>
              </p:cNvSpPr>
              <p:nvPr/>
            </p:nvSpPr>
            <p:spPr bwMode="auto">
              <a:xfrm>
                <a:off x="2235822" y="2418177"/>
                <a:ext cx="112145" cy="898676"/>
              </a:xfrm>
              <a:custGeom>
                <a:avLst/>
                <a:gdLst/>
                <a:ahLst/>
                <a:cxnLst>
                  <a:cxn ang="0">
                    <a:pos x="24" y="68"/>
                  </a:cxn>
                  <a:cxn ang="0">
                    <a:pos x="26" y="171"/>
                  </a:cxn>
                  <a:cxn ang="0">
                    <a:pos x="0" y="251"/>
                  </a:cxn>
                  <a:cxn ang="0">
                    <a:pos x="16" y="307"/>
                  </a:cxn>
                  <a:cxn ang="0">
                    <a:pos x="89" y="296"/>
                  </a:cxn>
                  <a:cxn ang="0">
                    <a:pos x="109" y="397"/>
                  </a:cxn>
                  <a:cxn ang="0">
                    <a:pos x="44" y="463"/>
                  </a:cxn>
                  <a:cxn ang="0">
                    <a:pos x="39" y="531"/>
                  </a:cxn>
                  <a:cxn ang="0">
                    <a:pos x="89" y="564"/>
                  </a:cxn>
                  <a:cxn ang="0">
                    <a:pos x="92" y="634"/>
                  </a:cxn>
                  <a:cxn ang="0">
                    <a:pos x="31" y="692"/>
                  </a:cxn>
                  <a:cxn ang="0">
                    <a:pos x="6" y="770"/>
                  </a:cxn>
                  <a:cxn ang="0">
                    <a:pos x="43" y="843"/>
                  </a:cxn>
                  <a:cxn ang="0">
                    <a:pos x="52" y="950"/>
                  </a:cxn>
                  <a:cxn ang="0">
                    <a:pos x="111" y="631"/>
                  </a:cxn>
                  <a:cxn ang="0">
                    <a:pos x="150" y="402"/>
                  </a:cxn>
                  <a:cxn ang="0">
                    <a:pos x="92" y="150"/>
                  </a:cxn>
                  <a:cxn ang="0">
                    <a:pos x="29" y="0"/>
                  </a:cxn>
                  <a:cxn ang="0">
                    <a:pos x="24" y="68"/>
                  </a:cxn>
                </a:cxnLst>
                <a:rect l="0" t="0" r="r" b="b"/>
                <a:pathLst>
                  <a:path w="150" h="950">
                    <a:moveTo>
                      <a:pt x="24" y="68"/>
                    </a:moveTo>
                    <a:lnTo>
                      <a:pt x="26" y="171"/>
                    </a:lnTo>
                    <a:lnTo>
                      <a:pt x="0" y="251"/>
                    </a:lnTo>
                    <a:lnTo>
                      <a:pt x="16" y="307"/>
                    </a:lnTo>
                    <a:lnTo>
                      <a:pt x="89" y="296"/>
                    </a:lnTo>
                    <a:lnTo>
                      <a:pt x="109" y="397"/>
                    </a:lnTo>
                    <a:lnTo>
                      <a:pt x="44" y="463"/>
                    </a:lnTo>
                    <a:lnTo>
                      <a:pt x="39" y="531"/>
                    </a:lnTo>
                    <a:lnTo>
                      <a:pt x="89" y="564"/>
                    </a:lnTo>
                    <a:lnTo>
                      <a:pt x="92" y="634"/>
                    </a:lnTo>
                    <a:lnTo>
                      <a:pt x="31" y="692"/>
                    </a:lnTo>
                    <a:lnTo>
                      <a:pt x="6" y="770"/>
                    </a:lnTo>
                    <a:lnTo>
                      <a:pt x="43" y="843"/>
                    </a:lnTo>
                    <a:lnTo>
                      <a:pt x="52" y="950"/>
                    </a:lnTo>
                    <a:lnTo>
                      <a:pt x="111" y="631"/>
                    </a:lnTo>
                    <a:lnTo>
                      <a:pt x="150" y="402"/>
                    </a:lnTo>
                    <a:lnTo>
                      <a:pt x="92" y="150"/>
                    </a:lnTo>
                    <a:lnTo>
                      <a:pt x="29" y="0"/>
                    </a:lnTo>
                    <a:lnTo>
                      <a:pt x="24" y="68"/>
                    </a:lnTo>
                    <a:close/>
                  </a:path>
                </a:pathLst>
              </a:custGeom>
              <a:solidFill>
                <a:srgbClr val="00703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24" name="Freeform 98"/>
              <p:cNvSpPr>
                <a:spLocks/>
              </p:cNvSpPr>
              <p:nvPr/>
            </p:nvSpPr>
            <p:spPr bwMode="auto">
              <a:xfrm>
                <a:off x="2036952" y="3464423"/>
                <a:ext cx="315500" cy="399202"/>
              </a:xfrm>
              <a:custGeom>
                <a:avLst/>
                <a:gdLst/>
                <a:ahLst/>
                <a:cxnLst>
                  <a:cxn ang="0">
                    <a:pos x="335" y="26"/>
                  </a:cxn>
                  <a:cxn ang="0">
                    <a:pos x="309" y="12"/>
                  </a:cxn>
                  <a:cxn ang="0">
                    <a:pos x="285" y="4"/>
                  </a:cxn>
                  <a:cxn ang="0">
                    <a:pos x="262" y="0"/>
                  </a:cxn>
                  <a:cxn ang="0">
                    <a:pos x="240" y="4"/>
                  </a:cxn>
                  <a:cxn ang="0">
                    <a:pos x="219" y="12"/>
                  </a:cxn>
                  <a:cxn ang="0">
                    <a:pos x="199" y="27"/>
                  </a:cxn>
                  <a:cxn ang="0">
                    <a:pos x="182" y="48"/>
                  </a:cxn>
                  <a:cxn ang="0">
                    <a:pos x="167" y="74"/>
                  </a:cxn>
                  <a:cxn ang="0">
                    <a:pos x="158" y="113"/>
                  </a:cxn>
                  <a:cxn ang="0">
                    <a:pos x="157" y="143"/>
                  </a:cxn>
                  <a:cxn ang="0">
                    <a:pos x="165" y="172"/>
                  </a:cxn>
                  <a:cxn ang="0">
                    <a:pos x="179" y="210"/>
                  </a:cxn>
                  <a:cxn ang="0">
                    <a:pos x="167" y="232"/>
                  </a:cxn>
                  <a:cxn ang="0">
                    <a:pos x="81" y="303"/>
                  </a:cxn>
                  <a:cxn ang="0">
                    <a:pos x="30" y="355"/>
                  </a:cxn>
                  <a:cxn ang="0">
                    <a:pos x="0" y="422"/>
                  </a:cxn>
                  <a:cxn ang="0">
                    <a:pos x="74" y="326"/>
                  </a:cxn>
                  <a:cxn ang="0">
                    <a:pos x="76" y="325"/>
                  </a:cxn>
                  <a:cxn ang="0">
                    <a:pos x="84" y="322"/>
                  </a:cxn>
                  <a:cxn ang="0">
                    <a:pos x="95" y="317"/>
                  </a:cxn>
                  <a:cxn ang="0">
                    <a:pos x="107" y="310"/>
                  </a:cxn>
                  <a:cxn ang="0">
                    <a:pos x="121" y="303"/>
                  </a:cxn>
                  <a:cxn ang="0">
                    <a:pos x="134" y="295"/>
                  </a:cxn>
                  <a:cxn ang="0">
                    <a:pos x="144" y="287"/>
                  </a:cxn>
                  <a:cxn ang="0">
                    <a:pos x="152" y="279"/>
                  </a:cxn>
                  <a:cxn ang="0">
                    <a:pos x="159" y="271"/>
                  </a:cxn>
                  <a:cxn ang="0">
                    <a:pos x="167" y="263"/>
                  </a:cxn>
                  <a:cxn ang="0">
                    <a:pos x="175" y="255"/>
                  </a:cxn>
                  <a:cxn ang="0">
                    <a:pos x="184" y="248"/>
                  </a:cxn>
                  <a:cxn ang="0">
                    <a:pos x="192" y="241"/>
                  </a:cxn>
                  <a:cxn ang="0">
                    <a:pos x="199" y="237"/>
                  </a:cxn>
                  <a:cxn ang="0">
                    <a:pos x="204" y="233"/>
                  </a:cxn>
                  <a:cxn ang="0">
                    <a:pos x="205" y="232"/>
                  </a:cxn>
                  <a:cxn ang="0">
                    <a:pos x="232" y="239"/>
                  </a:cxn>
                  <a:cxn ang="0">
                    <a:pos x="256" y="245"/>
                  </a:cxn>
                  <a:cxn ang="0">
                    <a:pos x="279" y="250"/>
                  </a:cxn>
                  <a:cxn ang="0">
                    <a:pos x="301" y="252"/>
                  </a:cxn>
                  <a:cxn ang="0">
                    <a:pos x="323" y="250"/>
                  </a:cxn>
                  <a:cxn ang="0">
                    <a:pos x="343" y="245"/>
                  </a:cxn>
                  <a:cxn ang="0">
                    <a:pos x="364" y="233"/>
                  </a:cxn>
                  <a:cxn ang="0">
                    <a:pos x="385" y="216"/>
                  </a:cxn>
                  <a:cxn ang="0">
                    <a:pos x="401" y="197"/>
                  </a:cxn>
                  <a:cxn ang="0">
                    <a:pos x="414" y="179"/>
                  </a:cxn>
                  <a:cxn ang="0">
                    <a:pos x="421" y="161"/>
                  </a:cxn>
                  <a:cxn ang="0">
                    <a:pos x="424" y="142"/>
                  </a:cxn>
                  <a:cxn ang="0">
                    <a:pos x="423" y="123"/>
                  </a:cxn>
                  <a:cxn ang="0">
                    <a:pos x="417" y="102"/>
                  </a:cxn>
                  <a:cxn ang="0">
                    <a:pos x="406" y="80"/>
                  </a:cxn>
                  <a:cxn ang="0">
                    <a:pos x="389" y="56"/>
                  </a:cxn>
                  <a:cxn ang="0">
                    <a:pos x="358" y="38"/>
                  </a:cxn>
                  <a:cxn ang="0">
                    <a:pos x="335" y="26"/>
                  </a:cxn>
                </a:cxnLst>
                <a:rect l="0" t="0" r="r" b="b"/>
                <a:pathLst>
                  <a:path w="424" h="422">
                    <a:moveTo>
                      <a:pt x="335" y="26"/>
                    </a:moveTo>
                    <a:lnTo>
                      <a:pt x="309" y="12"/>
                    </a:lnTo>
                    <a:lnTo>
                      <a:pt x="285" y="4"/>
                    </a:lnTo>
                    <a:lnTo>
                      <a:pt x="262" y="0"/>
                    </a:lnTo>
                    <a:lnTo>
                      <a:pt x="240" y="4"/>
                    </a:lnTo>
                    <a:lnTo>
                      <a:pt x="219" y="12"/>
                    </a:lnTo>
                    <a:lnTo>
                      <a:pt x="199" y="27"/>
                    </a:lnTo>
                    <a:lnTo>
                      <a:pt x="182" y="48"/>
                    </a:lnTo>
                    <a:lnTo>
                      <a:pt x="167" y="74"/>
                    </a:lnTo>
                    <a:lnTo>
                      <a:pt x="158" y="113"/>
                    </a:lnTo>
                    <a:lnTo>
                      <a:pt x="157" y="143"/>
                    </a:lnTo>
                    <a:lnTo>
                      <a:pt x="165" y="172"/>
                    </a:lnTo>
                    <a:lnTo>
                      <a:pt x="179" y="210"/>
                    </a:lnTo>
                    <a:lnTo>
                      <a:pt x="167" y="232"/>
                    </a:lnTo>
                    <a:lnTo>
                      <a:pt x="81" y="303"/>
                    </a:lnTo>
                    <a:lnTo>
                      <a:pt x="30" y="355"/>
                    </a:lnTo>
                    <a:lnTo>
                      <a:pt x="0" y="422"/>
                    </a:lnTo>
                    <a:lnTo>
                      <a:pt x="74" y="326"/>
                    </a:lnTo>
                    <a:lnTo>
                      <a:pt x="76" y="325"/>
                    </a:lnTo>
                    <a:lnTo>
                      <a:pt x="84" y="322"/>
                    </a:lnTo>
                    <a:lnTo>
                      <a:pt x="95" y="317"/>
                    </a:lnTo>
                    <a:lnTo>
                      <a:pt x="107" y="310"/>
                    </a:lnTo>
                    <a:lnTo>
                      <a:pt x="121" y="303"/>
                    </a:lnTo>
                    <a:lnTo>
                      <a:pt x="134" y="295"/>
                    </a:lnTo>
                    <a:lnTo>
                      <a:pt x="144" y="287"/>
                    </a:lnTo>
                    <a:lnTo>
                      <a:pt x="152" y="279"/>
                    </a:lnTo>
                    <a:lnTo>
                      <a:pt x="159" y="271"/>
                    </a:lnTo>
                    <a:lnTo>
                      <a:pt x="167" y="263"/>
                    </a:lnTo>
                    <a:lnTo>
                      <a:pt x="175" y="255"/>
                    </a:lnTo>
                    <a:lnTo>
                      <a:pt x="184" y="248"/>
                    </a:lnTo>
                    <a:lnTo>
                      <a:pt x="192" y="241"/>
                    </a:lnTo>
                    <a:lnTo>
                      <a:pt x="199" y="237"/>
                    </a:lnTo>
                    <a:lnTo>
                      <a:pt x="204" y="233"/>
                    </a:lnTo>
                    <a:lnTo>
                      <a:pt x="205" y="232"/>
                    </a:lnTo>
                    <a:lnTo>
                      <a:pt x="232" y="239"/>
                    </a:lnTo>
                    <a:lnTo>
                      <a:pt x="256" y="245"/>
                    </a:lnTo>
                    <a:lnTo>
                      <a:pt x="279" y="250"/>
                    </a:lnTo>
                    <a:lnTo>
                      <a:pt x="301" y="252"/>
                    </a:lnTo>
                    <a:lnTo>
                      <a:pt x="323" y="250"/>
                    </a:lnTo>
                    <a:lnTo>
                      <a:pt x="343" y="245"/>
                    </a:lnTo>
                    <a:lnTo>
                      <a:pt x="364" y="233"/>
                    </a:lnTo>
                    <a:lnTo>
                      <a:pt x="385" y="216"/>
                    </a:lnTo>
                    <a:lnTo>
                      <a:pt x="401" y="197"/>
                    </a:lnTo>
                    <a:lnTo>
                      <a:pt x="414" y="179"/>
                    </a:lnTo>
                    <a:lnTo>
                      <a:pt x="421" y="161"/>
                    </a:lnTo>
                    <a:lnTo>
                      <a:pt x="424" y="142"/>
                    </a:lnTo>
                    <a:lnTo>
                      <a:pt x="423" y="123"/>
                    </a:lnTo>
                    <a:lnTo>
                      <a:pt x="417" y="102"/>
                    </a:lnTo>
                    <a:lnTo>
                      <a:pt x="406" y="80"/>
                    </a:lnTo>
                    <a:lnTo>
                      <a:pt x="389" y="56"/>
                    </a:lnTo>
                    <a:lnTo>
                      <a:pt x="358" y="38"/>
                    </a:lnTo>
                    <a:lnTo>
                      <a:pt x="335" y="26"/>
                    </a:lnTo>
                    <a:close/>
                  </a:path>
                </a:pathLst>
              </a:custGeom>
              <a:solidFill>
                <a:srgbClr val="99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25" name="Freeform 99"/>
              <p:cNvSpPr>
                <a:spLocks/>
              </p:cNvSpPr>
              <p:nvPr/>
            </p:nvSpPr>
            <p:spPr bwMode="auto">
              <a:xfrm>
                <a:off x="2162554" y="3485235"/>
                <a:ext cx="182422" cy="204330"/>
              </a:xfrm>
              <a:custGeom>
                <a:avLst/>
                <a:gdLst/>
                <a:ahLst/>
                <a:cxnLst>
                  <a:cxn ang="0">
                    <a:pos x="156" y="13"/>
                  </a:cxn>
                  <a:cxn ang="0">
                    <a:pos x="122" y="5"/>
                  </a:cxn>
                  <a:cxn ang="0">
                    <a:pos x="94" y="0"/>
                  </a:cxn>
                  <a:cxn ang="0">
                    <a:pos x="71" y="0"/>
                  </a:cxn>
                  <a:cxn ang="0">
                    <a:pos x="51" y="7"/>
                  </a:cxn>
                  <a:cxn ang="0">
                    <a:pos x="35" y="21"/>
                  </a:cxn>
                  <a:cxn ang="0">
                    <a:pos x="22" y="42"/>
                  </a:cxn>
                  <a:cxn ang="0">
                    <a:pos x="11" y="73"/>
                  </a:cxn>
                  <a:cxn ang="0">
                    <a:pos x="0" y="113"/>
                  </a:cxn>
                  <a:cxn ang="0">
                    <a:pos x="9" y="142"/>
                  </a:cxn>
                  <a:cxn ang="0">
                    <a:pos x="21" y="166"/>
                  </a:cxn>
                  <a:cxn ang="0">
                    <a:pos x="36" y="185"/>
                  </a:cxn>
                  <a:cxn ang="0">
                    <a:pos x="54" y="197"/>
                  </a:cxn>
                  <a:cxn ang="0">
                    <a:pos x="75" y="208"/>
                  </a:cxn>
                  <a:cxn ang="0">
                    <a:pos x="99" y="213"/>
                  </a:cxn>
                  <a:cxn ang="0">
                    <a:pos x="126" y="216"/>
                  </a:cxn>
                  <a:cxn ang="0">
                    <a:pos x="155" y="217"/>
                  </a:cxn>
                  <a:cxn ang="0">
                    <a:pos x="185" y="196"/>
                  </a:cxn>
                  <a:cxn ang="0">
                    <a:pos x="209" y="177"/>
                  </a:cxn>
                  <a:cxn ang="0">
                    <a:pos x="227" y="158"/>
                  </a:cxn>
                  <a:cxn ang="0">
                    <a:pos x="240" y="139"/>
                  </a:cxn>
                  <a:cxn ang="0">
                    <a:pos x="244" y="117"/>
                  </a:cxn>
                  <a:cxn ang="0">
                    <a:pos x="240" y="94"/>
                  </a:cxn>
                  <a:cxn ang="0">
                    <a:pos x="226" y="67"/>
                  </a:cxn>
                  <a:cxn ang="0">
                    <a:pos x="203" y="36"/>
                  </a:cxn>
                  <a:cxn ang="0">
                    <a:pos x="201" y="35"/>
                  </a:cxn>
                  <a:cxn ang="0">
                    <a:pos x="195" y="31"/>
                  </a:cxn>
                  <a:cxn ang="0">
                    <a:pos x="188" y="28"/>
                  </a:cxn>
                  <a:cxn ang="0">
                    <a:pos x="179" y="23"/>
                  </a:cxn>
                  <a:cxn ang="0">
                    <a:pos x="171" y="19"/>
                  </a:cxn>
                  <a:cxn ang="0">
                    <a:pos x="163" y="15"/>
                  </a:cxn>
                  <a:cxn ang="0">
                    <a:pos x="157" y="13"/>
                  </a:cxn>
                  <a:cxn ang="0">
                    <a:pos x="156" y="13"/>
                  </a:cxn>
                </a:cxnLst>
                <a:rect l="0" t="0" r="r" b="b"/>
                <a:pathLst>
                  <a:path w="244" h="217">
                    <a:moveTo>
                      <a:pt x="156" y="13"/>
                    </a:moveTo>
                    <a:lnTo>
                      <a:pt x="122" y="5"/>
                    </a:lnTo>
                    <a:lnTo>
                      <a:pt x="94" y="0"/>
                    </a:lnTo>
                    <a:lnTo>
                      <a:pt x="71" y="0"/>
                    </a:lnTo>
                    <a:lnTo>
                      <a:pt x="51" y="7"/>
                    </a:lnTo>
                    <a:lnTo>
                      <a:pt x="35" y="21"/>
                    </a:lnTo>
                    <a:lnTo>
                      <a:pt x="22" y="42"/>
                    </a:lnTo>
                    <a:lnTo>
                      <a:pt x="11" y="73"/>
                    </a:lnTo>
                    <a:lnTo>
                      <a:pt x="0" y="113"/>
                    </a:lnTo>
                    <a:lnTo>
                      <a:pt x="9" y="142"/>
                    </a:lnTo>
                    <a:lnTo>
                      <a:pt x="21" y="166"/>
                    </a:lnTo>
                    <a:lnTo>
                      <a:pt x="36" y="185"/>
                    </a:lnTo>
                    <a:lnTo>
                      <a:pt x="54" y="197"/>
                    </a:lnTo>
                    <a:lnTo>
                      <a:pt x="75" y="208"/>
                    </a:lnTo>
                    <a:lnTo>
                      <a:pt x="99" y="213"/>
                    </a:lnTo>
                    <a:lnTo>
                      <a:pt x="126" y="216"/>
                    </a:lnTo>
                    <a:lnTo>
                      <a:pt x="155" y="217"/>
                    </a:lnTo>
                    <a:lnTo>
                      <a:pt x="185" y="196"/>
                    </a:lnTo>
                    <a:lnTo>
                      <a:pt x="209" y="177"/>
                    </a:lnTo>
                    <a:lnTo>
                      <a:pt x="227" y="158"/>
                    </a:lnTo>
                    <a:lnTo>
                      <a:pt x="240" y="139"/>
                    </a:lnTo>
                    <a:lnTo>
                      <a:pt x="244" y="117"/>
                    </a:lnTo>
                    <a:lnTo>
                      <a:pt x="240" y="94"/>
                    </a:lnTo>
                    <a:lnTo>
                      <a:pt x="226" y="67"/>
                    </a:lnTo>
                    <a:lnTo>
                      <a:pt x="203" y="36"/>
                    </a:lnTo>
                    <a:lnTo>
                      <a:pt x="201" y="35"/>
                    </a:lnTo>
                    <a:lnTo>
                      <a:pt x="195" y="31"/>
                    </a:lnTo>
                    <a:lnTo>
                      <a:pt x="188" y="28"/>
                    </a:lnTo>
                    <a:lnTo>
                      <a:pt x="179" y="23"/>
                    </a:lnTo>
                    <a:lnTo>
                      <a:pt x="171" y="19"/>
                    </a:lnTo>
                    <a:lnTo>
                      <a:pt x="163" y="15"/>
                    </a:lnTo>
                    <a:lnTo>
                      <a:pt x="157" y="13"/>
                    </a:lnTo>
                    <a:lnTo>
                      <a:pt x="156" y="13"/>
                    </a:lnTo>
                    <a:close/>
                  </a:path>
                </a:pathLst>
              </a:custGeom>
              <a:solidFill>
                <a:srgbClr val="B5003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26" name="Freeform 100"/>
              <p:cNvSpPr>
                <a:spLocks/>
              </p:cNvSpPr>
              <p:nvPr/>
            </p:nvSpPr>
            <p:spPr bwMode="auto">
              <a:xfrm>
                <a:off x="2170030" y="3519290"/>
                <a:ext cx="162984" cy="166491"/>
              </a:xfrm>
              <a:custGeom>
                <a:avLst/>
                <a:gdLst/>
                <a:ahLst/>
                <a:cxnLst>
                  <a:cxn ang="0">
                    <a:pos x="201" y="24"/>
                  </a:cxn>
                  <a:cxn ang="0">
                    <a:pos x="213" y="45"/>
                  </a:cxn>
                  <a:cxn ang="0">
                    <a:pos x="218" y="66"/>
                  </a:cxn>
                  <a:cxn ang="0">
                    <a:pos x="217" y="86"/>
                  </a:cxn>
                  <a:cxn ang="0">
                    <a:pos x="209" y="107"/>
                  </a:cxn>
                  <a:cxn ang="0">
                    <a:pos x="197" y="128"/>
                  </a:cxn>
                  <a:cxn ang="0">
                    <a:pos x="178" y="146"/>
                  </a:cxn>
                  <a:cxn ang="0">
                    <a:pos x="155" y="163"/>
                  </a:cxn>
                  <a:cxn ang="0">
                    <a:pos x="127" y="176"/>
                  </a:cxn>
                  <a:cxn ang="0">
                    <a:pos x="58" y="161"/>
                  </a:cxn>
                  <a:cxn ang="0">
                    <a:pos x="24" y="143"/>
                  </a:cxn>
                  <a:cxn ang="0">
                    <a:pos x="0" y="112"/>
                  </a:cxn>
                  <a:cxn ang="0">
                    <a:pos x="10" y="78"/>
                  </a:cxn>
                  <a:cxn ang="0">
                    <a:pos x="26" y="96"/>
                  </a:cxn>
                  <a:cxn ang="0">
                    <a:pos x="40" y="107"/>
                  </a:cxn>
                  <a:cxn ang="0">
                    <a:pos x="51" y="114"/>
                  </a:cxn>
                  <a:cxn ang="0">
                    <a:pos x="62" y="116"/>
                  </a:cxn>
                  <a:cxn ang="0">
                    <a:pos x="73" y="113"/>
                  </a:cxn>
                  <a:cxn ang="0">
                    <a:pos x="84" y="104"/>
                  </a:cxn>
                  <a:cxn ang="0">
                    <a:pos x="96" y="91"/>
                  </a:cxn>
                  <a:cxn ang="0">
                    <a:pos x="110" y="73"/>
                  </a:cxn>
                  <a:cxn ang="0">
                    <a:pos x="108" y="46"/>
                  </a:cxn>
                  <a:cxn ang="0">
                    <a:pos x="109" y="25"/>
                  </a:cxn>
                  <a:cxn ang="0">
                    <a:pos x="115" y="10"/>
                  </a:cxn>
                  <a:cxn ang="0">
                    <a:pos x="125" y="2"/>
                  </a:cxn>
                  <a:cxn ang="0">
                    <a:pos x="139" y="0"/>
                  </a:cxn>
                  <a:cxn ang="0">
                    <a:pos x="156" y="2"/>
                  </a:cxn>
                  <a:cxn ang="0">
                    <a:pos x="177" y="10"/>
                  </a:cxn>
                  <a:cxn ang="0">
                    <a:pos x="201" y="24"/>
                  </a:cxn>
                </a:cxnLst>
                <a:rect l="0" t="0" r="r" b="b"/>
                <a:pathLst>
                  <a:path w="218" h="176">
                    <a:moveTo>
                      <a:pt x="201" y="24"/>
                    </a:moveTo>
                    <a:lnTo>
                      <a:pt x="213" y="45"/>
                    </a:lnTo>
                    <a:lnTo>
                      <a:pt x="218" y="66"/>
                    </a:lnTo>
                    <a:lnTo>
                      <a:pt x="217" y="86"/>
                    </a:lnTo>
                    <a:lnTo>
                      <a:pt x="209" y="107"/>
                    </a:lnTo>
                    <a:lnTo>
                      <a:pt x="197" y="128"/>
                    </a:lnTo>
                    <a:lnTo>
                      <a:pt x="178" y="146"/>
                    </a:lnTo>
                    <a:lnTo>
                      <a:pt x="155" y="163"/>
                    </a:lnTo>
                    <a:lnTo>
                      <a:pt x="127" y="176"/>
                    </a:lnTo>
                    <a:lnTo>
                      <a:pt x="58" y="161"/>
                    </a:lnTo>
                    <a:lnTo>
                      <a:pt x="24" y="143"/>
                    </a:lnTo>
                    <a:lnTo>
                      <a:pt x="0" y="112"/>
                    </a:lnTo>
                    <a:lnTo>
                      <a:pt x="10" y="78"/>
                    </a:lnTo>
                    <a:lnTo>
                      <a:pt x="26" y="96"/>
                    </a:lnTo>
                    <a:lnTo>
                      <a:pt x="40" y="107"/>
                    </a:lnTo>
                    <a:lnTo>
                      <a:pt x="51" y="114"/>
                    </a:lnTo>
                    <a:lnTo>
                      <a:pt x="62" y="116"/>
                    </a:lnTo>
                    <a:lnTo>
                      <a:pt x="73" y="113"/>
                    </a:lnTo>
                    <a:lnTo>
                      <a:pt x="84" y="104"/>
                    </a:lnTo>
                    <a:lnTo>
                      <a:pt x="96" y="91"/>
                    </a:lnTo>
                    <a:lnTo>
                      <a:pt x="110" y="73"/>
                    </a:lnTo>
                    <a:lnTo>
                      <a:pt x="108" y="46"/>
                    </a:lnTo>
                    <a:lnTo>
                      <a:pt x="109" y="25"/>
                    </a:lnTo>
                    <a:lnTo>
                      <a:pt x="115" y="10"/>
                    </a:lnTo>
                    <a:lnTo>
                      <a:pt x="125" y="2"/>
                    </a:lnTo>
                    <a:lnTo>
                      <a:pt x="139" y="0"/>
                    </a:lnTo>
                    <a:lnTo>
                      <a:pt x="156" y="2"/>
                    </a:lnTo>
                    <a:lnTo>
                      <a:pt x="177" y="10"/>
                    </a:lnTo>
                    <a:lnTo>
                      <a:pt x="201" y="24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27" name="Freeform 101"/>
              <p:cNvSpPr>
                <a:spLocks/>
              </p:cNvSpPr>
              <p:nvPr/>
            </p:nvSpPr>
            <p:spPr bwMode="auto">
              <a:xfrm>
                <a:off x="2179002" y="3494694"/>
                <a:ext cx="74763" cy="8324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76" y="7"/>
                  </a:cxn>
                  <a:cxn ang="0">
                    <a:pos x="58" y="12"/>
                  </a:cxn>
                  <a:cxn ang="0">
                    <a:pos x="43" y="18"/>
                  </a:cxn>
                  <a:cxn ang="0">
                    <a:pos x="31" y="25"/>
                  </a:cxn>
                  <a:cxn ang="0">
                    <a:pos x="23" y="34"/>
                  </a:cxn>
                  <a:cxn ang="0">
                    <a:pos x="15" y="47"/>
                  </a:cxn>
                  <a:cxn ang="0">
                    <a:pos x="8" y="64"/>
                  </a:cxn>
                  <a:cxn ang="0">
                    <a:pos x="0" y="87"/>
                  </a:cxn>
                  <a:cxn ang="0">
                    <a:pos x="1" y="62"/>
                  </a:cxn>
                  <a:cxn ang="0">
                    <a:pos x="5" y="42"/>
                  </a:cxn>
                  <a:cxn ang="0">
                    <a:pos x="12" y="27"/>
                  </a:cxn>
                  <a:cxn ang="0">
                    <a:pos x="23" y="17"/>
                  </a:cxn>
                  <a:cxn ang="0">
                    <a:pos x="37" y="9"/>
                  </a:cxn>
                  <a:cxn ang="0">
                    <a:pos x="54" y="4"/>
                  </a:cxn>
                  <a:cxn ang="0">
                    <a:pos x="75" y="1"/>
                  </a:cxn>
                  <a:cxn ang="0">
                    <a:pos x="100" y="0"/>
                  </a:cxn>
                </a:cxnLst>
                <a:rect l="0" t="0" r="r" b="b"/>
                <a:pathLst>
                  <a:path w="100" h="87">
                    <a:moveTo>
                      <a:pt x="100" y="0"/>
                    </a:moveTo>
                    <a:lnTo>
                      <a:pt x="76" y="7"/>
                    </a:lnTo>
                    <a:lnTo>
                      <a:pt x="58" y="12"/>
                    </a:lnTo>
                    <a:lnTo>
                      <a:pt x="43" y="18"/>
                    </a:lnTo>
                    <a:lnTo>
                      <a:pt x="31" y="25"/>
                    </a:lnTo>
                    <a:lnTo>
                      <a:pt x="23" y="34"/>
                    </a:lnTo>
                    <a:lnTo>
                      <a:pt x="15" y="47"/>
                    </a:lnTo>
                    <a:lnTo>
                      <a:pt x="8" y="64"/>
                    </a:lnTo>
                    <a:lnTo>
                      <a:pt x="0" y="87"/>
                    </a:lnTo>
                    <a:lnTo>
                      <a:pt x="1" y="62"/>
                    </a:lnTo>
                    <a:lnTo>
                      <a:pt x="5" y="42"/>
                    </a:lnTo>
                    <a:lnTo>
                      <a:pt x="12" y="27"/>
                    </a:lnTo>
                    <a:lnTo>
                      <a:pt x="23" y="17"/>
                    </a:lnTo>
                    <a:lnTo>
                      <a:pt x="37" y="9"/>
                    </a:lnTo>
                    <a:lnTo>
                      <a:pt x="54" y="4"/>
                    </a:lnTo>
                    <a:lnTo>
                      <a:pt x="75" y="1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28" name="Freeform 102"/>
              <p:cNvSpPr>
                <a:spLocks/>
              </p:cNvSpPr>
              <p:nvPr/>
            </p:nvSpPr>
            <p:spPr bwMode="auto">
              <a:xfrm>
                <a:off x="2264231" y="3534426"/>
                <a:ext cx="61306" cy="87030"/>
              </a:xfrm>
              <a:custGeom>
                <a:avLst/>
                <a:gdLst/>
                <a:ahLst/>
                <a:cxnLst>
                  <a:cxn ang="0">
                    <a:pos x="28" y="0"/>
                  </a:cxn>
                  <a:cxn ang="0">
                    <a:pos x="72" y="19"/>
                  </a:cxn>
                  <a:cxn ang="0">
                    <a:pos x="82" y="58"/>
                  </a:cxn>
                  <a:cxn ang="0">
                    <a:pos x="73" y="80"/>
                  </a:cxn>
                  <a:cxn ang="0">
                    <a:pos x="56" y="92"/>
                  </a:cxn>
                  <a:cxn ang="0">
                    <a:pos x="0" y="65"/>
                  </a:cxn>
                  <a:cxn ang="0">
                    <a:pos x="7" y="43"/>
                  </a:cxn>
                  <a:cxn ang="0">
                    <a:pos x="25" y="34"/>
                  </a:cxn>
                  <a:cxn ang="0">
                    <a:pos x="28" y="0"/>
                  </a:cxn>
                </a:cxnLst>
                <a:rect l="0" t="0" r="r" b="b"/>
                <a:pathLst>
                  <a:path w="82" h="92">
                    <a:moveTo>
                      <a:pt x="28" y="0"/>
                    </a:moveTo>
                    <a:lnTo>
                      <a:pt x="72" y="19"/>
                    </a:lnTo>
                    <a:lnTo>
                      <a:pt x="82" y="58"/>
                    </a:lnTo>
                    <a:lnTo>
                      <a:pt x="73" y="80"/>
                    </a:lnTo>
                    <a:lnTo>
                      <a:pt x="56" y="92"/>
                    </a:lnTo>
                    <a:lnTo>
                      <a:pt x="0" y="65"/>
                    </a:lnTo>
                    <a:lnTo>
                      <a:pt x="7" y="43"/>
                    </a:lnTo>
                    <a:lnTo>
                      <a:pt x="25" y="34"/>
                    </a:ln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29" name="Freeform 103"/>
              <p:cNvSpPr>
                <a:spLocks/>
              </p:cNvSpPr>
              <p:nvPr/>
            </p:nvSpPr>
            <p:spPr bwMode="auto">
              <a:xfrm>
                <a:off x="2267222" y="3536317"/>
                <a:ext cx="56820" cy="83246"/>
              </a:xfrm>
              <a:custGeom>
                <a:avLst/>
                <a:gdLst/>
                <a:ahLst/>
                <a:cxnLst>
                  <a:cxn ang="0">
                    <a:pos x="25" y="0"/>
                  </a:cxn>
                  <a:cxn ang="0">
                    <a:pos x="31" y="3"/>
                  </a:cxn>
                  <a:cxn ang="0">
                    <a:pos x="35" y="5"/>
                  </a:cxn>
                  <a:cxn ang="0">
                    <a:pos x="41" y="7"/>
                  </a:cxn>
                  <a:cxn ang="0">
                    <a:pos x="46" y="10"/>
                  </a:cxn>
                  <a:cxn ang="0">
                    <a:pos x="52" y="12"/>
                  </a:cxn>
                  <a:cxn ang="0">
                    <a:pos x="56" y="14"/>
                  </a:cxn>
                  <a:cxn ang="0">
                    <a:pos x="62" y="16"/>
                  </a:cxn>
                  <a:cxn ang="0">
                    <a:pos x="67" y="19"/>
                  </a:cxn>
                  <a:cxn ang="0">
                    <a:pos x="69" y="28"/>
                  </a:cxn>
                  <a:cxn ang="0">
                    <a:pos x="72" y="37"/>
                  </a:cxn>
                  <a:cxn ang="0">
                    <a:pos x="75" y="46"/>
                  </a:cxn>
                  <a:cxn ang="0">
                    <a:pos x="77" y="56"/>
                  </a:cxn>
                  <a:cxn ang="0">
                    <a:pos x="75" y="60"/>
                  </a:cxn>
                  <a:cxn ang="0">
                    <a:pos x="74" y="66"/>
                  </a:cxn>
                  <a:cxn ang="0">
                    <a:pos x="71" y="71"/>
                  </a:cxn>
                  <a:cxn ang="0">
                    <a:pos x="69" y="76"/>
                  </a:cxn>
                  <a:cxn ang="0">
                    <a:pos x="64" y="80"/>
                  </a:cxn>
                  <a:cxn ang="0">
                    <a:pos x="61" y="83"/>
                  </a:cxn>
                  <a:cxn ang="0">
                    <a:pos x="56" y="87"/>
                  </a:cxn>
                  <a:cxn ang="0">
                    <a:pos x="52" y="89"/>
                  </a:cxn>
                  <a:cxn ang="0">
                    <a:pos x="45" y="86"/>
                  </a:cxn>
                  <a:cxn ang="0">
                    <a:pos x="39" y="82"/>
                  </a:cxn>
                  <a:cxn ang="0">
                    <a:pos x="32" y="79"/>
                  </a:cxn>
                  <a:cxn ang="0">
                    <a:pos x="26" y="75"/>
                  </a:cxn>
                  <a:cxn ang="0">
                    <a:pos x="19" y="72"/>
                  </a:cxn>
                  <a:cxn ang="0">
                    <a:pos x="12" y="68"/>
                  </a:cxn>
                  <a:cxn ang="0">
                    <a:pos x="7" y="66"/>
                  </a:cxn>
                  <a:cxn ang="0">
                    <a:pos x="0" y="63"/>
                  </a:cxn>
                  <a:cxn ang="0">
                    <a:pos x="1" y="57"/>
                  </a:cxn>
                  <a:cxn ang="0">
                    <a:pos x="3" y="52"/>
                  </a:cxn>
                  <a:cxn ang="0">
                    <a:pos x="4" y="46"/>
                  </a:cxn>
                  <a:cxn ang="0">
                    <a:pos x="6" y="42"/>
                  </a:cxn>
                  <a:cxn ang="0">
                    <a:pos x="10" y="40"/>
                  </a:cxn>
                  <a:cxn ang="0">
                    <a:pos x="15" y="37"/>
                  </a:cxn>
                  <a:cxn ang="0">
                    <a:pos x="18" y="35"/>
                  </a:cxn>
                  <a:cxn ang="0">
                    <a:pos x="23" y="33"/>
                  </a:cxn>
                  <a:cxn ang="0">
                    <a:pos x="23" y="25"/>
                  </a:cxn>
                  <a:cxn ang="0">
                    <a:pos x="24" y="16"/>
                  </a:cxn>
                  <a:cxn ang="0">
                    <a:pos x="24" y="8"/>
                  </a:cxn>
                  <a:cxn ang="0">
                    <a:pos x="25" y="0"/>
                  </a:cxn>
                </a:cxnLst>
                <a:rect l="0" t="0" r="r" b="b"/>
                <a:pathLst>
                  <a:path w="77" h="89">
                    <a:moveTo>
                      <a:pt x="25" y="0"/>
                    </a:moveTo>
                    <a:lnTo>
                      <a:pt x="31" y="3"/>
                    </a:lnTo>
                    <a:lnTo>
                      <a:pt x="35" y="5"/>
                    </a:lnTo>
                    <a:lnTo>
                      <a:pt x="41" y="7"/>
                    </a:lnTo>
                    <a:lnTo>
                      <a:pt x="46" y="10"/>
                    </a:lnTo>
                    <a:lnTo>
                      <a:pt x="52" y="12"/>
                    </a:lnTo>
                    <a:lnTo>
                      <a:pt x="56" y="14"/>
                    </a:lnTo>
                    <a:lnTo>
                      <a:pt x="62" y="16"/>
                    </a:lnTo>
                    <a:lnTo>
                      <a:pt x="67" y="19"/>
                    </a:lnTo>
                    <a:lnTo>
                      <a:pt x="69" y="28"/>
                    </a:lnTo>
                    <a:lnTo>
                      <a:pt x="72" y="37"/>
                    </a:lnTo>
                    <a:lnTo>
                      <a:pt x="75" y="46"/>
                    </a:lnTo>
                    <a:lnTo>
                      <a:pt x="77" y="56"/>
                    </a:lnTo>
                    <a:lnTo>
                      <a:pt x="75" y="60"/>
                    </a:lnTo>
                    <a:lnTo>
                      <a:pt x="74" y="66"/>
                    </a:lnTo>
                    <a:lnTo>
                      <a:pt x="71" y="71"/>
                    </a:lnTo>
                    <a:lnTo>
                      <a:pt x="69" y="76"/>
                    </a:lnTo>
                    <a:lnTo>
                      <a:pt x="64" y="80"/>
                    </a:lnTo>
                    <a:lnTo>
                      <a:pt x="61" y="83"/>
                    </a:lnTo>
                    <a:lnTo>
                      <a:pt x="56" y="87"/>
                    </a:lnTo>
                    <a:lnTo>
                      <a:pt x="52" y="89"/>
                    </a:lnTo>
                    <a:lnTo>
                      <a:pt x="45" y="86"/>
                    </a:lnTo>
                    <a:lnTo>
                      <a:pt x="39" y="82"/>
                    </a:lnTo>
                    <a:lnTo>
                      <a:pt x="32" y="79"/>
                    </a:lnTo>
                    <a:lnTo>
                      <a:pt x="26" y="75"/>
                    </a:lnTo>
                    <a:lnTo>
                      <a:pt x="19" y="72"/>
                    </a:lnTo>
                    <a:lnTo>
                      <a:pt x="12" y="68"/>
                    </a:lnTo>
                    <a:lnTo>
                      <a:pt x="7" y="66"/>
                    </a:lnTo>
                    <a:lnTo>
                      <a:pt x="0" y="63"/>
                    </a:lnTo>
                    <a:lnTo>
                      <a:pt x="1" y="57"/>
                    </a:lnTo>
                    <a:lnTo>
                      <a:pt x="3" y="52"/>
                    </a:lnTo>
                    <a:lnTo>
                      <a:pt x="4" y="46"/>
                    </a:lnTo>
                    <a:lnTo>
                      <a:pt x="6" y="42"/>
                    </a:lnTo>
                    <a:lnTo>
                      <a:pt x="10" y="40"/>
                    </a:lnTo>
                    <a:lnTo>
                      <a:pt x="15" y="37"/>
                    </a:lnTo>
                    <a:lnTo>
                      <a:pt x="18" y="35"/>
                    </a:lnTo>
                    <a:lnTo>
                      <a:pt x="23" y="33"/>
                    </a:lnTo>
                    <a:lnTo>
                      <a:pt x="23" y="25"/>
                    </a:lnTo>
                    <a:lnTo>
                      <a:pt x="24" y="16"/>
                    </a:lnTo>
                    <a:lnTo>
                      <a:pt x="24" y="8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F9070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30" name="Freeform 104"/>
              <p:cNvSpPr>
                <a:spLocks/>
              </p:cNvSpPr>
              <p:nvPr/>
            </p:nvSpPr>
            <p:spPr bwMode="auto">
              <a:xfrm>
                <a:off x="2268718" y="3538210"/>
                <a:ext cx="55325" cy="79462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9" y="2"/>
                  </a:cxn>
                  <a:cxn ang="0">
                    <a:pos x="35" y="4"/>
                  </a:cxn>
                  <a:cxn ang="0">
                    <a:pos x="39" y="7"/>
                  </a:cxn>
                  <a:cxn ang="0">
                    <a:pos x="44" y="8"/>
                  </a:cxn>
                  <a:cxn ang="0">
                    <a:pos x="50" y="10"/>
                  </a:cxn>
                  <a:cxn ang="0">
                    <a:pos x="54" y="12"/>
                  </a:cxn>
                  <a:cxn ang="0">
                    <a:pos x="59" y="15"/>
                  </a:cxn>
                  <a:cxn ang="0">
                    <a:pos x="63" y="17"/>
                  </a:cxn>
                  <a:cxn ang="0">
                    <a:pos x="66" y="25"/>
                  </a:cxn>
                  <a:cxn ang="0">
                    <a:pos x="69" y="34"/>
                  </a:cxn>
                  <a:cxn ang="0">
                    <a:pos x="72" y="42"/>
                  </a:cxn>
                  <a:cxn ang="0">
                    <a:pos x="74" y="52"/>
                  </a:cxn>
                  <a:cxn ang="0">
                    <a:pos x="72" y="56"/>
                  </a:cxn>
                  <a:cxn ang="0">
                    <a:pos x="70" y="62"/>
                  </a:cxn>
                  <a:cxn ang="0">
                    <a:pos x="68" y="66"/>
                  </a:cxn>
                  <a:cxn ang="0">
                    <a:pos x="66" y="71"/>
                  </a:cxn>
                  <a:cxn ang="0">
                    <a:pos x="61" y="75"/>
                  </a:cxn>
                  <a:cxn ang="0">
                    <a:pos x="58" y="77"/>
                  </a:cxn>
                  <a:cxn ang="0">
                    <a:pos x="54" y="80"/>
                  </a:cxn>
                  <a:cxn ang="0">
                    <a:pos x="50" y="84"/>
                  </a:cxn>
                  <a:cxn ang="0">
                    <a:pos x="44" y="80"/>
                  </a:cxn>
                  <a:cxn ang="0">
                    <a:pos x="37" y="77"/>
                  </a:cxn>
                  <a:cxn ang="0">
                    <a:pos x="31" y="73"/>
                  </a:cxn>
                  <a:cxn ang="0">
                    <a:pos x="25" y="71"/>
                  </a:cxn>
                  <a:cxn ang="0">
                    <a:pos x="20" y="68"/>
                  </a:cxn>
                  <a:cxn ang="0">
                    <a:pos x="13" y="64"/>
                  </a:cxn>
                  <a:cxn ang="0">
                    <a:pos x="7" y="62"/>
                  </a:cxn>
                  <a:cxn ang="0">
                    <a:pos x="0" y="58"/>
                  </a:cxn>
                  <a:cxn ang="0">
                    <a:pos x="2" y="54"/>
                  </a:cxn>
                  <a:cxn ang="0">
                    <a:pos x="4" y="48"/>
                  </a:cxn>
                  <a:cxn ang="0">
                    <a:pos x="6" y="43"/>
                  </a:cxn>
                  <a:cxn ang="0">
                    <a:pos x="7" y="39"/>
                  </a:cxn>
                  <a:cxn ang="0">
                    <a:pos x="10" y="37"/>
                  </a:cxn>
                  <a:cxn ang="0">
                    <a:pos x="15" y="34"/>
                  </a:cxn>
                  <a:cxn ang="0">
                    <a:pos x="19" y="32"/>
                  </a:cxn>
                  <a:cxn ang="0">
                    <a:pos x="22" y="30"/>
                  </a:cxn>
                  <a:cxn ang="0">
                    <a:pos x="23" y="23"/>
                  </a:cxn>
                  <a:cxn ang="0">
                    <a:pos x="23" y="15"/>
                  </a:cxn>
                  <a:cxn ang="0">
                    <a:pos x="24" y="8"/>
                  </a:cxn>
                  <a:cxn ang="0">
                    <a:pos x="24" y="0"/>
                  </a:cxn>
                </a:cxnLst>
                <a:rect l="0" t="0" r="r" b="b"/>
                <a:pathLst>
                  <a:path w="74" h="84">
                    <a:moveTo>
                      <a:pt x="24" y="0"/>
                    </a:moveTo>
                    <a:lnTo>
                      <a:pt x="29" y="2"/>
                    </a:lnTo>
                    <a:lnTo>
                      <a:pt x="35" y="4"/>
                    </a:lnTo>
                    <a:lnTo>
                      <a:pt x="39" y="7"/>
                    </a:lnTo>
                    <a:lnTo>
                      <a:pt x="44" y="8"/>
                    </a:lnTo>
                    <a:lnTo>
                      <a:pt x="50" y="10"/>
                    </a:lnTo>
                    <a:lnTo>
                      <a:pt x="54" y="12"/>
                    </a:lnTo>
                    <a:lnTo>
                      <a:pt x="59" y="15"/>
                    </a:lnTo>
                    <a:lnTo>
                      <a:pt x="63" y="17"/>
                    </a:lnTo>
                    <a:lnTo>
                      <a:pt x="66" y="25"/>
                    </a:lnTo>
                    <a:lnTo>
                      <a:pt x="69" y="34"/>
                    </a:lnTo>
                    <a:lnTo>
                      <a:pt x="72" y="42"/>
                    </a:lnTo>
                    <a:lnTo>
                      <a:pt x="74" y="52"/>
                    </a:lnTo>
                    <a:lnTo>
                      <a:pt x="72" y="56"/>
                    </a:lnTo>
                    <a:lnTo>
                      <a:pt x="70" y="62"/>
                    </a:lnTo>
                    <a:lnTo>
                      <a:pt x="68" y="66"/>
                    </a:lnTo>
                    <a:lnTo>
                      <a:pt x="66" y="71"/>
                    </a:lnTo>
                    <a:lnTo>
                      <a:pt x="61" y="75"/>
                    </a:lnTo>
                    <a:lnTo>
                      <a:pt x="58" y="77"/>
                    </a:lnTo>
                    <a:lnTo>
                      <a:pt x="54" y="80"/>
                    </a:lnTo>
                    <a:lnTo>
                      <a:pt x="50" y="84"/>
                    </a:lnTo>
                    <a:lnTo>
                      <a:pt x="44" y="80"/>
                    </a:lnTo>
                    <a:lnTo>
                      <a:pt x="37" y="77"/>
                    </a:lnTo>
                    <a:lnTo>
                      <a:pt x="31" y="73"/>
                    </a:lnTo>
                    <a:lnTo>
                      <a:pt x="25" y="71"/>
                    </a:lnTo>
                    <a:lnTo>
                      <a:pt x="20" y="68"/>
                    </a:lnTo>
                    <a:lnTo>
                      <a:pt x="13" y="64"/>
                    </a:lnTo>
                    <a:lnTo>
                      <a:pt x="7" y="62"/>
                    </a:lnTo>
                    <a:lnTo>
                      <a:pt x="0" y="58"/>
                    </a:lnTo>
                    <a:lnTo>
                      <a:pt x="2" y="54"/>
                    </a:lnTo>
                    <a:lnTo>
                      <a:pt x="4" y="48"/>
                    </a:lnTo>
                    <a:lnTo>
                      <a:pt x="6" y="43"/>
                    </a:lnTo>
                    <a:lnTo>
                      <a:pt x="7" y="39"/>
                    </a:lnTo>
                    <a:lnTo>
                      <a:pt x="10" y="37"/>
                    </a:lnTo>
                    <a:lnTo>
                      <a:pt x="15" y="34"/>
                    </a:lnTo>
                    <a:lnTo>
                      <a:pt x="19" y="32"/>
                    </a:lnTo>
                    <a:lnTo>
                      <a:pt x="22" y="30"/>
                    </a:lnTo>
                    <a:lnTo>
                      <a:pt x="23" y="23"/>
                    </a:lnTo>
                    <a:lnTo>
                      <a:pt x="23" y="15"/>
                    </a:lnTo>
                    <a:lnTo>
                      <a:pt x="24" y="8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711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31" name="Freeform 105"/>
              <p:cNvSpPr>
                <a:spLocks/>
              </p:cNvSpPr>
              <p:nvPr/>
            </p:nvSpPr>
            <p:spPr bwMode="auto">
              <a:xfrm>
                <a:off x="2271708" y="3540101"/>
                <a:ext cx="50839" cy="73787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27" y="2"/>
                  </a:cxn>
                  <a:cxn ang="0">
                    <a:pos x="32" y="5"/>
                  </a:cxn>
                  <a:cxn ang="0">
                    <a:pos x="36" y="6"/>
                  </a:cxn>
                  <a:cxn ang="0">
                    <a:pos x="41" y="8"/>
                  </a:cxn>
                  <a:cxn ang="0">
                    <a:pos x="46" y="10"/>
                  </a:cxn>
                  <a:cxn ang="0">
                    <a:pos x="50" y="11"/>
                  </a:cxn>
                  <a:cxn ang="0">
                    <a:pos x="55" y="14"/>
                  </a:cxn>
                  <a:cxn ang="0">
                    <a:pos x="59" y="16"/>
                  </a:cxn>
                  <a:cxn ang="0">
                    <a:pos x="62" y="24"/>
                  </a:cxn>
                  <a:cxn ang="0">
                    <a:pos x="64" y="32"/>
                  </a:cxn>
                  <a:cxn ang="0">
                    <a:pos x="66" y="41"/>
                  </a:cxn>
                  <a:cxn ang="0">
                    <a:pos x="69" y="50"/>
                  </a:cxn>
                  <a:cxn ang="0">
                    <a:pos x="66" y="54"/>
                  </a:cxn>
                  <a:cxn ang="0">
                    <a:pos x="65" y="59"/>
                  </a:cxn>
                  <a:cxn ang="0">
                    <a:pos x="63" y="63"/>
                  </a:cxn>
                  <a:cxn ang="0">
                    <a:pos x="61" y="68"/>
                  </a:cxn>
                  <a:cxn ang="0">
                    <a:pos x="57" y="70"/>
                  </a:cxn>
                  <a:cxn ang="0">
                    <a:pos x="54" y="73"/>
                  </a:cxn>
                  <a:cxn ang="0">
                    <a:pos x="50" y="76"/>
                  </a:cxn>
                  <a:cxn ang="0">
                    <a:pos x="46" y="78"/>
                  </a:cxn>
                  <a:cxn ang="0">
                    <a:pos x="40" y="76"/>
                  </a:cxn>
                  <a:cxn ang="0">
                    <a:pos x="34" y="73"/>
                  </a:cxn>
                  <a:cxn ang="0">
                    <a:pos x="28" y="70"/>
                  </a:cxn>
                  <a:cxn ang="0">
                    <a:pos x="23" y="67"/>
                  </a:cxn>
                  <a:cxn ang="0">
                    <a:pos x="17" y="64"/>
                  </a:cxn>
                  <a:cxn ang="0">
                    <a:pos x="11" y="61"/>
                  </a:cxn>
                  <a:cxn ang="0">
                    <a:pos x="5" y="59"/>
                  </a:cxn>
                  <a:cxn ang="0">
                    <a:pos x="0" y="55"/>
                  </a:cxn>
                  <a:cxn ang="0">
                    <a:pos x="1" y="51"/>
                  </a:cxn>
                  <a:cxn ang="0">
                    <a:pos x="3" y="46"/>
                  </a:cxn>
                  <a:cxn ang="0">
                    <a:pos x="4" y="41"/>
                  </a:cxn>
                  <a:cxn ang="0">
                    <a:pos x="5" y="37"/>
                  </a:cxn>
                  <a:cxn ang="0">
                    <a:pos x="9" y="35"/>
                  </a:cxn>
                  <a:cxn ang="0">
                    <a:pos x="12" y="32"/>
                  </a:cxn>
                  <a:cxn ang="0">
                    <a:pos x="16" y="31"/>
                  </a:cxn>
                  <a:cxn ang="0">
                    <a:pos x="20" y="29"/>
                  </a:cxn>
                  <a:cxn ang="0">
                    <a:pos x="20" y="21"/>
                  </a:cxn>
                  <a:cxn ang="0">
                    <a:pos x="21" y="14"/>
                  </a:cxn>
                  <a:cxn ang="0">
                    <a:pos x="21" y="7"/>
                  </a:cxn>
                  <a:cxn ang="0">
                    <a:pos x="23" y="0"/>
                  </a:cxn>
                </a:cxnLst>
                <a:rect l="0" t="0" r="r" b="b"/>
                <a:pathLst>
                  <a:path w="69" h="78">
                    <a:moveTo>
                      <a:pt x="23" y="0"/>
                    </a:moveTo>
                    <a:lnTo>
                      <a:pt x="27" y="2"/>
                    </a:lnTo>
                    <a:lnTo>
                      <a:pt x="32" y="5"/>
                    </a:lnTo>
                    <a:lnTo>
                      <a:pt x="36" y="6"/>
                    </a:lnTo>
                    <a:lnTo>
                      <a:pt x="41" y="8"/>
                    </a:lnTo>
                    <a:lnTo>
                      <a:pt x="46" y="10"/>
                    </a:lnTo>
                    <a:lnTo>
                      <a:pt x="50" y="11"/>
                    </a:lnTo>
                    <a:lnTo>
                      <a:pt x="55" y="14"/>
                    </a:lnTo>
                    <a:lnTo>
                      <a:pt x="59" y="16"/>
                    </a:lnTo>
                    <a:lnTo>
                      <a:pt x="62" y="24"/>
                    </a:lnTo>
                    <a:lnTo>
                      <a:pt x="64" y="32"/>
                    </a:lnTo>
                    <a:lnTo>
                      <a:pt x="66" y="41"/>
                    </a:lnTo>
                    <a:lnTo>
                      <a:pt x="69" y="50"/>
                    </a:lnTo>
                    <a:lnTo>
                      <a:pt x="66" y="54"/>
                    </a:lnTo>
                    <a:lnTo>
                      <a:pt x="65" y="59"/>
                    </a:lnTo>
                    <a:lnTo>
                      <a:pt x="63" y="63"/>
                    </a:lnTo>
                    <a:lnTo>
                      <a:pt x="61" y="68"/>
                    </a:lnTo>
                    <a:lnTo>
                      <a:pt x="57" y="70"/>
                    </a:lnTo>
                    <a:lnTo>
                      <a:pt x="54" y="73"/>
                    </a:lnTo>
                    <a:lnTo>
                      <a:pt x="50" y="76"/>
                    </a:lnTo>
                    <a:lnTo>
                      <a:pt x="46" y="78"/>
                    </a:lnTo>
                    <a:lnTo>
                      <a:pt x="40" y="76"/>
                    </a:lnTo>
                    <a:lnTo>
                      <a:pt x="34" y="73"/>
                    </a:lnTo>
                    <a:lnTo>
                      <a:pt x="28" y="70"/>
                    </a:lnTo>
                    <a:lnTo>
                      <a:pt x="23" y="67"/>
                    </a:lnTo>
                    <a:lnTo>
                      <a:pt x="17" y="64"/>
                    </a:lnTo>
                    <a:lnTo>
                      <a:pt x="11" y="61"/>
                    </a:lnTo>
                    <a:lnTo>
                      <a:pt x="5" y="59"/>
                    </a:lnTo>
                    <a:lnTo>
                      <a:pt x="0" y="55"/>
                    </a:lnTo>
                    <a:lnTo>
                      <a:pt x="1" y="51"/>
                    </a:lnTo>
                    <a:lnTo>
                      <a:pt x="3" y="46"/>
                    </a:lnTo>
                    <a:lnTo>
                      <a:pt x="4" y="41"/>
                    </a:lnTo>
                    <a:lnTo>
                      <a:pt x="5" y="37"/>
                    </a:lnTo>
                    <a:lnTo>
                      <a:pt x="9" y="35"/>
                    </a:lnTo>
                    <a:lnTo>
                      <a:pt x="12" y="32"/>
                    </a:lnTo>
                    <a:lnTo>
                      <a:pt x="16" y="31"/>
                    </a:lnTo>
                    <a:lnTo>
                      <a:pt x="20" y="29"/>
                    </a:lnTo>
                    <a:lnTo>
                      <a:pt x="20" y="21"/>
                    </a:lnTo>
                    <a:lnTo>
                      <a:pt x="21" y="14"/>
                    </a:lnTo>
                    <a:lnTo>
                      <a:pt x="21" y="7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2192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32" name="Freeform 106"/>
              <p:cNvSpPr>
                <a:spLocks/>
              </p:cNvSpPr>
              <p:nvPr/>
            </p:nvSpPr>
            <p:spPr bwMode="auto">
              <a:xfrm>
                <a:off x="2273203" y="3541993"/>
                <a:ext cx="49344" cy="70003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5" y="3"/>
                  </a:cxn>
                  <a:cxn ang="0">
                    <a:pos x="30" y="4"/>
                  </a:cxn>
                  <a:cxn ang="0">
                    <a:pos x="33" y="6"/>
                  </a:cxn>
                  <a:cxn ang="0">
                    <a:pos x="38" y="7"/>
                  </a:cxn>
                  <a:cxn ang="0">
                    <a:pos x="43" y="9"/>
                  </a:cxn>
                  <a:cxn ang="0">
                    <a:pos x="47" y="11"/>
                  </a:cxn>
                  <a:cxn ang="0">
                    <a:pos x="51" y="13"/>
                  </a:cxn>
                  <a:cxn ang="0">
                    <a:pos x="55" y="15"/>
                  </a:cxn>
                  <a:cxn ang="0">
                    <a:pos x="58" y="23"/>
                  </a:cxn>
                  <a:cxn ang="0">
                    <a:pos x="60" y="30"/>
                  </a:cxn>
                  <a:cxn ang="0">
                    <a:pos x="62" y="38"/>
                  </a:cxn>
                  <a:cxn ang="0">
                    <a:pos x="65" y="46"/>
                  </a:cxn>
                  <a:cxn ang="0">
                    <a:pos x="63" y="51"/>
                  </a:cxn>
                  <a:cxn ang="0">
                    <a:pos x="61" y="54"/>
                  </a:cxn>
                  <a:cxn ang="0">
                    <a:pos x="60" y="59"/>
                  </a:cxn>
                  <a:cxn ang="0">
                    <a:pos x="58" y="64"/>
                  </a:cxn>
                  <a:cxn ang="0">
                    <a:pos x="54" y="66"/>
                  </a:cxn>
                  <a:cxn ang="0">
                    <a:pos x="51" y="68"/>
                  </a:cxn>
                  <a:cxn ang="0">
                    <a:pos x="47" y="72"/>
                  </a:cxn>
                  <a:cxn ang="0">
                    <a:pos x="43" y="74"/>
                  </a:cxn>
                  <a:cxn ang="0">
                    <a:pos x="37" y="71"/>
                  </a:cxn>
                  <a:cxn ang="0">
                    <a:pos x="32" y="68"/>
                  </a:cxn>
                  <a:cxn ang="0">
                    <a:pos x="26" y="65"/>
                  </a:cxn>
                  <a:cxn ang="0">
                    <a:pos x="22" y="62"/>
                  </a:cxn>
                  <a:cxn ang="0">
                    <a:pos x="16" y="60"/>
                  </a:cxn>
                  <a:cxn ang="0">
                    <a:pos x="10" y="58"/>
                  </a:cxn>
                  <a:cxn ang="0">
                    <a:pos x="6" y="54"/>
                  </a:cxn>
                  <a:cxn ang="0">
                    <a:pos x="0" y="52"/>
                  </a:cxn>
                  <a:cxn ang="0">
                    <a:pos x="1" y="48"/>
                  </a:cxn>
                  <a:cxn ang="0">
                    <a:pos x="2" y="43"/>
                  </a:cxn>
                  <a:cxn ang="0">
                    <a:pos x="3" y="39"/>
                  </a:cxn>
                  <a:cxn ang="0">
                    <a:pos x="5" y="35"/>
                  </a:cxn>
                  <a:cxn ang="0">
                    <a:pos x="8" y="33"/>
                  </a:cxn>
                  <a:cxn ang="0">
                    <a:pos x="12" y="30"/>
                  </a:cxn>
                  <a:cxn ang="0">
                    <a:pos x="15" y="29"/>
                  </a:cxn>
                  <a:cxn ang="0">
                    <a:pos x="18" y="27"/>
                  </a:cxn>
                  <a:cxn ang="0">
                    <a:pos x="20" y="20"/>
                  </a:cxn>
                  <a:cxn ang="0">
                    <a:pos x="20" y="13"/>
                  </a:cxn>
                  <a:cxn ang="0">
                    <a:pos x="21" y="6"/>
                  </a:cxn>
                  <a:cxn ang="0">
                    <a:pos x="21" y="0"/>
                  </a:cxn>
                </a:cxnLst>
                <a:rect l="0" t="0" r="r" b="b"/>
                <a:pathLst>
                  <a:path w="65" h="74">
                    <a:moveTo>
                      <a:pt x="21" y="0"/>
                    </a:moveTo>
                    <a:lnTo>
                      <a:pt x="25" y="3"/>
                    </a:lnTo>
                    <a:lnTo>
                      <a:pt x="30" y="4"/>
                    </a:lnTo>
                    <a:lnTo>
                      <a:pt x="33" y="6"/>
                    </a:lnTo>
                    <a:lnTo>
                      <a:pt x="38" y="7"/>
                    </a:lnTo>
                    <a:lnTo>
                      <a:pt x="43" y="9"/>
                    </a:lnTo>
                    <a:lnTo>
                      <a:pt x="47" y="11"/>
                    </a:lnTo>
                    <a:lnTo>
                      <a:pt x="51" y="13"/>
                    </a:lnTo>
                    <a:lnTo>
                      <a:pt x="55" y="15"/>
                    </a:lnTo>
                    <a:lnTo>
                      <a:pt x="58" y="23"/>
                    </a:lnTo>
                    <a:lnTo>
                      <a:pt x="60" y="30"/>
                    </a:lnTo>
                    <a:lnTo>
                      <a:pt x="62" y="38"/>
                    </a:lnTo>
                    <a:lnTo>
                      <a:pt x="65" y="46"/>
                    </a:lnTo>
                    <a:lnTo>
                      <a:pt x="63" y="51"/>
                    </a:lnTo>
                    <a:lnTo>
                      <a:pt x="61" y="54"/>
                    </a:lnTo>
                    <a:lnTo>
                      <a:pt x="60" y="59"/>
                    </a:lnTo>
                    <a:lnTo>
                      <a:pt x="58" y="64"/>
                    </a:lnTo>
                    <a:lnTo>
                      <a:pt x="54" y="66"/>
                    </a:lnTo>
                    <a:lnTo>
                      <a:pt x="51" y="68"/>
                    </a:lnTo>
                    <a:lnTo>
                      <a:pt x="47" y="72"/>
                    </a:lnTo>
                    <a:lnTo>
                      <a:pt x="43" y="74"/>
                    </a:lnTo>
                    <a:lnTo>
                      <a:pt x="37" y="71"/>
                    </a:lnTo>
                    <a:lnTo>
                      <a:pt x="32" y="68"/>
                    </a:lnTo>
                    <a:lnTo>
                      <a:pt x="26" y="65"/>
                    </a:lnTo>
                    <a:lnTo>
                      <a:pt x="22" y="62"/>
                    </a:lnTo>
                    <a:lnTo>
                      <a:pt x="16" y="60"/>
                    </a:lnTo>
                    <a:lnTo>
                      <a:pt x="10" y="58"/>
                    </a:lnTo>
                    <a:lnTo>
                      <a:pt x="6" y="54"/>
                    </a:lnTo>
                    <a:lnTo>
                      <a:pt x="0" y="52"/>
                    </a:lnTo>
                    <a:lnTo>
                      <a:pt x="1" y="48"/>
                    </a:lnTo>
                    <a:lnTo>
                      <a:pt x="2" y="43"/>
                    </a:lnTo>
                    <a:lnTo>
                      <a:pt x="3" y="39"/>
                    </a:lnTo>
                    <a:lnTo>
                      <a:pt x="5" y="35"/>
                    </a:lnTo>
                    <a:lnTo>
                      <a:pt x="8" y="33"/>
                    </a:lnTo>
                    <a:lnTo>
                      <a:pt x="12" y="30"/>
                    </a:lnTo>
                    <a:lnTo>
                      <a:pt x="15" y="29"/>
                    </a:lnTo>
                    <a:lnTo>
                      <a:pt x="18" y="27"/>
                    </a:lnTo>
                    <a:lnTo>
                      <a:pt x="20" y="20"/>
                    </a:lnTo>
                    <a:lnTo>
                      <a:pt x="20" y="13"/>
                    </a:lnTo>
                    <a:lnTo>
                      <a:pt x="21" y="6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ED21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33" name="Freeform 107"/>
              <p:cNvSpPr>
                <a:spLocks/>
              </p:cNvSpPr>
              <p:nvPr/>
            </p:nvSpPr>
            <p:spPr bwMode="auto">
              <a:xfrm>
                <a:off x="2276194" y="3543885"/>
                <a:ext cx="44858" cy="66219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9" y="3"/>
                  </a:cxn>
                  <a:cxn ang="0">
                    <a:pos x="37" y="6"/>
                  </a:cxn>
                  <a:cxn ang="0">
                    <a:pos x="45" y="10"/>
                  </a:cxn>
                  <a:cxn ang="0">
                    <a:pos x="53" y="13"/>
                  </a:cxn>
                  <a:cxn ang="0">
                    <a:pos x="56" y="20"/>
                  </a:cxn>
                  <a:cxn ang="0">
                    <a:pos x="57" y="27"/>
                  </a:cxn>
                  <a:cxn ang="0">
                    <a:pos x="59" y="35"/>
                  </a:cxn>
                  <a:cxn ang="0">
                    <a:pos x="61" y="42"/>
                  </a:cxn>
                  <a:cxn ang="0">
                    <a:pos x="60" y="47"/>
                  </a:cxn>
                  <a:cxn ang="0">
                    <a:pos x="58" y="50"/>
                  </a:cxn>
                  <a:cxn ang="0">
                    <a:pos x="57" y="55"/>
                  </a:cxn>
                  <a:cxn ang="0">
                    <a:pos x="54" y="58"/>
                  </a:cxn>
                  <a:cxn ang="0">
                    <a:pos x="51" y="61"/>
                  </a:cxn>
                  <a:cxn ang="0">
                    <a:pos x="48" y="63"/>
                  </a:cxn>
                  <a:cxn ang="0">
                    <a:pos x="44" y="65"/>
                  </a:cxn>
                  <a:cxn ang="0">
                    <a:pos x="41" y="69"/>
                  </a:cxn>
                  <a:cxn ang="0">
                    <a:pos x="36" y="65"/>
                  </a:cxn>
                  <a:cxn ang="0">
                    <a:pos x="31" y="63"/>
                  </a:cxn>
                  <a:cxn ang="0">
                    <a:pos x="26" y="61"/>
                  </a:cxn>
                  <a:cxn ang="0">
                    <a:pos x="21" y="57"/>
                  </a:cxn>
                  <a:cxn ang="0">
                    <a:pos x="15" y="55"/>
                  </a:cxn>
                  <a:cxn ang="0">
                    <a:pos x="11" y="53"/>
                  </a:cxn>
                  <a:cxn ang="0">
                    <a:pos x="5" y="50"/>
                  </a:cxn>
                  <a:cxn ang="0">
                    <a:pos x="0" y="47"/>
                  </a:cxn>
                  <a:cxn ang="0">
                    <a:pos x="1" y="43"/>
                  </a:cxn>
                  <a:cxn ang="0">
                    <a:pos x="4" y="39"/>
                  </a:cxn>
                  <a:cxn ang="0">
                    <a:pos x="5" y="35"/>
                  </a:cxn>
                  <a:cxn ang="0">
                    <a:pos x="6" y="32"/>
                  </a:cxn>
                  <a:cxn ang="0">
                    <a:pos x="8" y="30"/>
                  </a:cxn>
                  <a:cxn ang="0">
                    <a:pos x="12" y="27"/>
                  </a:cxn>
                  <a:cxn ang="0">
                    <a:pos x="15" y="26"/>
                  </a:cxn>
                  <a:cxn ang="0">
                    <a:pos x="19" y="24"/>
                  </a:cxn>
                  <a:cxn ang="0">
                    <a:pos x="19" y="17"/>
                  </a:cxn>
                  <a:cxn ang="0">
                    <a:pos x="20" y="11"/>
                  </a:cxn>
                  <a:cxn ang="0">
                    <a:pos x="20" y="5"/>
                  </a:cxn>
                  <a:cxn ang="0">
                    <a:pos x="21" y="0"/>
                  </a:cxn>
                </a:cxnLst>
                <a:rect l="0" t="0" r="r" b="b"/>
                <a:pathLst>
                  <a:path w="61" h="69">
                    <a:moveTo>
                      <a:pt x="21" y="0"/>
                    </a:moveTo>
                    <a:lnTo>
                      <a:pt x="29" y="3"/>
                    </a:lnTo>
                    <a:lnTo>
                      <a:pt x="37" y="6"/>
                    </a:lnTo>
                    <a:lnTo>
                      <a:pt x="45" y="10"/>
                    </a:lnTo>
                    <a:lnTo>
                      <a:pt x="53" y="13"/>
                    </a:lnTo>
                    <a:lnTo>
                      <a:pt x="56" y="20"/>
                    </a:lnTo>
                    <a:lnTo>
                      <a:pt x="57" y="27"/>
                    </a:lnTo>
                    <a:lnTo>
                      <a:pt x="59" y="35"/>
                    </a:lnTo>
                    <a:lnTo>
                      <a:pt x="61" y="42"/>
                    </a:lnTo>
                    <a:lnTo>
                      <a:pt x="60" y="47"/>
                    </a:lnTo>
                    <a:lnTo>
                      <a:pt x="58" y="50"/>
                    </a:lnTo>
                    <a:lnTo>
                      <a:pt x="57" y="55"/>
                    </a:lnTo>
                    <a:lnTo>
                      <a:pt x="54" y="58"/>
                    </a:lnTo>
                    <a:lnTo>
                      <a:pt x="51" y="61"/>
                    </a:lnTo>
                    <a:lnTo>
                      <a:pt x="48" y="63"/>
                    </a:lnTo>
                    <a:lnTo>
                      <a:pt x="44" y="65"/>
                    </a:lnTo>
                    <a:lnTo>
                      <a:pt x="41" y="69"/>
                    </a:lnTo>
                    <a:lnTo>
                      <a:pt x="36" y="65"/>
                    </a:lnTo>
                    <a:lnTo>
                      <a:pt x="31" y="63"/>
                    </a:lnTo>
                    <a:lnTo>
                      <a:pt x="26" y="61"/>
                    </a:lnTo>
                    <a:lnTo>
                      <a:pt x="21" y="57"/>
                    </a:lnTo>
                    <a:lnTo>
                      <a:pt x="15" y="55"/>
                    </a:lnTo>
                    <a:lnTo>
                      <a:pt x="11" y="53"/>
                    </a:lnTo>
                    <a:lnTo>
                      <a:pt x="5" y="50"/>
                    </a:lnTo>
                    <a:lnTo>
                      <a:pt x="0" y="47"/>
                    </a:lnTo>
                    <a:lnTo>
                      <a:pt x="1" y="43"/>
                    </a:lnTo>
                    <a:lnTo>
                      <a:pt x="4" y="39"/>
                    </a:lnTo>
                    <a:lnTo>
                      <a:pt x="5" y="35"/>
                    </a:lnTo>
                    <a:lnTo>
                      <a:pt x="6" y="32"/>
                    </a:lnTo>
                    <a:lnTo>
                      <a:pt x="8" y="30"/>
                    </a:lnTo>
                    <a:lnTo>
                      <a:pt x="12" y="27"/>
                    </a:lnTo>
                    <a:lnTo>
                      <a:pt x="15" y="26"/>
                    </a:lnTo>
                    <a:lnTo>
                      <a:pt x="19" y="24"/>
                    </a:lnTo>
                    <a:lnTo>
                      <a:pt x="19" y="17"/>
                    </a:lnTo>
                    <a:lnTo>
                      <a:pt x="20" y="11"/>
                    </a:lnTo>
                    <a:lnTo>
                      <a:pt x="20" y="5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EA2B3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34" name="Freeform 108"/>
              <p:cNvSpPr>
                <a:spLocks/>
              </p:cNvSpPr>
              <p:nvPr/>
            </p:nvSpPr>
            <p:spPr bwMode="auto">
              <a:xfrm>
                <a:off x="2277689" y="3545777"/>
                <a:ext cx="43363" cy="60542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26" y="3"/>
                  </a:cxn>
                  <a:cxn ang="0">
                    <a:pos x="33" y="7"/>
                  </a:cxn>
                  <a:cxn ang="0">
                    <a:pos x="41" y="10"/>
                  </a:cxn>
                  <a:cxn ang="0">
                    <a:pos x="48" y="12"/>
                  </a:cxn>
                  <a:cxn ang="0">
                    <a:pos x="50" y="19"/>
                  </a:cxn>
                  <a:cxn ang="0">
                    <a:pos x="53" y="26"/>
                  </a:cxn>
                  <a:cxn ang="0">
                    <a:pos x="54" y="33"/>
                  </a:cxn>
                  <a:cxn ang="0">
                    <a:pos x="56" y="40"/>
                  </a:cxn>
                  <a:cxn ang="0">
                    <a:pos x="55" y="45"/>
                  </a:cxn>
                  <a:cxn ang="0">
                    <a:pos x="53" y="48"/>
                  </a:cxn>
                  <a:cxn ang="0">
                    <a:pos x="52" y="52"/>
                  </a:cxn>
                  <a:cxn ang="0">
                    <a:pos x="50" y="56"/>
                  </a:cxn>
                  <a:cxn ang="0">
                    <a:pos x="47" y="58"/>
                  </a:cxn>
                  <a:cxn ang="0">
                    <a:pos x="44" y="60"/>
                  </a:cxn>
                  <a:cxn ang="0">
                    <a:pos x="40" y="62"/>
                  </a:cxn>
                  <a:cxn ang="0">
                    <a:pos x="38" y="63"/>
                  </a:cxn>
                  <a:cxn ang="0">
                    <a:pos x="33" y="61"/>
                  </a:cxn>
                  <a:cxn ang="0">
                    <a:pos x="29" y="60"/>
                  </a:cxn>
                  <a:cxn ang="0">
                    <a:pos x="24" y="57"/>
                  </a:cxn>
                  <a:cxn ang="0">
                    <a:pos x="19" y="55"/>
                  </a:cxn>
                  <a:cxn ang="0">
                    <a:pos x="14" y="53"/>
                  </a:cxn>
                  <a:cxn ang="0">
                    <a:pos x="9" y="49"/>
                  </a:cxn>
                  <a:cxn ang="0">
                    <a:pos x="4" y="47"/>
                  </a:cxn>
                  <a:cxn ang="0">
                    <a:pos x="0" y="45"/>
                  </a:cxn>
                  <a:cxn ang="0">
                    <a:pos x="1" y="41"/>
                  </a:cxn>
                  <a:cxn ang="0">
                    <a:pos x="2" y="38"/>
                  </a:cxn>
                  <a:cxn ang="0">
                    <a:pos x="3" y="34"/>
                  </a:cxn>
                  <a:cxn ang="0">
                    <a:pos x="4" y="31"/>
                  </a:cxn>
                  <a:cxn ang="0">
                    <a:pos x="7" y="29"/>
                  </a:cxn>
                  <a:cxn ang="0">
                    <a:pos x="10" y="27"/>
                  </a:cxn>
                  <a:cxn ang="0">
                    <a:pos x="14" y="25"/>
                  </a:cxn>
                  <a:cxn ang="0">
                    <a:pos x="16" y="23"/>
                  </a:cxn>
                  <a:cxn ang="0">
                    <a:pos x="17" y="17"/>
                  </a:cxn>
                  <a:cxn ang="0">
                    <a:pos x="17" y="11"/>
                  </a:cxn>
                  <a:cxn ang="0">
                    <a:pos x="17" y="5"/>
                  </a:cxn>
                  <a:cxn ang="0">
                    <a:pos x="18" y="0"/>
                  </a:cxn>
                </a:cxnLst>
                <a:rect l="0" t="0" r="r" b="b"/>
                <a:pathLst>
                  <a:path w="56" h="63">
                    <a:moveTo>
                      <a:pt x="18" y="0"/>
                    </a:moveTo>
                    <a:lnTo>
                      <a:pt x="26" y="3"/>
                    </a:lnTo>
                    <a:lnTo>
                      <a:pt x="33" y="7"/>
                    </a:lnTo>
                    <a:lnTo>
                      <a:pt x="41" y="10"/>
                    </a:lnTo>
                    <a:lnTo>
                      <a:pt x="48" y="12"/>
                    </a:lnTo>
                    <a:lnTo>
                      <a:pt x="50" y="19"/>
                    </a:lnTo>
                    <a:lnTo>
                      <a:pt x="53" y="26"/>
                    </a:lnTo>
                    <a:lnTo>
                      <a:pt x="54" y="33"/>
                    </a:lnTo>
                    <a:lnTo>
                      <a:pt x="56" y="40"/>
                    </a:lnTo>
                    <a:lnTo>
                      <a:pt x="55" y="45"/>
                    </a:lnTo>
                    <a:lnTo>
                      <a:pt x="53" y="48"/>
                    </a:lnTo>
                    <a:lnTo>
                      <a:pt x="52" y="52"/>
                    </a:lnTo>
                    <a:lnTo>
                      <a:pt x="50" y="56"/>
                    </a:lnTo>
                    <a:lnTo>
                      <a:pt x="47" y="58"/>
                    </a:lnTo>
                    <a:lnTo>
                      <a:pt x="44" y="60"/>
                    </a:lnTo>
                    <a:lnTo>
                      <a:pt x="40" y="62"/>
                    </a:lnTo>
                    <a:lnTo>
                      <a:pt x="38" y="63"/>
                    </a:lnTo>
                    <a:lnTo>
                      <a:pt x="33" y="61"/>
                    </a:lnTo>
                    <a:lnTo>
                      <a:pt x="29" y="60"/>
                    </a:lnTo>
                    <a:lnTo>
                      <a:pt x="24" y="57"/>
                    </a:lnTo>
                    <a:lnTo>
                      <a:pt x="19" y="55"/>
                    </a:lnTo>
                    <a:lnTo>
                      <a:pt x="14" y="53"/>
                    </a:lnTo>
                    <a:lnTo>
                      <a:pt x="9" y="49"/>
                    </a:lnTo>
                    <a:lnTo>
                      <a:pt x="4" y="47"/>
                    </a:lnTo>
                    <a:lnTo>
                      <a:pt x="0" y="45"/>
                    </a:lnTo>
                    <a:lnTo>
                      <a:pt x="1" y="41"/>
                    </a:lnTo>
                    <a:lnTo>
                      <a:pt x="2" y="38"/>
                    </a:lnTo>
                    <a:lnTo>
                      <a:pt x="3" y="34"/>
                    </a:lnTo>
                    <a:lnTo>
                      <a:pt x="4" y="31"/>
                    </a:lnTo>
                    <a:lnTo>
                      <a:pt x="7" y="29"/>
                    </a:lnTo>
                    <a:lnTo>
                      <a:pt x="10" y="27"/>
                    </a:lnTo>
                    <a:lnTo>
                      <a:pt x="14" y="25"/>
                    </a:lnTo>
                    <a:lnTo>
                      <a:pt x="16" y="23"/>
                    </a:lnTo>
                    <a:lnTo>
                      <a:pt x="17" y="17"/>
                    </a:lnTo>
                    <a:lnTo>
                      <a:pt x="17" y="11"/>
                    </a:lnTo>
                    <a:lnTo>
                      <a:pt x="17" y="5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E53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35" name="Freeform 109"/>
              <p:cNvSpPr>
                <a:spLocks/>
              </p:cNvSpPr>
              <p:nvPr/>
            </p:nvSpPr>
            <p:spPr bwMode="auto">
              <a:xfrm>
                <a:off x="2280680" y="3547669"/>
                <a:ext cx="38877" cy="56758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5" y="3"/>
                  </a:cxn>
                  <a:cxn ang="0">
                    <a:pos x="32" y="6"/>
                  </a:cxn>
                  <a:cxn ang="0">
                    <a:pos x="39" y="9"/>
                  </a:cxn>
                  <a:cxn ang="0">
                    <a:pos x="46" y="12"/>
                  </a:cxn>
                  <a:cxn ang="0">
                    <a:pos x="48" y="18"/>
                  </a:cxn>
                  <a:cxn ang="0">
                    <a:pos x="50" y="24"/>
                  </a:cxn>
                  <a:cxn ang="0">
                    <a:pos x="52" y="31"/>
                  </a:cxn>
                  <a:cxn ang="0">
                    <a:pos x="53" y="37"/>
                  </a:cxn>
                  <a:cxn ang="0">
                    <a:pos x="52" y="42"/>
                  </a:cxn>
                  <a:cxn ang="0">
                    <a:pos x="51" y="45"/>
                  </a:cxn>
                  <a:cxn ang="0">
                    <a:pos x="48" y="48"/>
                  </a:cxn>
                  <a:cxn ang="0">
                    <a:pos x="47" y="52"/>
                  </a:cxn>
                  <a:cxn ang="0">
                    <a:pos x="45" y="54"/>
                  </a:cxn>
                  <a:cxn ang="0">
                    <a:pos x="42" y="55"/>
                  </a:cxn>
                  <a:cxn ang="0">
                    <a:pos x="38" y="58"/>
                  </a:cxn>
                  <a:cxn ang="0">
                    <a:pos x="36" y="60"/>
                  </a:cxn>
                  <a:cxn ang="0">
                    <a:pos x="31" y="58"/>
                  </a:cxn>
                  <a:cxn ang="0">
                    <a:pos x="27" y="55"/>
                  </a:cxn>
                  <a:cxn ang="0">
                    <a:pos x="23" y="53"/>
                  </a:cxn>
                  <a:cxn ang="0">
                    <a:pos x="18" y="51"/>
                  </a:cxn>
                  <a:cxn ang="0">
                    <a:pos x="14" y="48"/>
                  </a:cxn>
                  <a:cxn ang="0">
                    <a:pos x="9" y="46"/>
                  </a:cxn>
                  <a:cxn ang="0">
                    <a:pos x="5" y="44"/>
                  </a:cxn>
                  <a:cxn ang="0">
                    <a:pos x="0" y="42"/>
                  </a:cxn>
                  <a:cxn ang="0">
                    <a:pos x="1" y="38"/>
                  </a:cxn>
                  <a:cxn ang="0">
                    <a:pos x="2" y="35"/>
                  </a:cxn>
                  <a:cxn ang="0">
                    <a:pos x="4" y="31"/>
                  </a:cxn>
                  <a:cxn ang="0">
                    <a:pos x="5" y="28"/>
                  </a:cxn>
                  <a:cxn ang="0">
                    <a:pos x="7" y="27"/>
                  </a:cxn>
                  <a:cxn ang="0">
                    <a:pos x="10" y="25"/>
                  </a:cxn>
                  <a:cxn ang="0">
                    <a:pos x="14" y="23"/>
                  </a:cxn>
                  <a:cxn ang="0">
                    <a:pos x="16" y="22"/>
                  </a:cxn>
                  <a:cxn ang="0">
                    <a:pos x="16" y="16"/>
                  </a:cxn>
                  <a:cxn ang="0">
                    <a:pos x="17" y="10"/>
                  </a:cxn>
                  <a:cxn ang="0">
                    <a:pos x="17" y="6"/>
                  </a:cxn>
                  <a:cxn ang="0">
                    <a:pos x="17" y="0"/>
                  </a:cxn>
                </a:cxnLst>
                <a:rect l="0" t="0" r="r" b="b"/>
                <a:pathLst>
                  <a:path w="53" h="60">
                    <a:moveTo>
                      <a:pt x="17" y="0"/>
                    </a:moveTo>
                    <a:lnTo>
                      <a:pt x="25" y="3"/>
                    </a:lnTo>
                    <a:lnTo>
                      <a:pt x="32" y="6"/>
                    </a:lnTo>
                    <a:lnTo>
                      <a:pt x="39" y="9"/>
                    </a:lnTo>
                    <a:lnTo>
                      <a:pt x="46" y="12"/>
                    </a:lnTo>
                    <a:lnTo>
                      <a:pt x="48" y="18"/>
                    </a:lnTo>
                    <a:lnTo>
                      <a:pt x="50" y="24"/>
                    </a:lnTo>
                    <a:lnTo>
                      <a:pt x="52" y="31"/>
                    </a:lnTo>
                    <a:lnTo>
                      <a:pt x="53" y="37"/>
                    </a:lnTo>
                    <a:lnTo>
                      <a:pt x="52" y="42"/>
                    </a:lnTo>
                    <a:lnTo>
                      <a:pt x="51" y="45"/>
                    </a:lnTo>
                    <a:lnTo>
                      <a:pt x="48" y="48"/>
                    </a:lnTo>
                    <a:lnTo>
                      <a:pt x="47" y="52"/>
                    </a:lnTo>
                    <a:lnTo>
                      <a:pt x="45" y="54"/>
                    </a:lnTo>
                    <a:lnTo>
                      <a:pt x="42" y="55"/>
                    </a:lnTo>
                    <a:lnTo>
                      <a:pt x="38" y="58"/>
                    </a:lnTo>
                    <a:lnTo>
                      <a:pt x="36" y="60"/>
                    </a:lnTo>
                    <a:lnTo>
                      <a:pt x="31" y="58"/>
                    </a:lnTo>
                    <a:lnTo>
                      <a:pt x="27" y="55"/>
                    </a:lnTo>
                    <a:lnTo>
                      <a:pt x="23" y="53"/>
                    </a:lnTo>
                    <a:lnTo>
                      <a:pt x="18" y="51"/>
                    </a:lnTo>
                    <a:lnTo>
                      <a:pt x="14" y="48"/>
                    </a:lnTo>
                    <a:lnTo>
                      <a:pt x="9" y="46"/>
                    </a:lnTo>
                    <a:lnTo>
                      <a:pt x="5" y="44"/>
                    </a:lnTo>
                    <a:lnTo>
                      <a:pt x="0" y="42"/>
                    </a:lnTo>
                    <a:lnTo>
                      <a:pt x="1" y="38"/>
                    </a:lnTo>
                    <a:lnTo>
                      <a:pt x="2" y="35"/>
                    </a:lnTo>
                    <a:lnTo>
                      <a:pt x="4" y="31"/>
                    </a:lnTo>
                    <a:lnTo>
                      <a:pt x="5" y="28"/>
                    </a:lnTo>
                    <a:lnTo>
                      <a:pt x="7" y="27"/>
                    </a:lnTo>
                    <a:lnTo>
                      <a:pt x="10" y="25"/>
                    </a:lnTo>
                    <a:lnTo>
                      <a:pt x="14" y="23"/>
                    </a:lnTo>
                    <a:lnTo>
                      <a:pt x="16" y="22"/>
                    </a:lnTo>
                    <a:lnTo>
                      <a:pt x="16" y="16"/>
                    </a:lnTo>
                    <a:lnTo>
                      <a:pt x="17" y="10"/>
                    </a:lnTo>
                    <a:lnTo>
                      <a:pt x="17" y="6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E03A5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36" name="Freeform 110"/>
              <p:cNvSpPr>
                <a:spLocks/>
              </p:cNvSpPr>
              <p:nvPr/>
            </p:nvSpPr>
            <p:spPr bwMode="auto">
              <a:xfrm>
                <a:off x="2282175" y="3549561"/>
                <a:ext cx="35886" cy="52975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1" y="3"/>
                  </a:cxn>
                  <a:cxn ang="0">
                    <a:pos x="28" y="6"/>
                  </a:cxn>
                  <a:cxn ang="0">
                    <a:pos x="35" y="8"/>
                  </a:cxn>
                  <a:cxn ang="0">
                    <a:pos x="41" y="12"/>
                  </a:cxn>
                  <a:cxn ang="0">
                    <a:pos x="43" y="18"/>
                  </a:cxn>
                  <a:cxn ang="0">
                    <a:pos x="44" y="23"/>
                  </a:cxn>
                  <a:cxn ang="0">
                    <a:pos x="47" y="29"/>
                  </a:cxn>
                  <a:cxn ang="0">
                    <a:pos x="48" y="35"/>
                  </a:cxn>
                  <a:cxn ang="0">
                    <a:pos x="47" y="38"/>
                  </a:cxn>
                  <a:cxn ang="0">
                    <a:pos x="46" y="41"/>
                  </a:cxn>
                  <a:cxn ang="0">
                    <a:pos x="43" y="44"/>
                  </a:cxn>
                  <a:cxn ang="0">
                    <a:pos x="42" y="48"/>
                  </a:cxn>
                  <a:cxn ang="0">
                    <a:pos x="40" y="50"/>
                  </a:cxn>
                  <a:cxn ang="0">
                    <a:pos x="38" y="51"/>
                  </a:cxn>
                  <a:cxn ang="0">
                    <a:pos x="34" y="53"/>
                  </a:cxn>
                  <a:cxn ang="0">
                    <a:pos x="32" y="56"/>
                  </a:cxn>
                  <a:cxn ang="0">
                    <a:pos x="24" y="51"/>
                  </a:cxn>
                  <a:cxn ang="0">
                    <a:pos x="16" y="46"/>
                  </a:cxn>
                  <a:cxn ang="0">
                    <a:pos x="8" y="43"/>
                  </a:cxn>
                  <a:cxn ang="0">
                    <a:pos x="0" y="38"/>
                  </a:cxn>
                  <a:cxn ang="0">
                    <a:pos x="1" y="36"/>
                  </a:cxn>
                  <a:cxn ang="0">
                    <a:pos x="2" y="33"/>
                  </a:cxn>
                  <a:cxn ang="0">
                    <a:pos x="2" y="29"/>
                  </a:cxn>
                  <a:cxn ang="0">
                    <a:pos x="3" y="26"/>
                  </a:cxn>
                  <a:cxn ang="0">
                    <a:pos x="5" y="25"/>
                  </a:cxn>
                  <a:cxn ang="0">
                    <a:pos x="9" y="23"/>
                  </a:cxn>
                  <a:cxn ang="0">
                    <a:pos x="11" y="21"/>
                  </a:cxn>
                  <a:cxn ang="0">
                    <a:pos x="13" y="20"/>
                  </a:cxn>
                  <a:cxn ang="0">
                    <a:pos x="14" y="15"/>
                  </a:cxn>
                  <a:cxn ang="0">
                    <a:pos x="14" y="10"/>
                  </a:cxn>
                  <a:cxn ang="0">
                    <a:pos x="14" y="5"/>
                  </a:cxn>
                  <a:cxn ang="0">
                    <a:pos x="16" y="0"/>
                  </a:cxn>
                </a:cxnLst>
                <a:rect l="0" t="0" r="r" b="b"/>
                <a:pathLst>
                  <a:path w="48" h="56">
                    <a:moveTo>
                      <a:pt x="16" y="0"/>
                    </a:moveTo>
                    <a:lnTo>
                      <a:pt x="21" y="3"/>
                    </a:lnTo>
                    <a:lnTo>
                      <a:pt x="28" y="6"/>
                    </a:lnTo>
                    <a:lnTo>
                      <a:pt x="35" y="8"/>
                    </a:lnTo>
                    <a:lnTo>
                      <a:pt x="41" y="12"/>
                    </a:lnTo>
                    <a:lnTo>
                      <a:pt x="43" y="18"/>
                    </a:lnTo>
                    <a:lnTo>
                      <a:pt x="44" y="23"/>
                    </a:lnTo>
                    <a:lnTo>
                      <a:pt x="47" y="29"/>
                    </a:lnTo>
                    <a:lnTo>
                      <a:pt x="48" y="35"/>
                    </a:lnTo>
                    <a:lnTo>
                      <a:pt x="47" y="38"/>
                    </a:lnTo>
                    <a:lnTo>
                      <a:pt x="46" y="41"/>
                    </a:lnTo>
                    <a:lnTo>
                      <a:pt x="43" y="44"/>
                    </a:lnTo>
                    <a:lnTo>
                      <a:pt x="42" y="48"/>
                    </a:lnTo>
                    <a:lnTo>
                      <a:pt x="40" y="50"/>
                    </a:lnTo>
                    <a:lnTo>
                      <a:pt x="38" y="51"/>
                    </a:lnTo>
                    <a:lnTo>
                      <a:pt x="34" y="53"/>
                    </a:lnTo>
                    <a:lnTo>
                      <a:pt x="32" y="56"/>
                    </a:lnTo>
                    <a:lnTo>
                      <a:pt x="24" y="51"/>
                    </a:lnTo>
                    <a:lnTo>
                      <a:pt x="16" y="46"/>
                    </a:lnTo>
                    <a:lnTo>
                      <a:pt x="8" y="43"/>
                    </a:lnTo>
                    <a:lnTo>
                      <a:pt x="0" y="38"/>
                    </a:lnTo>
                    <a:lnTo>
                      <a:pt x="1" y="36"/>
                    </a:lnTo>
                    <a:lnTo>
                      <a:pt x="2" y="33"/>
                    </a:lnTo>
                    <a:lnTo>
                      <a:pt x="2" y="29"/>
                    </a:lnTo>
                    <a:lnTo>
                      <a:pt x="3" y="26"/>
                    </a:lnTo>
                    <a:lnTo>
                      <a:pt x="5" y="25"/>
                    </a:lnTo>
                    <a:lnTo>
                      <a:pt x="9" y="23"/>
                    </a:lnTo>
                    <a:lnTo>
                      <a:pt x="11" y="21"/>
                    </a:lnTo>
                    <a:lnTo>
                      <a:pt x="13" y="20"/>
                    </a:lnTo>
                    <a:lnTo>
                      <a:pt x="14" y="15"/>
                    </a:lnTo>
                    <a:lnTo>
                      <a:pt x="14" y="10"/>
                    </a:lnTo>
                    <a:lnTo>
                      <a:pt x="14" y="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DD44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37" name="Freeform 111"/>
              <p:cNvSpPr>
                <a:spLocks/>
              </p:cNvSpPr>
              <p:nvPr/>
            </p:nvSpPr>
            <p:spPr bwMode="auto">
              <a:xfrm>
                <a:off x="2285165" y="3551453"/>
                <a:ext cx="32896" cy="47299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0" y="2"/>
                  </a:cxn>
                  <a:cxn ang="0">
                    <a:pos x="26" y="4"/>
                  </a:cxn>
                  <a:cxn ang="0">
                    <a:pos x="32" y="7"/>
                  </a:cxn>
                  <a:cxn ang="0">
                    <a:pos x="38" y="10"/>
                  </a:cxn>
                  <a:cxn ang="0">
                    <a:pos x="39" y="15"/>
                  </a:cxn>
                  <a:cxn ang="0">
                    <a:pos x="40" y="20"/>
                  </a:cxn>
                  <a:cxn ang="0">
                    <a:pos x="43" y="25"/>
                  </a:cxn>
                  <a:cxn ang="0">
                    <a:pos x="44" y="31"/>
                  </a:cxn>
                  <a:cxn ang="0">
                    <a:pos x="43" y="33"/>
                  </a:cxn>
                  <a:cxn ang="0">
                    <a:pos x="41" y="37"/>
                  </a:cxn>
                  <a:cxn ang="0">
                    <a:pos x="40" y="40"/>
                  </a:cxn>
                  <a:cxn ang="0">
                    <a:pos x="39" y="42"/>
                  </a:cxn>
                  <a:cxn ang="0">
                    <a:pos x="37" y="43"/>
                  </a:cxn>
                  <a:cxn ang="0">
                    <a:pos x="35" y="46"/>
                  </a:cxn>
                  <a:cxn ang="0">
                    <a:pos x="31" y="47"/>
                  </a:cxn>
                  <a:cxn ang="0">
                    <a:pos x="29" y="49"/>
                  </a:cxn>
                  <a:cxn ang="0">
                    <a:pos x="22" y="46"/>
                  </a:cxn>
                  <a:cxn ang="0">
                    <a:pos x="15" y="42"/>
                  </a:cxn>
                  <a:cxn ang="0">
                    <a:pos x="7" y="39"/>
                  </a:cxn>
                  <a:cxn ang="0">
                    <a:pos x="0" y="34"/>
                  </a:cxn>
                  <a:cxn ang="0">
                    <a:pos x="1" y="32"/>
                  </a:cxn>
                  <a:cxn ang="0">
                    <a:pos x="2" y="28"/>
                  </a:cxn>
                  <a:cxn ang="0">
                    <a:pos x="2" y="26"/>
                  </a:cxn>
                  <a:cxn ang="0">
                    <a:pos x="3" y="23"/>
                  </a:cxn>
                  <a:cxn ang="0">
                    <a:pos x="6" y="22"/>
                  </a:cxn>
                  <a:cxn ang="0">
                    <a:pos x="8" y="20"/>
                  </a:cxn>
                  <a:cxn ang="0">
                    <a:pos x="10" y="18"/>
                  </a:cxn>
                  <a:cxn ang="0">
                    <a:pos x="13" y="17"/>
                  </a:cxn>
                  <a:cxn ang="0">
                    <a:pos x="13" y="12"/>
                  </a:cxn>
                  <a:cxn ang="0">
                    <a:pos x="14" y="8"/>
                  </a:cxn>
                  <a:cxn ang="0">
                    <a:pos x="14" y="4"/>
                  </a:cxn>
                  <a:cxn ang="0">
                    <a:pos x="14" y="0"/>
                  </a:cxn>
                </a:cxnLst>
                <a:rect l="0" t="0" r="r" b="b"/>
                <a:pathLst>
                  <a:path w="44" h="49">
                    <a:moveTo>
                      <a:pt x="14" y="0"/>
                    </a:moveTo>
                    <a:lnTo>
                      <a:pt x="20" y="2"/>
                    </a:lnTo>
                    <a:lnTo>
                      <a:pt x="26" y="4"/>
                    </a:lnTo>
                    <a:lnTo>
                      <a:pt x="32" y="7"/>
                    </a:lnTo>
                    <a:lnTo>
                      <a:pt x="38" y="10"/>
                    </a:lnTo>
                    <a:lnTo>
                      <a:pt x="39" y="15"/>
                    </a:lnTo>
                    <a:lnTo>
                      <a:pt x="40" y="20"/>
                    </a:lnTo>
                    <a:lnTo>
                      <a:pt x="43" y="25"/>
                    </a:lnTo>
                    <a:lnTo>
                      <a:pt x="44" y="31"/>
                    </a:lnTo>
                    <a:lnTo>
                      <a:pt x="43" y="33"/>
                    </a:lnTo>
                    <a:lnTo>
                      <a:pt x="41" y="37"/>
                    </a:lnTo>
                    <a:lnTo>
                      <a:pt x="40" y="40"/>
                    </a:lnTo>
                    <a:lnTo>
                      <a:pt x="39" y="42"/>
                    </a:lnTo>
                    <a:lnTo>
                      <a:pt x="37" y="43"/>
                    </a:lnTo>
                    <a:lnTo>
                      <a:pt x="35" y="46"/>
                    </a:lnTo>
                    <a:lnTo>
                      <a:pt x="31" y="47"/>
                    </a:lnTo>
                    <a:lnTo>
                      <a:pt x="29" y="49"/>
                    </a:lnTo>
                    <a:lnTo>
                      <a:pt x="22" y="46"/>
                    </a:lnTo>
                    <a:lnTo>
                      <a:pt x="15" y="42"/>
                    </a:lnTo>
                    <a:lnTo>
                      <a:pt x="7" y="39"/>
                    </a:lnTo>
                    <a:lnTo>
                      <a:pt x="0" y="34"/>
                    </a:lnTo>
                    <a:lnTo>
                      <a:pt x="1" y="32"/>
                    </a:lnTo>
                    <a:lnTo>
                      <a:pt x="2" y="28"/>
                    </a:lnTo>
                    <a:lnTo>
                      <a:pt x="2" y="26"/>
                    </a:lnTo>
                    <a:lnTo>
                      <a:pt x="3" y="23"/>
                    </a:lnTo>
                    <a:lnTo>
                      <a:pt x="6" y="22"/>
                    </a:lnTo>
                    <a:lnTo>
                      <a:pt x="8" y="20"/>
                    </a:lnTo>
                    <a:lnTo>
                      <a:pt x="10" y="18"/>
                    </a:lnTo>
                    <a:lnTo>
                      <a:pt x="13" y="17"/>
                    </a:lnTo>
                    <a:lnTo>
                      <a:pt x="13" y="12"/>
                    </a:lnTo>
                    <a:lnTo>
                      <a:pt x="14" y="8"/>
                    </a:lnTo>
                    <a:lnTo>
                      <a:pt x="14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D84C7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38" name="Freeform 112"/>
              <p:cNvSpPr>
                <a:spLocks/>
              </p:cNvSpPr>
              <p:nvPr/>
            </p:nvSpPr>
            <p:spPr bwMode="auto">
              <a:xfrm>
                <a:off x="2286661" y="3553345"/>
                <a:ext cx="29905" cy="43515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0" y="2"/>
                  </a:cxn>
                  <a:cxn ang="0">
                    <a:pos x="24" y="3"/>
                  </a:cxn>
                  <a:cxn ang="0">
                    <a:pos x="30" y="6"/>
                  </a:cxn>
                  <a:cxn ang="0">
                    <a:pos x="35" y="8"/>
                  </a:cxn>
                  <a:cxn ang="0">
                    <a:pos x="36" y="13"/>
                  </a:cxn>
                  <a:cxn ang="0">
                    <a:pos x="38" y="18"/>
                  </a:cxn>
                  <a:cxn ang="0">
                    <a:pos x="39" y="23"/>
                  </a:cxn>
                  <a:cxn ang="0">
                    <a:pos x="41" y="28"/>
                  </a:cxn>
                  <a:cxn ang="0">
                    <a:pos x="39" y="30"/>
                  </a:cxn>
                  <a:cxn ang="0">
                    <a:pos x="38" y="33"/>
                  </a:cxn>
                  <a:cxn ang="0">
                    <a:pos x="37" y="36"/>
                  </a:cxn>
                  <a:cxn ang="0">
                    <a:pos x="36" y="39"/>
                  </a:cxn>
                  <a:cxn ang="0">
                    <a:pos x="34" y="40"/>
                  </a:cxn>
                  <a:cxn ang="0">
                    <a:pos x="31" y="41"/>
                  </a:cxn>
                  <a:cxn ang="0">
                    <a:pos x="29" y="44"/>
                  </a:cxn>
                  <a:cxn ang="0">
                    <a:pos x="27" y="45"/>
                  </a:cxn>
                  <a:cxn ang="0">
                    <a:pos x="21" y="41"/>
                  </a:cxn>
                  <a:cxn ang="0">
                    <a:pos x="14" y="38"/>
                  </a:cxn>
                  <a:cxn ang="0">
                    <a:pos x="7" y="35"/>
                  </a:cxn>
                  <a:cxn ang="0">
                    <a:pos x="0" y="31"/>
                  </a:cxn>
                  <a:cxn ang="0">
                    <a:pos x="1" y="29"/>
                  </a:cxn>
                  <a:cxn ang="0">
                    <a:pos x="3" y="25"/>
                  </a:cxn>
                  <a:cxn ang="0">
                    <a:pos x="3" y="23"/>
                  </a:cxn>
                  <a:cxn ang="0">
                    <a:pos x="4" y="21"/>
                  </a:cxn>
                  <a:cxn ang="0">
                    <a:pos x="6" y="20"/>
                  </a:cxn>
                  <a:cxn ang="0">
                    <a:pos x="8" y="18"/>
                  </a:cxn>
                  <a:cxn ang="0">
                    <a:pos x="9" y="17"/>
                  </a:cxn>
                  <a:cxn ang="0">
                    <a:pos x="12" y="16"/>
                  </a:cxn>
                  <a:cxn ang="0">
                    <a:pos x="13" y="11"/>
                  </a:cxn>
                  <a:cxn ang="0">
                    <a:pos x="13" y="7"/>
                  </a:cxn>
                  <a:cxn ang="0">
                    <a:pos x="13" y="3"/>
                  </a:cxn>
                  <a:cxn ang="0">
                    <a:pos x="14" y="0"/>
                  </a:cxn>
                </a:cxnLst>
                <a:rect l="0" t="0" r="r" b="b"/>
                <a:pathLst>
                  <a:path w="41" h="45">
                    <a:moveTo>
                      <a:pt x="14" y="0"/>
                    </a:moveTo>
                    <a:lnTo>
                      <a:pt x="20" y="2"/>
                    </a:lnTo>
                    <a:lnTo>
                      <a:pt x="24" y="3"/>
                    </a:lnTo>
                    <a:lnTo>
                      <a:pt x="30" y="6"/>
                    </a:lnTo>
                    <a:lnTo>
                      <a:pt x="35" y="8"/>
                    </a:lnTo>
                    <a:lnTo>
                      <a:pt x="36" y="13"/>
                    </a:lnTo>
                    <a:lnTo>
                      <a:pt x="38" y="18"/>
                    </a:lnTo>
                    <a:lnTo>
                      <a:pt x="39" y="23"/>
                    </a:lnTo>
                    <a:lnTo>
                      <a:pt x="41" y="28"/>
                    </a:lnTo>
                    <a:lnTo>
                      <a:pt x="39" y="30"/>
                    </a:lnTo>
                    <a:lnTo>
                      <a:pt x="38" y="33"/>
                    </a:lnTo>
                    <a:lnTo>
                      <a:pt x="37" y="36"/>
                    </a:lnTo>
                    <a:lnTo>
                      <a:pt x="36" y="39"/>
                    </a:lnTo>
                    <a:lnTo>
                      <a:pt x="34" y="40"/>
                    </a:lnTo>
                    <a:lnTo>
                      <a:pt x="31" y="41"/>
                    </a:lnTo>
                    <a:lnTo>
                      <a:pt x="29" y="44"/>
                    </a:lnTo>
                    <a:lnTo>
                      <a:pt x="27" y="45"/>
                    </a:lnTo>
                    <a:lnTo>
                      <a:pt x="21" y="41"/>
                    </a:lnTo>
                    <a:lnTo>
                      <a:pt x="14" y="38"/>
                    </a:lnTo>
                    <a:lnTo>
                      <a:pt x="7" y="35"/>
                    </a:lnTo>
                    <a:lnTo>
                      <a:pt x="0" y="31"/>
                    </a:lnTo>
                    <a:lnTo>
                      <a:pt x="1" y="29"/>
                    </a:lnTo>
                    <a:lnTo>
                      <a:pt x="3" y="25"/>
                    </a:lnTo>
                    <a:lnTo>
                      <a:pt x="3" y="23"/>
                    </a:lnTo>
                    <a:lnTo>
                      <a:pt x="4" y="21"/>
                    </a:lnTo>
                    <a:lnTo>
                      <a:pt x="6" y="20"/>
                    </a:lnTo>
                    <a:lnTo>
                      <a:pt x="8" y="18"/>
                    </a:lnTo>
                    <a:lnTo>
                      <a:pt x="9" y="17"/>
                    </a:lnTo>
                    <a:lnTo>
                      <a:pt x="12" y="16"/>
                    </a:lnTo>
                    <a:lnTo>
                      <a:pt x="13" y="11"/>
                    </a:lnTo>
                    <a:lnTo>
                      <a:pt x="13" y="7"/>
                    </a:lnTo>
                    <a:lnTo>
                      <a:pt x="13" y="3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D3547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39" name="Freeform 113"/>
              <p:cNvSpPr>
                <a:spLocks/>
              </p:cNvSpPr>
              <p:nvPr/>
            </p:nvSpPr>
            <p:spPr bwMode="auto">
              <a:xfrm>
                <a:off x="2289651" y="3555237"/>
                <a:ext cx="26915" cy="39731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16" y="2"/>
                  </a:cxn>
                  <a:cxn ang="0">
                    <a:pos x="22" y="4"/>
                  </a:cxn>
                  <a:cxn ang="0">
                    <a:pos x="26" y="6"/>
                  </a:cxn>
                  <a:cxn ang="0">
                    <a:pos x="31" y="8"/>
                  </a:cxn>
                  <a:cxn ang="0">
                    <a:pos x="32" y="13"/>
                  </a:cxn>
                  <a:cxn ang="0">
                    <a:pos x="33" y="16"/>
                  </a:cxn>
                  <a:cxn ang="0">
                    <a:pos x="34" y="21"/>
                  </a:cxn>
                  <a:cxn ang="0">
                    <a:pos x="35" y="25"/>
                  </a:cxn>
                  <a:cxn ang="0">
                    <a:pos x="34" y="28"/>
                  </a:cxn>
                  <a:cxn ang="0">
                    <a:pos x="33" y="30"/>
                  </a:cxn>
                  <a:cxn ang="0">
                    <a:pos x="32" y="34"/>
                  </a:cxn>
                  <a:cxn ang="0">
                    <a:pos x="31" y="36"/>
                  </a:cxn>
                  <a:cxn ang="0">
                    <a:pos x="29" y="37"/>
                  </a:cxn>
                  <a:cxn ang="0">
                    <a:pos x="27" y="38"/>
                  </a:cxn>
                  <a:cxn ang="0">
                    <a:pos x="25" y="40"/>
                  </a:cxn>
                  <a:cxn ang="0">
                    <a:pos x="23" y="42"/>
                  </a:cxn>
                  <a:cxn ang="0">
                    <a:pos x="17" y="38"/>
                  </a:cxn>
                  <a:cxn ang="0">
                    <a:pos x="11" y="35"/>
                  </a:cxn>
                  <a:cxn ang="0">
                    <a:pos x="5" y="32"/>
                  </a:cxn>
                  <a:cxn ang="0">
                    <a:pos x="0" y="29"/>
                  </a:cxn>
                  <a:cxn ang="0">
                    <a:pos x="1" y="27"/>
                  </a:cxn>
                  <a:cxn ang="0">
                    <a:pos x="1" y="24"/>
                  </a:cxn>
                  <a:cxn ang="0">
                    <a:pos x="1" y="22"/>
                  </a:cxn>
                  <a:cxn ang="0">
                    <a:pos x="2" y="20"/>
                  </a:cxn>
                  <a:cxn ang="0">
                    <a:pos x="4" y="19"/>
                  </a:cxn>
                  <a:cxn ang="0">
                    <a:pos x="7" y="17"/>
                  </a:cxn>
                  <a:cxn ang="0">
                    <a:pos x="8" y="16"/>
                  </a:cxn>
                  <a:cxn ang="0">
                    <a:pos x="10" y="15"/>
                  </a:cxn>
                  <a:cxn ang="0">
                    <a:pos x="10" y="12"/>
                  </a:cxn>
                  <a:cxn ang="0">
                    <a:pos x="11" y="8"/>
                  </a:cxn>
                  <a:cxn ang="0">
                    <a:pos x="11" y="5"/>
                  </a:cxn>
                  <a:cxn ang="0">
                    <a:pos x="11" y="0"/>
                  </a:cxn>
                </a:cxnLst>
                <a:rect l="0" t="0" r="r" b="b"/>
                <a:pathLst>
                  <a:path w="35" h="42">
                    <a:moveTo>
                      <a:pt x="11" y="0"/>
                    </a:moveTo>
                    <a:lnTo>
                      <a:pt x="16" y="2"/>
                    </a:lnTo>
                    <a:lnTo>
                      <a:pt x="22" y="4"/>
                    </a:lnTo>
                    <a:lnTo>
                      <a:pt x="26" y="6"/>
                    </a:lnTo>
                    <a:lnTo>
                      <a:pt x="31" y="8"/>
                    </a:lnTo>
                    <a:lnTo>
                      <a:pt x="32" y="13"/>
                    </a:lnTo>
                    <a:lnTo>
                      <a:pt x="33" y="16"/>
                    </a:lnTo>
                    <a:lnTo>
                      <a:pt x="34" y="21"/>
                    </a:lnTo>
                    <a:lnTo>
                      <a:pt x="35" y="25"/>
                    </a:lnTo>
                    <a:lnTo>
                      <a:pt x="34" y="28"/>
                    </a:lnTo>
                    <a:lnTo>
                      <a:pt x="33" y="30"/>
                    </a:lnTo>
                    <a:lnTo>
                      <a:pt x="32" y="34"/>
                    </a:lnTo>
                    <a:lnTo>
                      <a:pt x="31" y="36"/>
                    </a:lnTo>
                    <a:lnTo>
                      <a:pt x="29" y="37"/>
                    </a:lnTo>
                    <a:lnTo>
                      <a:pt x="27" y="38"/>
                    </a:lnTo>
                    <a:lnTo>
                      <a:pt x="25" y="40"/>
                    </a:lnTo>
                    <a:lnTo>
                      <a:pt x="23" y="42"/>
                    </a:lnTo>
                    <a:lnTo>
                      <a:pt x="17" y="38"/>
                    </a:lnTo>
                    <a:lnTo>
                      <a:pt x="11" y="35"/>
                    </a:lnTo>
                    <a:lnTo>
                      <a:pt x="5" y="32"/>
                    </a:lnTo>
                    <a:lnTo>
                      <a:pt x="0" y="29"/>
                    </a:lnTo>
                    <a:lnTo>
                      <a:pt x="1" y="27"/>
                    </a:lnTo>
                    <a:lnTo>
                      <a:pt x="1" y="24"/>
                    </a:lnTo>
                    <a:lnTo>
                      <a:pt x="1" y="22"/>
                    </a:lnTo>
                    <a:lnTo>
                      <a:pt x="2" y="20"/>
                    </a:lnTo>
                    <a:lnTo>
                      <a:pt x="4" y="19"/>
                    </a:lnTo>
                    <a:lnTo>
                      <a:pt x="7" y="17"/>
                    </a:lnTo>
                    <a:lnTo>
                      <a:pt x="8" y="16"/>
                    </a:lnTo>
                    <a:lnTo>
                      <a:pt x="10" y="15"/>
                    </a:lnTo>
                    <a:lnTo>
                      <a:pt x="10" y="12"/>
                    </a:lnTo>
                    <a:lnTo>
                      <a:pt x="11" y="8"/>
                    </a:lnTo>
                    <a:lnTo>
                      <a:pt x="11" y="5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D15E8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40" name="Freeform 114"/>
              <p:cNvSpPr>
                <a:spLocks/>
              </p:cNvSpPr>
              <p:nvPr/>
            </p:nvSpPr>
            <p:spPr bwMode="auto">
              <a:xfrm>
                <a:off x="2291146" y="3557129"/>
                <a:ext cx="23924" cy="34055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28" y="7"/>
                  </a:cxn>
                  <a:cxn ang="0">
                    <a:pos x="32" y="23"/>
                  </a:cxn>
                  <a:cxn ang="0">
                    <a:pos x="29" y="32"/>
                  </a:cxn>
                  <a:cxn ang="0">
                    <a:pos x="22" y="36"/>
                  </a:cxn>
                  <a:cxn ang="0">
                    <a:pos x="0" y="26"/>
                  </a:cxn>
                  <a:cxn ang="0">
                    <a:pos x="3" y="18"/>
                  </a:cxn>
                  <a:cxn ang="0">
                    <a:pos x="9" y="13"/>
                  </a:cxn>
                  <a:cxn ang="0">
                    <a:pos x="10" y="0"/>
                  </a:cxn>
                </a:cxnLst>
                <a:rect l="0" t="0" r="r" b="b"/>
                <a:pathLst>
                  <a:path w="32" h="36">
                    <a:moveTo>
                      <a:pt x="10" y="0"/>
                    </a:moveTo>
                    <a:lnTo>
                      <a:pt x="28" y="7"/>
                    </a:lnTo>
                    <a:lnTo>
                      <a:pt x="32" y="23"/>
                    </a:lnTo>
                    <a:lnTo>
                      <a:pt x="29" y="32"/>
                    </a:lnTo>
                    <a:lnTo>
                      <a:pt x="22" y="36"/>
                    </a:lnTo>
                    <a:lnTo>
                      <a:pt x="0" y="26"/>
                    </a:lnTo>
                    <a:lnTo>
                      <a:pt x="3" y="18"/>
                    </a:lnTo>
                    <a:lnTo>
                      <a:pt x="9" y="13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CC66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41" name="Freeform 115"/>
              <p:cNvSpPr>
                <a:spLocks/>
              </p:cNvSpPr>
              <p:nvPr/>
            </p:nvSpPr>
            <p:spPr bwMode="auto">
              <a:xfrm>
                <a:off x="2041438" y="3617671"/>
                <a:ext cx="230270" cy="225142"/>
              </a:xfrm>
              <a:custGeom>
                <a:avLst/>
                <a:gdLst/>
                <a:ahLst/>
                <a:cxnLst>
                  <a:cxn ang="0">
                    <a:pos x="165" y="0"/>
                  </a:cxn>
                  <a:cxn ang="0">
                    <a:pos x="192" y="30"/>
                  </a:cxn>
                  <a:cxn ang="0">
                    <a:pos x="205" y="39"/>
                  </a:cxn>
                  <a:cxn ang="0">
                    <a:pos x="219" y="47"/>
                  </a:cxn>
                  <a:cxn ang="0">
                    <a:pos x="233" y="54"/>
                  </a:cxn>
                  <a:cxn ang="0">
                    <a:pos x="248" y="59"/>
                  </a:cxn>
                  <a:cxn ang="0">
                    <a:pos x="261" y="64"/>
                  </a:cxn>
                  <a:cxn ang="0">
                    <a:pos x="276" y="68"/>
                  </a:cxn>
                  <a:cxn ang="0">
                    <a:pos x="293" y="70"/>
                  </a:cxn>
                  <a:cxn ang="0">
                    <a:pos x="309" y="71"/>
                  </a:cxn>
                  <a:cxn ang="0">
                    <a:pos x="296" y="75"/>
                  </a:cxn>
                  <a:cxn ang="0">
                    <a:pos x="283" y="77"/>
                  </a:cxn>
                  <a:cxn ang="0">
                    <a:pos x="271" y="77"/>
                  </a:cxn>
                  <a:cxn ang="0">
                    <a:pos x="257" y="77"/>
                  </a:cxn>
                  <a:cxn ang="0">
                    <a:pos x="243" y="76"/>
                  </a:cxn>
                  <a:cxn ang="0">
                    <a:pos x="229" y="75"/>
                  </a:cxn>
                  <a:cxn ang="0">
                    <a:pos x="215" y="72"/>
                  </a:cxn>
                  <a:cxn ang="0">
                    <a:pos x="203" y="71"/>
                  </a:cxn>
                  <a:cxn ang="0">
                    <a:pos x="181" y="79"/>
                  </a:cxn>
                  <a:cxn ang="0">
                    <a:pos x="139" y="114"/>
                  </a:cxn>
                  <a:cxn ang="0">
                    <a:pos x="120" y="134"/>
                  </a:cxn>
                  <a:cxn ang="0">
                    <a:pos x="88" y="152"/>
                  </a:cxn>
                  <a:cxn ang="0">
                    <a:pos x="63" y="168"/>
                  </a:cxn>
                  <a:cxn ang="0">
                    <a:pos x="0" y="237"/>
                  </a:cxn>
                  <a:cxn ang="0">
                    <a:pos x="39" y="174"/>
                  </a:cxn>
                  <a:cxn ang="0">
                    <a:pos x="129" y="91"/>
                  </a:cxn>
                  <a:cxn ang="0">
                    <a:pos x="169" y="59"/>
                  </a:cxn>
                  <a:cxn ang="0">
                    <a:pos x="165" y="22"/>
                  </a:cxn>
                  <a:cxn ang="0">
                    <a:pos x="165" y="0"/>
                  </a:cxn>
                </a:cxnLst>
                <a:rect l="0" t="0" r="r" b="b"/>
                <a:pathLst>
                  <a:path w="309" h="237">
                    <a:moveTo>
                      <a:pt x="165" y="0"/>
                    </a:moveTo>
                    <a:lnTo>
                      <a:pt x="192" y="30"/>
                    </a:lnTo>
                    <a:lnTo>
                      <a:pt x="205" y="39"/>
                    </a:lnTo>
                    <a:lnTo>
                      <a:pt x="219" y="47"/>
                    </a:lnTo>
                    <a:lnTo>
                      <a:pt x="233" y="54"/>
                    </a:lnTo>
                    <a:lnTo>
                      <a:pt x="248" y="59"/>
                    </a:lnTo>
                    <a:lnTo>
                      <a:pt x="261" y="64"/>
                    </a:lnTo>
                    <a:lnTo>
                      <a:pt x="276" y="68"/>
                    </a:lnTo>
                    <a:lnTo>
                      <a:pt x="293" y="70"/>
                    </a:lnTo>
                    <a:lnTo>
                      <a:pt x="309" y="71"/>
                    </a:lnTo>
                    <a:lnTo>
                      <a:pt x="296" y="75"/>
                    </a:lnTo>
                    <a:lnTo>
                      <a:pt x="283" y="77"/>
                    </a:lnTo>
                    <a:lnTo>
                      <a:pt x="271" y="77"/>
                    </a:lnTo>
                    <a:lnTo>
                      <a:pt x="257" y="77"/>
                    </a:lnTo>
                    <a:lnTo>
                      <a:pt x="243" y="76"/>
                    </a:lnTo>
                    <a:lnTo>
                      <a:pt x="229" y="75"/>
                    </a:lnTo>
                    <a:lnTo>
                      <a:pt x="215" y="72"/>
                    </a:lnTo>
                    <a:lnTo>
                      <a:pt x="203" y="71"/>
                    </a:lnTo>
                    <a:lnTo>
                      <a:pt x="181" y="79"/>
                    </a:lnTo>
                    <a:lnTo>
                      <a:pt x="139" y="114"/>
                    </a:lnTo>
                    <a:lnTo>
                      <a:pt x="120" y="134"/>
                    </a:lnTo>
                    <a:lnTo>
                      <a:pt x="88" y="152"/>
                    </a:lnTo>
                    <a:lnTo>
                      <a:pt x="63" y="168"/>
                    </a:lnTo>
                    <a:lnTo>
                      <a:pt x="0" y="237"/>
                    </a:lnTo>
                    <a:lnTo>
                      <a:pt x="39" y="174"/>
                    </a:lnTo>
                    <a:lnTo>
                      <a:pt x="129" y="91"/>
                    </a:lnTo>
                    <a:lnTo>
                      <a:pt x="169" y="59"/>
                    </a:lnTo>
                    <a:lnTo>
                      <a:pt x="165" y="22"/>
                    </a:lnTo>
                    <a:lnTo>
                      <a:pt x="165" y="0"/>
                    </a:lnTo>
                    <a:close/>
                  </a:path>
                </a:pathLst>
              </a:custGeom>
              <a:solidFill>
                <a:srgbClr val="CC3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42" name="Freeform 116"/>
              <p:cNvSpPr>
                <a:spLocks/>
              </p:cNvSpPr>
              <p:nvPr/>
            </p:nvSpPr>
            <p:spPr bwMode="auto">
              <a:xfrm>
                <a:off x="2038448" y="3642266"/>
                <a:ext cx="152517" cy="217575"/>
              </a:xfrm>
              <a:custGeom>
                <a:avLst/>
                <a:gdLst/>
                <a:ahLst/>
                <a:cxnLst>
                  <a:cxn ang="0">
                    <a:pos x="187" y="14"/>
                  </a:cxn>
                  <a:cxn ang="0">
                    <a:pos x="203" y="30"/>
                  </a:cxn>
                  <a:cxn ang="0">
                    <a:pos x="200" y="40"/>
                  </a:cxn>
                  <a:cxn ang="0">
                    <a:pos x="180" y="54"/>
                  </a:cxn>
                  <a:cxn ang="0">
                    <a:pos x="133" y="108"/>
                  </a:cxn>
                  <a:cxn ang="0">
                    <a:pos x="70" y="143"/>
                  </a:cxn>
                  <a:cxn ang="0">
                    <a:pos x="17" y="205"/>
                  </a:cxn>
                  <a:cxn ang="0">
                    <a:pos x="0" y="231"/>
                  </a:cxn>
                  <a:cxn ang="0">
                    <a:pos x="30" y="172"/>
                  </a:cxn>
                  <a:cxn ang="0">
                    <a:pos x="100" y="96"/>
                  </a:cxn>
                  <a:cxn ang="0">
                    <a:pos x="134" y="63"/>
                  </a:cxn>
                  <a:cxn ang="0">
                    <a:pos x="171" y="36"/>
                  </a:cxn>
                  <a:cxn ang="0">
                    <a:pos x="176" y="0"/>
                  </a:cxn>
                  <a:cxn ang="0">
                    <a:pos x="178" y="1"/>
                  </a:cxn>
                  <a:cxn ang="0">
                    <a:pos x="181" y="6"/>
                  </a:cxn>
                  <a:cxn ang="0">
                    <a:pos x="186" y="10"/>
                  </a:cxn>
                  <a:cxn ang="0">
                    <a:pos x="187" y="14"/>
                  </a:cxn>
                </a:cxnLst>
                <a:rect l="0" t="0" r="r" b="b"/>
                <a:pathLst>
                  <a:path w="203" h="231">
                    <a:moveTo>
                      <a:pt x="187" y="14"/>
                    </a:moveTo>
                    <a:lnTo>
                      <a:pt x="203" y="30"/>
                    </a:lnTo>
                    <a:lnTo>
                      <a:pt x="200" y="40"/>
                    </a:lnTo>
                    <a:lnTo>
                      <a:pt x="180" y="54"/>
                    </a:lnTo>
                    <a:lnTo>
                      <a:pt x="133" y="108"/>
                    </a:lnTo>
                    <a:lnTo>
                      <a:pt x="70" y="143"/>
                    </a:lnTo>
                    <a:lnTo>
                      <a:pt x="17" y="205"/>
                    </a:lnTo>
                    <a:lnTo>
                      <a:pt x="0" y="231"/>
                    </a:lnTo>
                    <a:lnTo>
                      <a:pt x="30" y="172"/>
                    </a:lnTo>
                    <a:lnTo>
                      <a:pt x="100" y="96"/>
                    </a:lnTo>
                    <a:lnTo>
                      <a:pt x="134" y="63"/>
                    </a:lnTo>
                    <a:lnTo>
                      <a:pt x="171" y="36"/>
                    </a:lnTo>
                    <a:lnTo>
                      <a:pt x="176" y="0"/>
                    </a:lnTo>
                    <a:lnTo>
                      <a:pt x="178" y="1"/>
                    </a:lnTo>
                    <a:lnTo>
                      <a:pt x="181" y="6"/>
                    </a:lnTo>
                    <a:lnTo>
                      <a:pt x="186" y="10"/>
                    </a:lnTo>
                    <a:lnTo>
                      <a:pt x="187" y="14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43" name="Freeform 117"/>
              <p:cNvSpPr>
                <a:spLocks/>
              </p:cNvSpPr>
              <p:nvPr/>
            </p:nvSpPr>
            <p:spPr bwMode="auto">
              <a:xfrm>
                <a:off x="2108724" y="3683889"/>
                <a:ext cx="47848" cy="18919"/>
              </a:xfrm>
              <a:custGeom>
                <a:avLst/>
                <a:gdLst/>
                <a:ahLst/>
                <a:cxnLst>
                  <a:cxn ang="0">
                    <a:pos x="59" y="7"/>
                  </a:cxn>
                  <a:cxn ang="0">
                    <a:pos x="63" y="0"/>
                  </a:cxn>
                  <a:cxn ang="0">
                    <a:pos x="25" y="2"/>
                  </a:cxn>
                  <a:cxn ang="0">
                    <a:pos x="0" y="21"/>
                  </a:cxn>
                  <a:cxn ang="0">
                    <a:pos x="29" y="6"/>
                  </a:cxn>
                  <a:cxn ang="0">
                    <a:pos x="59" y="7"/>
                  </a:cxn>
                </a:cxnLst>
                <a:rect l="0" t="0" r="r" b="b"/>
                <a:pathLst>
                  <a:path w="63" h="21">
                    <a:moveTo>
                      <a:pt x="59" y="7"/>
                    </a:moveTo>
                    <a:lnTo>
                      <a:pt x="63" y="0"/>
                    </a:lnTo>
                    <a:lnTo>
                      <a:pt x="25" y="2"/>
                    </a:lnTo>
                    <a:lnTo>
                      <a:pt x="0" y="21"/>
                    </a:lnTo>
                    <a:lnTo>
                      <a:pt x="29" y="6"/>
                    </a:lnTo>
                    <a:lnTo>
                      <a:pt x="59" y="7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44" name="Freeform 118"/>
              <p:cNvSpPr>
                <a:spLocks/>
              </p:cNvSpPr>
              <p:nvPr/>
            </p:nvSpPr>
            <p:spPr bwMode="auto">
              <a:xfrm>
                <a:off x="2077324" y="3721728"/>
                <a:ext cx="56820" cy="20812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36" y="5"/>
                  </a:cxn>
                  <a:cxn ang="0">
                    <a:pos x="13" y="11"/>
                  </a:cxn>
                  <a:cxn ang="0">
                    <a:pos x="0" y="21"/>
                  </a:cxn>
                  <a:cxn ang="0">
                    <a:pos x="25" y="14"/>
                  </a:cxn>
                  <a:cxn ang="0">
                    <a:pos x="57" y="18"/>
                  </a:cxn>
                  <a:cxn ang="0">
                    <a:pos x="75" y="6"/>
                  </a:cxn>
                  <a:cxn ang="0">
                    <a:pos x="58" y="0"/>
                  </a:cxn>
                </a:cxnLst>
                <a:rect l="0" t="0" r="r" b="b"/>
                <a:pathLst>
                  <a:path w="75" h="21">
                    <a:moveTo>
                      <a:pt x="58" y="0"/>
                    </a:moveTo>
                    <a:lnTo>
                      <a:pt x="36" y="5"/>
                    </a:lnTo>
                    <a:lnTo>
                      <a:pt x="13" y="11"/>
                    </a:lnTo>
                    <a:lnTo>
                      <a:pt x="0" y="21"/>
                    </a:lnTo>
                    <a:lnTo>
                      <a:pt x="25" y="14"/>
                    </a:lnTo>
                    <a:lnTo>
                      <a:pt x="57" y="18"/>
                    </a:lnTo>
                    <a:lnTo>
                      <a:pt x="75" y="6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45" name="Freeform 119"/>
              <p:cNvSpPr>
                <a:spLocks/>
              </p:cNvSpPr>
              <p:nvPr/>
            </p:nvSpPr>
            <p:spPr bwMode="auto">
              <a:xfrm>
                <a:off x="2074334" y="3769027"/>
                <a:ext cx="16448" cy="60542"/>
              </a:xfrm>
              <a:custGeom>
                <a:avLst/>
                <a:gdLst/>
                <a:ahLst/>
                <a:cxnLst>
                  <a:cxn ang="0">
                    <a:pos x="7" y="16"/>
                  </a:cxn>
                  <a:cxn ang="0">
                    <a:pos x="6" y="40"/>
                  </a:cxn>
                  <a:cxn ang="0">
                    <a:pos x="0" y="64"/>
                  </a:cxn>
                  <a:cxn ang="0">
                    <a:pos x="10" y="33"/>
                  </a:cxn>
                  <a:cxn ang="0">
                    <a:pos x="21" y="0"/>
                  </a:cxn>
                  <a:cxn ang="0">
                    <a:pos x="7" y="16"/>
                  </a:cxn>
                </a:cxnLst>
                <a:rect l="0" t="0" r="r" b="b"/>
                <a:pathLst>
                  <a:path w="21" h="64">
                    <a:moveTo>
                      <a:pt x="7" y="16"/>
                    </a:moveTo>
                    <a:lnTo>
                      <a:pt x="6" y="40"/>
                    </a:lnTo>
                    <a:lnTo>
                      <a:pt x="0" y="64"/>
                    </a:lnTo>
                    <a:lnTo>
                      <a:pt x="10" y="33"/>
                    </a:lnTo>
                    <a:lnTo>
                      <a:pt x="21" y="0"/>
                    </a:lnTo>
                    <a:lnTo>
                      <a:pt x="7" y="16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46" name="Freeform 120"/>
              <p:cNvSpPr>
                <a:spLocks/>
              </p:cNvSpPr>
              <p:nvPr/>
            </p:nvSpPr>
            <p:spPr bwMode="auto">
              <a:xfrm>
                <a:off x="2057886" y="3666862"/>
                <a:ext cx="118126" cy="141897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136" y="17"/>
                  </a:cxn>
                  <a:cxn ang="0">
                    <a:pos x="116" y="39"/>
                  </a:cxn>
                  <a:cxn ang="0">
                    <a:pos x="91" y="62"/>
                  </a:cxn>
                  <a:cxn ang="0">
                    <a:pos x="62" y="71"/>
                  </a:cxn>
                  <a:cxn ang="0">
                    <a:pos x="83" y="76"/>
                  </a:cxn>
                  <a:cxn ang="0">
                    <a:pos x="69" y="83"/>
                  </a:cxn>
                  <a:cxn ang="0">
                    <a:pos x="42" y="107"/>
                  </a:cxn>
                  <a:cxn ang="0">
                    <a:pos x="11" y="134"/>
                  </a:cxn>
                  <a:cxn ang="0">
                    <a:pos x="0" y="151"/>
                  </a:cxn>
                  <a:cxn ang="0">
                    <a:pos x="36" y="122"/>
                  </a:cxn>
                  <a:cxn ang="0">
                    <a:pos x="85" y="81"/>
                  </a:cxn>
                  <a:cxn ang="0">
                    <a:pos x="115" y="54"/>
                  </a:cxn>
                  <a:cxn ang="0">
                    <a:pos x="157" y="15"/>
                  </a:cxn>
                  <a:cxn ang="0">
                    <a:pos x="159" y="0"/>
                  </a:cxn>
                </a:cxnLst>
                <a:rect l="0" t="0" r="r" b="b"/>
                <a:pathLst>
                  <a:path w="159" h="151">
                    <a:moveTo>
                      <a:pt x="159" y="0"/>
                    </a:moveTo>
                    <a:lnTo>
                      <a:pt x="136" y="17"/>
                    </a:lnTo>
                    <a:lnTo>
                      <a:pt x="116" y="39"/>
                    </a:lnTo>
                    <a:lnTo>
                      <a:pt x="91" y="62"/>
                    </a:lnTo>
                    <a:lnTo>
                      <a:pt x="62" y="71"/>
                    </a:lnTo>
                    <a:lnTo>
                      <a:pt x="83" y="76"/>
                    </a:lnTo>
                    <a:lnTo>
                      <a:pt x="69" y="83"/>
                    </a:lnTo>
                    <a:lnTo>
                      <a:pt x="42" y="107"/>
                    </a:lnTo>
                    <a:lnTo>
                      <a:pt x="11" y="134"/>
                    </a:lnTo>
                    <a:lnTo>
                      <a:pt x="0" y="151"/>
                    </a:lnTo>
                    <a:lnTo>
                      <a:pt x="36" y="122"/>
                    </a:lnTo>
                    <a:lnTo>
                      <a:pt x="85" y="81"/>
                    </a:lnTo>
                    <a:lnTo>
                      <a:pt x="115" y="54"/>
                    </a:lnTo>
                    <a:lnTo>
                      <a:pt x="157" y="15"/>
                    </a:lnTo>
                    <a:lnTo>
                      <a:pt x="159" y="0"/>
                    </a:lnTo>
                    <a:close/>
                  </a:path>
                </a:pathLst>
              </a:custGeom>
              <a:solidFill>
                <a:srgbClr val="FFFFE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47" name="Freeform 121"/>
              <p:cNvSpPr>
                <a:spLocks/>
              </p:cNvSpPr>
              <p:nvPr/>
            </p:nvSpPr>
            <p:spPr bwMode="auto">
              <a:xfrm>
                <a:off x="2264231" y="3078466"/>
                <a:ext cx="185412" cy="397309"/>
              </a:xfrm>
              <a:custGeom>
                <a:avLst/>
                <a:gdLst/>
                <a:ahLst/>
                <a:cxnLst>
                  <a:cxn ang="0">
                    <a:pos x="19" y="419"/>
                  </a:cxn>
                  <a:cxn ang="0">
                    <a:pos x="0" y="398"/>
                  </a:cxn>
                  <a:cxn ang="0">
                    <a:pos x="11" y="374"/>
                  </a:cxn>
                  <a:cxn ang="0">
                    <a:pos x="21" y="333"/>
                  </a:cxn>
                  <a:cxn ang="0">
                    <a:pos x="30" y="254"/>
                  </a:cxn>
                  <a:cxn ang="0">
                    <a:pos x="13" y="168"/>
                  </a:cxn>
                  <a:cxn ang="0">
                    <a:pos x="50" y="0"/>
                  </a:cxn>
                  <a:cxn ang="0">
                    <a:pos x="34" y="171"/>
                  </a:cxn>
                  <a:cxn ang="0">
                    <a:pos x="52" y="289"/>
                  </a:cxn>
                  <a:cxn ang="0">
                    <a:pos x="43" y="326"/>
                  </a:cxn>
                  <a:cxn ang="0">
                    <a:pos x="41" y="358"/>
                  </a:cxn>
                  <a:cxn ang="0">
                    <a:pos x="86" y="342"/>
                  </a:cxn>
                  <a:cxn ang="0">
                    <a:pos x="159" y="231"/>
                  </a:cxn>
                  <a:cxn ang="0">
                    <a:pos x="248" y="139"/>
                  </a:cxn>
                  <a:cxn ang="0">
                    <a:pos x="196" y="212"/>
                  </a:cxn>
                  <a:cxn ang="0">
                    <a:pos x="102" y="342"/>
                  </a:cxn>
                  <a:cxn ang="0">
                    <a:pos x="67" y="389"/>
                  </a:cxn>
                  <a:cxn ang="0">
                    <a:pos x="46" y="419"/>
                  </a:cxn>
                  <a:cxn ang="0">
                    <a:pos x="19" y="419"/>
                  </a:cxn>
                </a:cxnLst>
                <a:rect l="0" t="0" r="r" b="b"/>
                <a:pathLst>
                  <a:path w="248" h="419">
                    <a:moveTo>
                      <a:pt x="19" y="419"/>
                    </a:moveTo>
                    <a:lnTo>
                      <a:pt x="0" y="398"/>
                    </a:lnTo>
                    <a:lnTo>
                      <a:pt x="11" y="374"/>
                    </a:lnTo>
                    <a:lnTo>
                      <a:pt x="21" y="333"/>
                    </a:lnTo>
                    <a:lnTo>
                      <a:pt x="30" y="254"/>
                    </a:lnTo>
                    <a:lnTo>
                      <a:pt x="13" y="168"/>
                    </a:lnTo>
                    <a:lnTo>
                      <a:pt x="50" y="0"/>
                    </a:lnTo>
                    <a:lnTo>
                      <a:pt x="34" y="171"/>
                    </a:lnTo>
                    <a:lnTo>
                      <a:pt x="52" y="289"/>
                    </a:lnTo>
                    <a:lnTo>
                      <a:pt x="43" y="326"/>
                    </a:lnTo>
                    <a:lnTo>
                      <a:pt x="41" y="358"/>
                    </a:lnTo>
                    <a:lnTo>
                      <a:pt x="86" y="342"/>
                    </a:lnTo>
                    <a:lnTo>
                      <a:pt x="159" y="231"/>
                    </a:lnTo>
                    <a:lnTo>
                      <a:pt x="248" y="139"/>
                    </a:lnTo>
                    <a:lnTo>
                      <a:pt x="196" y="212"/>
                    </a:lnTo>
                    <a:lnTo>
                      <a:pt x="102" y="342"/>
                    </a:lnTo>
                    <a:lnTo>
                      <a:pt x="67" y="389"/>
                    </a:lnTo>
                    <a:lnTo>
                      <a:pt x="46" y="419"/>
                    </a:lnTo>
                    <a:lnTo>
                      <a:pt x="19" y="419"/>
                    </a:lnTo>
                    <a:close/>
                  </a:path>
                </a:pathLst>
              </a:custGeom>
              <a:solidFill>
                <a:srgbClr val="99CC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48" name="Freeform 122"/>
              <p:cNvSpPr>
                <a:spLocks/>
              </p:cNvSpPr>
              <p:nvPr/>
            </p:nvSpPr>
            <p:spPr bwMode="auto">
              <a:xfrm>
                <a:off x="2509454" y="2463583"/>
                <a:ext cx="151022" cy="361363"/>
              </a:xfrm>
              <a:custGeom>
                <a:avLst/>
                <a:gdLst/>
                <a:ahLst/>
                <a:cxnLst>
                  <a:cxn ang="0">
                    <a:pos x="180" y="0"/>
                  </a:cxn>
                  <a:cxn ang="0">
                    <a:pos x="111" y="45"/>
                  </a:cxn>
                  <a:cxn ang="0">
                    <a:pos x="79" y="94"/>
                  </a:cxn>
                  <a:cxn ang="0">
                    <a:pos x="24" y="123"/>
                  </a:cxn>
                  <a:cxn ang="0">
                    <a:pos x="0" y="196"/>
                  </a:cxn>
                  <a:cxn ang="0">
                    <a:pos x="11" y="296"/>
                  </a:cxn>
                  <a:cxn ang="0">
                    <a:pos x="66" y="330"/>
                  </a:cxn>
                  <a:cxn ang="0">
                    <a:pos x="102" y="299"/>
                  </a:cxn>
                  <a:cxn ang="0">
                    <a:pos x="117" y="329"/>
                  </a:cxn>
                  <a:cxn ang="0">
                    <a:pos x="102" y="363"/>
                  </a:cxn>
                  <a:cxn ang="0">
                    <a:pos x="125" y="382"/>
                  </a:cxn>
                  <a:cxn ang="0">
                    <a:pos x="143" y="325"/>
                  </a:cxn>
                  <a:cxn ang="0">
                    <a:pos x="127" y="257"/>
                  </a:cxn>
                  <a:cxn ang="0">
                    <a:pos x="90" y="253"/>
                  </a:cxn>
                  <a:cxn ang="0">
                    <a:pos x="53" y="267"/>
                  </a:cxn>
                  <a:cxn ang="0">
                    <a:pos x="104" y="237"/>
                  </a:cxn>
                  <a:cxn ang="0">
                    <a:pos x="66" y="224"/>
                  </a:cxn>
                  <a:cxn ang="0">
                    <a:pos x="20" y="227"/>
                  </a:cxn>
                  <a:cxn ang="0">
                    <a:pos x="53" y="212"/>
                  </a:cxn>
                  <a:cxn ang="0">
                    <a:pos x="15" y="175"/>
                  </a:cxn>
                  <a:cxn ang="0">
                    <a:pos x="53" y="198"/>
                  </a:cxn>
                  <a:cxn ang="0">
                    <a:pos x="79" y="212"/>
                  </a:cxn>
                  <a:cxn ang="0">
                    <a:pos x="64" y="182"/>
                  </a:cxn>
                  <a:cxn ang="0">
                    <a:pos x="62" y="135"/>
                  </a:cxn>
                  <a:cxn ang="0">
                    <a:pos x="80" y="183"/>
                  </a:cxn>
                  <a:cxn ang="0">
                    <a:pos x="90" y="215"/>
                  </a:cxn>
                  <a:cxn ang="0">
                    <a:pos x="112" y="227"/>
                  </a:cxn>
                  <a:cxn ang="0">
                    <a:pos x="117" y="204"/>
                  </a:cxn>
                  <a:cxn ang="0">
                    <a:pos x="119" y="177"/>
                  </a:cxn>
                  <a:cxn ang="0">
                    <a:pos x="121" y="154"/>
                  </a:cxn>
                  <a:cxn ang="0">
                    <a:pos x="121" y="145"/>
                  </a:cxn>
                  <a:cxn ang="0">
                    <a:pos x="126" y="197"/>
                  </a:cxn>
                  <a:cxn ang="0">
                    <a:pos x="131" y="232"/>
                  </a:cxn>
                  <a:cxn ang="0">
                    <a:pos x="150" y="276"/>
                  </a:cxn>
                  <a:cxn ang="0">
                    <a:pos x="169" y="232"/>
                  </a:cxn>
                  <a:cxn ang="0">
                    <a:pos x="174" y="137"/>
                  </a:cxn>
                  <a:cxn ang="0">
                    <a:pos x="138" y="121"/>
                  </a:cxn>
                  <a:cxn ang="0">
                    <a:pos x="95" y="108"/>
                  </a:cxn>
                  <a:cxn ang="0">
                    <a:pos x="140" y="114"/>
                  </a:cxn>
                  <a:cxn ang="0">
                    <a:pos x="177" y="116"/>
                  </a:cxn>
                  <a:cxn ang="0">
                    <a:pos x="191" y="71"/>
                  </a:cxn>
                  <a:cxn ang="0">
                    <a:pos x="202" y="24"/>
                  </a:cxn>
                  <a:cxn ang="0">
                    <a:pos x="180" y="0"/>
                  </a:cxn>
                </a:cxnLst>
                <a:rect l="0" t="0" r="r" b="b"/>
                <a:pathLst>
                  <a:path w="202" h="382">
                    <a:moveTo>
                      <a:pt x="180" y="0"/>
                    </a:moveTo>
                    <a:lnTo>
                      <a:pt x="111" y="45"/>
                    </a:lnTo>
                    <a:lnTo>
                      <a:pt x="79" y="94"/>
                    </a:lnTo>
                    <a:lnTo>
                      <a:pt x="24" y="123"/>
                    </a:lnTo>
                    <a:lnTo>
                      <a:pt x="0" y="196"/>
                    </a:lnTo>
                    <a:lnTo>
                      <a:pt x="11" y="296"/>
                    </a:lnTo>
                    <a:lnTo>
                      <a:pt x="66" y="330"/>
                    </a:lnTo>
                    <a:lnTo>
                      <a:pt x="102" y="299"/>
                    </a:lnTo>
                    <a:lnTo>
                      <a:pt x="117" y="329"/>
                    </a:lnTo>
                    <a:lnTo>
                      <a:pt x="102" y="363"/>
                    </a:lnTo>
                    <a:lnTo>
                      <a:pt x="125" y="382"/>
                    </a:lnTo>
                    <a:lnTo>
                      <a:pt x="143" y="325"/>
                    </a:lnTo>
                    <a:lnTo>
                      <a:pt x="127" y="257"/>
                    </a:lnTo>
                    <a:lnTo>
                      <a:pt x="90" y="253"/>
                    </a:lnTo>
                    <a:lnTo>
                      <a:pt x="53" y="267"/>
                    </a:lnTo>
                    <a:lnTo>
                      <a:pt x="104" y="237"/>
                    </a:lnTo>
                    <a:lnTo>
                      <a:pt x="66" y="224"/>
                    </a:lnTo>
                    <a:lnTo>
                      <a:pt x="20" y="227"/>
                    </a:lnTo>
                    <a:lnTo>
                      <a:pt x="53" y="212"/>
                    </a:lnTo>
                    <a:lnTo>
                      <a:pt x="15" y="175"/>
                    </a:lnTo>
                    <a:lnTo>
                      <a:pt x="53" y="198"/>
                    </a:lnTo>
                    <a:lnTo>
                      <a:pt x="79" y="212"/>
                    </a:lnTo>
                    <a:lnTo>
                      <a:pt x="64" y="182"/>
                    </a:lnTo>
                    <a:lnTo>
                      <a:pt x="62" y="135"/>
                    </a:lnTo>
                    <a:lnTo>
                      <a:pt x="80" y="183"/>
                    </a:lnTo>
                    <a:lnTo>
                      <a:pt x="90" y="215"/>
                    </a:lnTo>
                    <a:lnTo>
                      <a:pt x="112" y="227"/>
                    </a:lnTo>
                    <a:lnTo>
                      <a:pt x="117" y="204"/>
                    </a:lnTo>
                    <a:lnTo>
                      <a:pt x="119" y="177"/>
                    </a:lnTo>
                    <a:lnTo>
                      <a:pt x="121" y="154"/>
                    </a:lnTo>
                    <a:lnTo>
                      <a:pt x="121" y="145"/>
                    </a:lnTo>
                    <a:lnTo>
                      <a:pt x="126" y="197"/>
                    </a:lnTo>
                    <a:lnTo>
                      <a:pt x="131" y="232"/>
                    </a:lnTo>
                    <a:lnTo>
                      <a:pt x="150" y="276"/>
                    </a:lnTo>
                    <a:lnTo>
                      <a:pt x="169" y="232"/>
                    </a:lnTo>
                    <a:lnTo>
                      <a:pt x="174" y="137"/>
                    </a:lnTo>
                    <a:lnTo>
                      <a:pt x="138" y="121"/>
                    </a:lnTo>
                    <a:lnTo>
                      <a:pt x="95" y="108"/>
                    </a:lnTo>
                    <a:lnTo>
                      <a:pt x="140" y="114"/>
                    </a:lnTo>
                    <a:lnTo>
                      <a:pt x="177" y="116"/>
                    </a:lnTo>
                    <a:lnTo>
                      <a:pt x="191" y="71"/>
                    </a:lnTo>
                    <a:lnTo>
                      <a:pt x="202" y="24"/>
                    </a:lnTo>
                    <a:lnTo>
                      <a:pt x="180" y="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49" name="Freeform 123"/>
              <p:cNvSpPr>
                <a:spLocks/>
              </p:cNvSpPr>
              <p:nvPr/>
            </p:nvSpPr>
            <p:spPr bwMode="auto">
              <a:xfrm>
                <a:off x="2479549" y="2777647"/>
                <a:ext cx="115136" cy="211898"/>
              </a:xfrm>
              <a:custGeom>
                <a:avLst/>
                <a:gdLst/>
                <a:ahLst/>
                <a:cxnLst>
                  <a:cxn ang="0">
                    <a:pos x="125" y="58"/>
                  </a:cxn>
                  <a:cxn ang="0">
                    <a:pos x="117" y="18"/>
                  </a:cxn>
                  <a:cxn ang="0">
                    <a:pos x="60" y="0"/>
                  </a:cxn>
                  <a:cxn ang="0">
                    <a:pos x="17" y="28"/>
                  </a:cxn>
                  <a:cxn ang="0">
                    <a:pos x="0" y="83"/>
                  </a:cxn>
                  <a:cxn ang="0">
                    <a:pos x="21" y="136"/>
                  </a:cxn>
                  <a:cxn ang="0">
                    <a:pos x="60" y="182"/>
                  </a:cxn>
                  <a:cxn ang="0">
                    <a:pos x="85" y="223"/>
                  </a:cxn>
                  <a:cxn ang="0">
                    <a:pos x="93" y="197"/>
                  </a:cxn>
                  <a:cxn ang="0">
                    <a:pos x="83" y="150"/>
                  </a:cxn>
                  <a:cxn ang="0">
                    <a:pos x="43" y="133"/>
                  </a:cxn>
                  <a:cxn ang="0">
                    <a:pos x="80" y="133"/>
                  </a:cxn>
                  <a:cxn ang="0">
                    <a:pos x="70" y="96"/>
                  </a:cxn>
                  <a:cxn ang="0">
                    <a:pos x="22" y="93"/>
                  </a:cxn>
                  <a:cxn ang="0">
                    <a:pos x="46" y="80"/>
                  </a:cxn>
                  <a:cxn ang="0">
                    <a:pos x="80" y="83"/>
                  </a:cxn>
                  <a:cxn ang="0">
                    <a:pos x="96" y="150"/>
                  </a:cxn>
                  <a:cxn ang="0">
                    <a:pos x="135" y="133"/>
                  </a:cxn>
                  <a:cxn ang="0">
                    <a:pos x="105" y="69"/>
                  </a:cxn>
                  <a:cxn ang="0">
                    <a:pos x="70" y="46"/>
                  </a:cxn>
                  <a:cxn ang="0">
                    <a:pos x="95" y="36"/>
                  </a:cxn>
                  <a:cxn ang="0">
                    <a:pos x="143" y="106"/>
                  </a:cxn>
                  <a:cxn ang="0">
                    <a:pos x="156" y="69"/>
                  </a:cxn>
                  <a:cxn ang="0">
                    <a:pos x="125" y="58"/>
                  </a:cxn>
                </a:cxnLst>
                <a:rect l="0" t="0" r="r" b="b"/>
                <a:pathLst>
                  <a:path w="156" h="223">
                    <a:moveTo>
                      <a:pt x="125" y="58"/>
                    </a:moveTo>
                    <a:lnTo>
                      <a:pt x="117" y="18"/>
                    </a:lnTo>
                    <a:lnTo>
                      <a:pt x="60" y="0"/>
                    </a:lnTo>
                    <a:lnTo>
                      <a:pt x="17" y="28"/>
                    </a:lnTo>
                    <a:lnTo>
                      <a:pt x="0" y="83"/>
                    </a:lnTo>
                    <a:lnTo>
                      <a:pt x="21" y="136"/>
                    </a:lnTo>
                    <a:lnTo>
                      <a:pt x="60" y="182"/>
                    </a:lnTo>
                    <a:lnTo>
                      <a:pt x="85" y="223"/>
                    </a:lnTo>
                    <a:lnTo>
                      <a:pt x="93" y="197"/>
                    </a:lnTo>
                    <a:lnTo>
                      <a:pt x="83" y="150"/>
                    </a:lnTo>
                    <a:lnTo>
                      <a:pt x="43" y="133"/>
                    </a:lnTo>
                    <a:lnTo>
                      <a:pt x="80" y="133"/>
                    </a:lnTo>
                    <a:lnTo>
                      <a:pt x="70" y="96"/>
                    </a:lnTo>
                    <a:lnTo>
                      <a:pt x="22" y="93"/>
                    </a:lnTo>
                    <a:lnTo>
                      <a:pt x="46" y="80"/>
                    </a:lnTo>
                    <a:lnTo>
                      <a:pt x="80" y="83"/>
                    </a:lnTo>
                    <a:lnTo>
                      <a:pt x="96" y="150"/>
                    </a:lnTo>
                    <a:lnTo>
                      <a:pt x="135" y="133"/>
                    </a:lnTo>
                    <a:lnTo>
                      <a:pt x="105" y="69"/>
                    </a:lnTo>
                    <a:lnTo>
                      <a:pt x="70" y="46"/>
                    </a:lnTo>
                    <a:lnTo>
                      <a:pt x="95" y="36"/>
                    </a:lnTo>
                    <a:lnTo>
                      <a:pt x="143" y="106"/>
                    </a:lnTo>
                    <a:lnTo>
                      <a:pt x="156" y="69"/>
                    </a:lnTo>
                    <a:lnTo>
                      <a:pt x="125" y="58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50" name="Freeform 124"/>
              <p:cNvSpPr>
                <a:spLocks/>
              </p:cNvSpPr>
              <p:nvPr/>
            </p:nvSpPr>
            <p:spPr bwMode="auto">
              <a:xfrm>
                <a:off x="2416748" y="2974409"/>
                <a:ext cx="115136" cy="289469"/>
              </a:xfrm>
              <a:custGeom>
                <a:avLst/>
                <a:gdLst/>
                <a:ahLst/>
                <a:cxnLst>
                  <a:cxn ang="0">
                    <a:pos x="122" y="84"/>
                  </a:cxn>
                  <a:cxn ang="0">
                    <a:pos x="146" y="51"/>
                  </a:cxn>
                  <a:cxn ang="0">
                    <a:pos x="139" y="7"/>
                  </a:cxn>
                  <a:cxn ang="0">
                    <a:pos x="84" y="0"/>
                  </a:cxn>
                  <a:cxn ang="0">
                    <a:pos x="36" y="67"/>
                  </a:cxn>
                  <a:cxn ang="0">
                    <a:pos x="22" y="131"/>
                  </a:cxn>
                  <a:cxn ang="0">
                    <a:pos x="21" y="186"/>
                  </a:cxn>
                  <a:cxn ang="0">
                    <a:pos x="17" y="240"/>
                  </a:cxn>
                  <a:cxn ang="0">
                    <a:pos x="0" y="307"/>
                  </a:cxn>
                  <a:cxn ang="0">
                    <a:pos x="35" y="273"/>
                  </a:cxn>
                  <a:cxn ang="0">
                    <a:pos x="76" y="239"/>
                  </a:cxn>
                  <a:cxn ang="0">
                    <a:pos x="86" y="176"/>
                  </a:cxn>
                  <a:cxn ang="0">
                    <a:pos x="39" y="192"/>
                  </a:cxn>
                  <a:cxn ang="0">
                    <a:pos x="74" y="161"/>
                  </a:cxn>
                  <a:cxn ang="0">
                    <a:pos x="62" y="134"/>
                  </a:cxn>
                  <a:cxn ang="0">
                    <a:pos x="33" y="138"/>
                  </a:cxn>
                  <a:cxn ang="0">
                    <a:pos x="61" y="116"/>
                  </a:cxn>
                  <a:cxn ang="0">
                    <a:pos x="59" y="77"/>
                  </a:cxn>
                  <a:cxn ang="0">
                    <a:pos x="67" y="128"/>
                  </a:cxn>
                  <a:cxn ang="0">
                    <a:pos x="76" y="100"/>
                  </a:cxn>
                  <a:cxn ang="0">
                    <a:pos x="88" y="62"/>
                  </a:cxn>
                  <a:cxn ang="0">
                    <a:pos x="86" y="111"/>
                  </a:cxn>
                  <a:cxn ang="0">
                    <a:pos x="92" y="146"/>
                  </a:cxn>
                  <a:cxn ang="0">
                    <a:pos x="101" y="191"/>
                  </a:cxn>
                  <a:cxn ang="0">
                    <a:pos x="124" y="119"/>
                  </a:cxn>
                  <a:cxn ang="0">
                    <a:pos x="116" y="189"/>
                  </a:cxn>
                  <a:cxn ang="0">
                    <a:pos x="138" y="161"/>
                  </a:cxn>
                  <a:cxn ang="0">
                    <a:pos x="154" y="112"/>
                  </a:cxn>
                  <a:cxn ang="0">
                    <a:pos x="156" y="77"/>
                  </a:cxn>
                  <a:cxn ang="0">
                    <a:pos x="122" y="84"/>
                  </a:cxn>
                </a:cxnLst>
                <a:rect l="0" t="0" r="r" b="b"/>
                <a:pathLst>
                  <a:path w="156" h="307">
                    <a:moveTo>
                      <a:pt x="122" y="84"/>
                    </a:moveTo>
                    <a:lnTo>
                      <a:pt x="146" y="51"/>
                    </a:lnTo>
                    <a:lnTo>
                      <a:pt x="139" y="7"/>
                    </a:lnTo>
                    <a:lnTo>
                      <a:pt x="84" y="0"/>
                    </a:lnTo>
                    <a:lnTo>
                      <a:pt x="36" y="67"/>
                    </a:lnTo>
                    <a:lnTo>
                      <a:pt x="22" y="131"/>
                    </a:lnTo>
                    <a:lnTo>
                      <a:pt x="21" y="186"/>
                    </a:lnTo>
                    <a:lnTo>
                      <a:pt x="17" y="240"/>
                    </a:lnTo>
                    <a:lnTo>
                      <a:pt x="0" y="307"/>
                    </a:lnTo>
                    <a:lnTo>
                      <a:pt x="35" y="273"/>
                    </a:lnTo>
                    <a:lnTo>
                      <a:pt x="76" y="239"/>
                    </a:lnTo>
                    <a:lnTo>
                      <a:pt x="86" y="176"/>
                    </a:lnTo>
                    <a:lnTo>
                      <a:pt x="39" y="192"/>
                    </a:lnTo>
                    <a:lnTo>
                      <a:pt x="74" y="161"/>
                    </a:lnTo>
                    <a:lnTo>
                      <a:pt x="62" y="134"/>
                    </a:lnTo>
                    <a:lnTo>
                      <a:pt x="33" y="138"/>
                    </a:lnTo>
                    <a:lnTo>
                      <a:pt x="61" y="116"/>
                    </a:lnTo>
                    <a:lnTo>
                      <a:pt x="59" y="77"/>
                    </a:lnTo>
                    <a:lnTo>
                      <a:pt x="67" y="128"/>
                    </a:lnTo>
                    <a:lnTo>
                      <a:pt x="76" y="100"/>
                    </a:lnTo>
                    <a:lnTo>
                      <a:pt x="88" y="62"/>
                    </a:lnTo>
                    <a:lnTo>
                      <a:pt x="86" y="111"/>
                    </a:lnTo>
                    <a:lnTo>
                      <a:pt x="92" y="146"/>
                    </a:lnTo>
                    <a:lnTo>
                      <a:pt x="101" y="191"/>
                    </a:lnTo>
                    <a:lnTo>
                      <a:pt x="124" y="119"/>
                    </a:lnTo>
                    <a:lnTo>
                      <a:pt x="116" y="189"/>
                    </a:lnTo>
                    <a:lnTo>
                      <a:pt x="138" y="161"/>
                    </a:lnTo>
                    <a:lnTo>
                      <a:pt x="154" y="112"/>
                    </a:lnTo>
                    <a:lnTo>
                      <a:pt x="156" y="77"/>
                    </a:lnTo>
                    <a:lnTo>
                      <a:pt x="122" y="84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51" name="Freeform 125"/>
              <p:cNvSpPr>
                <a:spLocks/>
              </p:cNvSpPr>
              <p:nvPr/>
            </p:nvSpPr>
            <p:spPr bwMode="auto">
              <a:xfrm>
                <a:off x="2609637" y="2488178"/>
                <a:ext cx="137564" cy="348118"/>
              </a:xfrm>
              <a:custGeom>
                <a:avLst/>
                <a:gdLst/>
                <a:ahLst/>
                <a:cxnLst>
                  <a:cxn ang="0">
                    <a:pos x="74" y="0"/>
                  </a:cxn>
                  <a:cxn ang="0">
                    <a:pos x="56" y="82"/>
                  </a:cxn>
                  <a:cxn ang="0">
                    <a:pos x="79" y="67"/>
                  </a:cxn>
                  <a:cxn ang="0">
                    <a:pos x="97" y="41"/>
                  </a:cxn>
                  <a:cxn ang="0">
                    <a:pos x="77" y="92"/>
                  </a:cxn>
                  <a:cxn ang="0">
                    <a:pos x="57" y="111"/>
                  </a:cxn>
                  <a:cxn ang="0">
                    <a:pos x="51" y="152"/>
                  </a:cxn>
                  <a:cxn ang="0">
                    <a:pos x="43" y="233"/>
                  </a:cxn>
                  <a:cxn ang="0">
                    <a:pos x="61" y="210"/>
                  </a:cxn>
                  <a:cxn ang="0">
                    <a:pos x="75" y="178"/>
                  </a:cxn>
                  <a:cxn ang="0">
                    <a:pos x="90" y="133"/>
                  </a:cxn>
                  <a:cxn ang="0">
                    <a:pos x="87" y="173"/>
                  </a:cxn>
                  <a:cxn ang="0">
                    <a:pos x="113" y="150"/>
                  </a:cxn>
                  <a:cxn ang="0">
                    <a:pos x="127" y="107"/>
                  </a:cxn>
                  <a:cxn ang="0">
                    <a:pos x="121" y="157"/>
                  </a:cxn>
                  <a:cxn ang="0">
                    <a:pos x="150" y="137"/>
                  </a:cxn>
                  <a:cxn ang="0">
                    <a:pos x="128" y="170"/>
                  </a:cxn>
                  <a:cxn ang="0">
                    <a:pos x="98" y="186"/>
                  </a:cxn>
                  <a:cxn ang="0">
                    <a:pos x="141" y="178"/>
                  </a:cxn>
                  <a:cxn ang="0">
                    <a:pos x="100" y="201"/>
                  </a:cxn>
                  <a:cxn ang="0">
                    <a:pos x="65" y="221"/>
                  </a:cxn>
                  <a:cxn ang="0">
                    <a:pos x="39" y="257"/>
                  </a:cxn>
                  <a:cxn ang="0">
                    <a:pos x="24" y="293"/>
                  </a:cxn>
                  <a:cxn ang="0">
                    <a:pos x="8" y="341"/>
                  </a:cxn>
                  <a:cxn ang="0">
                    <a:pos x="0" y="368"/>
                  </a:cxn>
                  <a:cxn ang="0">
                    <a:pos x="29" y="355"/>
                  </a:cxn>
                  <a:cxn ang="0">
                    <a:pos x="64" y="348"/>
                  </a:cxn>
                  <a:cxn ang="0">
                    <a:pos x="99" y="349"/>
                  </a:cxn>
                  <a:cxn ang="0">
                    <a:pos x="133" y="312"/>
                  </a:cxn>
                  <a:cxn ang="0">
                    <a:pos x="170" y="209"/>
                  </a:cxn>
                  <a:cxn ang="0">
                    <a:pos x="183" y="133"/>
                  </a:cxn>
                  <a:cxn ang="0">
                    <a:pos x="145" y="59"/>
                  </a:cxn>
                  <a:cxn ang="0">
                    <a:pos x="114" y="101"/>
                  </a:cxn>
                  <a:cxn ang="0">
                    <a:pos x="125" y="57"/>
                  </a:cxn>
                  <a:cxn ang="0">
                    <a:pos x="104" y="31"/>
                  </a:cxn>
                  <a:cxn ang="0">
                    <a:pos x="74" y="0"/>
                  </a:cxn>
                </a:cxnLst>
                <a:rect l="0" t="0" r="r" b="b"/>
                <a:pathLst>
                  <a:path w="183" h="368">
                    <a:moveTo>
                      <a:pt x="74" y="0"/>
                    </a:moveTo>
                    <a:lnTo>
                      <a:pt x="56" y="82"/>
                    </a:lnTo>
                    <a:lnTo>
                      <a:pt x="79" y="67"/>
                    </a:lnTo>
                    <a:lnTo>
                      <a:pt x="97" y="41"/>
                    </a:lnTo>
                    <a:lnTo>
                      <a:pt x="77" y="92"/>
                    </a:lnTo>
                    <a:lnTo>
                      <a:pt x="57" y="111"/>
                    </a:lnTo>
                    <a:lnTo>
                      <a:pt x="51" y="152"/>
                    </a:lnTo>
                    <a:lnTo>
                      <a:pt x="43" y="233"/>
                    </a:lnTo>
                    <a:lnTo>
                      <a:pt x="61" y="210"/>
                    </a:lnTo>
                    <a:lnTo>
                      <a:pt x="75" y="178"/>
                    </a:lnTo>
                    <a:lnTo>
                      <a:pt x="90" y="133"/>
                    </a:lnTo>
                    <a:lnTo>
                      <a:pt x="87" y="173"/>
                    </a:lnTo>
                    <a:lnTo>
                      <a:pt x="113" y="150"/>
                    </a:lnTo>
                    <a:lnTo>
                      <a:pt x="127" y="107"/>
                    </a:lnTo>
                    <a:lnTo>
                      <a:pt x="121" y="157"/>
                    </a:lnTo>
                    <a:lnTo>
                      <a:pt x="150" y="137"/>
                    </a:lnTo>
                    <a:lnTo>
                      <a:pt x="128" y="170"/>
                    </a:lnTo>
                    <a:lnTo>
                      <a:pt x="98" y="186"/>
                    </a:lnTo>
                    <a:lnTo>
                      <a:pt x="141" y="178"/>
                    </a:lnTo>
                    <a:lnTo>
                      <a:pt x="100" y="201"/>
                    </a:lnTo>
                    <a:lnTo>
                      <a:pt x="65" y="221"/>
                    </a:lnTo>
                    <a:lnTo>
                      <a:pt x="39" y="257"/>
                    </a:lnTo>
                    <a:lnTo>
                      <a:pt x="24" y="293"/>
                    </a:lnTo>
                    <a:lnTo>
                      <a:pt x="8" y="341"/>
                    </a:lnTo>
                    <a:lnTo>
                      <a:pt x="0" y="368"/>
                    </a:lnTo>
                    <a:lnTo>
                      <a:pt x="29" y="355"/>
                    </a:lnTo>
                    <a:lnTo>
                      <a:pt x="64" y="348"/>
                    </a:lnTo>
                    <a:lnTo>
                      <a:pt x="99" y="349"/>
                    </a:lnTo>
                    <a:lnTo>
                      <a:pt x="133" y="312"/>
                    </a:lnTo>
                    <a:lnTo>
                      <a:pt x="170" y="209"/>
                    </a:lnTo>
                    <a:lnTo>
                      <a:pt x="183" y="133"/>
                    </a:lnTo>
                    <a:lnTo>
                      <a:pt x="145" y="59"/>
                    </a:lnTo>
                    <a:lnTo>
                      <a:pt x="114" y="101"/>
                    </a:lnTo>
                    <a:lnTo>
                      <a:pt x="125" y="57"/>
                    </a:lnTo>
                    <a:lnTo>
                      <a:pt x="104" y="31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rgbClr val="007F7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52" name="Freeform 126"/>
              <p:cNvSpPr>
                <a:spLocks/>
              </p:cNvSpPr>
              <p:nvPr/>
            </p:nvSpPr>
            <p:spPr bwMode="auto">
              <a:xfrm>
                <a:off x="2546836" y="2860892"/>
                <a:ext cx="107659" cy="132436"/>
              </a:xfrm>
              <a:custGeom>
                <a:avLst/>
                <a:gdLst/>
                <a:ahLst/>
                <a:cxnLst>
                  <a:cxn ang="0">
                    <a:pos x="145" y="0"/>
                  </a:cxn>
                  <a:cxn ang="0">
                    <a:pos x="99" y="0"/>
                  </a:cxn>
                  <a:cxn ang="0">
                    <a:pos x="70" y="20"/>
                  </a:cxn>
                  <a:cxn ang="0">
                    <a:pos x="94" y="35"/>
                  </a:cxn>
                  <a:cxn ang="0">
                    <a:pos x="70" y="45"/>
                  </a:cxn>
                  <a:cxn ang="0">
                    <a:pos x="31" y="54"/>
                  </a:cxn>
                  <a:cxn ang="0">
                    <a:pos x="9" y="87"/>
                  </a:cxn>
                  <a:cxn ang="0">
                    <a:pos x="60" y="77"/>
                  </a:cxn>
                  <a:cxn ang="0">
                    <a:pos x="13" y="99"/>
                  </a:cxn>
                  <a:cxn ang="0">
                    <a:pos x="0" y="139"/>
                  </a:cxn>
                  <a:cxn ang="0">
                    <a:pos x="53" y="141"/>
                  </a:cxn>
                  <a:cxn ang="0">
                    <a:pos x="94" y="114"/>
                  </a:cxn>
                  <a:cxn ang="0">
                    <a:pos x="113" y="66"/>
                  </a:cxn>
                  <a:cxn ang="0">
                    <a:pos x="65" y="83"/>
                  </a:cxn>
                  <a:cxn ang="0">
                    <a:pos x="85" y="53"/>
                  </a:cxn>
                  <a:cxn ang="0">
                    <a:pos x="128" y="42"/>
                  </a:cxn>
                  <a:cxn ang="0">
                    <a:pos x="131" y="36"/>
                  </a:cxn>
                  <a:cxn ang="0">
                    <a:pos x="137" y="22"/>
                  </a:cxn>
                  <a:cxn ang="0">
                    <a:pos x="144" y="8"/>
                  </a:cxn>
                  <a:cxn ang="0">
                    <a:pos x="145" y="0"/>
                  </a:cxn>
                </a:cxnLst>
                <a:rect l="0" t="0" r="r" b="b"/>
                <a:pathLst>
                  <a:path w="145" h="141">
                    <a:moveTo>
                      <a:pt x="145" y="0"/>
                    </a:moveTo>
                    <a:lnTo>
                      <a:pt x="99" y="0"/>
                    </a:lnTo>
                    <a:lnTo>
                      <a:pt x="70" y="20"/>
                    </a:lnTo>
                    <a:lnTo>
                      <a:pt x="94" y="35"/>
                    </a:lnTo>
                    <a:lnTo>
                      <a:pt x="70" y="45"/>
                    </a:lnTo>
                    <a:lnTo>
                      <a:pt x="31" y="54"/>
                    </a:lnTo>
                    <a:lnTo>
                      <a:pt x="9" y="87"/>
                    </a:lnTo>
                    <a:lnTo>
                      <a:pt x="60" y="77"/>
                    </a:lnTo>
                    <a:lnTo>
                      <a:pt x="13" y="99"/>
                    </a:lnTo>
                    <a:lnTo>
                      <a:pt x="0" y="139"/>
                    </a:lnTo>
                    <a:lnTo>
                      <a:pt x="53" y="141"/>
                    </a:lnTo>
                    <a:lnTo>
                      <a:pt x="94" y="114"/>
                    </a:lnTo>
                    <a:lnTo>
                      <a:pt x="113" y="66"/>
                    </a:lnTo>
                    <a:lnTo>
                      <a:pt x="65" y="83"/>
                    </a:lnTo>
                    <a:lnTo>
                      <a:pt x="85" y="53"/>
                    </a:lnTo>
                    <a:lnTo>
                      <a:pt x="128" y="42"/>
                    </a:lnTo>
                    <a:lnTo>
                      <a:pt x="131" y="36"/>
                    </a:lnTo>
                    <a:lnTo>
                      <a:pt x="137" y="22"/>
                    </a:lnTo>
                    <a:lnTo>
                      <a:pt x="144" y="8"/>
                    </a:lnTo>
                    <a:lnTo>
                      <a:pt x="145" y="0"/>
                    </a:lnTo>
                    <a:close/>
                  </a:path>
                </a:pathLst>
              </a:custGeom>
              <a:solidFill>
                <a:srgbClr val="007F7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53" name="Freeform 127"/>
              <p:cNvSpPr>
                <a:spLocks/>
              </p:cNvSpPr>
              <p:nvPr/>
            </p:nvSpPr>
            <p:spPr bwMode="auto">
              <a:xfrm>
                <a:off x="2271708" y="2435204"/>
                <a:ext cx="182422" cy="5505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7" y="45"/>
                  </a:cxn>
                  <a:cxn ang="0">
                    <a:pos x="154" y="47"/>
                  </a:cxn>
                  <a:cxn ang="0">
                    <a:pos x="184" y="83"/>
                  </a:cxn>
                  <a:cxn ang="0">
                    <a:pos x="171" y="120"/>
                  </a:cxn>
                  <a:cxn ang="0">
                    <a:pos x="131" y="102"/>
                  </a:cxn>
                  <a:cxn ang="0">
                    <a:pos x="138" y="146"/>
                  </a:cxn>
                  <a:cxn ang="0">
                    <a:pos x="194" y="180"/>
                  </a:cxn>
                  <a:cxn ang="0">
                    <a:pos x="179" y="227"/>
                  </a:cxn>
                  <a:cxn ang="0">
                    <a:pos x="133" y="191"/>
                  </a:cxn>
                  <a:cxn ang="0">
                    <a:pos x="187" y="266"/>
                  </a:cxn>
                  <a:cxn ang="0">
                    <a:pos x="170" y="302"/>
                  </a:cxn>
                  <a:cxn ang="0">
                    <a:pos x="122" y="291"/>
                  </a:cxn>
                  <a:cxn ang="0">
                    <a:pos x="159" y="355"/>
                  </a:cxn>
                  <a:cxn ang="0">
                    <a:pos x="204" y="373"/>
                  </a:cxn>
                  <a:cxn ang="0">
                    <a:pos x="244" y="461"/>
                  </a:cxn>
                  <a:cxn ang="0">
                    <a:pos x="225" y="533"/>
                  </a:cxn>
                  <a:cxn ang="0">
                    <a:pos x="200" y="582"/>
                  </a:cxn>
                  <a:cxn ang="0">
                    <a:pos x="153" y="583"/>
                  </a:cxn>
                  <a:cxn ang="0">
                    <a:pos x="93" y="542"/>
                  </a:cxn>
                  <a:cxn ang="0">
                    <a:pos x="106" y="504"/>
                  </a:cxn>
                  <a:cxn ang="0">
                    <a:pos x="159" y="548"/>
                  </a:cxn>
                  <a:cxn ang="0">
                    <a:pos x="129" y="496"/>
                  </a:cxn>
                  <a:cxn ang="0">
                    <a:pos x="109" y="443"/>
                  </a:cxn>
                  <a:cxn ang="0">
                    <a:pos x="153" y="453"/>
                  </a:cxn>
                  <a:cxn ang="0">
                    <a:pos x="192" y="443"/>
                  </a:cxn>
                  <a:cxn ang="0">
                    <a:pos x="144" y="434"/>
                  </a:cxn>
                  <a:cxn ang="0">
                    <a:pos x="167" y="394"/>
                  </a:cxn>
                  <a:cxn ang="0">
                    <a:pos x="103" y="416"/>
                  </a:cxn>
                  <a:cxn ang="0">
                    <a:pos x="98" y="367"/>
                  </a:cxn>
                  <a:cxn ang="0">
                    <a:pos x="93" y="251"/>
                  </a:cxn>
                  <a:cxn ang="0">
                    <a:pos x="90" y="214"/>
                  </a:cxn>
                  <a:cxn ang="0">
                    <a:pos x="117" y="243"/>
                  </a:cxn>
                  <a:cxn ang="0">
                    <a:pos x="111" y="178"/>
                  </a:cxn>
                  <a:cxn ang="0">
                    <a:pos x="50" y="144"/>
                  </a:cxn>
                  <a:cxn ang="0">
                    <a:pos x="86" y="145"/>
                  </a:cxn>
                  <a:cxn ang="0">
                    <a:pos x="96" y="112"/>
                  </a:cxn>
                  <a:cxn ang="0">
                    <a:pos x="48" y="85"/>
                  </a:cxn>
                  <a:cxn ang="0">
                    <a:pos x="23" y="36"/>
                  </a:cxn>
                  <a:cxn ang="0">
                    <a:pos x="0" y="0"/>
                  </a:cxn>
                </a:cxnLst>
                <a:rect l="0" t="0" r="r" b="b"/>
                <a:pathLst>
                  <a:path w="244" h="583">
                    <a:moveTo>
                      <a:pt x="0" y="0"/>
                    </a:moveTo>
                    <a:lnTo>
                      <a:pt x="67" y="45"/>
                    </a:lnTo>
                    <a:lnTo>
                      <a:pt x="154" y="47"/>
                    </a:lnTo>
                    <a:lnTo>
                      <a:pt x="184" y="83"/>
                    </a:lnTo>
                    <a:lnTo>
                      <a:pt x="171" y="120"/>
                    </a:lnTo>
                    <a:lnTo>
                      <a:pt x="131" y="102"/>
                    </a:lnTo>
                    <a:lnTo>
                      <a:pt x="138" y="146"/>
                    </a:lnTo>
                    <a:lnTo>
                      <a:pt x="194" y="180"/>
                    </a:lnTo>
                    <a:lnTo>
                      <a:pt x="179" y="227"/>
                    </a:lnTo>
                    <a:lnTo>
                      <a:pt x="133" y="191"/>
                    </a:lnTo>
                    <a:lnTo>
                      <a:pt x="187" y="266"/>
                    </a:lnTo>
                    <a:lnTo>
                      <a:pt x="170" y="302"/>
                    </a:lnTo>
                    <a:lnTo>
                      <a:pt x="122" y="291"/>
                    </a:lnTo>
                    <a:lnTo>
                      <a:pt x="159" y="355"/>
                    </a:lnTo>
                    <a:lnTo>
                      <a:pt x="204" y="373"/>
                    </a:lnTo>
                    <a:lnTo>
                      <a:pt x="244" y="461"/>
                    </a:lnTo>
                    <a:lnTo>
                      <a:pt x="225" y="533"/>
                    </a:lnTo>
                    <a:lnTo>
                      <a:pt x="200" y="582"/>
                    </a:lnTo>
                    <a:lnTo>
                      <a:pt x="153" y="583"/>
                    </a:lnTo>
                    <a:lnTo>
                      <a:pt x="93" y="542"/>
                    </a:lnTo>
                    <a:lnTo>
                      <a:pt x="106" y="504"/>
                    </a:lnTo>
                    <a:lnTo>
                      <a:pt x="159" y="548"/>
                    </a:lnTo>
                    <a:lnTo>
                      <a:pt x="129" y="496"/>
                    </a:lnTo>
                    <a:lnTo>
                      <a:pt x="109" y="443"/>
                    </a:lnTo>
                    <a:lnTo>
                      <a:pt x="153" y="453"/>
                    </a:lnTo>
                    <a:lnTo>
                      <a:pt x="192" y="443"/>
                    </a:lnTo>
                    <a:lnTo>
                      <a:pt x="144" y="434"/>
                    </a:lnTo>
                    <a:lnTo>
                      <a:pt x="167" y="394"/>
                    </a:lnTo>
                    <a:lnTo>
                      <a:pt x="103" y="416"/>
                    </a:lnTo>
                    <a:lnTo>
                      <a:pt x="98" y="367"/>
                    </a:lnTo>
                    <a:lnTo>
                      <a:pt x="93" y="251"/>
                    </a:lnTo>
                    <a:lnTo>
                      <a:pt x="90" y="214"/>
                    </a:lnTo>
                    <a:lnTo>
                      <a:pt x="117" y="243"/>
                    </a:lnTo>
                    <a:lnTo>
                      <a:pt x="111" y="178"/>
                    </a:lnTo>
                    <a:lnTo>
                      <a:pt x="50" y="144"/>
                    </a:lnTo>
                    <a:lnTo>
                      <a:pt x="86" y="145"/>
                    </a:lnTo>
                    <a:lnTo>
                      <a:pt x="96" y="112"/>
                    </a:lnTo>
                    <a:lnTo>
                      <a:pt x="48" y="85"/>
                    </a:lnTo>
                    <a:lnTo>
                      <a:pt x="23" y="3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B2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54" name="Freeform 128"/>
              <p:cNvSpPr>
                <a:spLocks/>
              </p:cNvSpPr>
              <p:nvPr/>
            </p:nvSpPr>
            <p:spPr bwMode="auto">
              <a:xfrm>
                <a:off x="2231336" y="2423852"/>
                <a:ext cx="73268" cy="291360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25" y="88"/>
                  </a:cxn>
                  <a:cxn ang="0">
                    <a:pos x="0" y="148"/>
                  </a:cxn>
                  <a:cxn ang="0">
                    <a:pos x="0" y="226"/>
                  </a:cxn>
                  <a:cxn ang="0">
                    <a:pos x="31" y="293"/>
                  </a:cxn>
                  <a:cxn ang="0">
                    <a:pos x="94" y="308"/>
                  </a:cxn>
                  <a:cxn ang="0">
                    <a:pos x="98" y="278"/>
                  </a:cxn>
                  <a:cxn ang="0">
                    <a:pos x="65" y="268"/>
                  </a:cxn>
                  <a:cxn ang="0">
                    <a:pos x="29" y="250"/>
                  </a:cxn>
                  <a:cxn ang="0">
                    <a:pos x="76" y="250"/>
                  </a:cxn>
                  <a:cxn ang="0">
                    <a:pos x="88" y="228"/>
                  </a:cxn>
                  <a:cxn ang="0">
                    <a:pos x="88" y="165"/>
                  </a:cxn>
                  <a:cxn ang="0">
                    <a:pos x="43" y="209"/>
                  </a:cxn>
                  <a:cxn ang="0">
                    <a:pos x="64" y="173"/>
                  </a:cxn>
                  <a:cxn ang="0">
                    <a:pos x="68" y="128"/>
                  </a:cxn>
                  <a:cxn ang="0">
                    <a:pos x="52" y="50"/>
                  </a:cxn>
                  <a:cxn ang="0">
                    <a:pos x="27" y="0"/>
                  </a:cxn>
                </a:cxnLst>
                <a:rect l="0" t="0" r="r" b="b"/>
                <a:pathLst>
                  <a:path w="98" h="308">
                    <a:moveTo>
                      <a:pt x="27" y="0"/>
                    </a:moveTo>
                    <a:lnTo>
                      <a:pt x="25" y="88"/>
                    </a:lnTo>
                    <a:lnTo>
                      <a:pt x="0" y="148"/>
                    </a:lnTo>
                    <a:lnTo>
                      <a:pt x="0" y="226"/>
                    </a:lnTo>
                    <a:lnTo>
                      <a:pt x="31" y="293"/>
                    </a:lnTo>
                    <a:lnTo>
                      <a:pt x="94" y="308"/>
                    </a:lnTo>
                    <a:lnTo>
                      <a:pt x="98" y="278"/>
                    </a:lnTo>
                    <a:lnTo>
                      <a:pt x="65" y="268"/>
                    </a:lnTo>
                    <a:lnTo>
                      <a:pt x="29" y="250"/>
                    </a:lnTo>
                    <a:lnTo>
                      <a:pt x="76" y="250"/>
                    </a:lnTo>
                    <a:lnTo>
                      <a:pt x="88" y="228"/>
                    </a:lnTo>
                    <a:lnTo>
                      <a:pt x="88" y="165"/>
                    </a:lnTo>
                    <a:lnTo>
                      <a:pt x="43" y="209"/>
                    </a:lnTo>
                    <a:lnTo>
                      <a:pt x="64" y="173"/>
                    </a:lnTo>
                    <a:lnTo>
                      <a:pt x="68" y="128"/>
                    </a:lnTo>
                    <a:lnTo>
                      <a:pt x="52" y="50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55" name="Freeform 129"/>
              <p:cNvSpPr>
                <a:spLocks/>
              </p:cNvSpPr>
              <p:nvPr/>
            </p:nvSpPr>
            <p:spPr bwMode="auto">
              <a:xfrm>
                <a:off x="2259746" y="2694401"/>
                <a:ext cx="67287" cy="304604"/>
              </a:xfrm>
              <a:custGeom>
                <a:avLst/>
                <a:gdLst/>
                <a:ahLst/>
                <a:cxnLst>
                  <a:cxn ang="0">
                    <a:pos x="65" y="40"/>
                  </a:cxn>
                  <a:cxn ang="0">
                    <a:pos x="63" y="97"/>
                  </a:cxn>
                  <a:cxn ang="0">
                    <a:pos x="22" y="142"/>
                  </a:cxn>
                  <a:cxn ang="0">
                    <a:pos x="10" y="184"/>
                  </a:cxn>
                  <a:cxn ang="0">
                    <a:pos x="0" y="242"/>
                  </a:cxn>
                  <a:cxn ang="0">
                    <a:pos x="34" y="270"/>
                  </a:cxn>
                  <a:cxn ang="0">
                    <a:pos x="68" y="323"/>
                  </a:cxn>
                  <a:cxn ang="0">
                    <a:pos x="75" y="236"/>
                  </a:cxn>
                  <a:cxn ang="0">
                    <a:pos x="44" y="205"/>
                  </a:cxn>
                  <a:cxn ang="0">
                    <a:pos x="76" y="215"/>
                  </a:cxn>
                  <a:cxn ang="0">
                    <a:pos x="86" y="188"/>
                  </a:cxn>
                  <a:cxn ang="0">
                    <a:pos x="83" y="145"/>
                  </a:cxn>
                  <a:cxn ang="0">
                    <a:pos x="46" y="165"/>
                  </a:cxn>
                  <a:cxn ang="0">
                    <a:pos x="80" y="123"/>
                  </a:cxn>
                  <a:cxn ang="0">
                    <a:pos x="90" y="75"/>
                  </a:cxn>
                  <a:cxn ang="0">
                    <a:pos x="83" y="0"/>
                  </a:cxn>
                  <a:cxn ang="0">
                    <a:pos x="65" y="40"/>
                  </a:cxn>
                </a:cxnLst>
                <a:rect l="0" t="0" r="r" b="b"/>
                <a:pathLst>
                  <a:path w="90" h="323">
                    <a:moveTo>
                      <a:pt x="65" y="40"/>
                    </a:moveTo>
                    <a:lnTo>
                      <a:pt x="63" y="97"/>
                    </a:lnTo>
                    <a:lnTo>
                      <a:pt x="22" y="142"/>
                    </a:lnTo>
                    <a:lnTo>
                      <a:pt x="10" y="184"/>
                    </a:lnTo>
                    <a:lnTo>
                      <a:pt x="0" y="242"/>
                    </a:lnTo>
                    <a:lnTo>
                      <a:pt x="34" y="270"/>
                    </a:lnTo>
                    <a:lnTo>
                      <a:pt x="68" y="323"/>
                    </a:lnTo>
                    <a:lnTo>
                      <a:pt x="75" y="236"/>
                    </a:lnTo>
                    <a:lnTo>
                      <a:pt x="44" y="205"/>
                    </a:lnTo>
                    <a:lnTo>
                      <a:pt x="76" y="215"/>
                    </a:lnTo>
                    <a:lnTo>
                      <a:pt x="86" y="188"/>
                    </a:lnTo>
                    <a:lnTo>
                      <a:pt x="83" y="145"/>
                    </a:lnTo>
                    <a:lnTo>
                      <a:pt x="46" y="165"/>
                    </a:lnTo>
                    <a:lnTo>
                      <a:pt x="80" y="123"/>
                    </a:lnTo>
                    <a:lnTo>
                      <a:pt x="90" y="75"/>
                    </a:lnTo>
                    <a:lnTo>
                      <a:pt x="83" y="0"/>
                    </a:lnTo>
                    <a:lnTo>
                      <a:pt x="65" y="4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56" name="Freeform 130"/>
              <p:cNvSpPr>
                <a:spLocks/>
              </p:cNvSpPr>
              <p:nvPr/>
            </p:nvSpPr>
            <p:spPr bwMode="auto">
              <a:xfrm>
                <a:off x="2657485" y="2664130"/>
                <a:ext cx="236251" cy="261089"/>
              </a:xfrm>
              <a:custGeom>
                <a:avLst/>
                <a:gdLst/>
                <a:ahLst/>
                <a:cxnLst>
                  <a:cxn ang="0">
                    <a:pos x="314" y="0"/>
                  </a:cxn>
                  <a:cxn ang="0">
                    <a:pos x="242" y="2"/>
                  </a:cxn>
                  <a:cxn ang="0">
                    <a:pos x="167" y="41"/>
                  </a:cxn>
                  <a:cxn ang="0">
                    <a:pos x="144" y="80"/>
                  </a:cxn>
                  <a:cxn ang="0">
                    <a:pos x="123" y="147"/>
                  </a:cxn>
                  <a:cxn ang="0">
                    <a:pos x="72" y="177"/>
                  </a:cxn>
                  <a:cxn ang="0">
                    <a:pos x="11" y="221"/>
                  </a:cxn>
                  <a:cxn ang="0">
                    <a:pos x="0" y="274"/>
                  </a:cxn>
                  <a:cxn ang="0">
                    <a:pos x="56" y="275"/>
                  </a:cxn>
                  <a:cxn ang="0">
                    <a:pos x="31" y="258"/>
                  </a:cxn>
                  <a:cxn ang="0">
                    <a:pos x="84" y="238"/>
                  </a:cxn>
                  <a:cxn ang="0">
                    <a:pos x="113" y="212"/>
                  </a:cxn>
                  <a:cxn ang="0">
                    <a:pos x="144" y="163"/>
                  </a:cxn>
                  <a:cxn ang="0">
                    <a:pos x="190" y="131"/>
                  </a:cxn>
                  <a:cxn ang="0">
                    <a:pos x="160" y="97"/>
                  </a:cxn>
                  <a:cxn ang="0">
                    <a:pos x="208" y="107"/>
                  </a:cxn>
                  <a:cxn ang="0">
                    <a:pos x="222" y="64"/>
                  </a:cxn>
                  <a:cxn ang="0">
                    <a:pos x="253" y="63"/>
                  </a:cxn>
                  <a:cxn ang="0">
                    <a:pos x="300" y="42"/>
                  </a:cxn>
                  <a:cxn ang="0">
                    <a:pos x="314" y="0"/>
                  </a:cxn>
                </a:cxnLst>
                <a:rect l="0" t="0" r="r" b="b"/>
                <a:pathLst>
                  <a:path w="314" h="275">
                    <a:moveTo>
                      <a:pt x="314" y="0"/>
                    </a:moveTo>
                    <a:lnTo>
                      <a:pt x="242" y="2"/>
                    </a:lnTo>
                    <a:lnTo>
                      <a:pt x="167" y="41"/>
                    </a:lnTo>
                    <a:lnTo>
                      <a:pt x="144" y="80"/>
                    </a:lnTo>
                    <a:lnTo>
                      <a:pt x="123" y="147"/>
                    </a:lnTo>
                    <a:lnTo>
                      <a:pt x="72" y="177"/>
                    </a:lnTo>
                    <a:lnTo>
                      <a:pt x="11" y="221"/>
                    </a:lnTo>
                    <a:lnTo>
                      <a:pt x="0" y="274"/>
                    </a:lnTo>
                    <a:lnTo>
                      <a:pt x="56" y="275"/>
                    </a:lnTo>
                    <a:lnTo>
                      <a:pt x="31" y="258"/>
                    </a:lnTo>
                    <a:lnTo>
                      <a:pt x="84" y="238"/>
                    </a:lnTo>
                    <a:lnTo>
                      <a:pt x="113" y="212"/>
                    </a:lnTo>
                    <a:lnTo>
                      <a:pt x="144" y="163"/>
                    </a:lnTo>
                    <a:lnTo>
                      <a:pt x="190" y="131"/>
                    </a:lnTo>
                    <a:lnTo>
                      <a:pt x="160" y="97"/>
                    </a:lnTo>
                    <a:lnTo>
                      <a:pt x="208" y="107"/>
                    </a:lnTo>
                    <a:lnTo>
                      <a:pt x="222" y="64"/>
                    </a:lnTo>
                    <a:lnTo>
                      <a:pt x="253" y="63"/>
                    </a:lnTo>
                    <a:lnTo>
                      <a:pt x="300" y="42"/>
                    </a:lnTo>
                    <a:lnTo>
                      <a:pt x="314" y="0"/>
                    </a:lnTo>
                    <a:close/>
                  </a:path>
                </a:pathLst>
              </a:custGeom>
              <a:solidFill>
                <a:srgbClr val="2356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57" name="Freeform 131"/>
              <p:cNvSpPr>
                <a:spLocks/>
              </p:cNvSpPr>
              <p:nvPr/>
            </p:nvSpPr>
            <p:spPr bwMode="auto">
              <a:xfrm>
                <a:off x="2658980" y="2906299"/>
                <a:ext cx="165974" cy="143788"/>
              </a:xfrm>
              <a:custGeom>
                <a:avLst/>
                <a:gdLst/>
                <a:ahLst/>
                <a:cxnLst>
                  <a:cxn ang="0">
                    <a:pos x="115" y="9"/>
                  </a:cxn>
                  <a:cxn ang="0">
                    <a:pos x="202" y="0"/>
                  </a:cxn>
                  <a:cxn ang="0">
                    <a:pos x="222" y="63"/>
                  </a:cxn>
                  <a:cxn ang="0">
                    <a:pos x="200" y="114"/>
                  </a:cxn>
                  <a:cxn ang="0">
                    <a:pos x="153" y="150"/>
                  </a:cxn>
                  <a:cxn ang="0">
                    <a:pos x="106" y="152"/>
                  </a:cxn>
                  <a:cxn ang="0">
                    <a:pos x="36" y="145"/>
                  </a:cxn>
                  <a:cxn ang="0">
                    <a:pos x="98" y="112"/>
                  </a:cxn>
                  <a:cxn ang="0">
                    <a:pos x="155" y="125"/>
                  </a:cxn>
                  <a:cxn ang="0">
                    <a:pos x="195" y="101"/>
                  </a:cxn>
                  <a:cxn ang="0">
                    <a:pos x="140" y="110"/>
                  </a:cxn>
                  <a:cxn ang="0">
                    <a:pos x="84" y="92"/>
                  </a:cxn>
                  <a:cxn ang="0">
                    <a:pos x="139" y="63"/>
                  </a:cxn>
                  <a:cxn ang="0">
                    <a:pos x="185" y="47"/>
                  </a:cxn>
                  <a:cxn ang="0">
                    <a:pos x="109" y="58"/>
                  </a:cxn>
                  <a:cxn ang="0">
                    <a:pos x="73" y="62"/>
                  </a:cxn>
                  <a:cxn ang="0">
                    <a:pos x="40" y="99"/>
                  </a:cxn>
                  <a:cxn ang="0">
                    <a:pos x="0" y="127"/>
                  </a:cxn>
                  <a:cxn ang="0">
                    <a:pos x="23" y="88"/>
                  </a:cxn>
                  <a:cxn ang="0">
                    <a:pos x="70" y="35"/>
                  </a:cxn>
                  <a:cxn ang="0">
                    <a:pos x="115" y="9"/>
                  </a:cxn>
                </a:cxnLst>
                <a:rect l="0" t="0" r="r" b="b"/>
                <a:pathLst>
                  <a:path w="222" h="152">
                    <a:moveTo>
                      <a:pt x="115" y="9"/>
                    </a:moveTo>
                    <a:lnTo>
                      <a:pt x="202" y="0"/>
                    </a:lnTo>
                    <a:lnTo>
                      <a:pt x="222" y="63"/>
                    </a:lnTo>
                    <a:lnTo>
                      <a:pt x="200" y="114"/>
                    </a:lnTo>
                    <a:lnTo>
                      <a:pt x="153" y="150"/>
                    </a:lnTo>
                    <a:lnTo>
                      <a:pt x="106" y="152"/>
                    </a:lnTo>
                    <a:lnTo>
                      <a:pt x="36" y="145"/>
                    </a:lnTo>
                    <a:lnTo>
                      <a:pt x="98" y="112"/>
                    </a:lnTo>
                    <a:lnTo>
                      <a:pt x="155" y="125"/>
                    </a:lnTo>
                    <a:lnTo>
                      <a:pt x="195" y="101"/>
                    </a:lnTo>
                    <a:lnTo>
                      <a:pt x="140" y="110"/>
                    </a:lnTo>
                    <a:lnTo>
                      <a:pt x="84" y="92"/>
                    </a:lnTo>
                    <a:lnTo>
                      <a:pt x="139" y="63"/>
                    </a:lnTo>
                    <a:lnTo>
                      <a:pt x="185" y="47"/>
                    </a:lnTo>
                    <a:lnTo>
                      <a:pt x="109" y="58"/>
                    </a:lnTo>
                    <a:lnTo>
                      <a:pt x="73" y="62"/>
                    </a:lnTo>
                    <a:lnTo>
                      <a:pt x="40" y="99"/>
                    </a:lnTo>
                    <a:lnTo>
                      <a:pt x="0" y="127"/>
                    </a:lnTo>
                    <a:lnTo>
                      <a:pt x="23" y="88"/>
                    </a:lnTo>
                    <a:lnTo>
                      <a:pt x="70" y="35"/>
                    </a:lnTo>
                    <a:lnTo>
                      <a:pt x="115" y="9"/>
                    </a:lnTo>
                    <a:close/>
                  </a:path>
                </a:pathLst>
              </a:custGeom>
              <a:solidFill>
                <a:srgbClr val="2356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58" name="Freeform 133"/>
              <p:cNvSpPr>
                <a:spLocks/>
              </p:cNvSpPr>
              <p:nvPr/>
            </p:nvSpPr>
            <p:spPr bwMode="auto">
              <a:xfrm>
                <a:off x="2573751" y="2717104"/>
                <a:ext cx="104668" cy="921379"/>
              </a:xfrm>
              <a:custGeom>
                <a:avLst/>
                <a:gdLst/>
                <a:ahLst/>
                <a:cxnLst>
                  <a:cxn ang="0">
                    <a:pos x="25" y="894"/>
                  </a:cxn>
                  <a:cxn ang="0">
                    <a:pos x="70" y="804"/>
                  </a:cxn>
                  <a:cxn ang="0">
                    <a:pos x="89" y="695"/>
                  </a:cxn>
                  <a:cxn ang="0">
                    <a:pos x="96" y="538"/>
                  </a:cxn>
                  <a:cxn ang="0">
                    <a:pos x="122" y="333"/>
                  </a:cxn>
                  <a:cxn ang="0">
                    <a:pos x="76" y="0"/>
                  </a:cxn>
                  <a:cxn ang="0">
                    <a:pos x="131" y="133"/>
                  </a:cxn>
                  <a:cxn ang="0">
                    <a:pos x="140" y="345"/>
                  </a:cxn>
                  <a:cxn ang="0">
                    <a:pos x="135" y="446"/>
                  </a:cxn>
                  <a:cxn ang="0">
                    <a:pos x="108" y="684"/>
                  </a:cxn>
                  <a:cxn ang="0">
                    <a:pos x="98" y="786"/>
                  </a:cxn>
                  <a:cxn ang="0">
                    <a:pos x="4" y="975"/>
                  </a:cxn>
                  <a:cxn ang="0">
                    <a:pos x="0" y="939"/>
                  </a:cxn>
                  <a:cxn ang="0">
                    <a:pos x="4" y="934"/>
                  </a:cxn>
                  <a:cxn ang="0">
                    <a:pos x="15" y="923"/>
                  </a:cxn>
                  <a:cxn ang="0">
                    <a:pos x="23" y="908"/>
                  </a:cxn>
                  <a:cxn ang="0">
                    <a:pos x="25" y="894"/>
                  </a:cxn>
                </a:cxnLst>
                <a:rect l="0" t="0" r="r" b="b"/>
                <a:pathLst>
                  <a:path w="140" h="975">
                    <a:moveTo>
                      <a:pt x="25" y="894"/>
                    </a:moveTo>
                    <a:lnTo>
                      <a:pt x="70" y="804"/>
                    </a:lnTo>
                    <a:lnTo>
                      <a:pt x="89" y="695"/>
                    </a:lnTo>
                    <a:lnTo>
                      <a:pt x="96" y="538"/>
                    </a:lnTo>
                    <a:lnTo>
                      <a:pt x="122" y="333"/>
                    </a:lnTo>
                    <a:lnTo>
                      <a:pt x="76" y="0"/>
                    </a:lnTo>
                    <a:lnTo>
                      <a:pt x="131" y="133"/>
                    </a:lnTo>
                    <a:lnTo>
                      <a:pt x="140" y="345"/>
                    </a:lnTo>
                    <a:lnTo>
                      <a:pt x="135" y="446"/>
                    </a:lnTo>
                    <a:lnTo>
                      <a:pt x="108" y="684"/>
                    </a:lnTo>
                    <a:lnTo>
                      <a:pt x="98" y="786"/>
                    </a:lnTo>
                    <a:lnTo>
                      <a:pt x="4" y="975"/>
                    </a:lnTo>
                    <a:lnTo>
                      <a:pt x="0" y="939"/>
                    </a:lnTo>
                    <a:lnTo>
                      <a:pt x="4" y="934"/>
                    </a:lnTo>
                    <a:lnTo>
                      <a:pt x="15" y="923"/>
                    </a:lnTo>
                    <a:lnTo>
                      <a:pt x="23" y="908"/>
                    </a:lnTo>
                    <a:lnTo>
                      <a:pt x="25" y="894"/>
                    </a:lnTo>
                    <a:close/>
                  </a:path>
                </a:pathLst>
              </a:custGeom>
              <a:solidFill>
                <a:srgbClr val="0066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59" name="Freeform 134"/>
              <p:cNvSpPr>
                <a:spLocks/>
              </p:cNvSpPr>
              <p:nvPr/>
            </p:nvSpPr>
            <p:spPr bwMode="auto">
              <a:xfrm>
                <a:off x="2539359" y="2588452"/>
                <a:ext cx="197374" cy="1080303"/>
              </a:xfrm>
              <a:custGeom>
                <a:avLst/>
                <a:gdLst/>
                <a:ahLst/>
                <a:cxnLst>
                  <a:cxn ang="0">
                    <a:pos x="103" y="1143"/>
                  </a:cxn>
                  <a:cxn ang="0">
                    <a:pos x="39" y="1105"/>
                  </a:cxn>
                  <a:cxn ang="0">
                    <a:pos x="32" y="964"/>
                  </a:cxn>
                  <a:cxn ang="0">
                    <a:pos x="50" y="745"/>
                  </a:cxn>
                  <a:cxn ang="0">
                    <a:pos x="92" y="560"/>
                  </a:cxn>
                  <a:cxn ang="0">
                    <a:pos x="65" y="231"/>
                  </a:cxn>
                  <a:cxn ang="0">
                    <a:pos x="19" y="62"/>
                  </a:cxn>
                  <a:cxn ang="0">
                    <a:pos x="0" y="0"/>
                  </a:cxn>
                  <a:cxn ang="0">
                    <a:pos x="100" y="78"/>
                  </a:cxn>
                  <a:cxn ang="0">
                    <a:pos x="214" y="98"/>
                  </a:cxn>
                  <a:cxn ang="0">
                    <a:pos x="235" y="165"/>
                  </a:cxn>
                  <a:cxn ang="0">
                    <a:pos x="221" y="264"/>
                  </a:cxn>
                  <a:cxn ang="0">
                    <a:pos x="198" y="335"/>
                  </a:cxn>
                  <a:cxn ang="0">
                    <a:pos x="167" y="273"/>
                  </a:cxn>
                  <a:cxn ang="0">
                    <a:pos x="152" y="320"/>
                  </a:cxn>
                  <a:cxn ang="0">
                    <a:pos x="185" y="375"/>
                  </a:cxn>
                  <a:cxn ang="0">
                    <a:pos x="230" y="371"/>
                  </a:cxn>
                  <a:cxn ang="0">
                    <a:pos x="265" y="477"/>
                  </a:cxn>
                  <a:cxn ang="0">
                    <a:pos x="237" y="590"/>
                  </a:cxn>
                  <a:cxn ang="0">
                    <a:pos x="193" y="619"/>
                  </a:cxn>
                  <a:cxn ang="0">
                    <a:pos x="139" y="575"/>
                  </a:cxn>
                  <a:cxn ang="0">
                    <a:pos x="121" y="630"/>
                  </a:cxn>
                  <a:cxn ang="0">
                    <a:pos x="139" y="638"/>
                  </a:cxn>
                  <a:cxn ang="0">
                    <a:pos x="159" y="643"/>
                  </a:cxn>
                  <a:cxn ang="0">
                    <a:pos x="180" y="648"/>
                  </a:cxn>
                  <a:cxn ang="0">
                    <a:pos x="199" y="650"/>
                  </a:cxn>
                  <a:cxn ang="0">
                    <a:pos x="216" y="651"/>
                  </a:cxn>
                  <a:cxn ang="0">
                    <a:pos x="230" y="652"/>
                  </a:cxn>
                  <a:cxn ang="0">
                    <a:pos x="239" y="652"/>
                  </a:cxn>
                  <a:cxn ang="0">
                    <a:pos x="243" y="652"/>
                  </a:cxn>
                  <a:cxn ang="0">
                    <a:pos x="238" y="694"/>
                  </a:cxn>
                  <a:cxn ang="0">
                    <a:pos x="204" y="778"/>
                  </a:cxn>
                  <a:cxn ang="0">
                    <a:pos x="109" y="748"/>
                  </a:cxn>
                  <a:cxn ang="0">
                    <a:pos x="82" y="782"/>
                  </a:cxn>
                  <a:cxn ang="0">
                    <a:pos x="67" y="828"/>
                  </a:cxn>
                  <a:cxn ang="0">
                    <a:pos x="156" y="815"/>
                  </a:cxn>
                  <a:cxn ang="0">
                    <a:pos x="193" y="861"/>
                  </a:cxn>
                  <a:cxn ang="0">
                    <a:pos x="116" y="888"/>
                  </a:cxn>
                  <a:cxn ang="0">
                    <a:pos x="83" y="938"/>
                  </a:cxn>
                  <a:cxn ang="0">
                    <a:pos x="56" y="1075"/>
                  </a:cxn>
                  <a:cxn ang="0">
                    <a:pos x="57" y="1077"/>
                  </a:cxn>
                  <a:cxn ang="0">
                    <a:pos x="62" y="1085"/>
                  </a:cxn>
                  <a:cxn ang="0">
                    <a:pos x="69" y="1096"/>
                  </a:cxn>
                  <a:cxn ang="0">
                    <a:pos x="77" y="1108"/>
                  </a:cxn>
                  <a:cxn ang="0">
                    <a:pos x="85" y="1120"/>
                  </a:cxn>
                  <a:cxn ang="0">
                    <a:pos x="93" y="1131"/>
                  </a:cxn>
                  <a:cxn ang="0">
                    <a:pos x="99" y="1139"/>
                  </a:cxn>
                  <a:cxn ang="0">
                    <a:pos x="103" y="1143"/>
                  </a:cxn>
                </a:cxnLst>
                <a:rect l="0" t="0" r="r" b="b"/>
                <a:pathLst>
                  <a:path w="265" h="1143">
                    <a:moveTo>
                      <a:pt x="103" y="1143"/>
                    </a:moveTo>
                    <a:lnTo>
                      <a:pt x="39" y="1105"/>
                    </a:lnTo>
                    <a:lnTo>
                      <a:pt x="32" y="964"/>
                    </a:lnTo>
                    <a:lnTo>
                      <a:pt x="50" y="745"/>
                    </a:lnTo>
                    <a:lnTo>
                      <a:pt x="92" y="560"/>
                    </a:lnTo>
                    <a:lnTo>
                      <a:pt x="65" y="231"/>
                    </a:lnTo>
                    <a:lnTo>
                      <a:pt x="19" y="62"/>
                    </a:lnTo>
                    <a:lnTo>
                      <a:pt x="0" y="0"/>
                    </a:lnTo>
                    <a:lnTo>
                      <a:pt x="100" y="78"/>
                    </a:lnTo>
                    <a:lnTo>
                      <a:pt x="214" y="98"/>
                    </a:lnTo>
                    <a:lnTo>
                      <a:pt x="235" y="165"/>
                    </a:lnTo>
                    <a:lnTo>
                      <a:pt x="221" y="264"/>
                    </a:lnTo>
                    <a:lnTo>
                      <a:pt x="198" y="335"/>
                    </a:lnTo>
                    <a:lnTo>
                      <a:pt x="167" y="273"/>
                    </a:lnTo>
                    <a:lnTo>
                      <a:pt x="152" y="320"/>
                    </a:lnTo>
                    <a:lnTo>
                      <a:pt x="185" y="375"/>
                    </a:lnTo>
                    <a:lnTo>
                      <a:pt x="230" y="371"/>
                    </a:lnTo>
                    <a:lnTo>
                      <a:pt x="265" y="477"/>
                    </a:lnTo>
                    <a:lnTo>
                      <a:pt x="237" y="590"/>
                    </a:lnTo>
                    <a:lnTo>
                      <a:pt x="193" y="619"/>
                    </a:lnTo>
                    <a:lnTo>
                      <a:pt x="139" y="575"/>
                    </a:lnTo>
                    <a:lnTo>
                      <a:pt x="121" y="630"/>
                    </a:lnTo>
                    <a:lnTo>
                      <a:pt x="139" y="638"/>
                    </a:lnTo>
                    <a:lnTo>
                      <a:pt x="159" y="643"/>
                    </a:lnTo>
                    <a:lnTo>
                      <a:pt x="180" y="648"/>
                    </a:lnTo>
                    <a:lnTo>
                      <a:pt x="199" y="650"/>
                    </a:lnTo>
                    <a:lnTo>
                      <a:pt x="216" y="651"/>
                    </a:lnTo>
                    <a:lnTo>
                      <a:pt x="230" y="652"/>
                    </a:lnTo>
                    <a:lnTo>
                      <a:pt x="239" y="652"/>
                    </a:lnTo>
                    <a:lnTo>
                      <a:pt x="243" y="652"/>
                    </a:lnTo>
                    <a:lnTo>
                      <a:pt x="238" y="694"/>
                    </a:lnTo>
                    <a:lnTo>
                      <a:pt x="204" y="778"/>
                    </a:lnTo>
                    <a:lnTo>
                      <a:pt x="109" y="748"/>
                    </a:lnTo>
                    <a:lnTo>
                      <a:pt x="82" y="782"/>
                    </a:lnTo>
                    <a:lnTo>
                      <a:pt x="67" y="828"/>
                    </a:lnTo>
                    <a:lnTo>
                      <a:pt x="156" y="815"/>
                    </a:lnTo>
                    <a:lnTo>
                      <a:pt x="193" y="861"/>
                    </a:lnTo>
                    <a:lnTo>
                      <a:pt x="116" y="888"/>
                    </a:lnTo>
                    <a:lnTo>
                      <a:pt x="83" y="938"/>
                    </a:lnTo>
                    <a:lnTo>
                      <a:pt x="56" y="1075"/>
                    </a:lnTo>
                    <a:lnTo>
                      <a:pt x="57" y="1077"/>
                    </a:lnTo>
                    <a:lnTo>
                      <a:pt x="62" y="1085"/>
                    </a:lnTo>
                    <a:lnTo>
                      <a:pt x="69" y="1096"/>
                    </a:lnTo>
                    <a:lnTo>
                      <a:pt x="77" y="1108"/>
                    </a:lnTo>
                    <a:lnTo>
                      <a:pt x="85" y="1120"/>
                    </a:lnTo>
                    <a:lnTo>
                      <a:pt x="93" y="1131"/>
                    </a:lnTo>
                    <a:lnTo>
                      <a:pt x="99" y="1139"/>
                    </a:lnTo>
                    <a:lnTo>
                      <a:pt x="103" y="1143"/>
                    </a:lnTo>
                    <a:close/>
                  </a:path>
                </a:pathLst>
              </a:custGeom>
              <a:solidFill>
                <a:srgbClr val="0047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60" name="Freeform 135"/>
              <p:cNvSpPr>
                <a:spLocks/>
              </p:cNvSpPr>
              <p:nvPr/>
            </p:nvSpPr>
            <p:spPr bwMode="auto">
              <a:xfrm>
                <a:off x="2563283" y="2836296"/>
                <a:ext cx="650439" cy="849485"/>
              </a:xfrm>
              <a:custGeom>
                <a:avLst/>
                <a:gdLst/>
                <a:ahLst/>
                <a:cxnLst>
                  <a:cxn ang="0">
                    <a:pos x="33" y="896"/>
                  </a:cxn>
                  <a:cxn ang="0">
                    <a:pos x="195" y="662"/>
                  </a:cxn>
                  <a:cxn ang="0">
                    <a:pos x="348" y="616"/>
                  </a:cxn>
                  <a:cxn ang="0">
                    <a:pos x="501" y="587"/>
                  </a:cxn>
                  <a:cxn ang="0">
                    <a:pos x="580" y="560"/>
                  </a:cxn>
                  <a:cxn ang="0">
                    <a:pos x="618" y="495"/>
                  </a:cxn>
                  <a:cxn ang="0">
                    <a:pos x="568" y="462"/>
                  </a:cxn>
                  <a:cxn ang="0">
                    <a:pos x="510" y="478"/>
                  </a:cxn>
                  <a:cxn ang="0">
                    <a:pos x="529" y="423"/>
                  </a:cxn>
                  <a:cxn ang="0">
                    <a:pos x="604" y="430"/>
                  </a:cxn>
                  <a:cxn ang="0">
                    <a:pos x="658" y="447"/>
                  </a:cxn>
                  <a:cxn ang="0">
                    <a:pos x="714" y="404"/>
                  </a:cxn>
                  <a:cxn ang="0">
                    <a:pos x="744" y="311"/>
                  </a:cxn>
                  <a:cxn ang="0">
                    <a:pos x="715" y="267"/>
                  </a:cxn>
                  <a:cxn ang="0">
                    <a:pos x="667" y="286"/>
                  </a:cxn>
                  <a:cxn ang="0">
                    <a:pos x="666" y="269"/>
                  </a:cxn>
                  <a:cxn ang="0">
                    <a:pos x="671" y="253"/>
                  </a:cxn>
                  <a:cxn ang="0">
                    <a:pos x="679" y="241"/>
                  </a:cxn>
                  <a:cxn ang="0">
                    <a:pos x="688" y="229"/>
                  </a:cxn>
                  <a:cxn ang="0">
                    <a:pos x="698" y="220"/>
                  </a:cxn>
                  <a:cxn ang="0">
                    <a:pos x="709" y="213"/>
                  </a:cxn>
                  <a:cxn ang="0">
                    <a:pos x="715" y="208"/>
                  </a:cxn>
                  <a:cxn ang="0">
                    <a:pos x="718" y="207"/>
                  </a:cxn>
                  <a:cxn ang="0">
                    <a:pos x="764" y="196"/>
                  </a:cxn>
                  <a:cxn ang="0">
                    <a:pos x="836" y="132"/>
                  </a:cxn>
                  <a:cxn ang="0">
                    <a:pos x="871" y="23"/>
                  </a:cxn>
                  <a:cxn ang="0">
                    <a:pos x="801" y="0"/>
                  </a:cxn>
                  <a:cxn ang="0">
                    <a:pos x="747" y="34"/>
                  </a:cxn>
                  <a:cxn ang="0">
                    <a:pos x="661" y="85"/>
                  </a:cxn>
                  <a:cxn ang="0">
                    <a:pos x="570" y="212"/>
                  </a:cxn>
                  <a:cxn ang="0">
                    <a:pos x="524" y="249"/>
                  </a:cxn>
                  <a:cxn ang="0">
                    <a:pos x="530" y="311"/>
                  </a:cxn>
                  <a:cxn ang="0">
                    <a:pos x="499" y="379"/>
                  </a:cxn>
                  <a:cxn ang="0">
                    <a:pos x="442" y="396"/>
                  </a:cxn>
                  <a:cxn ang="0">
                    <a:pos x="404" y="435"/>
                  </a:cxn>
                  <a:cxn ang="0">
                    <a:pos x="408" y="506"/>
                  </a:cxn>
                  <a:cxn ang="0">
                    <a:pos x="315" y="554"/>
                  </a:cxn>
                  <a:cxn ang="0">
                    <a:pos x="162" y="652"/>
                  </a:cxn>
                  <a:cxn ang="0">
                    <a:pos x="0" y="894"/>
                  </a:cxn>
                  <a:cxn ang="0">
                    <a:pos x="33" y="896"/>
                  </a:cxn>
                </a:cxnLst>
                <a:rect l="0" t="0" r="r" b="b"/>
                <a:pathLst>
                  <a:path w="871" h="896">
                    <a:moveTo>
                      <a:pt x="33" y="896"/>
                    </a:moveTo>
                    <a:lnTo>
                      <a:pt x="195" y="662"/>
                    </a:lnTo>
                    <a:lnTo>
                      <a:pt x="348" y="616"/>
                    </a:lnTo>
                    <a:lnTo>
                      <a:pt x="501" y="587"/>
                    </a:lnTo>
                    <a:lnTo>
                      <a:pt x="580" y="560"/>
                    </a:lnTo>
                    <a:lnTo>
                      <a:pt x="618" y="495"/>
                    </a:lnTo>
                    <a:lnTo>
                      <a:pt x="568" y="462"/>
                    </a:lnTo>
                    <a:lnTo>
                      <a:pt x="510" y="478"/>
                    </a:lnTo>
                    <a:lnTo>
                      <a:pt x="529" y="423"/>
                    </a:lnTo>
                    <a:lnTo>
                      <a:pt x="604" y="430"/>
                    </a:lnTo>
                    <a:lnTo>
                      <a:pt x="658" y="447"/>
                    </a:lnTo>
                    <a:lnTo>
                      <a:pt x="714" y="404"/>
                    </a:lnTo>
                    <a:lnTo>
                      <a:pt x="744" y="311"/>
                    </a:lnTo>
                    <a:lnTo>
                      <a:pt x="715" y="267"/>
                    </a:lnTo>
                    <a:lnTo>
                      <a:pt x="667" y="286"/>
                    </a:lnTo>
                    <a:lnTo>
                      <a:pt x="666" y="269"/>
                    </a:lnTo>
                    <a:lnTo>
                      <a:pt x="671" y="253"/>
                    </a:lnTo>
                    <a:lnTo>
                      <a:pt x="679" y="241"/>
                    </a:lnTo>
                    <a:lnTo>
                      <a:pt x="688" y="229"/>
                    </a:lnTo>
                    <a:lnTo>
                      <a:pt x="698" y="220"/>
                    </a:lnTo>
                    <a:lnTo>
                      <a:pt x="709" y="213"/>
                    </a:lnTo>
                    <a:lnTo>
                      <a:pt x="715" y="208"/>
                    </a:lnTo>
                    <a:lnTo>
                      <a:pt x="718" y="207"/>
                    </a:lnTo>
                    <a:lnTo>
                      <a:pt x="764" y="196"/>
                    </a:lnTo>
                    <a:lnTo>
                      <a:pt x="836" y="132"/>
                    </a:lnTo>
                    <a:lnTo>
                      <a:pt x="871" y="23"/>
                    </a:lnTo>
                    <a:lnTo>
                      <a:pt x="801" y="0"/>
                    </a:lnTo>
                    <a:lnTo>
                      <a:pt x="747" y="34"/>
                    </a:lnTo>
                    <a:lnTo>
                      <a:pt x="661" y="85"/>
                    </a:lnTo>
                    <a:lnTo>
                      <a:pt x="570" y="212"/>
                    </a:lnTo>
                    <a:lnTo>
                      <a:pt x="524" y="249"/>
                    </a:lnTo>
                    <a:lnTo>
                      <a:pt x="530" y="311"/>
                    </a:lnTo>
                    <a:lnTo>
                      <a:pt x="499" y="379"/>
                    </a:lnTo>
                    <a:lnTo>
                      <a:pt x="442" y="396"/>
                    </a:lnTo>
                    <a:lnTo>
                      <a:pt x="404" y="435"/>
                    </a:lnTo>
                    <a:lnTo>
                      <a:pt x="408" y="506"/>
                    </a:lnTo>
                    <a:lnTo>
                      <a:pt x="315" y="554"/>
                    </a:lnTo>
                    <a:lnTo>
                      <a:pt x="162" y="652"/>
                    </a:lnTo>
                    <a:lnTo>
                      <a:pt x="0" y="894"/>
                    </a:lnTo>
                    <a:lnTo>
                      <a:pt x="33" y="896"/>
                    </a:lnTo>
                    <a:close/>
                  </a:path>
                </a:pathLst>
              </a:custGeom>
              <a:solidFill>
                <a:srgbClr val="002D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61" name="Freeform 136"/>
              <p:cNvSpPr>
                <a:spLocks/>
              </p:cNvSpPr>
              <p:nvPr/>
            </p:nvSpPr>
            <p:spPr bwMode="auto">
              <a:xfrm>
                <a:off x="2548331" y="2662237"/>
                <a:ext cx="469512" cy="1089762"/>
              </a:xfrm>
              <a:custGeom>
                <a:avLst/>
                <a:gdLst/>
                <a:ahLst/>
                <a:cxnLst>
                  <a:cxn ang="0">
                    <a:pos x="16" y="1020"/>
                  </a:cxn>
                  <a:cxn ang="0">
                    <a:pos x="104" y="962"/>
                  </a:cxn>
                  <a:cxn ang="0">
                    <a:pos x="239" y="780"/>
                  </a:cxn>
                  <a:cxn ang="0">
                    <a:pos x="215" y="695"/>
                  </a:cxn>
                  <a:cxn ang="0">
                    <a:pos x="238" y="625"/>
                  </a:cxn>
                  <a:cxn ang="0">
                    <a:pos x="283" y="535"/>
                  </a:cxn>
                  <a:cxn ang="0">
                    <a:pos x="332" y="542"/>
                  </a:cxn>
                  <a:cxn ang="0">
                    <a:pos x="298" y="626"/>
                  </a:cxn>
                  <a:cxn ang="0">
                    <a:pos x="361" y="560"/>
                  </a:cxn>
                  <a:cxn ang="0">
                    <a:pos x="345" y="503"/>
                  </a:cxn>
                  <a:cxn ang="0">
                    <a:pos x="287" y="467"/>
                  </a:cxn>
                  <a:cxn ang="0">
                    <a:pos x="300" y="403"/>
                  </a:cxn>
                  <a:cxn ang="0">
                    <a:pos x="330" y="335"/>
                  </a:cxn>
                  <a:cxn ang="0">
                    <a:pos x="382" y="333"/>
                  </a:cxn>
                  <a:cxn ang="0">
                    <a:pos x="412" y="404"/>
                  </a:cxn>
                  <a:cxn ang="0">
                    <a:pos x="450" y="363"/>
                  </a:cxn>
                  <a:cxn ang="0">
                    <a:pos x="421" y="320"/>
                  </a:cxn>
                  <a:cxn ang="0">
                    <a:pos x="327" y="290"/>
                  </a:cxn>
                  <a:cxn ang="0">
                    <a:pos x="321" y="201"/>
                  </a:cxn>
                  <a:cxn ang="0">
                    <a:pos x="341" y="139"/>
                  </a:cxn>
                  <a:cxn ang="0">
                    <a:pos x="410" y="109"/>
                  </a:cxn>
                  <a:cxn ang="0">
                    <a:pos x="505" y="0"/>
                  </a:cxn>
                  <a:cxn ang="0">
                    <a:pos x="596" y="65"/>
                  </a:cxn>
                  <a:cxn ang="0">
                    <a:pos x="629" y="179"/>
                  </a:cxn>
                  <a:cxn ang="0">
                    <a:pos x="602" y="265"/>
                  </a:cxn>
                  <a:cxn ang="0">
                    <a:pos x="568" y="367"/>
                  </a:cxn>
                  <a:cxn ang="0">
                    <a:pos x="510" y="366"/>
                  </a:cxn>
                  <a:cxn ang="0">
                    <a:pos x="463" y="428"/>
                  </a:cxn>
                  <a:cxn ang="0">
                    <a:pos x="510" y="417"/>
                  </a:cxn>
                  <a:cxn ang="0">
                    <a:pos x="498" y="482"/>
                  </a:cxn>
                  <a:cxn ang="0">
                    <a:pos x="473" y="535"/>
                  </a:cxn>
                  <a:cxn ang="0">
                    <a:pos x="402" y="538"/>
                  </a:cxn>
                  <a:cxn ang="0">
                    <a:pos x="379" y="609"/>
                  </a:cxn>
                  <a:cxn ang="0">
                    <a:pos x="447" y="613"/>
                  </a:cxn>
                  <a:cxn ang="0">
                    <a:pos x="422" y="692"/>
                  </a:cxn>
                  <a:cxn ang="0">
                    <a:pos x="366" y="761"/>
                  </a:cxn>
                  <a:cxn ang="0">
                    <a:pos x="288" y="787"/>
                  </a:cxn>
                  <a:cxn ang="0">
                    <a:pos x="238" y="840"/>
                  </a:cxn>
                  <a:cxn ang="0">
                    <a:pos x="156" y="935"/>
                  </a:cxn>
                  <a:cxn ang="0">
                    <a:pos x="74" y="1030"/>
                  </a:cxn>
                  <a:cxn ang="0">
                    <a:pos x="0" y="1154"/>
                  </a:cxn>
                  <a:cxn ang="0">
                    <a:pos x="16" y="1020"/>
                  </a:cxn>
                </a:cxnLst>
                <a:rect l="0" t="0" r="r" b="b"/>
                <a:pathLst>
                  <a:path w="629" h="1154">
                    <a:moveTo>
                      <a:pt x="16" y="1020"/>
                    </a:moveTo>
                    <a:lnTo>
                      <a:pt x="104" y="962"/>
                    </a:lnTo>
                    <a:lnTo>
                      <a:pt x="239" y="780"/>
                    </a:lnTo>
                    <a:lnTo>
                      <a:pt x="215" y="695"/>
                    </a:lnTo>
                    <a:lnTo>
                      <a:pt x="238" y="625"/>
                    </a:lnTo>
                    <a:lnTo>
                      <a:pt x="283" y="535"/>
                    </a:lnTo>
                    <a:lnTo>
                      <a:pt x="332" y="542"/>
                    </a:lnTo>
                    <a:lnTo>
                      <a:pt x="298" y="626"/>
                    </a:lnTo>
                    <a:lnTo>
                      <a:pt x="361" y="560"/>
                    </a:lnTo>
                    <a:lnTo>
                      <a:pt x="345" y="503"/>
                    </a:lnTo>
                    <a:lnTo>
                      <a:pt x="287" y="467"/>
                    </a:lnTo>
                    <a:lnTo>
                      <a:pt x="300" y="403"/>
                    </a:lnTo>
                    <a:lnTo>
                      <a:pt x="330" y="335"/>
                    </a:lnTo>
                    <a:lnTo>
                      <a:pt x="382" y="333"/>
                    </a:lnTo>
                    <a:lnTo>
                      <a:pt x="412" y="404"/>
                    </a:lnTo>
                    <a:lnTo>
                      <a:pt x="450" y="363"/>
                    </a:lnTo>
                    <a:lnTo>
                      <a:pt x="421" y="320"/>
                    </a:lnTo>
                    <a:lnTo>
                      <a:pt x="327" y="290"/>
                    </a:lnTo>
                    <a:lnTo>
                      <a:pt x="321" y="201"/>
                    </a:lnTo>
                    <a:lnTo>
                      <a:pt x="341" y="139"/>
                    </a:lnTo>
                    <a:lnTo>
                      <a:pt x="410" y="109"/>
                    </a:lnTo>
                    <a:lnTo>
                      <a:pt x="505" y="0"/>
                    </a:lnTo>
                    <a:lnTo>
                      <a:pt x="596" y="65"/>
                    </a:lnTo>
                    <a:lnTo>
                      <a:pt x="629" y="179"/>
                    </a:lnTo>
                    <a:lnTo>
                      <a:pt x="602" y="265"/>
                    </a:lnTo>
                    <a:lnTo>
                      <a:pt x="568" y="367"/>
                    </a:lnTo>
                    <a:lnTo>
                      <a:pt x="510" y="366"/>
                    </a:lnTo>
                    <a:lnTo>
                      <a:pt x="463" y="428"/>
                    </a:lnTo>
                    <a:lnTo>
                      <a:pt x="510" y="417"/>
                    </a:lnTo>
                    <a:lnTo>
                      <a:pt x="498" y="482"/>
                    </a:lnTo>
                    <a:lnTo>
                      <a:pt x="473" y="535"/>
                    </a:lnTo>
                    <a:lnTo>
                      <a:pt x="402" y="538"/>
                    </a:lnTo>
                    <a:lnTo>
                      <a:pt x="379" y="609"/>
                    </a:lnTo>
                    <a:lnTo>
                      <a:pt x="447" y="613"/>
                    </a:lnTo>
                    <a:lnTo>
                      <a:pt x="422" y="692"/>
                    </a:lnTo>
                    <a:lnTo>
                      <a:pt x="366" y="761"/>
                    </a:lnTo>
                    <a:lnTo>
                      <a:pt x="288" y="787"/>
                    </a:lnTo>
                    <a:lnTo>
                      <a:pt x="238" y="840"/>
                    </a:lnTo>
                    <a:lnTo>
                      <a:pt x="156" y="935"/>
                    </a:lnTo>
                    <a:lnTo>
                      <a:pt x="74" y="1030"/>
                    </a:lnTo>
                    <a:lnTo>
                      <a:pt x="0" y="1154"/>
                    </a:lnTo>
                    <a:lnTo>
                      <a:pt x="16" y="1020"/>
                    </a:lnTo>
                    <a:close/>
                  </a:path>
                </a:pathLst>
              </a:custGeom>
              <a:solidFill>
                <a:srgbClr val="00703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62" name="Freeform 137"/>
              <p:cNvSpPr>
                <a:spLocks/>
              </p:cNvSpPr>
              <p:nvPr/>
            </p:nvSpPr>
            <p:spPr bwMode="auto">
              <a:xfrm>
                <a:off x="2524407" y="2590343"/>
                <a:ext cx="110649" cy="898676"/>
              </a:xfrm>
              <a:custGeom>
                <a:avLst/>
                <a:gdLst/>
                <a:ahLst/>
                <a:cxnLst>
                  <a:cxn ang="0">
                    <a:pos x="24" y="66"/>
                  </a:cxn>
                  <a:cxn ang="0">
                    <a:pos x="25" y="171"/>
                  </a:cxn>
                  <a:cxn ang="0">
                    <a:pos x="0" y="250"/>
                  </a:cxn>
                  <a:cxn ang="0">
                    <a:pos x="16" y="306"/>
                  </a:cxn>
                  <a:cxn ang="0">
                    <a:pos x="89" y="294"/>
                  </a:cxn>
                  <a:cxn ang="0">
                    <a:pos x="108" y="396"/>
                  </a:cxn>
                  <a:cxn ang="0">
                    <a:pos x="44" y="463"/>
                  </a:cxn>
                  <a:cxn ang="0">
                    <a:pos x="39" y="529"/>
                  </a:cxn>
                  <a:cxn ang="0">
                    <a:pos x="89" y="563"/>
                  </a:cxn>
                  <a:cxn ang="0">
                    <a:pos x="92" y="633"/>
                  </a:cxn>
                  <a:cxn ang="0">
                    <a:pos x="31" y="692"/>
                  </a:cxn>
                  <a:cxn ang="0">
                    <a:pos x="6" y="770"/>
                  </a:cxn>
                  <a:cxn ang="0">
                    <a:pos x="43" y="842"/>
                  </a:cxn>
                  <a:cxn ang="0">
                    <a:pos x="52" y="949"/>
                  </a:cxn>
                  <a:cxn ang="0">
                    <a:pos x="111" y="631"/>
                  </a:cxn>
                  <a:cxn ang="0">
                    <a:pos x="150" y="400"/>
                  </a:cxn>
                  <a:cxn ang="0">
                    <a:pos x="92" y="149"/>
                  </a:cxn>
                  <a:cxn ang="0">
                    <a:pos x="29" y="0"/>
                  </a:cxn>
                  <a:cxn ang="0">
                    <a:pos x="24" y="66"/>
                  </a:cxn>
                </a:cxnLst>
                <a:rect l="0" t="0" r="r" b="b"/>
                <a:pathLst>
                  <a:path w="150" h="949">
                    <a:moveTo>
                      <a:pt x="24" y="66"/>
                    </a:moveTo>
                    <a:lnTo>
                      <a:pt x="25" y="171"/>
                    </a:lnTo>
                    <a:lnTo>
                      <a:pt x="0" y="250"/>
                    </a:lnTo>
                    <a:lnTo>
                      <a:pt x="16" y="306"/>
                    </a:lnTo>
                    <a:lnTo>
                      <a:pt x="89" y="294"/>
                    </a:lnTo>
                    <a:lnTo>
                      <a:pt x="108" y="396"/>
                    </a:lnTo>
                    <a:lnTo>
                      <a:pt x="44" y="463"/>
                    </a:lnTo>
                    <a:lnTo>
                      <a:pt x="39" y="529"/>
                    </a:lnTo>
                    <a:lnTo>
                      <a:pt x="89" y="563"/>
                    </a:lnTo>
                    <a:lnTo>
                      <a:pt x="92" y="633"/>
                    </a:lnTo>
                    <a:lnTo>
                      <a:pt x="31" y="692"/>
                    </a:lnTo>
                    <a:lnTo>
                      <a:pt x="6" y="770"/>
                    </a:lnTo>
                    <a:lnTo>
                      <a:pt x="43" y="842"/>
                    </a:lnTo>
                    <a:lnTo>
                      <a:pt x="52" y="949"/>
                    </a:lnTo>
                    <a:lnTo>
                      <a:pt x="111" y="631"/>
                    </a:lnTo>
                    <a:lnTo>
                      <a:pt x="150" y="400"/>
                    </a:lnTo>
                    <a:lnTo>
                      <a:pt x="92" y="149"/>
                    </a:lnTo>
                    <a:lnTo>
                      <a:pt x="29" y="0"/>
                    </a:lnTo>
                    <a:lnTo>
                      <a:pt x="24" y="66"/>
                    </a:lnTo>
                    <a:close/>
                  </a:path>
                </a:pathLst>
              </a:custGeom>
              <a:solidFill>
                <a:srgbClr val="00703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63" name="Freeform 138"/>
              <p:cNvSpPr>
                <a:spLocks/>
              </p:cNvSpPr>
              <p:nvPr/>
            </p:nvSpPr>
            <p:spPr bwMode="auto">
              <a:xfrm>
                <a:off x="2324042" y="3636591"/>
                <a:ext cx="316995" cy="399202"/>
              </a:xfrm>
              <a:custGeom>
                <a:avLst/>
                <a:gdLst/>
                <a:ahLst/>
                <a:cxnLst>
                  <a:cxn ang="0">
                    <a:pos x="335" y="26"/>
                  </a:cxn>
                  <a:cxn ang="0">
                    <a:pos x="309" y="12"/>
                  </a:cxn>
                  <a:cxn ang="0">
                    <a:pos x="284" y="4"/>
                  </a:cxn>
                  <a:cxn ang="0">
                    <a:pos x="261" y="0"/>
                  </a:cxn>
                  <a:cxn ang="0">
                    <a:pos x="239" y="4"/>
                  </a:cxn>
                  <a:cxn ang="0">
                    <a:pos x="219" y="12"/>
                  </a:cxn>
                  <a:cxn ang="0">
                    <a:pos x="199" y="27"/>
                  </a:cxn>
                  <a:cxn ang="0">
                    <a:pos x="182" y="48"/>
                  </a:cxn>
                  <a:cxn ang="0">
                    <a:pos x="167" y="74"/>
                  </a:cxn>
                  <a:cxn ang="0">
                    <a:pos x="158" y="113"/>
                  </a:cxn>
                  <a:cxn ang="0">
                    <a:pos x="156" y="143"/>
                  </a:cxn>
                  <a:cxn ang="0">
                    <a:pos x="165" y="173"/>
                  </a:cxn>
                  <a:cxn ang="0">
                    <a:pos x="178" y="210"/>
                  </a:cxn>
                  <a:cxn ang="0">
                    <a:pos x="167" y="233"/>
                  </a:cxn>
                  <a:cxn ang="0">
                    <a:pos x="80" y="303"/>
                  </a:cxn>
                  <a:cxn ang="0">
                    <a:pos x="30" y="355"/>
                  </a:cxn>
                  <a:cxn ang="0">
                    <a:pos x="0" y="423"/>
                  </a:cxn>
                  <a:cxn ang="0">
                    <a:pos x="74" y="326"/>
                  </a:cxn>
                  <a:cxn ang="0">
                    <a:pos x="76" y="325"/>
                  </a:cxn>
                  <a:cxn ang="0">
                    <a:pos x="84" y="322"/>
                  </a:cxn>
                  <a:cxn ang="0">
                    <a:pos x="94" y="317"/>
                  </a:cxn>
                  <a:cxn ang="0">
                    <a:pos x="107" y="310"/>
                  </a:cxn>
                  <a:cxn ang="0">
                    <a:pos x="121" y="303"/>
                  </a:cxn>
                  <a:cxn ang="0">
                    <a:pos x="133" y="295"/>
                  </a:cxn>
                  <a:cxn ang="0">
                    <a:pos x="144" y="287"/>
                  </a:cxn>
                  <a:cxn ang="0">
                    <a:pos x="152" y="279"/>
                  </a:cxn>
                  <a:cxn ang="0">
                    <a:pos x="159" y="271"/>
                  </a:cxn>
                  <a:cxn ang="0">
                    <a:pos x="167" y="263"/>
                  </a:cxn>
                  <a:cxn ang="0">
                    <a:pos x="175" y="255"/>
                  </a:cxn>
                  <a:cxn ang="0">
                    <a:pos x="184" y="248"/>
                  </a:cxn>
                  <a:cxn ang="0">
                    <a:pos x="192" y="241"/>
                  </a:cxn>
                  <a:cxn ang="0">
                    <a:pos x="199" y="237"/>
                  </a:cxn>
                  <a:cxn ang="0">
                    <a:pos x="204" y="233"/>
                  </a:cxn>
                  <a:cxn ang="0">
                    <a:pos x="205" y="232"/>
                  </a:cxn>
                  <a:cxn ang="0">
                    <a:pos x="231" y="239"/>
                  </a:cxn>
                  <a:cxn ang="0">
                    <a:pos x="256" y="245"/>
                  </a:cxn>
                  <a:cxn ang="0">
                    <a:pos x="279" y="250"/>
                  </a:cxn>
                  <a:cxn ang="0">
                    <a:pos x="300" y="251"/>
                  </a:cxn>
                  <a:cxn ang="0">
                    <a:pos x="322" y="250"/>
                  </a:cxn>
                  <a:cxn ang="0">
                    <a:pos x="343" y="246"/>
                  </a:cxn>
                  <a:cxn ang="0">
                    <a:pos x="364" y="234"/>
                  </a:cxn>
                  <a:cxn ang="0">
                    <a:pos x="385" y="217"/>
                  </a:cxn>
                  <a:cxn ang="0">
                    <a:pos x="401" y="198"/>
                  </a:cxn>
                  <a:cxn ang="0">
                    <a:pos x="413" y="180"/>
                  </a:cxn>
                  <a:cxn ang="0">
                    <a:pos x="420" y="162"/>
                  </a:cxn>
                  <a:cxn ang="0">
                    <a:pos x="424" y="143"/>
                  </a:cxn>
                  <a:cxn ang="0">
                    <a:pos x="423" y="122"/>
                  </a:cxn>
                  <a:cxn ang="0">
                    <a:pos x="417" y="102"/>
                  </a:cxn>
                  <a:cxn ang="0">
                    <a:pos x="405" y="80"/>
                  </a:cxn>
                  <a:cxn ang="0">
                    <a:pos x="389" y="56"/>
                  </a:cxn>
                  <a:cxn ang="0">
                    <a:pos x="358" y="38"/>
                  </a:cxn>
                  <a:cxn ang="0">
                    <a:pos x="335" y="26"/>
                  </a:cxn>
                </a:cxnLst>
                <a:rect l="0" t="0" r="r" b="b"/>
                <a:pathLst>
                  <a:path w="424" h="423">
                    <a:moveTo>
                      <a:pt x="335" y="26"/>
                    </a:moveTo>
                    <a:lnTo>
                      <a:pt x="309" y="12"/>
                    </a:lnTo>
                    <a:lnTo>
                      <a:pt x="284" y="4"/>
                    </a:lnTo>
                    <a:lnTo>
                      <a:pt x="261" y="0"/>
                    </a:lnTo>
                    <a:lnTo>
                      <a:pt x="239" y="4"/>
                    </a:lnTo>
                    <a:lnTo>
                      <a:pt x="219" y="12"/>
                    </a:lnTo>
                    <a:lnTo>
                      <a:pt x="199" y="27"/>
                    </a:lnTo>
                    <a:lnTo>
                      <a:pt x="182" y="48"/>
                    </a:lnTo>
                    <a:lnTo>
                      <a:pt x="167" y="74"/>
                    </a:lnTo>
                    <a:lnTo>
                      <a:pt x="158" y="113"/>
                    </a:lnTo>
                    <a:lnTo>
                      <a:pt x="156" y="143"/>
                    </a:lnTo>
                    <a:lnTo>
                      <a:pt x="165" y="173"/>
                    </a:lnTo>
                    <a:lnTo>
                      <a:pt x="178" y="210"/>
                    </a:lnTo>
                    <a:lnTo>
                      <a:pt x="167" y="233"/>
                    </a:lnTo>
                    <a:lnTo>
                      <a:pt x="80" y="303"/>
                    </a:lnTo>
                    <a:lnTo>
                      <a:pt x="30" y="355"/>
                    </a:lnTo>
                    <a:lnTo>
                      <a:pt x="0" y="423"/>
                    </a:lnTo>
                    <a:lnTo>
                      <a:pt x="74" y="326"/>
                    </a:lnTo>
                    <a:lnTo>
                      <a:pt x="76" y="325"/>
                    </a:lnTo>
                    <a:lnTo>
                      <a:pt x="84" y="322"/>
                    </a:lnTo>
                    <a:lnTo>
                      <a:pt x="94" y="317"/>
                    </a:lnTo>
                    <a:lnTo>
                      <a:pt x="107" y="310"/>
                    </a:lnTo>
                    <a:lnTo>
                      <a:pt x="121" y="303"/>
                    </a:lnTo>
                    <a:lnTo>
                      <a:pt x="133" y="295"/>
                    </a:lnTo>
                    <a:lnTo>
                      <a:pt x="144" y="287"/>
                    </a:lnTo>
                    <a:lnTo>
                      <a:pt x="152" y="279"/>
                    </a:lnTo>
                    <a:lnTo>
                      <a:pt x="159" y="271"/>
                    </a:lnTo>
                    <a:lnTo>
                      <a:pt x="167" y="263"/>
                    </a:lnTo>
                    <a:lnTo>
                      <a:pt x="175" y="255"/>
                    </a:lnTo>
                    <a:lnTo>
                      <a:pt x="184" y="248"/>
                    </a:lnTo>
                    <a:lnTo>
                      <a:pt x="192" y="241"/>
                    </a:lnTo>
                    <a:lnTo>
                      <a:pt x="199" y="237"/>
                    </a:lnTo>
                    <a:lnTo>
                      <a:pt x="204" y="233"/>
                    </a:lnTo>
                    <a:lnTo>
                      <a:pt x="205" y="232"/>
                    </a:lnTo>
                    <a:lnTo>
                      <a:pt x="231" y="239"/>
                    </a:lnTo>
                    <a:lnTo>
                      <a:pt x="256" y="245"/>
                    </a:lnTo>
                    <a:lnTo>
                      <a:pt x="279" y="250"/>
                    </a:lnTo>
                    <a:lnTo>
                      <a:pt x="300" y="251"/>
                    </a:lnTo>
                    <a:lnTo>
                      <a:pt x="322" y="250"/>
                    </a:lnTo>
                    <a:lnTo>
                      <a:pt x="343" y="246"/>
                    </a:lnTo>
                    <a:lnTo>
                      <a:pt x="364" y="234"/>
                    </a:lnTo>
                    <a:lnTo>
                      <a:pt x="385" y="217"/>
                    </a:lnTo>
                    <a:lnTo>
                      <a:pt x="401" y="198"/>
                    </a:lnTo>
                    <a:lnTo>
                      <a:pt x="413" y="180"/>
                    </a:lnTo>
                    <a:lnTo>
                      <a:pt x="420" y="162"/>
                    </a:lnTo>
                    <a:lnTo>
                      <a:pt x="424" y="143"/>
                    </a:lnTo>
                    <a:lnTo>
                      <a:pt x="423" y="122"/>
                    </a:lnTo>
                    <a:lnTo>
                      <a:pt x="417" y="102"/>
                    </a:lnTo>
                    <a:lnTo>
                      <a:pt x="405" y="80"/>
                    </a:lnTo>
                    <a:lnTo>
                      <a:pt x="389" y="56"/>
                    </a:lnTo>
                    <a:lnTo>
                      <a:pt x="358" y="38"/>
                    </a:lnTo>
                    <a:lnTo>
                      <a:pt x="335" y="26"/>
                    </a:lnTo>
                    <a:close/>
                  </a:path>
                </a:pathLst>
              </a:custGeom>
              <a:solidFill>
                <a:srgbClr val="99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64" name="Freeform 139"/>
              <p:cNvSpPr>
                <a:spLocks/>
              </p:cNvSpPr>
              <p:nvPr/>
            </p:nvSpPr>
            <p:spPr bwMode="auto">
              <a:xfrm>
                <a:off x="2449644" y="3657402"/>
                <a:ext cx="182422" cy="204330"/>
              </a:xfrm>
              <a:custGeom>
                <a:avLst/>
                <a:gdLst/>
                <a:ahLst/>
                <a:cxnLst>
                  <a:cxn ang="0">
                    <a:pos x="156" y="13"/>
                  </a:cxn>
                  <a:cxn ang="0">
                    <a:pos x="122" y="5"/>
                  </a:cxn>
                  <a:cxn ang="0">
                    <a:pos x="93" y="0"/>
                  </a:cxn>
                  <a:cxn ang="0">
                    <a:pos x="70" y="0"/>
                  </a:cxn>
                  <a:cxn ang="0">
                    <a:pos x="51" y="7"/>
                  </a:cxn>
                  <a:cxn ang="0">
                    <a:pos x="35" y="21"/>
                  </a:cxn>
                  <a:cxn ang="0">
                    <a:pos x="22" y="42"/>
                  </a:cxn>
                  <a:cxn ang="0">
                    <a:pos x="10" y="73"/>
                  </a:cxn>
                  <a:cxn ang="0">
                    <a:pos x="0" y="113"/>
                  </a:cxn>
                  <a:cxn ang="0">
                    <a:pos x="9" y="143"/>
                  </a:cxn>
                  <a:cxn ang="0">
                    <a:pos x="21" y="166"/>
                  </a:cxn>
                  <a:cxn ang="0">
                    <a:pos x="36" y="185"/>
                  </a:cxn>
                  <a:cxn ang="0">
                    <a:pos x="54" y="198"/>
                  </a:cxn>
                  <a:cxn ang="0">
                    <a:pos x="75" y="208"/>
                  </a:cxn>
                  <a:cxn ang="0">
                    <a:pos x="99" y="213"/>
                  </a:cxn>
                  <a:cxn ang="0">
                    <a:pos x="126" y="217"/>
                  </a:cxn>
                  <a:cxn ang="0">
                    <a:pos x="154" y="217"/>
                  </a:cxn>
                  <a:cxn ang="0">
                    <a:pos x="184" y="196"/>
                  </a:cxn>
                  <a:cxn ang="0">
                    <a:pos x="209" y="178"/>
                  </a:cxn>
                  <a:cxn ang="0">
                    <a:pos x="227" y="158"/>
                  </a:cxn>
                  <a:cxn ang="0">
                    <a:pos x="240" y="138"/>
                  </a:cxn>
                  <a:cxn ang="0">
                    <a:pos x="244" y="118"/>
                  </a:cxn>
                  <a:cxn ang="0">
                    <a:pos x="240" y="95"/>
                  </a:cxn>
                  <a:cxn ang="0">
                    <a:pos x="226" y="68"/>
                  </a:cxn>
                  <a:cxn ang="0">
                    <a:pos x="203" y="37"/>
                  </a:cxn>
                  <a:cxn ang="0">
                    <a:pos x="200" y="36"/>
                  </a:cxn>
                  <a:cxn ang="0">
                    <a:pos x="195" y="32"/>
                  </a:cxn>
                  <a:cxn ang="0">
                    <a:pos x="188" y="29"/>
                  </a:cxn>
                  <a:cxn ang="0">
                    <a:pos x="179" y="23"/>
                  </a:cxn>
                  <a:cxn ang="0">
                    <a:pos x="170" y="19"/>
                  </a:cxn>
                  <a:cxn ang="0">
                    <a:pos x="162" y="15"/>
                  </a:cxn>
                  <a:cxn ang="0">
                    <a:pos x="157" y="13"/>
                  </a:cxn>
                  <a:cxn ang="0">
                    <a:pos x="156" y="13"/>
                  </a:cxn>
                </a:cxnLst>
                <a:rect l="0" t="0" r="r" b="b"/>
                <a:pathLst>
                  <a:path w="244" h="217">
                    <a:moveTo>
                      <a:pt x="156" y="13"/>
                    </a:moveTo>
                    <a:lnTo>
                      <a:pt x="122" y="5"/>
                    </a:lnTo>
                    <a:lnTo>
                      <a:pt x="93" y="0"/>
                    </a:lnTo>
                    <a:lnTo>
                      <a:pt x="70" y="0"/>
                    </a:lnTo>
                    <a:lnTo>
                      <a:pt x="51" y="7"/>
                    </a:lnTo>
                    <a:lnTo>
                      <a:pt x="35" y="21"/>
                    </a:lnTo>
                    <a:lnTo>
                      <a:pt x="22" y="42"/>
                    </a:lnTo>
                    <a:lnTo>
                      <a:pt x="10" y="73"/>
                    </a:lnTo>
                    <a:lnTo>
                      <a:pt x="0" y="113"/>
                    </a:lnTo>
                    <a:lnTo>
                      <a:pt x="9" y="143"/>
                    </a:lnTo>
                    <a:lnTo>
                      <a:pt x="21" y="166"/>
                    </a:lnTo>
                    <a:lnTo>
                      <a:pt x="36" y="185"/>
                    </a:lnTo>
                    <a:lnTo>
                      <a:pt x="54" y="198"/>
                    </a:lnTo>
                    <a:lnTo>
                      <a:pt x="75" y="208"/>
                    </a:lnTo>
                    <a:lnTo>
                      <a:pt x="99" y="213"/>
                    </a:lnTo>
                    <a:lnTo>
                      <a:pt x="126" y="217"/>
                    </a:lnTo>
                    <a:lnTo>
                      <a:pt x="154" y="217"/>
                    </a:lnTo>
                    <a:lnTo>
                      <a:pt x="184" y="196"/>
                    </a:lnTo>
                    <a:lnTo>
                      <a:pt x="209" y="178"/>
                    </a:lnTo>
                    <a:lnTo>
                      <a:pt x="227" y="158"/>
                    </a:lnTo>
                    <a:lnTo>
                      <a:pt x="240" y="138"/>
                    </a:lnTo>
                    <a:lnTo>
                      <a:pt x="244" y="118"/>
                    </a:lnTo>
                    <a:lnTo>
                      <a:pt x="240" y="95"/>
                    </a:lnTo>
                    <a:lnTo>
                      <a:pt x="226" y="68"/>
                    </a:lnTo>
                    <a:lnTo>
                      <a:pt x="203" y="37"/>
                    </a:lnTo>
                    <a:lnTo>
                      <a:pt x="200" y="36"/>
                    </a:lnTo>
                    <a:lnTo>
                      <a:pt x="195" y="32"/>
                    </a:lnTo>
                    <a:lnTo>
                      <a:pt x="188" y="29"/>
                    </a:lnTo>
                    <a:lnTo>
                      <a:pt x="179" y="23"/>
                    </a:lnTo>
                    <a:lnTo>
                      <a:pt x="170" y="19"/>
                    </a:lnTo>
                    <a:lnTo>
                      <a:pt x="162" y="15"/>
                    </a:lnTo>
                    <a:lnTo>
                      <a:pt x="157" y="13"/>
                    </a:lnTo>
                    <a:lnTo>
                      <a:pt x="156" y="13"/>
                    </a:lnTo>
                    <a:close/>
                  </a:path>
                </a:pathLst>
              </a:custGeom>
              <a:solidFill>
                <a:srgbClr val="B5003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65" name="Freeform 140"/>
              <p:cNvSpPr>
                <a:spLocks/>
              </p:cNvSpPr>
              <p:nvPr/>
            </p:nvSpPr>
            <p:spPr bwMode="auto">
              <a:xfrm>
                <a:off x="2457120" y="3689565"/>
                <a:ext cx="164479" cy="168384"/>
              </a:xfrm>
              <a:custGeom>
                <a:avLst/>
                <a:gdLst/>
                <a:ahLst/>
                <a:cxnLst>
                  <a:cxn ang="0">
                    <a:pos x="202" y="25"/>
                  </a:cxn>
                  <a:cxn ang="0">
                    <a:pos x="213" y="45"/>
                  </a:cxn>
                  <a:cxn ang="0">
                    <a:pos x="219" y="66"/>
                  </a:cxn>
                  <a:cxn ang="0">
                    <a:pos x="218" y="87"/>
                  </a:cxn>
                  <a:cxn ang="0">
                    <a:pos x="210" y="107"/>
                  </a:cxn>
                  <a:cxn ang="0">
                    <a:pos x="197" y="128"/>
                  </a:cxn>
                  <a:cxn ang="0">
                    <a:pos x="179" y="146"/>
                  </a:cxn>
                  <a:cxn ang="0">
                    <a:pos x="156" y="162"/>
                  </a:cxn>
                  <a:cxn ang="0">
                    <a:pos x="128" y="176"/>
                  </a:cxn>
                  <a:cxn ang="0">
                    <a:pos x="59" y="161"/>
                  </a:cxn>
                  <a:cxn ang="0">
                    <a:pos x="25" y="143"/>
                  </a:cxn>
                  <a:cxn ang="0">
                    <a:pos x="0" y="113"/>
                  </a:cxn>
                  <a:cxn ang="0">
                    <a:pos x="11" y="79"/>
                  </a:cxn>
                  <a:cxn ang="0">
                    <a:pos x="27" y="97"/>
                  </a:cxn>
                  <a:cxn ang="0">
                    <a:pos x="41" y="108"/>
                  </a:cxn>
                  <a:cxn ang="0">
                    <a:pos x="52" y="115"/>
                  </a:cxn>
                  <a:cxn ang="0">
                    <a:pos x="63" y="116"/>
                  </a:cxn>
                  <a:cxn ang="0">
                    <a:pos x="74" y="113"/>
                  </a:cxn>
                  <a:cxn ang="0">
                    <a:pos x="84" y="105"/>
                  </a:cxn>
                  <a:cxn ang="0">
                    <a:pos x="97" y="91"/>
                  </a:cxn>
                  <a:cxn ang="0">
                    <a:pos x="111" y="73"/>
                  </a:cxn>
                  <a:cxn ang="0">
                    <a:pos x="109" y="46"/>
                  </a:cxn>
                  <a:cxn ang="0">
                    <a:pos x="110" y="25"/>
                  </a:cxn>
                  <a:cxn ang="0">
                    <a:pos x="116" y="11"/>
                  </a:cxn>
                  <a:cxn ang="0">
                    <a:pos x="126" y="2"/>
                  </a:cxn>
                  <a:cxn ang="0">
                    <a:pos x="140" y="0"/>
                  </a:cxn>
                  <a:cxn ang="0">
                    <a:pos x="157" y="3"/>
                  </a:cxn>
                  <a:cxn ang="0">
                    <a:pos x="178" y="11"/>
                  </a:cxn>
                  <a:cxn ang="0">
                    <a:pos x="202" y="25"/>
                  </a:cxn>
                </a:cxnLst>
                <a:rect l="0" t="0" r="r" b="b"/>
                <a:pathLst>
                  <a:path w="219" h="176">
                    <a:moveTo>
                      <a:pt x="202" y="25"/>
                    </a:moveTo>
                    <a:lnTo>
                      <a:pt x="213" y="45"/>
                    </a:lnTo>
                    <a:lnTo>
                      <a:pt x="219" y="66"/>
                    </a:lnTo>
                    <a:lnTo>
                      <a:pt x="218" y="87"/>
                    </a:lnTo>
                    <a:lnTo>
                      <a:pt x="210" y="107"/>
                    </a:lnTo>
                    <a:lnTo>
                      <a:pt x="197" y="128"/>
                    </a:lnTo>
                    <a:lnTo>
                      <a:pt x="179" y="146"/>
                    </a:lnTo>
                    <a:lnTo>
                      <a:pt x="156" y="162"/>
                    </a:lnTo>
                    <a:lnTo>
                      <a:pt x="128" y="176"/>
                    </a:lnTo>
                    <a:lnTo>
                      <a:pt x="59" y="161"/>
                    </a:lnTo>
                    <a:lnTo>
                      <a:pt x="25" y="143"/>
                    </a:lnTo>
                    <a:lnTo>
                      <a:pt x="0" y="113"/>
                    </a:lnTo>
                    <a:lnTo>
                      <a:pt x="11" y="79"/>
                    </a:lnTo>
                    <a:lnTo>
                      <a:pt x="27" y="97"/>
                    </a:lnTo>
                    <a:lnTo>
                      <a:pt x="41" y="108"/>
                    </a:lnTo>
                    <a:lnTo>
                      <a:pt x="52" y="115"/>
                    </a:lnTo>
                    <a:lnTo>
                      <a:pt x="63" y="116"/>
                    </a:lnTo>
                    <a:lnTo>
                      <a:pt x="74" y="113"/>
                    </a:lnTo>
                    <a:lnTo>
                      <a:pt x="84" y="105"/>
                    </a:lnTo>
                    <a:lnTo>
                      <a:pt x="97" y="91"/>
                    </a:lnTo>
                    <a:lnTo>
                      <a:pt x="111" y="73"/>
                    </a:lnTo>
                    <a:lnTo>
                      <a:pt x="109" y="46"/>
                    </a:lnTo>
                    <a:lnTo>
                      <a:pt x="110" y="25"/>
                    </a:lnTo>
                    <a:lnTo>
                      <a:pt x="116" y="11"/>
                    </a:lnTo>
                    <a:lnTo>
                      <a:pt x="126" y="2"/>
                    </a:lnTo>
                    <a:lnTo>
                      <a:pt x="140" y="0"/>
                    </a:lnTo>
                    <a:lnTo>
                      <a:pt x="157" y="3"/>
                    </a:lnTo>
                    <a:lnTo>
                      <a:pt x="178" y="11"/>
                    </a:lnTo>
                    <a:lnTo>
                      <a:pt x="202" y="25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66" name="Freeform 141"/>
              <p:cNvSpPr>
                <a:spLocks/>
              </p:cNvSpPr>
              <p:nvPr/>
            </p:nvSpPr>
            <p:spPr bwMode="auto">
              <a:xfrm>
                <a:off x="2466092" y="3666862"/>
                <a:ext cx="74763" cy="8324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76" y="7"/>
                  </a:cxn>
                  <a:cxn ang="0">
                    <a:pos x="57" y="12"/>
                  </a:cxn>
                  <a:cxn ang="0">
                    <a:pos x="43" y="18"/>
                  </a:cxn>
                  <a:cxn ang="0">
                    <a:pos x="31" y="25"/>
                  </a:cxn>
                  <a:cxn ang="0">
                    <a:pos x="23" y="34"/>
                  </a:cxn>
                  <a:cxn ang="0">
                    <a:pos x="15" y="47"/>
                  </a:cxn>
                  <a:cxn ang="0">
                    <a:pos x="8" y="64"/>
                  </a:cxn>
                  <a:cxn ang="0">
                    <a:pos x="0" y="87"/>
                  </a:cxn>
                  <a:cxn ang="0">
                    <a:pos x="1" y="62"/>
                  </a:cxn>
                  <a:cxn ang="0">
                    <a:pos x="4" y="43"/>
                  </a:cxn>
                  <a:cxn ang="0">
                    <a:pos x="11" y="28"/>
                  </a:cxn>
                  <a:cxn ang="0">
                    <a:pos x="23" y="17"/>
                  </a:cxn>
                  <a:cxn ang="0">
                    <a:pos x="37" y="9"/>
                  </a:cxn>
                  <a:cxn ang="0">
                    <a:pos x="54" y="4"/>
                  </a:cxn>
                  <a:cxn ang="0">
                    <a:pos x="75" y="2"/>
                  </a:cxn>
                  <a:cxn ang="0">
                    <a:pos x="100" y="0"/>
                  </a:cxn>
                </a:cxnLst>
                <a:rect l="0" t="0" r="r" b="b"/>
                <a:pathLst>
                  <a:path w="100" h="87">
                    <a:moveTo>
                      <a:pt x="100" y="0"/>
                    </a:moveTo>
                    <a:lnTo>
                      <a:pt x="76" y="7"/>
                    </a:lnTo>
                    <a:lnTo>
                      <a:pt x="57" y="12"/>
                    </a:lnTo>
                    <a:lnTo>
                      <a:pt x="43" y="18"/>
                    </a:lnTo>
                    <a:lnTo>
                      <a:pt x="31" y="25"/>
                    </a:lnTo>
                    <a:lnTo>
                      <a:pt x="23" y="34"/>
                    </a:lnTo>
                    <a:lnTo>
                      <a:pt x="15" y="47"/>
                    </a:lnTo>
                    <a:lnTo>
                      <a:pt x="8" y="64"/>
                    </a:lnTo>
                    <a:lnTo>
                      <a:pt x="0" y="87"/>
                    </a:lnTo>
                    <a:lnTo>
                      <a:pt x="1" y="62"/>
                    </a:lnTo>
                    <a:lnTo>
                      <a:pt x="4" y="43"/>
                    </a:lnTo>
                    <a:lnTo>
                      <a:pt x="11" y="28"/>
                    </a:lnTo>
                    <a:lnTo>
                      <a:pt x="23" y="17"/>
                    </a:lnTo>
                    <a:lnTo>
                      <a:pt x="37" y="9"/>
                    </a:lnTo>
                    <a:lnTo>
                      <a:pt x="54" y="4"/>
                    </a:lnTo>
                    <a:lnTo>
                      <a:pt x="75" y="2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67" name="Freeform 142"/>
              <p:cNvSpPr>
                <a:spLocks/>
              </p:cNvSpPr>
              <p:nvPr/>
            </p:nvSpPr>
            <p:spPr bwMode="auto">
              <a:xfrm>
                <a:off x="2552817" y="3706592"/>
                <a:ext cx="59810" cy="87030"/>
              </a:xfrm>
              <a:custGeom>
                <a:avLst/>
                <a:gdLst/>
                <a:ahLst/>
                <a:cxnLst>
                  <a:cxn ang="0">
                    <a:pos x="28" y="0"/>
                  </a:cxn>
                  <a:cxn ang="0">
                    <a:pos x="72" y="19"/>
                  </a:cxn>
                  <a:cxn ang="0">
                    <a:pos x="82" y="58"/>
                  </a:cxn>
                  <a:cxn ang="0">
                    <a:pos x="73" y="80"/>
                  </a:cxn>
                  <a:cxn ang="0">
                    <a:pos x="55" y="93"/>
                  </a:cxn>
                  <a:cxn ang="0">
                    <a:pos x="0" y="65"/>
                  </a:cxn>
                  <a:cxn ang="0">
                    <a:pos x="7" y="44"/>
                  </a:cxn>
                  <a:cxn ang="0">
                    <a:pos x="24" y="33"/>
                  </a:cxn>
                  <a:cxn ang="0">
                    <a:pos x="28" y="0"/>
                  </a:cxn>
                </a:cxnLst>
                <a:rect l="0" t="0" r="r" b="b"/>
                <a:pathLst>
                  <a:path w="82" h="93">
                    <a:moveTo>
                      <a:pt x="28" y="0"/>
                    </a:moveTo>
                    <a:lnTo>
                      <a:pt x="72" y="19"/>
                    </a:lnTo>
                    <a:lnTo>
                      <a:pt x="82" y="58"/>
                    </a:lnTo>
                    <a:lnTo>
                      <a:pt x="73" y="80"/>
                    </a:lnTo>
                    <a:lnTo>
                      <a:pt x="55" y="93"/>
                    </a:lnTo>
                    <a:lnTo>
                      <a:pt x="0" y="65"/>
                    </a:lnTo>
                    <a:lnTo>
                      <a:pt x="7" y="44"/>
                    </a:lnTo>
                    <a:lnTo>
                      <a:pt x="24" y="33"/>
                    </a:ln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68" name="Freeform 143"/>
              <p:cNvSpPr>
                <a:spLocks/>
              </p:cNvSpPr>
              <p:nvPr/>
            </p:nvSpPr>
            <p:spPr bwMode="auto">
              <a:xfrm>
                <a:off x="2554312" y="3708485"/>
                <a:ext cx="58316" cy="81354"/>
              </a:xfrm>
              <a:custGeom>
                <a:avLst/>
                <a:gdLst/>
                <a:ahLst/>
                <a:cxnLst>
                  <a:cxn ang="0">
                    <a:pos x="25" y="0"/>
                  </a:cxn>
                  <a:cxn ang="0">
                    <a:pos x="31" y="3"/>
                  </a:cxn>
                  <a:cxn ang="0">
                    <a:pos x="35" y="5"/>
                  </a:cxn>
                  <a:cxn ang="0">
                    <a:pos x="41" y="7"/>
                  </a:cxn>
                  <a:cxn ang="0">
                    <a:pos x="46" y="8"/>
                  </a:cxn>
                  <a:cxn ang="0">
                    <a:pos x="51" y="11"/>
                  </a:cxn>
                  <a:cxn ang="0">
                    <a:pos x="56" y="13"/>
                  </a:cxn>
                  <a:cxn ang="0">
                    <a:pos x="62" y="15"/>
                  </a:cxn>
                  <a:cxn ang="0">
                    <a:pos x="66" y="18"/>
                  </a:cxn>
                  <a:cxn ang="0">
                    <a:pos x="69" y="27"/>
                  </a:cxn>
                  <a:cxn ang="0">
                    <a:pos x="72" y="36"/>
                  </a:cxn>
                  <a:cxn ang="0">
                    <a:pos x="74" y="45"/>
                  </a:cxn>
                  <a:cxn ang="0">
                    <a:pos x="77" y="55"/>
                  </a:cxn>
                  <a:cxn ang="0">
                    <a:pos x="74" y="60"/>
                  </a:cxn>
                  <a:cxn ang="0">
                    <a:pos x="73" y="66"/>
                  </a:cxn>
                  <a:cxn ang="0">
                    <a:pos x="71" y="71"/>
                  </a:cxn>
                  <a:cxn ang="0">
                    <a:pos x="69" y="76"/>
                  </a:cxn>
                  <a:cxn ang="0">
                    <a:pos x="64" y="79"/>
                  </a:cxn>
                  <a:cxn ang="0">
                    <a:pos x="61" y="82"/>
                  </a:cxn>
                  <a:cxn ang="0">
                    <a:pos x="56" y="86"/>
                  </a:cxn>
                  <a:cxn ang="0">
                    <a:pos x="51" y="88"/>
                  </a:cxn>
                  <a:cxn ang="0">
                    <a:pos x="44" y="84"/>
                  </a:cxn>
                  <a:cxn ang="0">
                    <a:pos x="39" y="82"/>
                  </a:cxn>
                  <a:cxn ang="0">
                    <a:pos x="32" y="79"/>
                  </a:cxn>
                  <a:cxn ang="0">
                    <a:pos x="26" y="75"/>
                  </a:cxn>
                  <a:cxn ang="0">
                    <a:pos x="19" y="72"/>
                  </a:cxn>
                  <a:cxn ang="0">
                    <a:pos x="12" y="68"/>
                  </a:cxn>
                  <a:cxn ang="0">
                    <a:pos x="6" y="65"/>
                  </a:cxn>
                  <a:cxn ang="0">
                    <a:pos x="0" y="61"/>
                  </a:cxn>
                  <a:cxn ang="0">
                    <a:pos x="1" y="57"/>
                  </a:cxn>
                  <a:cxn ang="0">
                    <a:pos x="3" y="51"/>
                  </a:cxn>
                  <a:cxn ang="0">
                    <a:pos x="4" y="46"/>
                  </a:cxn>
                  <a:cxn ang="0">
                    <a:pos x="5" y="42"/>
                  </a:cxn>
                  <a:cxn ang="0">
                    <a:pos x="10" y="40"/>
                  </a:cxn>
                  <a:cxn ang="0">
                    <a:pos x="15" y="36"/>
                  </a:cxn>
                  <a:cxn ang="0">
                    <a:pos x="18" y="34"/>
                  </a:cxn>
                  <a:cxn ang="0">
                    <a:pos x="23" y="31"/>
                  </a:cxn>
                  <a:cxn ang="0">
                    <a:pos x="23" y="23"/>
                  </a:cxn>
                  <a:cxn ang="0">
                    <a:pos x="24" y="15"/>
                  </a:cxn>
                  <a:cxn ang="0">
                    <a:pos x="24" y="8"/>
                  </a:cxn>
                  <a:cxn ang="0">
                    <a:pos x="25" y="0"/>
                  </a:cxn>
                </a:cxnLst>
                <a:rect l="0" t="0" r="r" b="b"/>
                <a:pathLst>
                  <a:path w="77" h="88">
                    <a:moveTo>
                      <a:pt x="25" y="0"/>
                    </a:moveTo>
                    <a:lnTo>
                      <a:pt x="31" y="3"/>
                    </a:lnTo>
                    <a:lnTo>
                      <a:pt x="35" y="5"/>
                    </a:lnTo>
                    <a:lnTo>
                      <a:pt x="41" y="7"/>
                    </a:lnTo>
                    <a:lnTo>
                      <a:pt x="46" y="8"/>
                    </a:lnTo>
                    <a:lnTo>
                      <a:pt x="51" y="11"/>
                    </a:lnTo>
                    <a:lnTo>
                      <a:pt x="56" y="13"/>
                    </a:lnTo>
                    <a:lnTo>
                      <a:pt x="62" y="15"/>
                    </a:lnTo>
                    <a:lnTo>
                      <a:pt x="66" y="18"/>
                    </a:lnTo>
                    <a:lnTo>
                      <a:pt x="69" y="27"/>
                    </a:lnTo>
                    <a:lnTo>
                      <a:pt x="72" y="36"/>
                    </a:lnTo>
                    <a:lnTo>
                      <a:pt x="74" y="45"/>
                    </a:lnTo>
                    <a:lnTo>
                      <a:pt x="77" y="55"/>
                    </a:lnTo>
                    <a:lnTo>
                      <a:pt x="74" y="60"/>
                    </a:lnTo>
                    <a:lnTo>
                      <a:pt x="73" y="66"/>
                    </a:lnTo>
                    <a:lnTo>
                      <a:pt x="71" y="71"/>
                    </a:lnTo>
                    <a:lnTo>
                      <a:pt x="69" y="76"/>
                    </a:lnTo>
                    <a:lnTo>
                      <a:pt x="64" y="79"/>
                    </a:lnTo>
                    <a:lnTo>
                      <a:pt x="61" y="82"/>
                    </a:lnTo>
                    <a:lnTo>
                      <a:pt x="56" y="86"/>
                    </a:lnTo>
                    <a:lnTo>
                      <a:pt x="51" y="88"/>
                    </a:lnTo>
                    <a:lnTo>
                      <a:pt x="44" y="84"/>
                    </a:lnTo>
                    <a:lnTo>
                      <a:pt x="39" y="82"/>
                    </a:lnTo>
                    <a:lnTo>
                      <a:pt x="32" y="79"/>
                    </a:lnTo>
                    <a:lnTo>
                      <a:pt x="26" y="75"/>
                    </a:lnTo>
                    <a:lnTo>
                      <a:pt x="19" y="72"/>
                    </a:lnTo>
                    <a:lnTo>
                      <a:pt x="12" y="68"/>
                    </a:lnTo>
                    <a:lnTo>
                      <a:pt x="6" y="65"/>
                    </a:lnTo>
                    <a:lnTo>
                      <a:pt x="0" y="61"/>
                    </a:lnTo>
                    <a:lnTo>
                      <a:pt x="1" y="57"/>
                    </a:lnTo>
                    <a:lnTo>
                      <a:pt x="3" y="51"/>
                    </a:lnTo>
                    <a:lnTo>
                      <a:pt x="4" y="46"/>
                    </a:lnTo>
                    <a:lnTo>
                      <a:pt x="5" y="42"/>
                    </a:lnTo>
                    <a:lnTo>
                      <a:pt x="10" y="40"/>
                    </a:lnTo>
                    <a:lnTo>
                      <a:pt x="15" y="36"/>
                    </a:lnTo>
                    <a:lnTo>
                      <a:pt x="18" y="34"/>
                    </a:lnTo>
                    <a:lnTo>
                      <a:pt x="23" y="31"/>
                    </a:lnTo>
                    <a:lnTo>
                      <a:pt x="23" y="23"/>
                    </a:lnTo>
                    <a:lnTo>
                      <a:pt x="24" y="15"/>
                    </a:lnTo>
                    <a:lnTo>
                      <a:pt x="24" y="8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F9070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69" name="Freeform 144"/>
              <p:cNvSpPr>
                <a:spLocks/>
              </p:cNvSpPr>
              <p:nvPr/>
            </p:nvSpPr>
            <p:spPr bwMode="auto">
              <a:xfrm>
                <a:off x="2555808" y="3708485"/>
                <a:ext cx="55325" cy="79462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9" y="2"/>
                  </a:cxn>
                  <a:cxn ang="0">
                    <a:pos x="34" y="4"/>
                  </a:cxn>
                  <a:cxn ang="0">
                    <a:pos x="39" y="6"/>
                  </a:cxn>
                  <a:cxn ang="0">
                    <a:pos x="45" y="8"/>
                  </a:cxn>
                  <a:cxn ang="0">
                    <a:pos x="49" y="10"/>
                  </a:cxn>
                  <a:cxn ang="0">
                    <a:pos x="54" y="12"/>
                  </a:cxn>
                  <a:cxn ang="0">
                    <a:pos x="60" y="15"/>
                  </a:cxn>
                  <a:cxn ang="0">
                    <a:pos x="64" y="17"/>
                  </a:cxn>
                  <a:cxn ang="0">
                    <a:pos x="67" y="26"/>
                  </a:cxn>
                  <a:cxn ang="0">
                    <a:pos x="69" y="34"/>
                  </a:cxn>
                  <a:cxn ang="0">
                    <a:pos x="71" y="43"/>
                  </a:cxn>
                  <a:cxn ang="0">
                    <a:pos x="74" y="53"/>
                  </a:cxn>
                  <a:cxn ang="0">
                    <a:pos x="71" y="57"/>
                  </a:cxn>
                  <a:cxn ang="0">
                    <a:pos x="70" y="62"/>
                  </a:cxn>
                  <a:cxn ang="0">
                    <a:pos x="68" y="67"/>
                  </a:cxn>
                  <a:cxn ang="0">
                    <a:pos x="66" y="72"/>
                  </a:cxn>
                  <a:cxn ang="0">
                    <a:pos x="61" y="74"/>
                  </a:cxn>
                  <a:cxn ang="0">
                    <a:pos x="57" y="78"/>
                  </a:cxn>
                  <a:cxn ang="0">
                    <a:pos x="54" y="80"/>
                  </a:cxn>
                  <a:cxn ang="0">
                    <a:pos x="49" y="84"/>
                  </a:cxn>
                  <a:cxn ang="0">
                    <a:pos x="44" y="80"/>
                  </a:cxn>
                  <a:cxn ang="0">
                    <a:pos x="37" y="78"/>
                  </a:cxn>
                  <a:cxn ang="0">
                    <a:pos x="31" y="74"/>
                  </a:cxn>
                  <a:cxn ang="0">
                    <a:pos x="25" y="71"/>
                  </a:cxn>
                  <a:cxn ang="0">
                    <a:pos x="19" y="67"/>
                  </a:cxn>
                  <a:cxn ang="0">
                    <a:pos x="13" y="64"/>
                  </a:cxn>
                  <a:cxn ang="0">
                    <a:pos x="7" y="62"/>
                  </a:cxn>
                  <a:cxn ang="0">
                    <a:pos x="0" y="58"/>
                  </a:cxn>
                  <a:cxn ang="0">
                    <a:pos x="2" y="54"/>
                  </a:cxn>
                  <a:cxn ang="0">
                    <a:pos x="3" y="48"/>
                  </a:cxn>
                  <a:cxn ang="0">
                    <a:pos x="6" y="43"/>
                  </a:cxn>
                  <a:cxn ang="0">
                    <a:pos x="7" y="39"/>
                  </a:cxn>
                  <a:cxn ang="0">
                    <a:pos x="10" y="36"/>
                  </a:cxn>
                  <a:cxn ang="0">
                    <a:pos x="15" y="34"/>
                  </a:cxn>
                  <a:cxn ang="0">
                    <a:pos x="18" y="33"/>
                  </a:cxn>
                  <a:cxn ang="0">
                    <a:pos x="22" y="31"/>
                  </a:cxn>
                  <a:cxn ang="0">
                    <a:pos x="23" y="23"/>
                  </a:cxn>
                  <a:cxn ang="0">
                    <a:pos x="23" y="15"/>
                  </a:cxn>
                  <a:cxn ang="0">
                    <a:pos x="24" y="8"/>
                  </a:cxn>
                  <a:cxn ang="0">
                    <a:pos x="24" y="0"/>
                  </a:cxn>
                </a:cxnLst>
                <a:rect l="0" t="0" r="r" b="b"/>
                <a:pathLst>
                  <a:path w="74" h="84">
                    <a:moveTo>
                      <a:pt x="24" y="0"/>
                    </a:moveTo>
                    <a:lnTo>
                      <a:pt x="29" y="2"/>
                    </a:lnTo>
                    <a:lnTo>
                      <a:pt x="34" y="4"/>
                    </a:lnTo>
                    <a:lnTo>
                      <a:pt x="39" y="6"/>
                    </a:lnTo>
                    <a:lnTo>
                      <a:pt x="45" y="8"/>
                    </a:lnTo>
                    <a:lnTo>
                      <a:pt x="49" y="10"/>
                    </a:lnTo>
                    <a:lnTo>
                      <a:pt x="54" y="12"/>
                    </a:lnTo>
                    <a:lnTo>
                      <a:pt x="60" y="15"/>
                    </a:lnTo>
                    <a:lnTo>
                      <a:pt x="64" y="17"/>
                    </a:lnTo>
                    <a:lnTo>
                      <a:pt x="67" y="26"/>
                    </a:lnTo>
                    <a:lnTo>
                      <a:pt x="69" y="34"/>
                    </a:lnTo>
                    <a:lnTo>
                      <a:pt x="71" y="43"/>
                    </a:lnTo>
                    <a:lnTo>
                      <a:pt x="74" y="53"/>
                    </a:lnTo>
                    <a:lnTo>
                      <a:pt x="71" y="57"/>
                    </a:lnTo>
                    <a:lnTo>
                      <a:pt x="70" y="62"/>
                    </a:lnTo>
                    <a:lnTo>
                      <a:pt x="68" y="67"/>
                    </a:lnTo>
                    <a:lnTo>
                      <a:pt x="66" y="72"/>
                    </a:lnTo>
                    <a:lnTo>
                      <a:pt x="61" y="74"/>
                    </a:lnTo>
                    <a:lnTo>
                      <a:pt x="57" y="78"/>
                    </a:lnTo>
                    <a:lnTo>
                      <a:pt x="54" y="80"/>
                    </a:lnTo>
                    <a:lnTo>
                      <a:pt x="49" y="84"/>
                    </a:lnTo>
                    <a:lnTo>
                      <a:pt x="44" y="80"/>
                    </a:lnTo>
                    <a:lnTo>
                      <a:pt x="37" y="78"/>
                    </a:lnTo>
                    <a:lnTo>
                      <a:pt x="31" y="74"/>
                    </a:lnTo>
                    <a:lnTo>
                      <a:pt x="25" y="71"/>
                    </a:lnTo>
                    <a:lnTo>
                      <a:pt x="19" y="67"/>
                    </a:lnTo>
                    <a:lnTo>
                      <a:pt x="13" y="64"/>
                    </a:lnTo>
                    <a:lnTo>
                      <a:pt x="7" y="62"/>
                    </a:lnTo>
                    <a:lnTo>
                      <a:pt x="0" y="58"/>
                    </a:lnTo>
                    <a:lnTo>
                      <a:pt x="2" y="54"/>
                    </a:lnTo>
                    <a:lnTo>
                      <a:pt x="3" y="48"/>
                    </a:lnTo>
                    <a:lnTo>
                      <a:pt x="6" y="43"/>
                    </a:lnTo>
                    <a:lnTo>
                      <a:pt x="7" y="39"/>
                    </a:lnTo>
                    <a:lnTo>
                      <a:pt x="10" y="36"/>
                    </a:lnTo>
                    <a:lnTo>
                      <a:pt x="15" y="34"/>
                    </a:lnTo>
                    <a:lnTo>
                      <a:pt x="18" y="33"/>
                    </a:lnTo>
                    <a:lnTo>
                      <a:pt x="22" y="31"/>
                    </a:lnTo>
                    <a:lnTo>
                      <a:pt x="23" y="23"/>
                    </a:lnTo>
                    <a:lnTo>
                      <a:pt x="23" y="15"/>
                    </a:lnTo>
                    <a:lnTo>
                      <a:pt x="24" y="8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711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70" name="Freeform 145"/>
              <p:cNvSpPr>
                <a:spLocks/>
              </p:cNvSpPr>
              <p:nvPr/>
            </p:nvSpPr>
            <p:spPr bwMode="auto">
              <a:xfrm>
                <a:off x="2558798" y="3710376"/>
                <a:ext cx="52335" cy="75678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28" y="2"/>
                  </a:cxn>
                  <a:cxn ang="0">
                    <a:pos x="33" y="4"/>
                  </a:cxn>
                  <a:cxn ang="0">
                    <a:pos x="37" y="6"/>
                  </a:cxn>
                  <a:cxn ang="0">
                    <a:pos x="42" y="8"/>
                  </a:cxn>
                  <a:cxn ang="0">
                    <a:pos x="46" y="10"/>
                  </a:cxn>
                  <a:cxn ang="0">
                    <a:pos x="51" y="11"/>
                  </a:cxn>
                  <a:cxn ang="0">
                    <a:pos x="56" y="14"/>
                  </a:cxn>
                  <a:cxn ang="0">
                    <a:pos x="60" y="16"/>
                  </a:cxn>
                  <a:cxn ang="0">
                    <a:pos x="63" y="24"/>
                  </a:cxn>
                  <a:cxn ang="0">
                    <a:pos x="65" y="32"/>
                  </a:cxn>
                  <a:cxn ang="0">
                    <a:pos x="67" y="41"/>
                  </a:cxn>
                  <a:cxn ang="0">
                    <a:pos x="69" y="49"/>
                  </a:cxn>
                  <a:cxn ang="0">
                    <a:pos x="67" y="54"/>
                  </a:cxn>
                  <a:cxn ang="0">
                    <a:pos x="66" y="59"/>
                  </a:cxn>
                  <a:cxn ang="0">
                    <a:pos x="64" y="63"/>
                  </a:cxn>
                  <a:cxn ang="0">
                    <a:pos x="61" y="68"/>
                  </a:cxn>
                  <a:cxn ang="0">
                    <a:pos x="58" y="70"/>
                  </a:cxn>
                  <a:cxn ang="0">
                    <a:pos x="54" y="74"/>
                  </a:cxn>
                  <a:cxn ang="0">
                    <a:pos x="51" y="77"/>
                  </a:cxn>
                  <a:cxn ang="0">
                    <a:pos x="46" y="79"/>
                  </a:cxn>
                  <a:cxn ang="0">
                    <a:pos x="41" y="76"/>
                  </a:cxn>
                  <a:cxn ang="0">
                    <a:pos x="35" y="74"/>
                  </a:cxn>
                  <a:cxn ang="0">
                    <a:pos x="29" y="70"/>
                  </a:cxn>
                  <a:cxn ang="0">
                    <a:pos x="23" y="67"/>
                  </a:cxn>
                  <a:cxn ang="0">
                    <a:pos x="18" y="64"/>
                  </a:cxn>
                  <a:cxn ang="0">
                    <a:pos x="12" y="61"/>
                  </a:cxn>
                  <a:cxn ang="0">
                    <a:pos x="6" y="59"/>
                  </a:cxn>
                  <a:cxn ang="0">
                    <a:pos x="0" y="55"/>
                  </a:cxn>
                  <a:cxn ang="0">
                    <a:pos x="1" y="51"/>
                  </a:cxn>
                  <a:cxn ang="0">
                    <a:pos x="4" y="46"/>
                  </a:cxn>
                  <a:cxn ang="0">
                    <a:pos x="5" y="41"/>
                  </a:cxn>
                  <a:cxn ang="0">
                    <a:pos x="6" y="37"/>
                  </a:cxn>
                  <a:cxn ang="0">
                    <a:pos x="10" y="34"/>
                  </a:cxn>
                  <a:cxn ang="0">
                    <a:pos x="13" y="32"/>
                  </a:cxn>
                  <a:cxn ang="0">
                    <a:pos x="16" y="31"/>
                  </a:cxn>
                  <a:cxn ang="0">
                    <a:pos x="21" y="29"/>
                  </a:cxn>
                  <a:cxn ang="0">
                    <a:pos x="21" y="22"/>
                  </a:cxn>
                  <a:cxn ang="0">
                    <a:pos x="22" y="14"/>
                  </a:cxn>
                  <a:cxn ang="0">
                    <a:pos x="22" y="7"/>
                  </a:cxn>
                  <a:cxn ang="0">
                    <a:pos x="23" y="0"/>
                  </a:cxn>
                </a:cxnLst>
                <a:rect l="0" t="0" r="r" b="b"/>
                <a:pathLst>
                  <a:path w="69" h="79">
                    <a:moveTo>
                      <a:pt x="23" y="0"/>
                    </a:moveTo>
                    <a:lnTo>
                      <a:pt x="28" y="2"/>
                    </a:lnTo>
                    <a:lnTo>
                      <a:pt x="33" y="4"/>
                    </a:lnTo>
                    <a:lnTo>
                      <a:pt x="37" y="6"/>
                    </a:lnTo>
                    <a:lnTo>
                      <a:pt x="42" y="8"/>
                    </a:lnTo>
                    <a:lnTo>
                      <a:pt x="46" y="10"/>
                    </a:lnTo>
                    <a:lnTo>
                      <a:pt x="51" y="11"/>
                    </a:lnTo>
                    <a:lnTo>
                      <a:pt x="56" y="14"/>
                    </a:lnTo>
                    <a:lnTo>
                      <a:pt x="60" y="16"/>
                    </a:lnTo>
                    <a:lnTo>
                      <a:pt x="63" y="24"/>
                    </a:lnTo>
                    <a:lnTo>
                      <a:pt x="65" y="32"/>
                    </a:lnTo>
                    <a:lnTo>
                      <a:pt x="67" y="41"/>
                    </a:lnTo>
                    <a:lnTo>
                      <a:pt x="69" y="49"/>
                    </a:lnTo>
                    <a:lnTo>
                      <a:pt x="67" y="54"/>
                    </a:lnTo>
                    <a:lnTo>
                      <a:pt x="66" y="59"/>
                    </a:lnTo>
                    <a:lnTo>
                      <a:pt x="64" y="63"/>
                    </a:lnTo>
                    <a:lnTo>
                      <a:pt x="61" y="68"/>
                    </a:lnTo>
                    <a:lnTo>
                      <a:pt x="58" y="70"/>
                    </a:lnTo>
                    <a:lnTo>
                      <a:pt x="54" y="74"/>
                    </a:lnTo>
                    <a:lnTo>
                      <a:pt x="51" y="77"/>
                    </a:lnTo>
                    <a:lnTo>
                      <a:pt x="46" y="79"/>
                    </a:lnTo>
                    <a:lnTo>
                      <a:pt x="41" y="76"/>
                    </a:lnTo>
                    <a:lnTo>
                      <a:pt x="35" y="74"/>
                    </a:lnTo>
                    <a:lnTo>
                      <a:pt x="29" y="70"/>
                    </a:lnTo>
                    <a:lnTo>
                      <a:pt x="23" y="67"/>
                    </a:lnTo>
                    <a:lnTo>
                      <a:pt x="18" y="64"/>
                    </a:lnTo>
                    <a:lnTo>
                      <a:pt x="12" y="61"/>
                    </a:lnTo>
                    <a:lnTo>
                      <a:pt x="6" y="59"/>
                    </a:lnTo>
                    <a:lnTo>
                      <a:pt x="0" y="55"/>
                    </a:lnTo>
                    <a:lnTo>
                      <a:pt x="1" y="51"/>
                    </a:lnTo>
                    <a:lnTo>
                      <a:pt x="4" y="46"/>
                    </a:lnTo>
                    <a:lnTo>
                      <a:pt x="5" y="41"/>
                    </a:lnTo>
                    <a:lnTo>
                      <a:pt x="6" y="37"/>
                    </a:lnTo>
                    <a:lnTo>
                      <a:pt x="10" y="34"/>
                    </a:lnTo>
                    <a:lnTo>
                      <a:pt x="13" y="32"/>
                    </a:lnTo>
                    <a:lnTo>
                      <a:pt x="16" y="31"/>
                    </a:lnTo>
                    <a:lnTo>
                      <a:pt x="21" y="29"/>
                    </a:lnTo>
                    <a:lnTo>
                      <a:pt x="21" y="22"/>
                    </a:lnTo>
                    <a:lnTo>
                      <a:pt x="22" y="14"/>
                    </a:lnTo>
                    <a:lnTo>
                      <a:pt x="22" y="7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2192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71" name="Freeform 146"/>
              <p:cNvSpPr>
                <a:spLocks/>
              </p:cNvSpPr>
              <p:nvPr/>
            </p:nvSpPr>
            <p:spPr bwMode="auto">
              <a:xfrm>
                <a:off x="2561789" y="3714160"/>
                <a:ext cx="47848" cy="68110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25" y="2"/>
                  </a:cxn>
                  <a:cxn ang="0">
                    <a:pos x="30" y="4"/>
                  </a:cxn>
                  <a:cxn ang="0">
                    <a:pos x="33" y="6"/>
                  </a:cxn>
                  <a:cxn ang="0">
                    <a:pos x="38" y="7"/>
                  </a:cxn>
                  <a:cxn ang="0">
                    <a:pos x="42" y="9"/>
                  </a:cxn>
                  <a:cxn ang="0">
                    <a:pos x="47" y="12"/>
                  </a:cxn>
                  <a:cxn ang="0">
                    <a:pos x="50" y="13"/>
                  </a:cxn>
                  <a:cxn ang="0">
                    <a:pos x="55" y="15"/>
                  </a:cxn>
                  <a:cxn ang="0">
                    <a:pos x="57" y="23"/>
                  </a:cxn>
                  <a:cxn ang="0">
                    <a:pos x="60" y="30"/>
                  </a:cxn>
                  <a:cxn ang="0">
                    <a:pos x="62" y="38"/>
                  </a:cxn>
                  <a:cxn ang="0">
                    <a:pos x="64" y="46"/>
                  </a:cxn>
                  <a:cxn ang="0">
                    <a:pos x="63" y="51"/>
                  </a:cxn>
                  <a:cxn ang="0">
                    <a:pos x="61" y="54"/>
                  </a:cxn>
                  <a:cxn ang="0">
                    <a:pos x="60" y="59"/>
                  </a:cxn>
                  <a:cxn ang="0">
                    <a:pos x="57" y="63"/>
                  </a:cxn>
                  <a:cxn ang="0">
                    <a:pos x="54" y="66"/>
                  </a:cxn>
                  <a:cxn ang="0">
                    <a:pos x="50" y="68"/>
                  </a:cxn>
                  <a:cxn ang="0">
                    <a:pos x="47" y="72"/>
                  </a:cxn>
                  <a:cxn ang="0">
                    <a:pos x="42" y="74"/>
                  </a:cxn>
                  <a:cxn ang="0">
                    <a:pos x="37" y="72"/>
                  </a:cxn>
                  <a:cxn ang="0">
                    <a:pos x="32" y="68"/>
                  </a:cxn>
                  <a:cxn ang="0">
                    <a:pos x="26" y="66"/>
                  </a:cxn>
                  <a:cxn ang="0">
                    <a:pos x="22" y="62"/>
                  </a:cxn>
                  <a:cxn ang="0">
                    <a:pos x="16" y="60"/>
                  </a:cxn>
                  <a:cxn ang="0">
                    <a:pos x="10" y="58"/>
                  </a:cxn>
                  <a:cxn ang="0">
                    <a:pos x="6" y="54"/>
                  </a:cxn>
                  <a:cxn ang="0">
                    <a:pos x="0" y="52"/>
                  </a:cxn>
                  <a:cxn ang="0">
                    <a:pos x="1" y="47"/>
                  </a:cxn>
                  <a:cxn ang="0">
                    <a:pos x="2" y="43"/>
                  </a:cxn>
                  <a:cxn ang="0">
                    <a:pos x="3" y="39"/>
                  </a:cxn>
                  <a:cxn ang="0">
                    <a:pos x="4" y="35"/>
                  </a:cxn>
                  <a:cxn ang="0">
                    <a:pos x="8" y="32"/>
                  </a:cxn>
                  <a:cxn ang="0">
                    <a:pos x="11" y="30"/>
                  </a:cxn>
                  <a:cxn ang="0">
                    <a:pos x="15" y="29"/>
                  </a:cxn>
                  <a:cxn ang="0">
                    <a:pos x="18" y="27"/>
                  </a:cxn>
                  <a:cxn ang="0">
                    <a:pos x="19" y="20"/>
                  </a:cxn>
                  <a:cxn ang="0">
                    <a:pos x="19" y="13"/>
                  </a:cxn>
                  <a:cxn ang="0">
                    <a:pos x="20" y="7"/>
                  </a:cxn>
                  <a:cxn ang="0">
                    <a:pos x="20" y="0"/>
                  </a:cxn>
                </a:cxnLst>
                <a:rect l="0" t="0" r="r" b="b"/>
                <a:pathLst>
                  <a:path w="64" h="74">
                    <a:moveTo>
                      <a:pt x="20" y="0"/>
                    </a:moveTo>
                    <a:lnTo>
                      <a:pt x="25" y="2"/>
                    </a:lnTo>
                    <a:lnTo>
                      <a:pt x="30" y="4"/>
                    </a:lnTo>
                    <a:lnTo>
                      <a:pt x="33" y="6"/>
                    </a:lnTo>
                    <a:lnTo>
                      <a:pt x="38" y="7"/>
                    </a:lnTo>
                    <a:lnTo>
                      <a:pt x="42" y="9"/>
                    </a:lnTo>
                    <a:lnTo>
                      <a:pt x="47" y="12"/>
                    </a:lnTo>
                    <a:lnTo>
                      <a:pt x="50" y="13"/>
                    </a:lnTo>
                    <a:lnTo>
                      <a:pt x="55" y="15"/>
                    </a:lnTo>
                    <a:lnTo>
                      <a:pt x="57" y="23"/>
                    </a:lnTo>
                    <a:lnTo>
                      <a:pt x="60" y="30"/>
                    </a:lnTo>
                    <a:lnTo>
                      <a:pt x="62" y="38"/>
                    </a:lnTo>
                    <a:lnTo>
                      <a:pt x="64" y="46"/>
                    </a:lnTo>
                    <a:lnTo>
                      <a:pt x="63" y="51"/>
                    </a:lnTo>
                    <a:lnTo>
                      <a:pt x="61" y="54"/>
                    </a:lnTo>
                    <a:lnTo>
                      <a:pt x="60" y="59"/>
                    </a:lnTo>
                    <a:lnTo>
                      <a:pt x="57" y="63"/>
                    </a:lnTo>
                    <a:lnTo>
                      <a:pt x="54" y="66"/>
                    </a:lnTo>
                    <a:lnTo>
                      <a:pt x="50" y="68"/>
                    </a:lnTo>
                    <a:lnTo>
                      <a:pt x="47" y="72"/>
                    </a:lnTo>
                    <a:lnTo>
                      <a:pt x="42" y="74"/>
                    </a:lnTo>
                    <a:lnTo>
                      <a:pt x="37" y="72"/>
                    </a:lnTo>
                    <a:lnTo>
                      <a:pt x="32" y="68"/>
                    </a:lnTo>
                    <a:lnTo>
                      <a:pt x="26" y="66"/>
                    </a:lnTo>
                    <a:lnTo>
                      <a:pt x="22" y="62"/>
                    </a:lnTo>
                    <a:lnTo>
                      <a:pt x="16" y="60"/>
                    </a:lnTo>
                    <a:lnTo>
                      <a:pt x="10" y="58"/>
                    </a:lnTo>
                    <a:lnTo>
                      <a:pt x="6" y="54"/>
                    </a:lnTo>
                    <a:lnTo>
                      <a:pt x="0" y="52"/>
                    </a:lnTo>
                    <a:lnTo>
                      <a:pt x="1" y="47"/>
                    </a:lnTo>
                    <a:lnTo>
                      <a:pt x="2" y="43"/>
                    </a:lnTo>
                    <a:lnTo>
                      <a:pt x="3" y="39"/>
                    </a:lnTo>
                    <a:lnTo>
                      <a:pt x="4" y="35"/>
                    </a:lnTo>
                    <a:lnTo>
                      <a:pt x="8" y="32"/>
                    </a:lnTo>
                    <a:lnTo>
                      <a:pt x="11" y="30"/>
                    </a:lnTo>
                    <a:lnTo>
                      <a:pt x="15" y="29"/>
                    </a:lnTo>
                    <a:lnTo>
                      <a:pt x="18" y="27"/>
                    </a:lnTo>
                    <a:lnTo>
                      <a:pt x="19" y="20"/>
                    </a:lnTo>
                    <a:lnTo>
                      <a:pt x="19" y="13"/>
                    </a:lnTo>
                    <a:lnTo>
                      <a:pt x="20" y="7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ED21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72" name="Freeform 147"/>
              <p:cNvSpPr>
                <a:spLocks/>
              </p:cNvSpPr>
              <p:nvPr/>
            </p:nvSpPr>
            <p:spPr bwMode="auto">
              <a:xfrm>
                <a:off x="2563283" y="3716053"/>
                <a:ext cx="46354" cy="64326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9" y="4"/>
                  </a:cxn>
                  <a:cxn ang="0">
                    <a:pos x="37" y="7"/>
                  </a:cxn>
                  <a:cxn ang="0">
                    <a:pos x="45" y="11"/>
                  </a:cxn>
                  <a:cxn ang="0">
                    <a:pos x="53" y="14"/>
                  </a:cxn>
                  <a:cxn ang="0">
                    <a:pos x="55" y="21"/>
                  </a:cxn>
                  <a:cxn ang="0">
                    <a:pos x="57" y="28"/>
                  </a:cxn>
                  <a:cxn ang="0">
                    <a:pos x="59" y="36"/>
                  </a:cxn>
                  <a:cxn ang="0">
                    <a:pos x="61" y="43"/>
                  </a:cxn>
                  <a:cxn ang="0">
                    <a:pos x="60" y="48"/>
                  </a:cxn>
                  <a:cxn ang="0">
                    <a:pos x="58" y="51"/>
                  </a:cxn>
                  <a:cxn ang="0">
                    <a:pos x="57" y="56"/>
                  </a:cxn>
                  <a:cxn ang="0">
                    <a:pos x="54" y="60"/>
                  </a:cxn>
                  <a:cxn ang="0">
                    <a:pos x="51" y="63"/>
                  </a:cxn>
                  <a:cxn ang="0">
                    <a:pos x="47" y="65"/>
                  </a:cxn>
                  <a:cxn ang="0">
                    <a:pos x="44" y="67"/>
                  </a:cxn>
                  <a:cxn ang="0">
                    <a:pos x="42" y="70"/>
                  </a:cxn>
                  <a:cxn ang="0">
                    <a:pos x="37" y="67"/>
                  </a:cxn>
                  <a:cxn ang="0">
                    <a:pos x="31" y="64"/>
                  </a:cxn>
                  <a:cxn ang="0">
                    <a:pos x="27" y="61"/>
                  </a:cxn>
                  <a:cxn ang="0">
                    <a:pos x="21" y="59"/>
                  </a:cxn>
                  <a:cxn ang="0">
                    <a:pos x="16" y="57"/>
                  </a:cxn>
                  <a:cxn ang="0">
                    <a:pos x="10" y="53"/>
                  </a:cxn>
                  <a:cxn ang="0">
                    <a:pos x="6" y="51"/>
                  </a:cxn>
                  <a:cxn ang="0">
                    <a:pos x="0" y="49"/>
                  </a:cxn>
                  <a:cxn ang="0">
                    <a:pos x="1" y="44"/>
                  </a:cxn>
                  <a:cxn ang="0">
                    <a:pos x="4" y="41"/>
                  </a:cxn>
                  <a:cxn ang="0">
                    <a:pos x="5" y="37"/>
                  </a:cxn>
                  <a:cxn ang="0">
                    <a:pos x="6" y="33"/>
                  </a:cxn>
                  <a:cxn ang="0">
                    <a:pos x="8" y="30"/>
                  </a:cxn>
                  <a:cxn ang="0">
                    <a:pos x="12" y="28"/>
                  </a:cxn>
                  <a:cxn ang="0">
                    <a:pos x="15" y="27"/>
                  </a:cxn>
                  <a:cxn ang="0">
                    <a:pos x="18" y="25"/>
                  </a:cxn>
                  <a:cxn ang="0">
                    <a:pos x="18" y="19"/>
                  </a:cxn>
                  <a:cxn ang="0">
                    <a:pos x="20" y="12"/>
                  </a:cxn>
                  <a:cxn ang="0">
                    <a:pos x="20" y="6"/>
                  </a:cxn>
                  <a:cxn ang="0">
                    <a:pos x="21" y="0"/>
                  </a:cxn>
                </a:cxnLst>
                <a:rect l="0" t="0" r="r" b="b"/>
                <a:pathLst>
                  <a:path w="61" h="70">
                    <a:moveTo>
                      <a:pt x="21" y="0"/>
                    </a:moveTo>
                    <a:lnTo>
                      <a:pt x="29" y="4"/>
                    </a:lnTo>
                    <a:lnTo>
                      <a:pt x="37" y="7"/>
                    </a:lnTo>
                    <a:lnTo>
                      <a:pt x="45" y="11"/>
                    </a:lnTo>
                    <a:lnTo>
                      <a:pt x="53" y="14"/>
                    </a:lnTo>
                    <a:lnTo>
                      <a:pt x="55" y="21"/>
                    </a:lnTo>
                    <a:lnTo>
                      <a:pt x="57" y="28"/>
                    </a:lnTo>
                    <a:lnTo>
                      <a:pt x="59" y="36"/>
                    </a:lnTo>
                    <a:lnTo>
                      <a:pt x="61" y="43"/>
                    </a:lnTo>
                    <a:lnTo>
                      <a:pt x="60" y="48"/>
                    </a:lnTo>
                    <a:lnTo>
                      <a:pt x="58" y="51"/>
                    </a:lnTo>
                    <a:lnTo>
                      <a:pt x="57" y="56"/>
                    </a:lnTo>
                    <a:lnTo>
                      <a:pt x="54" y="60"/>
                    </a:lnTo>
                    <a:lnTo>
                      <a:pt x="51" y="63"/>
                    </a:lnTo>
                    <a:lnTo>
                      <a:pt x="47" y="65"/>
                    </a:lnTo>
                    <a:lnTo>
                      <a:pt x="44" y="67"/>
                    </a:lnTo>
                    <a:lnTo>
                      <a:pt x="42" y="70"/>
                    </a:lnTo>
                    <a:lnTo>
                      <a:pt x="37" y="67"/>
                    </a:lnTo>
                    <a:lnTo>
                      <a:pt x="31" y="64"/>
                    </a:lnTo>
                    <a:lnTo>
                      <a:pt x="27" y="61"/>
                    </a:lnTo>
                    <a:lnTo>
                      <a:pt x="21" y="59"/>
                    </a:lnTo>
                    <a:lnTo>
                      <a:pt x="16" y="57"/>
                    </a:lnTo>
                    <a:lnTo>
                      <a:pt x="10" y="53"/>
                    </a:lnTo>
                    <a:lnTo>
                      <a:pt x="6" y="51"/>
                    </a:lnTo>
                    <a:lnTo>
                      <a:pt x="0" y="49"/>
                    </a:lnTo>
                    <a:lnTo>
                      <a:pt x="1" y="44"/>
                    </a:lnTo>
                    <a:lnTo>
                      <a:pt x="4" y="41"/>
                    </a:lnTo>
                    <a:lnTo>
                      <a:pt x="5" y="37"/>
                    </a:lnTo>
                    <a:lnTo>
                      <a:pt x="6" y="33"/>
                    </a:lnTo>
                    <a:lnTo>
                      <a:pt x="8" y="30"/>
                    </a:lnTo>
                    <a:lnTo>
                      <a:pt x="12" y="28"/>
                    </a:lnTo>
                    <a:lnTo>
                      <a:pt x="15" y="27"/>
                    </a:lnTo>
                    <a:lnTo>
                      <a:pt x="18" y="25"/>
                    </a:lnTo>
                    <a:lnTo>
                      <a:pt x="18" y="19"/>
                    </a:lnTo>
                    <a:lnTo>
                      <a:pt x="20" y="12"/>
                    </a:lnTo>
                    <a:lnTo>
                      <a:pt x="20" y="6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EA2B3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73" name="Freeform 148"/>
              <p:cNvSpPr>
                <a:spLocks/>
              </p:cNvSpPr>
              <p:nvPr/>
            </p:nvSpPr>
            <p:spPr bwMode="auto">
              <a:xfrm>
                <a:off x="2566274" y="3717944"/>
                <a:ext cx="41867" cy="60542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26" y="2"/>
                  </a:cxn>
                  <a:cxn ang="0">
                    <a:pos x="33" y="6"/>
                  </a:cxn>
                  <a:cxn ang="0">
                    <a:pos x="41" y="9"/>
                  </a:cxn>
                  <a:cxn ang="0">
                    <a:pos x="48" y="12"/>
                  </a:cxn>
                  <a:cxn ang="0">
                    <a:pos x="50" y="19"/>
                  </a:cxn>
                  <a:cxn ang="0">
                    <a:pos x="53" y="26"/>
                  </a:cxn>
                  <a:cxn ang="0">
                    <a:pos x="54" y="33"/>
                  </a:cxn>
                  <a:cxn ang="0">
                    <a:pos x="56" y="40"/>
                  </a:cxn>
                  <a:cxn ang="0">
                    <a:pos x="55" y="44"/>
                  </a:cxn>
                  <a:cxn ang="0">
                    <a:pos x="53" y="47"/>
                  </a:cxn>
                  <a:cxn ang="0">
                    <a:pos x="51" y="50"/>
                  </a:cxn>
                  <a:cxn ang="0">
                    <a:pos x="50" y="55"/>
                  </a:cxn>
                  <a:cxn ang="0">
                    <a:pos x="47" y="57"/>
                  </a:cxn>
                  <a:cxn ang="0">
                    <a:pos x="43" y="60"/>
                  </a:cxn>
                  <a:cxn ang="0">
                    <a:pos x="40" y="62"/>
                  </a:cxn>
                  <a:cxn ang="0">
                    <a:pos x="38" y="64"/>
                  </a:cxn>
                  <a:cxn ang="0">
                    <a:pos x="33" y="62"/>
                  </a:cxn>
                  <a:cxn ang="0">
                    <a:pos x="28" y="60"/>
                  </a:cxn>
                  <a:cxn ang="0">
                    <a:pos x="24" y="56"/>
                  </a:cxn>
                  <a:cxn ang="0">
                    <a:pos x="19" y="54"/>
                  </a:cxn>
                  <a:cxn ang="0">
                    <a:pos x="13" y="52"/>
                  </a:cxn>
                  <a:cxn ang="0">
                    <a:pos x="9" y="49"/>
                  </a:cxn>
                  <a:cxn ang="0">
                    <a:pos x="4" y="47"/>
                  </a:cxn>
                  <a:cxn ang="0">
                    <a:pos x="0" y="45"/>
                  </a:cxn>
                  <a:cxn ang="0">
                    <a:pos x="1" y="40"/>
                  </a:cxn>
                  <a:cxn ang="0">
                    <a:pos x="2" y="37"/>
                  </a:cxn>
                  <a:cxn ang="0">
                    <a:pos x="3" y="33"/>
                  </a:cxn>
                  <a:cxn ang="0">
                    <a:pos x="4" y="30"/>
                  </a:cxn>
                  <a:cxn ang="0">
                    <a:pos x="6" y="27"/>
                  </a:cxn>
                  <a:cxn ang="0">
                    <a:pos x="10" y="25"/>
                  </a:cxn>
                  <a:cxn ang="0">
                    <a:pos x="13" y="24"/>
                  </a:cxn>
                  <a:cxn ang="0">
                    <a:pos x="16" y="22"/>
                  </a:cxn>
                  <a:cxn ang="0">
                    <a:pos x="17" y="16"/>
                  </a:cxn>
                  <a:cxn ang="0">
                    <a:pos x="17" y="10"/>
                  </a:cxn>
                  <a:cxn ang="0">
                    <a:pos x="17" y="6"/>
                  </a:cxn>
                  <a:cxn ang="0">
                    <a:pos x="18" y="0"/>
                  </a:cxn>
                </a:cxnLst>
                <a:rect l="0" t="0" r="r" b="b"/>
                <a:pathLst>
                  <a:path w="56" h="64">
                    <a:moveTo>
                      <a:pt x="18" y="0"/>
                    </a:moveTo>
                    <a:lnTo>
                      <a:pt x="26" y="2"/>
                    </a:lnTo>
                    <a:lnTo>
                      <a:pt x="33" y="6"/>
                    </a:lnTo>
                    <a:lnTo>
                      <a:pt x="41" y="9"/>
                    </a:lnTo>
                    <a:lnTo>
                      <a:pt x="48" y="12"/>
                    </a:lnTo>
                    <a:lnTo>
                      <a:pt x="50" y="19"/>
                    </a:lnTo>
                    <a:lnTo>
                      <a:pt x="53" y="26"/>
                    </a:lnTo>
                    <a:lnTo>
                      <a:pt x="54" y="33"/>
                    </a:lnTo>
                    <a:lnTo>
                      <a:pt x="56" y="40"/>
                    </a:lnTo>
                    <a:lnTo>
                      <a:pt x="55" y="44"/>
                    </a:lnTo>
                    <a:lnTo>
                      <a:pt x="53" y="47"/>
                    </a:lnTo>
                    <a:lnTo>
                      <a:pt x="51" y="50"/>
                    </a:lnTo>
                    <a:lnTo>
                      <a:pt x="50" y="55"/>
                    </a:lnTo>
                    <a:lnTo>
                      <a:pt x="47" y="57"/>
                    </a:lnTo>
                    <a:lnTo>
                      <a:pt x="43" y="60"/>
                    </a:lnTo>
                    <a:lnTo>
                      <a:pt x="40" y="62"/>
                    </a:lnTo>
                    <a:lnTo>
                      <a:pt x="38" y="64"/>
                    </a:lnTo>
                    <a:lnTo>
                      <a:pt x="33" y="62"/>
                    </a:lnTo>
                    <a:lnTo>
                      <a:pt x="28" y="60"/>
                    </a:lnTo>
                    <a:lnTo>
                      <a:pt x="24" y="56"/>
                    </a:lnTo>
                    <a:lnTo>
                      <a:pt x="19" y="54"/>
                    </a:lnTo>
                    <a:lnTo>
                      <a:pt x="13" y="52"/>
                    </a:lnTo>
                    <a:lnTo>
                      <a:pt x="9" y="49"/>
                    </a:lnTo>
                    <a:lnTo>
                      <a:pt x="4" y="47"/>
                    </a:lnTo>
                    <a:lnTo>
                      <a:pt x="0" y="45"/>
                    </a:lnTo>
                    <a:lnTo>
                      <a:pt x="1" y="40"/>
                    </a:lnTo>
                    <a:lnTo>
                      <a:pt x="2" y="37"/>
                    </a:lnTo>
                    <a:lnTo>
                      <a:pt x="3" y="33"/>
                    </a:lnTo>
                    <a:lnTo>
                      <a:pt x="4" y="30"/>
                    </a:lnTo>
                    <a:lnTo>
                      <a:pt x="6" y="27"/>
                    </a:lnTo>
                    <a:lnTo>
                      <a:pt x="10" y="25"/>
                    </a:lnTo>
                    <a:lnTo>
                      <a:pt x="13" y="24"/>
                    </a:lnTo>
                    <a:lnTo>
                      <a:pt x="16" y="22"/>
                    </a:lnTo>
                    <a:lnTo>
                      <a:pt x="17" y="16"/>
                    </a:lnTo>
                    <a:lnTo>
                      <a:pt x="17" y="10"/>
                    </a:lnTo>
                    <a:lnTo>
                      <a:pt x="17" y="6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E53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74" name="Freeform 149"/>
              <p:cNvSpPr>
                <a:spLocks/>
              </p:cNvSpPr>
              <p:nvPr/>
            </p:nvSpPr>
            <p:spPr bwMode="auto">
              <a:xfrm>
                <a:off x="2567770" y="3717944"/>
                <a:ext cx="38877" cy="56758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25" y="3"/>
                  </a:cxn>
                  <a:cxn ang="0">
                    <a:pos x="32" y="6"/>
                  </a:cxn>
                  <a:cxn ang="0">
                    <a:pos x="39" y="9"/>
                  </a:cxn>
                  <a:cxn ang="0">
                    <a:pos x="46" y="13"/>
                  </a:cxn>
                  <a:cxn ang="0">
                    <a:pos x="48" y="18"/>
                  </a:cxn>
                  <a:cxn ang="0">
                    <a:pos x="49" y="25"/>
                  </a:cxn>
                  <a:cxn ang="0">
                    <a:pos x="52" y="31"/>
                  </a:cxn>
                  <a:cxn ang="0">
                    <a:pos x="53" y="38"/>
                  </a:cxn>
                  <a:cxn ang="0">
                    <a:pos x="52" y="41"/>
                  </a:cxn>
                  <a:cxn ang="0">
                    <a:pos x="51" y="45"/>
                  </a:cxn>
                  <a:cxn ang="0">
                    <a:pos x="48" y="48"/>
                  </a:cxn>
                  <a:cxn ang="0">
                    <a:pos x="47" y="52"/>
                  </a:cxn>
                  <a:cxn ang="0">
                    <a:pos x="45" y="54"/>
                  </a:cxn>
                  <a:cxn ang="0">
                    <a:pos x="41" y="56"/>
                  </a:cxn>
                  <a:cxn ang="0">
                    <a:pos x="38" y="57"/>
                  </a:cxn>
                  <a:cxn ang="0">
                    <a:pos x="36" y="60"/>
                  </a:cxn>
                  <a:cxn ang="0">
                    <a:pos x="31" y="57"/>
                  </a:cxn>
                  <a:cxn ang="0">
                    <a:pos x="26" y="55"/>
                  </a:cxn>
                  <a:cxn ang="0">
                    <a:pos x="23" y="53"/>
                  </a:cxn>
                  <a:cxn ang="0">
                    <a:pos x="18" y="51"/>
                  </a:cxn>
                  <a:cxn ang="0">
                    <a:pos x="14" y="49"/>
                  </a:cxn>
                  <a:cxn ang="0">
                    <a:pos x="9" y="47"/>
                  </a:cxn>
                  <a:cxn ang="0">
                    <a:pos x="4" y="45"/>
                  </a:cxn>
                  <a:cxn ang="0">
                    <a:pos x="0" y="43"/>
                  </a:cxn>
                  <a:cxn ang="0">
                    <a:pos x="1" y="39"/>
                  </a:cxn>
                  <a:cxn ang="0">
                    <a:pos x="2" y="36"/>
                  </a:cxn>
                  <a:cxn ang="0">
                    <a:pos x="3" y="32"/>
                  </a:cxn>
                  <a:cxn ang="0">
                    <a:pos x="4" y="29"/>
                  </a:cxn>
                  <a:cxn ang="0">
                    <a:pos x="7" y="26"/>
                  </a:cxn>
                  <a:cxn ang="0">
                    <a:pos x="10" y="24"/>
                  </a:cxn>
                  <a:cxn ang="0">
                    <a:pos x="14" y="23"/>
                  </a:cxn>
                  <a:cxn ang="0">
                    <a:pos x="16" y="21"/>
                  </a:cxn>
                  <a:cxn ang="0">
                    <a:pos x="16" y="16"/>
                  </a:cxn>
                  <a:cxn ang="0">
                    <a:pos x="17" y="11"/>
                  </a:cxn>
                  <a:cxn ang="0">
                    <a:pos x="17" y="6"/>
                  </a:cxn>
                  <a:cxn ang="0">
                    <a:pos x="17" y="0"/>
                  </a:cxn>
                </a:cxnLst>
                <a:rect l="0" t="0" r="r" b="b"/>
                <a:pathLst>
                  <a:path w="53" h="60">
                    <a:moveTo>
                      <a:pt x="17" y="0"/>
                    </a:moveTo>
                    <a:lnTo>
                      <a:pt x="25" y="3"/>
                    </a:lnTo>
                    <a:lnTo>
                      <a:pt x="32" y="6"/>
                    </a:lnTo>
                    <a:lnTo>
                      <a:pt x="39" y="9"/>
                    </a:lnTo>
                    <a:lnTo>
                      <a:pt x="46" y="13"/>
                    </a:lnTo>
                    <a:lnTo>
                      <a:pt x="48" y="18"/>
                    </a:lnTo>
                    <a:lnTo>
                      <a:pt x="49" y="25"/>
                    </a:lnTo>
                    <a:lnTo>
                      <a:pt x="52" y="31"/>
                    </a:lnTo>
                    <a:lnTo>
                      <a:pt x="53" y="38"/>
                    </a:lnTo>
                    <a:lnTo>
                      <a:pt x="52" y="41"/>
                    </a:lnTo>
                    <a:lnTo>
                      <a:pt x="51" y="45"/>
                    </a:lnTo>
                    <a:lnTo>
                      <a:pt x="48" y="48"/>
                    </a:lnTo>
                    <a:lnTo>
                      <a:pt x="47" y="52"/>
                    </a:lnTo>
                    <a:lnTo>
                      <a:pt x="45" y="54"/>
                    </a:lnTo>
                    <a:lnTo>
                      <a:pt x="41" y="56"/>
                    </a:lnTo>
                    <a:lnTo>
                      <a:pt x="38" y="57"/>
                    </a:lnTo>
                    <a:lnTo>
                      <a:pt x="36" y="60"/>
                    </a:lnTo>
                    <a:lnTo>
                      <a:pt x="31" y="57"/>
                    </a:lnTo>
                    <a:lnTo>
                      <a:pt x="26" y="55"/>
                    </a:lnTo>
                    <a:lnTo>
                      <a:pt x="23" y="53"/>
                    </a:lnTo>
                    <a:lnTo>
                      <a:pt x="18" y="51"/>
                    </a:lnTo>
                    <a:lnTo>
                      <a:pt x="14" y="49"/>
                    </a:lnTo>
                    <a:lnTo>
                      <a:pt x="9" y="47"/>
                    </a:lnTo>
                    <a:lnTo>
                      <a:pt x="4" y="45"/>
                    </a:lnTo>
                    <a:lnTo>
                      <a:pt x="0" y="43"/>
                    </a:lnTo>
                    <a:lnTo>
                      <a:pt x="1" y="39"/>
                    </a:lnTo>
                    <a:lnTo>
                      <a:pt x="2" y="36"/>
                    </a:lnTo>
                    <a:lnTo>
                      <a:pt x="3" y="32"/>
                    </a:lnTo>
                    <a:lnTo>
                      <a:pt x="4" y="29"/>
                    </a:lnTo>
                    <a:lnTo>
                      <a:pt x="7" y="26"/>
                    </a:lnTo>
                    <a:lnTo>
                      <a:pt x="10" y="24"/>
                    </a:lnTo>
                    <a:lnTo>
                      <a:pt x="14" y="23"/>
                    </a:lnTo>
                    <a:lnTo>
                      <a:pt x="16" y="21"/>
                    </a:lnTo>
                    <a:lnTo>
                      <a:pt x="16" y="16"/>
                    </a:lnTo>
                    <a:lnTo>
                      <a:pt x="17" y="11"/>
                    </a:lnTo>
                    <a:lnTo>
                      <a:pt x="17" y="6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E03A5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75" name="Freeform 150"/>
              <p:cNvSpPr>
                <a:spLocks/>
              </p:cNvSpPr>
              <p:nvPr/>
            </p:nvSpPr>
            <p:spPr bwMode="auto">
              <a:xfrm>
                <a:off x="2570760" y="3721728"/>
                <a:ext cx="35886" cy="51083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22" y="3"/>
                  </a:cxn>
                  <a:cxn ang="0">
                    <a:pos x="29" y="6"/>
                  </a:cxn>
                  <a:cxn ang="0">
                    <a:pos x="36" y="9"/>
                  </a:cxn>
                  <a:cxn ang="0">
                    <a:pos x="42" y="12"/>
                  </a:cxn>
                  <a:cxn ang="0">
                    <a:pos x="44" y="17"/>
                  </a:cxn>
                  <a:cxn ang="0">
                    <a:pos x="45" y="23"/>
                  </a:cxn>
                  <a:cxn ang="0">
                    <a:pos x="48" y="29"/>
                  </a:cxn>
                  <a:cxn ang="0">
                    <a:pos x="49" y="35"/>
                  </a:cxn>
                  <a:cxn ang="0">
                    <a:pos x="48" y="38"/>
                  </a:cxn>
                  <a:cxn ang="0">
                    <a:pos x="46" y="42"/>
                  </a:cxn>
                  <a:cxn ang="0">
                    <a:pos x="44" y="45"/>
                  </a:cxn>
                  <a:cxn ang="0">
                    <a:pos x="43" y="47"/>
                  </a:cxn>
                  <a:cxn ang="0">
                    <a:pos x="41" y="50"/>
                  </a:cxn>
                  <a:cxn ang="0">
                    <a:pos x="38" y="52"/>
                  </a:cxn>
                  <a:cxn ang="0">
                    <a:pos x="35" y="53"/>
                  </a:cxn>
                  <a:cxn ang="0">
                    <a:pos x="33" y="55"/>
                  </a:cxn>
                  <a:cxn ang="0">
                    <a:pos x="24" y="51"/>
                  </a:cxn>
                  <a:cxn ang="0">
                    <a:pos x="16" y="46"/>
                  </a:cxn>
                  <a:cxn ang="0">
                    <a:pos x="8" y="43"/>
                  </a:cxn>
                  <a:cxn ang="0">
                    <a:pos x="0" y="38"/>
                  </a:cxn>
                  <a:cxn ang="0">
                    <a:pos x="1" y="36"/>
                  </a:cxn>
                  <a:cxn ang="0">
                    <a:pos x="3" y="32"/>
                  </a:cxn>
                  <a:cxn ang="0">
                    <a:pos x="3" y="29"/>
                  </a:cxn>
                  <a:cxn ang="0">
                    <a:pos x="4" y="27"/>
                  </a:cxn>
                  <a:cxn ang="0">
                    <a:pos x="6" y="24"/>
                  </a:cxn>
                  <a:cxn ang="0">
                    <a:pos x="9" y="22"/>
                  </a:cxn>
                  <a:cxn ang="0">
                    <a:pos x="12" y="21"/>
                  </a:cxn>
                  <a:cxn ang="0">
                    <a:pos x="14" y="19"/>
                  </a:cxn>
                  <a:cxn ang="0">
                    <a:pos x="15" y="15"/>
                  </a:cxn>
                  <a:cxn ang="0">
                    <a:pos x="15" y="11"/>
                  </a:cxn>
                  <a:cxn ang="0">
                    <a:pos x="15" y="5"/>
                  </a:cxn>
                  <a:cxn ang="0">
                    <a:pos x="16" y="0"/>
                  </a:cxn>
                </a:cxnLst>
                <a:rect l="0" t="0" r="r" b="b"/>
                <a:pathLst>
                  <a:path w="49" h="55">
                    <a:moveTo>
                      <a:pt x="16" y="0"/>
                    </a:moveTo>
                    <a:lnTo>
                      <a:pt x="22" y="3"/>
                    </a:lnTo>
                    <a:lnTo>
                      <a:pt x="29" y="6"/>
                    </a:lnTo>
                    <a:lnTo>
                      <a:pt x="36" y="9"/>
                    </a:lnTo>
                    <a:lnTo>
                      <a:pt x="42" y="12"/>
                    </a:lnTo>
                    <a:lnTo>
                      <a:pt x="44" y="17"/>
                    </a:lnTo>
                    <a:lnTo>
                      <a:pt x="45" y="23"/>
                    </a:lnTo>
                    <a:lnTo>
                      <a:pt x="48" y="29"/>
                    </a:lnTo>
                    <a:lnTo>
                      <a:pt x="49" y="35"/>
                    </a:lnTo>
                    <a:lnTo>
                      <a:pt x="48" y="38"/>
                    </a:lnTo>
                    <a:lnTo>
                      <a:pt x="46" y="42"/>
                    </a:lnTo>
                    <a:lnTo>
                      <a:pt x="44" y="45"/>
                    </a:lnTo>
                    <a:lnTo>
                      <a:pt x="43" y="47"/>
                    </a:lnTo>
                    <a:lnTo>
                      <a:pt x="41" y="50"/>
                    </a:lnTo>
                    <a:lnTo>
                      <a:pt x="38" y="52"/>
                    </a:lnTo>
                    <a:lnTo>
                      <a:pt x="35" y="53"/>
                    </a:lnTo>
                    <a:lnTo>
                      <a:pt x="33" y="55"/>
                    </a:lnTo>
                    <a:lnTo>
                      <a:pt x="24" y="51"/>
                    </a:lnTo>
                    <a:lnTo>
                      <a:pt x="16" y="46"/>
                    </a:lnTo>
                    <a:lnTo>
                      <a:pt x="8" y="43"/>
                    </a:lnTo>
                    <a:lnTo>
                      <a:pt x="0" y="38"/>
                    </a:lnTo>
                    <a:lnTo>
                      <a:pt x="1" y="36"/>
                    </a:lnTo>
                    <a:lnTo>
                      <a:pt x="3" y="32"/>
                    </a:lnTo>
                    <a:lnTo>
                      <a:pt x="3" y="29"/>
                    </a:lnTo>
                    <a:lnTo>
                      <a:pt x="4" y="27"/>
                    </a:lnTo>
                    <a:lnTo>
                      <a:pt x="6" y="24"/>
                    </a:lnTo>
                    <a:lnTo>
                      <a:pt x="9" y="22"/>
                    </a:lnTo>
                    <a:lnTo>
                      <a:pt x="12" y="21"/>
                    </a:lnTo>
                    <a:lnTo>
                      <a:pt x="14" y="19"/>
                    </a:lnTo>
                    <a:lnTo>
                      <a:pt x="15" y="15"/>
                    </a:lnTo>
                    <a:lnTo>
                      <a:pt x="15" y="11"/>
                    </a:lnTo>
                    <a:lnTo>
                      <a:pt x="15" y="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DD44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76" name="Freeform 151"/>
              <p:cNvSpPr>
                <a:spLocks/>
              </p:cNvSpPr>
              <p:nvPr/>
            </p:nvSpPr>
            <p:spPr bwMode="auto">
              <a:xfrm>
                <a:off x="2572255" y="3723620"/>
                <a:ext cx="32896" cy="47299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9" y="2"/>
                  </a:cxn>
                  <a:cxn ang="0">
                    <a:pos x="26" y="4"/>
                  </a:cxn>
                  <a:cxn ang="0">
                    <a:pos x="32" y="8"/>
                  </a:cxn>
                  <a:cxn ang="0">
                    <a:pos x="38" y="10"/>
                  </a:cxn>
                  <a:cxn ang="0">
                    <a:pos x="39" y="14"/>
                  </a:cxn>
                  <a:cxn ang="0">
                    <a:pos x="40" y="20"/>
                  </a:cxn>
                  <a:cxn ang="0">
                    <a:pos x="42" y="25"/>
                  </a:cxn>
                  <a:cxn ang="0">
                    <a:pos x="44" y="31"/>
                  </a:cxn>
                  <a:cxn ang="0">
                    <a:pos x="42" y="34"/>
                  </a:cxn>
                  <a:cxn ang="0">
                    <a:pos x="41" y="36"/>
                  </a:cxn>
                  <a:cxn ang="0">
                    <a:pos x="40" y="40"/>
                  </a:cxn>
                  <a:cxn ang="0">
                    <a:pos x="39" y="43"/>
                  </a:cxn>
                  <a:cxn ang="0">
                    <a:pos x="37" y="44"/>
                  </a:cxn>
                  <a:cxn ang="0">
                    <a:pos x="34" y="47"/>
                  </a:cxn>
                  <a:cxn ang="0">
                    <a:pos x="31" y="48"/>
                  </a:cxn>
                  <a:cxn ang="0">
                    <a:pos x="29" y="50"/>
                  </a:cxn>
                  <a:cxn ang="0">
                    <a:pos x="22" y="46"/>
                  </a:cxn>
                  <a:cxn ang="0">
                    <a:pos x="15" y="42"/>
                  </a:cxn>
                  <a:cxn ang="0">
                    <a:pos x="7" y="39"/>
                  </a:cxn>
                  <a:cxn ang="0">
                    <a:pos x="0" y="34"/>
                  </a:cxn>
                  <a:cxn ang="0">
                    <a:pos x="1" y="32"/>
                  </a:cxn>
                  <a:cxn ang="0">
                    <a:pos x="2" y="28"/>
                  </a:cxn>
                  <a:cxn ang="0">
                    <a:pos x="2" y="26"/>
                  </a:cxn>
                  <a:cxn ang="0">
                    <a:pos x="3" y="23"/>
                  </a:cxn>
                  <a:cxn ang="0">
                    <a:pos x="5" y="21"/>
                  </a:cxn>
                  <a:cxn ang="0">
                    <a:pos x="8" y="20"/>
                  </a:cxn>
                  <a:cxn ang="0">
                    <a:pos x="10" y="18"/>
                  </a:cxn>
                  <a:cxn ang="0">
                    <a:pos x="12" y="18"/>
                  </a:cxn>
                  <a:cxn ang="0">
                    <a:pos x="12" y="13"/>
                  </a:cxn>
                  <a:cxn ang="0">
                    <a:pos x="14" y="9"/>
                  </a:cxn>
                  <a:cxn ang="0">
                    <a:pos x="14" y="4"/>
                  </a:cxn>
                  <a:cxn ang="0">
                    <a:pos x="14" y="0"/>
                  </a:cxn>
                </a:cxnLst>
                <a:rect l="0" t="0" r="r" b="b"/>
                <a:pathLst>
                  <a:path w="44" h="50">
                    <a:moveTo>
                      <a:pt x="14" y="0"/>
                    </a:moveTo>
                    <a:lnTo>
                      <a:pt x="19" y="2"/>
                    </a:lnTo>
                    <a:lnTo>
                      <a:pt x="26" y="4"/>
                    </a:lnTo>
                    <a:lnTo>
                      <a:pt x="32" y="8"/>
                    </a:lnTo>
                    <a:lnTo>
                      <a:pt x="38" y="10"/>
                    </a:lnTo>
                    <a:lnTo>
                      <a:pt x="39" y="14"/>
                    </a:lnTo>
                    <a:lnTo>
                      <a:pt x="40" y="20"/>
                    </a:lnTo>
                    <a:lnTo>
                      <a:pt x="42" y="25"/>
                    </a:lnTo>
                    <a:lnTo>
                      <a:pt x="44" y="31"/>
                    </a:lnTo>
                    <a:lnTo>
                      <a:pt x="42" y="34"/>
                    </a:lnTo>
                    <a:lnTo>
                      <a:pt x="41" y="36"/>
                    </a:lnTo>
                    <a:lnTo>
                      <a:pt x="40" y="40"/>
                    </a:lnTo>
                    <a:lnTo>
                      <a:pt x="39" y="43"/>
                    </a:lnTo>
                    <a:lnTo>
                      <a:pt x="37" y="44"/>
                    </a:lnTo>
                    <a:lnTo>
                      <a:pt x="34" y="47"/>
                    </a:lnTo>
                    <a:lnTo>
                      <a:pt x="31" y="48"/>
                    </a:lnTo>
                    <a:lnTo>
                      <a:pt x="29" y="50"/>
                    </a:lnTo>
                    <a:lnTo>
                      <a:pt x="22" y="46"/>
                    </a:lnTo>
                    <a:lnTo>
                      <a:pt x="15" y="42"/>
                    </a:lnTo>
                    <a:lnTo>
                      <a:pt x="7" y="39"/>
                    </a:lnTo>
                    <a:lnTo>
                      <a:pt x="0" y="34"/>
                    </a:lnTo>
                    <a:lnTo>
                      <a:pt x="1" y="32"/>
                    </a:lnTo>
                    <a:lnTo>
                      <a:pt x="2" y="28"/>
                    </a:lnTo>
                    <a:lnTo>
                      <a:pt x="2" y="26"/>
                    </a:lnTo>
                    <a:lnTo>
                      <a:pt x="3" y="23"/>
                    </a:lnTo>
                    <a:lnTo>
                      <a:pt x="5" y="21"/>
                    </a:lnTo>
                    <a:lnTo>
                      <a:pt x="8" y="20"/>
                    </a:lnTo>
                    <a:lnTo>
                      <a:pt x="10" y="18"/>
                    </a:lnTo>
                    <a:lnTo>
                      <a:pt x="12" y="18"/>
                    </a:lnTo>
                    <a:lnTo>
                      <a:pt x="12" y="13"/>
                    </a:lnTo>
                    <a:lnTo>
                      <a:pt x="14" y="9"/>
                    </a:lnTo>
                    <a:lnTo>
                      <a:pt x="14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D84C7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77" name="Freeform 152"/>
              <p:cNvSpPr>
                <a:spLocks/>
              </p:cNvSpPr>
              <p:nvPr/>
            </p:nvSpPr>
            <p:spPr bwMode="auto">
              <a:xfrm>
                <a:off x="2575246" y="3725512"/>
                <a:ext cx="29905" cy="41623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20" y="2"/>
                  </a:cxn>
                  <a:cxn ang="0">
                    <a:pos x="24" y="4"/>
                  </a:cxn>
                  <a:cxn ang="0">
                    <a:pos x="30" y="7"/>
                  </a:cxn>
                  <a:cxn ang="0">
                    <a:pos x="35" y="9"/>
                  </a:cxn>
                  <a:cxn ang="0">
                    <a:pos x="36" y="12"/>
                  </a:cxn>
                  <a:cxn ang="0">
                    <a:pos x="38" y="18"/>
                  </a:cxn>
                  <a:cxn ang="0">
                    <a:pos x="39" y="23"/>
                  </a:cxn>
                  <a:cxn ang="0">
                    <a:pos x="40" y="27"/>
                  </a:cxn>
                  <a:cxn ang="0">
                    <a:pos x="39" y="31"/>
                  </a:cxn>
                  <a:cxn ang="0">
                    <a:pos x="38" y="33"/>
                  </a:cxn>
                  <a:cxn ang="0">
                    <a:pos x="37" y="37"/>
                  </a:cxn>
                  <a:cxn ang="0">
                    <a:pos x="36" y="39"/>
                  </a:cxn>
                  <a:cxn ang="0">
                    <a:pos x="33" y="40"/>
                  </a:cxn>
                  <a:cxn ang="0">
                    <a:pos x="31" y="42"/>
                  </a:cxn>
                  <a:cxn ang="0">
                    <a:pos x="29" y="44"/>
                  </a:cxn>
                  <a:cxn ang="0">
                    <a:pos x="27" y="45"/>
                  </a:cxn>
                  <a:cxn ang="0">
                    <a:pos x="21" y="41"/>
                  </a:cxn>
                  <a:cxn ang="0">
                    <a:pos x="14" y="38"/>
                  </a:cxn>
                  <a:cxn ang="0">
                    <a:pos x="7" y="34"/>
                  </a:cxn>
                  <a:cxn ang="0">
                    <a:pos x="0" y="31"/>
                  </a:cxn>
                  <a:cxn ang="0">
                    <a:pos x="1" y="29"/>
                  </a:cxn>
                  <a:cxn ang="0">
                    <a:pos x="2" y="25"/>
                  </a:cxn>
                  <a:cxn ang="0">
                    <a:pos x="2" y="23"/>
                  </a:cxn>
                  <a:cxn ang="0">
                    <a:pos x="3" y="21"/>
                  </a:cxn>
                  <a:cxn ang="0">
                    <a:pos x="6" y="19"/>
                  </a:cxn>
                  <a:cxn ang="0">
                    <a:pos x="8" y="18"/>
                  </a:cxn>
                  <a:cxn ang="0">
                    <a:pos x="9" y="16"/>
                  </a:cxn>
                  <a:cxn ang="0">
                    <a:pos x="12" y="16"/>
                  </a:cxn>
                  <a:cxn ang="0">
                    <a:pos x="13" y="11"/>
                  </a:cxn>
                  <a:cxn ang="0">
                    <a:pos x="13" y="8"/>
                  </a:cxn>
                  <a:cxn ang="0">
                    <a:pos x="13" y="4"/>
                  </a:cxn>
                  <a:cxn ang="0">
                    <a:pos x="14" y="0"/>
                  </a:cxn>
                </a:cxnLst>
                <a:rect l="0" t="0" r="r" b="b"/>
                <a:pathLst>
                  <a:path w="40" h="45">
                    <a:moveTo>
                      <a:pt x="14" y="0"/>
                    </a:moveTo>
                    <a:lnTo>
                      <a:pt x="20" y="2"/>
                    </a:lnTo>
                    <a:lnTo>
                      <a:pt x="24" y="4"/>
                    </a:lnTo>
                    <a:lnTo>
                      <a:pt x="30" y="7"/>
                    </a:lnTo>
                    <a:lnTo>
                      <a:pt x="35" y="9"/>
                    </a:lnTo>
                    <a:lnTo>
                      <a:pt x="36" y="12"/>
                    </a:lnTo>
                    <a:lnTo>
                      <a:pt x="38" y="18"/>
                    </a:lnTo>
                    <a:lnTo>
                      <a:pt x="39" y="23"/>
                    </a:lnTo>
                    <a:lnTo>
                      <a:pt x="40" y="27"/>
                    </a:lnTo>
                    <a:lnTo>
                      <a:pt x="39" y="31"/>
                    </a:lnTo>
                    <a:lnTo>
                      <a:pt x="38" y="33"/>
                    </a:lnTo>
                    <a:lnTo>
                      <a:pt x="37" y="37"/>
                    </a:lnTo>
                    <a:lnTo>
                      <a:pt x="36" y="39"/>
                    </a:lnTo>
                    <a:lnTo>
                      <a:pt x="33" y="40"/>
                    </a:lnTo>
                    <a:lnTo>
                      <a:pt x="31" y="42"/>
                    </a:lnTo>
                    <a:lnTo>
                      <a:pt x="29" y="44"/>
                    </a:lnTo>
                    <a:lnTo>
                      <a:pt x="27" y="45"/>
                    </a:lnTo>
                    <a:lnTo>
                      <a:pt x="21" y="41"/>
                    </a:lnTo>
                    <a:lnTo>
                      <a:pt x="14" y="38"/>
                    </a:lnTo>
                    <a:lnTo>
                      <a:pt x="7" y="34"/>
                    </a:lnTo>
                    <a:lnTo>
                      <a:pt x="0" y="31"/>
                    </a:lnTo>
                    <a:lnTo>
                      <a:pt x="1" y="29"/>
                    </a:lnTo>
                    <a:lnTo>
                      <a:pt x="2" y="25"/>
                    </a:lnTo>
                    <a:lnTo>
                      <a:pt x="2" y="23"/>
                    </a:lnTo>
                    <a:lnTo>
                      <a:pt x="3" y="21"/>
                    </a:lnTo>
                    <a:lnTo>
                      <a:pt x="6" y="19"/>
                    </a:lnTo>
                    <a:lnTo>
                      <a:pt x="8" y="18"/>
                    </a:lnTo>
                    <a:lnTo>
                      <a:pt x="9" y="16"/>
                    </a:lnTo>
                    <a:lnTo>
                      <a:pt x="12" y="16"/>
                    </a:lnTo>
                    <a:lnTo>
                      <a:pt x="13" y="11"/>
                    </a:lnTo>
                    <a:lnTo>
                      <a:pt x="13" y="8"/>
                    </a:lnTo>
                    <a:lnTo>
                      <a:pt x="13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D3547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78" name="Freeform 153"/>
              <p:cNvSpPr>
                <a:spLocks/>
              </p:cNvSpPr>
              <p:nvPr/>
            </p:nvSpPr>
            <p:spPr bwMode="auto">
              <a:xfrm>
                <a:off x="2576741" y="3727404"/>
                <a:ext cx="26915" cy="37839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7" y="2"/>
                  </a:cxn>
                  <a:cxn ang="0">
                    <a:pos x="22" y="4"/>
                  </a:cxn>
                  <a:cxn ang="0">
                    <a:pos x="27" y="6"/>
                  </a:cxn>
                  <a:cxn ang="0">
                    <a:pos x="32" y="8"/>
                  </a:cxn>
                  <a:cxn ang="0">
                    <a:pos x="33" y="13"/>
                  </a:cxn>
                  <a:cxn ang="0">
                    <a:pos x="34" y="16"/>
                  </a:cxn>
                  <a:cxn ang="0">
                    <a:pos x="35" y="21"/>
                  </a:cxn>
                  <a:cxn ang="0">
                    <a:pos x="36" y="25"/>
                  </a:cxn>
                  <a:cxn ang="0">
                    <a:pos x="35" y="28"/>
                  </a:cxn>
                  <a:cxn ang="0">
                    <a:pos x="34" y="30"/>
                  </a:cxn>
                  <a:cxn ang="0">
                    <a:pos x="33" y="32"/>
                  </a:cxn>
                  <a:cxn ang="0">
                    <a:pos x="32" y="35"/>
                  </a:cxn>
                  <a:cxn ang="0">
                    <a:pos x="29" y="36"/>
                  </a:cxn>
                  <a:cxn ang="0">
                    <a:pos x="28" y="37"/>
                  </a:cxn>
                  <a:cxn ang="0">
                    <a:pos x="26" y="39"/>
                  </a:cxn>
                  <a:cxn ang="0">
                    <a:pos x="24" y="40"/>
                  </a:cxn>
                  <a:cxn ang="0">
                    <a:pos x="18" y="37"/>
                  </a:cxn>
                  <a:cxn ang="0">
                    <a:pos x="12" y="34"/>
                  </a:cxn>
                  <a:cxn ang="0">
                    <a:pos x="6" y="31"/>
                  </a:cxn>
                  <a:cxn ang="0">
                    <a:pos x="0" y="28"/>
                  </a:cxn>
                  <a:cxn ang="0">
                    <a:pos x="2" y="25"/>
                  </a:cxn>
                  <a:cxn ang="0">
                    <a:pos x="2" y="23"/>
                  </a:cxn>
                  <a:cxn ang="0">
                    <a:pos x="3" y="21"/>
                  </a:cxn>
                  <a:cxn ang="0">
                    <a:pos x="3" y="19"/>
                  </a:cxn>
                  <a:cxn ang="0">
                    <a:pos x="5" y="17"/>
                  </a:cxn>
                  <a:cxn ang="0">
                    <a:pos x="7" y="16"/>
                  </a:cxn>
                  <a:cxn ang="0">
                    <a:pos x="9" y="15"/>
                  </a:cxn>
                  <a:cxn ang="0">
                    <a:pos x="11" y="14"/>
                  </a:cxn>
                  <a:cxn ang="0">
                    <a:pos x="11" y="10"/>
                  </a:cxn>
                  <a:cxn ang="0">
                    <a:pos x="12" y="7"/>
                  </a:cxn>
                  <a:cxn ang="0">
                    <a:pos x="12" y="4"/>
                  </a:cxn>
                  <a:cxn ang="0">
                    <a:pos x="12" y="0"/>
                  </a:cxn>
                </a:cxnLst>
                <a:rect l="0" t="0" r="r" b="b"/>
                <a:pathLst>
                  <a:path w="36" h="40">
                    <a:moveTo>
                      <a:pt x="12" y="0"/>
                    </a:moveTo>
                    <a:lnTo>
                      <a:pt x="17" y="2"/>
                    </a:lnTo>
                    <a:lnTo>
                      <a:pt x="22" y="4"/>
                    </a:lnTo>
                    <a:lnTo>
                      <a:pt x="27" y="6"/>
                    </a:lnTo>
                    <a:lnTo>
                      <a:pt x="32" y="8"/>
                    </a:lnTo>
                    <a:lnTo>
                      <a:pt x="33" y="13"/>
                    </a:lnTo>
                    <a:lnTo>
                      <a:pt x="34" y="16"/>
                    </a:lnTo>
                    <a:lnTo>
                      <a:pt x="35" y="21"/>
                    </a:lnTo>
                    <a:lnTo>
                      <a:pt x="36" y="25"/>
                    </a:lnTo>
                    <a:lnTo>
                      <a:pt x="35" y="28"/>
                    </a:lnTo>
                    <a:lnTo>
                      <a:pt x="34" y="30"/>
                    </a:lnTo>
                    <a:lnTo>
                      <a:pt x="33" y="32"/>
                    </a:lnTo>
                    <a:lnTo>
                      <a:pt x="32" y="35"/>
                    </a:lnTo>
                    <a:lnTo>
                      <a:pt x="29" y="36"/>
                    </a:lnTo>
                    <a:lnTo>
                      <a:pt x="28" y="37"/>
                    </a:lnTo>
                    <a:lnTo>
                      <a:pt x="26" y="39"/>
                    </a:lnTo>
                    <a:lnTo>
                      <a:pt x="24" y="40"/>
                    </a:lnTo>
                    <a:lnTo>
                      <a:pt x="18" y="37"/>
                    </a:lnTo>
                    <a:lnTo>
                      <a:pt x="12" y="34"/>
                    </a:lnTo>
                    <a:lnTo>
                      <a:pt x="6" y="31"/>
                    </a:lnTo>
                    <a:lnTo>
                      <a:pt x="0" y="28"/>
                    </a:lnTo>
                    <a:lnTo>
                      <a:pt x="2" y="25"/>
                    </a:lnTo>
                    <a:lnTo>
                      <a:pt x="2" y="23"/>
                    </a:lnTo>
                    <a:lnTo>
                      <a:pt x="3" y="21"/>
                    </a:lnTo>
                    <a:lnTo>
                      <a:pt x="3" y="19"/>
                    </a:lnTo>
                    <a:lnTo>
                      <a:pt x="5" y="17"/>
                    </a:lnTo>
                    <a:lnTo>
                      <a:pt x="7" y="16"/>
                    </a:lnTo>
                    <a:lnTo>
                      <a:pt x="9" y="15"/>
                    </a:lnTo>
                    <a:lnTo>
                      <a:pt x="11" y="14"/>
                    </a:lnTo>
                    <a:lnTo>
                      <a:pt x="11" y="10"/>
                    </a:lnTo>
                    <a:lnTo>
                      <a:pt x="12" y="7"/>
                    </a:lnTo>
                    <a:lnTo>
                      <a:pt x="12" y="4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D15E8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79" name="Freeform 154"/>
              <p:cNvSpPr>
                <a:spLocks/>
              </p:cNvSpPr>
              <p:nvPr/>
            </p:nvSpPr>
            <p:spPr bwMode="auto">
              <a:xfrm>
                <a:off x="2578236" y="3729296"/>
                <a:ext cx="25420" cy="34055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27" y="8"/>
                  </a:cxn>
                  <a:cxn ang="0">
                    <a:pos x="32" y="23"/>
                  </a:cxn>
                  <a:cxn ang="0">
                    <a:pos x="29" y="31"/>
                  </a:cxn>
                  <a:cxn ang="0">
                    <a:pos x="22" y="37"/>
                  </a:cxn>
                  <a:cxn ang="0">
                    <a:pos x="0" y="26"/>
                  </a:cxn>
                  <a:cxn ang="0">
                    <a:pos x="3" y="18"/>
                  </a:cxn>
                  <a:cxn ang="0">
                    <a:pos x="9" y="13"/>
                  </a:cxn>
                  <a:cxn ang="0">
                    <a:pos x="10" y="0"/>
                  </a:cxn>
                </a:cxnLst>
                <a:rect l="0" t="0" r="r" b="b"/>
                <a:pathLst>
                  <a:path w="32" h="37">
                    <a:moveTo>
                      <a:pt x="10" y="0"/>
                    </a:moveTo>
                    <a:lnTo>
                      <a:pt x="27" y="8"/>
                    </a:lnTo>
                    <a:lnTo>
                      <a:pt x="32" y="23"/>
                    </a:lnTo>
                    <a:lnTo>
                      <a:pt x="29" y="31"/>
                    </a:lnTo>
                    <a:lnTo>
                      <a:pt x="22" y="37"/>
                    </a:lnTo>
                    <a:lnTo>
                      <a:pt x="0" y="26"/>
                    </a:lnTo>
                    <a:lnTo>
                      <a:pt x="3" y="18"/>
                    </a:lnTo>
                    <a:lnTo>
                      <a:pt x="9" y="13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CC66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80" name="Freeform 155"/>
              <p:cNvSpPr>
                <a:spLocks/>
              </p:cNvSpPr>
              <p:nvPr/>
            </p:nvSpPr>
            <p:spPr bwMode="auto">
              <a:xfrm>
                <a:off x="2328528" y="3789838"/>
                <a:ext cx="231766" cy="225142"/>
              </a:xfrm>
              <a:custGeom>
                <a:avLst/>
                <a:gdLst/>
                <a:ahLst/>
                <a:cxnLst>
                  <a:cxn ang="0">
                    <a:pos x="164" y="0"/>
                  </a:cxn>
                  <a:cxn ang="0">
                    <a:pos x="192" y="31"/>
                  </a:cxn>
                  <a:cxn ang="0">
                    <a:pos x="205" y="40"/>
                  </a:cxn>
                  <a:cxn ang="0">
                    <a:pos x="219" y="47"/>
                  </a:cxn>
                  <a:cxn ang="0">
                    <a:pos x="232" y="54"/>
                  </a:cxn>
                  <a:cxn ang="0">
                    <a:pos x="247" y="60"/>
                  </a:cxn>
                  <a:cxn ang="0">
                    <a:pos x="261" y="64"/>
                  </a:cxn>
                  <a:cxn ang="0">
                    <a:pos x="276" y="68"/>
                  </a:cxn>
                  <a:cxn ang="0">
                    <a:pos x="292" y="70"/>
                  </a:cxn>
                  <a:cxn ang="0">
                    <a:pos x="308" y="71"/>
                  </a:cxn>
                  <a:cxn ang="0">
                    <a:pos x="296" y="75"/>
                  </a:cxn>
                  <a:cxn ang="0">
                    <a:pos x="283" y="77"/>
                  </a:cxn>
                  <a:cxn ang="0">
                    <a:pos x="270" y="77"/>
                  </a:cxn>
                  <a:cxn ang="0">
                    <a:pos x="257" y="77"/>
                  </a:cxn>
                  <a:cxn ang="0">
                    <a:pos x="243" y="76"/>
                  </a:cxn>
                  <a:cxn ang="0">
                    <a:pos x="229" y="75"/>
                  </a:cxn>
                  <a:cxn ang="0">
                    <a:pos x="215" y="72"/>
                  </a:cxn>
                  <a:cxn ang="0">
                    <a:pos x="202" y="71"/>
                  </a:cxn>
                  <a:cxn ang="0">
                    <a:pos x="181" y="79"/>
                  </a:cxn>
                  <a:cxn ang="0">
                    <a:pos x="139" y="114"/>
                  </a:cxn>
                  <a:cxn ang="0">
                    <a:pos x="120" y="135"/>
                  </a:cxn>
                  <a:cxn ang="0">
                    <a:pos x="87" y="152"/>
                  </a:cxn>
                  <a:cxn ang="0">
                    <a:pos x="63" y="168"/>
                  </a:cxn>
                  <a:cxn ang="0">
                    <a:pos x="0" y="237"/>
                  </a:cxn>
                  <a:cxn ang="0">
                    <a:pos x="39" y="174"/>
                  </a:cxn>
                  <a:cxn ang="0">
                    <a:pos x="129" y="90"/>
                  </a:cxn>
                  <a:cxn ang="0">
                    <a:pos x="169" y="59"/>
                  </a:cxn>
                  <a:cxn ang="0">
                    <a:pos x="164" y="22"/>
                  </a:cxn>
                  <a:cxn ang="0">
                    <a:pos x="164" y="0"/>
                  </a:cxn>
                </a:cxnLst>
                <a:rect l="0" t="0" r="r" b="b"/>
                <a:pathLst>
                  <a:path w="308" h="237">
                    <a:moveTo>
                      <a:pt x="164" y="0"/>
                    </a:moveTo>
                    <a:lnTo>
                      <a:pt x="192" y="31"/>
                    </a:lnTo>
                    <a:lnTo>
                      <a:pt x="205" y="40"/>
                    </a:lnTo>
                    <a:lnTo>
                      <a:pt x="219" y="47"/>
                    </a:lnTo>
                    <a:lnTo>
                      <a:pt x="232" y="54"/>
                    </a:lnTo>
                    <a:lnTo>
                      <a:pt x="247" y="60"/>
                    </a:lnTo>
                    <a:lnTo>
                      <a:pt x="261" y="64"/>
                    </a:lnTo>
                    <a:lnTo>
                      <a:pt x="276" y="68"/>
                    </a:lnTo>
                    <a:lnTo>
                      <a:pt x="292" y="70"/>
                    </a:lnTo>
                    <a:lnTo>
                      <a:pt x="308" y="71"/>
                    </a:lnTo>
                    <a:lnTo>
                      <a:pt x="296" y="75"/>
                    </a:lnTo>
                    <a:lnTo>
                      <a:pt x="283" y="77"/>
                    </a:lnTo>
                    <a:lnTo>
                      <a:pt x="270" y="77"/>
                    </a:lnTo>
                    <a:lnTo>
                      <a:pt x="257" y="77"/>
                    </a:lnTo>
                    <a:lnTo>
                      <a:pt x="243" y="76"/>
                    </a:lnTo>
                    <a:lnTo>
                      <a:pt x="229" y="75"/>
                    </a:lnTo>
                    <a:lnTo>
                      <a:pt x="215" y="72"/>
                    </a:lnTo>
                    <a:lnTo>
                      <a:pt x="202" y="71"/>
                    </a:lnTo>
                    <a:lnTo>
                      <a:pt x="181" y="79"/>
                    </a:lnTo>
                    <a:lnTo>
                      <a:pt x="139" y="114"/>
                    </a:lnTo>
                    <a:lnTo>
                      <a:pt x="120" y="135"/>
                    </a:lnTo>
                    <a:lnTo>
                      <a:pt x="87" y="152"/>
                    </a:lnTo>
                    <a:lnTo>
                      <a:pt x="63" y="168"/>
                    </a:lnTo>
                    <a:lnTo>
                      <a:pt x="0" y="237"/>
                    </a:lnTo>
                    <a:lnTo>
                      <a:pt x="39" y="174"/>
                    </a:lnTo>
                    <a:lnTo>
                      <a:pt x="129" y="90"/>
                    </a:lnTo>
                    <a:lnTo>
                      <a:pt x="169" y="59"/>
                    </a:lnTo>
                    <a:lnTo>
                      <a:pt x="164" y="22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rgbClr val="CC3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81" name="Freeform 156"/>
              <p:cNvSpPr>
                <a:spLocks/>
              </p:cNvSpPr>
              <p:nvPr/>
            </p:nvSpPr>
            <p:spPr bwMode="auto">
              <a:xfrm>
                <a:off x="2327032" y="3812541"/>
                <a:ext cx="151022" cy="217575"/>
              </a:xfrm>
              <a:custGeom>
                <a:avLst/>
                <a:gdLst/>
                <a:ahLst/>
                <a:cxnLst>
                  <a:cxn ang="0">
                    <a:pos x="187" y="14"/>
                  </a:cxn>
                  <a:cxn ang="0">
                    <a:pos x="203" y="31"/>
                  </a:cxn>
                  <a:cxn ang="0">
                    <a:pos x="200" y="40"/>
                  </a:cxn>
                  <a:cxn ang="0">
                    <a:pos x="180" y="54"/>
                  </a:cxn>
                  <a:cxn ang="0">
                    <a:pos x="133" y="108"/>
                  </a:cxn>
                  <a:cxn ang="0">
                    <a:pos x="69" y="143"/>
                  </a:cxn>
                  <a:cxn ang="0">
                    <a:pos x="16" y="205"/>
                  </a:cxn>
                  <a:cxn ang="0">
                    <a:pos x="0" y="230"/>
                  </a:cxn>
                  <a:cxn ang="0">
                    <a:pos x="30" y="172"/>
                  </a:cxn>
                  <a:cxn ang="0">
                    <a:pos x="99" y="96"/>
                  </a:cxn>
                  <a:cxn ang="0">
                    <a:pos x="134" y="63"/>
                  </a:cxn>
                  <a:cxn ang="0">
                    <a:pos x="171" y="36"/>
                  </a:cxn>
                  <a:cxn ang="0">
                    <a:pos x="175" y="0"/>
                  </a:cxn>
                  <a:cxn ang="0">
                    <a:pos x="178" y="1"/>
                  </a:cxn>
                  <a:cxn ang="0">
                    <a:pos x="181" y="6"/>
                  </a:cxn>
                  <a:cxn ang="0">
                    <a:pos x="186" y="10"/>
                  </a:cxn>
                  <a:cxn ang="0">
                    <a:pos x="187" y="14"/>
                  </a:cxn>
                </a:cxnLst>
                <a:rect l="0" t="0" r="r" b="b"/>
                <a:pathLst>
                  <a:path w="203" h="230">
                    <a:moveTo>
                      <a:pt x="187" y="14"/>
                    </a:moveTo>
                    <a:lnTo>
                      <a:pt x="203" y="31"/>
                    </a:lnTo>
                    <a:lnTo>
                      <a:pt x="200" y="40"/>
                    </a:lnTo>
                    <a:lnTo>
                      <a:pt x="180" y="54"/>
                    </a:lnTo>
                    <a:lnTo>
                      <a:pt x="133" y="108"/>
                    </a:lnTo>
                    <a:lnTo>
                      <a:pt x="69" y="143"/>
                    </a:lnTo>
                    <a:lnTo>
                      <a:pt x="16" y="205"/>
                    </a:lnTo>
                    <a:lnTo>
                      <a:pt x="0" y="230"/>
                    </a:lnTo>
                    <a:lnTo>
                      <a:pt x="30" y="172"/>
                    </a:lnTo>
                    <a:lnTo>
                      <a:pt x="99" y="96"/>
                    </a:lnTo>
                    <a:lnTo>
                      <a:pt x="134" y="63"/>
                    </a:lnTo>
                    <a:lnTo>
                      <a:pt x="171" y="36"/>
                    </a:lnTo>
                    <a:lnTo>
                      <a:pt x="175" y="0"/>
                    </a:lnTo>
                    <a:lnTo>
                      <a:pt x="178" y="1"/>
                    </a:lnTo>
                    <a:lnTo>
                      <a:pt x="181" y="6"/>
                    </a:lnTo>
                    <a:lnTo>
                      <a:pt x="186" y="10"/>
                    </a:lnTo>
                    <a:lnTo>
                      <a:pt x="187" y="14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82" name="Freeform 157"/>
              <p:cNvSpPr>
                <a:spLocks/>
              </p:cNvSpPr>
              <p:nvPr/>
            </p:nvSpPr>
            <p:spPr bwMode="auto">
              <a:xfrm>
                <a:off x="2395814" y="3854164"/>
                <a:ext cx="47848" cy="20812"/>
              </a:xfrm>
              <a:custGeom>
                <a:avLst/>
                <a:gdLst/>
                <a:ahLst/>
                <a:cxnLst>
                  <a:cxn ang="0">
                    <a:pos x="58" y="7"/>
                  </a:cxn>
                  <a:cxn ang="0">
                    <a:pos x="63" y="0"/>
                  </a:cxn>
                  <a:cxn ang="0">
                    <a:pos x="25" y="2"/>
                  </a:cxn>
                  <a:cxn ang="0">
                    <a:pos x="0" y="21"/>
                  </a:cxn>
                  <a:cxn ang="0">
                    <a:pos x="28" y="6"/>
                  </a:cxn>
                  <a:cxn ang="0">
                    <a:pos x="58" y="7"/>
                  </a:cxn>
                </a:cxnLst>
                <a:rect l="0" t="0" r="r" b="b"/>
                <a:pathLst>
                  <a:path w="63" h="21">
                    <a:moveTo>
                      <a:pt x="58" y="7"/>
                    </a:moveTo>
                    <a:lnTo>
                      <a:pt x="63" y="0"/>
                    </a:lnTo>
                    <a:lnTo>
                      <a:pt x="25" y="2"/>
                    </a:lnTo>
                    <a:lnTo>
                      <a:pt x="0" y="21"/>
                    </a:lnTo>
                    <a:lnTo>
                      <a:pt x="28" y="6"/>
                    </a:lnTo>
                    <a:lnTo>
                      <a:pt x="58" y="7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83" name="Freeform 158"/>
              <p:cNvSpPr>
                <a:spLocks/>
              </p:cNvSpPr>
              <p:nvPr/>
            </p:nvSpPr>
            <p:spPr bwMode="auto">
              <a:xfrm>
                <a:off x="2365909" y="3893896"/>
                <a:ext cx="55325" cy="20812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36" y="4"/>
                  </a:cxn>
                  <a:cxn ang="0">
                    <a:pos x="13" y="10"/>
                  </a:cxn>
                  <a:cxn ang="0">
                    <a:pos x="0" y="21"/>
                  </a:cxn>
                  <a:cxn ang="0">
                    <a:pos x="24" y="13"/>
                  </a:cxn>
                  <a:cxn ang="0">
                    <a:pos x="57" y="16"/>
                  </a:cxn>
                  <a:cxn ang="0">
                    <a:pos x="75" y="6"/>
                  </a:cxn>
                  <a:cxn ang="0">
                    <a:pos x="58" y="0"/>
                  </a:cxn>
                </a:cxnLst>
                <a:rect l="0" t="0" r="r" b="b"/>
                <a:pathLst>
                  <a:path w="75" h="21">
                    <a:moveTo>
                      <a:pt x="58" y="0"/>
                    </a:moveTo>
                    <a:lnTo>
                      <a:pt x="36" y="4"/>
                    </a:lnTo>
                    <a:lnTo>
                      <a:pt x="13" y="10"/>
                    </a:lnTo>
                    <a:lnTo>
                      <a:pt x="0" y="21"/>
                    </a:lnTo>
                    <a:lnTo>
                      <a:pt x="24" y="13"/>
                    </a:lnTo>
                    <a:lnTo>
                      <a:pt x="57" y="16"/>
                    </a:lnTo>
                    <a:lnTo>
                      <a:pt x="75" y="6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84" name="Freeform 159"/>
              <p:cNvSpPr>
                <a:spLocks/>
              </p:cNvSpPr>
              <p:nvPr/>
            </p:nvSpPr>
            <p:spPr bwMode="auto">
              <a:xfrm>
                <a:off x="2362919" y="3939302"/>
                <a:ext cx="14953" cy="62435"/>
              </a:xfrm>
              <a:custGeom>
                <a:avLst/>
                <a:gdLst/>
                <a:ahLst/>
                <a:cxnLst>
                  <a:cxn ang="0">
                    <a:pos x="7" y="17"/>
                  </a:cxn>
                  <a:cxn ang="0">
                    <a:pos x="5" y="40"/>
                  </a:cxn>
                  <a:cxn ang="0">
                    <a:pos x="0" y="65"/>
                  </a:cxn>
                  <a:cxn ang="0">
                    <a:pos x="10" y="33"/>
                  </a:cxn>
                  <a:cxn ang="0">
                    <a:pos x="20" y="0"/>
                  </a:cxn>
                  <a:cxn ang="0">
                    <a:pos x="7" y="17"/>
                  </a:cxn>
                </a:cxnLst>
                <a:rect l="0" t="0" r="r" b="b"/>
                <a:pathLst>
                  <a:path w="20" h="65">
                    <a:moveTo>
                      <a:pt x="7" y="17"/>
                    </a:moveTo>
                    <a:lnTo>
                      <a:pt x="5" y="40"/>
                    </a:lnTo>
                    <a:lnTo>
                      <a:pt x="0" y="65"/>
                    </a:lnTo>
                    <a:lnTo>
                      <a:pt x="10" y="33"/>
                    </a:lnTo>
                    <a:lnTo>
                      <a:pt x="20" y="0"/>
                    </a:lnTo>
                    <a:lnTo>
                      <a:pt x="7" y="17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85" name="Freeform 160"/>
              <p:cNvSpPr>
                <a:spLocks/>
              </p:cNvSpPr>
              <p:nvPr/>
            </p:nvSpPr>
            <p:spPr bwMode="auto">
              <a:xfrm>
                <a:off x="2344975" y="3837137"/>
                <a:ext cx="119621" cy="143788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136" y="18"/>
                  </a:cxn>
                  <a:cxn ang="0">
                    <a:pos x="116" y="40"/>
                  </a:cxn>
                  <a:cxn ang="0">
                    <a:pos x="92" y="63"/>
                  </a:cxn>
                  <a:cxn ang="0">
                    <a:pos x="62" y="73"/>
                  </a:cxn>
                  <a:cxn ang="0">
                    <a:pos x="83" y="76"/>
                  </a:cxn>
                  <a:cxn ang="0">
                    <a:pos x="69" y="83"/>
                  </a:cxn>
                  <a:cxn ang="0">
                    <a:pos x="42" y="108"/>
                  </a:cxn>
                  <a:cxn ang="0">
                    <a:pos x="11" y="135"/>
                  </a:cxn>
                  <a:cxn ang="0">
                    <a:pos x="0" y="151"/>
                  </a:cxn>
                  <a:cxn ang="0">
                    <a:pos x="35" y="124"/>
                  </a:cxn>
                  <a:cxn ang="0">
                    <a:pos x="85" y="82"/>
                  </a:cxn>
                  <a:cxn ang="0">
                    <a:pos x="115" y="55"/>
                  </a:cxn>
                  <a:cxn ang="0">
                    <a:pos x="156" y="15"/>
                  </a:cxn>
                  <a:cxn ang="0">
                    <a:pos x="159" y="0"/>
                  </a:cxn>
                </a:cxnLst>
                <a:rect l="0" t="0" r="r" b="b"/>
                <a:pathLst>
                  <a:path w="159" h="151">
                    <a:moveTo>
                      <a:pt x="159" y="0"/>
                    </a:moveTo>
                    <a:lnTo>
                      <a:pt x="136" y="18"/>
                    </a:lnTo>
                    <a:lnTo>
                      <a:pt x="116" y="40"/>
                    </a:lnTo>
                    <a:lnTo>
                      <a:pt x="92" y="63"/>
                    </a:lnTo>
                    <a:lnTo>
                      <a:pt x="62" y="73"/>
                    </a:lnTo>
                    <a:lnTo>
                      <a:pt x="83" y="76"/>
                    </a:lnTo>
                    <a:lnTo>
                      <a:pt x="69" y="83"/>
                    </a:lnTo>
                    <a:lnTo>
                      <a:pt x="42" y="108"/>
                    </a:lnTo>
                    <a:lnTo>
                      <a:pt x="11" y="135"/>
                    </a:lnTo>
                    <a:lnTo>
                      <a:pt x="0" y="151"/>
                    </a:lnTo>
                    <a:lnTo>
                      <a:pt x="35" y="124"/>
                    </a:lnTo>
                    <a:lnTo>
                      <a:pt x="85" y="82"/>
                    </a:lnTo>
                    <a:lnTo>
                      <a:pt x="115" y="55"/>
                    </a:lnTo>
                    <a:lnTo>
                      <a:pt x="156" y="15"/>
                    </a:lnTo>
                    <a:lnTo>
                      <a:pt x="159" y="0"/>
                    </a:lnTo>
                    <a:close/>
                  </a:path>
                </a:pathLst>
              </a:custGeom>
              <a:solidFill>
                <a:srgbClr val="FFFFE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86" name="Freeform 161"/>
              <p:cNvSpPr>
                <a:spLocks/>
              </p:cNvSpPr>
              <p:nvPr/>
            </p:nvSpPr>
            <p:spPr bwMode="auto">
              <a:xfrm>
                <a:off x="2552817" y="3250634"/>
                <a:ext cx="183917" cy="395418"/>
              </a:xfrm>
              <a:custGeom>
                <a:avLst/>
                <a:gdLst/>
                <a:ahLst/>
                <a:cxnLst>
                  <a:cxn ang="0">
                    <a:pos x="19" y="418"/>
                  </a:cxn>
                  <a:cxn ang="0">
                    <a:pos x="0" y="397"/>
                  </a:cxn>
                  <a:cxn ang="0">
                    <a:pos x="10" y="373"/>
                  </a:cxn>
                  <a:cxn ang="0">
                    <a:pos x="21" y="331"/>
                  </a:cxn>
                  <a:cxn ang="0">
                    <a:pos x="30" y="253"/>
                  </a:cxn>
                  <a:cxn ang="0">
                    <a:pos x="13" y="167"/>
                  </a:cxn>
                  <a:cxn ang="0">
                    <a:pos x="50" y="0"/>
                  </a:cxn>
                  <a:cxn ang="0">
                    <a:pos x="33" y="170"/>
                  </a:cxn>
                  <a:cxn ang="0">
                    <a:pos x="52" y="288"/>
                  </a:cxn>
                  <a:cxn ang="0">
                    <a:pos x="43" y="323"/>
                  </a:cxn>
                  <a:cxn ang="0">
                    <a:pos x="40" y="358"/>
                  </a:cxn>
                  <a:cxn ang="0">
                    <a:pos x="85" y="341"/>
                  </a:cxn>
                  <a:cxn ang="0">
                    <a:pos x="159" y="229"/>
                  </a:cxn>
                  <a:cxn ang="0">
                    <a:pos x="248" y="138"/>
                  </a:cxn>
                  <a:cxn ang="0">
                    <a:pos x="196" y="211"/>
                  </a:cxn>
                  <a:cxn ang="0">
                    <a:pos x="101" y="341"/>
                  </a:cxn>
                  <a:cxn ang="0">
                    <a:pos x="67" y="388"/>
                  </a:cxn>
                  <a:cxn ang="0">
                    <a:pos x="46" y="418"/>
                  </a:cxn>
                  <a:cxn ang="0">
                    <a:pos x="19" y="418"/>
                  </a:cxn>
                </a:cxnLst>
                <a:rect l="0" t="0" r="r" b="b"/>
                <a:pathLst>
                  <a:path w="248" h="418">
                    <a:moveTo>
                      <a:pt x="19" y="418"/>
                    </a:moveTo>
                    <a:lnTo>
                      <a:pt x="0" y="397"/>
                    </a:lnTo>
                    <a:lnTo>
                      <a:pt x="10" y="373"/>
                    </a:lnTo>
                    <a:lnTo>
                      <a:pt x="21" y="331"/>
                    </a:lnTo>
                    <a:lnTo>
                      <a:pt x="30" y="253"/>
                    </a:lnTo>
                    <a:lnTo>
                      <a:pt x="13" y="167"/>
                    </a:lnTo>
                    <a:lnTo>
                      <a:pt x="50" y="0"/>
                    </a:lnTo>
                    <a:lnTo>
                      <a:pt x="33" y="170"/>
                    </a:lnTo>
                    <a:lnTo>
                      <a:pt x="52" y="288"/>
                    </a:lnTo>
                    <a:lnTo>
                      <a:pt x="43" y="323"/>
                    </a:lnTo>
                    <a:lnTo>
                      <a:pt x="40" y="358"/>
                    </a:lnTo>
                    <a:lnTo>
                      <a:pt x="85" y="341"/>
                    </a:lnTo>
                    <a:lnTo>
                      <a:pt x="159" y="229"/>
                    </a:lnTo>
                    <a:lnTo>
                      <a:pt x="248" y="138"/>
                    </a:lnTo>
                    <a:lnTo>
                      <a:pt x="196" y="211"/>
                    </a:lnTo>
                    <a:lnTo>
                      <a:pt x="101" y="341"/>
                    </a:lnTo>
                    <a:lnTo>
                      <a:pt x="67" y="388"/>
                    </a:lnTo>
                    <a:lnTo>
                      <a:pt x="46" y="418"/>
                    </a:lnTo>
                    <a:lnTo>
                      <a:pt x="19" y="418"/>
                    </a:lnTo>
                    <a:close/>
                  </a:path>
                </a:pathLst>
              </a:custGeom>
              <a:solidFill>
                <a:srgbClr val="99CC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87" name="Freeform 162"/>
              <p:cNvSpPr>
                <a:spLocks/>
              </p:cNvSpPr>
              <p:nvPr/>
            </p:nvSpPr>
            <p:spPr bwMode="auto">
              <a:xfrm>
                <a:off x="2796544" y="2633859"/>
                <a:ext cx="151022" cy="363254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11" y="46"/>
                  </a:cxn>
                  <a:cxn ang="0">
                    <a:pos x="79" y="94"/>
                  </a:cxn>
                  <a:cxn ang="0">
                    <a:pos x="23" y="123"/>
                  </a:cxn>
                  <a:cxn ang="0">
                    <a:pos x="0" y="195"/>
                  </a:cxn>
                  <a:cxn ang="0">
                    <a:pos x="11" y="296"/>
                  </a:cxn>
                  <a:cxn ang="0">
                    <a:pos x="66" y="330"/>
                  </a:cxn>
                  <a:cxn ang="0">
                    <a:pos x="102" y="299"/>
                  </a:cxn>
                  <a:cxn ang="0">
                    <a:pos x="117" y="329"/>
                  </a:cxn>
                  <a:cxn ang="0">
                    <a:pos x="102" y="363"/>
                  </a:cxn>
                  <a:cxn ang="0">
                    <a:pos x="125" y="382"/>
                  </a:cxn>
                  <a:cxn ang="0">
                    <a:pos x="143" y="326"/>
                  </a:cxn>
                  <a:cxn ang="0">
                    <a:pos x="127" y="257"/>
                  </a:cxn>
                  <a:cxn ang="0">
                    <a:pos x="90" y="254"/>
                  </a:cxn>
                  <a:cxn ang="0">
                    <a:pos x="53" y="267"/>
                  </a:cxn>
                  <a:cxn ang="0">
                    <a:pos x="104" y="237"/>
                  </a:cxn>
                  <a:cxn ang="0">
                    <a:pos x="66" y="225"/>
                  </a:cxn>
                  <a:cxn ang="0">
                    <a:pos x="20" y="227"/>
                  </a:cxn>
                  <a:cxn ang="0">
                    <a:pos x="53" y="213"/>
                  </a:cxn>
                  <a:cxn ang="0">
                    <a:pos x="15" y="175"/>
                  </a:cxn>
                  <a:cxn ang="0">
                    <a:pos x="53" y="200"/>
                  </a:cxn>
                  <a:cxn ang="0">
                    <a:pos x="79" y="212"/>
                  </a:cxn>
                  <a:cxn ang="0">
                    <a:pos x="64" y="182"/>
                  </a:cxn>
                  <a:cxn ang="0">
                    <a:pos x="61" y="134"/>
                  </a:cxn>
                  <a:cxn ang="0">
                    <a:pos x="80" y="183"/>
                  </a:cxn>
                  <a:cxn ang="0">
                    <a:pos x="90" y="216"/>
                  </a:cxn>
                  <a:cxn ang="0">
                    <a:pos x="112" y="227"/>
                  </a:cxn>
                  <a:cxn ang="0">
                    <a:pos x="117" y="205"/>
                  </a:cxn>
                  <a:cxn ang="0">
                    <a:pos x="119" y="177"/>
                  </a:cxn>
                  <a:cxn ang="0">
                    <a:pos x="121" y="155"/>
                  </a:cxn>
                  <a:cxn ang="0">
                    <a:pos x="121" y="146"/>
                  </a:cxn>
                  <a:cxn ang="0">
                    <a:pos x="126" y="198"/>
                  </a:cxn>
                  <a:cxn ang="0">
                    <a:pos x="130" y="232"/>
                  </a:cxn>
                  <a:cxn ang="0">
                    <a:pos x="150" y="277"/>
                  </a:cxn>
                  <a:cxn ang="0">
                    <a:pos x="168" y="232"/>
                  </a:cxn>
                  <a:cxn ang="0">
                    <a:pos x="174" y="137"/>
                  </a:cxn>
                  <a:cxn ang="0">
                    <a:pos x="137" y="121"/>
                  </a:cxn>
                  <a:cxn ang="0">
                    <a:pos x="95" y="108"/>
                  </a:cxn>
                  <a:cxn ang="0">
                    <a:pos x="140" y="113"/>
                  </a:cxn>
                  <a:cxn ang="0">
                    <a:pos x="177" y="117"/>
                  </a:cxn>
                  <a:cxn ang="0">
                    <a:pos x="190" y="71"/>
                  </a:cxn>
                  <a:cxn ang="0">
                    <a:pos x="202" y="24"/>
                  </a:cxn>
                  <a:cxn ang="0">
                    <a:pos x="181" y="0"/>
                  </a:cxn>
                </a:cxnLst>
                <a:rect l="0" t="0" r="r" b="b"/>
                <a:pathLst>
                  <a:path w="202" h="382">
                    <a:moveTo>
                      <a:pt x="181" y="0"/>
                    </a:moveTo>
                    <a:lnTo>
                      <a:pt x="111" y="46"/>
                    </a:lnTo>
                    <a:lnTo>
                      <a:pt x="79" y="94"/>
                    </a:lnTo>
                    <a:lnTo>
                      <a:pt x="23" y="123"/>
                    </a:lnTo>
                    <a:lnTo>
                      <a:pt x="0" y="195"/>
                    </a:lnTo>
                    <a:lnTo>
                      <a:pt x="11" y="296"/>
                    </a:lnTo>
                    <a:lnTo>
                      <a:pt x="66" y="330"/>
                    </a:lnTo>
                    <a:lnTo>
                      <a:pt x="102" y="299"/>
                    </a:lnTo>
                    <a:lnTo>
                      <a:pt x="117" y="329"/>
                    </a:lnTo>
                    <a:lnTo>
                      <a:pt x="102" y="363"/>
                    </a:lnTo>
                    <a:lnTo>
                      <a:pt x="125" y="382"/>
                    </a:lnTo>
                    <a:lnTo>
                      <a:pt x="143" y="326"/>
                    </a:lnTo>
                    <a:lnTo>
                      <a:pt x="127" y="257"/>
                    </a:lnTo>
                    <a:lnTo>
                      <a:pt x="90" y="254"/>
                    </a:lnTo>
                    <a:lnTo>
                      <a:pt x="53" y="267"/>
                    </a:lnTo>
                    <a:lnTo>
                      <a:pt x="104" y="237"/>
                    </a:lnTo>
                    <a:lnTo>
                      <a:pt x="66" y="225"/>
                    </a:lnTo>
                    <a:lnTo>
                      <a:pt x="20" y="227"/>
                    </a:lnTo>
                    <a:lnTo>
                      <a:pt x="53" y="213"/>
                    </a:lnTo>
                    <a:lnTo>
                      <a:pt x="15" y="175"/>
                    </a:lnTo>
                    <a:lnTo>
                      <a:pt x="53" y="200"/>
                    </a:lnTo>
                    <a:lnTo>
                      <a:pt x="79" y="212"/>
                    </a:lnTo>
                    <a:lnTo>
                      <a:pt x="64" y="182"/>
                    </a:lnTo>
                    <a:lnTo>
                      <a:pt x="61" y="134"/>
                    </a:lnTo>
                    <a:lnTo>
                      <a:pt x="80" y="183"/>
                    </a:lnTo>
                    <a:lnTo>
                      <a:pt x="90" y="216"/>
                    </a:lnTo>
                    <a:lnTo>
                      <a:pt x="112" y="227"/>
                    </a:lnTo>
                    <a:lnTo>
                      <a:pt x="117" y="205"/>
                    </a:lnTo>
                    <a:lnTo>
                      <a:pt x="119" y="177"/>
                    </a:lnTo>
                    <a:lnTo>
                      <a:pt x="121" y="155"/>
                    </a:lnTo>
                    <a:lnTo>
                      <a:pt x="121" y="146"/>
                    </a:lnTo>
                    <a:lnTo>
                      <a:pt x="126" y="198"/>
                    </a:lnTo>
                    <a:lnTo>
                      <a:pt x="130" y="232"/>
                    </a:lnTo>
                    <a:lnTo>
                      <a:pt x="150" y="277"/>
                    </a:lnTo>
                    <a:lnTo>
                      <a:pt x="168" y="232"/>
                    </a:lnTo>
                    <a:lnTo>
                      <a:pt x="174" y="137"/>
                    </a:lnTo>
                    <a:lnTo>
                      <a:pt x="137" y="121"/>
                    </a:lnTo>
                    <a:lnTo>
                      <a:pt x="95" y="108"/>
                    </a:lnTo>
                    <a:lnTo>
                      <a:pt x="140" y="113"/>
                    </a:lnTo>
                    <a:lnTo>
                      <a:pt x="177" y="117"/>
                    </a:lnTo>
                    <a:lnTo>
                      <a:pt x="190" y="71"/>
                    </a:lnTo>
                    <a:lnTo>
                      <a:pt x="202" y="24"/>
                    </a:lnTo>
                    <a:lnTo>
                      <a:pt x="181" y="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88" name="Freeform 163"/>
              <p:cNvSpPr>
                <a:spLocks/>
              </p:cNvSpPr>
              <p:nvPr/>
            </p:nvSpPr>
            <p:spPr bwMode="auto">
              <a:xfrm>
                <a:off x="2766639" y="2949813"/>
                <a:ext cx="116630" cy="210007"/>
              </a:xfrm>
              <a:custGeom>
                <a:avLst/>
                <a:gdLst/>
                <a:ahLst/>
                <a:cxnLst>
                  <a:cxn ang="0">
                    <a:pos x="124" y="58"/>
                  </a:cxn>
                  <a:cxn ang="0">
                    <a:pos x="116" y="17"/>
                  </a:cxn>
                  <a:cxn ang="0">
                    <a:pos x="60" y="0"/>
                  </a:cxn>
                  <a:cxn ang="0">
                    <a:pos x="17" y="27"/>
                  </a:cxn>
                  <a:cxn ang="0">
                    <a:pos x="0" y="81"/>
                  </a:cxn>
                  <a:cxn ang="0">
                    <a:pos x="21" y="134"/>
                  </a:cxn>
                  <a:cxn ang="0">
                    <a:pos x="60" y="180"/>
                  </a:cxn>
                  <a:cxn ang="0">
                    <a:pos x="85" y="222"/>
                  </a:cxn>
                  <a:cxn ang="0">
                    <a:pos x="93" y="195"/>
                  </a:cxn>
                  <a:cxn ang="0">
                    <a:pos x="83" y="149"/>
                  </a:cxn>
                  <a:cxn ang="0">
                    <a:pos x="43" y="133"/>
                  </a:cxn>
                  <a:cxn ang="0">
                    <a:pos x="79" y="132"/>
                  </a:cxn>
                  <a:cxn ang="0">
                    <a:pos x="70" y="95"/>
                  </a:cxn>
                  <a:cxn ang="0">
                    <a:pos x="22" y="93"/>
                  </a:cxn>
                  <a:cxn ang="0">
                    <a:pos x="46" y="79"/>
                  </a:cxn>
                  <a:cxn ang="0">
                    <a:pos x="79" y="81"/>
                  </a:cxn>
                  <a:cxn ang="0">
                    <a:pos x="96" y="149"/>
                  </a:cxn>
                  <a:cxn ang="0">
                    <a:pos x="135" y="132"/>
                  </a:cxn>
                  <a:cxn ang="0">
                    <a:pos x="105" y="68"/>
                  </a:cxn>
                  <a:cxn ang="0">
                    <a:pos x="70" y="45"/>
                  </a:cxn>
                  <a:cxn ang="0">
                    <a:pos x="94" y="35"/>
                  </a:cxn>
                  <a:cxn ang="0">
                    <a:pos x="143" y="106"/>
                  </a:cxn>
                  <a:cxn ang="0">
                    <a:pos x="155" y="68"/>
                  </a:cxn>
                  <a:cxn ang="0">
                    <a:pos x="124" y="58"/>
                  </a:cxn>
                </a:cxnLst>
                <a:rect l="0" t="0" r="r" b="b"/>
                <a:pathLst>
                  <a:path w="155" h="222">
                    <a:moveTo>
                      <a:pt x="124" y="58"/>
                    </a:moveTo>
                    <a:lnTo>
                      <a:pt x="116" y="17"/>
                    </a:lnTo>
                    <a:lnTo>
                      <a:pt x="60" y="0"/>
                    </a:lnTo>
                    <a:lnTo>
                      <a:pt x="17" y="27"/>
                    </a:lnTo>
                    <a:lnTo>
                      <a:pt x="0" y="81"/>
                    </a:lnTo>
                    <a:lnTo>
                      <a:pt x="21" y="134"/>
                    </a:lnTo>
                    <a:lnTo>
                      <a:pt x="60" y="180"/>
                    </a:lnTo>
                    <a:lnTo>
                      <a:pt x="85" y="222"/>
                    </a:lnTo>
                    <a:lnTo>
                      <a:pt x="93" y="195"/>
                    </a:lnTo>
                    <a:lnTo>
                      <a:pt x="83" y="149"/>
                    </a:lnTo>
                    <a:lnTo>
                      <a:pt x="43" y="133"/>
                    </a:lnTo>
                    <a:lnTo>
                      <a:pt x="79" y="132"/>
                    </a:lnTo>
                    <a:lnTo>
                      <a:pt x="70" y="95"/>
                    </a:lnTo>
                    <a:lnTo>
                      <a:pt x="22" y="93"/>
                    </a:lnTo>
                    <a:lnTo>
                      <a:pt x="46" y="79"/>
                    </a:lnTo>
                    <a:lnTo>
                      <a:pt x="79" y="81"/>
                    </a:lnTo>
                    <a:lnTo>
                      <a:pt x="96" y="149"/>
                    </a:lnTo>
                    <a:lnTo>
                      <a:pt x="135" y="132"/>
                    </a:lnTo>
                    <a:lnTo>
                      <a:pt x="105" y="68"/>
                    </a:lnTo>
                    <a:lnTo>
                      <a:pt x="70" y="45"/>
                    </a:lnTo>
                    <a:lnTo>
                      <a:pt x="94" y="35"/>
                    </a:lnTo>
                    <a:lnTo>
                      <a:pt x="143" y="106"/>
                    </a:lnTo>
                    <a:lnTo>
                      <a:pt x="155" y="68"/>
                    </a:lnTo>
                    <a:lnTo>
                      <a:pt x="124" y="58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89" name="Freeform 164"/>
              <p:cNvSpPr>
                <a:spLocks/>
              </p:cNvSpPr>
              <p:nvPr/>
            </p:nvSpPr>
            <p:spPr bwMode="auto">
              <a:xfrm>
                <a:off x="2703838" y="3144685"/>
                <a:ext cx="116630" cy="291360"/>
              </a:xfrm>
              <a:custGeom>
                <a:avLst/>
                <a:gdLst/>
                <a:ahLst/>
                <a:cxnLst>
                  <a:cxn ang="0">
                    <a:pos x="122" y="84"/>
                  </a:cxn>
                  <a:cxn ang="0">
                    <a:pos x="146" y="51"/>
                  </a:cxn>
                  <a:cxn ang="0">
                    <a:pos x="139" y="7"/>
                  </a:cxn>
                  <a:cxn ang="0">
                    <a:pos x="84" y="0"/>
                  </a:cxn>
                  <a:cxn ang="0">
                    <a:pos x="36" y="67"/>
                  </a:cxn>
                  <a:cxn ang="0">
                    <a:pos x="22" y="131"/>
                  </a:cxn>
                  <a:cxn ang="0">
                    <a:pos x="21" y="187"/>
                  </a:cxn>
                  <a:cxn ang="0">
                    <a:pos x="17" y="241"/>
                  </a:cxn>
                  <a:cxn ang="0">
                    <a:pos x="0" y="306"/>
                  </a:cxn>
                  <a:cxn ang="0">
                    <a:pos x="34" y="273"/>
                  </a:cxn>
                  <a:cxn ang="0">
                    <a:pos x="76" y="238"/>
                  </a:cxn>
                  <a:cxn ang="0">
                    <a:pos x="86" y="176"/>
                  </a:cxn>
                  <a:cxn ang="0">
                    <a:pos x="40" y="192"/>
                  </a:cxn>
                  <a:cxn ang="0">
                    <a:pos x="74" y="161"/>
                  </a:cxn>
                  <a:cxn ang="0">
                    <a:pos x="62" y="134"/>
                  </a:cxn>
                  <a:cxn ang="0">
                    <a:pos x="33" y="138"/>
                  </a:cxn>
                  <a:cxn ang="0">
                    <a:pos x="61" y="116"/>
                  </a:cxn>
                  <a:cxn ang="0">
                    <a:pos x="59" y="78"/>
                  </a:cxn>
                  <a:cxn ang="0">
                    <a:pos x="67" y="129"/>
                  </a:cxn>
                  <a:cxn ang="0">
                    <a:pos x="76" y="100"/>
                  </a:cxn>
                  <a:cxn ang="0">
                    <a:pos x="87" y="63"/>
                  </a:cxn>
                  <a:cxn ang="0">
                    <a:pos x="86" y="111"/>
                  </a:cxn>
                  <a:cxn ang="0">
                    <a:pos x="92" y="147"/>
                  </a:cxn>
                  <a:cxn ang="0">
                    <a:pos x="101" y="191"/>
                  </a:cxn>
                  <a:cxn ang="0">
                    <a:pos x="124" y="120"/>
                  </a:cxn>
                  <a:cxn ang="0">
                    <a:pos x="116" y="189"/>
                  </a:cxn>
                  <a:cxn ang="0">
                    <a:pos x="138" y="161"/>
                  </a:cxn>
                  <a:cxn ang="0">
                    <a:pos x="154" y="112"/>
                  </a:cxn>
                  <a:cxn ang="0">
                    <a:pos x="155" y="77"/>
                  </a:cxn>
                  <a:cxn ang="0">
                    <a:pos x="122" y="84"/>
                  </a:cxn>
                </a:cxnLst>
                <a:rect l="0" t="0" r="r" b="b"/>
                <a:pathLst>
                  <a:path w="155" h="306">
                    <a:moveTo>
                      <a:pt x="122" y="84"/>
                    </a:moveTo>
                    <a:lnTo>
                      <a:pt x="146" y="51"/>
                    </a:lnTo>
                    <a:lnTo>
                      <a:pt x="139" y="7"/>
                    </a:lnTo>
                    <a:lnTo>
                      <a:pt x="84" y="0"/>
                    </a:lnTo>
                    <a:lnTo>
                      <a:pt x="36" y="67"/>
                    </a:lnTo>
                    <a:lnTo>
                      <a:pt x="22" y="131"/>
                    </a:lnTo>
                    <a:lnTo>
                      <a:pt x="21" y="187"/>
                    </a:lnTo>
                    <a:lnTo>
                      <a:pt x="17" y="241"/>
                    </a:lnTo>
                    <a:lnTo>
                      <a:pt x="0" y="306"/>
                    </a:lnTo>
                    <a:lnTo>
                      <a:pt x="34" y="273"/>
                    </a:lnTo>
                    <a:lnTo>
                      <a:pt x="76" y="238"/>
                    </a:lnTo>
                    <a:lnTo>
                      <a:pt x="86" y="176"/>
                    </a:lnTo>
                    <a:lnTo>
                      <a:pt x="40" y="192"/>
                    </a:lnTo>
                    <a:lnTo>
                      <a:pt x="74" y="161"/>
                    </a:lnTo>
                    <a:lnTo>
                      <a:pt x="62" y="134"/>
                    </a:lnTo>
                    <a:lnTo>
                      <a:pt x="33" y="138"/>
                    </a:lnTo>
                    <a:lnTo>
                      <a:pt x="61" y="116"/>
                    </a:lnTo>
                    <a:lnTo>
                      <a:pt x="59" y="78"/>
                    </a:lnTo>
                    <a:lnTo>
                      <a:pt x="67" y="129"/>
                    </a:lnTo>
                    <a:lnTo>
                      <a:pt x="76" y="100"/>
                    </a:lnTo>
                    <a:lnTo>
                      <a:pt x="87" y="63"/>
                    </a:lnTo>
                    <a:lnTo>
                      <a:pt x="86" y="111"/>
                    </a:lnTo>
                    <a:lnTo>
                      <a:pt x="92" y="147"/>
                    </a:lnTo>
                    <a:lnTo>
                      <a:pt x="101" y="191"/>
                    </a:lnTo>
                    <a:lnTo>
                      <a:pt x="124" y="120"/>
                    </a:lnTo>
                    <a:lnTo>
                      <a:pt x="116" y="189"/>
                    </a:lnTo>
                    <a:lnTo>
                      <a:pt x="138" y="161"/>
                    </a:lnTo>
                    <a:lnTo>
                      <a:pt x="154" y="112"/>
                    </a:lnTo>
                    <a:lnTo>
                      <a:pt x="155" y="77"/>
                    </a:lnTo>
                    <a:lnTo>
                      <a:pt x="122" y="84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90" name="Freeform 165"/>
              <p:cNvSpPr>
                <a:spLocks/>
              </p:cNvSpPr>
              <p:nvPr/>
            </p:nvSpPr>
            <p:spPr bwMode="auto">
              <a:xfrm>
                <a:off x="2898222" y="2660346"/>
                <a:ext cx="136069" cy="346227"/>
              </a:xfrm>
              <a:custGeom>
                <a:avLst/>
                <a:gdLst/>
                <a:ahLst/>
                <a:cxnLst>
                  <a:cxn ang="0">
                    <a:pos x="74" y="0"/>
                  </a:cxn>
                  <a:cxn ang="0">
                    <a:pos x="55" y="81"/>
                  </a:cxn>
                  <a:cxn ang="0">
                    <a:pos x="78" y="66"/>
                  </a:cxn>
                  <a:cxn ang="0">
                    <a:pos x="97" y="39"/>
                  </a:cxn>
                  <a:cxn ang="0">
                    <a:pos x="77" y="91"/>
                  </a:cxn>
                  <a:cxn ang="0">
                    <a:pos x="56" y="110"/>
                  </a:cxn>
                  <a:cxn ang="0">
                    <a:pos x="51" y="151"/>
                  </a:cxn>
                  <a:cxn ang="0">
                    <a:pos x="43" y="232"/>
                  </a:cxn>
                  <a:cxn ang="0">
                    <a:pos x="61" y="209"/>
                  </a:cxn>
                  <a:cxn ang="0">
                    <a:pos x="75" y="178"/>
                  </a:cxn>
                  <a:cxn ang="0">
                    <a:pos x="90" y="132"/>
                  </a:cxn>
                  <a:cxn ang="0">
                    <a:pos x="86" y="174"/>
                  </a:cxn>
                  <a:cxn ang="0">
                    <a:pos x="113" y="150"/>
                  </a:cxn>
                  <a:cxn ang="0">
                    <a:pos x="127" y="107"/>
                  </a:cxn>
                  <a:cxn ang="0">
                    <a:pos x="121" y="156"/>
                  </a:cxn>
                  <a:cxn ang="0">
                    <a:pos x="150" y="135"/>
                  </a:cxn>
                  <a:cxn ang="0">
                    <a:pos x="128" y="168"/>
                  </a:cxn>
                  <a:cxn ang="0">
                    <a:pos x="98" y="185"/>
                  </a:cxn>
                  <a:cxn ang="0">
                    <a:pos x="142" y="177"/>
                  </a:cxn>
                  <a:cxn ang="0">
                    <a:pos x="100" y="200"/>
                  </a:cxn>
                  <a:cxn ang="0">
                    <a:pos x="65" y="221"/>
                  </a:cxn>
                  <a:cxn ang="0">
                    <a:pos x="39" y="256"/>
                  </a:cxn>
                  <a:cxn ang="0">
                    <a:pos x="24" y="292"/>
                  </a:cxn>
                  <a:cxn ang="0">
                    <a:pos x="8" y="341"/>
                  </a:cxn>
                  <a:cxn ang="0">
                    <a:pos x="0" y="367"/>
                  </a:cxn>
                  <a:cxn ang="0">
                    <a:pos x="29" y="355"/>
                  </a:cxn>
                  <a:cxn ang="0">
                    <a:pos x="63" y="347"/>
                  </a:cxn>
                  <a:cxn ang="0">
                    <a:pos x="100" y="348"/>
                  </a:cxn>
                  <a:cxn ang="0">
                    <a:pos x="133" y="311"/>
                  </a:cxn>
                  <a:cxn ang="0">
                    <a:pos x="169" y="208"/>
                  </a:cxn>
                  <a:cxn ang="0">
                    <a:pos x="183" y="133"/>
                  </a:cxn>
                  <a:cxn ang="0">
                    <a:pos x="145" y="59"/>
                  </a:cxn>
                  <a:cxn ang="0">
                    <a:pos x="114" y="99"/>
                  </a:cxn>
                  <a:cxn ang="0">
                    <a:pos x="124" y="56"/>
                  </a:cxn>
                  <a:cxn ang="0">
                    <a:pos x="104" y="31"/>
                  </a:cxn>
                  <a:cxn ang="0">
                    <a:pos x="74" y="0"/>
                  </a:cxn>
                </a:cxnLst>
                <a:rect l="0" t="0" r="r" b="b"/>
                <a:pathLst>
                  <a:path w="183" h="367">
                    <a:moveTo>
                      <a:pt x="74" y="0"/>
                    </a:moveTo>
                    <a:lnTo>
                      <a:pt x="55" y="81"/>
                    </a:lnTo>
                    <a:lnTo>
                      <a:pt x="78" y="66"/>
                    </a:lnTo>
                    <a:lnTo>
                      <a:pt x="97" y="39"/>
                    </a:lnTo>
                    <a:lnTo>
                      <a:pt x="77" y="91"/>
                    </a:lnTo>
                    <a:lnTo>
                      <a:pt x="56" y="110"/>
                    </a:lnTo>
                    <a:lnTo>
                      <a:pt x="51" y="151"/>
                    </a:lnTo>
                    <a:lnTo>
                      <a:pt x="43" y="232"/>
                    </a:lnTo>
                    <a:lnTo>
                      <a:pt x="61" y="209"/>
                    </a:lnTo>
                    <a:lnTo>
                      <a:pt x="75" y="178"/>
                    </a:lnTo>
                    <a:lnTo>
                      <a:pt x="90" y="132"/>
                    </a:lnTo>
                    <a:lnTo>
                      <a:pt x="86" y="174"/>
                    </a:lnTo>
                    <a:lnTo>
                      <a:pt x="113" y="150"/>
                    </a:lnTo>
                    <a:lnTo>
                      <a:pt x="127" y="107"/>
                    </a:lnTo>
                    <a:lnTo>
                      <a:pt x="121" y="156"/>
                    </a:lnTo>
                    <a:lnTo>
                      <a:pt x="150" y="135"/>
                    </a:lnTo>
                    <a:lnTo>
                      <a:pt x="128" y="168"/>
                    </a:lnTo>
                    <a:lnTo>
                      <a:pt x="98" y="185"/>
                    </a:lnTo>
                    <a:lnTo>
                      <a:pt x="142" y="177"/>
                    </a:lnTo>
                    <a:lnTo>
                      <a:pt x="100" y="200"/>
                    </a:lnTo>
                    <a:lnTo>
                      <a:pt x="65" y="221"/>
                    </a:lnTo>
                    <a:lnTo>
                      <a:pt x="39" y="256"/>
                    </a:lnTo>
                    <a:lnTo>
                      <a:pt x="24" y="292"/>
                    </a:lnTo>
                    <a:lnTo>
                      <a:pt x="8" y="341"/>
                    </a:lnTo>
                    <a:lnTo>
                      <a:pt x="0" y="367"/>
                    </a:lnTo>
                    <a:lnTo>
                      <a:pt x="29" y="355"/>
                    </a:lnTo>
                    <a:lnTo>
                      <a:pt x="63" y="347"/>
                    </a:lnTo>
                    <a:lnTo>
                      <a:pt x="100" y="348"/>
                    </a:lnTo>
                    <a:lnTo>
                      <a:pt x="133" y="311"/>
                    </a:lnTo>
                    <a:lnTo>
                      <a:pt x="169" y="208"/>
                    </a:lnTo>
                    <a:lnTo>
                      <a:pt x="183" y="133"/>
                    </a:lnTo>
                    <a:lnTo>
                      <a:pt x="145" y="59"/>
                    </a:lnTo>
                    <a:lnTo>
                      <a:pt x="114" y="99"/>
                    </a:lnTo>
                    <a:lnTo>
                      <a:pt x="124" y="56"/>
                    </a:lnTo>
                    <a:lnTo>
                      <a:pt x="104" y="31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rgbClr val="007F7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91" name="Freeform 166"/>
              <p:cNvSpPr>
                <a:spLocks/>
              </p:cNvSpPr>
              <p:nvPr/>
            </p:nvSpPr>
            <p:spPr bwMode="auto">
              <a:xfrm>
                <a:off x="2833926" y="3033059"/>
                <a:ext cx="107659" cy="132436"/>
              </a:xfrm>
              <a:custGeom>
                <a:avLst/>
                <a:gdLst/>
                <a:ahLst/>
                <a:cxnLst>
                  <a:cxn ang="0">
                    <a:pos x="145" y="0"/>
                  </a:cxn>
                  <a:cxn ang="0">
                    <a:pos x="99" y="0"/>
                  </a:cxn>
                  <a:cxn ang="0">
                    <a:pos x="70" y="20"/>
                  </a:cxn>
                  <a:cxn ang="0">
                    <a:pos x="94" y="35"/>
                  </a:cxn>
                  <a:cxn ang="0">
                    <a:pos x="70" y="45"/>
                  </a:cxn>
                  <a:cxn ang="0">
                    <a:pos x="31" y="54"/>
                  </a:cxn>
                  <a:cxn ang="0">
                    <a:pos x="10" y="88"/>
                  </a:cxn>
                  <a:cxn ang="0">
                    <a:pos x="61" y="78"/>
                  </a:cxn>
                  <a:cxn ang="0">
                    <a:pos x="12" y="99"/>
                  </a:cxn>
                  <a:cxn ang="0">
                    <a:pos x="0" y="138"/>
                  </a:cxn>
                  <a:cxn ang="0">
                    <a:pos x="53" y="141"/>
                  </a:cxn>
                  <a:cxn ang="0">
                    <a:pos x="94" y="114"/>
                  </a:cxn>
                  <a:cxn ang="0">
                    <a:pos x="113" y="66"/>
                  </a:cxn>
                  <a:cxn ang="0">
                    <a:pos x="64" y="83"/>
                  </a:cxn>
                  <a:cxn ang="0">
                    <a:pos x="85" y="53"/>
                  </a:cxn>
                  <a:cxn ang="0">
                    <a:pos x="128" y="42"/>
                  </a:cxn>
                  <a:cxn ang="0">
                    <a:pos x="131" y="36"/>
                  </a:cxn>
                  <a:cxn ang="0">
                    <a:pos x="137" y="22"/>
                  </a:cxn>
                  <a:cxn ang="0">
                    <a:pos x="144" y="8"/>
                  </a:cxn>
                  <a:cxn ang="0">
                    <a:pos x="145" y="0"/>
                  </a:cxn>
                </a:cxnLst>
                <a:rect l="0" t="0" r="r" b="b"/>
                <a:pathLst>
                  <a:path w="145" h="141">
                    <a:moveTo>
                      <a:pt x="145" y="0"/>
                    </a:moveTo>
                    <a:lnTo>
                      <a:pt x="99" y="0"/>
                    </a:lnTo>
                    <a:lnTo>
                      <a:pt x="70" y="20"/>
                    </a:lnTo>
                    <a:lnTo>
                      <a:pt x="94" y="35"/>
                    </a:lnTo>
                    <a:lnTo>
                      <a:pt x="70" y="45"/>
                    </a:lnTo>
                    <a:lnTo>
                      <a:pt x="31" y="54"/>
                    </a:lnTo>
                    <a:lnTo>
                      <a:pt x="10" y="88"/>
                    </a:lnTo>
                    <a:lnTo>
                      <a:pt x="61" y="78"/>
                    </a:lnTo>
                    <a:lnTo>
                      <a:pt x="12" y="99"/>
                    </a:lnTo>
                    <a:lnTo>
                      <a:pt x="0" y="138"/>
                    </a:lnTo>
                    <a:lnTo>
                      <a:pt x="53" y="141"/>
                    </a:lnTo>
                    <a:lnTo>
                      <a:pt x="94" y="114"/>
                    </a:lnTo>
                    <a:lnTo>
                      <a:pt x="113" y="66"/>
                    </a:lnTo>
                    <a:lnTo>
                      <a:pt x="64" y="83"/>
                    </a:lnTo>
                    <a:lnTo>
                      <a:pt x="85" y="53"/>
                    </a:lnTo>
                    <a:lnTo>
                      <a:pt x="128" y="42"/>
                    </a:lnTo>
                    <a:lnTo>
                      <a:pt x="131" y="36"/>
                    </a:lnTo>
                    <a:lnTo>
                      <a:pt x="137" y="22"/>
                    </a:lnTo>
                    <a:lnTo>
                      <a:pt x="144" y="8"/>
                    </a:lnTo>
                    <a:lnTo>
                      <a:pt x="145" y="0"/>
                    </a:lnTo>
                    <a:close/>
                  </a:path>
                </a:pathLst>
              </a:custGeom>
              <a:solidFill>
                <a:srgbClr val="007F7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92" name="Freeform 167"/>
              <p:cNvSpPr>
                <a:spLocks/>
              </p:cNvSpPr>
              <p:nvPr/>
            </p:nvSpPr>
            <p:spPr bwMode="auto">
              <a:xfrm>
                <a:off x="2560293" y="2607371"/>
                <a:ext cx="182422" cy="5505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5" y="44"/>
                  </a:cxn>
                  <a:cxn ang="0">
                    <a:pos x="153" y="46"/>
                  </a:cxn>
                  <a:cxn ang="0">
                    <a:pos x="183" y="82"/>
                  </a:cxn>
                  <a:cxn ang="0">
                    <a:pos x="170" y="120"/>
                  </a:cxn>
                  <a:cxn ang="0">
                    <a:pos x="130" y="101"/>
                  </a:cxn>
                  <a:cxn ang="0">
                    <a:pos x="137" y="145"/>
                  </a:cxn>
                  <a:cxn ang="0">
                    <a:pos x="193" y="178"/>
                  </a:cxn>
                  <a:cxn ang="0">
                    <a:pos x="178" y="226"/>
                  </a:cxn>
                  <a:cxn ang="0">
                    <a:pos x="132" y="190"/>
                  </a:cxn>
                  <a:cxn ang="0">
                    <a:pos x="186" y="265"/>
                  </a:cxn>
                  <a:cxn ang="0">
                    <a:pos x="169" y="301"/>
                  </a:cxn>
                  <a:cxn ang="0">
                    <a:pos x="121" y="290"/>
                  </a:cxn>
                  <a:cxn ang="0">
                    <a:pos x="157" y="355"/>
                  </a:cxn>
                  <a:cxn ang="0">
                    <a:pos x="202" y="374"/>
                  </a:cxn>
                  <a:cxn ang="0">
                    <a:pos x="243" y="460"/>
                  </a:cxn>
                  <a:cxn ang="0">
                    <a:pos x="224" y="532"/>
                  </a:cxn>
                  <a:cxn ang="0">
                    <a:pos x="199" y="580"/>
                  </a:cxn>
                  <a:cxn ang="0">
                    <a:pos x="152" y="582"/>
                  </a:cxn>
                  <a:cxn ang="0">
                    <a:pos x="92" y="541"/>
                  </a:cxn>
                  <a:cxn ang="0">
                    <a:pos x="104" y="503"/>
                  </a:cxn>
                  <a:cxn ang="0">
                    <a:pos x="157" y="547"/>
                  </a:cxn>
                  <a:cxn ang="0">
                    <a:pos x="127" y="495"/>
                  </a:cxn>
                  <a:cxn ang="0">
                    <a:pos x="108" y="442"/>
                  </a:cxn>
                  <a:cxn ang="0">
                    <a:pos x="152" y="451"/>
                  </a:cxn>
                  <a:cxn ang="0">
                    <a:pos x="191" y="443"/>
                  </a:cxn>
                  <a:cxn ang="0">
                    <a:pos x="142" y="433"/>
                  </a:cxn>
                  <a:cxn ang="0">
                    <a:pos x="165" y="394"/>
                  </a:cxn>
                  <a:cxn ang="0">
                    <a:pos x="102" y="415"/>
                  </a:cxn>
                  <a:cxn ang="0">
                    <a:pos x="96" y="366"/>
                  </a:cxn>
                  <a:cxn ang="0">
                    <a:pos x="92" y="250"/>
                  </a:cxn>
                  <a:cxn ang="0">
                    <a:pos x="88" y="213"/>
                  </a:cxn>
                  <a:cxn ang="0">
                    <a:pos x="116" y="242"/>
                  </a:cxn>
                  <a:cxn ang="0">
                    <a:pos x="110" y="178"/>
                  </a:cxn>
                  <a:cxn ang="0">
                    <a:pos x="49" y="142"/>
                  </a:cxn>
                  <a:cxn ang="0">
                    <a:pos x="85" y="144"/>
                  </a:cxn>
                  <a:cxn ang="0">
                    <a:pos x="95" y="110"/>
                  </a:cxn>
                  <a:cxn ang="0">
                    <a:pos x="47" y="85"/>
                  </a:cxn>
                  <a:cxn ang="0">
                    <a:pos x="21" y="36"/>
                  </a:cxn>
                  <a:cxn ang="0">
                    <a:pos x="0" y="0"/>
                  </a:cxn>
                </a:cxnLst>
                <a:rect l="0" t="0" r="r" b="b"/>
                <a:pathLst>
                  <a:path w="243" h="582">
                    <a:moveTo>
                      <a:pt x="0" y="0"/>
                    </a:moveTo>
                    <a:lnTo>
                      <a:pt x="65" y="44"/>
                    </a:lnTo>
                    <a:lnTo>
                      <a:pt x="153" y="46"/>
                    </a:lnTo>
                    <a:lnTo>
                      <a:pt x="183" y="82"/>
                    </a:lnTo>
                    <a:lnTo>
                      <a:pt x="170" y="120"/>
                    </a:lnTo>
                    <a:lnTo>
                      <a:pt x="130" y="101"/>
                    </a:lnTo>
                    <a:lnTo>
                      <a:pt x="137" y="145"/>
                    </a:lnTo>
                    <a:lnTo>
                      <a:pt x="193" y="178"/>
                    </a:lnTo>
                    <a:lnTo>
                      <a:pt x="178" y="226"/>
                    </a:lnTo>
                    <a:lnTo>
                      <a:pt x="132" y="190"/>
                    </a:lnTo>
                    <a:lnTo>
                      <a:pt x="186" y="265"/>
                    </a:lnTo>
                    <a:lnTo>
                      <a:pt x="169" y="301"/>
                    </a:lnTo>
                    <a:lnTo>
                      <a:pt x="121" y="290"/>
                    </a:lnTo>
                    <a:lnTo>
                      <a:pt x="157" y="355"/>
                    </a:lnTo>
                    <a:lnTo>
                      <a:pt x="202" y="374"/>
                    </a:lnTo>
                    <a:lnTo>
                      <a:pt x="243" y="460"/>
                    </a:lnTo>
                    <a:lnTo>
                      <a:pt x="224" y="532"/>
                    </a:lnTo>
                    <a:lnTo>
                      <a:pt x="199" y="580"/>
                    </a:lnTo>
                    <a:lnTo>
                      <a:pt x="152" y="582"/>
                    </a:lnTo>
                    <a:lnTo>
                      <a:pt x="92" y="541"/>
                    </a:lnTo>
                    <a:lnTo>
                      <a:pt x="104" y="503"/>
                    </a:lnTo>
                    <a:lnTo>
                      <a:pt x="157" y="547"/>
                    </a:lnTo>
                    <a:lnTo>
                      <a:pt x="127" y="495"/>
                    </a:lnTo>
                    <a:lnTo>
                      <a:pt x="108" y="442"/>
                    </a:lnTo>
                    <a:lnTo>
                      <a:pt x="152" y="451"/>
                    </a:lnTo>
                    <a:lnTo>
                      <a:pt x="191" y="443"/>
                    </a:lnTo>
                    <a:lnTo>
                      <a:pt x="142" y="433"/>
                    </a:lnTo>
                    <a:lnTo>
                      <a:pt x="165" y="394"/>
                    </a:lnTo>
                    <a:lnTo>
                      <a:pt x="102" y="415"/>
                    </a:lnTo>
                    <a:lnTo>
                      <a:pt x="96" y="366"/>
                    </a:lnTo>
                    <a:lnTo>
                      <a:pt x="92" y="250"/>
                    </a:lnTo>
                    <a:lnTo>
                      <a:pt x="88" y="213"/>
                    </a:lnTo>
                    <a:lnTo>
                      <a:pt x="116" y="242"/>
                    </a:lnTo>
                    <a:lnTo>
                      <a:pt x="110" y="178"/>
                    </a:lnTo>
                    <a:lnTo>
                      <a:pt x="49" y="142"/>
                    </a:lnTo>
                    <a:lnTo>
                      <a:pt x="85" y="144"/>
                    </a:lnTo>
                    <a:lnTo>
                      <a:pt x="95" y="110"/>
                    </a:lnTo>
                    <a:lnTo>
                      <a:pt x="47" y="85"/>
                    </a:lnTo>
                    <a:lnTo>
                      <a:pt x="21" y="3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B2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93" name="Freeform 168"/>
              <p:cNvSpPr>
                <a:spLocks/>
              </p:cNvSpPr>
              <p:nvPr/>
            </p:nvSpPr>
            <p:spPr bwMode="auto">
              <a:xfrm>
                <a:off x="2518426" y="2596020"/>
                <a:ext cx="73268" cy="289469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24" y="88"/>
                  </a:cxn>
                  <a:cxn ang="0">
                    <a:pos x="0" y="148"/>
                  </a:cxn>
                  <a:cxn ang="0">
                    <a:pos x="1" y="226"/>
                  </a:cxn>
                  <a:cxn ang="0">
                    <a:pos x="31" y="293"/>
                  </a:cxn>
                  <a:cxn ang="0">
                    <a:pos x="93" y="308"/>
                  </a:cxn>
                  <a:cxn ang="0">
                    <a:pos x="98" y="278"/>
                  </a:cxn>
                  <a:cxn ang="0">
                    <a:pos x="65" y="267"/>
                  </a:cxn>
                  <a:cxn ang="0">
                    <a:pos x="29" y="251"/>
                  </a:cxn>
                  <a:cxn ang="0">
                    <a:pos x="76" y="250"/>
                  </a:cxn>
                  <a:cxn ang="0">
                    <a:pos x="88" y="228"/>
                  </a:cxn>
                  <a:cxn ang="0">
                    <a:pos x="88" y="166"/>
                  </a:cxn>
                  <a:cxn ang="0">
                    <a:pos x="43" y="209"/>
                  </a:cxn>
                  <a:cxn ang="0">
                    <a:pos x="64" y="174"/>
                  </a:cxn>
                  <a:cxn ang="0">
                    <a:pos x="68" y="128"/>
                  </a:cxn>
                  <a:cxn ang="0">
                    <a:pos x="52" y="50"/>
                  </a:cxn>
                  <a:cxn ang="0">
                    <a:pos x="27" y="0"/>
                  </a:cxn>
                </a:cxnLst>
                <a:rect l="0" t="0" r="r" b="b"/>
                <a:pathLst>
                  <a:path w="98" h="308">
                    <a:moveTo>
                      <a:pt x="27" y="0"/>
                    </a:moveTo>
                    <a:lnTo>
                      <a:pt x="24" y="88"/>
                    </a:lnTo>
                    <a:lnTo>
                      <a:pt x="0" y="148"/>
                    </a:lnTo>
                    <a:lnTo>
                      <a:pt x="1" y="226"/>
                    </a:lnTo>
                    <a:lnTo>
                      <a:pt x="31" y="293"/>
                    </a:lnTo>
                    <a:lnTo>
                      <a:pt x="93" y="308"/>
                    </a:lnTo>
                    <a:lnTo>
                      <a:pt x="98" y="278"/>
                    </a:lnTo>
                    <a:lnTo>
                      <a:pt x="65" y="267"/>
                    </a:lnTo>
                    <a:lnTo>
                      <a:pt x="29" y="251"/>
                    </a:lnTo>
                    <a:lnTo>
                      <a:pt x="76" y="250"/>
                    </a:lnTo>
                    <a:lnTo>
                      <a:pt x="88" y="228"/>
                    </a:lnTo>
                    <a:lnTo>
                      <a:pt x="88" y="166"/>
                    </a:lnTo>
                    <a:lnTo>
                      <a:pt x="43" y="209"/>
                    </a:lnTo>
                    <a:lnTo>
                      <a:pt x="64" y="174"/>
                    </a:lnTo>
                    <a:lnTo>
                      <a:pt x="68" y="128"/>
                    </a:lnTo>
                    <a:lnTo>
                      <a:pt x="52" y="50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94" name="Freeform 169"/>
              <p:cNvSpPr>
                <a:spLocks/>
              </p:cNvSpPr>
              <p:nvPr/>
            </p:nvSpPr>
            <p:spPr bwMode="auto">
              <a:xfrm>
                <a:off x="2546836" y="2864676"/>
                <a:ext cx="67287" cy="306495"/>
              </a:xfrm>
              <a:custGeom>
                <a:avLst/>
                <a:gdLst/>
                <a:ahLst/>
                <a:cxnLst>
                  <a:cxn ang="0">
                    <a:pos x="65" y="40"/>
                  </a:cxn>
                  <a:cxn ang="0">
                    <a:pos x="62" y="97"/>
                  </a:cxn>
                  <a:cxn ang="0">
                    <a:pos x="23" y="142"/>
                  </a:cxn>
                  <a:cxn ang="0">
                    <a:pos x="9" y="184"/>
                  </a:cxn>
                  <a:cxn ang="0">
                    <a:pos x="0" y="244"/>
                  </a:cxn>
                  <a:cxn ang="0">
                    <a:pos x="34" y="269"/>
                  </a:cxn>
                  <a:cxn ang="0">
                    <a:pos x="68" y="322"/>
                  </a:cxn>
                  <a:cxn ang="0">
                    <a:pos x="75" y="236"/>
                  </a:cxn>
                  <a:cxn ang="0">
                    <a:pos x="44" y="205"/>
                  </a:cxn>
                  <a:cxn ang="0">
                    <a:pos x="76" y="215"/>
                  </a:cxn>
                  <a:cxn ang="0">
                    <a:pos x="85" y="188"/>
                  </a:cxn>
                  <a:cxn ang="0">
                    <a:pos x="83" y="145"/>
                  </a:cxn>
                  <a:cxn ang="0">
                    <a:pos x="46" y="165"/>
                  </a:cxn>
                  <a:cxn ang="0">
                    <a:pos x="80" y="123"/>
                  </a:cxn>
                  <a:cxn ang="0">
                    <a:pos x="90" y="75"/>
                  </a:cxn>
                  <a:cxn ang="0">
                    <a:pos x="83" y="0"/>
                  </a:cxn>
                  <a:cxn ang="0">
                    <a:pos x="65" y="40"/>
                  </a:cxn>
                </a:cxnLst>
                <a:rect l="0" t="0" r="r" b="b"/>
                <a:pathLst>
                  <a:path w="90" h="322">
                    <a:moveTo>
                      <a:pt x="65" y="40"/>
                    </a:moveTo>
                    <a:lnTo>
                      <a:pt x="62" y="97"/>
                    </a:lnTo>
                    <a:lnTo>
                      <a:pt x="23" y="142"/>
                    </a:lnTo>
                    <a:lnTo>
                      <a:pt x="9" y="184"/>
                    </a:lnTo>
                    <a:lnTo>
                      <a:pt x="0" y="244"/>
                    </a:lnTo>
                    <a:lnTo>
                      <a:pt x="34" y="269"/>
                    </a:lnTo>
                    <a:lnTo>
                      <a:pt x="68" y="322"/>
                    </a:lnTo>
                    <a:lnTo>
                      <a:pt x="75" y="236"/>
                    </a:lnTo>
                    <a:lnTo>
                      <a:pt x="44" y="205"/>
                    </a:lnTo>
                    <a:lnTo>
                      <a:pt x="76" y="215"/>
                    </a:lnTo>
                    <a:lnTo>
                      <a:pt x="85" y="188"/>
                    </a:lnTo>
                    <a:lnTo>
                      <a:pt x="83" y="145"/>
                    </a:lnTo>
                    <a:lnTo>
                      <a:pt x="46" y="165"/>
                    </a:lnTo>
                    <a:lnTo>
                      <a:pt x="80" y="123"/>
                    </a:lnTo>
                    <a:lnTo>
                      <a:pt x="90" y="75"/>
                    </a:lnTo>
                    <a:lnTo>
                      <a:pt x="83" y="0"/>
                    </a:lnTo>
                    <a:lnTo>
                      <a:pt x="65" y="4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95" name="Freeform 170"/>
              <p:cNvSpPr>
                <a:spLocks/>
              </p:cNvSpPr>
              <p:nvPr/>
            </p:nvSpPr>
            <p:spPr bwMode="auto">
              <a:xfrm>
                <a:off x="2946070" y="2834405"/>
                <a:ext cx="234756" cy="262981"/>
              </a:xfrm>
              <a:custGeom>
                <a:avLst/>
                <a:gdLst/>
                <a:ahLst/>
                <a:cxnLst>
                  <a:cxn ang="0">
                    <a:pos x="314" y="0"/>
                  </a:cxn>
                  <a:cxn ang="0">
                    <a:pos x="241" y="3"/>
                  </a:cxn>
                  <a:cxn ang="0">
                    <a:pos x="167" y="41"/>
                  </a:cxn>
                  <a:cxn ang="0">
                    <a:pos x="144" y="81"/>
                  </a:cxn>
                  <a:cxn ang="0">
                    <a:pos x="124" y="147"/>
                  </a:cxn>
                  <a:cxn ang="0">
                    <a:pos x="72" y="177"/>
                  </a:cxn>
                  <a:cxn ang="0">
                    <a:pos x="11" y="221"/>
                  </a:cxn>
                  <a:cxn ang="0">
                    <a:pos x="0" y="274"/>
                  </a:cxn>
                  <a:cxn ang="0">
                    <a:pos x="56" y="276"/>
                  </a:cxn>
                  <a:cxn ang="0">
                    <a:pos x="31" y="258"/>
                  </a:cxn>
                  <a:cxn ang="0">
                    <a:pos x="84" y="237"/>
                  </a:cxn>
                  <a:cxn ang="0">
                    <a:pos x="112" y="212"/>
                  </a:cxn>
                  <a:cxn ang="0">
                    <a:pos x="144" y="164"/>
                  </a:cxn>
                  <a:cxn ang="0">
                    <a:pos x="190" y="132"/>
                  </a:cxn>
                  <a:cxn ang="0">
                    <a:pos x="160" y="96"/>
                  </a:cxn>
                  <a:cxn ang="0">
                    <a:pos x="208" y="107"/>
                  </a:cxn>
                  <a:cxn ang="0">
                    <a:pos x="222" y="64"/>
                  </a:cxn>
                  <a:cxn ang="0">
                    <a:pos x="253" y="64"/>
                  </a:cxn>
                  <a:cxn ang="0">
                    <a:pos x="300" y="42"/>
                  </a:cxn>
                  <a:cxn ang="0">
                    <a:pos x="314" y="0"/>
                  </a:cxn>
                </a:cxnLst>
                <a:rect l="0" t="0" r="r" b="b"/>
                <a:pathLst>
                  <a:path w="314" h="276">
                    <a:moveTo>
                      <a:pt x="314" y="0"/>
                    </a:moveTo>
                    <a:lnTo>
                      <a:pt x="241" y="3"/>
                    </a:lnTo>
                    <a:lnTo>
                      <a:pt x="167" y="41"/>
                    </a:lnTo>
                    <a:lnTo>
                      <a:pt x="144" y="81"/>
                    </a:lnTo>
                    <a:lnTo>
                      <a:pt x="124" y="147"/>
                    </a:lnTo>
                    <a:lnTo>
                      <a:pt x="72" y="177"/>
                    </a:lnTo>
                    <a:lnTo>
                      <a:pt x="11" y="221"/>
                    </a:lnTo>
                    <a:lnTo>
                      <a:pt x="0" y="274"/>
                    </a:lnTo>
                    <a:lnTo>
                      <a:pt x="56" y="276"/>
                    </a:lnTo>
                    <a:lnTo>
                      <a:pt x="31" y="258"/>
                    </a:lnTo>
                    <a:lnTo>
                      <a:pt x="84" y="237"/>
                    </a:lnTo>
                    <a:lnTo>
                      <a:pt x="112" y="212"/>
                    </a:lnTo>
                    <a:lnTo>
                      <a:pt x="144" y="164"/>
                    </a:lnTo>
                    <a:lnTo>
                      <a:pt x="190" y="132"/>
                    </a:lnTo>
                    <a:lnTo>
                      <a:pt x="160" y="96"/>
                    </a:lnTo>
                    <a:lnTo>
                      <a:pt x="208" y="107"/>
                    </a:lnTo>
                    <a:lnTo>
                      <a:pt x="222" y="64"/>
                    </a:lnTo>
                    <a:lnTo>
                      <a:pt x="253" y="64"/>
                    </a:lnTo>
                    <a:lnTo>
                      <a:pt x="300" y="42"/>
                    </a:lnTo>
                    <a:lnTo>
                      <a:pt x="314" y="0"/>
                    </a:lnTo>
                    <a:close/>
                  </a:path>
                </a:pathLst>
              </a:custGeom>
              <a:solidFill>
                <a:srgbClr val="2356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96" name="Freeform 171"/>
              <p:cNvSpPr>
                <a:spLocks/>
              </p:cNvSpPr>
              <p:nvPr/>
            </p:nvSpPr>
            <p:spPr bwMode="auto">
              <a:xfrm>
                <a:off x="2946070" y="3076574"/>
                <a:ext cx="167469" cy="143788"/>
              </a:xfrm>
              <a:custGeom>
                <a:avLst/>
                <a:gdLst/>
                <a:ahLst/>
                <a:cxnLst>
                  <a:cxn ang="0">
                    <a:pos x="115" y="10"/>
                  </a:cxn>
                  <a:cxn ang="0">
                    <a:pos x="201" y="0"/>
                  </a:cxn>
                  <a:cxn ang="0">
                    <a:pos x="222" y="65"/>
                  </a:cxn>
                  <a:cxn ang="0">
                    <a:pos x="200" y="114"/>
                  </a:cxn>
                  <a:cxn ang="0">
                    <a:pos x="153" y="151"/>
                  </a:cxn>
                  <a:cxn ang="0">
                    <a:pos x="106" y="152"/>
                  </a:cxn>
                  <a:cxn ang="0">
                    <a:pos x="35" y="146"/>
                  </a:cxn>
                  <a:cxn ang="0">
                    <a:pos x="98" y="113"/>
                  </a:cxn>
                  <a:cxn ang="0">
                    <a:pos x="155" y="126"/>
                  </a:cxn>
                  <a:cxn ang="0">
                    <a:pos x="194" y="103"/>
                  </a:cxn>
                  <a:cxn ang="0">
                    <a:pos x="140" y="111"/>
                  </a:cxn>
                  <a:cxn ang="0">
                    <a:pos x="84" y="93"/>
                  </a:cxn>
                  <a:cxn ang="0">
                    <a:pos x="139" y="64"/>
                  </a:cxn>
                  <a:cxn ang="0">
                    <a:pos x="186" y="48"/>
                  </a:cxn>
                  <a:cxn ang="0">
                    <a:pos x="109" y="60"/>
                  </a:cxn>
                  <a:cxn ang="0">
                    <a:pos x="72" y="64"/>
                  </a:cxn>
                  <a:cxn ang="0">
                    <a:pos x="40" y="99"/>
                  </a:cxn>
                  <a:cxn ang="0">
                    <a:pos x="0" y="127"/>
                  </a:cxn>
                  <a:cxn ang="0">
                    <a:pos x="23" y="89"/>
                  </a:cxn>
                  <a:cxn ang="0">
                    <a:pos x="70" y="37"/>
                  </a:cxn>
                  <a:cxn ang="0">
                    <a:pos x="115" y="10"/>
                  </a:cxn>
                </a:cxnLst>
                <a:rect l="0" t="0" r="r" b="b"/>
                <a:pathLst>
                  <a:path w="222" h="152">
                    <a:moveTo>
                      <a:pt x="115" y="10"/>
                    </a:moveTo>
                    <a:lnTo>
                      <a:pt x="201" y="0"/>
                    </a:lnTo>
                    <a:lnTo>
                      <a:pt x="222" y="65"/>
                    </a:lnTo>
                    <a:lnTo>
                      <a:pt x="200" y="114"/>
                    </a:lnTo>
                    <a:lnTo>
                      <a:pt x="153" y="151"/>
                    </a:lnTo>
                    <a:lnTo>
                      <a:pt x="106" y="152"/>
                    </a:lnTo>
                    <a:lnTo>
                      <a:pt x="35" y="146"/>
                    </a:lnTo>
                    <a:lnTo>
                      <a:pt x="98" y="113"/>
                    </a:lnTo>
                    <a:lnTo>
                      <a:pt x="155" y="126"/>
                    </a:lnTo>
                    <a:lnTo>
                      <a:pt x="194" y="103"/>
                    </a:lnTo>
                    <a:lnTo>
                      <a:pt x="140" y="111"/>
                    </a:lnTo>
                    <a:lnTo>
                      <a:pt x="84" y="93"/>
                    </a:lnTo>
                    <a:lnTo>
                      <a:pt x="139" y="64"/>
                    </a:lnTo>
                    <a:lnTo>
                      <a:pt x="186" y="48"/>
                    </a:lnTo>
                    <a:lnTo>
                      <a:pt x="109" y="60"/>
                    </a:lnTo>
                    <a:lnTo>
                      <a:pt x="72" y="64"/>
                    </a:lnTo>
                    <a:lnTo>
                      <a:pt x="40" y="99"/>
                    </a:lnTo>
                    <a:lnTo>
                      <a:pt x="0" y="127"/>
                    </a:lnTo>
                    <a:lnTo>
                      <a:pt x="23" y="89"/>
                    </a:lnTo>
                    <a:lnTo>
                      <a:pt x="70" y="37"/>
                    </a:lnTo>
                    <a:lnTo>
                      <a:pt x="115" y="10"/>
                    </a:lnTo>
                    <a:close/>
                  </a:path>
                </a:pathLst>
              </a:custGeom>
              <a:solidFill>
                <a:srgbClr val="2356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97" name="Freeform 172"/>
              <p:cNvSpPr>
                <a:spLocks/>
              </p:cNvSpPr>
              <p:nvPr/>
            </p:nvSpPr>
            <p:spPr bwMode="auto">
              <a:xfrm>
                <a:off x="2379367" y="2832513"/>
                <a:ext cx="263166" cy="879756"/>
              </a:xfrm>
              <a:custGeom>
                <a:avLst/>
                <a:gdLst/>
                <a:ahLst/>
                <a:cxnLst>
                  <a:cxn ang="0">
                    <a:pos x="56" y="898"/>
                  </a:cxn>
                  <a:cxn ang="0">
                    <a:pos x="98" y="832"/>
                  </a:cxn>
                  <a:cxn ang="0">
                    <a:pos x="163" y="782"/>
                  </a:cxn>
                  <a:cxn ang="0">
                    <a:pos x="196" y="733"/>
                  </a:cxn>
                  <a:cxn ang="0">
                    <a:pos x="196" y="667"/>
                  </a:cxn>
                  <a:cxn ang="0">
                    <a:pos x="138" y="585"/>
                  </a:cxn>
                  <a:cxn ang="0">
                    <a:pos x="179" y="453"/>
                  </a:cxn>
                  <a:cxn ang="0">
                    <a:pos x="351" y="363"/>
                  </a:cxn>
                  <a:cxn ang="0">
                    <a:pos x="335" y="231"/>
                  </a:cxn>
                  <a:cxn ang="0">
                    <a:pos x="253" y="206"/>
                  </a:cxn>
                  <a:cxn ang="0">
                    <a:pos x="196" y="91"/>
                  </a:cxn>
                  <a:cxn ang="0">
                    <a:pos x="106" y="0"/>
                  </a:cxn>
                  <a:cxn ang="0">
                    <a:pos x="16" y="24"/>
                  </a:cxn>
                  <a:cxn ang="0">
                    <a:pos x="0" y="91"/>
                  </a:cxn>
                  <a:cxn ang="0">
                    <a:pos x="32" y="149"/>
                  </a:cxn>
                  <a:cxn ang="0">
                    <a:pos x="90" y="123"/>
                  </a:cxn>
                  <a:cxn ang="0">
                    <a:pos x="90" y="198"/>
                  </a:cxn>
                  <a:cxn ang="0">
                    <a:pos x="24" y="214"/>
                  </a:cxn>
                  <a:cxn ang="0">
                    <a:pos x="24" y="304"/>
                  </a:cxn>
                  <a:cxn ang="0">
                    <a:pos x="64" y="337"/>
                  </a:cxn>
                  <a:cxn ang="0">
                    <a:pos x="106" y="346"/>
                  </a:cxn>
                  <a:cxn ang="0">
                    <a:pos x="56" y="445"/>
                  </a:cxn>
                  <a:cxn ang="0">
                    <a:pos x="56" y="536"/>
                  </a:cxn>
                  <a:cxn ang="0">
                    <a:pos x="73" y="618"/>
                  </a:cxn>
                  <a:cxn ang="0">
                    <a:pos x="73" y="725"/>
                  </a:cxn>
                  <a:cxn ang="0">
                    <a:pos x="8" y="931"/>
                  </a:cxn>
                  <a:cxn ang="0">
                    <a:pos x="10" y="929"/>
                  </a:cxn>
                  <a:cxn ang="0">
                    <a:pos x="16" y="924"/>
                  </a:cxn>
                  <a:cxn ang="0">
                    <a:pos x="23" y="918"/>
                  </a:cxn>
                  <a:cxn ang="0">
                    <a:pos x="32" y="911"/>
                  </a:cxn>
                  <a:cxn ang="0">
                    <a:pos x="41" y="904"/>
                  </a:cxn>
                  <a:cxn ang="0">
                    <a:pos x="48" y="900"/>
                  </a:cxn>
                  <a:cxn ang="0">
                    <a:pos x="54" y="896"/>
                  </a:cxn>
                  <a:cxn ang="0">
                    <a:pos x="56" y="898"/>
                  </a:cxn>
                </a:cxnLst>
                <a:rect l="0" t="0" r="r" b="b"/>
                <a:pathLst>
                  <a:path w="351" h="931">
                    <a:moveTo>
                      <a:pt x="56" y="898"/>
                    </a:moveTo>
                    <a:lnTo>
                      <a:pt x="98" y="832"/>
                    </a:lnTo>
                    <a:lnTo>
                      <a:pt x="163" y="782"/>
                    </a:lnTo>
                    <a:lnTo>
                      <a:pt x="196" y="733"/>
                    </a:lnTo>
                    <a:lnTo>
                      <a:pt x="196" y="667"/>
                    </a:lnTo>
                    <a:lnTo>
                      <a:pt x="138" y="585"/>
                    </a:lnTo>
                    <a:lnTo>
                      <a:pt x="179" y="453"/>
                    </a:lnTo>
                    <a:lnTo>
                      <a:pt x="351" y="363"/>
                    </a:lnTo>
                    <a:lnTo>
                      <a:pt x="335" y="231"/>
                    </a:lnTo>
                    <a:lnTo>
                      <a:pt x="253" y="206"/>
                    </a:lnTo>
                    <a:lnTo>
                      <a:pt x="196" y="91"/>
                    </a:lnTo>
                    <a:lnTo>
                      <a:pt x="106" y="0"/>
                    </a:lnTo>
                    <a:lnTo>
                      <a:pt x="16" y="24"/>
                    </a:lnTo>
                    <a:lnTo>
                      <a:pt x="0" y="91"/>
                    </a:lnTo>
                    <a:lnTo>
                      <a:pt x="32" y="149"/>
                    </a:lnTo>
                    <a:lnTo>
                      <a:pt x="90" y="123"/>
                    </a:lnTo>
                    <a:lnTo>
                      <a:pt x="90" y="198"/>
                    </a:lnTo>
                    <a:lnTo>
                      <a:pt x="24" y="214"/>
                    </a:lnTo>
                    <a:lnTo>
                      <a:pt x="24" y="304"/>
                    </a:lnTo>
                    <a:lnTo>
                      <a:pt x="64" y="337"/>
                    </a:lnTo>
                    <a:lnTo>
                      <a:pt x="106" y="346"/>
                    </a:lnTo>
                    <a:lnTo>
                      <a:pt x="56" y="445"/>
                    </a:lnTo>
                    <a:lnTo>
                      <a:pt x="56" y="536"/>
                    </a:lnTo>
                    <a:lnTo>
                      <a:pt x="73" y="618"/>
                    </a:lnTo>
                    <a:lnTo>
                      <a:pt x="73" y="725"/>
                    </a:lnTo>
                    <a:lnTo>
                      <a:pt x="8" y="931"/>
                    </a:lnTo>
                    <a:lnTo>
                      <a:pt x="10" y="929"/>
                    </a:lnTo>
                    <a:lnTo>
                      <a:pt x="16" y="924"/>
                    </a:lnTo>
                    <a:lnTo>
                      <a:pt x="23" y="918"/>
                    </a:lnTo>
                    <a:lnTo>
                      <a:pt x="32" y="911"/>
                    </a:lnTo>
                    <a:lnTo>
                      <a:pt x="41" y="904"/>
                    </a:lnTo>
                    <a:lnTo>
                      <a:pt x="48" y="900"/>
                    </a:lnTo>
                    <a:lnTo>
                      <a:pt x="54" y="896"/>
                    </a:lnTo>
                    <a:lnTo>
                      <a:pt x="56" y="898"/>
                    </a:lnTo>
                    <a:close/>
                  </a:path>
                </a:pathLst>
              </a:custGeom>
              <a:solidFill>
                <a:srgbClr val="002D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98" name="Freeform 173"/>
              <p:cNvSpPr>
                <a:spLocks/>
              </p:cNvSpPr>
              <p:nvPr/>
            </p:nvSpPr>
            <p:spPr bwMode="auto">
              <a:xfrm>
                <a:off x="2222364" y="2809809"/>
                <a:ext cx="194384" cy="898676"/>
              </a:xfrm>
              <a:custGeom>
                <a:avLst/>
                <a:gdLst/>
                <a:ahLst/>
                <a:cxnLst>
                  <a:cxn ang="0">
                    <a:pos x="222" y="866"/>
                  </a:cxn>
                  <a:cxn ang="0">
                    <a:pos x="238" y="767"/>
                  </a:cxn>
                  <a:cxn ang="0">
                    <a:pos x="222" y="658"/>
                  </a:cxn>
                  <a:cxn ang="0">
                    <a:pos x="181" y="506"/>
                  </a:cxn>
                  <a:cxn ang="0">
                    <a:pos x="145" y="303"/>
                  </a:cxn>
                  <a:cxn ang="0">
                    <a:pos x="0" y="0"/>
                  </a:cxn>
                  <a:cxn ang="0">
                    <a:pos x="93" y="110"/>
                  </a:cxn>
                  <a:cxn ang="0">
                    <a:pos x="166" y="308"/>
                  </a:cxn>
                  <a:cxn ang="0">
                    <a:pos x="191" y="407"/>
                  </a:cxn>
                  <a:cxn ang="0">
                    <a:pos x="238" y="642"/>
                  </a:cxn>
                  <a:cxn ang="0">
                    <a:pos x="259" y="741"/>
                  </a:cxn>
                  <a:cxn ang="0">
                    <a:pos x="228" y="951"/>
                  </a:cxn>
                  <a:cxn ang="0">
                    <a:pos x="212" y="918"/>
                  </a:cxn>
                  <a:cxn ang="0">
                    <a:pos x="215" y="913"/>
                  </a:cxn>
                  <a:cxn ang="0">
                    <a:pos x="221" y="899"/>
                  </a:cxn>
                  <a:cxn ang="0">
                    <a:pos x="225" y="881"/>
                  </a:cxn>
                  <a:cxn ang="0">
                    <a:pos x="222" y="866"/>
                  </a:cxn>
                </a:cxnLst>
                <a:rect l="0" t="0" r="r" b="b"/>
                <a:pathLst>
                  <a:path w="259" h="951">
                    <a:moveTo>
                      <a:pt x="222" y="866"/>
                    </a:moveTo>
                    <a:lnTo>
                      <a:pt x="238" y="767"/>
                    </a:lnTo>
                    <a:lnTo>
                      <a:pt x="222" y="658"/>
                    </a:lnTo>
                    <a:lnTo>
                      <a:pt x="181" y="506"/>
                    </a:lnTo>
                    <a:lnTo>
                      <a:pt x="145" y="303"/>
                    </a:lnTo>
                    <a:lnTo>
                      <a:pt x="0" y="0"/>
                    </a:lnTo>
                    <a:lnTo>
                      <a:pt x="93" y="110"/>
                    </a:lnTo>
                    <a:lnTo>
                      <a:pt x="166" y="308"/>
                    </a:lnTo>
                    <a:lnTo>
                      <a:pt x="191" y="407"/>
                    </a:lnTo>
                    <a:lnTo>
                      <a:pt x="238" y="642"/>
                    </a:lnTo>
                    <a:lnTo>
                      <a:pt x="259" y="741"/>
                    </a:lnTo>
                    <a:lnTo>
                      <a:pt x="228" y="951"/>
                    </a:lnTo>
                    <a:lnTo>
                      <a:pt x="212" y="918"/>
                    </a:lnTo>
                    <a:lnTo>
                      <a:pt x="215" y="913"/>
                    </a:lnTo>
                    <a:lnTo>
                      <a:pt x="221" y="899"/>
                    </a:lnTo>
                    <a:lnTo>
                      <a:pt x="225" y="881"/>
                    </a:lnTo>
                    <a:lnTo>
                      <a:pt x="222" y="866"/>
                    </a:lnTo>
                    <a:close/>
                  </a:path>
                </a:pathLst>
              </a:custGeom>
              <a:solidFill>
                <a:srgbClr val="0066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699" name="Freeform 174"/>
              <p:cNvSpPr>
                <a:spLocks/>
              </p:cNvSpPr>
              <p:nvPr/>
            </p:nvSpPr>
            <p:spPr bwMode="auto">
              <a:xfrm>
                <a:off x="2104239" y="2722780"/>
                <a:ext cx="333444" cy="1000841"/>
              </a:xfrm>
              <a:custGeom>
                <a:avLst/>
                <a:gdLst/>
                <a:ahLst/>
                <a:cxnLst>
                  <a:cxn ang="0">
                    <a:pos x="446" y="1058"/>
                  </a:cxn>
                  <a:cxn ang="0">
                    <a:pos x="372" y="1040"/>
                  </a:cxn>
                  <a:cxn ang="0">
                    <a:pos x="324" y="909"/>
                  </a:cxn>
                  <a:cxn ang="0">
                    <a:pos x="274" y="695"/>
                  </a:cxn>
                  <a:cxn ang="0">
                    <a:pos x="258" y="506"/>
                  </a:cxn>
                  <a:cxn ang="0">
                    <a:pos x="131" y="199"/>
                  </a:cxn>
                  <a:cxn ang="0">
                    <a:pos x="37" y="53"/>
                  </a:cxn>
                  <a:cxn ang="0">
                    <a:pos x="0" y="0"/>
                  </a:cxn>
                  <a:cxn ang="0">
                    <a:pos x="119" y="44"/>
                  </a:cxn>
                  <a:cxn ang="0">
                    <a:pos x="234" y="28"/>
                  </a:cxn>
                  <a:cxn ang="0">
                    <a:pos x="274" y="85"/>
                  </a:cxn>
                  <a:cxn ang="0">
                    <a:pos x="290" y="184"/>
                  </a:cxn>
                  <a:cxn ang="0">
                    <a:pos x="290" y="258"/>
                  </a:cxn>
                  <a:cxn ang="0">
                    <a:pos x="242" y="208"/>
                  </a:cxn>
                  <a:cxn ang="0">
                    <a:pos x="242" y="258"/>
                  </a:cxn>
                  <a:cxn ang="0">
                    <a:pos x="290" y="299"/>
                  </a:cxn>
                  <a:cxn ang="0">
                    <a:pos x="332" y="283"/>
                  </a:cxn>
                  <a:cxn ang="0">
                    <a:pos x="397" y="373"/>
                  </a:cxn>
                  <a:cxn ang="0">
                    <a:pos x="406" y="488"/>
                  </a:cxn>
                  <a:cxn ang="0">
                    <a:pos x="372" y="530"/>
                  </a:cxn>
                  <a:cxn ang="0">
                    <a:pos x="308" y="506"/>
                  </a:cxn>
                  <a:cxn ang="0">
                    <a:pos x="308" y="563"/>
                  </a:cxn>
                  <a:cxn ang="0">
                    <a:pos x="327" y="564"/>
                  </a:cxn>
                  <a:cxn ang="0">
                    <a:pos x="347" y="564"/>
                  </a:cxn>
                  <a:cxn ang="0">
                    <a:pos x="368" y="561"/>
                  </a:cxn>
                  <a:cxn ang="0">
                    <a:pos x="387" y="558"/>
                  </a:cxn>
                  <a:cxn ang="0">
                    <a:pos x="404" y="554"/>
                  </a:cxn>
                  <a:cxn ang="0">
                    <a:pos x="417" y="549"/>
                  </a:cxn>
                  <a:cxn ang="0">
                    <a:pos x="426" y="547"/>
                  </a:cxn>
                  <a:cxn ang="0">
                    <a:pos x="430" y="546"/>
                  </a:cxn>
                  <a:cxn ang="0">
                    <a:pos x="438" y="587"/>
                  </a:cxn>
                  <a:cxn ang="0">
                    <a:pos x="430" y="678"/>
                  </a:cxn>
                  <a:cxn ang="0">
                    <a:pos x="332" y="678"/>
                  </a:cxn>
                  <a:cxn ang="0">
                    <a:pos x="316" y="719"/>
                  </a:cxn>
                  <a:cxn ang="0">
                    <a:pos x="316" y="768"/>
                  </a:cxn>
                  <a:cxn ang="0">
                    <a:pos x="397" y="728"/>
                  </a:cxn>
                  <a:cxn ang="0">
                    <a:pos x="446" y="760"/>
                  </a:cxn>
                  <a:cxn ang="0">
                    <a:pos x="380" y="810"/>
                  </a:cxn>
                  <a:cxn ang="0">
                    <a:pos x="364" y="867"/>
                  </a:cxn>
                  <a:cxn ang="0">
                    <a:pos x="380" y="1008"/>
                  </a:cxn>
                  <a:cxn ang="0">
                    <a:pos x="383" y="1010"/>
                  </a:cxn>
                  <a:cxn ang="0">
                    <a:pos x="389" y="1016"/>
                  </a:cxn>
                  <a:cxn ang="0">
                    <a:pos x="399" y="1024"/>
                  </a:cxn>
                  <a:cxn ang="0">
                    <a:pos x="410" y="1032"/>
                  </a:cxn>
                  <a:cxn ang="0">
                    <a:pos x="422" y="1041"/>
                  </a:cxn>
                  <a:cxn ang="0">
                    <a:pos x="432" y="1049"/>
                  </a:cxn>
                  <a:cxn ang="0">
                    <a:pos x="441" y="1055"/>
                  </a:cxn>
                  <a:cxn ang="0">
                    <a:pos x="446" y="1058"/>
                  </a:cxn>
                </a:cxnLst>
                <a:rect l="0" t="0" r="r" b="b"/>
                <a:pathLst>
                  <a:path w="446" h="1058">
                    <a:moveTo>
                      <a:pt x="446" y="1058"/>
                    </a:moveTo>
                    <a:lnTo>
                      <a:pt x="372" y="1040"/>
                    </a:lnTo>
                    <a:lnTo>
                      <a:pt x="324" y="909"/>
                    </a:lnTo>
                    <a:lnTo>
                      <a:pt x="274" y="695"/>
                    </a:lnTo>
                    <a:lnTo>
                      <a:pt x="258" y="506"/>
                    </a:lnTo>
                    <a:lnTo>
                      <a:pt x="131" y="199"/>
                    </a:lnTo>
                    <a:lnTo>
                      <a:pt x="37" y="53"/>
                    </a:lnTo>
                    <a:lnTo>
                      <a:pt x="0" y="0"/>
                    </a:lnTo>
                    <a:lnTo>
                      <a:pt x="119" y="44"/>
                    </a:lnTo>
                    <a:lnTo>
                      <a:pt x="234" y="28"/>
                    </a:lnTo>
                    <a:lnTo>
                      <a:pt x="274" y="85"/>
                    </a:lnTo>
                    <a:lnTo>
                      <a:pt x="290" y="184"/>
                    </a:lnTo>
                    <a:lnTo>
                      <a:pt x="290" y="258"/>
                    </a:lnTo>
                    <a:lnTo>
                      <a:pt x="242" y="208"/>
                    </a:lnTo>
                    <a:lnTo>
                      <a:pt x="242" y="258"/>
                    </a:lnTo>
                    <a:lnTo>
                      <a:pt x="290" y="299"/>
                    </a:lnTo>
                    <a:lnTo>
                      <a:pt x="332" y="283"/>
                    </a:lnTo>
                    <a:lnTo>
                      <a:pt x="397" y="373"/>
                    </a:lnTo>
                    <a:lnTo>
                      <a:pt x="406" y="488"/>
                    </a:lnTo>
                    <a:lnTo>
                      <a:pt x="372" y="530"/>
                    </a:lnTo>
                    <a:lnTo>
                      <a:pt x="308" y="506"/>
                    </a:lnTo>
                    <a:lnTo>
                      <a:pt x="308" y="563"/>
                    </a:lnTo>
                    <a:lnTo>
                      <a:pt x="327" y="564"/>
                    </a:lnTo>
                    <a:lnTo>
                      <a:pt x="347" y="564"/>
                    </a:lnTo>
                    <a:lnTo>
                      <a:pt x="368" y="561"/>
                    </a:lnTo>
                    <a:lnTo>
                      <a:pt x="387" y="558"/>
                    </a:lnTo>
                    <a:lnTo>
                      <a:pt x="404" y="554"/>
                    </a:lnTo>
                    <a:lnTo>
                      <a:pt x="417" y="549"/>
                    </a:lnTo>
                    <a:lnTo>
                      <a:pt x="426" y="547"/>
                    </a:lnTo>
                    <a:lnTo>
                      <a:pt x="430" y="546"/>
                    </a:lnTo>
                    <a:lnTo>
                      <a:pt x="438" y="587"/>
                    </a:lnTo>
                    <a:lnTo>
                      <a:pt x="430" y="678"/>
                    </a:lnTo>
                    <a:lnTo>
                      <a:pt x="332" y="678"/>
                    </a:lnTo>
                    <a:lnTo>
                      <a:pt x="316" y="719"/>
                    </a:lnTo>
                    <a:lnTo>
                      <a:pt x="316" y="768"/>
                    </a:lnTo>
                    <a:lnTo>
                      <a:pt x="397" y="728"/>
                    </a:lnTo>
                    <a:lnTo>
                      <a:pt x="446" y="760"/>
                    </a:lnTo>
                    <a:lnTo>
                      <a:pt x="380" y="810"/>
                    </a:lnTo>
                    <a:lnTo>
                      <a:pt x="364" y="867"/>
                    </a:lnTo>
                    <a:lnTo>
                      <a:pt x="380" y="1008"/>
                    </a:lnTo>
                    <a:lnTo>
                      <a:pt x="383" y="1010"/>
                    </a:lnTo>
                    <a:lnTo>
                      <a:pt x="389" y="1016"/>
                    </a:lnTo>
                    <a:lnTo>
                      <a:pt x="399" y="1024"/>
                    </a:lnTo>
                    <a:lnTo>
                      <a:pt x="410" y="1032"/>
                    </a:lnTo>
                    <a:lnTo>
                      <a:pt x="422" y="1041"/>
                    </a:lnTo>
                    <a:lnTo>
                      <a:pt x="432" y="1049"/>
                    </a:lnTo>
                    <a:lnTo>
                      <a:pt x="441" y="1055"/>
                    </a:lnTo>
                    <a:lnTo>
                      <a:pt x="446" y="1058"/>
                    </a:lnTo>
                    <a:close/>
                  </a:path>
                </a:pathLst>
              </a:custGeom>
              <a:solidFill>
                <a:srgbClr val="0047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00" name="Freeform 175"/>
              <p:cNvSpPr>
                <a:spLocks/>
              </p:cNvSpPr>
              <p:nvPr/>
            </p:nvSpPr>
            <p:spPr bwMode="auto">
              <a:xfrm>
                <a:off x="2389833" y="2720888"/>
                <a:ext cx="421663" cy="1036787"/>
              </a:xfrm>
              <a:custGeom>
                <a:avLst/>
                <a:gdLst/>
                <a:ahLst/>
                <a:cxnLst>
                  <a:cxn ang="0">
                    <a:pos x="32" y="1087"/>
                  </a:cxn>
                  <a:cxn ang="0">
                    <a:pos x="114" y="815"/>
                  </a:cxn>
                  <a:cxn ang="0">
                    <a:pos x="245" y="724"/>
                  </a:cxn>
                  <a:cxn ang="0">
                    <a:pos x="384" y="651"/>
                  </a:cxn>
                  <a:cxn ang="0">
                    <a:pos x="450" y="601"/>
                  </a:cxn>
                  <a:cxn ang="0">
                    <a:pos x="466" y="526"/>
                  </a:cxn>
                  <a:cxn ang="0">
                    <a:pos x="408" y="510"/>
                  </a:cxn>
                  <a:cxn ang="0">
                    <a:pos x="360" y="543"/>
                  </a:cxn>
                  <a:cxn ang="0">
                    <a:pos x="360" y="486"/>
                  </a:cxn>
                  <a:cxn ang="0">
                    <a:pos x="434" y="469"/>
                  </a:cxn>
                  <a:cxn ang="0">
                    <a:pos x="490" y="469"/>
                  </a:cxn>
                  <a:cxn ang="0">
                    <a:pos x="532" y="411"/>
                  </a:cxn>
                  <a:cxn ang="0">
                    <a:pos x="532" y="313"/>
                  </a:cxn>
                  <a:cxn ang="0">
                    <a:pos x="490" y="280"/>
                  </a:cxn>
                  <a:cxn ang="0">
                    <a:pos x="450" y="313"/>
                  </a:cxn>
                  <a:cxn ang="0">
                    <a:pos x="444" y="297"/>
                  </a:cxn>
                  <a:cxn ang="0">
                    <a:pos x="443" y="281"/>
                  </a:cxn>
                  <a:cxn ang="0">
                    <a:pos x="446" y="266"/>
                  </a:cxn>
                  <a:cxn ang="0">
                    <a:pos x="452" y="252"/>
                  </a:cxn>
                  <a:cxn ang="0">
                    <a:pos x="460" y="240"/>
                  </a:cxn>
                  <a:cxn ang="0">
                    <a:pos x="467" y="230"/>
                  </a:cxn>
                  <a:cxn ang="0">
                    <a:pos x="472" y="224"/>
                  </a:cxn>
                  <a:cxn ang="0">
                    <a:pos x="474" y="222"/>
                  </a:cxn>
                  <a:cxn ang="0">
                    <a:pos x="516" y="198"/>
                  </a:cxn>
                  <a:cxn ang="0">
                    <a:pos x="564" y="115"/>
                  </a:cxn>
                  <a:cxn ang="0">
                    <a:pos x="564" y="0"/>
                  </a:cxn>
                  <a:cxn ang="0">
                    <a:pos x="490" y="0"/>
                  </a:cxn>
                  <a:cxn ang="0">
                    <a:pos x="450" y="49"/>
                  </a:cxn>
                  <a:cxn ang="0">
                    <a:pos x="384" y="123"/>
                  </a:cxn>
                  <a:cxn ang="0">
                    <a:pos x="335" y="272"/>
                  </a:cxn>
                  <a:cxn ang="0">
                    <a:pos x="302" y="321"/>
                  </a:cxn>
                  <a:cxn ang="0">
                    <a:pos x="327" y="379"/>
                  </a:cxn>
                  <a:cxn ang="0">
                    <a:pos x="319" y="452"/>
                  </a:cxn>
                  <a:cxn ang="0">
                    <a:pos x="269" y="486"/>
                  </a:cxn>
                  <a:cxn ang="0">
                    <a:pos x="245" y="535"/>
                  </a:cxn>
                  <a:cxn ang="0">
                    <a:pos x="269" y="601"/>
                  </a:cxn>
                  <a:cxn ang="0">
                    <a:pos x="195" y="675"/>
                  </a:cxn>
                  <a:cxn ang="0">
                    <a:pos x="81" y="815"/>
                  </a:cxn>
                  <a:cxn ang="0">
                    <a:pos x="0" y="1095"/>
                  </a:cxn>
                  <a:cxn ang="0">
                    <a:pos x="32" y="1087"/>
                  </a:cxn>
                </a:cxnLst>
                <a:rect l="0" t="0" r="r" b="b"/>
                <a:pathLst>
                  <a:path w="564" h="1095">
                    <a:moveTo>
                      <a:pt x="32" y="1087"/>
                    </a:moveTo>
                    <a:lnTo>
                      <a:pt x="114" y="815"/>
                    </a:lnTo>
                    <a:lnTo>
                      <a:pt x="245" y="724"/>
                    </a:lnTo>
                    <a:lnTo>
                      <a:pt x="384" y="651"/>
                    </a:lnTo>
                    <a:lnTo>
                      <a:pt x="450" y="601"/>
                    </a:lnTo>
                    <a:lnTo>
                      <a:pt x="466" y="526"/>
                    </a:lnTo>
                    <a:lnTo>
                      <a:pt x="408" y="510"/>
                    </a:lnTo>
                    <a:lnTo>
                      <a:pt x="360" y="543"/>
                    </a:lnTo>
                    <a:lnTo>
                      <a:pt x="360" y="486"/>
                    </a:lnTo>
                    <a:lnTo>
                      <a:pt x="434" y="469"/>
                    </a:lnTo>
                    <a:lnTo>
                      <a:pt x="490" y="469"/>
                    </a:lnTo>
                    <a:lnTo>
                      <a:pt x="532" y="411"/>
                    </a:lnTo>
                    <a:lnTo>
                      <a:pt x="532" y="313"/>
                    </a:lnTo>
                    <a:lnTo>
                      <a:pt x="490" y="280"/>
                    </a:lnTo>
                    <a:lnTo>
                      <a:pt x="450" y="313"/>
                    </a:lnTo>
                    <a:lnTo>
                      <a:pt x="444" y="297"/>
                    </a:lnTo>
                    <a:lnTo>
                      <a:pt x="443" y="281"/>
                    </a:lnTo>
                    <a:lnTo>
                      <a:pt x="446" y="266"/>
                    </a:lnTo>
                    <a:lnTo>
                      <a:pt x="452" y="252"/>
                    </a:lnTo>
                    <a:lnTo>
                      <a:pt x="460" y="240"/>
                    </a:lnTo>
                    <a:lnTo>
                      <a:pt x="467" y="230"/>
                    </a:lnTo>
                    <a:lnTo>
                      <a:pt x="472" y="224"/>
                    </a:lnTo>
                    <a:lnTo>
                      <a:pt x="474" y="222"/>
                    </a:lnTo>
                    <a:lnTo>
                      <a:pt x="516" y="198"/>
                    </a:lnTo>
                    <a:lnTo>
                      <a:pt x="564" y="115"/>
                    </a:lnTo>
                    <a:lnTo>
                      <a:pt x="564" y="0"/>
                    </a:lnTo>
                    <a:lnTo>
                      <a:pt x="490" y="0"/>
                    </a:lnTo>
                    <a:lnTo>
                      <a:pt x="450" y="49"/>
                    </a:lnTo>
                    <a:lnTo>
                      <a:pt x="384" y="123"/>
                    </a:lnTo>
                    <a:lnTo>
                      <a:pt x="335" y="272"/>
                    </a:lnTo>
                    <a:lnTo>
                      <a:pt x="302" y="321"/>
                    </a:lnTo>
                    <a:lnTo>
                      <a:pt x="327" y="379"/>
                    </a:lnTo>
                    <a:lnTo>
                      <a:pt x="319" y="452"/>
                    </a:lnTo>
                    <a:lnTo>
                      <a:pt x="269" y="486"/>
                    </a:lnTo>
                    <a:lnTo>
                      <a:pt x="245" y="535"/>
                    </a:lnTo>
                    <a:lnTo>
                      <a:pt x="269" y="601"/>
                    </a:lnTo>
                    <a:lnTo>
                      <a:pt x="195" y="675"/>
                    </a:lnTo>
                    <a:lnTo>
                      <a:pt x="81" y="815"/>
                    </a:lnTo>
                    <a:lnTo>
                      <a:pt x="0" y="1095"/>
                    </a:lnTo>
                    <a:lnTo>
                      <a:pt x="32" y="1087"/>
                    </a:lnTo>
                    <a:close/>
                  </a:path>
                </a:pathLst>
              </a:custGeom>
              <a:solidFill>
                <a:srgbClr val="002D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01" name="Freeform 176"/>
              <p:cNvSpPr>
                <a:spLocks/>
              </p:cNvSpPr>
              <p:nvPr/>
            </p:nvSpPr>
            <p:spPr bwMode="auto">
              <a:xfrm>
                <a:off x="2373386" y="2645210"/>
                <a:ext cx="245223" cy="1184359"/>
              </a:xfrm>
              <a:custGeom>
                <a:avLst/>
                <a:gdLst/>
                <a:ahLst/>
                <a:cxnLst>
                  <a:cxn ang="0">
                    <a:pos x="0" y="1121"/>
                  </a:cxn>
                  <a:cxn ang="0">
                    <a:pos x="66" y="1038"/>
                  </a:cxn>
                  <a:cxn ang="0">
                    <a:pos x="140" y="823"/>
                  </a:cxn>
                  <a:cxn ang="0">
                    <a:pos x="91" y="750"/>
                  </a:cxn>
                  <a:cxn ang="0">
                    <a:pos x="91" y="676"/>
                  </a:cxn>
                  <a:cxn ang="0">
                    <a:pos x="108" y="577"/>
                  </a:cxn>
                  <a:cxn ang="0">
                    <a:pos x="156" y="569"/>
                  </a:cxn>
                  <a:cxn ang="0">
                    <a:pos x="148" y="659"/>
                  </a:cxn>
                  <a:cxn ang="0">
                    <a:pos x="189" y="577"/>
                  </a:cxn>
                  <a:cxn ang="0">
                    <a:pos x="156" y="528"/>
                  </a:cxn>
                  <a:cxn ang="0">
                    <a:pos x="91" y="512"/>
                  </a:cxn>
                  <a:cxn ang="0">
                    <a:pos x="83" y="445"/>
                  </a:cxn>
                  <a:cxn ang="0">
                    <a:pos x="91" y="371"/>
                  </a:cxn>
                  <a:cxn ang="0">
                    <a:pos x="140" y="355"/>
                  </a:cxn>
                  <a:cxn ang="0">
                    <a:pos x="189" y="412"/>
                  </a:cxn>
                  <a:cxn ang="0">
                    <a:pos x="214" y="363"/>
                  </a:cxn>
                  <a:cxn ang="0">
                    <a:pos x="173" y="329"/>
                  </a:cxn>
                  <a:cxn ang="0">
                    <a:pos x="74" y="329"/>
                  </a:cxn>
                  <a:cxn ang="0">
                    <a:pos x="42" y="247"/>
                  </a:cxn>
                  <a:cxn ang="0">
                    <a:pos x="42" y="182"/>
                  </a:cxn>
                  <a:cxn ang="0">
                    <a:pos x="100" y="133"/>
                  </a:cxn>
                  <a:cxn ang="0">
                    <a:pos x="156" y="0"/>
                  </a:cxn>
                  <a:cxn ang="0">
                    <a:pos x="263" y="33"/>
                  </a:cxn>
                  <a:cxn ang="0">
                    <a:pos x="329" y="133"/>
                  </a:cxn>
                  <a:cxn ang="0">
                    <a:pos x="329" y="222"/>
                  </a:cxn>
                  <a:cxn ang="0">
                    <a:pos x="329" y="329"/>
                  </a:cxn>
                  <a:cxn ang="0">
                    <a:pos x="271" y="347"/>
                  </a:cxn>
                  <a:cxn ang="0">
                    <a:pos x="247" y="421"/>
                  </a:cxn>
                  <a:cxn ang="0">
                    <a:pos x="287" y="396"/>
                  </a:cxn>
                  <a:cxn ang="0">
                    <a:pos x="295" y="462"/>
                  </a:cxn>
                  <a:cxn ang="0">
                    <a:pos x="287" y="520"/>
                  </a:cxn>
                  <a:cxn ang="0">
                    <a:pos x="222" y="544"/>
                  </a:cxn>
                  <a:cxn ang="0">
                    <a:pos x="222" y="619"/>
                  </a:cxn>
                  <a:cxn ang="0">
                    <a:pos x="287" y="601"/>
                  </a:cxn>
                  <a:cxn ang="0">
                    <a:pos x="287" y="684"/>
                  </a:cxn>
                  <a:cxn ang="0">
                    <a:pos x="255" y="766"/>
                  </a:cxn>
                  <a:cxn ang="0">
                    <a:pos x="189" y="816"/>
                  </a:cxn>
                  <a:cxn ang="0">
                    <a:pos x="156" y="881"/>
                  </a:cxn>
                  <a:cxn ang="0">
                    <a:pos x="108" y="997"/>
                  </a:cxn>
                  <a:cxn ang="0">
                    <a:pos x="58" y="1111"/>
                  </a:cxn>
                  <a:cxn ang="0">
                    <a:pos x="26" y="1252"/>
                  </a:cxn>
                  <a:cxn ang="0">
                    <a:pos x="0" y="1121"/>
                  </a:cxn>
                </a:cxnLst>
                <a:rect l="0" t="0" r="r" b="b"/>
                <a:pathLst>
                  <a:path w="329" h="1252">
                    <a:moveTo>
                      <a:pt x="0" y="1121"/>
                    </a:moveTo>
                    <a:lnTo>
                      <a:pt x="66" y="1038"/>
                    </a:lnTo>
                    <a:lnTo>
                      <a:pt x="140" y="823"/>
                    </a:lnTo>
                    <a:lnTo>
                      <a:pt x="91" y="750"/>
                    </a:lnTo>
                    <a:lnTo>
                      <a:pt x="91" y="676"/>
                    </a:lnTo>
                    <a:lnTo>
                      <a:pt x="108" y="577"/>
                    </a:lnTo>
                    <a:lnTo>
                      <a:pt x="156" y="569"/>
                    </a:lnTo>
                    <a:lnTo>
                      <a:pt x="148" y="659"/>
                    </a:lnTo>
                    <a:lnTo>
                      <a:pt x="189" y="577"/>
                    </a:lnTo>
                    <a:lnTo>
                      <a:pt x="156" y="528"/>
                    </a:lnTo>
                    <a:lnTo>
                      <a:pt x="91" y="512"/>
                    </a:lnTo>
                    <a:lnTo>
                      <a:pt x="83" y="445"/>
                    </a:lnTo>
                    <a:lnTo>
                      <a:pt x="91" y="371"/>
                    </a:lnTo>
                    <a:lnTo>
                      <a:pt x="140" y="355"/>
                    </a:lnTo>
                    <a:lnTo>
                      <a:pt x="189" y="412"/>
                    </a:lnTo>
                    <a:lnTo>
                      <a:pt x="214" y="363"/>
                    </a:lnTo>
                    <a:lnTo>
                      <a:pt x="173" y="329"/>
                    </a:lnTo>
                    <a:lnTo>
                      <a:pt x="74" y="329"/>
                    </a:lnTo>
                    <a:lnTo>
                      <a:pt x="42" y="247"/>
                    </a:lnTo>
                    <a:lnTo>
                      <a:pt x="42" y="182"/>
                    </a:lnTo>
                    <a:lnTo>
                      <a:pt x="100" y="133"/>
                    </a:lnTo>
                    <a:lnTo>
                      <a:pt x="156" y="0"/>
                    </a:lnTo>
                    <a:lnTo>
                      <a:pt x="263" y="33"/>
                    </a:lnTo>
                    <a:lnTo>
                      <a:pt x="329" y="133"/>
                    </a:lnTo>
                    <a:lnTo>
                      <a:pt x="329" y="222"/>
                    </a:lnTo>
                    <a:lnTo>
                      <a:pt x="329" y="329"/>
                    </a:lnTo>
                    <a:lnTo>
                      <a:pt x="271" y="347"/>
                    </a:lnTo>
                    <a:lnTo>
                      <a:pt x="247" y="421"/>
                    </a:lnTo>
                    <a:lnTo>
                      <a:pt x="287" y="396"/>
                    </a:lnTo>
                    <a:lnTo>
                      <a:pt x="295" y="462"/>
                    </a:lnTo>
                    <a:lnTo>
                      <a:pt x="287" y="520"/>
                    </a:lnTo>
                    <a:lnTo>
                      <a:pt x="222" y="544"/>
                    </a:lnTo>
                    <a:lnTo>
                      <a:pt x="222" y="619"/>
                    </a:lnTo>
                    <a:lnTo>
                      <a:pt x="287" y="601"/>
                    </a:lnTo>
                    <a:lnTo>
                      <a:pt x="287" y="684"/>
                    </a:lnTo>
                    <a:lnTo>
                      <a:pt x="255" y="766"/>
                    </a:lnTo>
                    <a:lnTo>
                      <a:pt x="189" y="816"/>
                    </a:lnTo>
                    <a:lnTo>
                      <a:pt x="156" y="881"/>
                    </a:lnTo>
                    <a:lnTo>
                      <a:pt x="108" y="997"/>
                    </a:lnTo>
                    <a:lnTo>
                      <a:pt x="58" y="1111"/>
                    </a:lnTo>
                    <a:lnTo>
                      <a:pt x="26" y="1252"/>
                    </a:lnTo>
                    <a:lnTo>
                      <a:pt x="0" y="1121"/>
                    </a:lnTo>
                    <a:close/>
                  </a:path>
                </a:pathLst>
              </a:custGeom>
              <a:solidFill>
                <a:srgbClr val="00703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02" name="Freeform 177"/>
              <p:cNvSpPr>
                <a:spLocks/>
              </p:cNvSpPr>
              <p:nvPr/>
            </p:nvSpPr>
            <p:spPr bwMode="auto">
              <a:xfrm>
                <a:off x="2110220" y="2722780"/>
                <a:ext cx="233261" cy="849485"/>
              </a:xfrm>
              <a:custGeom>
                <a:avLst/>
                <a:gdLst/>
                <a:ahLst/>
                <a:cxnLst>
                  <a:cxn ang="0">
                    <a:pos x="16" y="66"/>
                  </a:cxn>
                  <a:cxn ang="0">
                    <a:pos x="48" y="164"/>
                  </a:cxn>
                  <a:cxn ang="0">
                    <a:pos x="48" y="246"/>
                  </a:cxn>
                  <a:cxn ang="0">
                    <a:pos x="82" y="296"/>
                  </a:cxn>
                  <a:cxn ang="0">
                    <a:pos x="148" y="264"/>
                  </a:cxn>
                  <a:cxn ang="0">
                    <a:pos x="196" y="354"/>
                  </a:cxn>
                  <a:cxn ang="0">
                    <a:pos x="156" y="437"/>
                  </a:cxn>
                  <a:cxn ang="0">
                    <a:pos x="172" y="501"/>
                  </a:cxn>
                  <a:cxn ang="0">
                    <a:pos x="229" y="518"/>
                  </a:cxn>
                  <a:cxn ang="0">
                    <a:pos x="254" y="584"/>
                  </a:cxn>
                  <a:cxn ang="0">
                    <a:pos x="213" y="659"/>
                  </a:cxn>
                  <a:cxn ang="0">
                    <a:pos x="213" y="740"/>
                  </a:cxn>
                  <a:cxn ang="0">
                    <a:pos x="270" y="798"/>
                  </a:cxn>
                  <a:cxn ang="0">
                    <a:pos x="311" y="897"/>
                  </a:cxn>
                  <a:cxn ang="0">
                    <a:pos x="270" y="576"/>
                  </a:cxn>
                  <a:cxn ang="0">
                    <a:pos x="237" y="346"/>
                  </a:cxn>
                  <a:cxn ang="0">
                    <a:pos x="106" y="123"/>
                  </a:cxn>
                  <a:cxn ang="0">
                    <a:pos x="0" y="0"/>
                  </a:cxn>
                  <a:cxn ang="0">
                    <a:pos x="16" y="66"/>
                  </a:cxn>
                </a:cxnLst>
                <a:rect l="0" t="0" r="r" b="b"/>
                <a:pathLst>
                  <a:path w="311" h="897">
                    <a:moveTo>
                      <a:pt x="16" y="66"/>
                    </a:moveTo>
                    <a:lnTo>
                      <a:pt x="48" y="164"/>
                    </a:lnTo>
                    <a:lnTo>
                      <a:pt x="48" y="246"/>
                    </a:lnTo>
                    <a:lnTo>
                      <a:pt x="82" y="296"/>
                    </a:lnTo>
                    <a:lnTo>
                      <a:pt x="148" y="264"/>
                    </a:lnTo>
                    <a:lnTo>
                      <a:pt x="196" y="354"/>
                    </a:lnTo>
                    <a:lnTo>
                      <a:pt x="156" y="437"/>
                    </a:lnTo>
                    <a:lnTo>
                      <a:pt x="172" y="501"/>
                    </a:lnTo>
                    <a:lnTo>
                      <a:pt x="229" y="518"/>
                    </a:lnTo>
                    <a:lnTo>
                      <a:pt x="254" y="584"/>
                    </a:lnTo>
                    <a:lnTo>
                      <a:pt x="213" y="659"/>
                    </a:lnTo>
                    <a:lnTo>
                      <a:pt x="213" y="740"/>
                    </a:lnTo>
                    <a:lnTo>
                      <a:pt x="270" y="798"/>
                    </a:lnTo>
                    <a:lnTo>
                      <a:pt x="311" y="897"/>
                    </a:lnTo>
                    <a:lnTo>
                      <a:pt x="270" y="576"/>
                    </a:lnTo>
                    <a:lnTo>
                      <a:pt x="237" y="346"/>
                    </a:lnTo>
                    <a:lnTo>
                      <a:pt x="106" y="123"/>
                    </a:lnTo>
                    <a:lnTo>
                      <a:pt x="0" y="0"/>
                    </a:lnTo>
                    <a:lnTo>
                      <a:pt x="16" y="66"/>
                    </a:lnTo>
                    <a:close/>
                  </a:path>
                </a:pathLst>
              </a:custGeom>
              <a:solidFill>
                <a:srgbClr val="00703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03" name="Freeform 178"/>
              <p:cNvSpPr>
                <a:spLocks/>
              </p:cNvSpPr>
              <p:nvPr/>
            </p:nvSpPr>
            <p:spPr bwMode="auto">
              <a:xfrm>
                <a:off x="2247784" y="3725512"/>
                <a:ext cx="239242" cy="457851"/>
              </a:xfrm>
              <a:custGeom>
                <a:avLst/>
                <a:gdLst/>
                <a:ahLst/>
                <a:cxnLst>
                  <a:cxn ang="0">
                    <a:pos x="198" y="6"/>
                  </a:cxn>
                  <a:cxn ang="0">
                    <a:pos x="170" y="0"/>
                  </a:cxn>
                  <a:cxn ang="0">
                    <a:pos x="143" y="0"/>
                  </a:cxn>
                  <a:cxn ang="0">
                    <a:pos x="120" y="3"/>
                  </a:cxn>
                  <a:cxn ang="0">
                    <a:pos x="101" y="12"/>
                  </a:cxn>
                  <a:cxn ang="0">
                    <a:pos x="83" y="27"/>
                  </a:cxn>
                  <a:cxn ang="0">
                    <a:pos x="69" y="47"/>
                  </a:cxn>
                  <a:cxn ang="0">
                    <a:pos x="59" y="72"/>
                  </a:cxn>
                  <a:cxn ang="0">
                    <a:pos x="52" y="102"/>
                  </a:cxn>
                  <a:cxn ang="0">
                    <a:pos x="53" y="124"/>
                  </a:cxn>
                  <a:cxn ang="0">
                    <a:pos x="54" y="143"/>
                  </a:cxn>
                  <a:cxn ang="0">
                    <a:pos x="59" y="158"/>
                  </a:cxn>
                  <a:cxn ang="0">
                    <a:pos x="64" y="171"/>
                  </a:cxn>
                  <a:cxn ang="0">
                    <a:pos x="72" y="184"/>
                  </a:cxn>
                  <a:cxn ang="0">
                    <a:pos x="80" y="198"/>
                  </a:cxn>
                  <a:cxn ang="0">
                    <a:pos x="91" y="212"/>
                  </a:cxn>
                  <a:cxn ang="0">
                    <a:pos x="105" y="229"/>
                  </a:cxn>
                  <a:cxn ang="0">
                    <a:pos x="102" y="253"/>
                  </a:cxn>
                  <a:cxn ang="0">
                    <a:pos x="41" y="347"/>
                  </a:cxn>
                  <a:cxn ang="0">
                    <a:pos x="8" y="412"/>
                  </a:cxn>
                  <a:cxn ang="0">
                    <a:pos x="0" y="485"/>
                  </a:cxn>
                  <a:cxn ang="0">
                    <a:pos x="41" y="371"/>
                  </a:cxn>
                  <a:cxn ang="0">
                    <a:pos x="43" y="368"/>
                  </a:cxn>
                  <a:cxn ang="0">
                    <a:pos x="49" y="364"/>
                  </a:cxn>
                  <a:cxn ang="0">
                    <a:pos x="58" y="356"/>
                  </a:cxn>
                  <a:cxn ang="0">
                    <a:pos x="68" y="345"/>
                  </a:cxn>
                  <a:cxn ang="0">
                    <a:pos x="79" y="334"/>
                  </a:cxn>
                  <a:cxn ang="0">
                    <a:pos x="89" y="322"/>
                  </a:cxn>
                  <a:cxn ang="0">
                    <a:pos x="97" y="312"/>
                  </a:cxn>
                  <a:cxn ang="0">
                    <a:pos x="102" y="302"/>
                  </a:cxn>
                  <a:cxn ang="0">
                    <a:pos x="105" y="292"/>
                  </a:cxn>
                  <a:cxn ang="0">
                    <a:pos x="111" y="282"/>
                  </a:cxn>
                  <a:cxn ang="0">
                    <a:pos x="117" y="272"/>
                  </a:cxn>
                  <a:cxn ang="0">
                    <a:pos x="122" y="262"/>
                  </a:cxn>
                  <a:cxn ang="0">
                    <a:pos x="128" y="253"/>
                  </a:cxn>
                  <a:cxn ang="0">
                    <a:pos x="133" y="246"/>
                  </a:cxn>
                  <a:cxn ang="0">
                    <a:pos x="136" y="242"/>
                  </a:cxn>
                  <a:cxn ang="0">
                    <a:pos x="137" y="241"/>
                  </a:cxn>
                  <a:cxn ang="0">
                    <a:pos x="165" y="239"/>
                  </a:cxn>
                  <a:cxn ang="0">
                    <a:pos x="190" y="238"/>
                  </a:cxn>
                  <a:cxn ang="0">
                    <a:pos x="213" y="235"/>
                  </a:cxn>
                  <a:cxn ang="0">
                    <a:pos x="234" y="230"/>
                  </a:cxn>
                  <a:cxn ang="0">
                    <a:pos x="254" y="223"/>
                  </a:cxn>
                  <a:cxn ang="0">
                    <a:pos x="272" y="212"/>
                  </a:cxn>
                  <a:cxn ang="0">
                    <a:pos x="288" y="194"/>
                  </a:cxn>
                  <a:cxn ang="0">
                    <a:pos x="303" y="171"/>
                  </a:cxn>
                  <a:cxn ang="0">
                    <a:pos x="314" y="148"/>
                  </a:cxn>
                  <a:cxn ang="0">
                    <a:pos x="319" y="128"/>
                  </a:cxn>
                  <a:cxn ang="0">
                    <a:pos x="322" y="108"/>
                  </a:cxn>
                  <a:cxn ang="0">
                    <a:pos x="319" y="89"/>
                  </a:cxn>
                  <a:cxn ang="0">
                    <a:pos x="311" y="70"/>
                  </a:cxn>
                  <a:cxn ang="0">
                    <a:pos x="299" y="53"/>
                  </a:cxn>
                  <a:cxn ang="0">
                    <a:pos x="281" y="34"/>
                  </a:cxn>
                  <a:cxn ang="0">
                    <a:pos x="258" y="16"/>
                  </a:cxn>
                  <a:cxn ang="0">
                    <a:pos x="224" y="10"/>
                  </a:cxn>
                  <a:cxn ang="0">
                    <a:pos x="198" y="6"/>
                  </a:cxn>
                </a:cxnLst>
                <a:rect l="0" t="0" r="r" b="b"/>
                <a:pathLst>
                  <a:path w="322" h="485">
                    <a:moveTo>
                      <a:pt x="198" y="6"/>
                    </a:moveTo>
                    <a:lnTo>
                      <a:pt x="170" y="0"/>
                    </a:lnTo>
                    <a:lnTo>
                      <a:pt x="143" y="0"/>
                    </a:lnTo>
                    <a:lnTo>
                      <a:pt x="120" y="3"/>
                    </a:lnTo>
                    <a:lnTo>
                      <a:pt x="101" y="12"/>
                    </a:lnTo>
                    <a:lnTo>
                      <a:pt x="83" y="27"/>
                    </a:lnTo>
                    <a:lnTo>
                      <a:pt x="69" y="47"/>
                    </a:lnTo>
                    <a:lnTo>
                      <a:pt x="59" y="72"/>
                    </a:lnTo>
                    <a:lnTo>
                      <a:pt x="52" y="102"/>
                    </a:lnTo>
                    <a:lnTo>
                      <a:pt x="53" y="124"/>
                    </a:lnTo>
                    <a:lnTo>
                      <a:pt x="54" y="143"/>
                    </a:lnTo>
                    <a:lnTo>
                      <a:pt x="59" y="158"/>
                    </a:lnTo>
                    <a:lnTo>
                      <a:pt x="64" y="171"/>
                    </a:lnTo>
                    <a:lnTo>
                      <a:pt x="72" y="184"/>
                    </a:lnTo>
                    <a:lnTo>
                      <a:pt x="80" y="198"/>
                    </a:lnTo>
                    <a:lnTo>
                      <a:pt x="91" y="212"/>
                    </a:lnTo>
                    <a:lnTo>
                      <a:pt x="105" y="229"/>
                    </a:lnTo>
                    <a:lnTo>
                      <a:pt x="102" y="253"/>
                    </a:lnTo>
                    <a:lnTo>
                      <a:pt x="41" y="347"/>
                    </a:lnTo>
                    <a:lnTo>
                      <a:pt x="8" y="412"/>
                    </a:lnTo>
                    <a:lnTo>
                      <a:pt x="0" y="485"/>
                    </a:lnTo>
                    <a:lnTo>
                      <a:pt x="41" y="371"/>
                    </a:lnTo>
                    <a:lnTo>
                      <a:pt x="43" y="368"/>
                    </a:lnTo>
                    <a:lnTo>
                      <a:pt x="49" y="364"/>
                    </a:lnTo>
                    <a:lnTo>
                      <a:pt x="58" y="356"/>
                    </a:lnTo>
                    <a:lnTo>
                      <a:pt x="68" y="345"/>
                    </a:lnTo>
                    <a:lnTo>
                      <a:pt x="79" y="334"/>
                    </a:lnTo>
                    <a:lnTo>
                      <a:pt x="89" y="322"/>
                    </a:lnTo>
                    <a:lnTo>
                      <a:pt x="97" y="312"/>
                    </a:lnTo>
                    <a:lnTo>
                      <a:pt x="102" y="302"/>
                    </a:lnTo>
                    <a:lnTo>
                      <a:pt x="105" y="292"/>
                    </a:lnTo>
                    <a:lnTo>
                      <a:pt x="111" y="282"/>
                    </a:lnTo>
                    <a:lnTo>
                      <a:pt x="117" y="272"/>
                    </a:lnTo>
                    <a:lnTo>
                      <a:pt x="122" y="262"/>
                    </a:lnTo>
                    <a:lnTo>
                      <a:pt x="128" y="253"/>
                    </a:lnTo>
                    <a:lnTo>
                      <a:pt x="133" y="246"/>
                    </a:lnTo>
                    <a:lnTo>
                      <a:pt x="136" y="242"/>
                    </a:lnTo>
                    <a:lnTo>
                      <a:pt x="137" y="241"/>
                    </a:lnTo>
                    <a:lnTo>
                      <a:pt x="165" y="239"/>
                    </a:lnTo>
                    <a:lnTo>
                      <a:pt x="190" y="238"/>
                    </a:lnTo>
                    <a:lnTo>
                      <a:pt x="213" y="235"/>
                    </a:lnTo>
                    <a:lnTo>
                      <a:pt x="234" y="230"/>
                    </a:lnTo>
                    <a:lnTo>
                      <a:pt x="254" y="223"/>
                    </a:lnTo>
                    <a:lnTo>
                      <a:pt x="272" y="212"/>
                    </a:lnTo>
                    <a:lnTo>
                      <a:pt x="288" y="194"/>
                    </a:lnTo>
                    <a:lnTo>
                      <a:pt x="303" y="171"/>
                    </a:lnTo>
                    <a:lnTo>
                      <a:pt x="314" y="148"/>
                    </a:lnTo>
                    <a:lnTo>
                      <a:pt x="319" y="128"/>
                    </a:lnTo>
                    <a:lnTo>
                      <a:pt x="322" y="108"/>
                    </a:lnTo>
                    <a:lnTo>
                      <a:pt x="319" y="89"/>
                    </a:lnTo>
                    <a:lnTo>
                      <a:pt x="311" y="70"/>
                    </a:lnTo>
                    <a:lnTo>
                      <a:pt x="299" y="53"/>
                    </a:lnTo>
                    <a:lnTo>
                      <a:pt x="281" y="34"/>
                    </a:lnTo>
                    <a:lnTo>
                      <a:pt x="258" y="16"/>
                    </a:lnTo>
                    <a:lnTo>
                      <a:pt x="224" y="10"/>
                    </a:lnTo>
                    <a:lnTo>
                      <a:pt x="198" y="6"/>
                    </a:lnTo>
                    <a:close/>
                  </a:path>
                </a:pathLst>
              </a:custGeom>
              <a:solidFill>
                <a:srgbClr val="99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04" name="Freeform 179"/>
              <p:cNvSpPr>
                <a:spLocks/>
              </p:cNvSpPr>
              <p:nvPr/>
            </p:nvSpPr>
            <p:spPr bwMode="auto">
              <a:xfrm>
                <a:off x="2300118" y="3740647"/>
                <a:ext cx="176441" cy="200546"/>
              </a:xfrm>
              <a:custGeom>
                <a:avLst/>
                <a:gdLst/>
                <a:ahLst/>
                <a:cxnLst>
                  <a:cxn ang="0">
                    <a:pos x="119" y="0"/>
                  </a:cxn>
                  <a:cxn ang="0">
                    <a:pos x="85" y="2"/>
                  </a:cxn>
                  <a:cxn ang="0">
                    <a:pos x="57" y="8"/>
                  </a:cxn>
                  <a:cxn ang="0">
                    <a:pos x="34" y="16"/>
                  </a:cxn>
                  <a:cxn ang="0">
                    <a:pos x="18" y="28"/>
                  </a:cxn>
                  <a:cxn ang="0">
                    <a:pos x="8" y="46"/>
                  </a:cxn>
                  <a:cxn ang="0">
                    <a:pos x="1" y="70"/>
                  </a:cxn>
                  <a:cxn ang="0">
                    <a:pos x="0" y="102"/>
                  </a:cxn>
                  <a:cxn ang="0">
                    <a:pos x="2" y="144"/>
                  </a:cxn>
                  <a:cxn ang="0">
                    <a:pos x="19" y="169"/>
                  </a:cxn>
                  <a:cxn ang="0">
                    <a:pos x="38" y="189"/>
                  </a:cxn>
                  <a:cxn ang="0">
                    <a:pos x="57" y="202"/>
                  </a:cxn>
                  <a:cxn ang="0">
                    <a:pos x="79" y="208"/>
                  </a:cxn>
                  <a:cxn ang="0">
                    <a:pos x="102" y="212"/>
                  </a:cxn>
                  <a:cxn ang="0">
                    <a:pos x="126" y="211"/>
                  </a:cxn>
                  <a:cxn ang="0">
                    <a:pos x="152" y="205"/>
                  </a:cxn>
                  <a:cxn ang="0">
                    <a:pos x="179" y="197"/>
                  </a:cxn>
                  <a:cxn ang="0">
                    <a:pos x="201" y="168"/>
                  </a:cxn>
                  <a:cxn ang="0">
                    <a:pos x="220" y="142"/>
                  </a:cxn>
                  <a:cxn ang="0">
                    <a:pos x="231" y="119"/>
                  </a:cxn>
                  <a:cxn ang="0">
                    <a:pos x="237" y="96"/>
                  </a:cxn>
                  <a:cxn ang="0">
                    <a:pos x="235" y="74"/>
                  </a:cxn>
                  <a:cxn ang="0">
                    <a:pos x="224" y="53"/>
                  </a:cxn>
                  <a:cxn ang="0">
                    <a:pos x="203" y="31"/>
                  </a:cxn>
                  <a:cxn ang="0">
                    <a:pos x="171" y="9"/>
                  </a:cxn>
                  <a:cxn ang="0">
                    <a:pos x="169" y="9"/>
                  </a:cxn>
                  <a:cxn ang="0">
                    <a:pos x="163" y="7"/>
                  </a:cxn>
                  <a:cxn ang="0">
                    <a:pos x="154" y="6"/>
                  </a:cxn>
                  <a:cxn ang="0">
                    <a:pos x="145" y="3"/>
                  </a:cxn>
                  <a:cxn ang="0">
                    <a:pos x="134" y="2"/>
                  </a:cxn>
                  <a:cxn ang="0">
                    <a:pos x="126" y="0"/>
                  </a:cxn>
                  <a:cxn ang="0">
                    <a:pos x="121" y="0"/>
                  </a:cxn>
                  <a:cxn ang="0">
                    <a:pos x="119" y="0"/>
                  </a:cxn>
                </a:cxnLst>
                <a:rect l="0" t="0" r="r" b="b"/>
                <a:pathLst>
                  <a:path w="237" h="212">
                    <a:moveTo>
                      <a:pt x="119" y="0"/>
                    </a:moveTo>
                    <a:lnTo>
                      <a:pt x="85" y="2"/>
                    </a:lnTo>
                    <a:lnTo>
                      <a:pt x="57" y="8"/>
                    </a:lnTo>
                    <a:lnTo>
                      <a:pt x="34" y="16"/>
                    </a:lnTo>
                    <a:lnTo>
                      <a:pt x="18" y="28"/>
                    </a:lnTo>
                    <a:lnTo>
                      <a:pt x="8" y="46"/>
                    </a:lnTo>
                    <a:lnTo>
                      <a:pt x="1" y="70"/>
                    </a:lnTo>
                    <a:lnTo>
                      <a:pt x="0" y="102"/>
                    </a:lnTo>
                    <a:lnTo>
                      <a:pt x="2" y="144"/>
                    </a:lnTo>
                    <a:lnTo>
                      <a:pt x="19" y="169"/>
                    </a:lnTo>
                    <a:lnTo>
                      <a:pt x="38" y="189"/>
                    </a:lnTo>
                    <a:lnTo>
                      <a:pt x="57" y="202"/>
                    </a:lnTo>
                    <a:lnTo>
                      <a:pt x="79" y="208"/>
                    </a:lnTo>
                    <a:lnTo>
                      <a:pt x="102" y="212"/>
                    </a:lnTo>
                    <a:lnTo>
                      <a:pt x="126" y="211"/>
                    </a:lnTo>
                    <a:lnTo>
                      <a:pt x="152" y="205"/>
                    </a:lnTo>
                    <a:lnTo>
                      <a:pt x="179" y="197"/>
                    </a:lnTo>
                    <a:lnTo>
                      <a:pt x="201" y="168"/>
                    </a:lnTo>
                    <a:lnTo>
                      <a:pt x="220" y="142"/>
                    </a:lnTo>
                    <a:lnTo>
                      <a:pt x="231" y="119"/>
                    </a:lnTo>
                    <a:lnTo>
                      <a:pt x="237" y="96"/>
                    </a:lnTo>
                    <a:lnTo>
                      <a:pt x="235" y="74"/>
                    </a:lnTo>
                    <a:lnTo>
                      <a:pt x="224" y="53"/>
                    </a:lnTo>
                    <a:lnTo>
                      <a:pt x="203" y="31"/>
                    </a:lnTo>
                    <a:lnTo>
                      <a:pt x="171" y="9"/>
                    </a:lnTo>
                    <a:lnTo>
                      <a:pt x="169" y="9"/>
                    </a:lnTo>
                    <a:lnTo>
                      <a:pt x="163" y="7"/>
                    </a:lnTo>
                    <a:lnTo>
                      <a:pt x="154" y="6"/>
                    </a:lnTo>
                    <a:lnTo>
                      <a:pt x="145" y="3"/>
                    </a:lnTo>
                    <a:lnTo>
                      <a:pt x="134" y="2"/>
                    </a:lnTo>
                    <a:lnTo>
                      <a:pt x="126" y="0"/>
                    </a:lnTo>
                    <a:lnTo>
                      <a:pt x="121" y="0"/>
                    </a:lnTo>
                    <a:lnTo>
                      <a:pt x="119" y="0"/>
                    </a:lnTo>
                    <a:close/>
                  </a:path>
                </a:pathLst>
              </a:custGeom>
              <a:solidFill>
                <a:srgbClr val="B5003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05" name="Freeform 180"/>
              <p:cNvSpPr>
                <a:spLocks/>
              </p:cNvSpPr>
              <p:nvPr/>
            </p:nvSpPr>
            <p:spPr bwMode="auto">
              <a:xfrm>
                <a:off x="2316566" y="3761459"/>
                <a:ext cx="149526" cy="170275"/>
              </a:xfrm>
              <a:custGeom>
                <a:avLst/>
                <a:gdLst/>
                <a:ahLst/>
                <a:cxnLst>
                  <a:cxn ang="0">
                    <a:pos x="164" y="7"/>
                  </a:cxn>
                  <a:cxn ang="0">
                    <a:pos x="182" y="23"/>
                  </a:cxn>
                  <a:cxn ang="0">
                    <a:pos x="193" y="41"/>
                  </a:cxn>
                  <a:cxn ang="0">
                    <a:pos x="199" y="61"/>
                  </a:cxn>
                  <a:cxn ang="0">
                    <a:pos x="198" y="83"/>
                  </a:cxn>
                  <a:cxn ang="0">
                    <a:pos x="192" y="106"/>
                  </a:cxn>
                  <a:cxn ang="0">
                    <a:pos x="180" y="129"/>
                  </a:cxn>
                  <a:cxn ang="0">
                    <a:pos x="163" y="152"/>
                  </a:cxn>
                  <a:cxn ang="0">
                    <a:pos x="140" y="174"/>
                  </a:cxn>
                  <a:cxn ang="0">
                    <a:pos x="70" y="180"/>
                  </a:cxn>
                  <a:cxn ang="0">
                    <a:pos x="32" y="174"/>
                  </a:cxn>
                  <a:cxn ang="0">
                    <a:pos x="0" y="152"/>
                  </a:cxn>
                  <a:cxn ang="0">
                    <a:pos x="0" y="116"/>
                  </a:cxn>
                  <a:cxn ang="0">
                    <a:pos x="20" y="128"/>
                  </a:cxn>
                  <a:cxn ang="0">
                    <a:pos x="36" y="136"/>
                  </a:cxn>
                  <a:cxn ang="0">
                    <a:pos x="49" y="138"/>
                  </a:cxn>
                  <a:cxn ang="0">
                    <a:pos x="61" y="136"/>
                  </a:cxn>
                  <a:cxn ang="0">
                    <a:pos x="69" y="130"/>
                  </a:cxn>
                  <a:cxn ang="0">
                    <a:pos x="77" y="119"/>
                  </a:cxn>
                  <a:cxn ang="0">
                    <a:pos x="85" y="101"/>
                  </a:cxn>
                  <a:cxn ang="0">
                    <a:pos x="92" y="79"/>
                  </a:cxn>
                  <a:cxn ang="0">
                    <a:pos x="81" y="55"/>
                  </a:cxn>
                  <a:cxn ang="0">
                    <a:pos x="77" y="35"/>
                  </a:cxn>
                  <a:cxn ang="0">
                    <a:pos x="78" y="20"/>
                  </a:cxn>
                  <a:cxn ang="0">
                    <a:pos x="85" y="8"/>
                  </a:cxn>
                  <a:cxn ang="0">
                    <a:pos x="98" y="2"/>
                  </a:cxn>
                  <a:cxn ang="0">
                    <a:pos x="115" y="0"/>
                  </a:cxn>
                  <a:cxn ang="0">
                    <a:pos x="138" y="1"/>
                  </a:cxn>
                  <a:cxn ang="0">
                    <a:pos x="164" y="7"/>
                  </a:cxn>
                </a:cxnLst>
                <a:rect l="0" t="0" r="r" b="b"/>
                <a:pathLst>
                  <a:path w="199" h="180">
                    <a:moveTo>
                      <a:pt x="164" y="7"/>
                    </a:moveTo>
                    <a:lnTo>
                      <a:pt x="182" y="23"/>
                    </a:lnTo>
                    <a:lnTo>
                      <a:pt x="193" y="41"/>
                    </a:lnTo>
                    <a:lnTo>
                      <a:pt x="199" y="61"/>
                    </a:lnTo>
                    <a:lnTo>
                      <a:pt x="198" y="83"/>
                    </a:lnTo>
                    <a:lnTo>
                      <a:pt x="192" y="106"/>
                    </a:lnTo>
                    <a:lnTo>
                      <a:pt x="180" y="129"/>
                    </a:lnTo>
                    <a:lnTo>
                      <a:pt x="163" y="152"/>
                    </a:lnTo>
                    <a:lnTo>
                      <a:pt x="140" y="174"/>
                    </a:lnTo>
                    <a:lnTo>
                      <a:pt x="70" y="180"/>
                    </a:lnTo>
                    <a:lnTo>
                      <a:pt x="32" y="174"/>
                    </a:lnTo>
                    <a:lnTo>
                      <a:pt x="0" y="152"/>
                    </a:lnTo>
                    <a:lnTo>
                      <a:pt x="0" y="116"/>
                    </a:lnTo>
                    <a:lnTo>
                      <a:pt x="20" y="128"/>
                    </a:lnTo>
                    <a:lnTo>
                      <a:pt x="36" y="136"/>
                    </a:lnTo>
                    <a:lnTo>
                      <a:pt x="49" y="138"/>
                    </a:lnTo>
                    <a:lnTo>
                      <a:pt x="61" y="136"/>
                    </a:lnTo>
                    <a:lnTo>
                      <a:pt x="69" y="130"/>
                    </a:lnTo>
                    <a:lnTo>
                      <a:pt x="77" y="119"/>
                    </a:lnTo>
                    <a:lnTo>
                      <a:pt x="85" y="101"/>
                    </a:lnTo>
                    <a:lnTo>
                      <a:pt x="92" y="79"/>
                    </a:lnTo>
                    <a:lnTo>
                      <a:pt x="81" y="55"/>
                    </a:lnTo>
                    <a:lnTo>
                      <a:pt x="77" y="35"/>
                    </a:lnTo>
                    <a:lnTo>
                      <a:pt x="78" y="20"/>
                    </a:lnTo>
                    <a:lnTo>
                      <a:pt x="85" y="8"/>
                    </a:lnTo>
                    <a:lnTo>
                      <a:pt x="98" y="2"/>
                    </a:lnTo>
                    <a:lnTo>
                      <a:pt x="115" y="0"/>
                    </a:lnTo>
                    <a:lnTo>
                      <a:pt x="138" y="1"/>
                    </a:lnTo>
                    <a:lnTo>
                      <a:pt x="164" y="7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06" name="Freeform 181"/>
              <p:cNvSpPr>
                <a:spLocks/>
              </p:cNvSpPr>
              <p:nvPr/>
            </p:nvSpPr>
            <p:spPr bwMode="auto">
              <a:xfrm>
                <a:off x="2306099" y="3750108"/>
                <a:ext cx="59810" cy="107842"/>
              </a:xfrm>
              <a:custGeom>
                <a:avLst/>
                <a:gdLst/>
                <a:ahLst/>
                <a:cxnLst>
                  <a:cxn ang="0">
                    <a:pos x="78" y="0"/>
                  </a:cxn>
                  <a:cxn ang="0">
                    <a:pos x="57" y="14"/>
                  </a:cxn>
                  <a:cxn ang="0">
                    <a:pos x="40" y="25"/>
                  </a:cxn>
                  <a:cxn ang="0">
                    <a:pos x="29" y="36"/>
                  </a:cxn>
                  <a:cxn ang="0">
                    <a:pos x="19" y="45"/>
                  </a:cxn>
                  <a:cxn ang="0">
                    <a:pos x="14" y="57"/>
                  </a:cxn>
                  <a:cxn ang="0">
                    <a:pos x="11" y="72"/>
                  </a:cxn>
                  <a:cxn ang="0">
                    <a:pos x="9" y="90"/>
                  </a:cxn>
                  <a:cxn ang="0">
                    <a:pos x="9" y="114"/>
                  </a:cxn>
                  <a:cxn ang="0">
                    <a:pos x="2" y="90"/>
                  </a:cxn>
                  <a:cxn ang="0">
                    <a:pos x="0" y="70"/>
                  </a:cxn>
                  <a:cxn ang="0">
                    <a:pos x="2" y="54"/>
                  </a:cxn>
                  <a:cxn ang="0">
                    <a:pos x="9" y="40"/>
                  </a:cxn>
                  <a:cxn ang="0">
                    <a:pos x="21" y="29"/>
                  </a:cxn>
                  <a:cxn ang="0">
                    <a:pos x="35" y="19"/>
                  </a:cxn>
                  <a:cxn ang="0">
                    <a:pos x="55" y="9"/>
                  </a:cxn>
                  <a:cxn ang="0">
                    <a:pos x="78" y="0"/>
                  </a:cxn>
                </a:cxnLst>
                <a:rect l="0" t="0" r="r" b="b"/>
                <a:pathLst>
                  <a:path w="78" h="114">
                    <a:moveTo>
                      <a:pt x="78" y="0"/>
                    </a:moveTo>
                    <a:lnTo>
                      <a:pt x="57" y="14"/>
                    </a:lnTo>
                    <a:lnTo>
                      <a:pt x="40" y="25"/>
                    </a:lnTo>
                    <a:lnTo>
                      <a:pt x="29" y="36"/>
                    </a:lnTo>
                    <a:lnTo>
                      <a:pt x="19" y="45"/>
                    </a:lnTo>
                    <a:lnTo>
                      <a:pt x="14" y="57"/>
                    </a:lnTo>
                    <a:lnTo>
                      <a:pt x="11" y="72"/>
                    </a:lnTo>
                    <a:lnTo>
                      <a:pt x="9" y="90"/>
                    </a:lnTo>
                    <a:lnTo>
                      <a:pt x="9" y="114"/>
                    </a:lnTo>
                    <a:lnTo>
                      <a:pt x="2" y="90"/>
                    </a:lnTo>
                    <a:lnTo>
                      <a:pt x="0" y="70"/>
                    </a:lnTo>
                    <a:lnTo>
                      <a:pt x="2" y="54"/>
                    </a:lnTo>
                    <a:lnTo>
                      <a:pt x="9" y="40"/>
                    </a:lnTo>
                    <a:lnTo>
                      <a:pt x="21" y="29"/>
                    </a:lnTo>
                    <a:lnTo>
                      <a:pt x="35" y="19"/>
                    </a:lnTo>
                    <a:lnTo>
                      <a:pt x="55" y="9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07" name="Freeform 182"/>
              <p:cNvSpPr>
                <a:spLocks/>
              </p:cNvSpPr>
              <p:nvPr/>
            </p:nvSpPr>
            <p:spPr bwMode="auto">
              <a:xfrm>
                <a:off x="2400301" y="3774702"/>
                <a:ext cx="56820" cy="7567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54" y="4"/>
                  </a:cxn>
                  <a:cxn ang="0">
                    <a:pos x="76" y="39"/>
                  </a:cxn>
                  <a:cxn ang="0">
                    <a:pos x="74" y="62"/>
                  </a:cxn>
                  <a:cxn ang="0">
                    <a:pos x="61" y="80"/>
                  </a:cxn>
                  <a:cxn ang="0">
                    <a:pos x="0" y="70"/>
                  </a:cxn>
                  <a:cxn ang="0">
                    <a:pos x="0" y="47"/>
                  </a:cxn>
                  <a:cxn ang="0">
                    <a:pos x="14" y="32"/>
                  </a:cxn>
                  <a:cxn ang="0">
                    <a:pos x="6" y="0"/>
                  </a:cxn>
                </a:cxnLst>
                <a:rect l="0" t="0" r="r" b="b"/>
                <a:pathLst>
                  <a:path w="76" h="80">
                    <a:moveTo>
                      <a:pt x="6" y="0"/>
                    </a:moveTo>
                    <a:lnTo>
                      <a:pt x="54" y="4"/>
                    </a:lnTo>
                    <a:lnTo>
                      <a:pt x="76" y="39"/>
                    </a:lnTo>
                    <a:lnTo>
                      <a:pt x="74" y="62"/>
                    </a:lnTo>
                    <a:lnTo>
                      <a:pt x="61" y="80"/>
                    </a:lnTo>
                    <a:lnTo>
                      <a:pt x="0" y="70"/>
                    </a:lnTo>
                    <a:lnTo>
                      <a:pt x="0" y="47"/>
                    </a:lnTo>
                    <a:lnTo>
                      <a:pt x="14" y="3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08" name="Freeform 183"/>
              <p:cNvSpPr>
                <a:spLocks/>
              </p:cNvSpPr>
              <p:nvPr/>
            </p:nvSpPr>
            <p:spPr bwMode="auto">
              <a:xfrm>
                <a:off x="2401795" y="3774702"/>
                <a:ext cx="53829" cy="73787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12" y="1"/>
                  </a:cxn>
                  <a:cxn ang="0">
                    <a:pos x="18" y="1"/>
                  </a:cxn>
                  <a:cxn ang="0">
                    <a:pos x="24" y="2"/>
                  </a:cxn>
                  <a:cxn ang="0">
                    <a:pos x="29" y="2"/>
                  </a:cxn>
                  <a:cxn ang="0">
                    <a:pos x="34" y="3"/>
                  </a:cxn>
                  <a:cxn ang="0">
                    <a:pos x="40" y="3"/>
                  </a:cxn>
                  <a:cxn ang="0">
                    <a:pos x="45" y="4"/>
                  </a:cxn>
                  <a:cxn ang="0">
                    <a:pos x="51" y="4"/>
                  </a:cxn>
                  <a:cxn ang="0">
                    <a:pos x="57" y="12"/>
                  </a:cxn>
                  <a:cxn ang="0">
                    <a:pos x="62" y="21"/>
                  </a:cxn>
                  <a:cxn ang="0">
                    <a:pos x="67" y="29"/>
                  </a:cxn>
                  <a:cxn ang="0">
                    <a:pos x="73" y="37"/>
                  </a:cxn>
                  <a:cxn ang="0">
                    <a:pos x="72" y="42"/>
                  </a:cxn>
                  <a:cxn ang="0">
                    <a:pos x="72" y="48"/>
                  </a:cxn>
                  <a:cxn ang="0">
                    <a:pos x="72" y="53"/>
                  </a:cxn>
                  <a:cxn ang="0">
                    <a:pos x="71" y="59"/>
                  </a:cxn>
                  <a:cxn ang="0">
                    <a:pos x="68" y="63"/>
                  </a:cxn>
                  <a:cxn ang="0">
                    <a:pos x="65" y="68"/>
                  </a:cxn>
                  <a:cxn ang="0">
                    <a:pos x="62" y="72"/>
                  </a:cxn>
                  <a:cxn ang="0">
                    <a:pos x="58" y="77"/>
                  </a:cxn>
                  <a:cxn ang="0">
                    <a:pos x="51" y="76"/>
                  </a:cxn>
                  <a:cxn ang="0">
                    <a:pos x="44" y="75"/>
                  </a:cxn>
                  <a:cxn ang="0">
                    <a:pos x="37" y="74"/>
                  </a:cxn>
                  <a:cxn ang="0">
                    <a:pos x="29" y="71"/>
                  </a:cxn>
                  <a:cxn ang="0">
                    <a:pos x="22" y="70"/>
                  </a:cxn>
                  <a:cxn ang="0">
                    <a:pos x="15" y="69"/>
                  </a:cxn>
                  <a:cxn ang="0">
                    <a:pos x="7" y="68"/>
                  </a:cxn>
                  <a:cxn ang="0">
                    <a:pos x="0" y="67"/>
                  </a:cxn>
                  <a:cxn ang="0">
                    <a:pos x="0" y="61"/>
                  </a:cxn>
                  <a:cxn ang="0">
                    <a:pos x="0" y="56"/>
                  </a:cxn>
                  <a:cxn ang="0">
                    <a:pos x="0" y="50"/>
                  </a:cxn>
                  <a:cxn ang="0">
                    <a:pos x="0" y="46"/>
                  </a:cxn>
                  <a:cxn ang="0">
                    <a:pos x="4" y="41"/>
                  </a:cxn>
                  <a:cxn ang="0">
                    <a:pos x="7" y="38"/>
                  </a:cxn>
                  <a:cxn ang="0">
                    <a:pos x="11" y="34"/>
                  </a:cxn>
                  <a:cxn ang="0">
                    <a:pos x="13" y="31"/>
                  </a:cxn>
                  <a:cxn ang="0">
                    <a:pos x="12" y="23"/>
                  </a:cxn>
                  <a:cxn ang="0">
                    <a:pos x="10" y="15"/>
                  </a:cxn>
                  <a:cxn ang="0">
                    <a:pos x="9" y="7"/>
                  </a:cxn>
                  <a:cxn ang="0">
                    <a:pos x="6" y="0"/>
                  </a:cxn>
                </a:cxnLst>
                <a:rect l="0" t="0" r="r" b="b"/>
                <a:pathLst>
                  <a:path w="73" h="77">
                    <a:moveTo>
                      <a:pt x="6" y="0"/>
                    </a:moveTo>
                    <a:lnTo>
                      <a:pt x="12" y="1"/>
                    </a:lnTo>
                    <a:lnTo>
                      <a:pt x="18" y="1"/>
                    </a:lnTo>
                    <a:lnTo>
                      <a:pt x="24" y="2"/>
                    </a:lnTo>
                    <a:lnTo>
                      <a:pt x="29" y="2"/>
                    </a:lnTo>
                    <a:lnTo>
                      <a:pt x="34" y="3"/>
                    </a:lnTo>
                    <a:lnTo>
                      <a:pt x="40" y="3"/>
                    </a:lnTo>
                    <a:lnTo>
                      <a:pt x="45" y="4"/>
                    </a:lnTo>
                    <a:lnTo>
                      <a:pt x="51" y="4"/>
                    </a:lnTo>
                    <a:lnTo>
                      <a:pt x="57" y="12"/>
                    </a:lnTo>
                    <a:lnTo>
                      <a:pt x="62" y="21"/>
                    </a:lnTo>
                    <a:lnTo>
                      <a:pt x="67" y="29"/>
                    </a:lnTo>
                    <a:lnTo>
                      <a:pt x="73" y="37"/>
                    </a:lnTo>
                    <a:lnTo>
                      <a:pt x="72" y="42"/>
                    </a:lnTo>
                    <a:lnTo>
                      <a:pt x="72" y="48"/>
                    </a:lnTo>
                    <a:lnTo>
                      <a:pt x="72" y="53"/>
                    </a:lnTo>
                    <a:lnTo>
                      <a:pt x="71" y="59"/>
                    </a:lnTo>
                    <a:lnTo>
                      <a:pt x="68" y="63"/>
                    </a:lnTo>
                    <a:lnTo>
                      <a:pt x="65" y="68"/>
                    </a:lnTo>
                    <a:lnTo>
                      <a:pt x="62" y="72"/>
                    </a:lnTo>
                    <a:lnTo>
                      <a:pt x="58" y="77"/>
                    </a:lnTo>
                    <a:lnTo>
                      <a:pt x="51" y="76"/>
                    </a:lnTo>
                    <a:lnTo>
                      <a:pt x="44" y="75"/>
                    </a:lnTo>
                    <a:lnTo>
                      <a:pt x="37" y="74"/>
                    </a:lnTo>
                    <a:lnTo>
                      <a:pt x="29" y="71"/>
                    </a:lnTo>
                    <a:lnTo>
                      <a:pt x="22" y="70"/>
                    </a:lnTo>
                    <a:lnTo>
                      <a:pt x="15" y="69"/>
                    </a:lnTo>
                    <a:lnTo>
                      <a:pt x="7" y="68"/>
                    </a:lnTo>
                    <a:lnTo>
                      <a:pt x="0" y="67"/>
                    </a:lnTo>
                    <a:lnTo>
                      <a:pt x="0" y="61"/>
                    </a:lnTo>
                    <a:lnTo>
                      <a:pt x="0" y="56"/>
                    </a:lnTo>
                    <a:lnTo>
                      <a:pt x="0" y="50"/>
                    </a:lnTo>
                    <a:lnTo>
                      <a:pt x="0" y="46"/>
                    </a:lnTo>
                    <a:lnTo>
                      <a:pt x="4" y="41"/>
                    </a:lnTo>
                    <a:lnTo>
                      <a:pt x="7" y="38"/>
                    </a:lnTo>
                    <a:lnTo>
                      <a:pt x="11" y="34"/>
                    </a:lnTo>
                    <a:lnTo>
                      <a:pt x="13" y="31"/>
                    </a:lnTo>
                    <a:lnTo>
                      <a:pt x="12" y="23"/>
                    </a:lnTo>
                    <a:lnTo>
                      <a:pt x="10" y="15"/>
                    </a:lnTo>
                    <a:lnTo>
                      <a:pt x="9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9070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09" name="Freeform 184"/>
              <p:cNvSpPr>
                <a:spLocks/>
              </p:cNvSpPr>
              <p:nvPr/>
            </p:nvSpPr>
            <p:spPr bwMode="auto">
              <a:xfrm>
                <a:off x="2403291" y="3778486"/>
                <a:ext cx="50839" cy="66219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0" y="0"/>
                  </a:cxn>
                  <a:cxn ang="0">
                    <a:pos x="15" y="1"/>
                  </a:cxn>
                  <a:cxn ang="0">
                    <a:pos x="21" y="1"/>
                  </a:cxn>
                  <a:cxn ang="0">
                    <a:pos x="26" y="1"/>
                  </a:cxn>
                  <a:cxn ang="0">
                    <a:pos x="31" y="2"/>
                  </a:cxn>
                  <a:cxn ang="0">
                    <a:pos x="37" y="2"/>
                  </a:cxn>
                  <a:cxn ang="0">
                    <a:pos x="41" y="4"/>
                  </a:cxn>
                  <a:cxn ang="0">
                    <a:pos x="47" y="4"/>
                  </a:cxn>
                  <a:cxn ang="0">
                    <a:pos x="52" y="12"/>
                  </a:cxn>
                  <a:cxn ang="0">
                    <a:pos x="58" y="19"/>
                  </a:cxn>
                  <a:cxn ang="0">
                    <a:pos x="62" y="27"/>
                  </a:cxn>
                  <a:cxn ang="0">
                    <a:pos x="67" y="35"/>
                  </a:cxn>
                  <a:cxn ang="0">
                    <a:pos x="67" y="39"/>
                  </a:cxn>
                  <a:cxn ang="0">
                    <a:pos x="67" y="45"/>
                  </a:cxn>
                  <a:cxn ang="0">
                    <a:pos x="67" y="50"/>
                  </a:cxn>
                  <a:cxn ang="0">
                    <a:pos x="66" y="55"/>
                  </a:cxn>
                  <a:cxn ang="0">
                    <a:pos x="63" y="60"/>
                  </a:cxn>
                  <a:cxn ang="0">
                    <a:pos x="60" y="63"/>
                  </a:cxn>
                  <a:cxn ang="0">
                    <a:pos x="56" y="68"/>
                  </a:cxn>
                  <a:cxn ang="0">
                    <a:pos x="54" y="72"/>
                  </a:cxn>
                  <a:cxn ang="0">
                    <a:pos x="47" y="70"/>
                  </a:cxn>
                  <a:cxn ang="0">
                    <a:pos x="40" y="69"/>
                  </a:cxn>
                  <a:cxn ang="0">
                    <a:pos x="33" y="68"/>
                  </a:cxn>
                  <a:cxn ang="0">
                    <a:pos x="26" y="67"/>
                  </a:cxn>
                  <a:cxn ang="0">
                    <a:pos x="20" y="66"/>
                  </a:cxn>
                  <a:cxn ang="0">
                    <a:pos x="13" y="65"/>
                  </a:cxn>
                  <a:cxn ang="0">
                    <a:pos x="7" y="63"/>
                  </a:cxn>
                  <a:cxn ang="0">
                    <a:pos x="0" y="62"/>
                  </a:cxn>
                  <a:cxn ang="0">
                    <a:pos x="0" y="58"/>
                  </a:cxn>
                  <a:cxn ang="0">
                    <a:pos x="0" y="52"/>
                  </a:cxn>
                  <a:cxn ang="0">
                    <a:pos x="0" y="47"/>
                  </a:cxn>
                  <a:cxn ang="0">
                    <a:pos x="0" y="43"/>
                  </a:cxn>
                  <a:cxn ang="0">
                    <a:pos x="2" y="39"/>
                  </a:cxn>
                  <a:cxn ang="0">
                    <a:pos x="6" y="36"/>
                  </a:cxn>
                  <a:cxn ang="0">
                    <a:pos x="8" y="32"/>
                  </a:cxn>
                  <a:cxn ang="0">
                    <a:pos x="11" y="29"/>
                  </a:cxn>
                  <a:cxn ang="0">
                    <a:pos x="10" y="22"/>
                  </a:cxn>
                  <a:cxn ang="0">
                    <a:pos x="8" y="14"/>
                  </a:cxn>
                  <a:cxn ang="0">
                    <a:pos x="7" y="7"/>
                  </a:cxn>
                  <a:cxn ang="0">
                    <a:pos x="5" y="0"/>
                  </a:cxn>
                </a:cxnLst>
                <a:rect l="0" t="0" r="r" b="b"/>
                <a:pathLst>
                  <a:path w="67" h="72">
                    <a:moveTo>
                      <a:pt x="5" y="0"/>
                    </a:moveTo>
                    <a:lnTo>
                      <a:pt x="10" y="0"/>
                    </a:lnTo>
                    <a:lnTo>
                      <a:pt x="15" y="1"/>
                    </a:lnTo>
                    <a:lnTo>
                      <a:pt x="21" y="1"/>
                    </a:lnTo>
                    <a:lnTo>
                      <a:pt x="26" y="1"/>
                    </a:lnTo>
                    <a:lnTo>
                      <a:pt x="31" y="2"/>
                    </a:lnTo>
                    <a:lnTo>
                      <a:pt x="37" y="2"/>
                    </a:lnTo>
                    <a:lnTo>
                      <a:pt x="41" y="4"/>
                    </a:lnTo>
                    <a:lnTo>
                      <a:pt x="47" y="4"/>
                    </a:lnTo>
                    <a:lnTo>
                      <a:pt x="52" y="12"/>
                    </a:lnTo>
                    <a:lnTo>
                      <a:pt x="58" y="19"/>
                    </a:lnTo>
                    <a:lnTo>
                      <a:pt x="62" y="27"/>
                    </a:lnTo>
                    <a:lnTo>
                      <a:pt x="67" y="35"/>
                    </a:lnTo>
                    <a:lnTo>
                      <a:pt x="67" y="39"/>
                    </a:lnTo>
                    <a:lnTo>
                      <a:pt x="67" y="45"/>
                    </a:lnTo>
                    <a:lnTo>
                      <a:pt x="67" y="50"/>
                    </a:lnTo>
                    <a:lnTo>
                      <a:pt x="66" y="55"/>
                    </a:lnTo>
                    <a:lnTo>
                      <a:pt x="63" y="60"/>
                    </a:lnTo>
                    <a:lnTo>
                      <a:pt x="60" y="63"/>
                    </a:lnTo>
                    <a:lnTo>
                      <a:pt x="56" y="68"/>
                    </a:lnTo>
                    <a:lnTo>
                      <a:pt x="54" y="72"/>
                    </a:lnTo>
                    <a:lnTo>
                      <a:pt x="47" y="70"/>
                    </a:lnTo>
                    <a:lnTo>
                      <a:pt x="40" y="69"/>
                    </a:lnTo>
                    <a:lnTo>
                      <a:pt x="33" y="68"/>
                    </a:lnTo>
                    <a:lnTo>
                      <a:pt x="26" y="67"/>
                    </a:lnTo>
                    <a:lnTo>
                      <a:pt x="20" y="66"/>
                    </a:lnTo>
                    <a:lnTo>
                      <a:pt x="13" y="65"/>
                    </a:lnTo>
                    <a:lnTo>
                      <a:pt x="7" y="63"/>
                    </a:lnTo>
                    <a:lnTo>
                      <a:pt x="0" y="62"/>
                    </a:lnTo>
                    <a:lnTo>
                      <a:pt x="0" y="58"/>
                    </a:lnTo>
                    <a:lnTo>
                      <a:pt x="0" y="52"/>
                    </a:lnTo>
                    <a:lnTo>
                      <a:pt x="0" y="47"/>
                    </a:lnTo>
                    <a:lnTo>
                      <a:pt x="0" y="43"/>
                    </a:lnTo>
                    <a:lnTo>
                      <a:pt x="2" y="39"/>
                    </a:lnTo>
                    <a:lnTo>
                      <a:pt x="6" y="36"/>
                    </a:lnTo>
                    <a:lnTo>
                      <a:pt x="8" y="32"/>
                    </a:lnTo>
                    <a:lnTo>
                      <a:pt x="11" y="29"/>
                    </a:lnTo>
                    <a:lnTo>
                      <a:pt x="10" y="22"/>
                    </a:lnTo>
                    <a:lnTo>
                      <a:pt x="8" y="14"/>
                    </a:lnTo>
                    <a:lnTo>
                      <a:pt x="7" y="7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711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10" name="Freeform 185"/>
              <p:cNvSpPr>
                <a:spLocks/>
              </p:cNvSpPr>
              <p:nvPr/>
            </p:nvSpPr>
            <p:spPr bwMode="auto">
              <a:xfrm>
                <a:off x="2406282" y="3778486"/>
                <a:ext cx="46354" cy="64326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9" y="0"/>
                  </a:cxn>
                  <a:cxn ang="0">
                    <a:pos x="15" y="1"/>
                  </a:cxn>
                  <a:cxn ang="0">
                    <a:pos x="20" y="1"/>
                  </a:cxn>
                  <a:cxn ang="0">
                    <a:pos x="26" y="1"/>
                  </a:cxn>
                  <a:cxn ang="0">
                    <a:pos x="30" y="3"/>
                  </a:cxn>
                  <a:cxn ang="0">
                    <a:pos x="35" y="3"/>
                  </a:cxn>
                  <a:cxn ang="0">
                    <a:pos x="41" y="4"/>
                  </a:cxn>
                  <a:cxn ang="0">
                    <a:pos x="45" y="4"/>
                  </a:cxn>
                  <a:cxn ang="0">
                    <a:pos x="50" y="12"/>
                  </a:cxn>
                  <a:cxn ang="0">
                    <a:pos x="54" y="19"/>
                  </a:cxn>
                  <a:cxn ang="0">
                    <a:pos x="59" y="26"/>
                  </a:cxn>
                  <a:cxn ang="0">
                    <a:pos x="64" y="33"/>
                  </a:cxn>
                  <a:cxn ang="0">
                    <a:pos x="64" y="37"/>
                  </a:cxn>
                  <a:cxn ang="0">
                    <a:pos x="64" y="43"/>
                  </a:cxn>
                  <a:cxn ang="0">
                    <a:pos x="62" y="47"/>
                  </a:cxn>
                  <a:cxn ang="0">
                    <a:pos x="62" y="53"/>
                  </a:cxn>
                  <a:cxn ang="0">
                    <a:pos x="60" y="57"/>
                  </a:cxn>
                  <a:cxn ang="0">
                    <a:pos x="57" y="60"/>
                  </a:cxn>
                  <a:cxn ang="0">
                    <a:pos x="54" y="65"/>
                  </a:cxn>
                  <a:cxn ang="0">
                    <a:pos x="51" y="68"/>
                  </a:cxn>
                  <a:cxn ang="0">
                    <a:pos x="44" y="67"/>
                  </a:cxn>
                  <a:cxn ang="0">
                    <a:pos x="38" y="66"/>
                  </a:cxn>
                  <a:cxn ang="0">
                    <a:pos x="31" y="65"/>
                  </a:cxn>
                  <a:cxn ang="0">
                    <a:pos x="26" y="64"/>
                  </a:cxn>
                  <a:cxn ang="0">
                    <a:pos x="20" y="62"/>
                  </a:cxn>
                  <a:cxn ang="0">
                    <a:pos x="13" y="61"/>
                  </a:cxn>
                  <a:cxn ang="0">
                    <a:pos x="7" y="60"/>
                  </a:cxn>
                  <a:cxn ang="0">
                    <a:pos x="0" y="59"/>
                  </a:cxn>
                  <a:cxn ang="0">
                    <a:pos x="0" y="54"/>
                  </a:cxn>
                  <a:cxn ang="0">
                    <a:pos x="0" y="50"/>
                  </a:cxn>
                  <a:cxn ang="0">
                    <a:pos x="0" y="45"/>
                  </a:cxn>
                  <a:cxn ang="0">
                    <a:pos x="0" y="41"/>
                  </a:cxn>
                  <a:cxn ang="0">
                    <a:pos x="3" y="37"/>
                  </a:cxn>
                  <a:cxn ang="0">
                    <a:pos x="6" y="34"/>
                  </a:cxn>
                  <a:cxn ang="0">
                    <a:pos x="8" y="31"/>
                  </a:cxn>
                  <a:cxn ang="0">
                    <a:pos x="11" y="28"/>
                  </a:cxn>
                  <a:cxn ang="0">
                    <a:pos x="9" y="21"/>
                  </a:cxn>
                  <a:cxn ang="0">
                    <a:pos x="8" y="14"/>
                  </a:cxn>
                  <a:cxn ang="0">
                    <a:pos x="6" y="7"/>
                  </a:cxn>
                  <a:cxn ang="0">
                    <a:pos x="5" y="0"/>
                  </a:cxn>
                </a:cxnLst>
                <a:rect l="0" t="0" r="r" b="b"/>
                <a:pathLst>
                  <a:path w="64" h="68">
                    <a:moveTo>
                      <a:pt x="5" y="0"/>
                    </a:moveTo>
                    <a:lnTo>
                      <a:pt x="9" y="0"/>
                    </a:lnTo>
                    <a:lnTo>
                      <a:pt x="15" y="1"/>
                    </a:lnTo>
                    <a:lnTo>
                      <a:pt x="20" y="1"/>
                    </a:lnTo>
                    <a:lnTo>
                      <a:pt x="26" y="1"/>
                    </a:lnTo>
                    <a:lnTo>
                      <a:pt x="30" y="3"/>
                    </a:lnTo>
                    <a:lnTo>
                      <a:pt x="35" y="3"/>
                    </a:lnTo>
                    <a:lnTo>
                      <a:pt x="41" y="4"/>
                    </a:lnTo>
                    <a:lnTo>
                      <a:pt x="45" y="4"/>
                    </a:lnTo>
                    <a:lnTo>
                      <a:pt x="50" y="12"/>
                    </a:lnTo>
                    <a:lnTo>
                      <a:pt x="54" y="19"/>
                    </a:lnTo>
                    <a:lnTo>
                      <a:pt x="59" y="26"/>
                    </a:lnTo>
                    <a:lnTo>
                      <a:pt x="64" y="33"/>
                    </a:lnTo>
                    <a:lnTo>
                      <a:pt x="64" y="37"/>
                    </a:lnTo>
                    <a:lnTo>
                      <a:pt x="64" y="43"/>
                    </a:lnTo>
                    <a:lnTo>
                      <a:pt x="62" y="47"/>
                    </a:lnTo>
                    <a:lnTo>
                      <a:pt x="62" y="53"/>
                    </a:lnTo>
                    <a:lnTo>
                      <a:pt x="60" y="57"/>
                    </a:lnTo>
                    <a:lnTo>
                      <a:pt x="57" y="60"/>
                    </a:lnTo>
                    <a:lnTo>
                      <a:pt x="54" y="65"/>
                    </a:lnTo>
                    <a:lnTo>
                      <a:pt x="51" y="68"/>
                    </a:lnTo>
                    <a:lnTo>
                      <a:pt x="44" y="67"/>
                    </a:lnTo>
                    <a:lnTo>
                      <a:pt x="38" y="66"/>
                    </a:lnTo>
                    <a:lnTo>
                      <a:pt x="31" y="65"/>
                    </a:lnTo>
                    <a:lnTo>
                      <a:pt x="26" y="64"/>
                    </a:lnTo>
                    <a:lnTo>
                      <a:pt x="20" y="62"/>
                    </a:lnTo>
                    <a:lnTo>
                      <a:pt x="13" y="61"/>
                    </a:lnTo>
                    <a:lnTo>
                      <a:pt x="7" y="60"/>
                    </a:lnTo>
                    <a:lnTo>
                      <a:pt x="0" y="59"/>
                    </a:lnTo>
                    <a:lnTo>
                      <a:pt x="0" y="54"/>
                    </a:lnTo>
                    <a:lnTo>
                      <a:pt x="0" y="50"/>
                    </a:lnTo>
                    <a:lnTo>
                      <a:pt x="0" y="45"/>
                    </a:lnTo>
                    <a:lnTo>
                      <a:pt x="0" y="41"/>
                    </a:lnTo>
                    <a:lnTo>
                      <a:pt x="3" y="37"/>
                    </a:lnTo>
                    <a:lnTo>
                      <a:pt x="6" y="34"/>
                    </a:lnTo>
                    <a:lnTo>
                      <a:pt x="8" y="31"/>
                    </a:lnTo>
                    <a:lnTo>
                      <a:pt x="11" y="28"/>
                    </a:lnTo>
                    <a:lnTo>
                      <a:pt x="9" y="21"/>
                    </a:lnTo>
                    <a:lnTo>
                      <a:pt x="8" y="14"/>
                    </a:lnTo>
                    <a:lnTo>
                      <a:pt x="6" y="7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2192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11" name="Freeform 186"/>
              <p:cNvSpPr>
                <a:spLocks/>
              </p:cNvSpPr>
              <p:nvPr/>
            </p:nvSpPr>
            <p:spPr bwMode="auto">
              <a:xfrm>
                <a:off x="2407776" y="3780379"/>
                <a:ext cx="44858" cy="60542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9" y="0"/>
                  </a:cxn>
                  <a:cxn ang="0">
                    <a:pos x="13" y="2"/>
                  </a:cxn>
                  <a:cxn ang="0">
                    <a:pos x="18" y="2"/>
                  </a:cxn>
                  <a:cxn ang="0">
                    <a:pos x="24" y="2"/>
                  </a:cxn>
                  <a:cxn ang="0">
                    <a:pos x="28" y="3"/>
                  </a:cxn>
                  <a:cxn ang="0">
                    <a:pos x="33" y="3"/>
                  </a:cxn>
                  <a:cxn ang="0">
                    <a:pos x="38" y="4"/>
                  </a:cxn>
                  <a:cxn ang="0">
                    <a:pos x="42" y="4"/>
                  </a:cxn>
                  <a:cxn ang="0">
                    <a:pos x="47" y="11"/>
                  </a:cxn>
                  <a:cxn ang="0">
                    <a:pos x="51" y="18"/>
                  </a:cxn>
                  <a:cxn ang="0">
                    <a:pos x="55" y="25"/>
                  </a:cxn>
                  <a:cxn ang="0">
                    <a:pos x="59" y="32"/>
                  </a:cxn>
                  <a:cxn ang="0">
                    <a:pos x="59" y="36"/>
                  </a:cxn>
                  <a:cxn ang="0">
                    <a:pos x="59" y="41"/>
                  </a:cxn>
                  <a:cxn ang="0">
                    <a:pos x="58" y="45"/>
                  </a:cxn>
                  <a:cxn ang="0">
                    <a:pos x="58" y="50"/>
                  </a:cxn>
                  <a:cxn ang="0">
                    <a:pos x="56" y="53"/>
                  </a:cxn>
                  <a:cxn ang="0">
                    <a:pos x="54" y="57"/>
                  </a:cxn>
                  <a:cxn ang="0">
                    <a:pos x="50" y="61"/>
                  </a:cxn>
                  <a:cxn ang="0">
                    <a:pos x="48" y="65"/>
                  </a:cxn>
                  <a:cxn ang="0">
                    <a:pos x="42" y="64"/>
                  </a:cxn>
                  <a:cxn ang="0">
                    <a:pos x="36" y="63"/>
                  </a:cxn>
                  <a:cxn ang="0">
                    <a:pos x="30" y="61"/>
                  </a:cxn>
                  <a:cxn ang="0">
                    <a:pos x="24" y="60"/>
                  </a:cxn>
                  <a:cxn ang="0">
                    <a:pos x="18" y="59"/>
                  </a:cxn>
                  <a:cxn ang="0">
                    <a:pos x="12" y="59"/>
                  </a:cxn>
                  <a:cxn ang="0">
                    <a:pos x="5" y="58"/>
                  </a:cxn>
                  <a:cxn ang="0">
                    <a:pos x="0" y="57"/>
                  </a:cxn>
                  <a:cxn ang="0">
                    <a:pos x="0" y="52"/>
                  </a:cxn>
                  <a:cxn ang="0">
                    <a:pos x="0" y="48"/>
                  </a:cxn>
                  <a:cxn ang="0">
                    <a:pos x="0" y="43"/>
                  </a:cxn>
                  <a:cxn ang="0">
                    <a:pos x="0" y="38"/>
                  </a:cxn>
                  <a:cxn ang="0">
                    <a:pos x="2" y="36"/>
                  </a:cxn>
                  <a:cxn ang="0">
                    <a:pos x="5" y="33"/>
                  </a:cxn>
                  <a:cxn ang="0">
                    <a:pos x="8" y="29"/>
                  </a:cxn>
                  <a:cxn ang="0">
                    <a:pos x="10" y="27"/>
                  </a:cxn>
                  <a:cxn ang="0">
                    <a:pos x="9" y="20"/>
                  </a:cxn>
                  <a:cxn ang="0">
                    <a:pos x="8" y="13"/>
                  </a:cxn>
                  <a:cxn ang="0">
                    <a:pos x="5" y="7"/>
                  </a:cxn>
                  <a:cxn ang="0">
                    <a:pos x="4" y="0"/>
                  </a:cxn>
                </a:cxnLst>
                <a:rect l="0" t="0" r="r" b="b"/>
                <a:pathLst>
                  <a:path w="59" h="65">
                    <a:moveTo>
                      <a:pt x="4" y="0"/>
                    </a:moveTo>
                    <a:lnTo>
                      <a:pt x="9" y="0"/>
                    </a:lnTo>
                    <a:lnTo>
                      <a:pt x="13" y="2"/>
                    </a:lnTo>
                    <a:lnTo>
                      <a:pt x="18" y="2"/>
                    </a:lnTo>
                    <a:lnTo>
                      <a:pt x="24" y="2"/>
                    </a:lnTo>
                    <a:lnTo>
                      <a:pt x="28" y="3"/>
                    </a:lnTo>
                    <a:lnTo>
                      <a:pt x="33" y="3"/>
                    </a:lnTo>
                    <a:lnTo>
                      <a:pt x="38" y="4"/>
                    </a:lnTo>
                    <a:lnTo>
                      <a:pt x="42" y="4"/>
                    </a:lnTo>
                    <a:lnTo>
                      <a:pt x="47" y="11"/>
                    </a:lnTo>
                    <a:lnTo>
                      <a:pt x="51" y="18"/>
                    </a:lnTo>
                    <a:lnTo>
                      <a:pt x="55" y="25"/>
                    </a:lnTo>
                    <a:lnTo>
                      <a:pt x="59" y="32"/>
                    </a:lnTo>
                    <a:lnTo>
                      <a:pt x="59" y="36"/>
                    </a:lnTo>
                    <a:lnTo>
                      <a:pt x="59" y="41"/>
                    </a:lnTo>
                    <a:lnTo>
                      <a:pt x="58" y="45"/>
                    </a:lnTo>
                    <a:lnTo>
                      <a:pt x="58" y="50"/>
                    </a:lnTo>
                    <a:lnTo>
                      <a:pt x="56" y="53"/>
                    </a:lnTo>
                    <a:lnTo>
                      <a:pt x="54" y="57"/>
                    </a:lnTo>
                    <a:lnTo>
                      <a:pt x="50" y="61"/>
                    </a:lnTo>
                    <a:lnTo>
                      <a:pt x="48" y="65"/>
                    </a:lnTo>
                    <a:lnTo>
                      <a:pt x="42" y="64"/>
                    </a:lnTo>
                    <a:lnTo>
                      <a:pt x="36" y="63"/>
                    </a:lnTo>
                    <a:lnTo>
                      <a:pt x="30" y="61"/>
                    </a:lnTo>
                    <a:lnTo>
                      <a:pt x="24" y="60"/>
                    </a:lnTo>
                    <a:lnTo>
                      <a:pt x="18" y="59"/>
                    </a:lnTo>
                    <a:lnTo>
                      <a:pt x="12" y="59"/>
                    </a:lnTo>
                    <a:lnTo>
                      <a:pt x="5" y="58"/>
                    </a:lnTo>
                    <a:lnTo>
                      <a:pt x="0" y="57"/>
                    </a:lnTo>
                    <a:lnTo>
                      <a:pt x="0" y="52"/>
                    </a:lnTo>
                    <a:lnTo>
                      <a:pt x="0" y="48"/>
                    </a:lnTo>
                    <a:lnTo>
                      <a:pt x="0" y="43"/>
                    </a:lnTo>
                    <a:lnTo>
                      <a:pt x="0" y="38"/>
                    </a:lnTo>
                    <a:lnTo>
                      <a:pt x="2" y="36"/>
                    </a:lnTo>
                    <a:lnTo>
                      <a:pt x="5" y="33"/>
                    </a:lnTo>
                    <a:lnTo>
                      <a:pt x="8" y="29"/>
                    </a:lnTo>
                    <a:lnTo>
                      <a:pt x="10" y="27"/>
                    </a:lnTo>
                    <a:lnTo>
                      <a:pt x="9" y="20"/>
                    </a:lnTo>
                    <a:lnTo>
                      <a:pt x="8" y="13"/>
                    </a:lnTo>
                    <a:lnTo>
                      <a:pt x="5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ED21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12" name="Freeform 187"/>
              <p:cNvSpPr>
                <a:spLocks/>
              </p:cNvSpPr>
              <p:nvPr/>
            </p:nvSpPr>
            <p:spPr bwMode="auto">
              <a:xfrm>
                <a:off x="2409272" y="3782270"/>
                <a:ext cx="41867" cy="54867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9" y="0"/>
                  </a:cxn>
                  <a:cxn ang="0">
                    <a:pos x="14" y="0"/>
                  </a:cxn>
                  <a:cxn ang="0">
                    <a:pos x="17" y="0"/>
                  </a:cxn>
                  <a:cxn ang="0">
                    <a:pos x="22" y="1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34" y="2"/>
                  </a:cxn>
                  <a:cxn ang="0">
                    <a:pos x="39" y="2"/>
                  </a:cxn>
                  <a:cxn ang="0">
                    <a:pos x="44" y="9"/>
                  </a:cxn>
                  <a:cxn ang="0">
                    <a:pos x="48" y="15"/>
                  </a:cxn>
                  <a:cxn ang="0">
                    <a:pos x="52" y="22"/>
                  </a:cxn>
                  <a:cxn ang="0">
                    <a:pos x="56" y="29"/>
                  </a:cxn>
                  <a:cxn ang="0">
                    <a:pos x="55" y="33"/>
                  </a:cxn>
                  <a:cxn ang="0">
                    <a:pos x="55" y="37"/>
                  </a:cxn>
                  <a:cxn ang="0">
                    <a:pos x="55" y="41"/>
                  </a:cxn>
                  <a:cxn ang="0">
                    <a:pos x="55" y="46"/>
                  </a:cxn>
                  <a:cxn ang="0">
                    <a:pos x="53" y="49"/>
                  </a:cxn>
                  <a:cxn ang="0">
                    <a:pos x="51" y="53"/>
                  </a:cxn>
                  <a:cxn ang="0">
                    <a:pos x="47" y="56"/>
                  </a:cxn>
                  <a:cxn ang="0">
                    <a:pos x="45" y="58"/>
                  </a:cxn>
                  <a:cxn ang="0">
                    <a:pos x="39" y="57"/>
                  </a:cxn>
                  <a:cxn ang="0">
                    <a:pos x="33" y="56"/>
                  </a:cxn>
                  <a:cxn ang="0">
                    <a:pos x="28" y="56"/>
                  </a:cxn>
                  <a:cxn ang="0">
                    <a:pos x="23" y="55"/>
                  </a:cxn>
                  <a:cxn ang="0">
                    <a:pos x="17" y="54"/>
                  </a:cxn>
                  <a:cxn ang="0">
                    <a:pos x="11" y="53"/>
                  </a:cxn>
                  <a:cxn ang="0">
                    <a:pos x="6" y="52"/>
                  </a:cxn>
                  <a:cxn ang="0">
                    <a:pos x="0" y="50"/>
                  </a:cxn>
                  <a:cxn ang="0">
                    <a:pos x="0" y="47"/>
                  </a:cxn>
                  <a:cxn ang="0">
                    <a:pos x="0" y="42"/>
                  </a:cxn>
                  <a:cxn ang="0">
                    <a:pos x="0" y="39"/>
                  </a:cxn>
                  <a:cxn ang="0">
                    <a:pos x="0" y="34"/>
                  </a:cxn>
                  <a:cxn ang="0">
                    <a:pos x="2" y="32"/>
                  </a:cxn>
                  <a:cxn ang="0">
                    <a:pos x="6" y="29"/>
                  </a:cxn>
                  <a:cxn ang="0">
                    <a:pos x="8" y="26"/>
                  </a:cxn>
                  <a:cxn ang="0">
                    <a:pos x="10" y="24"/>
                  </a:cxn>
                  <a:cxn ang="0">
                    <a:pos x="9" y="18"/>
                  </a:cxn>
                  <a:cxn ang="0">
                    <a:pos x="7" y="11"/>
                  </a:cxn>
                  <a:cxn ang="0">
                    <a:pos x="6" y="5"/>
                  </a:cxn>
                  <a:cxn ang="0">
                    <a:pos x="4" y="0"/>
                  </a:cxn>
                </a:cxnLst>
                <a:rect l="0" t="0" r="r" b="b"/>
                <a:pathLst>
                  <a:path w="56" h="58">
                    <a:moveTo>
                      <a:pt x="4" y="0"/>
                    </a:moveTo>
                    <a:lnTo>
                      <a:pt x="9" y="0"/>
                    </a:lnTo>
                    <a:lnTo>
                      <a:pt x="14" y="0"/>
                    </a:lnTo>
                    <a:lnTo>
                      <a:pt x="17" y="0"/>
                    </a:lnTo>
                    <a:lnTo>
                      <a:pt x="22" y="1"/>
                    </a:lnTo>
                    <a:lnTo>
                      <a:pt x="26" y="1"/>
                    </a:lnTo>
                    <a:lnTo>
                      <a:pt x="31" y="1"/>
                    </a:lnTo>
                    <a:lnTo>
                      <a:pt x="34" y="2"/>
                    </a:lnTo>
                    <a:lnTo>
                      <a:pt x="39" y="2"/>
                    </a:lnTo>
                    <a:lnTo>
                      <a:pt x="44" y="9"/>
                    </a:lnTo>
                    <a:lnTo>
                      <a:pt x="48" y="15"/>
                    </a:lnTo>
                    <a:lnTo>
                      <a:pt x="52" y="22"/>
                    </a:lnTo>
                    <a:lnTo>
                      <a:pt x="56" y="29"/>
                    </a:lnTo>
                    <a:lnTo>
                      <a:pt x="55" y="33"/>
                    </a:lnTo>
                    <a:lnTo>
                      <a:pt x="55" y="37"/>
                    </a:lnTo>
                    <a:lnTo>
                      <a:pt x="55" y="41"/>
                    </a:lnTo>
                    <a:lnTo>
                      <a:pt x="55" y="46"/>
                    </a:lnTo>
                    <a:lnTo>
                      <a:pt x="53" y="49"/>
                    </a:lnTo>
                    <a:lnTo>
                      <a:pt x="51" y="53"/>
                    </a:lnTo>
                    <a:lnTo>
                      <a:pt x="47" y="56"/>
                    </a:lnTo>
                    <a:lnTo>
                      <a:pt x="45" y="58"/>
                    </a:lnTo>
                    <a:lnTo>
                      <a:pt x="39" y="57"/>
                    </a:lnTo>
                    <a:lnTo>
                      <a:pt x="33" y="56"/>
                    </a:lnTo>
                    <a:lnTo>
                      <a:pt x="28" y="56"/>
                    </a:lnTo>
                    <a:lnTo>
                      <a:pt x="23" y="55"/>
                    </a:lnTo>
                    <a:lnTo>
                      <a:pt x="17" y="54"/>
                    </a:lnTo>
                    <a:lnTo>
                      <a:pt x="11" y="53"/>
                    </a:lnTo>
                    <a:lnTo>
                      <a:pt x="6" y="52"/>
                    </a:lnTo>
                    <a:lnTo>
                      <a:pt x="0" y="50"/>
                    </a:lnTo>
                    <a:lnTo>
                      <a:pt x="0" y="47"/>
                    </a:lnTo>
                    <a:lnTo>
                      <a:pt x="0" y="42"/>
                    </a:lnTo>
                    <a:lnTo>
                      <a:pt x="0" y="39"/>
                    </a:lnTo>
                    <a:lnTo>
                      <a:pt x="0" y="34"/>
                    </a:lnTo>
                    <a:lnTo>
                      <a:pt x="2" y="32"/>
                    </a:lnTo>
                    <a:lnTo>
                      <a:pt x="6" y="29"/>
                    </a:lnTo>
                    <a:lnTo>
                      <a:pt x="8" y="26"/>
                    </a:lnTo>
                    <a:lnTo>
                      <a:pt x="10" y="24"/>
                    </a:lnTo>
                    <a:lnTo>
                      <a:pt x="9" y="18"/>
                    </a:lnTo>
                    <a:lnTo>
                      <a:pt x="7" y="11"/>
                    </a:lnTo>
                    <a:lnTo>
                      <a:pt x="6" y="5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EA2B3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13" name="Freeform 188"/>
              <p:cNvSpPr>
                <a:spLocks/>
              </p:cNvSpPr>
              <p:nvPr/>
            </p:nvSpPr>
            <p:spPr bwMode="auto">
              <a:xfrm>
                <a:off x="2410767" y="3782270"/>
                <a:ext cx="38877" cy="5297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3" y="1"/>
                  </a:cxn>
                  <a:cxn ang="0">
                    <a:pos x="21" y="1"/>
                  </a:cxn>
                  <a:cxn ang="0">
                    <a:pos x="29" y="2"/>
                  </a:cxn>
                  <a:cxn ang="0">
                    <a:pos x="37" y="3"/>
                  </a:cxn>
                  <a:cxn ang="0">
                    <a:pos x="42" y="9"/>
                  </a:cxn>
                  <a:cxn ang="0">
                    <a:pos x="45" y="15"/>
                  </a:cxn>
                  <a:cxn ang="0">
                    <a:pos x="49" y="21"/>
                  </a:cxn>
                  <a:cxn ang="0">
                    <a:pos x="52" y="26"/>
                  </a:cxn>
                  <a:cxn ang="0">
                    <a:pos x="52" y="31"/>
                  </a:cxn>
                  <a:cxn ang="0">
                    <a:pos x="52" y="34"/>
                  </a:cxn>
                  <a:cxn ang="0">
                    <a:pos x="52" y="39"/>
                  </a:cxn>
                  <a:cxn ang="0">
                    <a:pos x="52" y="42"/>
                  </a:cxn>
                  <a:cxn ang="0">
                    <a:pos x="50" y="46"/>
                  </a:cxn>
                  <a:cxn ang="0">
                    <a:pos x="47" y="48"/>
                  </a:cxn>
                  <a:cxn ang="0">
                    <a:pos x="45" y="52"/>
                  </a:cxn>
                  <a:cxn ang="0">
                    <a:pos x="43" y="55"/>
                  </a:cxn>
                  <a:cxn ang="0">
                    <a:pos x="37" y="54"/>
                  </a:cxn>
                  <a:cxn ang="0">
                    <a:pos x="31" y="53"/>
                  </a:cxn>
                  <a:cxn ang="0">
                    <a:pos x="27" y="52"/>
                  </a:cxn>
                  <a:cxn ang="0">
                    <a:pos x="21" y="52"/>
                  </a:cxn>
                  <a:cxn ang="0">
                    <a:pos x="16" y="51"/>
                  </a:cxn>
                  <a:cxn ang="0">
                    <a:pos x="11" y="49"/>
                  </a:cxn>
                  <a:cxn ang="0">
                    <a:pos x="6" y="48"/>
                  </a:cxn>
                  <a:cxn ang="0">
                    <a:pos x="0" y="48"/>
                  </a:cxn>
                  <a:cxn ang="0">
                    <a:pos x="0" y="44"/>
                  </a:cxn>
                  <a:cxn ang="0">
                    <a:pos x="0" y="40"/>
                  </a:cxn>
                  <a:cxn ang="0">
                    <a:pos x="0" y="37"/>
                  </a:cxn>
                  <a:cxn ang="0">
                    <a:pos x="0" y="32"/>
                  </a:cxn>
                  <a:cxn ang="0">
                    <a:pos x="2" y="30"/>
                  </a:cxn>
                  <a:cxn ang="0">
                    <a:pos x="5" y="28"/>
                  </a:cxn>
                  <a:cxn ang="0">
                    <a:pos x="7" y="25"/>
                  </a:cxn>
                  <a:cxn ang="0">
                    <a:pos x="9" y="23"/>
                  </a:cxn>
                  <a:cxn ang="0">
                    <a:pos x="8" y="17"/>
                  </a:cxn>
                  <a:cxn ang="0">
                    <a:pos x="7" y="11"/>
                  </a:cxn>
                  <a:cxn ang="0">
                    <a:pos x="6" y="6"/>
                  </a:cxn>
                  <a:cxn ang="0">
                    <a:pos x="5" y="0"/>
                  </a:cxn>
                </a:cxnLst>
                <a:rect l="0" t="0" r="r" b="b"/>
                <a:pathLst>
                  <a:path w="52" h="55">
                    <a:moveTo>
                      <a:pt x="5" y="0"/>
                    </a:moveTo>
                    <a:lnTo>
                      <a:pt x="13" y="1"/>
                    </a:lnTo>
                    <a:lnTo>
                      <a:pt x="21" y="1"/>
                    </a:lnTo>
                    <a:lnTo>
                      <a:pt x="29" y="2"/>
                    </a:lnTo>
                    <a:lnTo>
                      <a:pt x="37" y="3"/>
                    </a:lnTo>
                    <a:lnTo>
                      <a:pt x="42" y="9"/>
                    </a:lnTo>
                    <a:lnTo>
                      <a:pt x="45" y="15"/>
                    </a:lnTo>
                    <a:lnTo>
                      <a:pt x="49" y="21"/>
                    </a:lnTo>
                    <a:lnTo>
                      <a:pt x="52" y="26"/>
                    </a:lnTo>
                    <a:lnTo>
                      <a:pt x="52" y="31"/>
                    </a:lnTo>
                    <a:lnTo>
                      <a:pt x="52" y="34"/>
                    </a:lnTo>
                    <a:lnTo>
                      <a:pt x="52" y="39"/>
                    </a:lnTo>
                    <a:lnTo>
                      <a:pt x="52" y="42"/>
                    </a:lnTo>
                    <a:lnTo>
                      <a:pt x="50" y="46"/>
                    </a:lnTo>
                    <a:lnTo>
                      <a:pt x="47" y="48"/>
                    </a:lnTo>
                    <a:lnTo>
                      <a:pt x="45" y="52"/>
                    </a:lnTo>
                    <a:lnTo>
                      <a:pt x="43" y="55"/>
                    </a:lnTo>
                    <a:lnTo>
                      <a:pt x="37" y="54"/>
                    </a:lnTo>
                    <a:lnTo>
                      <a:pt x="31" y="53"/>
                    </a:lnTo>
                    <a:lnTo>
                      <a:pt x="27" y="52"/>
                    </a:lnTo>
                    <a:lnTo>
                      <a:pt x="21" y="52"/>
                    </a:lnTo>
                    <a:lnTo>
                      <a:pt x="16" y="51"/>
                    </a:lnTo>
                    <a:lnTo>
                      <a:pt x="11" y="49"/>
                    </a:lnTo>
                    <a:lnTo>
                      <a:pt x="6" y="48"/>
                    </a:lnTo>
                    <a:lnTo>
                      <a:pt x="0" y="48"/>
                    </a:lnTo>
                    <a:lnTo>
                      <a:pt x="0" y="44"/>
                    </a:lnTo>
                    <a:lnTo>
                      <a:pt x="0" y="40"/>
                    </a:lnTo>
                    <a:lnTo>
                      <a:pt x="0" y="37"/>
                    </a:lnTo>
                    <a:lnTo>
                      <a:pt x="0" y="32"/>
                    </a:lnTo>
                    <a:lnTo>
                      <a:pt x="2" y="30"/>
                    </a:lnTo>
                    <a:lnTo>
                      <a:pt x="5" y="28"/>
                    </a:lnTo>
                    <a:lnTo>
                      <a:pt x="7" y="25"/>
                    </a:lnTo>
                    <a:lnTo>
                      <a:pt x="9" y="23"/>
                    </a:lnTo>
                    <a:lnTo>
                      <a:pt x="8" y="17"/>
                    </a:lnTo>
                    <a:lnTo>
                      <a:pt x="7" y="11"/>
                    </a:lnTo>
                    <a:lnTo>
                      <a:pt x="6" y="6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E5334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14" name="Freeform 189"/>
              <p:cNvSpPr>
                <a:spLocks/>
              </p:cNvSpPr>
              <p:nvPr/>
            </p:nvSpPr>
            <p:spPr bwMode="auto">
              <a:xfrm>
                <a:off x="2412263" y="3784163"/>
                <a:ext cx="35886" cy="49191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2" y="0"/>
                  </a:cxn>
                  <a:cxn ang="0">
                    <a:pos x="20" y="1"/>
                  </a:cxn>
                  <a:cxn ang="0">
                    <a:pos x="27" y="2"/>
                  </a:cxn>
                  <a:cxn ang="0">
                    <a:pos x="35" y="3"/>
                  </a:cxn>
                  <a:cxn ang="0">
                    <a:pos x="38" y="9"/>
                  </a:cxn>
                  <a:cxn ang="0">
                    <a:pos x="42" y="14"/>
                  </a:cxn>
                  <a:cxn ang="0">
                    <a:pos x="45" y="20"/>
                  </a:cxn>
                  <a:cxn ang="0">
                    <a:pos x="49" y="25"/>
                  </a:cxn>
                  <a:cxn ang="0">
                    <a:pos x="49" y="29"/>
                  </a:cxn>
                  <a:cxn ang="0">
                    <a:pos x="49" y="32"/>
                  </a:cxn>
                  <a:cxn ang="0">
                    <a:pos x="49" y="36"/>
                  </a:cxn>
                  <a:cxn ang="0">
                    <a:pos x="48" y="40"/>
                  </a:cxn>
                  <a:cxn ang="0">
                    <a:pos x="45" y="43"/>
                  </a:cxn>
                  <a:cxn ang="0">
                    <a:pos x="44" y="46"/>
                  </a:cxn>
                  <a:cxn ang="0">
                    <a:pos x="42" y="50"/>
                  </a:cxn>
                  <a:cxn ang="0">
                    <a:pos x="40" y="52"/>
                  </a:cxn>
                  <a:cxn ang="0">
                    <a:pos x="35" y="51"/>
                  </a:cxn>
                  <a:cxn ang="0">
                    <a:pos x="30" y="50"/>
                  </a:cxn>
                  <a:cxn ang="0">
                    <a:pos x="26" y="48"/>
                  </a:cxn>
                  <a:cxn ang="0">
                    <a:pos x="20" y="48"/>
                  </a:cxn>
                  <a:cxn ang="0">
                    <a:pos x="15" y="47"/>
                  </a:cxn>
                  <a:cxn ang="0">
                    <a:pos x="11" y="46"/>
                  </a:cxn>
                  <a:cxn ang="0">
                    <a:pos x="5" y="46"/>
                  </a:cxn>
                  <a:cxn ang="0">
                    <a:pos x="0" y="45"/>
                  </a:cxn>
                  <a:cxn ang="0">
                    <a:pos x="0" y="41"/>
                  </a:cxn>
                  <a:cxn ang="0">
                    <a:pos x="0" y="38"/>
                  </a:cxn>
                  <a:cxn ang="0">
                    <a:pos x="0" y="35"/>
                  </a:cxn>
                  <a:cxn ang="0">
                    <a:pos x="0" y="31"/>
                  </a:cxn>
                  <a:cxn ang="0">
                    <a:pos x="3" y="29"/>
                  </a:cxn>
                  <a:cxn ang="0">
                    <a:pos x="5" y="25"/>
                  </a:cxn>
                  <a:cxn ang="0">
                    <a:pos x="7" y="23"/>
                  </a:cxn>
                  <a:cxn ang="0">
                    <a:pos x="10" y="21"/>
                  </a:cxn>
                  <a:cxn ang="0">
                    <a:pos x="9" y="15"/>
                  </a:cxn>
                  <a:cxn ang="0">
                    <a:pos x="7" y="10"/>
                  </a:cxn>
                  <a:cxn ang="0">
                    <a:pos x="6" y="5"/>
                  </a:cxn>
                  <a:cxn ang="0">
                    <a:pos x="5" y="0"/>
                  </a:cxn>
                </a:cxnLst>
                <a:rect l="0" t="0" r="r" b="b"/>
                <a:pathLst>
                  <a:path w="49" h="52">
                    <a:moveTo>
                      <a:pt x="5" y="0"/>
                    </a:moveTo>
                    <a:lnTo>
                      <a:pt x="12" y="0"/>
                    </a:lnTo>
                    <a:lnTo>
                      <a:pt x="20" y="1"/>
                    </a:lnTo>
                    <a:lnTo>
                      <a:pt x="27" y="2"/>
                    </a:lnTo>
                    <a:lnTo>
                      <a:pt x="35" y="3"/>
                    </a:lnTo>
                    <a:lnTo>
                      <a:pt x="38" y="9"/>
                    </a:lnTo>
                    <a:lnTo>
                      <a:pt x="42" y="14"/>
                    </a:lnTo>
                    <a:lnTo>
                      <a:pt x="45" y="20"/>
                    </a:lnTo>
                    <a:lnTo>
                      <a:pt x="49" y="25"/>
                    </a:lnTo>
                    <a:lnTo>
                      <a:pt x="49" y="29"/>
                    </a:lnTo>
                    <a:lnTo>
                      <a:pt x="49" y="32"/>
                    </a:lnTo>
                    <a:lnTo>
                      <a:pt x="49" y="36"/>
                    </a:lnTo>
                    <a:lnTo>
                      <a:pt x="48" y="40"/>
                    </a:lnTo>
                    <a:lnTo>
                      <a:pt x="45" y="43"/>
                    </a:lnTo>
                    <a:lnTo>
                      <a:pt x="44" y="46"/>
                    </a:lnTo>
                    <a:lnTo>
                      <a:pt x="42" y="50"/>
                    </a:lnTo>
                    <a:lnTo>
                      <a:pt x="40" y="52"/>
                    </a:lnTo>
                    <a:lnTo>
                      <a:pt x="35" y="51"/>
                    </a:lnTo>
                    <a:lnTo>
                      <a:pt x="30" y="50"/>
                    </a:lnTo>
                    <a:lnTo>
                      <a:pt x="26" y="48"/>
                    </a:lnTo>
                    <a:lnTo>
                      <a:pt x="20" y="48"/>
                    </a:lnTo>
                    <a:lnTo>
                      <a:pt x="15" y="47"/>
                    </a:lnTo>
                    <a:lnTo>
                      <a:pt x="11" y="46"/>
                    </a:lnTo>
                    <a:lnTo>
                      <a:pt x="5" y="46"/>
                    </a:lnTo>
                    <a:lnTo>
                      <a:pt x="0" y="45"/>
                    </a:lnTo>
                    <a:lnTo>
                      <a:pt x="0" y="41"/>
                    </a:lnTo>
                    <a:lnTo>
                      <a:pt x="0" y="38"/>
                    </a:lnTo>
                    <a:lnTo>
                      <a:pt x="0" y="35"/>
                    </a:lnTo>
                    <a:lnTo>
                      <a:pt x="0" y="31"/>
                    </a:lnTo>
                    <a:lnTo>
                      <a:pt x="3" y="29"/>
                    </a:lnTo>
                    <a:lnTo>
                      <a:pt x="5" y="25"/>
                    </a:lnTo>
                    <a:lnTo>
                      <a:pt x="7" y="23"/>
                    </a:lnTo>
                    <a:lnTo>
                      <a:pt x="10" y="21"/>
                    </a:lnTo>
                    <a:lnTo>
                      <a:pt x="9" y="15"/>
                    </a:lnTo>
                    <a:lnTo>
                      <a:pt x="7" y="10"/>
                    </a:lnTo>
                    <a:lnTo>
                      <a:pt x="6" y="5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E03A5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15" name="Freeform 190"/>
              <p:cNvSpPr>
                <a:spLocks/>
              </p:cNvSpPr>
              <p:nvPr/>
            </p:nvSpPr>
            <p:spPr bwMode="auto">
              <a:xfrm>
                <a:off x="2413757" y="3784163"/>
                <a:ext cx="34391" cy="45407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1" y="1"/>
                  </a:cxn>
                  <a:cxn ang="0">
                    <a:pos x="18" y="2"/>
                  </a:cxn>
                  <a:cxn ang="0">
                    <a:pos x="25" y="3"/>
                  </a:cxn>
                  <a:cxn ang="0">
                    <a:pos x="32" y="5"/>
                  </a:cxn>
                  <a:cxn ang="0">
                    <a:pos x="34" y="9"/>
                  </a:cxn>
                  <a:cxn ang="0">
                    <a:pos x="38" y="14"/>
                  </a:cxn>
                  <a:cxn ang="0">
                    <a:pos x="41" y="20"/>
                  </a:cxn>
                  <a:cxn ang="0">
                    <a:pos x="45" y="24"/>
                  </a:cxn>
                  <a:cxn ang="0">
                    <a:pos x="45" y="28"/>
                  </a:cxn>
                  <a:cxn ang="0">
                    <a:pos x="45" y="31"/>
                  </a:cxn>
                  <a:cxn ang="0">
                    <a:pos x="45" y="35"/>
                  </a:cxn>
                  <a:cxn ang="0">
                    <a:pos x="44" y="38"/>
                  </a:cxn>
                  <a:cxn ang="0">
                    <a:pos x="41" y="40"/>
                  </a:cxn>
                  <a:cxn ang="0">
                    <a:pos x="40" y="44"/>
                  </a:cxn>
                  <a:cxn ang="0">
                    <a:pos x="38" y="46"/>
                  </a:cxn>
                  <a:cxn ang="0">
                    <a:pos x="35" y="48"/>
                  </a:cxn>
                  <a:cxn ang="0">
                    <a:pos x="31" y="48"/>
                  </a:cxn>
                  <a:cxn ang="0">
                    <a:pos x="26" y="47"/>
                  </a:cxn>
                  <a:cxn ang="0">
                    <a:pos x="23" y="47"/>
                  </a:cxn>
                  <a:cxn ang="0">
                    <a:pos x="18" y="46"/>
                  </a:cxn>
                  <a:cxn ang="0">
                    <a:pos x="14" y="45"/>
                  </a:cxn>
                  <a:cxn ang="0">
                    <a:pos x="9" y="44"/>
                  </a:cxn>
                  <a:cxn ang="0">
                    <a:pos x="4" y="44"/>
                  </a:cxn>
                  <a:cxn ang="0">
                    <a:pos x="0" y="43"/>
                  </a:cxn>
                  <a:cxn ang="0">
                    <a:pos x="0" y="39"/>
                  </a:cxn>
                  <a:cxn ang="0">
                    <a:pos x="0" y="36"/>
                  </a:cxn>
                  <a:cxn ang="0">
                    <a:pos x="0" y="33"/>
                  </a:cxn>
                  <a:cxn ang="0">
                    <a:pos x="0" y="30"/>
                  </a:cxn>
                  <a:cxn ang="0">
                    <a:pos x="2" y="28"/>
                  </a:cxn>
                  <a:cxn ang="0">
                    <a:pos x="4" y="25"/>
                  </a:cxn>
                  <a:cxn ang="0">
                    <a:pos x="6" y="23"/>
                  </a:cxn>
                  <a:cxn ang="0">
                    <a:pos x="8" y="21"/>
                  </a:cxn>
                  <a:cxn ang="0">
                    <a:pos x="7" y="16"/>
                  </a:cxn>
                  <a:cxn ang="0">
                    <a:pos x="6" y="12"/>
                  </a:cxn>
                  <a:cxn ang="0">
                    <a:pos x="4" y="6"/>
                  </a:cxn>
                  <a:cxn ang="0">
                    <a:pos x="3" y="0"/>
                  </a:cxn>
                </a:cxnLst>
                <a:rect l="0" t="0" r="r" b="b"/>
                <a:pathLst>
                  <a:path w="45" h="48">
                    <a:moveTo>
                      <a:pt x="3" y="0"/>
                    </a:moveTo>
                    <a:lnTo>
                      <a:pt x="11" y="1"/>
                    </a:lnTo>
                    <a:lnTo>
                      <a:pt x="18" y="2"/>
                    </a:lnTo>
                    <a:lnTo>
                      <a:pt x="25" y="3"/>
                    </a:lnTo>
                    <a:lnTo>
                      <a:pt x="32" y="5"/>
                    </a:lnTo>
                    <a:lnTo>
                      <a:pt x="34" y="9"/>
                    </a:lnTo>
                    <a:lnTo>
                      <a:pt x="38" y="14"/>
                    </a:lnTo>
                    <a:lnTo>
                      <a:pt x="41" y="20"/>
                    </a:lnTo>
                    <a:lnTo>
                      <a:pt x="45" y="24"/>
                    </a:lnTo>
                    <a:lnTo>
                      <a:pt x="45" y="28"/>
                    </a:lnTo>
                    <a:lnTo>
                      <a:pt x="45" y="31"/>
                    </a:lnTo>
                    <a:lnTo>
                      <a:pt x="45" y="35"/>
                    </a:lnTo>
                    <a:lnTo>
                      <a:pt x="44" y="38"/>
                    </a:lnTo>
                    <a:lnTo>
                      <a:pt x="41" y="40"/>
                    </a:lnTo>
                    <a:lnTo>
                      <a:pt x="40" y="44"/>
                    </a:lnTo>
                    <a:lnTo>
                      <a:pt x="38" y="46"/>
                    </a:lnTo>
                    <a:lnTo>
                      <a:pt x="35" y="48"/>
                    </a:lnTo>
                    <a:lnTo>
                      <a:pt x="31" y="48"/>
                    </a:lnTo>
                    <a:lnTo>
                      <a:pt x="26" y="47"/>
                    </a:lnTo>
                    <a:lnTo>
                      <a:pt x="23" y="47"/>
                    </a:lnTo>
                    <a:lnTo>
                      <a:pt x="18" y="46"/>
                    </a:lnTo>
                    <a:lnTo>
                      <a:pt x="14" y="45"/>
                    </a:lnTo>
                    <a:lnTo>
                      <a:pt x="9" y="44"/>
                    </a:lnTo>
                    <a:lnTo>
                      <a:pt x="4" y="44"/>
                    </a:lnTo>
                    <a:lnTo>
                      <a:pt x="0" y="43"/>
                    </a:lnTo>
                    <a:lnTo>
                      <a:pt x="0" y="39"/>
                    </a:lnTo>
                    <a:lnTo>
                      <a:pt x="0" y="36"/>
                    </a:lnTo>
                    <a:lnTo>
                      <a:pt x="0" y="33"/>
                    </a:lnTo>
                    <a:lnTo>
                      <a:pt x="0" y="30"/>
                    </a:lnTo>
                    <a:lnTo>
                      <a:pt x="2" y="28"/>
                    </a:lnTo>
                    <a:lnTo>
                      <a:pt x="4" y="25"/>
                    </a:lnTo>
                    <a:lnTo>
                      <a:pt x="6" y="23"/>
                    </a:lnTo>
                    <a:lnTo>
                      <a:pt x="8" y="21"/>
                    </a:lnTo>
                    <a:lnTo>
                      <a:pt x="7" y="16"/>
                    </a:lnTo>
                    <a:lnTo>
                      <a:pt x="6" y="12"/>
                    </a:lnTo>
                    <a:lnTo>
                      <a:pt x="4" y="6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DD44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16" name="Freeform 191"/>
              <p:cNvSpPr>
                <a:spLocks/>
              </p:cNvSpPr>
              <p:nvPr/>
            </p:nvSpPr>
            <p:spPr bwMode="auto">
              <a:xfrm>
                <a:off x="2416748" y="3787947"/>
                <a:ext cx="29905" cy="39731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9" y="0"/>
                  </a:cxn>
                  <a:cxn ang="0">
                    <a:pos x="15" y="2"/>
                  </a:cxn>
                  <a:cxn ang="0">
                    <a:pos x="22" y="2"/>
                  </a:cxn>
                  <a:cxn ang="0">
                    <a:pos x="28" y="3"/>
                  </a:cxn>
                  <a:cxn ang="0">
                    <a:pos x="31" y="7"/>
                  </a:cxn>
                  <a:cxn ang="0">
                    <a:pos x="35" y="12"/>
                  </a:cxn>
                  <a:cxn ang="0">
                    <a:pos x="37" y="17"/>
                  </a:cxn>
                  <a:cxn ang="0">
                    <a:pos x="41" y="21"/>
                  </a:cxn>
                  <a:cxn ang="0">
                    <a:pos x="41" y="25"/>
                  </a:cxn>
                  <a:cxn ang="0">
                    <a:pos x="41" y="27"/>
                  </a:cxn>
                  <a:cxn ang="0">
                    <a:pos x="39" y="30"/>
                  </a:cxn>
                  <a:cxn ang="0">
                    <a:pos x="39" y="34"/>
                  </a:cxn>
                  <a:cxn ang="0">
                    <a:pos x="38" y="36"/>
                  </a:cxn>
                  <a:cxn ang="0">
                    <a:pos x="36" y="38"/>
                  </a:cxn>
                  <a:cxn ang="0">
                    <a:pos x="35" y="41"/>
                  </a:cxn>
                  <a:cxn ang="0">
                    <a:pos x="32" y="43"/>
                  </a:cxn>
                  <a:cxn ang="0">
                    <a:pos x="24" y="42"/>
                  </a:cxn>
                  <a:cxn ang="0">
                    <a:pos x="16" y="41"/>
                  </a:cxn>
                  <a:cxn ang="0">
                    <a:pos x="8" y="38"/>
                  </a:cxn>
                  <a:cxn ang="0">
                    <a:pos x="0" y="37"/>
                  </a:cxn>
                  <a:cxn ang="0">
                    <a:pos x="0" y="35"/>
                  </a:cxn>
                  <a:cxn ang="0">
                    <a:pos x="0" y="32"/>
                  </a:cxn>
                  <a:cxn ang="0">
                    <a:pos x="0" y="28"/>
                  </a:cxn>
                  <a:cxn ang="0">
                    <a:pos x="0" y="26"/>
                  </a:cxn>
                  <a:cxn ang="0">
                    <a:pos x="3" y="24"/>
                  </a:cxn>
                  <a:cxn ang="0">
                    <a:pos x="4" y="21"/>
                  </a:cxn>
                  <a:cxn ang="0">
                    <a:pos x="6" y="20"/>
                  </a:cxn>
                  <a:cxn ang="0">
                    <a:pos x="7" y="18"/>
                  </a:cxn>
                  <a:cxn ang="0">
                    <a:pos x="6" y="13"/>
                  </a:cxn>
                  <a:cxn ang="0">
                    <a:pos x="5" y="9"/>
                  </a:cxn>
                  <a:cxn ang="0">
                    <a:pos x="4" y="5"/>
                  </a:cxn>
                  <a:cxn ang="0">
                    <a:pos x="3" y="0"/>
                  </a:cxn>
                </a:cxnLst>
                <a:rect l="0" t="0" r="r" b="b"/>
                <a:pathLst>
                  <a:path w="41" h="43">
                    <a:moveTo>
                      <a:pt x="3" y="0"/>
                    </a:moveTo>
                    <a:lnTo>
                      <a:pt x="9" y="0"/>
                    </a:lnTo>
                    <a:lnTo>
                      <a:pt x="15" y="2"/>
                    </a:lnTo>
                    <a:lnTo>
                      <a:pt x="22" y="2"/>
                    </a:lnTo>
                    <a:lnTo>
                      <a:pt x="28" y="3"/>
                    </a:lnTo>
                    <a:lnTo>
                      <a:pt x="31" y="7"/>
                    </a:lnTo>
                    <a:lnTo>
                      <a:pt x="35" y="12"/>
                    </a:lnTo>
                    <a:lnTo>
                      <a:pt x="37" y="17"/>
                    </a:lnTo>
                    <a:lnTo>
                      <a:pt x="41" y="21"/>
                    </a:lnTo>
                    <a:lnTo>
                      <a:pt x="41" y="25"/>
                    </a:lnTo>
                    <a:lnTo>
                      <a:pt x="41" y="27"/>
                    </a:lnTo>
                    <a:lnTo>
                      <a:pt x="39" y="30"/>
                    </a:lnTo>
                    <a:lnTo>
                      <a:pt x="39" y="34"/>
                    </a:lnTo>
                    <a:lnTo>
                      <a:pt x="38" y="36"/>
                    </a:lnTo>
                    <a:lnTo>
                      <a:pt x="36" y="38"/>
                    </a:lnTo>
                    <a:lnTo>
                      <a:pt x="35" y="41"/>
                    </a:lnTo>
                    <a:lnTo>
                      <a:pt x="32" y="43"/>
                    </a:lnTo>
                    <a:lnTo>
                      <a:pt x="24" y="42"/>
                    </a:lnTo>
                    <a:lnTo>
                      <a:pt x="16" y="41"/>
                    </a:lnTo>
                    <a:lnTo>
                      <a:pt x="8" y="38"/>
                    </a:lnTo>
                    <a:lnTo>
                      <a:pt x="0" y="37"/>
                    </a:lnTo>
                    <a:lnTo>
                      <a:pt x="0" y="35"/>
                    </a:lnTo>
                    <a:lnTo>
                      <a:pt x="0" y="32"/>
                    </a:lnTo>
                    <a:lnTo>
                      <a:pt x="0" y="28"/>
                    </a:lnTo>
                    <a:lnTo>
                      <a:pt x="0" y="26"/>
                    </a:lnTo>
                    <a:lnTo>
                      <a:pt x="3" y="24"/>
                    </a:lnTo>
                    <a:lnTo>
                      <a:pt x="4" y="21"/>
                    </a:lnTo>
                    <a:lnTo>
                      <a:pt x="6" y="20"/>
                    </a:lnTo>
                    <a:lnTo>
                      <a:pt x="7" y="18"/>
                    </a:lnTo>
                    <a:lnTo>
                      <a:pt x="6" y="13"/>
                    </a:lnTo>
                    <a:lnTo>
                      <a:pt x="5" y="9"/>
                    </a:lnTo>
                    <a:lnTo>
                      <a:pt x="4" y="5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D84C7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17" name="Freeform 192"/>
              <p:cNvSpPr>
                <a:spLocks/>
              </p:cNvSpPr>
              <p:nvPr/>
            </p:nvSpPr>
            <p:spPr bwMode="auto">
              <a:xfrm>
                <a:off x="2418244" y="3787947"/>
                <a:ext cx="28410" cy="37839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"/>
                  </a:cxn>
                  <a:cxn ang="0">
                    <a:pos x="13" y="1"/>
                  </a:cxn>
                  <a:cxn ang="0">
                    <a:pos x="19" y="1"/>
                  </a:cxn>
                  <a:cxn ang="0">
                    <a:pos x="25" y="2"/>
                  </a:cxn>
                  <a:cxn ang="0">
                    <a:pos x="27" y="7"/>
                  </a:cxn>
                  <a:cxn ang="0">
                    <a:pos x="31" y="10"/>
                  </a:cxn>
                  <a:cxn ang="0">
                    <a:pos x="34" y="15"/>
                  </a:cxn>
                  <a:cxn ang="0">
                    <a:pos x="36" y="18"/>
                  </a:cxn>
                  <a:cxn ang="0">
                    <a:pos x="35" y="22"/>
                  </a:cxn>
                  <a:cxn ang="0">
                    <a:pos x="35" y="24"/>
                  </a:cxn>
                  <a:cxn ang="0">
                    <a:pos x="35" y="27"/>
                  </a:cxn>
                  <a:cxn ang="0">
                    <a:pos x="35" y="30"/>
                  </a:cxn>
                  <a:cxn ang="0">
                    <a:pos x="34" y="32"/>
                  </a:cxn>
                  <a:cxn ang="0">
                    <a:pos x="32" y="34"/>
                  </a:cxn>
                  <a:cxn ang="0">
                    <a:pos x="31" y="36"/>
                  </a:cxn>
                  <a:cxn ang="0">
                    <a:pos x="28" y="39"/>
                  </a:cxn>
                  <a:cxn ang="0">
                    <a:pos x="21" y="38"/>
                  </a:cxn>
                  <a:cxn ang="0">
                    <a:pos x="15" y="36"/>
                  </a:cxn>
                  <a:cxn ang="0">
                    <a:pos x="6" y="35"/>
                  </a:cxn>
                  <a:cxn ang="0">
                    <a:pos x="0" y="34"/>
                  </a:cxn>
                  <a:cxn ang="0">
                    <a:pos x="0" y="31"/>
                  </a:cxn>
                  <a:cxn ang="0">
                    <a:pos x="0" y="28"/>
                  </a:cxn>
                  <a:cxn ang="0">
                    <a:pos x="0" y="25"/>
                  </a:cxn>
                  <a:cxn ang="0">
                    <a:pos x="0" y="23"/>
                  </a:cxn>
                  <a:cxn ang="0">
                    <a:pos x="1" y="20"/>
                  </a:cxn>
                  <a:cxn ang="0">
                    <a:pos x="3" y="19"/>
                  </a:cxn>
                  <a:cxn ang="0">
                    <a:pos x="4" y="17"/>
                  </a:cxn>
                  <a:cxn ang="0">
                    <a:pos x="5" y="16"/>
                  </a:cxn>
                  <a:cxn ang="0">
                    <a:pos x="4" y="11"/>
                  </a:cxn>
                  <a:cxn ang="0">
                    <a:pos x="4" y="8"/>
                  </a:cxn>
                  <a:cxn ang="0">
                    <a:pos x="3" y="4"/>
                  </a:cxn>
                  <a:cxn ang="0">
                    <a:pos x="2" y="0"/>
                  </a:cxn>
                </a:cxnLst>
                <a:rect l="0" t="0" r="r" b="b"/>
                <a:pathLst>
                  <a:path w="36" h="39">
                    <a:moveTo>
                      <a:pt x="2" y="0"/>
                    </a:moveTo>
                    <a:lnTo>
                      <a:pt x="8" y="1"/>
                    </a:lnTo>
                    <a:lnTo>
                      <a:pt x="13" y="1"/>
                    </a:lnTo>
                    <a:lnTo>
                      <a:pt x="19" y="1"/>
                    </a:lnTo>
                    <a:lnTo>
                      <a:pt x="25" y="2"/>
                    </a:lnTo>
                    <a:lnTo>
                      <a:pt x="27" y="7"/>
                    </a:lnTo>
                    <a:lnTo>
                      <a:pt x="31" y="10"/>
                    </a:lnTo>
                    <a:lnTo>
                      <a:pt x="34" y="15"/>
                    </a:lnTo>
                    <a:lnTo>
                      <a:pt x="36" y="18"/>
                    </a:lnTo>
                    <a:lnTo>
                      <a:pt x="35" y="22"/>
                    </a:lnTo>
                    <a:lnTo>
                      <a:pt x="35" y="24"/>
                    </a:lnTo>
                    <a:lnTo>
                      <a:pt x="35" y="27"/>
                    </a:lnTo>
                    <a:lnTo>
                      <a:pt x="35" y="30"/>
                    </a:lnTo>
                    <a:lnTo>
                      <a:pt x="34" y="32"/>
                    </a:lnTo>
                    <a:lnTo>
                      <a:pt x="32" y="34"/>
                    </a:lnTo>
                    <a:lnTo>
                      <a:pt x="31" y="36"/>
                    </a:lnTo>
                    <a:lnTo>
                      <a:pt x="28" y="39"/>
                    </a:lnTo>
                    <a:lnTo>
                      <a:pt x="21" y="38"/>
                    </a:lnTo>
                    <a:lnTo>
                      <a:pt x="15" y="36"/>
                    </a:lnTo>
                    <a:lnTo>
                      <a:pt x="6" y="35"/>
                    </a:lnTo>
                    <a:lnTo>
                      <a:pt x="0" y="34"/>
                    </a:lnTo>
                    <a:lnTo>
                      <a:pt x="0" y="31"/>
                    </a:lnTo>
                    <a:lnTo>
                      <a:pt x="0" y="28"/>
                    </a:lnTo>
                    <a:lnTo>
                      <a:pt x="0" y="25"/>
                    </a:lnTo>
                    <a:lnTo>
                      <a:pt x="0" y="23"/>
                    </a:lnTo>
                    <a:lnTo>
                      <a:pt x="1" y="20"/>
                    </a:lnTo>
                    <a:lnTo>
                      <a:pt x="3" y="19"/>
                    </a:lnTo>
                    <a:lnTo>
                      <a:pt x="4" y="17"/>
                    </a:lnTo>
                    <a:lnTo>
                      <a:pt x="5" y="16"/>
                    </a:lnTo>
                    <a:lnTo>
                      <a:pt x="4" y="11"/>
                    </a:lnTo>
                    <a:lnTo>
                      <a:pt x="4" y="8"/>
                    </a:lnTo>
                    <a:lnTo>
                      <a:pt x="3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D3547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18" name="Freeform 193"/>
              <p:cNvSpPr>
                <a:spLocks/>
              </p:cNvSpPr>
              <p:nvPr/>
            </p:nvSpPr>
            <p:spPr bwMode="auto">
              <a:xfrm>
                <a:off x="2419738" y="3789838"/>
                <a:ext cx="25420" cy="3405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"/>
                  </a:cxn>
                  <a:cxn ang="0">
                    <a:pos x="13" y="1"/>
                  </a:cxn>
                  <a:cxn ang="0">
                    <a:pos x="18" y="1"/>
                  </a:cxn>
                  <a:cxn ang="0">
                    <a:pos x="23" y="2"/>
                  </a:cxn>
                  <a:cxn ang="0">
                    <a:pos x="25" y="6"/>
                  </a:cxn>
                  <a:cxn ang="0">
                    <a:pos x="27" y="9"/>
                  </a:cxn>
                  <a:cxn ang="0">
                    <a:pos x="30" y="14"/>
                  </a:cxn>
                  <a:cxn ang="0">
                    <a:pos x="32" y="17"/>
                  </a:cxn>
                  <a:cxn ang="0">
                    <a:pos x="32" y="19"/>
                  </a:cxn>
                  <a:cxn ang="0">
                    <a:pos x="32" y="22"/>
                  </a:cxn>
                  <a:cxn ang="0">
                    <a:pos x="32" y="25"/>
                  </a:cxn>
                  <a:cxn ang="0">
                    <a:pos x="32" y="27"/>
                  </a:cxn>
                  <a:cxn ang="0">
                    <a:pos x="31" y="30"/>
                  </a:cxn>
                  <a:cxn ang="0">
                    <a:pos x="29" y="31"/>
                  </a:cxn>
                  <a:cxn ang="0">
                    <a:pos x="27" y="33"/>
                  </a:cxn>
                  <a:cxn ang="0">
                    <a:pos x="26" y="35"/>
                  </a:cxn>
                  <a:cxn ang="0">
                    <a:pos x="19" y="34"/>
                  </a:cxn>
                  <a:cxn ang="0">
                    <a:pos x="13" y="33"/>
                  </a:cxn>
                  <a:cxn ang="0">
                    <a:pos x="6" y="32"/>
                  </a:cxn>
                  <a:cxn ang="0">
                    <a:pos x="0" y="31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0" y="23"/>
                  </a:cxn>
                  <a:cxn ang="0">
                    <a:pos x="0" y="21"/>
                  </a:cxn>
                  <a:cxn ang="0">
                    <a:pos x="1" y="19"/>
                  </a:cxn>
                  <a:cxn ang="0">
                    <a:pos x="3" y="17"/>
                  </a:cxn>
                  <a:cxn ang="0">
                    <a:pos x="4" y="16"/>
                  </a:cxn>
                  <a:cxn ang="0">
                    <a:pos x="6" y="15"/>
                  </a:cxn>
                  <a:cxn ang="0">
                    <a:pos x="4" y="11"/>
                  </a:cxn>
                  <a:cxn ang="0">
                    <a:pos x="4" y="7"/>
                  </a:cxn>
                  <a:cxn ang="0">
                    <a:pos x="3" y="3"/>
                  </a:cxn>
                  <a:cxn ang="0">
                    <a:pos x="2" y="0"/>
                  </a:cxn>
                </a:cxnLst>
                <a:rect l="0" t="0" r="r" b="b"/>
                <a:pathLst>
                  <a:path w="32" h="35">
                    <a:moveTo>
                      <a:pt x="2" y="0"/>
                    </a:moveTo>
                    <a:lnTo>
                      <a:pt x="8" y="1"/>
                    </a:lnTo>
                    <a:lnTo>
                      <a:pt x="13" y="1"/>
                    </a:lnTo>
                    <a:lnTo>
                      <a:pt x="18" y="1"/>
                    </a:lnTo>
                    <a:lnTo>
                      <a:pt x="23" y="2"/>
                    </a:lnTo>
                    <a:lnTo>
                      <a:pt x="25" y="6"/>
                    </a:lnTo>
                    <a:lnTo>
                      <a:pt x="27" y="9"/>
                    </a:lnTo>
                    <a:lnTo>
                      <a:pt x="30" y="14"/>
                    </a:lnTo>
                    <a:lnTo>
                      <a:pt x="32" y="17"/>
                    </a:lnTo>
                    <a:lnTo>
                      <a:pt x="32" y="19"/>
                    </a:lnTo>
                    <a:lnTo>
                      <a:pt x="32" y="22"/>
                    </a:lnTo>
                    <a:lnTo>
                      <a:pt x="32" y="25"/>
                    </a:lnTo>
                    <a:lnTo>
                      <a:pt x="32" y="27"/>
                    </a:lnTo>
                    <a:lnTo>
                      <a:pt x="31" y="30"/>
                    </a:lnTo>
                    <a:lnTo>
                      <a:pt x="29" y="31"/>
                    </a:lnTo>
                    <a:lnTo>
                      <a:pt x="27" y="33"/>
                    </a:lnTo>
                    <a:lnTo>
                      <a:pt x="26" y="35"/>
                    </a:lnTo>
                    <a:lnTo>
                      <a:pt x="19" y="34"/>
                    </a:lnTo>
                    <a:lnTo>
                      <a:pt x="13" y="33"/>
                    </a:lnTo>
                    <a:lnTo>
                      <a:pt x="6" y="32"/>
                    </a:lnTo>
                    <a:lnTo>
                      <a:pt x="0" y="31"/>
                    </a:lnTo>
                    <a:lnTo>
                      <a:pt x="0" y="29"/>
                    </a:lnTo>
                    <a:lnTo>
                      <a:pt x="0" y="25"/>
                    </a:lnTo>
                    <a:lnTo>
                      <a:pt x="0" y="23"/>
                    </a:lnTo>
                    <a:lnTo>
                      <a:pt x="0" y="21"/>
                    </a:lnTo>
                    <a:lnTo>
                      <a:pt x="1" y="19"/>
                    </a:lnTo>
                    <a:lnTo>
                      <a:pt x="3" y="17"/>
                    </a:lnTo>
                    <a:lnTo>
                      <a:pt x="4" y="16"/>
                    </a:lnTo>
                    <a:lnTo>
                      <a:pt x="6" y="15"/>
                    </a:lnTo>
                    <a:lnTo>
                      <a:pt x="4" y="11"/>
                    </a:lnTo>
                    <a:lnTo>
                      <a:pt x="4" y="7"/>
                    </a:lnTo>
                    <a:lnTo>
                      <a:pt x="3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D15E8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19" name="Freeform 194"/>
              <p:cNvSpPr>
                <a:spLocks/>
              </p:cNvSpPr>
              <p:nvPr/>
            </p:nvSpPr>
            <p:spPr bwMode="auto">
              <a:xfrm>
                <a:off x="2422729" y="3791731"/>
                <a:ext cx="20934" cy="28380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21" y="1"/>
                  </a:cxn>
                  <a:cxn ang="0">
                    <a:pos x="29" y="15"/>
                  </a:cxn>
                  <a:cxn ang="0">
                    <a:pos x="29" y="23"/>
                  </a:cxn>
                  <a:cxn ang="0">
                    <a:pos x="23" y="30"/>
                  </a:cxn>
                  <a:cxn ang="0">
                    <a:pos x="0" y="27"/>
                  </a:cxn>
                  <a:cxn ang="0">
                    <a:pos x="0" y="19"/>
                  </a:cxn>
                  <a:cxn ang="0">
                    <a:pos x="5" y="13"/>
                  </a:cxn>
                  <a:cxn ang="0">
                    <a:pos x="2" y="0"/>
                  </a:cxn>
                </a:cxnLst>
                <a:rect l="0" t="0" r="r" b="b"/>
                <a:pathLst>
                  <a:path w="29" h="30">
                    <a:moveTo>
                      <a:pt x="2" y="0"/>
                    </a:moveTo>
                    <a:lnTo>
                      <a:pt x="21" y="1"/>
                    </a:lnTo>
                    <a:lnTo>
                      <a:pt x="29" y="15"/>
                    </a:lnTo>
                    <a:lnTo>
                      <a:pt x="29" y="23"/>
                    </a:lnTo>
                    <a:lnTo>
                      <a:pt x="23" y="30"/>
                    </a:lnTo>
                    <a:lnTo>
                      <a:pt x="0" y="27"/>
                    </a:lnTo>
                    <a:lnTo>
                      <a:pt x="0" y="19"/>
                    </a:lnTo>
                    <a:lnTo>
                      <a:pt x="5" y="1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CC66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20" name="Freeform 195"/>
              <p:cNvSpPr>
                <a:spLocks/>
              </p:cNvSpPr>
              <p:nvPr/>
            </p:nvSpPr>
            <p:spPr bwMode="auto">
              <a:xfrm>
                <a:off x="2246288" y="3901463"/>
                <a:ext cx="182422" cy="261089"/>
              </a:xfrm>
              <a:custGeom>
                <a:avLst/>
                <a:gdLst/>
                <a:ahLst/>
                <a:cxnLst>
                  <a:cxn ang="0">
                    <a:pos x="85" y="0"/>
                  </a:cxn>
                  <a:cxn ang="0">
                    <a:pos x="120" y="21"/>
                  </a:cxn>
                  <a:cxn ang="0">
                    <a:pos x="135" y="26"/>
                  </a:cxn>
                  <a:cxn ang="0">
                    <a:pos x="151" y="29"/>
                  </a:cxn>
                  <a:cxn ang="0">
                    <a:pos x="166" y="31"/>
                  </a:cxn>
                  <a:cxn ang="0">
                    <a:pos x="182" y="33"/>
                  </a:cxn>
                  <a:cxn ang="0">
                    <a:pos x="197" y="33"/>
                  </a:cxn>
                  <a:cxn ang="0">
                    <a:pos x="213" y="30"/>
                  </a:cxn>
                  <a:cxn ang="0">
                    <a:pos x="228" y="28"/>
                  </a:cxn>
                  <a:cxn ang="0">
                    <a:pos x="244" y="24"/>
                  </a:cxn>
                  <a:cxn ang="0">
                    <a:pos x="234" y="31"/>
                  </a:cxn>
                  <a:cxn ang="0">
                    <a:pos x="222" y="37"/>
                  </a:cxn>
                  <a:cxn ang="0">
                    <a:pos x="210" y="42"/>
                  </a:cxn>
                  <a:cxn ang="0">
                    <a:pos x="196" y="45"/>
                  </a:cxn>
                  <a:cxn ang="0">
                    <a:pos x="183" y="49"/>
                  </a:cxn>
                  <a:cxn ang="0">
                    <a:pos x="169" y="52"/>
                  </a:cxn>
                  <a:cxn ang="0">
                    <a:pos x="156" y="54"/>
                  </a:cxn>
                  <a:cxn ang="0">
                    <a:pos x="143" y="57"/>
                  </a:cxn>
                  <a:cxn ang="0">
                    <a:pos x="125" y="71"/>
                  </a:cxn>
                  <a:cxn ang="0">
                    <a:pos x="96" y="117"/>
                  </a:cxn>
                  <a:cxn ang="0">
                    <a:pos x="83" y="142"/>
                  </a:cxn>
                  <a:cxn ang="0">
                    <a:pos x="58" y="168"/>
                  </a:cxn>
                  <a:cxn ang="0">
                    <a:pos x="39" y="192"/>
                  </a:cxn>
                  <a:cxn ang="0">
                    <a:pos x="0" y="278"/>
                  </a:cxn>
                  <a:cxn ang="0">
                    <a:pos x="19" y="204"/>
                  </a:cxn>
                  <a:cxn ang="0">
                    <a:pos x="78" y="98"/>
                  </a:cxn>
                  <a:cxn ang="0">
                    <a:pos x="108" y="54"/>
                  </a:cxn>
                  <a:cxn ang="0">
                    <a:pos x="91" y="21"/>
                  </a:cxn>
                  <a:cxn ang="0">
                    <a:pos x="85" y="0"/>
                  </a:cxn>
                </a:cxnLst>
                <a:rect l="0" t="0" r="r" b="b"/>
                <a:pathLst>
                  <a:path w="244" h="278">
                    <a:moveTo>
                      <a:pt x="85" y="0"/>
                    </a:moveTo>
                    <a:lnTo>
                      <a:pt x="120" y="21"/>
                    </a:lnTo>
                    <a:lnTo>
                      <a:pt x="135" y="26"/>
                    </a:lnTo>
                    <a:lnTo>
                      <a:pt x="151" y="29"/>
                    </a:lnTo>
                    <a:lnTo>
                      <a:pt x="166" y="31"/>
                    </a:lnTo>
                    <a:lnTo>
                      <a:pt x="182" y="33"/>
                    </a:lnTo>
                    <a:lnTo>
                      <a:pt x="197" y="33"/>
                    </a:lnTo>
                    <a:lnTo>
                      <a:pt x="213" y="30"/>
                    </a:lnTo>
                    <a:lnTo>
                      <a:pt x="228" y="28"/>
                    </a:lnTo>
                    <a:lnTo>
                      <a:pt x="244" y="24"/>
                    </a:lnTo>
                    <a:lnTo>
                      <a:pt x="234" y="31"/>
                    </a:lnTo>
                    <a:lnTo>
                      <a:pt x="222" y="37"/>
                    </a:lnTo>
                    <a:lnTo>
                      <a:pt x="210" y="42"/>
                    </a:lnTo>
                    <a:lnTo>
                      <a:pt x="196" y="45"/>
                    </a:lnTo>
                    <a:lnTo>
                      <a:pt x="183" y="49"/>
                    </a:lnTo>
                    <a:lnTo>
                      <a:pt x="169" y="52"/>
                    </a:lnTo>
                    <a:lnTo>
                      <a:pt x="156" y="54"/>
                    </a:lnTo>
                    <a:lnTo>
                      <a:pt x="143" y="57"/>
                    </a:lnTo>
                    <a:lnTo>
                      <a:pt x="125" y="71"/>
                    </a:lnTo>
                    <a:lnTo>
                      <a:pt x="96" y="117"/>
                    </a:lnTo>
                    <a:lnTo>
                      <a:pt x="83" y="142"/>
                    </a:lnTo>
                    <a:lnTo>
                      <a:pt x="58" y="168"/>
                    </a:lnTo>
                    <a:lnTo>
                      <a:pt x="39" y="192"/>
                    </a:lnTo>
                    <a:lnTo>
                      <a:pt x="0" y="278"/>
                    </a:lnTo>
                    <a:lnTo>
                      <a:pt x="19" y="204"/>
                    </a:lnTo>
                    <a:lnTo>
                      <a:pt x="78" y="98"/>
                    </a:lnTo>
                    <a:lnTo>
                      <a:pt x="108" y="54"/>
                    </a:lnTo>
                    <a:lnTo>
                      <a:pt x="91" y="21"/>
                    </a:lnTo>
                    <a:lnTo>
                      <a:pt x="85" y="0"/>
                    </a:lnTo>
                    <a:close/>
                  </a:path>
                </a:pathLst>
              </a:custGeom>
              <a:solidFill>
                <a:srgbClr val="CC33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21" name="Freeform 196"/>
              <p:cNvSpPr>
                <a:spLocks/>
              </p:cNvSpPr>
              <p:nvPr/>
            </p:nvSpPr>
            <p:spPr bwMode="auto">
              <a:xfrm>
                <a:off x="2247784" y="3920383"/>
                <a:ext cx="98687" cy="259197"/>
              </a:xfrm>
              <a:custGeom>
                <a:avLst/>
                <a:gdLst/>
                <a:ahLst/>
                <a:cxnLst>
                  <a:cxn ang="0">
                    <a:pos x="112" y="10"/>
                  </a:cxn>
                  <a:cxn ang="0">
                    <a:pos x="133" y="21"/>
                  </a:cxn>
                  <a:cxn ang="0">
                    <a:pos x="133" y="31"/>
                  </a:cxn>
                  <a:cxn ang="0">
                    <a:pos x="118" y="50"/>
                  </a:cxn>
                  <a:cxn ang="0">
                    <a:pos x="89" y="116"/>
                  </a:cxn>
                  <a:cxn ang="0">
                    <a:pos x="40" y="169"/>
                  </a:cxn>
                  <a:cxn ang="0">
                    <a:pos x="8" y="243"/>
                  </a:cxn>
                  <a:cxn ang="0">
                    <a:pos x="0" y="273"/>
                  </a:cxn>
                  <a:cxn ang="0">
                    <a:pos x="11" y="209"/>
                  </a:cxn>
                  <a:cxn ang="0">
                    <a:pos x="55" y="115"/>
                  </a:cxn>
                  <a:cxn ang="0">
                    <a:pos x="76" y="73"/>
                  </a:cxn>
                  <a:cxn ang="0">
                    <a:pos x="104" y="36"/>
                  </a:cxn>
                  <a:cxn ang="0">
                    <a:pos x="97" y="0"/>
                  </a:cxn>
                  <a:cxn ang="0">
                    <a:pos x="100" y="1"/>
                  </a:cxn>
                  <a:cxn ang="0">
                    <a:pos x="105" y="3"/>
                  </a:cxn>
                  <a:cxn ang="0">
                    <a:pos x="110" y="7"/>
                  </a:cxn>
                  <a:cxn ang="0">
                    <a:pos x="112" y="10"/>
                  </a:cxn>
                </a:cxnLst>
                <a:rect l="0" t="0" r="r" b="b"/>
                <a:pathLst>
                  <a:path w="133" h="273">
                    <a:moveTo>
                      <a:pt x="112" y="10"/>
                    </a:moveTo>
                    <a:lnTo>
                      <a:pt x="133" y="21"/>
                    </a:lnTo>
                    <a:lnTo>
                      <a:pt x="133" y="31"/>
                    </a:lnTo>
                    <a:lnTo>
                      <a:pt x="118" y="50"/>
                    </a:lnTo>
                    <a:lnTo>
                      <a:pt x="89" y="116"/>
                    </a:lnTo>
                    <a:lnTo>
                      <a:pt x="40" y="169"/>
                    </a:lnTo>
                    <a:lnTo>
                      <a:pt x="8" y="243"/>
                    </a:lnTo>
                    <a:lnTo>
                      <a:pt x="0" y="273"/>
                    </a:lnTo>
                    <a:lnTo>
                      <a:pt x="11" y="209"/>
                    </a:lnTo>
                    <a:lnTo>
                      <a:pt x="55" y="115"/>
                    </a:lnTo>
                    <a:lnTo>
                      <a:pt x="76" y="73"/>
                    </a:lnTo>
                    <a:lnTo>
                      <a:pt x="104" y="36"/>
                    </a:lnTo>
                    <a:lnTo>
                      <a:pt x="97" y="0"/>
                    </a:lnTo>
                    <a:lnTo>
                      <a:pt x="100" y="1"/>
                    </a:lnTo>
                    <a:lnTo>
                      <a:pt x="105" y="3"/>
                    </a:lnTo>
                    <a:lnTo>
                      <a:pt x="110" y="7"/>
                    </a:lnTo>
                    <a:lnTo>
                      <a:pt x="112" y="10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22" name="Freeform 197"/>
              <p:cNvSpPr>
                <a:spLocks/>
              </p:cNvSpPr>
              <p:nvPr/>
            </p:nvSpPr>
            <p:spPr bwMode="auto">
              <a:xfrm>
                <a:off x="2277689" y="3965790"/>
                <a:ext cx="40372" cy="37839"/>
              </a:xfrm>
              <a:custGeom>
                <a:avLst/>
                <a:gdLst/>
                <a:ahLst/>
                <a:cxnLst>
                  <a:cxn ang="0">
                    <a:pos x="51" y="8"/>
                  </a:cxn>
                  <a:cxn ang="0">
                    <a:pos x="54" y="0"/>
                  </a:cxn>
                  <a:cxn ang="0">
                    <a:pos x="18" y="14"/>
                  </a:cxn>
                  <a:cxn ang="0">
                    <a:pos x="0" y="40"/>
                  </a:cxn>
                  <a:cxn ang="0">
                    <a:pos x="23" y="17"/>
                  </a:cxn>
                  <a:cxn ang="0">
                    <a:pos x="51" y="8"/>
                  </a:cxn>
                </a:cxnLst>
                <a:rect l="0" t="0" r="r" b="b"/>
                <a:pathLst>
                  <a:path w="54" h="40">
                    <a:moveTo>
                      <a:pt x="51" y="8"/>
                    </a:moveTo>
                    <a:lnTo>
                      <a:pt x="54" y="0"/>
                    </a:lnTo>
                    <a:lnTo>
                      <a:pt x="18" y="14"/>
                    </a:lnTo>
                    <a:lnTo>
                      <a:pt x="0" y="40"/>
                    </a:lnTo>
                    <a:lnTo>
                      <a:pt x="23" y="17"/>
                    </a:lnTo>
                    <a:lnTo>
                      <a:pt x="51" y="8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23" name="Freeform 198"/>
              <p:cNvSpPr>
                <a:spLocks/>
              </p:cNvSpPr>
              <p:nvPr/>
            </p:nvSpPr>
            <p:spPr bwMode="auto">
              <a:xfrm>
                <a:off x="2258250" y="4016872"/>
                <a:ext cx="47848" cy="35948"/>
              </a:xfrm>
              <a:custGeom>
                <a:avLst/>
                <a:gdLst/>
                <a:ahLst/>
                <a:cxnLst>
                  <a:cxn ang="0">
                    <a:pos x="47" y="0"/>
                  </a:cxn>
                  <a:cxn ang="0">
                    <a:pos x="29" y="10"/>
                  </a:cxn>
                  <a:cxn ang="0">
                    <a:pos x="8" y="23"/>
                  </a:cxn>
                  <a:cxn ang="0">
                    <a:pos x="0" y="36"/>
                  </a:cxn>
                  <a:cxn ang="0">
                    <a:pos x="21" y="23"/>
                  </a:cxn>
                  <a:cxn ang="0">
                    <a:pos x="52" y="16"/>
                  </a:cxn>
                  <a:cxn ang="0">
                    <a:pos x="66" y="0"/>
                  </a:cxn>
                  <a:cxn ang="0">
                    <a:pos x="47" y="0"/>
                  </a:cxn>
                </a:cxnLst>
                <a:rect l="0" t="0" r="r" b="b"/>
                <a:pathLst>
                  <a:path w="66" h="36">
                    <a:moveTo>
                      <a:pt x="47" y="0"/>
                    </a:moveTo>
                    <a:lnTo>
                      <a:pt x="29" y="10"/>
                    </a:lnTo>
                    <a:lnTo>
                      <a:pt x="8" y="23"/>
                    </a:lnTo>
                    <a:lnTo>
                      <a:pt x="0" y="36"/>
                    </a:lnTo>
                    <a:lnTo>
                      <a:pt x="21" y="23"/>
                    </a:lnTo>
                    <a:lnTo>
                      <a:pt x="52" y="16"/>
                    </a:lnTo>
                    <a:lnTo>
                      <a:pt x="66" y="0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24" name="Freeform 199"/>
              <p:cNvSpPr>
                <a:spLocks/>
              </p:cNvSpPr>
              <p:nvPr/>
            </p:nvSpPr>
            <p:spPr bwMode="auto">
              <a:xfrm>
                <a:off x="2270212" y="4071739"/>
                <a:ext cx="5981" cy="66219"/>
              </a:xfrm>
              <a:custGeom>
                <a:avLst/>
                <a:gdLst/>
                <a:ahLst/>
                <a:cxnLst>
                  <a:cxn ang="0">
                    <a:pos x="0" y="21"/>
                  </a:cxn>
                  <a:cxn ang="0">
                    <a:pos x="6" y="44"/>
                  </a:cxn>
                  <a:cxn ang="0">
                    <a:pos x="8" y="69"/>
                  </a:cxn>
                  <a:cxn ang="0">
                    <a:pos x="8" y="36"/>
                  </a:cxn>
                  <a:cxn ang="0">
                    <a:pos x="8" y="0"/>
                  </a:cxn>
                  <a:cxn ang="0">
                    <a:pos x="0" y="21"/>
                  </a:cxn>
                </a:cxnLst>
                <a:rect l="0" t="0" r="r" b="b"/>
                <a:pathLst>
                  <a:path w="8" h="69">
                    <a:moveTo>
                      <a:pt x="0" y="21"/>
                    </a:moveTo>
                    <a:lnTo>
                      <a:pt x="6" y="44"/>
                    </a:lnTo>
                    <a:lnTo>
                      <a:pt x="8" y="69"/>
                    </a:lnTo>
                    <a:lnTo>
                      <a:pt x="8" y="36"/>
                    </a:lnTo>
                    <a:lnTo>
                      <a:pt x="8" y="0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25" name="Freeform 200"/>
              <p:cNvSpPr>
                <a:spLocks/>
              </p:cNvSpPr>
              <p:nvPr/>
            </p:nvSpPr>
            <p:spPr bwMode="auto">
              <a:xfrm>
                <a:off x="2253765" y="3943086"/>
                <a:ext cx="80744" cy="179736"/>
              </a:xfrm>
              <a:custGeom>
                <a:avLst/>
                <a:gdLst/>
                <a:ahLst/>
                <a:cxnLst>
                  <a:cxn ang="0">
                    <a:pos x="106" y="0"/>
                  </a:cxn>
                  <a:cxn ang="0">
                    <a:pos x="89" y="23"/>
                  </a:cxn>
                  <a:cxn ang="0">
                    <a:pos x="78" y="50"/>
                  </a:cxn>
                  <a:cxn ang="0">
                    <a:pos x="60" y="80"/>
                  </a:cxn>
                  <a:cxn ang="0">
                    <a:pos x="36" y="98"/>
                  </a:cxn>
                  <a:cxn ang="0">
                    <a:pos x="57" y="96"/>
                  </a:cxn>
                  <a:cxn ang="0">
                    <a:pos x="47" y="106"/>
                  </a:cxn>
                  <a:cxn ang="0">
                    <a:pos x="27" y="137"/>
                  </a:cxn>
                  <a:cxn ang="0">
                    <a:pos x="6" y="173"/>
                  </a:cxn>
                  <a:cxn ang="0">
                    <a:pos x="0" y="191"/>
                  </a:cxn>
                  <a:cxn ang="0">
                    <a:pos x="26" y="154"/>
                  </a:cxn>
                  <a:cxn ang="0">
                    <a:pos x="60" y="100"/>
                  </a:cxn>
                  <a:cxn ang="0">
                    <a:pos x="81" y="65"/>
                  </a:cxn>
                  <a:cxn ang="0">
                    <a:pos x="109" y="15"/>
                  </a:cxn>
                  <a:cxn ang="0">
                    <a:pos x="106" y="0"/>
                  </a:cxn>
                </a:cxnLst>
                <a:rect l="0" t="0" r="r" b="b"/>
                <a:pathLst>
                  <a:path w="109" h="191">
                    <a:moveTo>
                      <a:pt x="106" y="0"/>
                    </a:moveTo>
                    <a:lnTo>
                      <a:pt x="89" y="23"/>
                    </a:lnTo>
                    <a:lnTo>
                      <a:pt x="78" y="50"/>
                    </a:lnTo>
                    <a:lnTo>
                      <a:pt x="60" y="80"/>
                    </a:lnTo>
                    <a:lnTo>
                      <a:pt x="36" y="98"/>
                    </a:lnTo>
                    <a:lnTo>
                      <a:pt x="57" y="96"/>
                    </a:lnTo>
                    <a:lnTo>
                      <a:pt x="47" y="106"/>
                    </a:lnTo>
                    <a:lnTo>
                      <a:pt x="27" y="137"/>
                    </a:lnTo>
                    <a:lnTo>
                      <a:pt x="6" y="173"/>
                    </a:lnTo>
                    <a:lnTo>
                      <a:pt x="0" y="191"/>
                    </a:lnTo>
                    <a:lnTo>
                      <a:pt x="26" y="154"/>
                    </a:lnTo>
                    <a:lnTo>
                      <a:pt x="60" y="100"/>
                    </a:lnTo>
                    <a:lnTo>
                      <a:pt x="81" y="65"/>
                    </a:lnTo>
                    <a:lnTo>
                      <a:pt x="109" y="15"/>
                    </a:lnTo>
                    <a:lnTo>
                      <a:pt x="106" y="0"/>
                    </a:lnTo>
                    <a:close/>
                  </a:path>
                </a:pathLst>
              </a:custGeom>
              <a:solidFill>
                <a:srgbClr val="FFFFE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26" name="Freeform 201"/>
              <p:cNvSpPr>
                <a:spLocks/>
              </p:cNvSpPr>
              <p:nvPr/>
            </p:nvSpPr>
            <p:spPr bwMode="auto">
              <a:xfrm>
                <a:off x="2310585" y="3335771"/>
                <a:ext cx="171955" cy="385957"/>
              </a:xfrm>
              <a:custGeom>
                <a:avLst/>
                <a:gdLst/>
                <a:ahLst/>
                <a:cxnLst>
                  <a:cxn ang="0">
                    <a:pos x="97" y="408"/>
                  </a:cxn>
                  <a:cxn ang="0">
                    <a:pos x="73" y="394"/>
                  </a:cxn>
                  <a:cxn ang="0">
                    <a:pos x="77" y="368"/>
                  </a:cxn>
                  <a:cxn ang="0">
                    <a:pos x="73" y="325"/>
                  </a:cxn>
                  <a:cxn ang="0">
                    <a:pos x="57" y="248"/>
                  </a:cxn>
                  <a:cxn ang="0">
                    <a:pos x="16" y="171"/>
                  </a:cxn>
                  <a:cxn ang="0">
                    <a:pos x="0" y="0"/>
                  </a:cxn>
                  <a:cxn ang="0">
                    <a:pos x="36" y="167"/>
                  </a:cxn>
                  <a:cxn ang="0">
                    <a:pos x="89" y="275"/>
                  </a:cxn>
                  <a:cxn ang="0">
                    <a:pos x="92" y="311"/>
                  </a:cxn>
                  <a:cxn ang="0">
                    <a:pos x="100" y="344"/>
                  </a:cxn>
                  <a:cxn ang="0">
                    <a:pos x="137" y="315"/>
                  </a:cxn>
                  <a:cxn ang="0">
                    <a:pos x="175" y="187"/>
                  </a:cxn>
                  <a:cxn ang="0">
                    <a:pos x="230" y="72"/>
                  </a:cxn>
                  <a:cxn ang="0">
                    <a:pos x="203" y="157"/>
                  </a:cxn>
                  <a:cxn ang="0">
                    <a:pos x="153" y="309"/>
                  </a:cxn>
                  <a:cxn ang="0">
                    <a:pos x="134" y="366"/>
                  </a:cxn>
                  <a:cxn ang="0">
                    <a:pos x="124" y="400"/>
                  </a:cxn>
                  <a:cxn ang="0">
                    <a:pos x="97" y="408"/>
                  </a:cxn>
                </a:cxnLst>
                <a:rect l="0" t="0" r="r" b="b"/>
                <a:pathLst>
                  <a:path w="230" h="408">
                    <a:moveTo>
                      <a:pt x="97" y="408"/>
                    </a:moveTo>
                    <a:lnTo>
                      <a:pt x="73" y="394"/>
                    </a:lnTo>
                    <a:lnTo>
                      <a:pt x="77" y="368"/>
                    </a:lnTo>
                    <a:lnTo>
                      <a:pt x="73" y="325"/>
                    </a:lnTo>
                    <a:lnTo>
                      <a:pt x="57" y="248"/>
                    </a:lnTo>
                    <a:lnTo>
                      <a:pt x="16" y="171"/>
                    </a:lnTo>
                    <a:lnTo>
                      <a:pt x="0" y="0"/>
                    </a:lnTo>
                    <a:lnTo>
                      <a:pt x="36" y="167"/>
                    </a:lnTo>
                    <a:lnTo>
                      <a:pt x="89" y="275"/>
                    </a:lnTo>
                    <a:lnTo>
                      <a:pt x="92" y="311"/>
                    </a:lnTo>
                    <a:lnTo>
                      <a:pt x="100" y="344"/>
                    </a:lnTo>
                    <a:lnTo>
                      <a:pt x="137" y="315"/>
                    </a:lnTo>
                    <a:lnTo>
                      <a:pt x="175" y="187"/>
                    </a:lnTo>
                    <a:lnTo>
                      <a:pt x="230" y="72"/>
                    </a:lnTo>
                    <a:lnTo>
                      <a:pt x="203" y="157"/>
                    </a:lnTo>
                    <a:lnTo>
                      <a:pt x="153" y="309"/>
                    </a:lnTo>
                    <a:lnTo>
                      <a:pt x="134" y="366"/>
                    </a:lnTo>
                    <a:lnTo>
                      <a:pt x="124" y="400"/>
                    </a:lnTo>
                    <a:lnTo>
                      <a:pt x="97" y="408"/>
                    </a:lnTo>
                    <a:close/>
                  </a:path>
                </a:pathLst>
              </a:custGeom>
              <a:solidFill>
                <a:srgbClr val="99CC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27" name="Freeform 202"/>
              <p:cNvSpPr>
                <a:spLocks/>
              </p:cNvSpPr>
              <p:nvPr/>
            </p:nvSpPr>
            <p:spPr bwMode="auto">
              <a:xfrm>
                <a:off x="2404786" y="2616831"/>
                <a:ext cx="131583" cy="359470"/>
              </a:xfrm>
              <a:custGeom>
                <a:avLst/>
                <a:gdLst/>
                <a:ahLst/>
                <a:cxnLst>
                  <a:cxn ang="0">
                    <a:pos x="112" y="0"/>
                  </a:cxn>
                  <a:cxn ang="0">
                    <a:pos x="60" y="65"/>
                  </a:cxn>
                  <a:cxn ang="0">
                    <a:pos x="44" y="121"/>
                  </a:cxn>
                  <a:cxn ang="0">
                    <a:pos x="0" y="165"/>
                  </a:cxn>
                  <a:cxn ang="0">
                    <a:pos x="0" y="241"/>
                  </a:cxn>
                  <a:cxn ang="0">
                    <a:pos x="40" y="334"/>
                  </a:cxn>
                  <a:cxn ang="0">
                    <a:pos x="104" y="350"/>
                  </a:cxn>
                  <a:cxn ang="0">
                    <a:pos x="128" y="310"/>
                  </a:cxn>
                  <a:cxn ang="0">
                    <a:pos x="152" y="334"/>
                  </a:cxn>
                  <a:cxn ang="0">
                    <a:pos x="149" y="370"/>
                  </a:cxn>
                  <a:cxn ang="0">
                    <a:pos x="176" y="381"/>
                  </a:cxn>
                  <a:cxn ang="0">
                    <a:pos x="176" y="321"/>
                  </a:cxn>
                  <a:cxn ang="0">
                    <a:pos x="141" y="262"/>
                  </a:cxn>
                  <a:cxn ang="0">
                    <a:pos x="104" y="270"/>
                  </a:cxn>
                  <a:cxn ang="0">
                    <a:pos x="73" y="294"/>
                  </a:cxn>
                  <a:cxn ang="0">
                    <a:pos x="112" y="249"/>
                  </a:cxn>
                  <a:cxn ang="0">
                    <a:pos x="73" y="249"/>
                  </a:cxn>
                  <a:cxn ang="0">
                    <a:pos x="29" y="265"/>
                  </a:cxn>
                  <a:cxn ang="0">
                    <a:pos x="57" y="241"/>
                  </a:cxn>
                  <a:cxn ang="0">
                    <a:pos x="8" y="218"/>
                  </a:cxn>
                  <a:cxn ang="0">
                    <a:pos x="52" y="229"/>
                  </a:cxn>
                  <a:cxn ang="0">
                    <a:pos x="81" y="233"/>
                  </a:cxn>
                  <a:cxn ang="0">
                    <a:pos x="57" y="210"/>
                  </a:cxn>
                  <a:cxn ang="0">
                    <a:pos x="40" y="165"/>
                  </a:cxn>
                  <a:cxn ang="0">
                    <a:pos x="73" y="205"/>
                  </a:cxn>
                  <a:cxn ang="0">
                    <a:pos x="92" y="233"/>
                  </a:cxn>
                  <a:cxn ang="0">
                    <a:pos x="116" y="237"/>
                  </a:cxn>
                  <a:cxn ang="0">
                    <a:pos x="114" y="214"/>
                  </a:cxn>
                  <a:cxn ang="0">
                    <a:pos x="108" y="188"/>
                  </a:cxn>
                  <a:cxn ang="0">
                    <a:pos x="103" y="166"/>
                  </a:cxn>
                  <a:cxn ang="0">
                    <a:pos x="100" y="157"/>
                  </a:cxn>
                  <a:cxn ang="0">
                    <a:pos x="120" y="205"/>
                  </a:cxn>
                  <a:cxn ang="0">
                    <a:pos x="136" y="237"/>
                  </a:cxn>
                  <a:cxn ang="0">
                    <a:pos x="168" y="273"/>
                  </a:cxn>
                  <a:cxn ang="0">
                    <a:pos x="172" y="226"/>
                  </a:cxn>
                  <a:cxn ang="0">
                    <a:pos x="149" y="133"/>
                  </a:cxn>
                  <a:cxn ang="0">
                    <a:pos x="108" y="129"/>
                  </a:cxn>
                  <a:cxn ang="0">
                    <a:pos x="65" y="129"/>
                  </a:cxn>
                  <a:cxn ang="0">
                    <a:pos x="108" y="121"/>
                  </a:cxn>
                  <a:cxn ang="0">
                    <a:pos x="144" y="113"/>
                  </a:cxn>
                  <a:cxn ang="0">
                    <a:pos x="144" y="65"/>
                  </a:cxn>
                  <a:cxn ang="0">
                    <a:pos x="141" y="16"/>
                  </a:cxn>
                  <a:cxn ang="0">
                    <a:pos x="112" y="0"/>
                  </a:cxn>
                </a:cxnLst>
                <a:rect l="0" t="0" r="r" b="b"/>
                <a:pathLst>
                  <a:path w="176" h="381">
                    <a:moveTo>
                      <a:pt x="112" y="0"/>
                    </a:moveTo>
                    <a:lnTo>
                      <a:pt x="60" y="65"/>
                    </a:lnTo>
                    <a:lnTo>
                      <a:pt x="44" y="121"/>
                    </a:lnTo>
                    <a:lnTo>
                      <a:pt x="0" y="165"/>
                    </a:lnTo>
                    <a:lnTo>
                      <a:pt x="0" y="241"/>
                    </a:lnTo>
                    <a:lnTo>
                      <a:pt x="40" y="334"/>
                    </a:lnTo>
                    <a:lnTo>
                      <a:pt x="104" y="350"/>
                    </a:lnTo>
                    <a:lnTo>
                      <a:pt x="128" y="310"/>
                    </a:lnTo>
                    <a:lnTo>
                      <a:pt x="152" y="334"/>
                    </a:lnTo>
                    <a:lnTo>
                      <a:pt x="149" y="370"/>
                    </a:lnTo>
                    <a:lnTo>
                      <a:pt x="176" y="381"/>
                    </a:lnTo>
                    <a:lnTo>
                      <a:pt x="176" y="321"/>
                    </a:lnTo>
                    <a:lnTo>
                      <a:pt x="141" y="262"/>
                    </a:lnTo>
                    <a:lnTo>
                      <a:pt x="104" y="270"/>
                    </a:lnTo>
                    <a:lnTo>
                      <a:pt x="73" y="294"/>
                    </a:lnTo>
                    <a:lnTo>
                      <a:pt x="112" y="249"/>
                    </a:lnTo>
                    <a:lnTo>
                      <a:pt x="73" y="249"/>
                    </a:lnTo>
                    <a:lnTo>
                      <a:pt x="29" y="265"/>
                    </a:lnTo>
                    <a:lnTo>
                      <a:pt x="57" y="241"/>
                    </a:lnTo>
                    <a:lnTo>
                      <a:pt x="8" y="218"/>
                    </a:lnTo>
                    <a:lnTo>
                      <a:pt x="52" y="229"/>
                    </a:lnTo>
                    <a:lnTo>
                      <a:pt x="81" y="233"/>
                    </a:lnTo>
                    <a:lnTo>
                      <a:pt x="57" y="210"/>
                    </a:lnTo>
                    <a:lnTo>
                      <a:pt x="40" y="165"/>
                    </a:lnTo>
                    <a:lnTo>
                      <a:pt x="73" y="205"/>
                    </a:lnTo>
                    <a:lnTo>
                      <a:pt x="92" y="233"/>
                    </a:lnTo>
                    <a:lnTo>
                      <a:pt x="116" y="237"/>
                    </a:lnTo>
                    <a:lnTo>
                      <a:pt x="114" y="214"/>
                    </a:lnTo>
                    <a:lnTo>
                      <a:pt x="108" y="188"/>
                    </a:lnTo>
                    <a:lnTo>
                      <a:pt x="103" y="166"/>
                    </a:lnTo>
                    <a:lnTo>
                      <a:pt x="100" y="157"/>
                    </a:lnTo>
                    <a:lnTo>
                      <a:pt x="120" y="205"/>
                    </a:lnTo>
                    <a:lnTo>
                      <a:pt x="136" y="237"/>
                    </a:lnTo>
                    <a:lnTo>
                      <a:pt x="168" y="273"/>
                    </a:lnTo>
                    <a:lnTo>
                      <a:pt x="172" y="226"/>
                    </a:lnTo>
                    <a:lnTo>
                      <a:pt x="149" y="133"/>
                    </a:lnTo>
                    <a:lnTo>
                      <a:pt x="108" y="129"/>
                    </a:lnTo>
                    <a:lnTo>
                      <a:pt x="65" y="129"/>
                    </a:lnTo>
                    <a:lnTo>
                      <a:pt x="108" y="121"/>
                    </a:lnTo>
                    <a:lnTo>
                      <a:pt x="144" y="113"/>
                    </a:lnTo>
                    <a:lnTo>
                      <a:pt x="144" y="65"/>
                    </a:lnTo>
                    <a:lnTo>
                      <a:pt x="141" y="16"/>
                    </a:lnTo>
                    <a:lnTo>
                      <a:pt x="112" y="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28" name="Freeform 203"/>
              <p:cNvSpPr>
                <a:spLocks/>
              </p:cNvSpPr>
              <p:nvPr/>
            </p:nvSpPr>
            <p:spPr bwMode="auto">
              <a:xfrm>
                <a:off x="2425720" y="2963058"/>
                <a:ext cx="107659" cy="192979"/>
              </a:xfrm>
              <a:custGeom>
                <a:avLst/>
                <a:gdLst/>
                <a:ahLst/>
                <a:cxnLst>
                  <a:cxn ang="0">
                    <a:pos x="112" y="36"/>
                  </a:cxn>
                  <a:cxn ang="0">
                    <a:pos x="91" y="0"/>
                  </a:cxn>
                  <a:cxn ang="0">
                    <a:pos x="31" y="0"/>
                  </a:cxn>
                  <a:cxn ang="0">
                    <a:pos x="0" y="40"/>
                  </a:cxn>
                  <a:cxn ang="0">
                    <a:pos x="0" y="96"/>
                  </a:cxn>
                  <a:cxn ang="0">
                    <a:pos x="36" y="140"/>
                  </a:cxn>
                  <a:cxn ang="0">
                    <a:pos x="87" y="172"/>
                  </a:cxn>
                  <a:cxn ang="0">
                    <a:pos x="123" y="204"/>
                  </a:cxn>
                  <a:cxn ang="0">
                    <a:pos x="123" y="177"/>
                  </a:cxn>
                  <a:cxn ang="0">
                    <a:pos x="99" y="136"/>
                  </a:cxn>
                  <a:cxn ang="0">
                    <a:pos x="55" y="133"/>
                  </a:cxn>
                  <a:cxn ang="0">
                    <a:pos x="91" y="120"/>
                  </a:cxn>
                  <a:cxn ang="0">
                    <a:pos x="71" y="88"/>
                  </a:cxn>
                  <a:cxn ang="0">
                    <a:pos x="23" y="101"/>
                  </a:cxn>
                  <a:cxn ang="0">
                    <a:pos x="44" y="80"/>
                  </a:cxn>
                  <a:cxn ang="0">
                    <a:pos x="75" y="72"/>
                  </a:cxn>
                  <a:cxn ang="0">
                    <a:pos x="112" y="133"/>
                  </a:cxn>
                  <a:cxn ang="0">
                    <a:pos x="143" y="103"/>
                  </a:cxn>
                  <a:cxn ang="0">
                    <a:pos x="96" y="52"/>
                  </a:cxn>
                  <a:cxn ang="0">
                    <a:pos x="55" y="40"/>
                  </a:cxn>
                  <a:cxn ang="0">
                    <a:pos x="75" y="23"/>
                  </a:cxn>
                  <a:cxn ang="0">
                    <a:pos x="143" y="76"/>
                  </a:cxn>
                  <a:cxn ang="0">
                    <a:pos x="143" y="36"/>
                  </a:cxn>
                  <a:cxn ang="0">
                    <a:pos x="112" y="36"/>
                  </a:cxn>
                </a:cxnLst>
                <a:rect l="0" t="0" r="r" b="b"/>
                <a:pathLst>
                  <a:path w="143" h="204">
                    <a:moveTo>
                      <a:pt x="112" y="36"/>
                    </a:moveTo>
                    <a:lnTo>
                      <a:pt x="91" y="0"/>
                    </a:lnTo>
                    <a:lnTo>
                      <a:pt x="31" y="0"/>
                    </a:lnTo>
                    <a:lnTo>
                      <a:pt x="0" y="40"/>
                    </a:lnTo>
                    <a:lnTo>
                      <a:pt x="0" y="96"/>
                    </a:lnTo>
                    <a:lnTo>
                      <a:pt x="36" y="140"/>
                    </a:lnTo>
                    <a:lnTo>
                      <a:pt x="87" y="172"/>
                    </a:lnTo>
                    <a:lnTo>
                      <a:pt x="123" y="204"/>
                    </a:lnTo>
                    <a:lnTo>
                      <a:pt x="123" y="177"/>
                    </a:lnTo>
                    <a:lnTo>
                      <a:pt x="99" y="136"/>
                    </a:lnTo>
                    <a:lnTo>
                      <a:pt x="55" y="133"/>
                    </a:lnTo>
                    <a:lnTo>
                      <a:pt x="91" y="120"/>
                    </a:lnTo>
                    <a:lnTo>
                      <a:pt x="71" y="88"/>
                    </a:lnTo>
                    <a:lnTo>
                      <a:pt x="23" y="101"/>
                    </a:lnTo>
                    <a:lnTo>
                      <a:pt x="44" y="80"/>
                    </a:lnTo>
                    <a:lnTo>
                      <a:pt x="75" y="72"/>
                    </a:lnTo>
                    <a:lnTo>
                      <a:pt x="112" y="133"/>
                    </a:lnTo>
                    <a:lnTo>
                      <a:pt x="143" y="103"/>
                    </a:lnTo>
                    <a:lnTo>
                      <a:pt x="96" y="52"/>
                    </a:lnTo>
                    <a:lnTo>
                      <a:pt x="55" y="40"/>
                    </a:lnTo>
                    <a:lnTo>
                      <a:pt x="75" y="23"/>
                    </a:lnTo>
                    <a:lnTo>
                      <a:pt x="143" y="76"/>
                    </a:lnTo>
                    <a:lnTo>
                      <a:pt x="143" y="36"/>
                    </a:lnTo>
                    <a:lnTo>
                      <a:pt x="112" y="36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29" name="Freeform 204"/>
              <p:cNvSpPr>
                <a:spLocks/>
              </p:cNvSpPr>
              <p:nvPr/>
            </p:nvSpPr>
            <p:spPr bwMode="auto">
              <a:xfrm>
                <a:off x="2434691" y="3156036"/>
                <a:ext cx="95697" cy="310279"/>
              </a:xfrm>
              <a:custGeom>
                <a:avLst/>
                <a:gdLst/>
                <a:ahLst/>
                <a:cxnLst>
                  <a:cxn ang="0">
                    <a:pos x="89" y="80"/>
                  </a:cxn>
                  <a:cxn ang="0">
                    <a:pos x="102" y="40"/>
                  </a:cxn>
                  <a:cxn ang="0">
                    <a:pos x="82" y="0"/>
                  </a:cxn>
                  <a:cxn ang="0">
                    <a:pos x="27" y="11"/>
                  </a:cxn>
                  <a:cxn ang="0">
                    <a:pos x="0" y="89"/>
                  </a:cxn>
                  <a:cxn ang="0">
                    <a:pos x="7" y="155"/>
                  </a:cxn>
                  <a:cxn ang="0">
                    <a:pos x="23" y="208"/>
                  </a:cxn>
                  <a:cxn ang="0">
                    <a:pos x="36" y="260"/>
                  </a:cxn>
                  <a:cxn ang="0">
                    <a:pos x="40" y="329"/>
                  </a:cxn>
                  <a:cxn ang="0">
                    <a:pos x="63" y="286"/>
                  </a:cxn>
                  <a:cxn ang="0">
                    <a:pos x="91" y="240"/>
                  </a:cxn>
                  <a:cxn ang="0">
                    <a:pos x="82" y="178"/>
                  </a:cxn>
                  <a:cxn ang="0">
                    <a:pos x="43" y="208"/>
                  </a:cxn>
                  <a:cxn ang="0">
                    <a:pos x="66" y="169"/>
                  </a:cxn>
                  <a:cxn ang="0">
                    <a:pos x="46" y="146"/>
                  </a:cxn>
                  <a:cxn ang="0">
                    <a:pos x="20" y="158"/>
                  </a:cxn>
                  <a:cxn ang="0">
                    <a:pos x="40" y="128"/>
                  </a:cxn>
                  <a:cxn ang="0">
                    <a:pos x="27" y="93"/>
                  </a:cxn>
                  <a:cxn ang="0">
                    <a:pos x="50" y="138"/>
                  </a:cxn>
                  <a:cxn ang="0">
                    <a:pos x="50" y="109"/>
                  </a:cxn>
                  <a:cxn ang="0">
                    <a:pos x="50" y="70"/>
                  </a:cxn>
                  <a:cxn ang="0">
                    <a:pos x="63" y="116"/>
                  </a:cxn>
                  <a:cxn ang="0">
                    <a:pos x="79" y="148"/>
                  </a:cxn>
                  <a:cxn ang="0">
                    <a:pos x="102" y="187"/>
                  </a:cxn>
                  <a:cxn ang="0">
                    <a:pos x="102" y="112"/>
                  </a:cxn>
                  <a:cxn ang="0">
                    <a:pos x="114" y="181"/>
                  </a:cxn>
                  <a:cxn ang="0">
                    <a:pos x="128" y="148"/>
                  </a:cxn>
                  <a:cxn ang="0">
                    <a:pos x="128" y="96"/>
                  </a:cxn>
                  <a:cxn ang="0">
                    <a:pos x="118" y="63"/>
                  </a:cxn>
                  <a:cxn ang="0">
                    <a:pos x="89" y="80"/>
                  </a:cxn>
                </a:cxnLst>
                <a:rect l="0" t="0" r="r" b="b"/>
                <a:pathLst>
                  <a:path w="128" h="329">
                    <a:moveTo>
                      <a:pt x="89" y="80"/>
                    </a:moveTo>
                    <a:lnTo>
                      <a:pt x="102" y="40"/>
                    </a:lnTo>
                    <a:lnTo>
                      <a:pt x="82" y="0"/>
                    </a:lnTo>
                    <a:lnTo>
                      <a:pt x="27" y="11"/>
                    </a:lnTo>
                    <a:lnTo>
                      <a:pt x="0" y="89"/>
                    </a:lnTo>
                    <a:lnTo>
                      <a:pt x="7" y="155"/>
                    </a:lnTo>
                    <a:lnTo>
                      <a:pt x="23" y="208"/>
                    </a:lnTo>
                    <a:lnTo>
                      <a:pt x="36" y="260"/>
                    </a:lnTo>
                    <a:lnTo>
                      <a:pt x="40" y="329"/>
                    </a:lnTo>
                    <a:lnTo>
                      <a:pt x="63" y="286"/>
                    </a:lnTo>
                    <a:lnTo>
                      <a:pt x="91" y="240"/>
                    </a:lnTo>
                    <a:lnTo>
                      <a:pt x="82" y="178"/>
                    </a:lnTo>
                    <a:lnTo>
                      <a:pt x="43" y="208"/>
                    </a:lnTo>
                    <a:lnTo>
                      <a:pt x="66" y="169"/>
                    </a:lnTo>
                    <a:lnTo>
                      <a:pt x="46" y="146"/>
                    </a:lnTo>
                    <a:lnTo>
                      <a:pt x="20" y="158"/>
                    </a:lnTo>
                    <a:lnTo>
                      <a:pt x="40" y="128"/>
                    </a:lnTo>
                    <a:lnTo>
                      <a:pt x="27" y="93"/>
                    </a:lnTo>
                    <a:lnTo>
                      <a:pt x="50" y="138"/>
                    </a:lnTo>
                    <a:lnTo>
                      <a:pt x="50" y="109"/>
                    </a:lnTo>
                    <a:lnTo>
                      <a:pt x="50" y="70"/>
                    </a:lnTo>
                    <a:lnTo>
                      <a:pt x="63" y="116"/>
                    </a:lnTo>
                    <a:lnTo>
                      <a:pt x="79" y="148"/>
                    </a:lnTo>
                    <a:lnTo>
                      <a:pt x="102" y="187"/>
                    </a:lnTo>
                    <a:lnTo>
                      <a:pt x="102" y="112"/>
                    </a:lnTo>
                    <a:lnTo>
                      <a:pt x="114" y="181"/>
                    </a:lnTo>
                    <a:lnTo>
                      <a:pt x="128" y="148"/>
                    </a:lnTo>
                    <a:lnTo>
                      <a:pt x="128" y="96"/>
                    </a:lnTo>
                    <a:lnTo>
                      <a:pt x="118" y="63"/>
                    </a:lnTo>
                    <a:lnTo>
                      <a:pt x="89" y="8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30" name="Freeform 205"/>
              <p:cNvSpPr>
                <a:spLocks/>
              </p:cNvSpPr>
              <p:nvPr/>
            </p:nvSpPr>
            <p:spPr bwMode="auto">
              <a:xfrm>
                <a:off x="2515435" y="2631966"/>
                <a:ext cx="115136" cy="35190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83"/>
                  </a:cxn>
                  <a:cxn ang="0">
                    <a:pos x="23" y="63"/>
                  </a:cxn>
                  <a:cxn ang="0">
                    <a:pos x="33" y="31"/>
                  </a:cxn>
                  <a:cxn ang="0">
                    <a:pos x="30" y="87"/>
                  </a:cxn>
                  <a:cxn ang="0">
                    <a:pos x="16" y="111"/>
                  </a:cxn>
                  <a:cxn ang="0">
                    <a:pos x="23" y="152"/>
                  </a:cxn>
                  <a:cxn ang="0">
                    <a:pos x="40" y="231"/>
                  </a:cxn>
                  <a:cxn ang="0">
                    <a:pos x="50" y="203"/>
                  </a:cxn>
                  <a:cxn ang="0">
                    <a:pos x="54" y="170"/>
                  </a:cxn>
                  <a:cxn ang="0">
                    <a:pos x="54" y="121"/>
                  </a:cxn>
                  <a:cxn ang="0">
                    <a:pos x="64" y="163"/>
                  </a:cxn>
                  <a:cxn ang="0">
                    <a:pos x="81" y="132"/>
                  </a:cxn>
                  <a:cxn ang="0">
                    <a:pos x="81" y="87"/>
                  </a:cxn>
                  <a:cxn ang="0">
                    <a:pos x="92" y="135"/>
                  </a:cxn>
                  <a:cxn ang="0">
                    <a:pos x="113" y="107"/>
                  </a:cxn>
                  <a:cxn ang="0">
                    <a:pos x="102" y="146"/>
                  </a:cxn>
                  <a:cxn ang="0">
                    <a:pos x="78" y="170"/>
                  </a:cxn>
                  <a:cxn ang="0">
                    <a:pos x="116" y="149"/>
                  </a:cxn>
                  <a:cxn ang="0">
                    <a:pos x="85" y="184"/>
                  </a:cxn>
                  <a:cxn ang="0">
                    <a:pos x="57" y="213"/>
                  </a:cxn>
                  <a:cxn ang="0">
                    <a:pos x="43" y="255"/>
                  </a:cxn>
                  <a:cxn ang="0">
                    <a:pos x="40" y="293"/>
                  </a:cxn>
                  <a:cxn ang="0">
                    <a:pos x="40" y="345"/>
                  </a:cxn>
                  <a:cxn ang="0">
                    <a:pos x="40" y="372"/>
                  </a:cxn>
                  <a:cxn ang="0">
                    <a:pos x="64" y="352"/>
                  </a:cxn>
                  <a:cxn ang="0">
                    <a:pos x="95" y="334"/>
                  </a:cxn>
                  <a:cxn ang="0">
                    <a:pos x="130" y="324"/>
                  </a:cxn>
                  <a:cxn ang="0">
                    <a:pos x="149" y="279"/>
                  </a:cxn>
                  <a:cxn ang="0">
                    <a:pos x="153" y="170"/>
                  </a:cxn>
                  <a:cxn ang="0">
                    <a:pos x="144" y="94"/>
                  </a:cxn>
                  <a:cxn ang="0">
                    <a:pos x="85" y="35"/>
                  </a:cxn>
                  <a:cxn ang="0">
                    <a:pos x="68" y="83"/>
                  </a:cxn>
                  <a:cxn ang="0">
                    <a:pos x="64" y="38"/>
                  </a:cxn>
                  <a:cxn ang="0">
                    <a:pos x="37" y="20"/>
                  </a:cxn>
                  <a:cxn ang="0">
                    <a:pos x="0" y="0"/>
                  </a:cxn>
                </a:cxnLst>
                <a:rect l="0" t="0" r="r" b="b"/>
                <a:pathLst>
                  <a:path w="153" h="372">
                    <a:moveTo>
                      <a:pt x="0" y="0"/>
                    </a:moveTo>
                    <a:lnTo>
                      <a:pt x="5" y="83"/>
                    </a:lnTo>
                    <a:lnTo>
                      <a:pt x="23" y="63"/>
                    </a:lnTo>
                    <a:lnTo>
                      <a:pt x="33" y="31"/>
                    </a:lnTo>
                    <a:lnTo>
                      <a:pt x="30" y="87"/>
                    </a:lnTo>
                    <a:lnTo>
                      <a:pt x="16" y="111"/>
                    </a:lnTo>
                    <a:lnTo>
                      <a:pt x="23" y="152"/>
                    </a:lnTo>
                    <a:lnTo>
                      <a:pt x="40" y="231"/>
                    </a:lnTo>
                    <a:lnTo>
                      <a:pt x="50" y="203"/>
                    </a:lnTo>
                    <a:lnTo>
                      <a:pt x="54" y="170"/>
                    </a:lnTo>
                    <a:lnTo>
                      <a:pt x="54" y="121"/>
                    </a:lnTo>
                    <a:lnTo>
                      <a:pt x="64" y="163"/>
                    </a:lnTo>
                    <a:lnTo>
                      <a:pt x="81" y="132"/>
                    </a:lnTo>
                    <a:lnTo>
                      <a:pt x="81" y="87"/>
                    </a:lnTo>
                    <a:lnTo>
                      <a:pt x="92" y="135"/>
                    </a:lnTo>
                    <a:lnTo>
                      <a:pt x="113" y="107"/>
                    </a:lnTo>
                    <a:lnTo>
                      <a:pt x="102" y="146"/>
                    </a:lnTo>
                    <a:lnTo>
                      <a:pt x="78" y="170"/>
                    </a:lnTo>
                    <a:lnTo>
                      <a:pt x="116" y="149"/>
                    </a:lnTo>
                    <a:lnTo>
                      <a:pt x="85" y="184"/>
                    </a:lnTo>
                    <a:lnTo>
                      <a:pt x="57" y="213"/>
                    </a:lnTo>
                    <a:lnTo>
                      <a:pt x="43" y="255"/>
                    </a:lnTo>
                    <a:lnTo>
                      <a:pt x="40" y="293"/>
                    </a:lnTo>
                    <a:lnTo>
                      <a:pt x="40" y="345"/>
                    </a:lnTo>
                    <a:lnTo>
                      <a:pt x="40" y="372"/>
                    </a:lnTo>
                    <a:lnTo>
                      <a:pt x="64" y="352"/>
                    </a:lnTo>
                    <a:lnTo>
                      <a:pt x="95" y="334"/>
                    </a:lnTo>
                    <a:lnTo>
                      <a:pt x="130" y="324"/>
                    </a:lnTo>
                    <a:lnTo>
                      <a:pt x="149" y="279"/>
                    </a:lnTo>
                    <a:lnTo>
                      <a:pt x="153" y="170"/>
                    </a:lnTo>
                    <a:lnTo>
                      <a:pt x="144" y="94"/>
                    </a:lnTo>
                    <a:lnTo>
                      <a:pt x="85" y="35"/>
                    </a:lnTo>
                    <a:lnTo>
                      <a:pt x="68" y="83"/>
                    </a:lnTo>
                    <a:lnTo>
                      <a:pt x="64" y="38"/>
                    </a:lnTo>
                    <a:lnTo>
                      <a:pt x="37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7F7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31" name="Freeform 206"/>
              <p:cNvSpPr>
                <a:spLocks/>
              </p:cNvSpPr>
              <p:nvPr/>
            </p:nvSpPr>
            <p:spPr bwMode="auto">
              <a:xfrm>
                <a:off x="2518426" y="2991436"/>
                <a:ext cx="77754" cy="166491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58" y="14"/>
                  </a:cxn>
                  <a:cxn ang="0">
                    <a:pos x="37" y="42"/>
                  </a:cxn>
                  <a:cxn ang="0">
                    <a:pos x="65" y="49"/>
                  </a:cxn>
                  <a:cxn ang="0">
                    <a:pos x="44" y="66"/>
                  </a:cxn>
                  <a:cxn ang="0">
                    <a:pos x="9" y="87"/>
                  </a:cxn>
                  <a:cxn ang="0">
                    <a:pos x="0" y="125"/>
                  </a:cxn>
                  <a:cxn ang="0">
                    <a:pos x="44" y="101"/>
                  </a:cxn>
                  <a:cxn ang="0">
                    <a:pos x="6" y="135"/>
                  </a:cxn>
                  <a:cxn ang="0">
                    <a:pos x="6" y="177"/>
                  </a:cxn>
                  <a:cxn ang="0">
                    <a:pos x="58" y="163"/>
                  </a:cxn>
                  <a:cxn ang="0">
                    <a:pos x="89" y="125"/>
                  </a:cxn>
                  <a:cxn ang="0">
                    <a:pos x="92" y="73"/>
                  </a:cxn>
                  <a:cxn ang="0">
                    <a:pos x="51" y="104"/>
                  </a:cxn>
                  <a:cxn ang="0">
                    <a:pos x="61" y="69"/>
                  </a:cxn>
                  <a:cxn ang="0">
                    <a:pos x="99" y="45"/>
                  </a:cxn>
                  <a:cxn ang="0">
                    <a:pos x="100" y="38"/>
                  </a:cxn>
                  <a:cxn ang="0">
                    <a:pos x="103" y="25"/>
                  </a:cxn>
                  <a:cxn ang="0">
                    <a:pos x="104" y="8"/>
                  </a:cxn>
                  <a:cxn ang="0">
                    <a:pos x="103" y="0"/>
                  </a:cxn>
                </a:cxnLst>
                <a:rect l="0" t="0" r="r" b="b"/>
                <a:pathLst>
                  <a:path w="104" h="177">
                    <a:moveTo>
                      <a:pt x="103" y="0"/>
                    </a:moveTo>
                    <a:lnTo>
                      <a:pt x="58" y="14"/>
                    </a:lnTo>
                    <a:lnTo>
                      <a:pt x="37" y="42"/>
                    </a:lnTo>
                    <a:lnTo>
                      <a:pt x="65" y="49"/>
                    </a:lnTo>
                    <a:lnTo>
                      <a:pt x="44" y="66"/>
                    </a:lnTo>
                    <a:lnTo>
                      <a:pt x="9" y="87"/>
                    </a:lnTo>
                    <a:lnTo>
                      <a:pt x="0" y="125"/>
                    </a:lnTo>
                    <a:lnTo>
                      <a:pt x="44" y="101"/>
                    </a:lnTo>
                    <a:lnTo>
                      <a:pt x="6" y="135"/>
                    </a:lnTo>
                    <a:lnTo>
                      <a:pt x="6" y="177"/>
                    </a:lnTo>
                    <a:lnTo>
                      <a:pt x="58" y="163"/>
                    </a:lnTo>
                    <a:lnTo>
                      <a:pt x="89" y="125"/>
                    </a:lnTo>
                    <a:lnTo>
                      <a:pt x="92" y="73"/>
                    </a:lnTo>
                    <a:lnTo>
                      <a:pt x="51" y="104"/>
                    </a:lnTo>
                    <a:lnTo>
                      <a:pt x="61" y="69"/>
                    </a:lnTo>
                    <a:lnTo>
                      <a:pt x="99" y="45"/>
                    </a:lnTo>
                    <a:lnTo>
                      <a:pt x="100" y="38"/>
                    </a:lnTo>
                    <a:lnTo>
                      <a:pt x="103" y="25"/>
                    </a:lnTo>
                    <a:lnTo>
                      <a:pt x="104" y="8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rgbClr val="007F7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32" name="Freeform 207"/>
              <p:cNvSpPr>
                <a:spLocks/>
              </p:cNvSpPr>
              <p:nvPr/>
            </p:nvSpPr>
            <p:spPr bwMode="auto">
              <a:xfrm>
                <a:off x="2128163" y="2730347"/>
                <a:ext cx="282605" cy="482447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77" y="24"/>
                  </a:cxn>
                  <a:cxn ang="0">
                    <a:pos x="160" y="0"/>
                  </a:cxn>
                  <a:cxn ang="0">
                    <a:pos x="201" y="24"/>
                  </a:cxn>
                  <a:cxn ang="0">
                    <a:pos x="201" y="65"/>
                  </a:cxn>
                  <a:cxn ang="0">
                    <a:pos x="156" y="59"/>
                  </a:cxn>
                  <a:cxn ang="0">
                    <a:pos x="175" y="99"/>
                  </a:cxn>
                  <a:cxn ang="0">
                    <a:pos x="240" y="114"/>
                  </a:cxn>
                  <a:cxn ang="0">
                    <a:pos x="240" y="164"/>
                  </a:cxn>
                  <a:cxn ang="0">
                    <a:pos x="186" y="144"/>
                  </a:cxn>
                  <a:cxn ang="0">
                    <a:pos x="260" y="198"/>
                  </a:cxn>
                  <a:cxn ang="0">
                    <a:pos x="255" y="237"/>
                  </a:cxn>
                  <a:cxn ang="0">
                    <a:pos x="205" y="243"/>
                  </a:cxn>
                  <a:cxn ang="0">
                    <a:pos x="260" y="293"/>
                  </a:cxn>
                  <a:cxn ang="0">
                    <a:pos x="309" y="297"/>
                  </a:cxn>
                  <a:cxn ang="0">
                    <a:pos x="372" y="366"/>
                  </a:cxn>
                  <a:cxn ang="0">
                    <a:pos x="378" y="441"/>
                  </a:cxn>
                  <a:cxn ang="0">
                    <a:pos x="368" y="495"/>
                  </a:cxn>
                  <a:cxn ang="0">
                    <a:pos x="324" y="510"/>
                  </a:cxn>
                  <a:cxn ang="0">
                    <a:pos x="255" y="491"/>
                  </a:cxn>
                  <a:cxn ang="0">
                    <a:pos x="255" y="450"/>
                  </a:cxn>
                  <a:cxn ang="0">
                    <a:pos x="318" y="476"/>
                  </a:cxn>
                  <a:cxn ang="0">
                    <a:pos x="274" y="435"/>
                  </a:cxn>
                  <a:cxn ang="0">
                    <a:pos x="240" y="392"/>
                  </a:cxn>
                  <a:cxn ang="0">
                    <a:pos x="284" y="386"/>
                  </a:cxn>
                  <a:cxn ang="0">
                    <a:pos x="318" y="366"/>
                  </a:cxn>
                  <a:cxn ang="0">
                    <a:pos x="269" y="371"/>
                  </a:cxn>
                  <a:cxn ang="0">
                    <a:pos x="279" y="327"/>
                  </a:cxn>
                  <a:cxn ang="0">
                    <a:pos x="225" y="366"/>
                  </a:cxn>
                  <a:cxn ang="0">
                    <a:pos x="205" y="321"/>
                  </a:cxn>
                  <a:cxn ang="0">
                    <a:pos x="166" y="213"/>
                  </a:cxn>
                  <a:cxn ang="0">
                    <a:pos x="151" y="179"/>
                  </a:cxn>
                  <a:cxn ang="0">
                    <a:pos x="186" y="198"/>
                  </a:cxn>
                  <a:cxn ang="0">
                    <a:pos x="160" y="138"/>
                  </a:cxn>
                  <a:cxn ang="0">
                    <a:pos x="92" y="123"/>
                  </a:cxn>
                  <a:cxn ang="0">
                    <a:pos x="126" y="114"/>
                  </a:cxn>
                  <a:cxn ang="0">
                    <a:pos x="126" y="80"/>
                  </a:cxn>
                  <a:cxn ang="0">
                    <a:pos x="72" y="69"/>
                  </a:cxn>
                  <a:cxn ang="0">
                    <a:pos x="33" y="30"/>
                  </a:cxn>
                  <a:cxn ang="0">
                    <a:pos x="0" y="2"/>
                  </a:cxn>
                </a:cxnLst>
                <a:rect l="0" t="0" r="r" b="b"/>
                <a:pathLst>
                  <a:path w="378" h="510">
                    <a:moveTo>
                      <a:pt x="0" y="2"/>
                    </a:moveTo>
                    <a:lnTo>
                      <a:pt x="77" y="24"/>
                    </a:lnTo>
                    <a:lnTo>
                      <a:pt x="160" y="0"/>
                    </a:lnTo>
                    <a:lnTo>
                      <a:pt x="201" y="24"/>
                    </a:lnTo>
                    <a:lnTo>
                      <a:pt x="201" y="65"/>
                    </a:lnTo>
                    <a:lnTo>
                      <a:pt x="156" y="59"/>
                    </a:lnTo>
                    <a:lnTo>
                      <a:pt x="175" y="99"/>
                    </a:lnTo>
                    <a:lnTo>
                      <a:pt x="240" y="114"/>
                    </a:lnTo>
                    <a:lnTo>
                      <a:pt x="240" y="164"/>
                    </a:lnTo>
                    <a:lnTo>
                      <a:pt x="186" y="144"/>
                    </a:lnTo>
                    <a:lnTo>
                      <a:pt x="260" y="198"/>
                    </a:lnTo>
                    <a:lnTo>
                      <a:pt x="255" y="237"/>
                    </a:lnTo>
                    <a:lnTo>
                      <a:pt x="205" y="243"/>
                    </a:lnTo>
                    <a:lnTo>
                      <a:pt x="260" y="293"/>
                    </a:lnTo>
                    <a:lnTo>
                      <a:pt x="309" y="297"/>
                    </a:lnTo>
                    <a:lnTo>
                      <a:pt x="372" y="366"/>
                    </a:lnTo>
                    <a:lnTo>
                      <a:pt x="378" y="441"/>
                    </a:lnTo>
                    <a:lnTo>
                      <a:pt x="368" y="495"/>
                    </a:lnTo>
                    <a:lnTo>
                      <a:pt x="324" y="510"/>
                    </a:lnTo>
                    <a:lnTo>
                      <a:pt x="255" y="491"/>
                    </a:lnTo>
                    <a:lnTo>
                      <a:pt x="255" y="450"/>
                    </a:lnTo>
                    <a:lnTo>
                      <a:pt x="318" y="476"/>
                    </a:lnTo>
                    <a:lnTo>
                      <a:pt x="274" y="435"/>
                    </a:lnTo>
                    <a:lnTo>
                      <a:pt x="240" y="392"/>
                    </a:lnTo>
                    <a:lnTo>
                      <a:pt x="284" y="386"/>
                    </a:lnTo>
                    <a:lnTo>
                      <a:pt x="318" y="366"/>
                    </a:lnTo>
                    <a:lnTo>
                      <a:pt x="269" y="371"/>
                    </a:lnTo>
                    <a:lnTo>
                      <a:pt x="279" y="327"/>
                    </a:lnTo>
                    <a:lnTo>
                      <a:pt x="225" y="366"/>
                    </a:lnTo>
                    <a:lnTo>
                      <a:pt x="205" y="321"/>
                    </a:lnTo>
                    <a:lnTo>
                      <a:pt x="166" y="213"/>
                    </a:lnTo>
                    <a:lnTo>
                      <a:pt x="151" y="179"/>
                    </a:lnTo>
                    <a:lnTo>
                      <a:pt x="186" y="198"/>
                    </a:lnTo>
                    <a:lnTo>
                      <a:pt x="160" y="138"/>
                    </a:lnTo>
                    <a:lnTo>
                      <a:pt x="92" y="123"/>
                    </a:lnTo>
                    <a:lnTo>
                      <a:pt x="126" y="114"/>
                    </a:lnTo>
                    <a:lnTo>
                      <a:pt x="126" y="80"/>
                    </a:lnTo>
                    <a:lnTo>
                      <a:pt x="72" y="69"/>
                    </a:lnTo>
                    <a:lnTo>
                      <a:pt x="33" y="3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5B2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33" name="Freeform 208"/>
              <p:cNvSpPr>
                <a:spLocks/>
              </p:cNvSpPr>
              <p:nvPr/>
            </p:nvSpPr>
            <p:spPr bwMode="auto">
              <a:xfrm>
                <a:off x="2105734" y="2730347"/>
                <a:ext cx="116630" cy="26298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4" y="84"/>
                  </a:cxn>
                  <a:cxn ang="0">
                    <a:pos x="20" y="149"/>
                  </a:cxn>
                  <a:cxn ang="0">
                    <a:pos x="44" y="222"/>
                  </a:cxn>
                  <a:cxn ang="0">
                    <a:pos x="94" y="278"/>
                  </a:cxn>
                  <a:cxn ang="0">
                    <a:pos x="157" y="272"/>
                  </a:cxn>
                  <a:cxn ang="0">
                    <a:pos x="152" y="243"/>
                  </a:cxn>
                  <a:cxn ang="0">
                    <a:pos x="118" y="243"/>
                  </a:cxn>
                  <a:cxn ang="0">
                    <a:pos x="79" y="237"/>
                  </a:cxn>
                  <a:cxn ang="0">
                    <a:pos x="123" y="222"/>
                  </a:cxn>
                  <a:cxn ang="0">
                    <a:pos x="128" y="198"/>
                  </a:cxn>
                  <a:cxn ang="0">
                    <a:pos x="108" y="138"/>
                  </a:cxn>
                  <a:cxn ang="0">
                    <a:pos x="79" y="194"/>
                  </a:cxn>
                  <a:cxn ang="0">
                    <a:pos x="89" y="153"/>
                  </a:cxn>
                  <a:cxn ang="0">
                    <a:pos x="79" y="108"/>
                  </a:cxn>
                  <a:cxn ang="0">
                    <a:pos x="39" y="39"/>
                  </a:cxn>
                  <a:cxn ang="0">
                    <a:pos x="0" y="0"/>
                  </a:cxn>
                </a:cxnLst>
                <a:rect l="0" t="0" r="r" b="b"/>
                <a:pathLst>
                  <a:path w="157" h="278">
                    <a:moveTo>
                      <a:pt x="0" y="0"/>
                    </a:moveTo>
                    <a:lnTo>
                      <a:pt x="24" y="84"/>
                    </a:lnTo>
                    <a:lnTo>
                      <a:pt x="20" y="149"/>
                    </a:lnTo>
                    <a:lnTo>
                      <a:pt x="44" y="222"/>
                    </a:lnTo>
                    <a:lnTo>
                      <a:pt x="94" y="278"/>
                    </a:lnTo>
                    <a:lnTo>
                      <a:pt x="157" y="272"/>
                    </a:lnTo>
                    <a:lnTo>
                      <a:pt x="152" y="243"/>
                    </a:lnTo>
                    <a:lnTo>
                      <a:pt x="118" y="243"/>
                    </a:lnTo>
                    <a:lnTo>
                      <a:pt x="79" y="237"/>
                    </a:lnTo>
                    <a:lnTo>
                      <a:pt x="123" y="222"/>
                    </a:lnTo>
                    <a:lnTo>
                      <a:pt x="128" y="198"/>
                    </a:lnTo>
                    <a:lnTo>
                      <a:pt x="108" y="138"/>
                    </a:lnTo>
                    <a:lnTo>
                      <a:pt x="79" y="194"/>
                    </a:lnTo>
                    <a:lnTo>
                      <a:pt x="89" y="153"/>
                    </a:lnTo>
                    <a:lnTo>
                      <a:pt x="79" y="108"/>
                    </a:lnTo>
                    <a:lnTo>
                      <a:pt x="39" y="3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34" name="Freeform 209"/>
              <p:cNvSpPr>
                <a:spLocks/>
              </p:cNvSpPr>
              <p:nvPr/>
            </p:nvSpPr>
            <p:spPr bwMode="auto">
              <a:xfrm>
                <a:off x="2226850" y="2961165"/>
                <a:ext cx="73268" cy="293252"/>
              </a:xfrm>
              <a:custGeom>
                <a:avLst/>
                <a:gdLst/>
                <a:ahLst/>
                <a:cxnLst>
                  <a:cxn ang="0">
                    <a:pos x="9" y="44"/>
                  </a:cxn>
                  <a:cxn ang="0">
                    <a:pos x="24" y="99"/>
                  </a:cxn>
                  <a:cxn ang="0">
                    <a:pos x="0" y="153"/>
                  </a:cxn>
                  <a:cxn ang="0">
                    <a:pos x="0" y="198"/>
                  </a:cxn>
                  <a:cxn ang="0">
                    <a:pos x="9" y="257"/>
                  </a:cxn>
                  <a:cxn ang="0">
                    <a:pos x="49" y="272"/>
                  </a:cxn>
                  <a:cxn ang="0">
                    <a:pos x="98" y="311"/>
                  </a:cxn>
                  <a:cxn ang="0">
                    <a:pos x="78" y="227"/>
                  </a:cxn>
                  <a:cxn ang="0">
                    <a:pos x="39" y="207"/>
                  </a:cxn>
                  <a:cxn ang="0">
                    <a:pos x="73" y="207"/>
                  </a:cxn>
                  <a:cxn ang="0">
                    <a:pos x="73" y="178"/>
                  </a:cxn>
                  <a:cxn ang="0">
                    <a:pos x="58" y="138"/>
                  </a:cxn>
                  <a:cxn ang="0">
                    <a:pos x="28" y="168"/>
                  </a:cxn>
                  <a:cxn ang="0">
                    <a:pos x="49" y="119"/>
                  </a:cxn>
                  <a:cxn ang="0">
                    <a:pos x="43" y="69"/>
                  </a:cxn>
                  <a:cxn ang="0">
                    <a:pos x="15" y="0"/>
                  </a:cxn>
                  <a:cxn ang="0">
                    <a:pos x="9" y="44"/>
                  </a:cxn>
                </a:cxnLst>
                <a:rect l="0" t="0" r="r" b="b"/>
                <a:pathLst>
                  <a:path w="98" h="311">
                    <a:moveTo>
                      <a:pt x="9" y="44"/>
                    </a:moveTo>
                    <a:lnTo>
                      <a:pt x="24" y="99"/>
                    </a:lnTo>
                    <a:lnTo>
                      <a:pt x="0" y="153"/>
                    </a:lnTo>
                    <a:lnTo>
                      <a:pt x="0" y="198"/>
                    </a:lnTo>
                    <a:lnTo>
                      <a:pt x="9" y="257"/>
                    </a:lnTo>
                    <a:lnTo>
                      <a:pt x="49" y="272"/>
                    </a:lnTo>
                    <a:lnTo>
                      <a:pt x="98" y="311"/>
                    </a:lnTo>
                    <a:lnTo>
                      <a:pt x="78" y="227"/>
                    </a:lnTo>
                    <a:lnTo>
                      <a:pt x="39" y="207"/>
                    </a:lnTo>
                    <a:lnTo>
                      <a:pt x="73" y="207"/>
                    </a:lnTo>
                    <a:lnTo>
                      <a:pt x="73" y="178"/>
                    </a:lnTo>
                    <a:lnTo>
                      <a:pt x="58" y="138"/>
                    </a:lnTo>
                    <a:lnTo>
                      <a:pt x="28" y="168"/>
                    </a:lnTo>
                    <a:lnTo>
                      <a:pt x="49" y="119"/>
                    </a:lnTo>
                    <a:lnTo>
                      <a:pt x="43" y="69"/>
                    </a:lnTo>
                    <a:lnTo>
                      <a:pt x="15" y="0"/>
                    </a:lnTo>
                    <a:lnTo>
                      <a:pt x="9" y="44"/>
                    </a:lnTo>
                    <a:close/>
                  </a:path>
                </a:pathLst>
              </a:custGeom>
              <a:solidFill>
                <a:srgbClr val="0099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35" name="Freeform 210"/>
              <p:cNvSpPr>
                <a:spLocks/>
              </p:cNvSpPr>
              <p:nvPr/>
            </p:nvSpPr>
            <p:spPr bwMode="auto">
              <a:xfrm>
                <a:off x="2609637" y="2711428"/>
                <a:ext cx="165974" cy="336767"/>
              </a:xfrm>
              <a:custGeom>
                <a:avLst/>
                <a:gdLst/>
                <a:ahLst/>
                <a:cxnLst>
                  <a:cxn ang="0">
                    <a:pos x="222" y="0"/>
                  </a:cxn>
                  <a:cxn ang="0">
                    <a:pos x="153" y="25"/>
                  </a:cxn>
                  <a:cxn ang="0">
                    <a:pos x="95" y="85"/>
                  </a:cxn>
                  <a:cxn ang="0">
                    <a:pos x="84" y="128"/>
                  </a:cxn>
                  <a:cxn ang="0">
                    <a:pos x="84" y="199"/>
                  </a:cxn>
                  <a:cxn ang="0">
                    <a:pos x="45" y="242"/>
                  </a:cxn>
                  <a:cxn ang="0">
                    <a:pos x="0" y="302"/>
                  </a:cxn>
                  <a:cxn ang="0">
                    <a:pos x="6" y="356"/>
                  </a:cxn>
                  <a:cxn ang="0">
                    <a:pos x="60" y="341"/>
                  </a:cxn>
                  <a:cxn ang="0">
                    <a:pos x="30" y="332"/>
                  </a:cxn>
                  <a:cxn ang="0">
                    <a:pos x="75" y="298"/>
                  </a:cxn>
                  <a:cxn ang="0">
                    <a:pos x="95" y="263"/>
                  </a:cxn>
                  <a:cxn ang="0">
                    <a:pos x="108" y="208"/>
                  </a:cxn>
                  <a:cxn ang="0">
                    <a:pos x="143" y="164"/>
                  </a:cxn>
                  <a:cxn ang="0">
                    <a:pos x="104" y="139"/>
                  </a:cxn>
                  <a:cxn ang="0">
                    <a:pos x="153" y="134"/>
                  </a:cxn>
                  <a:cxn ang="0">
                    <a:pos x="153" y="89"/>
                  </a:cxn>
                  <a:cxn ang="0">
                    <a:pos x="183" y="79"/>
                  </a:cxn>
                  <a:cxn ang="0">
                    <a:pos x="222" y="44"/>
                  </a:cxn>
                  <a:cxn ang="0">
                    <a:pos x="222" y="0"/>
                  </a:cxn>
                </a:cxnLst>
                <a:rect l="0" t="0" r="r" b="b"/>
                <a:pathLst>
                  <a:path w="222" h="356">
                    <a:moveTo>
                      <a:pt x="222" y="0"/>
                    </a:moveTo>
                    <a:lnTo>
                      <a:pt x="153" y="25"/>
                    </a:lnTo>
                    <a:lnTo>
                      <a:pt x="95" y="85"/>
                    </a:lnTo>
                    <a:lnTo>
                      <a:pt x="84" y="128"/>
                    </a:lnTo>
                    <a:lnTo>
                      <a:pt x="84" y="199"/>
                    </a:lnTo>
                    <a:lnTo>
                      <a:pt x="45" y="242"/>
                    </a:lnTo>
                    <a:lnTo>
                      <a:pt x="0" y="302"/>
                    </a:lnTo>
                    <a:lnTo>
                      <a:pt x="6" y="356"/>
                    </a:lnTo>
                    <a:lnTo>
                      <a:pt x="60" y="341"/>
                    </a:lnTo>
                    <a:lnTo>
                      <a:pt x="30" y="332"/>
                    </a:lnTo>
                    <a:lnTo>
                      <a:pt x="75" y="298"/>
                    </a:lnTo>
                    <a:lnTo>
                      <a:pt x="95" y="263"/>
                    </a:lnTo>
                    <a:lnTo>
                      <a:pt x="108" y="208"/>
                    </a:lnTo>
                    <a:lnTo>
                      <a:pt x="143" y="164"/>
                    </a:lnTo>
                    <a:lnTo>
                      <a:pt x="104" y="139"/>
                    </a:lnTo>
                    <a:lnTo>
                      <a:pt x="153" y="134"/>
                    </a:lnTo>
                    <a:lnTo>
                      <a:pt x="153" y="89"/>
                    </a:lnTo>
                    <a:lnTo>
                      <a:pt x="183" y="79"/>
                    </a:lnTo>
                    <a:lnTo>
                      <a:pt x="222" y="44"/>
                    </a:lnTo>
                    <a:lnTo>
                      <a:pt x="222" y="0"/>
                    </a:lnTo>
                    <a:close/>
                  </a:path>
                </a:pathLst>
              </a:custGeom>
              <a:solidFill>
                <a:srgbClr val="2356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736" name="Freeform 211"/>
              <p:cNvSpPr>
                <a:spLocks/>
              </p:cNvSpPr>
              <p:nvPr/>
            </p:nvSpPr>
            <p:spPr bwMode="auto">
              <a:xfrm>
                <a:off x="2639542" y="2972517"/>
                <a:ext cx="142050" cy="179736"/>
              </a:xfrm>
              <a:custGeom>
                <a:avLst/>
                <a:gdLst/>
                <a:ahLst/>
                <a:cxnLst>
                  <a:cxn ang="0">
                    <a:pos x="74" y="36"/>
                  </a:cxn>
                  <a:cxn ang="0">
                    <a:pos x="153" y="0"/>
                  </a:cxn>
                  <a:cxn ang="0">
                    <a:pos x="192" y="55"/>
                  </a:cxn>
                  <a:cxn ang="0">
                    <a:pos x="187" y="109"/>
                  </a:cxn>
                  <a:cxn ang="0">
                    <a:pos x="153" y="159"/>
                  </a:cxn>
                  <a:cxn ang="0">
                    <a:pos x="109" y="174"/>
                  </a:cxn>
                  <a:cxn ang="0">
                    <a:pos x="40" y="189"/>
                  </a:cxn>
                  <a:cxn ang="0">
                    <a:pos x="89" y="139"/>
                  </a:cxn>
                  <a:cxn ang="0">
                    <a:pos x="148" y="135"/>
                  </a:cxn>
                  <a:cxn ang="0">
                    <a:pos x="178" y="99"/>
                  </a:cxn>
                  <a:cxn ang="0">
                    <a:pos x="128" y="124"/>
                  </a:cxn>
                  <a:cxn ang="0">
                    <a:pos x="68" y="124"/>
                  </a:cxn>
                  <a:cxn ang="0">
                    <a:pos x="113" y="79"/>
                  </a:cxn>
                  <a:cxn ang="0">
                    <a:pos x="153" y="49"/>
                  </a:cxn>
                  <a:cxn ang="0">
                    <a:pos x="83" y="85"/>
                  </a:cxn>
                  <a:cxn ang="0">
                    <a:pos x="49" y="99"/>
                  </a:cxn>
                  <a:cxn ang="0">
                    <a:pos x="29" y="144"/>
                  </a:cxn>
                  <a:cxn ang="0">
                    <a:pos x="0" y="184"/>
                  </a:cxn>
                  <a:cxn ang="0">
                    <a:pos x="10" y="139"/>
                  </a:cxn>
                  <a:cxn ang="0">
                    <a:pos x="40" y="75"/>
                  </a:cxn>
                  <a:cxn ang="0">
                    <a:pos x="74" y="36"/>
                  </a:cxn>
                </a:cxnLst>
                <a:rect l="0" t="0" r="r" b="b"/>
                <a:pathLst>
                  <a:path w="192" h="189">
                    <a:moveTo>
                      <a:pt x="74" y="36"/>
                    </a:moveTo>
                    <a:lnTo>
                      <a:pt x="153" y="0"/>
                    </a:lnTo>
                    <a:lnTo>
                      <a:pt x="192" y="55"/>
                    </a:lnTo>
                    <a:lnTo>
                      <a:pt x="187" y="109"/>
                    </a:lnTo>
                    <a:lnTo>
                      <a:pt x="153" y="159"/>
                    </a:lnTo>
                    <a:lnTo>
                      <a:pt x="109" y="174"/>
                    </a:lnTo>
                    <a:lnTo>
                      <a:pt x="40" y="189"/>
                    </a:lnTo>
                    <a:lnTo>
                      <a:pt x="89" y="139"/>
                    </a:lnTo>
                    <a:lnTo>
                      <a:pt x="148" y="135"/>
                    </a:lnTo>
                    <a:lnTo>
                      <a:pt x="178" y="99"/>
                    </a:lnTo>
                    <a:lnTo>
                      <a:pt x="128" y="124"/>
                    </a:lnTo>
                    <a:lnTo>
                      <a:pt x="68" y="124"/>
                    </a:lnTo>
                    <a:lnTo>
                      <a:pt x="113" y="79"/>
                    </a:lnTo>
                    <a:lnTo>
                      <a:pt x="153" y="49"/>
                    </a:lnTo>
                    <a:lnTo>
                      <a:pt x="83" y="85"/>
                    </a:lnTo>
                    <a:lnTo>
                      <a:pt x="49" y="99"/>
                    </a:lnTo>
                    <a:lnTo>
                      <a:pt x="29" y="144"/>
                    </a:lnTo>
                    <a:lnTo>
                      <a:pt x="0" y="184"/>
                    </a:lnTo>
                    <a:lnTo>
                      <a:pt x="10" y="139"/>
                    </a:lnTo>
                    <a:lnTo>
                      <a:pt x="40" y="75"/>
                    </a:lnTo>
                    <a:lnTo>
                      <a:pt x="74" y="36"/>
                    </a:lnTo>
                    <a:close/>
                  </a:path>
                </a:pathLst>
              </a:custGeom>
              <a:solidFill>
                <a:srgbClr val="23565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1014" name="Skupina 1013"/>
          <p:cNvGrpSpPr/>
          <p:nvPr/>
        </p:nvGrpSpPr>
        <p:grpSpPr>
          <a:xfrm>
            <a:off x="359136" y="2952785"/>
            <a:ext cx="1728192" cy="720080"/>
            <a:chOff x="7415808" y="2780928"/>
            <a:chExt cx="1728192" cy="720080"/>
          </a:xfrm>
        </p:grpSpPr>
        <p:grpSp>
          <p:nvGrpSpPr>
            <p:cNvPr id="753" name="Skupina 33"/>
            <p:cNvGrpSpPr/>
            <p:nvPr/>
          </p:nvGrpSpPr>
          <p:grpSpPr>
            <a:xfrm>
              <a:off x="7415808" y="2780928"/>
              <a:ext cx="1728192" cy="720080"/>
              <a:chOff x="3851920" y="2636912"/>
              <a:chExt cx="1872208" cy="792088"/>
            </a:xfrm>
          </p:grpSpPr>
          <p:sp>
            <p:nvSpPr>
              <p:cNvPr id="754" name="Obdélník 753"/>
              <p:cNvSpPr/>
              <p:nvPr/>
            </p:nvSpPr>
            <p:spPr>
              <a:xfrm>
                <a:off x="4788024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755" name="Obdélník 754"/>
              <p:cNvSpPr/>
              <p:nvPr/>
            </p:nvSpPr>
            <p:spPr>
              <a:xfrm>
                <a:off x="3851920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</p:grpSp>
        <p:pic>
          <p:nvPicPr>
            <p:cNvPr id="963" name="Picture 234" descr="C:\Users\Správce\AppData\Local\Microsoft\Windows\Temporary Internet Files\Content.IE5\M4WMQHST\MC900088278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524328" y="2780928"/>
              <a:ext cx="704205" cy="612800"/>
            </a:xfrm>
            <a:prstGeom prst="rect">
              <a:avLst/>
            </a:prstGeom>
            <a:noFill/>
          </p:spPr>
        </p:pic>
        <p:grpSp>
          <p:nvGrpSpPr>
            <p:cNvPr id="964" name="Skupina 963"/>
            <p:cNvGrpSpPr/>
            <p:nvPr/>
          </p:nvGrpSpPr>
          <p:grpSpPr>
            <a:xfrm rot="1061074">
              <a:off x="8419013" y="2866264"/>
              <a:ext cx="652183" cy="580775"/>
              <a:chOff x="841376" y="2492375"/>
              <a:chExt cx="1119187" cy="1828800"/>
            </a:xfrm>
          </p:grpSpPr>
          <p:sp>
            <p:nvSpPr>
              <p:cNvPr id="965" name="Freeform 19"/>
              <p:cNvSpPr>
                <a:spLocks/>
              </p:cNvSpPr>
              <p:nvPr/>
            </p:nvSpPr>
            <p:spPr bwMode="auto">
              <a:xfrm>
                <a:off x="1241426" y="3051175"/>
                <a:ext cx="247650" cy="460375"/>
              </a:xfrm>
              <a:custGeom>
                <a:avLst/>
                <a:gdLst/>
                <a:ahLst/>
                <a:cxnLst>
                  <a:cxn ang="0">
                    <a:pos x="18" y="527"/>
                  </a:cxn>
                  <a:cxn ang="0">
                    <a:pos x="66" y="382"/>
                  </a:cxn>
                  <a:cxn ang="0">
                    <a:pos x="68" y="294"/>
                  </a:cxn>
                  <a:cxn ang="0">
                    <a:pos x="54" y="114"/>
                  </a:cxn>
                  <a:cxn ang="0">
                    <a:pos x="55" y="0"/>
                  </a:cxn>
                  <a:cxn ang="0">
                    <a:pos x="87" y="90"/>
                  </a:cxn>
                  <a:cxn ang="0">
                    <a:pos x="108" y="229"/>
                  </a:cxn>
                  <a:cxn ang="0">
                    <a:pos x="91" y="442"/>
                  </a:cxn>
                  <a:cxn ang="0">
                    <a:pos x="147" y="336"/>
                  </a:cxn>
                  <a:cxn ang="0">
                    <a:pos x="182" y="107"/>
                  </a:cxn>
                  <a:cxn ang="0">
                    <a:pos x="248" y="10"/>
                  </a:cxn>
                  <a:cxn ang="0">
                    <a:pos x="222" y="124"/>
                  </a:cxn>
                  <a:cxn ang="0">
                    <a:pos x="138" y="418"/>
                  </a:cxn>
                  <a:cxn ang="0">
                    <a:pos x="107" y="483"/>
                  </a:cxn>
                  <a:cxn ang="0">
                    <a:pos x="221" y="264"/>
                  </a:cxn>
                  <a:cxn ang="0">
                    <a:pos x="312" y="134"/>
                  </a:cxn>
                  <a:cxn ang="0">
                    <a:pos x="228" y="329"/>
                  </a:cxn>
                  <a:cxn ang="0">
                    <a:pos x="120" y="484"/>
                  </a:cxn>
                  <a:cxn ang="0">
                    <a:pos x="97" y="556"/>
                  </a:cxn>
                  <a:cxn ang="0">
                    <a:pos x="0" y="580"/>
                  </a:cxn>
                  <a:cxn ang="0">
                    <a:pos x="18" y="527"/>
                  </a:cxn>
                </a:cxnLst>
                <a:rect l="0" t="0" r="r" b="b"/>
                <a:pathLst>
                  <a:path w="312" h="580">
                    <a:moveTo>
                      <a:pt x="18" y="527"/>
                    </a:moveTo>
                    <a:lnTo>
                      <a:pt x="66" y="382"/>
                    </a:lnTo>
                    <a:lnTo>
                      <a:pt x="68" y="294"/>
                    </a:lnTo>
                    <a:lnTo>
                      <a:pt x="54" y="114"/>
                    </a:lnTo>
                    <a:lnTo>
                      <a:pt x="55" y="0"/>
                    </a:lnTo>
                    <a:lnTo>
                      <a:pt x="87" y="90"/>
                    </a:lnTo>
                    <a:lnTo>
                      <a:pt x="108" y="229"/>
                    </a:lnTo>
                    <a:lnTo>
                      <a:pt x="91" y="442"/>
                    </a:lnTo>
                    <a:lnTo>
                      <a:pt x="147" y="336"/>
                    </a:lnTo>
                    <a:lnTo>
                      <a:pt x="182" y="107"/>
                    </a:lnTo>
                    <a:lnTo>
                      <a:pt x="248" y="10"/>
                    </a:lnTo>
                    <a:lnTo>
                      <a:pt x="222" y="124"/>
                    </a:lnTo>
                    <a:lnTo>
                      <a:pt x="138" y="418"/>
                    </a:lnTo>
                    <a:lnTo>
                      <a:pt x="107" y="483"/>
                    </a:lnTo>
                    <a:lnTo>
                      <a:pt x="221" y="264"/>
                    </a:lnTo>
                    <a:lnTo>
                      <a:pt x="312" y="134"/>
                    </a:lnTo>
                    <a:lnTo>
                      <a:pt x="228" y="329"/>
                    </a:lnTo>
                    <a:lnTo>
                      <a:pt x="120" y="484"/>
                    </a:lnTo>
                    <a:lnTo>
                      <a:pt x="97" y="556"/>
                    </a:lnTo>
                    <a:lnTo>
                      <a:pt x="0" y="580"/>
                    </a:lnTo>
                    <a:lnTo>
                      <a:pt x="18" y="527"/>
                    </a:lnTo>
                    <a:close/>
                  </a:path>
                </a:pathLst>
              </a:custGeom>
              <a:solidFill>
                <a:srgbClr val="63754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66" name="Freeform 20"/>
              <p:cNvSpPr>
                <a:spLocks/>
              </p:cNvSpPr>
              <p:nvPr/>
            </p:nvSpPr>
            <p:spPr bwMode="auto">
              <a:xfrm>
                <a:off x="1031876" y="3132138"/>
                <a:ext cx="250825" cy="460375"/>
              </a:xfrm>
              <a:custGeom>
                <a:avLst/>
                <a:gdLst/>
                <a:ahLst/>
                <a:cxnLst>
                  <a:cxn ang="0">
                    <a:pos x="18" y="528"/>
                  </a:cxn>
                  <a:cxn ang="0">
                    <a:pos x="67" y="383"/>
                  </a:cxn>
                  <a:cxn ang="0">
                    <a:pos x="68" y="294"/>
                  </a:cxn>
                  <a:cxn ang="0">
                    <a:pos x="54" y="114"/>
                  </a:cxn>
                  <a:cxn ang="0">
                    <a:pos x="56" y="0"/>
                  </a:cxn>
                  <a:cxn ang="0">
                    <a:pos x="87" y="90"/>
                  </a:cxn>
                  <a:cxn ang="0">
                    <a:pos x="112" y="229"/>
                  </a:cxn>
                  <a:cxn ang="0">
                    <a:pos x="91" y="443"/>
                  </a:cxn>
                  <a:cxn ang="0">
                    <a:pos x="150" y="337"/>
                  </a:cxn>
                  <a:cxn ang="0">
                    <a:pos x="185" y="107"/>
                  </a:cxn>
                  <a:cxn ang="0">
                    <a:pos x="251" y="11"/>
                  </a:cxn>
                  <a:cxn ang="0">
                    <a:pos x="226" y="125"/>
                  </a:cxn>
                  <a:cxn ang="0">
                    <a:pos x="140" y="418"/>
                  </a:cxn>
                  <a:cxn ang="0">
                    <a:pos x="107" y="484"/>
                  </a:cxn>
                  <a:cxn ang="0">
                    <a:pos x="223" y="264"/>
                  </a:cxn>
                  <a:cxn ang="0">
                    <a:pos x="314" y="134"/>
                  </a:cxn>
                  <a:cxn ang="0">
                    <a:pos x="231" y="330"/>
                  </a:cxn>
                  <a:cxn ang="0">
                    <a:pos x="123" y="484"/>
                  </a:cxn>
                  <a:cxn ang="0">
                    <a:pos x="98" y="557"/>
                  </a:cxn>
                  <a:cxn ang="0">
                    <a:pos x="0" y="581"/>
                  </a:cxn>
                  <a:cxn ang="0">
                    <a:pos x="18" y="528"/>
                  </a:cxn>
                </a:cxnLst>
                <a:rect l="0" t="0" r="r" b="b"/>
                <a:pathLst>
                  <a:path w="314" h="581">
                    <a:moveTo>
                      <a:pt x="18" y="528"/>
                    </a:moveTo>
                    <a:lnTo>
                      <a:pt x="67" y="383"/>
                    </a:lnTo>
                    <a:lnTo>
                      <a:pt x="68" y="294"/>
                    </a:lnTo>
                    <a:lnTo>
                      <a:pt x="54" y="114"/>
                    </a:lnTo>
                    <a:lnTo>
                      <a:pt x="56" y="0"/>
                    </a:lnTo>
                    <a:lnTo>
                      <a:pt x="87" y="90"/>
                    </a:lnTo>
                    <a:lnTo>
                      <a:pt x="112" y="229"/>
                    </a:lnTo>
                    <a:lnTo>
                      <a:pt x="91" y="443"/>
                    </a:lnTo>
                    <a:lnTo>
                      <a:pt x="150" y="337"/>
                    </a:lnTo>
                    <a:lnTo>
                      <a:pt x="185" y="107"/>
                    </a:lnTo>
                    <a:lnTo>
                      <a:pt x="251" y="11"/>
                    </a:lnTo>
                    <a:lnTo>
                      <a:pt x="226" y="125"/>
                    </a:lnTo>
                    <a:lnTo>
                      <a:pt x="140" y="418"/>
                    </a:lnTo>
                    <a:lnTo>
                      <a:pt x="107" y="484"/>
                    </a:lnTo>
                    <a:lnTo>
                      <a:pt x="223" y="264"/>
                    </a:lnTo>
                    <a:lnTo>
                      <a:pt x="314" y="134"/>
                    </a:lnTo>
                    <a:lnTo>
                      <a:pt x="231" y="330"/>
                    </a:lnTo>
                    <a:lnTo>
                      <a:pt x="123" y="484"/>
                    </a:lnTo>
                    <a:lnTo>
                      <a:pt x="98" y="557"/>
                    </a:lnTo>
                    <a:lnTo>
                      <a:pt x="0" y="581"/>
                    </a:lnTo>
                    <a:lnTo>
                      <a:pt x="18" y="528"/>
                    </a:lnTo>
                    <a:close/>
                  </a:path>
                </a:pathLst>
              </a:custGeom>
              <a:solidFill>
                <a:srgbClr val="63754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67" name="Freeform 21"/>
              <p:cNvSpPr>
                <a:spLocks/>
              </p:cNvSpPr>
              <p:nvPr/>
            </p:nvSpPr>
            <p:spPr bwMode="auto">
              <a:xfrm>
                <a:off x="1073151" y="3468688"/>
                <a:ext cx="276225" cy="741363"/>
              </a:xfrm>
              <a:custGeom>
                <a:avLst/>
                <a:gdLst/>
                <a:ahLst/>
                <a:cxnLst>
                  <a:cxn ang="0">
                    <a:pos x="348" y="71"/>
                  </a:cxn>
                  <a:cxn ang="0">
                    <a:pos x="335" y="42"/>
                  </a:cxn>
                  <a:cxn ang="0">
                    <a:pos x="313" y="25"/>
                  </a:cxn>
                  <a:cxn ang="0">
                    <a:pos x="292" y="12"/>
                  </a:cxn>
                  <a:cxn ang="0">
                    <a:pos x="272" y="4"/>
                  </a:cxn>
                  <a:cxn ang="0">
                    <a:pos x="253" y="0"/>
                  </a:cxn>
                  <a:cxn ang="0">
                    <a:pos x="234" y="1"/>
                  </a:cxn>
                  <a:cxn ang="0">
                    <a:pos x="216" y="5"/>
                  </a:cxn>
                  <a:cxn ang="0">
                    <a:pos x="198" y="14"/>
                  </a:cxn>
                  <a:cxn ang="0">
                    <a:pos x="180" y="26"/>
                  </a:cxn>
                  <a:cxn ang="0">
                    <a:pos x="169" y="38"/>
                  </a:cxn>
                  <a:cxn ang="0">
                    <a:pos x="161" y="50"/>
                  </a:cxn>
                  <a:cxn ang="0">
                    <a:pos x="154" y="59"/>
                  </a:cxn>
                  <a:cxn ang="0">
                    <a:pos x="149" y="69"/>
                  </a:cxn>
                  <a:cxn ang="0">
                    <a:pos x="146" y="79"/>
                  </a:cxn>
                  <a:cxn ang="0">
                    <a:pos x="142" y="90"/>
                  </a:cxn>
                  <a:cxn ang="0">
                    <a:pos x="140" y="104"/>
                  </a:cxn>
                  <a:cxn ang="0">
                    <a:pos x="137" y="120"/>
                  </a:cxn>
                  <a:cxn ang="0">
                    <a:pos x="108" y="212"/>
                  </a:cxn>
                  <a:cxn ang="0">
                    <a:pos x="103" y="250"/>
                  </a:cxn>
                  <a:cxn ang="0">
                    <a:pos x="91" y="300"/>
                  </a:cxn>
                  <a:cxn ang="0">
                    <a:pos x="84" y="344"/>
                  </a:cxn>
                  <a:cxn ang="0">
                    <a:pos x="80" y="386"/>
                  </a:cxn>
                  <a:cxn ang="0">
                    <a:pos x="80" y="437"/>
                  </a:cxn>
                  <a:cxn ang="0">
                    <a:pos x="65" y="486"/>
                  </a:cxn>
                  <a:cxn ang="0">
                    <a:pos x="65" y="522"/>
                  </a:cxn>
                  <a:cxn ang="0">
                    <a:pos x="70" y="652"/>
                  </a:cxn>
                  <a:cxn ang="0">
                    <a:pos x="33" y="793"/>
                  </a:cxn>
                  <a:cxn ang="0">
                    <a:pos x="1" y="916"/>
                  </a:cxn>
                  <a:cxn ang="0">
                    <a:pos x="0" y="933"/>
                  </a:cxn>
                  <a:cxn ang="0">
                    <a:pos x="54" y="892"/>
                  </a:cxn>
                  <a:cxn ang="0">
                    <a:pos x="93" y="769"/>
                  </a:cxn>
                  <a:cxn ang="0">
                    <a:pos x="125" y="717"/>
                  </a:cxn>
                  <a:cxn ang="0">
                    <a:pos x="157" y="667"/>
                  </a:cxn>
                  <a:cxn ang="0">
                    <a:pos x="176" y="618"/>
                  </a:cxn>
                  <a:cxn ang="0">
                    <a:pos x="187" y="554"/>
                  </a:cxn>
                  <a:cxn ang="0">
                    <a:pos x="216" y="506"/>
                  </a:cxn>
                  <a:cxn ang="0">
                    <a:pos x="238" y="439"/>
                  </a:cxn>
                  <a:cxn ang="0">
                    <a:pos x="285" y="306"/>
                  </a:cxn>
                  <a:cxn ang="0">
                    <a:pos x="304" y="273"/>
                  </a:cxn>
                  <a:cxn ang="0">
                    <a:pos x="319" y="245"/>
                  </a:cxn>
                  <a:cxn ang="0">
                    <a:pos x="330" y="218"/>
                  </a:cxn>
                  <a:cxn ang="0">
                    <a:pos x="339" y="193"/>
                  </a:cxn>
                  <a:cxn ang="0">
                    <a:pos x="345" y="167"/>
                  </a:cxn>
                  <a:cxn ang="0">
                    <a:pos x="347" y="140"/>
                  </a:cxn>
                  <a:cxn ang="0">
                    <a:pos x="348" y="107"/>
                  </a:cxn>
                  <a:cxn ang="0">
                    <a:pos x="348" y="71"/>
                  </a:cxn>
                </a:cxnLst>
                <a:rect l="0" t="0" r="r" b="b"/>
                <a:pathLst>
                  <a:path w="348" h="933">
                    <a:moveTo>
                      <a:pt x="348" y="71"/>
                    </a:moveTo>
                    <a:lnTo>
                      <a:pt x="335" y="42"/>
                    </a:lnTo>
                    <a:lnTo>
                      <a:pt x="313" y="25"/>
                    </a:lnTo>
                    <a:lnTo>
                      <a:pt x="292" y="12"/>
                    </a:lnTo>
                    <a:lnTo>
                      <a:pt x="272" y="4"/>
                    </a:lnTo>
                    <a:lnTo>
                      <a:pt x="253" y="0"/>
                    </a:lnTo>
                    <a:lnTo>
                      <a:pt x="234" y="1"/>
                    </a:lnTo>
                    <a:lnTo>
                      <a:pt x="216" y="5"/>
                    </a:lnTo>
                    <a:lnTo>
                      <a:pt x="198" y="14"/>
                    </a:lnTo>
                    <a:lnTo>
                      <a:pt x="180" y="26"/>
                    </a:lnTo>
                    <a:lnTo>
                      <a:pt x="169" y="38"/>
                    </a:lnTo>
                    <a:lnTo>
                      <a:pt x="161" y="50"/>
                    </a:lnTo>
                    <a:lnTo>
                      <a:pt x="154" y="59"/>
                    </a:lnTo>
                    <a:lnTo>
                      <a:pt x="149" y="69"/>
                    </a:lnTo>
                    <a:lnTo>
                      <a:pt x="146" y="79"/>
                    </a:lnTo>
                    <a:lnTo>
                      <a:pt x="142" y="90"/>
                    </a:lnTo>
                    <a:lnTo>
                      <a:pt x="140" y="104"/>
                    </a:lnTo>
                    <a:lnTo>
                      <a:pt x="137" y="120"/>
                    </a:lnTo>
                    <a:lnTo>
                      <a:pt x="108" y="212"/>
                    </a:lnTo>
                    <a:lnTo>
                      <a:pt x="103" y="250"/>
                    </a:lnTo>
                    <a:lnTo>
                      <a:pt x="91" y="300"/>
                    </a:lnTo>
                    <a:lnTo>
                      <a:pt x="84" y="344"/>
                    </a:lnTo>
                    <a:lnTo>
                      <a:pt x="80" y="386"/>
                    </a:lnTo>
                    <a:lnTo>
                      <a:pt x="80" y="437"/>
                    </a:lnTo>
                    <a:lnTo>
                      <a:pt x="65" y="486"/>
                    </a:lnTo>
                    <a:lnTo>
                      <a:pt x="65" y="522"/>
                    </a:lnTo>
                    <a:lnTo>
                      <a:pt x="70" y="652"/>
                    </a:lnTo>
                    <a:lnTo>
                      <a:pt x="33" y="793"/>
                    </a:lnTo>
                    <a:lnTo>
                      <a:pt x="1" y="916"/>
                    </a:lnTo>
                    <a:lnTo>
                      <a:pt x="0" y="933"/>
                    </a:lnTo>
                    <a:lnTo>
                      <a:pt x="54" y="892"/>
                    </a:lnTo>
                    <a:lnTo>
                      <a:pt x="93" y="769"/>
                    </a:lnTo>
                    <a:lnTo>
                      <a:pt x="125" y="717"/>
                    </a:lnTo>
                    <a:lnTo>
                      <a:pt x="157" y="667"/>
                    </a:lnTo>
                    <a:lnTo>
                      <a:pt x="176" y="618"/>
                    </a:lnTo>
                    <a:lnTo>
                      <a:pt x="187" y="554"/>
                    </a:lnTo>
                    <a:lnTo>
                      <a:pt x="216" y="506"/>
                    </a:lnTo>
                    <a:lnTo>
                      <a:pt x="238" y="439"/>
                    </a:lnTo>
                    <a:lnTo>
                      <a:pt x="285" y="306"/>
                    </a:lnTo>
                    <a:lnTo>
                      <a:pt x="304" y="273"/>
                    </a:lnTo>
                    <a:lnTo>
                      <a:pt x="319" y="245"/>
                    </a:lnTo>
                    <a:lnTo>
                      <a:pt x="330" y="218"/>
                    </a:lnTo>
                    <a:lnTo>
                      <a:pt x="339" y="193"/>
                    </a:lnTo>
                    <a:lnTo>
                      <a:pt x="345" y="167"/>
                    </a:lnTo>
                    <a:lnTo>
                      <a:pt x="347" y="140"/>
                    </a:lnTo>
                    <a:lnTo>
                      <a:pt x="348" y="107"/>
                    </a:lnTo>
                    <a:lnTo>
                      <a:pt x="348" y="71"/>
                    </a:lnTo>
                    <a:close/>
                  </a:path>
                </a:pathLst>
              </a:custGeom>
              <a:solidFill>
                <a:srgbClr val="CC33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68" name="Freeform 22"/>
              <p:cNvSpPr>
                <a:spLocks/>
              </p:cNvSpPr>
              <p:nvPr/>
            </p:nvSpPr>
            <p:spPr bwMode="auto">
              <a:xfrm>
                <a:off x="863601" y="3549650"/>
                <a:ext cx="279400" cy="739775"/>
              </a:xfrm>
              <a:custGeom>
                <a:avLst/>
                <a:gdLst/>
                <a:ahLst/>
                <a:cxnLst>
                  <a:cxn ang="0">
                    <a:pos x="350" y="70"/>
                  </a:cxn>
                  <a:cxn ang="0">
                    <a:pos x="336" y="41"/>
                  </a:cxn>
                  <a:cxn ang="0">
                    <a:pos x="313" y="24"/>
                  </a:cxn>
                  <a:cxn ang="0">
                    <a:pos x="292" y="11"/>
                  </a:cxn>
                  <a:cxn ang="0">
                    <a:pos x="272" y="3"/>
                  </a:cxn>
                  <a:cxn ang="0">
                    <a:pos x="252" y="0"/>
                  </a:cxn>
                  <a:cxn ang="0">
                    <a:pos x="234" y="1"/>
                  </a:cxn>
                  <a:cxn ang="0">
                    <a:pos x="215" y="4"/>
                  </a:cxn>
                  <a:cxn ang="0">
                    <a:pos x="197" y="14"/>
                  </a:cxn>
                  <a:cxn ang="0">
                    <a:pos x="180" y="25"/>
                  </a:cxn>
                  <a:cxn ang="0">
                    <a:pos x="169" y="38"/>
                  </a:cxn>
                  <a:cxn ang="0">
                    <a:pos x="160" y="49"/>
                  </a:cxn>
                  <a:cxn ang="0">
                    <a:pos x="154" y="58"/>
                  </a:cxn>
                  <a:cxn ang="0">
                    <a:pos x="150" y="69"/>
                  </a:cxn>
                  <a:cxn ang="0">
                    <a:pos x="145" y="78"/>
                  </a:cxn>
                  <a:cxn ang="0">
                    <a:pos x="142" y="90"/>
                  </a:cxn>
                  <a:cxn ang="0">
                    <a:pos x="139" y="103"/>
                  </a:cxn>
                  <a:cxn ang="0">
                    <a:pos x="136" y="120"/>
                  </a:cxn>
                  <a:cxn ang="0">
                    <a:pos x="107" y="212"/>
                  </a:cxn>
                  <a:cxn ang="0">
                    <a:pos x="102" y="250"/>
                  </a:cxn>
                  <a:cxn ang="0">
                    <a:pos x="91" y="299"/>
                  </a:cxn>
                  <a:cxn ang="0">
                    <a:pos x="84" y="343"/>
                  </a:cxn>
                  <a:cxn ang="0">
                    <a:pos x="81" y="386"/>
                  </a:cxn>
                  <a:cxn ang="0">
                    <a:pos x="79" y="436"/>
                  </a:cxn>
                  <a:cxn ang="0">
                    <a:pos x="64" y="486"/>
                  </a:cxn>
                  <a:cxn ang="0">
                    <a:pos x="64" y="522"/>
                  </a:cxn>
                  <a:cxn ang="0">
                    <a:pos x="69" y="652"/>
                  </a:cxn>
                  <a:cxn ang="0">
                    <a:pos x="35" y="792"/>
                  </a:cxn>
                  <a:cxn ang="0">
                    <a:pos x="0" y="916"/>
                  </a:cxn>
                  <a:cxn ang="0">
                    <a:pos x="0" y="933"/>
                  </a:cxn>
                  <a:cxn ang="0">
                    <a:pos x="53" y="891"/>
                  </a:cxn>
                  <a:cxn ang="0">
                    <a:pos x="93" y="768"/>
                  </a:cxn>
                  <a:cxn ang="0">
                    <a:pos x="126" y="716"/>
                  </a:cxn>
                  <a:cxn ang="0">
                    <a:pos x="157" y="667"/>
                  </a:cxn>
                  <a:cxn ang="0">
                    <a:pos x="175" y="618"/>
                  </a:cxn>
                  <a:cxn ang="0">
                    <a:pos x="187" y="555"/>
                  </a:cxn>
                  <a:cxn ang="0">
                    <a:pos x="215" y="505"/>
                  </a:cxn>
                  <a:cxn ang="0">
                    <a:pos x="237" y="439"/>
                  </a:cxn>
                  <a:cxn ang="0">
                    <a:pos x="284" y="305"/>
                  </a:cxn>
                  <a:cxn ang="0">
                    <a:pos x="304" y="273"/>
                  </a:cxn>
                  <a:cxn ang="0">
                    <a:pos x="320" y="244"/>
                  </a:cxn>
                  <a:cxn ang="0">
                    <a:pos x="332" y="217"/>
                  </a:cxn>
                  <a:cxn ang="0">
                    <a:pos x="341" y="192"/>
                  </a:cxn>
                  <a:cxn ang="0">
                    <a:pos x="347" y="167"/>
                  </a:cxn>
                  <a:cxn ang="0">
                    <a:pos x="350" y="139"/>
                  </a:cxn>
                  <a:cxn ang="0">
                    <a:pos x="351" y="107"/>
                  </a:cxn>
                  <a:cxn ang="0">
                    <a:pos x="350" y="70"/>
                  </a:cxn>
                </a:cxnLst>
                <a:rect l="0" t="0" r="r" b="b"/>
                <a:pathLst>
                  <a:path w="351" h="933">
                    <a:moveTo>
                      <a:pt x="350" y="70"/>
                    </a:moveTo>
                    <a:lnTo>
                      <a:pt x="336" y="41"/>
                    </a:lnTo>
                    <a:lnTo>
                      <a:pt x="313" y="24"/>
                    </a:lnTo>
                    <a:lnTo>
                      <a:pt x="292" y="11"/>
                    </a:lnTo>
                    <a:lnTo>
                      <a:pt x="272" y="3"/>
                    </a:lnTo>
                    <a:lnTo>
                      <a:pt x="252" y="0"/>
                    </a:lnTo>
                    <a:lnTo>
                      <a:pt x="234" y="1"/>
                    </a:lnTo>
                    <a:lnTo>
                      <a:pt x="215" y="4"/>
                    </a:lnTo>
                    <a:lnTo>
                      <a:pt x="197" y="14"/>
                    </a:lnTo>
                    <a:lnTo>
                      <a:pt x="180" y="25"/>
                    </a:lnTo>
                    <a:lnTo>
                      <a:pt x="169" y="38"/>
                    </a:lnTo>
                    <a:lnTo>
                      <a:pt x="160" y="49"/>
                    </a:lnTo>
                    <a:lnTo>
                      <a:pt x="154" y="58"/>
                    </a:lnTo>
                    <a:lnTo>
                      <a:pt x="150" y="69"/>
                    </a:lnTo>
                    <a:lnTo>
                      <a:pt x="145" y="78"/>
                    </a:lnTo>
                    <a:lnTo>
                      <a:pt x="142" y="90"/>
                    </a:lnTo>
                    <a:lnTo>
                      <a:pt x="139" y="103"/>
                    </a:lnTo>
                    <a:lnTo>
                      <a:pt x="136" y="120"/>
                    </a:lnTo>
                    <a:lnTo>
                      <a:pt x="107" y="212"/>
                    </a:lnTo>
                    <a:lnTo>
                      <a:pt x="102" y="250"/>
                    </a:lnTo>
                    <a:lnTo>
                      <a:pt x="91" y="299"/>
                    </a:lnTo>
                    <a:lnTo>
                      <a:pt x="84" y="343"/>
                    </a:lnTo>
                    <a:lnTo>
                      <a:pt x="81" y="386"/>
                    </a:lnTo>
                    <a:lnTo>
                      <a:pt x="79" y="436"/>
                    </a:lnTo>
                    <a:lnTo>
                      <a:pt x="64" y="486"/>
                    </a:lnTo>
                    <a:lnTo>
                      <a:pt x="64" y="522"/>
                    </a:lnTo>
                    <a:lnTo>
                      <a:pt x="69" y="652"/>
                    </a:lnTo>
                    <a:lnTo>
                      <a:pt x="35" y="792"/>
                    </a:lnTo>
                    <a:lnTo>
                      <a:pt x="0" y="916"/>
                    </a:lnTo>
                    <a:lnTo>
                      <a:pt x="0" y="933"/>
                    </a:lnTo>
                    <a:lnTo>
                      <a:pt x="53" y="891"/>
                    </a:lnTo>
                    <a:lnTo>
                      <a:pt x="93" y="768"/>
                    </a:lnTo>
                    <a:lnTo>
                      <a:pt x="126" y="716"/>
                    </a:lnTo>
                    <a:lnTo>
                      <a:pt x="157" y="667"/>
                    </a:lnTo>
                    <a:lnTo>
                      <a:pt x="175" y="618"/>
                    </a:lnTo>
                    <a:lnTo>
                      <a:pt x="187" y="555"/>
                    </a:lnTo>
                    <a:lnTo>
                      <a:pt x="215" y="505"/>
                    </a:lnTo>
                    <a:lnTo>
                      <a:pt x="237" y="439"/>
                    </a:lnTo>
                    <a:lnTo>
                      <a:pt x="284" y="305"/>
                    </a:lnTo>
                    <a:lnTo>
                      <a:pt x="304" y="273"/>
                    </a:lnTo>
                    <a:lnTo>
                      <a:pt x="320" y="244"/>
                    </a:lnTo>
                    <a:lnTo>
                      <a:pt x="332" y="217"/>
                    </a:lnTo>
                    <a:lnTo>
                      <a:pt x="341" y="192"/>
                    </a:lnTo>
                    <a:lnTo>
                      <a:pt x="347" y="167"/>
                    </a:lnTo>
                    <a:lnTo>
                      <a:pt x="350" y="139"/>
                    </a:lnTo>
                    <a:lnTo>
                      <a:pt x="351" y="107"/>
                    </a:lnTo>
                    <a:lnTo>
                      <a:pt x="350" y="70"/>
                    </a:lnTo>
                    <a:close/>
                  </a:path>
                </a:pathLst>
              </a:custGeom>
              <a:solidFill>
                <a:srgbClr val="CC33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69" name="Freeform 23"/>
              <p:cNvSpPr>
                <a:spLocks/>
              </p:cNvSpPr>
              <p:nvPr/>
            </p:nvSpPr>
            <p:spPr bwMode="auto">
              <a:xfrm>
                <a:off x="1087438" y="3481388"/>
                <a:ext cx="249238" cy="703263"/>
              </a:xfrm>
              <a:custGeom>
                <a:avLst/>
                <a:gdLst/>
                <a:ahLst/>
                <a:cxnLst>
                  <a:cxn ang="0">
                    <a:pos x="207" y="0"/>
                  </a:cxn>
                  <a:cxn ang="0">
                    <a:pos x="151" y="21"/>
                  </a:cxn>
                  <a:cxn ang="0">
                    <a:pos x="172" y="33"/>
                  </a:cxn>
                  <a:cxn ang="0">
                    <a:pos x="165" y="53"/>
                  </a:cxn>
                  <a:cxn ang="0">
                    <a:pos x="129" y="95"/>
                  </a:cxn>
                  <a:cxn ang="0">
                    <a:pos x="143" y="113"/>
                  </a:cxn>
                  <a:cxn ang="0">
                    <a:pos x="114" y="144"/>
                  </a:cxn>
                  <a:cxn ang="0">
                    <a:pos x="163" y="134"/>
                  </a:cxn>
                  <a:cxn ang="0">
                    <a:pos x="117" y="162"/>
                  </a:cxn>
                  <a:cxn ang="0">
                    <a:pos x="90" y="204"/>
                  </a:cxn>
                  <a:cxn ang="0">
                    <a:pos x="109" y="225"/>
                  </a:cxn>
                  <a:cxn ang="0">
                    <a:pos x="113" y="233"/>
                  </a:cxn>
                  <a:cxn ang="0">
                    <a:pos x="81" y="271"/>
                  </a:cxn>
                  <a:cxn ang="0">
                    <a:pos x="109" y="288"/>
                  </a:cxn>
                  <a:cxn ang="0">
                    <a:pos x="101" y="307"/>
                  </a:cxn>
                  <a:cxn ang="0">
                    <a:pos x="73" y="348"/>
                  </a:cxn>
                  <a:cxn ang="0">
                    <a:pos x="79" y="370"/>
                  </a:cxn>
                  <a:cxn ang="0">
                    <a:pos x="105" y="374"/>
                  </a:cxn>
                  <a:cxn ang="0">
                    <a:pos x="100" y="398"/>
                  </a:cxn>
                  <a:cxn ang="0">
                    <a:pos x="58" y="451"/>
                  </a:cxn>
                  <a:cxn ang="0">
                    <a:pos x="66" y="504"/>
                  </a:cxn>
                  <a:cxn ang="0">
                    <a:pos x="61" y="521"/>
                  </a:cxn>
                  <a:cxn ang="0">
                    <a:pos x="49" y="598"/>
                  </a:cxn>
                  <a:cxn ang="0">
                    <a:pos x="48" y="668"/>
                  </a:cxn>
                  <a:cxn ang="0">
                    <a:pos x="11" y="848"/>
                  </a:cxn>
                  <a:cxn ang="0">
                    <a:pos x="36" y="831"/>
                  </a:cxn>
                  <a:cxn ang="0">
                    <a:pos x="86" y="680"/>
                  </a:cxn>
                  <a:cxn ang="0">
                    <a:pos x="129" y="645"/>
                  </a:cxn>
                  <a:cxn ang="0">
                    <a:pos x="140" y="572"/>
                  </a:cxn>
                  <a:cxn ang="0">
                    <a:pos x="147" y="539"/>
                  </a:cxn>
                  <a:cxn ang="0">
                    <a:pos x="185" y="466"/>
                  </a:cxn>
                  <a:cxn ang="0">
                    <a:pos x="195" y="452"/>
                  </a:cxn>
                  <a:cxn ang="0">
                    <a:pos x="213" y="399"/>
                  </a:cxn>
                  <a:cxn ang="0">
                    <a:pos x="199" y="382"/>
                  </a:cxn>
                  <a:cxn ang="0">
                    <a:pos x="235" y="347"/>
                  </a:cxn>
                  <a:cxn ang="0">
                    <a:pos x="228" y="280"/>
                  </a:cxn>
                  <a:cxn ang="0">
                    <a:pos x="235" y="265"/>
                  </a:cxn>
                  <a:cxn ang="0">
                    <a:pos x="211" y="245"/>
                  </a:cxn>
                  <a:cxn ang="0">
                    <a:pos x="207" y="230"/>
                  </a:cxn>
                  <a:cxn ang="0">
                    <a:pos x="267" y="227"/>
                  </a:cxn>
                  <a:cxn ang="0">
                    <a:pos x="289" y="189"/>
                  </a:cxn>
                  <a:cxn ang="0">
                    <a:pos x="226" y="171"/>
                  </a:cxn>
                  <a:cxn ang="0">
                    <a:pos x="286" y="164"/>
                  </a:cxn>
                  <a:cxn ang="0">
                    <a:pos x="305" y="147"/>
                  </a:cxn>
                  <a:cxn ang="0">
                    <a:pos x="280" y="94"/>
                  </a:cxn>
                  <a:cxn ang="0">
                    <a:pos x="263" y="75"/>
                  </a:cxn>
                  <a:cxn ang="0">
                    <a:pos x="312" y="69"/>
                  </a:cxn>
                  <a:cxn ang="0">
                    <a:pos x="298" y="27"/>
                  </a:cxn>
                </a:cxnLst>
                <a:rect l="0" t="0" r="r" b="b"/>
                <a:pathLst>
                  <a:path w="313" h="887">
                    <a:moveTo>
                      <a:pt x="259" y="8"/>
                    </a:moveTo>
                    <a:lnTo>
                      <a:pt x="207" y="0"/>
                    </a:lnTo>
                    <a:lnTo>
                      <a:pt x="172" y="4"/>
                    </a:lnTo>
                    <a:lnTo>
                      <a:pt x="151" y="21"/>
                    </a:lnTo>
                    <a:lnTo>
                      <a:pt x="139" y="42"/>
                    </a:lnTo>
                    <a:lnTo>
                      <a:pt x="172" y="33"/>
                    </a:lnTo>
                    <a:lnTo>
                      <a:pt x="196" y="29"/>
                    </a:lnTo>
                    <a:lnTo>
                      <a:pt x="165" y="53"/>
                    </a:lnTo>
                    <a:lnTo>
                      <a:pt x="139" y="71"/>
                    </a:lnTo>
                    <a:lnTo>
                      <a:pt x="129" y="95"/>
                    </a:lnTo>
                    <a:lnTo>
                      <a:pt x="150" y="91"/>
                    </a:lnTo>
                    <a:lnTo>
                      <a:pt x="143" y="113"/>
                    </a:lnTo>
                    <a:lnTo>
                      <a:pt x="124" y="124"/>
                    </a:lnTo>
                    <a:lnTo>
                      <a:pt x="114" y="144"/>
                    </a:lnTo>
                    <a:lnTo>
                      <a:pt x="138" y="141"/>
                    </a:lnTo>
                    <a:lnTo>
                      <a:pt x="163" y="134"/>
                    </a:lnTo>
                    <a:lnTo>
                      <a:pt x="153" y="151"/>
                    </a:lnTo>
                    <a:lnTo>
                      <a:pt x="117" y="162"/>
                    </a:lnTo>
                    <a:lnTo>
                      <a:pt x="104" y="179"/>
                    </a:lnTo>
                    <a:lnTo>
                      <a:pt x="90" y="204"/>
                    </a:lnTo>
                    <a:lnTo>
                      <a:pt x="90" y="235"/>
                    </a:lnTo>
                    <a:lnTo>
                      <a:pt x="109" y="225"/>
                    </a:lnTo>
                    <a:lnTo>
                      <a:pt x="130" y="226"/>
                    </a:lnTo>
                    <a:lnTo>
                      <a:pt x="113" y="233"/>
                    </a:lnTo>
                    <a:lnTo>
                      <a:pt x="96" y="247"/>
                    </a:lnTo>
                    <a:lnTo>
                      <a:pt x="81" y="271"/>
                    </a:lnTo>
                    <a:lnTo>
                      <a:pt x="81" y="302"/>
                    </a:lnTo>
                    <a:lnTo>
                      <a:pt x="109" y="288"/>
                    </a:lnTo>
                    <a:lnTo>
                      <a:pt x="130" y="303"/>
                    </a:lnTo>
                    <a:lnTo>
                      <a:pt x="101" y="307"/>
                    </a:lnTo>
                    <a:lnTo>
                      <a:pt x="77" y="324"/>
                    </a:lnTo>
                    <a:lnTo>
                      <a:pt x="73" y="348"/>
                    </a:lnTo>
                    <a:lnTo>
                      <a:pt x="98" y="348"/>
                    </a:lnTo>
                    <a:lnTo>
                      <a:pt x="79" y="370"/>
                    </a:lnTo>
                    <a:lnTo>
                      <a:pt x="69" y="391"/>
                    </a:lnTo>
                    <a:lnTo>
                      <a:pt x="105" y="374"/>
                    </a:lnTo>
                    <a:lnTo>
                      <a:pt x="122" y="387"/>
                    </a:lnTo>
                    <a:lnTo>
                      <a:pt x="100" y="398"/>
                    </a:lnTo>
                    <a:lnTo>
                      <a:pt x="76" y="415"/>
                    </a:lnTo>
                    <a:lnTo>
                      <a:pt x="58" y="451"/>
                    </a:lnTo>
                    <a:lnTo>
                      <a:pt x="58" y="485"/>
                    </a:lnTo>
                    <a:lnTo>
                      <a:pt x="66" y="504"/>
                    </a:lnTo>
                    <a:lnTo>
                      <a:pt x="92" y="504"/>
                    </a:lnTo>
                    <a:lnTo>
                      <a:pt x="61" y="521"/>
                    </a:lnTo>
                    <a:lnTo>
                      <a:pt x="56" y="553"/>
                    </a:lnTo>
                    <a:lnTo>
                      <a:pt x="49" y="598"/>
                    </a:lnTo>
                    <a:lnTo>
                      <a:pt x="59" y="637"/>
                    </a:lnTo>
                    <a:lnTo>
                      <a:pt x="48" y="668"/>
                    </a:lnTo>
                    <a:lnTo>
                      <a:pt x="41" y="740"/>
                    </a:lnTo>
                    <a:lnTo>
                      <a:pt x="11" y="848"/>
                    </a:lnTo>
                    <a:lnTo>
                      <a:pt x="0" y="887"/>
                    </a:lnTo>
                    <a:lnTo>
                      <a:pt x="36" y="831"/>
                    </a:lnTo>
                    <a:lnTo>
                      <a:pt x="69" y="726"/>
                    </a:lnTo>
                    <a:lnTo>
                      <a:pt x="86" y="680"/>
                    </a:lnTo>
                    <a:lnTo>
                      <a:pt x="98" y="656"/>
                    </a:lnTo>
                    <a:lnTo>
                      <a:pt x="129" y="645"/>
                    </a:lnTo>
                    <a:lnTo>
                      <a:pt x="140" y="606"/>
                    </a:lnTo>
                    <a:lnTo>
                      <a:pt x="140" y="572"/>
                    </a:lnTo>
                    <a:lnTo>
                      <a:pt x="120" y="553"/>
                    </a:lnTo>
                    <a:lnTo>
                      <a:pt x="147" y="539"/>
                    </a:lnTo>
                    <a:lnTo>
                      <a:pt x="180" y="501"/>
                    </a:lnTo>
                    <a:lnTo>
                      <a:pt x="185" y="466"/>
                    </a:lnTo>
                    <a:lnTo>
                      <a:pt x="155" y="466"/>
                    </a:lnTo>
                    <a:lnTo>
                      <a:pt x="195" y="452"/>
                    </a:lnTo>
                    <a:lnTo>
                      <a:pt x="201" y="435"/>
                    </a:lnTo>
                    <a:lnTo>
                      <a:pt x="213" y="399"/>
                    </a:lnTo>
                    <a:lnTo>
                      <a:pt x="163" y="399"/>
                    </a:lnTo>
                    <a:lnTo>
                      <a:pt x="199" y="382"/>
                    </a:lnTo>
                    <a:lnTo>
                      <a:pt x="220" y="378"/>
                    </a:lnTo>
                    <a:lnTo>
                      <a:pt x="235" y="347"/>
                    </a:lnTo>
                    <a:lnTo>
                      <a:pt x="245" y="304"/>
                    </a:lnTo>
                    <a:lnTo>
                      <a:pt x="228" y="280"/>
                    </a:lnTo>
                    <a:lnTo>
                      <a:pt x="197" y="279"/>
                    </a:lnTo>
                    <a:lnTo>
                      <a:pt x="235" y="265"/>
                    </a:lnTo>
                    <a:lnTo>
                      <a:pt x="257" y="266"/>
                    </a:lnTo>
                    <a:lnTo>
                      <a:pt x="211" y="245"/>
                    </a:lnTo>
                    <a:lnTo>
                      <a:pt x="176" y="243"/>
                    </a:lnTo>
                    <a:lnTo>
                      <a:pt x="207" y="230"/>
                    </a:lnTo>
                    <a:lnTo>
                      <a:pt x="257" y="245"/>
                    </a:lnTo>
                    <a:lnTo>
                      <a:pt x="267" y="227"/>
                    </a:lnTo>
                    <a:lnTo>
                      <a:pt x="286" y="210"/>
                    </a:lnTo>
                    <a:lnTo>
                      <a:pt x="289" y="189"/>
                    </a:lnTo>
                    <a:lnTo>
                      <a:pt x="268" y="174"/>
                    </a:lnTo>
                    <a:lnTo>
                      <a:pt x="226" y="171"/>
                    </a:lnTo>
                    <a:lnTo>
                      <a:pt x="244" y="164"/>
                    </a:lnTo>
                    <a:lnTo>
                      <a:pt x="286" y="164"/>
                    </a:lnTo>
                    <a:lnTo>
                      <a:pt x="268" y="154"/>
                    </a:lnTo>
                    <a:lnTo>
                      <a:pt x="305" y="147"/>
                    </a:lnTo>
                    <a:lnTo>
                      <a:pt x="305" y="97"/>
                    </a:lnTo>
                    <a:lnTo>
                      <a:pt x="280" y="94"/>
                    </a:lnTo>
                    <a:lnTo>
                      <a:pt x="241" y="92"/>
                    </a:lnTo>
                    <a:lnTo>
                      <a:pt x="263" y="75"/>
                    </a:lnTo>
                    <a:lnTo>
                      <a:pt x="294" y="73"/>
                    </a:lnTo>
                    <a:lnTo>
                      <a:pt x="312" y="69"/>
                    </a:lnTo>
                    <a:lnTo>
                      <a:pt x="313" y="44"/>
                    </a:lnTo>
                    <a:lnTo>
                      <a:pt x="298" y="27"/>
                    </a:lnTo>
                    <a:lnTo>
                      <a:pt x="259" y="8"/>
                    </a:lnTo>
                    <a:close/>
                  </a:path>
                </a:pathLst>
              </a:custGeom>
              <a:solidFill>
                <a:srgbClr val="FF56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70" name="Freeform 24"/>
              <p:cNvSpPr>
                <a:spLocks/>
              </p:cNvSpPr>
              <p:nvPr/>
            </p:nvSpPr>
            <p:spPr bwMode="auto">
              <a:xfrm>
                <a:off x="877888" y="3560763"/>
                <a:ext cx="250825" cy="704850"/>
              </a:xfrm>
              <a:custGeom>
                <a:avLst/>
                <a:gdLst/>
                <a:ahLst/>
                <a:cxnLst>
                  <a:cxn ang="0">
                    <a:pos x="209" y="0"/>
                  </a:cxn>
                  <a:cxn ang="0">
                    <a:pos x="151" y="20"/>
                  </a:cxn>
                  <a:cxn ang="0">
                    <a:pos x="172" y="32"/>
                  </a:cxn>
                  <a:cxn ang="0">
                    <a:pos x="165" y="53"/>
                  </a:cxn>
                  <a:cxn ang="0">
                    <a:pos x="129" y="94"/>
                  </a:cxn>
                  <a:cxn ang="0">
                    <a:pos x="143" y="113"/>
                  </a:cxn>
                  <a:cxn ang="0">
                    <a:pos x="114" y="144"/>
                  </a:cxn>
                  <a:cxn ang="0">
                    <a:pos x="164" y="133"/>
                  </a:cxn>
                  <a:cxn ang="0">
                    <a:pos x="118" y="161"/>
                  </a:cxn>
                  <a:cxn ang="0">
                    <a:pos x="89" y="204"/>
                  </a:cxn>
                  <a:cxn ang="0">
                    <a:pos x="110" y="224"/>
                  </a:cxn>
                  <a:cxn ang="0">
                    <a:pos x="113" y="232"/>
                  </a:cxn>
                  <a:cxn ang="0">
                    <a:pos x="82" y="270"/>
                  </a:cxn>
                  <a:cxn ang="0">
                    <a:pos x="110" y="289"/>
                  </a:cxn>
                  <a:cxn ang="0">
                    <a:pos x="103" y="306"/>
                  </a:cxn>
                  <a:cxn ang="0">
                    <a:pos x="74" y="348"/>
                  </a:cxn>
                  <a:cxn ang="0">
                    <a:pos x="81" y="369"/>
                  </a:cxn>
                  <a:cxn ang="0">
                    <a:pos x="105" y="373"/>
                  </a:cxn>
                  <a:cxn ang="0">
                    <a:pos x="102" y="397"/>
                  </a:cxn>
                  <a:cxn ang="0">
                    <a:pos x="58" y="450"/>
                  </a:cxn>
                  <a:cxn ang="0">
                    <a:pos x="66" y="503"/>
                  </a:cxn>
                  <a:cxn ang="0">
                    <a:pos x="61" y="520"/>
                  </a:cxn>
                  <a:cxn ang="0">
                    <a:pos x="50" y="598"/>
                  </a:cxn>
                  <a:cxn ang="0">
                    <a:pos x="49" y="669"/>
                  </a:cxn>
                  <a:cxn ang="0">
                    <a:pos x="12" y="848"/>
                  </a:cxn>
                  <a:cxn ang="0">
                    <a:pos x="36" y="830"/>
                  </a:cxn>
                  <a:cxn ang="0">
                    <a:pos x="87" y="679"/>
                  </a:cxn>
                  <a:cxn ang="0">
                    <a:pos x="129" y="645"/>
                  </a:cxn>
                  <a:cxn ang="0">
                    <a:pos x="141" y="571"/>
                  </a:cxn>
                  <a:cxn ang="0">
                    <a:pos x="149" y="539"/>
                  </a:cxn>
                  <a:cxn ang="0">
                    <a:pos x="186" y="465"/>
                  </a:cxn>
                  <a:cxn ang="0">
                    <a:pos x="195" y="451"/>
                  </a:cxn>
                  <a:cxn ang="0">
                    <a:pos x="213" y="399"/>
                  </a:cxn>
                  <a:cxn ang="0">
                    <a:pos x="199" y="381"/>
                  </a:cxn>
                  <a:cxn ang="0">
                    <a:pos x="235" y="346"/>
                  </a:cxn>
                  <a:cxn ang="0">
                    <a:pos x="228" y="280"/>
                  </a:cxn>
                  <a:cxn ang="0">
                    <a:pos x="236" y="265"/>
                  </a:cxn>
                  <a:cxn ang="0">
                    <a:pos x="212" y="244"/>
                  </a:cxn>
                  <a:cxn ang="0">
                    <a:pos x="210" y="230"/>
                  </a:cxn>
                  <a:cxn ang="0">
                    <a:pos x="267" y="227"/>
                  </a:cxn>
                  <a:cxn ang="0">
                    <a:pos x="289" y="189"/>
                  </a:cxn>
                  <a:cxn ang="0">
                    <a:pos x="227" y="170"/>
                  </a:cxn>
                  <a:cxn ang="0">
                    <a:pos x="286" y="163"/>
                  </a:cxn>
                  <a:cxn ang="0">
                    <a:pos x="308" y="146"/>
                  </a:cxn>
                  <a:cxn ang="0">
                    <a:pos x="280" y="93"/>
                  </a:cxn>
                  <a:cxn ang="0">
                    <a:pos x="263" y="75"/>
                  </a:cxn>
                  <a:cxn ang="0">
                    <a:pos x="316" y="69"/>
                  </a:cxn>
                  <a:cxn ang="0">
                    <a:pos x="299" y="26"/>
                  </a:cxn>
                </a:cxnLst>
                <a:rect l="0" t="0" r="r" b="b"/>
                <a:pathLst>
                  <a:path w="316" h="887">
                    <a:moveTo>
                      <a:pt x="261" y="8"/>
                    </a:moveTo>
                    <a:lnTo>
                      <a:pt x="209" y="0"/>
                    </a:lnTo>
                    <a:lnTo>
                      <a:pt x="173" y="3"/>
                    </a:lnTo>
                    <a:lnTo>
                      <a:pt x="151" y="20"/>
                    </a:lnTo>
                    <a:lnTo>
                      <a:pt x="141" y="42"/>
                    </a:lnTo>
                    <a:lnTo>
                      <a:pt x="172" y="32"/>
                    </a:lnTo>
                    <a:lnTo>
                      <a:pt x="197" y="28"/>
                    </a:lnTo>
                    <a:lnTo>
                      <a:pt x="165" y="53"/>
                    </a:lnTo>
                    <a:lnTo>
                      <a:pt x="140" y="70"/>
                    </a:lnTo>
                    <a:lnTo>
                      <a:pt x="129" y="94"/>
                    </a:lnTo>
                    <a:lnTo>
                      <a:pt x="150" y="91"/>
                    </a:lnTo>
                    <a:lnTo>
                      <a:pt x="143" y="113"/>
                    </a:lnTo>
                    <a:lnTo>
                      <a:pt x="126" y="123"/>
                    </a:lnTo>
                    <a:lnTo>
                      <a:pt x="114" y="144"/>
                    </a:lnTo>
                    <a:lnTo>
                      <a:pt x="140" y="140"/>
                    </a:lnTo>
                    <a:lnTo>
                      <a:pt x="164" y="133"/>
                    </a:lnTo>
                    <a:lnTo>
                      <a:pt x="153" y="152"/>
                    </a:lnTo>
                    <a:lnTo>
                      <a:pt x="118" y="161"/>
                    </a:lnTo>
                    <a:lnTo>
                      <a:pt x="104" y="179"/>
                    </a:lnTo>
                    <a:lnTo>
                      <a:pt x="89" y="204"/>
                    </a:lnTo>
                    <a:lnTo>
                      <a:pt x="89" y="235"/>
                    </a:lnTo>
                    <a:lnTo>
                      <a:pt x="110" y="224"/>
                    </a:lnTo>
                    <a:lnTo>
                      <a:pt x="132" y="225"/>
                    </a:lnTo>
                    <a:lnTo>
                      <a:pt x="113" y="232"/>
                    </a:lnTo>
                    <a:lnTo>
                      <a:pt x="96" y="246"/>
                    </a:lnTo>
                    <a:lnTo>
                      <a:pt x="82" y="270"/>
                    </a:lnTo>
                    <a:lnTo>
                      <a:pt x="81" y="302"/>
                    </a:lnTo>
                    <a:lnTo>
                      <a:pt x="110" y="289"/>
                    </a:lnTo>
                    <a:lnTo>
                      <a:pt x="130" y="303"/>
                    </a:lnTo>
                    <a:lnTo>
                      <a:pt x="103" y="306"/>
                    </a:lnTo>
                    <a:lnTo>
                      <a:pt x="77" y="323"/>
                    </a:lnTo>
                    <a:lnTo>
                      <a:pt x="74" y="348"/>
                    </a:lnTo>
                    <a:lnTo>
                      <a:pt x="98" y="348"/>
                    </a:lnTo>
                    <a:lnTo>
                      <a:pt x="81" y="369"/>
                    </a:lnTo>
                    <a:lnTo>
                      <a:pt x="69" y="390"/>
                    </a:lnTo>
                    <a:lnTo>
                      <a:pt x="105" y="373"/>
                    </a:lnTo>
                    <a:lnTo>
                      <a:pt x="122" y="387"/>
                    </a:lnTo>
                    <a:lnTo>
                      <a:pt x="102" y="397"/>
                    </a:lnTo>
                    <a:lnTo>
                      <a:pt x="76" y="414"/>
                    </a:lnTo>
                    <a:lnTo>
                      <a:pt x="58" y="450"/>
                    </a:lnTo>
                    <a:lnTo>
                      <a:pt x="58" y="485"/>
                    </a:lnTo>
                    <a:lnTo>
                      <a:pt x="66" y="503"/>
                    </a:lnTo>
                    <a:lnTo>
                      <a:pt x="92" y="503"/>
                    </a:lnTo>
                    <a:lnTo>
                      <a:pt x="61" y="520"/>
                    </a:lnTo>
                    <a:lnTo>
                      <a:pt x="57" y="553"/>
                    </a:lnTo>
                    <a:lnTo>
                      <a:pt x="50" y="598"/>
                    </a:lnTo>
                    <a:lnTo>
                      <a:pt x="60" y="637"/>
                    </a:lnTo>
                    <a:lnTo>
                      <a:pt x="49" y="669"/>
                    </a:lnTo>
                    <a:lnTo>
                      <a:pt x="42" y="739"/>
                    </a:lnTo>
                    <a:lnTo>
                      <a:pt x="12" y="848"/>
                    </a:lnTo>
                    <a:lnTo>
                      <a:pt x="0" y="887"/>
                    </a:lnTo>
                    <a:lnTo>
                      <a:pt x="36" y="830"/>
                    </a:lnTo>
                    <a:lnTo>
                      <a:pt x="69" y="725"/>
                    </a:lnTo>
                    <a:lnTo>
                      <a:pt x="87" y="679"/>
                    </a:lnTo>
                    <a:lnTo>
                      <a:pt x="98" y="655"/>
                    </a:lnTo>
                    <a:lnTo>
                      <a:pt x="129" y="645"/>
                    </a:lnTo>
                    <a:lnTo>
                      <a:pt x="141" y="606"/>
                    </a:lnTo>
                    <a:lnTo>
                      <a:pt x="141" y="571"/>
                    </a:lnTo>
                    <a:lnTo>
                      <a:pt x="120" y="553"/>
                    </a:lnTo>
                    <a:lnTo>
                      <a:pt x="149" y="539"/>
                    </a:lnTo>
                    <a:lnTo>
                      <a:pt x="180" y="501"/>
                    </a:lnTo>
                    <a:lnTo>
                      <a:pt x="186" y="465"/>
                    </a:lnTo>
                    <a:lnTo>
                      <a:pt x="157" y="465"/>
                    </a:lnTo>
                    <a:lnTo>
                      <a:pt x="195" y="451"/>
                    </a:lnTo>
                    <a:lnTo>
                      <a:pt x="202" y="434"/>
                    </a:lnTo>
                    <a:lnTo>
                      <a:pt x="213" y="399"/>
                    </a:lnTo>
                    <a:lnTo>
                      <a:pt x="164" y="398"/>
                    </a:lnTo>
                    <a:lnTo>
                      <a:pt x="199" y="381"/>
                    </a:lnTo>
                    <a:lnTo>
                      <a:pt x="220" y="378"/>
                    </a:lnTo>
                    <a:lnTo>
                      <a:pt x="235" y="346"/>
                    </a:lnTo>
                    <a:lnTo>
                      <a:pt x="246" y="304"/>
                    </a:lnTo>
                    <a:lnTo>
                      <a:pt x="228" y="280"/>
                    </a:lnTo>
                    <a:lnTo>
                      <a:pt x="197" y="278"/>
                    </a:lnTo>
                    <a:lnTo>
                      <a:pt x="236" y="265"/>
                    </a:lnTo>
                    <a:lnTo>
                      <a:pt x="257" y="266"/>
                    </a:lnTo>
                    <a:lnTo>
                      <a:pt x="212" y="244"/>
                    </a:lnTo>
                    <a:lnTo>
                      <a:pt x="176" y="243"/>
                    </a:lnTo>
                    <a:lnTo>
                      <a:pt x="210" y="230"/>
                    </a:lnTo>
                    <a:lnTo>
                      <a:pt x="257" y="244"/>
                    </a:lnTo>
                    <a:lnTo>
                      <a:pt x="267" y="227"/>
                    </a:lnTo>
                    <a:lnTo>
                      <a:pt x="286" y="209"/>
                    </a:lnTo>
                    <a:lnTo>
                      <a:pt x="289" y="189"/>
                    </a:lnTo>
                    <a:lnTo>
                      <a:pt x="269" y="174"/>
                    </a:lnTo>
                    <a:lnTo>
                      <a:pt x="227" y="170"/>
                    </a:lnTo>
                    <a:lnTo>
                      <a:pt x="244" y="163"/>
                    </a:lnTo>
                    <a:lnTo>
                      <a:pt x="286" y="163"/>
                    </a:lnTo>
                    <a:lnTo>
                      <a:pt x="269" y="153"/>
                    </a:lnTo>
                    <a:lnTo>
                      <a:pt x="308" y="146"/>
                    </a:lnTo>
                    <a:lnTo>
                      <a:pt x="308" y="96"/>
                    </a:lnTo>
                    <a:lnTo>
                      <a:pt x="280" y="93"/>
                    </a:lnTo>
                    <a:lnTo>
                      <a:pt x="242" y="92"/>
                    </a:lnTo>
                    <a:lnTo>
                      <a:pt x="263" y="75"/>
                    </a:lnTo>
                    <a:lnTo>
                      <a:pt x="294" y="72"/>
                    </a:lnTo>
                    <a:lnTo>
                      <a:pt x="316" y="69"/>
                    </a:lnTo>
                    <a:lnTo>
                      <a:pt x="316" y="43"/>
                    </a:lnTo>
                    <a:lnTo>
                      <a:pt x="299" y="26"/>
                    </a:lnTo>
                    <a:lnTo>
                      <a:pt x="261" y="8"/>
                    </a:lnTo>
                    <a:close/>
                  </a:path>
                </a:pathLst>
              </a:custGeom>
              <a:solidFill>
                <a:srgbClr val="FF56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71" name="Freeform 25"/>
              <p:cNvSpPr>
                <a:spLocks/>
              </p:cNvSpPr>
              <p:nvPr/>
            </p:nvSpPr>
            <p:spPr bwMode="auto">
              <a:xfrm>
                <a:off x="1104901" y="3484563"/>
                <a:ext cx="195263" cy="630238"/>
              </a:xfrm>
              <a:custGeom>
                <a:avLst/>
                <a:gdLst/>
                <a:ahLst/>
                <a:cxnLst>
                  <a:cxn ang="0">
                    <a:pos x="203" y="0"/>
                  </a:cxn>
                  <a:cxn ang="0">
                    <a:pos x="199" y="14"/>
                  </a:cxn>
                  <a:cxn ang="0">
                    <a:pos x="184" y="48"/>
                  </a:cxn>
                  <a:cxn ang="0">
                    <a:pos x="163" y="74"/>
                  </a:cxn>
                  <a:cxn ang="0">
                    <a:pos x="135" y="105"/>
                  </a:cxn>
                  <a:cxn ang="0">
                    <a:pos x="155" y="140"/>
                  </a:cxn>
                  <a:cxn ang="0">
                    <a:pos x="102" y="182"/>
                  </a:cxn>
                  <a:cxn ang="0">
                    <a:pos x="144" y="200"/>
                  </a:cxn>
                  <a:cxn ang="0">
                    <a:pos x="102" y="210"/>
                  </a:cxn>
                  <a:cxn ang="0">
                    <a:pos x="74" y="269"/>
                  </a:cxn>
                  <a:cxn ang="0">
                    <a:pos x="125" y="281"/>
                  </a:cxn>
                  <a:cxn ang="0">
                    <a:pos x="97" y="322"/>
                  </a:cxn>
                  <a:cxn ang="0">
                    <a:pos x="99" y="401"/>
                  </a:cxn>
                  <a:cxn ang="0">
                    <a:pos x="68" y="456"/>
                  </a:cxn>
                  <a:cxn ang="0">
                    <a:pos x="82" y="471"/>
                  </a:cxn>
                  <a:cxn ang="0">
                    <a:pos x="91" y="495"/>
                  </a:cxn>
                  <a:cxn ang="0">
                    <a:pos x="48" y="548"/>
                  </a:cxn>
                  <a:cxn ang="0">
                    <a:pos x="62" y="612"/>
                  </a:cxn>
                  <a:cxn ang="0">
                    <a:pos x="30" y="668"/>
                  </a:cxn>
                  <a:cxn ang="0">
                    <a:pos x="44" y="672"/>
                  </a:cxn>
                  <a:cxn ang="0">
                    <a:pos x="83" y="625"/>
                  </a:cxn>
                  <a:cxn ang="0">
                    <a:pos x="105" y="587"/>
                  </a:cxn>
                  <a:cxn ang="0">
                    <a:pos x="84" y="538"/>
                  </a:cxn>
                  <a:cxn ang="0">
                    <a:pos x="133" y="507"/>
                  </a:cxn>
                  <a:cxn ang="0">
                    <a:pos x="116" y="461"/>
                  </a:cxn>
                  <a:cxn ang="0">
                    <a:pos x="135" y="437"/>
                  </a:cxn>
                  <a:cxn ang="0">
                    <a:pos x="163" y="411"/>
                  </a:cxn>
                  <a:cxn ang="0">
                    <a:pos x="117" y="358"/>
                  </a:cxn>
                  <a:cxn ang="0">
                    <a:pos x="174" y="356"/>
                  </a:cxn>
                  <a:cxn ang="0">
                    <a:pos x="153" y="313"/>
                  </a:cxn>
                  <a:cxn ang="0">
                    <a:pos x="171" y="274"/>
                  </a:cxn>
                  <a:cxn ang="0">
                    <a:pos x="175" y="250"/>
                  </a:cxn>
                  <a:cxn ang="0">
                    <a:pos x="173" y="193"/>
                  </a:cxn>
                  <a:cxn ang="0">
                    <a:pos x="200" y="176"/>
                  </a:cxn>
                  <a:cxn ang="0">
                    <a:pos x="179" y="140"/>
                  </a:cxn>
                  <a:cxn ang="0">
                    <a:pos x="246" y="130"/>
                  </a:cxn>
                  <a:cxn ang="0">
                    <a:pos x="198" y="98"/>
                  </a:cxn>
                  <a:cxn ang="0">
                    <a:pos x="208" y="56"/>
                  </a:cxn>
                  <a:cxn ang="0">
                    <a:pos x="220" y="21"/>
                  </a:cxn>
                  <a:cxn ang="0">
                    <a:pos x="230" y="17"/>
                  </a:cxn>
                  <a:cxn ang="0">
                    <a:pos x="241" y="10"/>
                  </a:cxn>
                </a:cxnLst>
                <a:rect l="0" t="0" r="r" b="b"/>
                <a:pathLst>
                  <a:path w="246" h="795">
                    <a:moveTo>
                      <a:pt x="241" y="10"/>
                    </a:moveTo>
                    <a:lnTo>
                      <a:pt x="203" y="0"/>
                    </a:lnTo>
                    <a:lnTo>
                      <a:pt x="178" y="10"/>
                    </a:lnTo>
                    <a:lnTo>
                      <a:pt x="199" y="14"/>
                    </a:lnTo>
                    <a:lnTo>
                      <a:pt x="203" y="38"/>
                    </a:lnTo>
                    <a:lnTo>
                      <a:pt x="184" y="48"/>
                    </a:lnTo>
                    <a:lnTo>
                      <a:pt x="150" y="55"/>
                    </a:lnTo>
                    <a:lnTo>
                      <a:pt x="163" y="74"/>
                    </a:lnTo>
                    <a:lnTo>
                      <a:pt x="167" y="91"/>
                    </a:lnTo>
                    <a:lnTo>
                      <a:pt x="135" y="105"/>
                    </a:lnTo>
                    <a:lnTo>
                      <a:pt x="166" y="112"/>
                    </a:lnTo>
                    <a:lnTo>
                      <a:pt x="155" y="140"/>
                    </a:lnTo>
                    <a:lnTo>
                      <a:pt x="133" y="158"/>
                    </a:lnTo>
                    <a:lnTo>
                      <a:pt x="102" y="182"/>
                    </a:lnTo>
                    <a:lnTo>
                      <a:pt x="123" y="178"/>
                    </a:lnTo>
                    <a:lnTo>
                      <a:pt x="144" y="200"/>
                    </a:lnTo>
                    <a:lnTo>
                      <a:pt x="127" y="221"/>
                    </a:lnTo>
                    <a:lnTo>
                      <a:pt x="102" y="210"/>
                    </a:lnTo>
                    <a:lnTo>
                      <a:pt x="112" y="235"/>
                    </a:lnTo>
                    <a:lnTo>
                      <a:pt x="74" y="269"/>
                    </a:lnTo>
                    <a:lnTo>
                      <a:pt x="105" y="263"/>
                    </a:lnTo>
                    <a:lnTo>
                      <a:pt x="125" y="281"/>
                    </a:lnTo>
                    <a:lnTo>
                      <a:pt x="115" y="312"/>
                    </a:lnTo>
                    <a:lnTo>
                      <a:pt x="97" y="322"/>
                    </a:lnTo>
                    <a:lnTo>
                      <a:pt x="100" y="355"/>
                    </a:lnTo>
                    <a:lnTo>
                      <a:pt x="99" y="401"/>
                    </a:lnTo>
                    <a:lnTo>
                      <a:pt x="75" y="422"/>
                    </a:lnTo>
                    <a:lnTo>
                      <a:pt x="68" y="456"/>
                    </a:lnTo>
                    <a:lnTo>
                      <a:pt x="99" y="446"/>
                    </a:lnTo>
                    <a:lnTo>
                      <a:pt x="82" y="471"/>
                    </a:lnTo>
                    <a:lnTo>
                      <a:pt x="56" y="485"/>
                    </a:lnTo>
                    <a:lnTo>
                      <a:pt x="91" y="495"/>
                    </a:lnTo>
                    <a:lnTo>
                      <a:pt x="77" y="524"/>
                    </a:lnTo>
                    <a:lnTo>
                      <a:pt x="48" y="548"/>
                    </a:lnTo>
                    <a:lnTo>
                      <a:pt x="45" y="583"/>
                    </a:lnTo>
                    <a:lnTo>
                      <a:pt x="62" y="612"/>
                    </a:lnTo>
                    <a:lnTo>
                      <a:pt x="44" y="646"/>
                    </a:lnTo>
                    <a:lnTo>
                      <a:pt x="30" y="668"/>
                    </a:lnTo>
                    <a:lnTo>
                      <a:pt x="0" y="795"/>
                    </a:lnTo>
                    <a:lnTo>
                      <a:pt x="44" y="672"/>
                    </a:lnTo>
                    <a:lnTo>
                      <a:pt x="61" y="643"/>
                    </a:lnTo>
                    <a:lnTo>
                      <a:pt x="83" y="625"/>
                    </a:lnTo>
                    <a:lnTo>
                      <a:pt x="79" y="577"/>
                    </a:lnTo>
                    <a:lnTo>
                      <a:pt x="105" y="587"/>
                    </a:lnTo>
                    <a:lnTo>
                      <a:pt x="94" y="559"/>
                    </a:lnTo>
                    <a:lnTo>
                      <a:pt x="84" y="538"/>
                    </a:lnTo>
                    <a:lnTo>
                      <a:pt x="112" y="521"/>
                    </a:lnTo>
                    <a:lnTo>
                      <a:pt x="133" y="507"/>
                    </a:lnTo>
                    <a:lnTo>
                      <a:pt x="133" y="490"/>
                    </a:lnTo>
                    <a:lnTo>
                      <a:pt x="116" y="461"/>
                    </a:lnTo>
                    <a:lnTo>
                      <a:pt x="116" y="435"/>
                    </a:lnTo>
                    <a:lnTo>
                      <a:pt x="135" y="437"/>
                    </a:lnTo>
                    <a:lnTo>
                      <a:pt x="131" y="418"/>
                    </a:lnTo>
                    <a:lnTo>
                      <a:pt x="163" y="411"/>
                    </a:lnTo>
                    <a:lnTo>
                      <a:pt x="138" y="397"/>
                    </a:lnTo>
                    <a:lnTo>
                      <a:pt x="117" y="358"/>
                    </a:lnTo>
                    <a:lnTo>
                      <a:pt x="150" y="355"/>
                    </a:lnTo>
                    <a:lnTo>
                      <a:pt x="174" y="356"/>
                    </a:lnTo>
                    <a:lnTo>
                      <a:pt x="181" y="324"/>
                    </a:lnTo>
                    <a:lnTo>
                      <a:pt x="153" y="313"/>
                    </a:lnTo>
                    <a:lnTo>
                      <a:pt x="177" y="306"/>
                    </a:lnTo>
                    <a:lnTo>
                      <a:pt x="171" y="274"/>
                    </a:lnTo>
                    <a:lnTo>
                      <a:pt x="144" y="257"/>
                    </a:lnTo>
                    <a:lnTo>
                      <a:pt x="175" y="250"/>
                    </a:lnTo>
                    <a:lnTo>
                      <a:pt x="151" y="228"/>
                    </a:lnTo>
                    <a:lnTo>
                      <a:pt x="173" y="193"/>
                    </a:lnTo>
                    <a:lnTo>
                      <a:pt x="204" y="200"/>
                    </a:lnTo>
                    <a:lnTo>
                      <a:pt x="200" y="176"/>
                    </a:lnTo>
                    <a:lnTo>
                      <a:pt x="179" y="165"/>
                    </a:lnTo>
                    <a:lnTo>
                      <a:pt x="179" y="140"/>
                    </a:lnTo>
                    <a:lnTo>
                      <a:pt x="201" y="134"/>
                    </a:lnTo>
                    <a:lnTo>
                      <a:pt x="246" y="130"/>
                    </a:lnTo>
                    <a:lnTo>
                      <a:pt x="229" y="102"/>
                    </a:lnTo>
                    <a:lnTo>
                      <a:pt x="198" y="98"/>
                    </a:lnTo>
                    <a:lnTo>
                      <a:pt x="198" y="77"/>
                    </a:lnTo>
                    <a:lnTo>
                      <a:pt x="208" y="56"/>
                    </a:lnTo>
                    <a:lnTo>
                      <a:pt x="237" y="53"/>
                    </a:lnTo>
                    <a:lnTo>
                      <a:pt x="220" y="21"/>
                    </a:lnTo>
                    <a:lnTo>
                      <a:pt x="223" y="20"/>
                    </a:lnTo>
                    <a:lnTo>
                      <a:pt x="230" y="17"/>
                    </a:lnTo>
                    <a:lnTo>
                      <a:pt x="237" y="14"/>
                    </a:lnTo>
                    <a:lnTo>
                      <a:pt x="241" y="10"/>
                    </a:lnTo>
                    <a:close/>
                  </a:path>
                </a:pathLst>
              </a:custGeom>
              <a:solidFill>
                <a:srgbClr val="BC7A7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72" name="Freeform 26"/>
              <p:cNvSpPr>
                <a:spLocks/>
              </p:cNvSpPr>
              <p:nvPr/>
            </p:nvSpPr>
            <p:spPr bwMode="auto">
              <a:xfrm>
                <a:off x="895351" y="3565525"/>
                <a:ext cx="195263" cy="630238"/>
              </a:xfrm>
              <a:custGeom>
                <a:avLst/>
                <a:gdLst/>
                <a:ahLst/>
                <a:cxnLst>
                  <a:cxn ang="0">
                    <a:pos x="203" y="0"/>
                  </a:cxn>
                  <a:cxn ang="0">
                    <a:pos x="199" y="14"/>
                  </a:cxn>
                  <a:cxn ang="0">
                    <a:pos x="184" y="49"/>
                  </a:cxn>
                  <a:cxn ang="0">
                    <a:pos x="164" y="74"/>
                  </a:cxn>
                  <a:cxn ang="0">
                    <a:pos x="135" y="105"/>
                  </a:cxn>
                  <a:cxn ang="0">
                    <a:pos x="156" y="141"/>
                  </a:cxn>
                  <a:cxn ang="0">
                    <a:pos x="103" y="182"/>
                  </a:cxn>
                  <a:cxn ang="0">
                    <a:pos x="144" y="201"/>
                  </a:cxn>
                  <a:cxn ang="0">
                    <a:pos x="103" y="210"/>
                  </a:cxn>
                  <a:cxn ang="0">
                    <a:pos x="74" y="270"/>
                  </a:cxn>
                  <a:cxn ang="0">
                    <a:pos x="126" y="281"/>
                  </a:cxn>
                  <a:cxn ang="0">
                    <a:pos x="98" y="323"/>
                  </a:cxn>
                  <a:cxn ang="0">
                    <a:pos x="100" y="401"/>
                  </a:cxn>
                  <a:cxn ang="0">
                    <a:pos x="68" y="456"/>
                  </a:cxn>
                  <a:cxn ang="0">
                    <a:pos x="82" y="471"/>
                  </a:cxn>
                  <a:cxn ang="0">
                    <a:pos x="92" y="496"/>
                  </a:cxn>
                  <a:cxn ang="0">
                    <a:pos x="50" y="549"/>
                  </a:cxn>
                  <a:cxn ang="0">
                    <a:pos x="62" y="612"/>
                  </a:cxn>
                  <a:cxn ang="0">
                    <a:pos x="30" y="668"/>
                  </a:cxn>
                  <a:cxn ang="0">
                    <a:pos x="44" y="672"/>
                  </a:cxn>
                  <a:cxn ang="0">
                    <a:pos x="83" y="626"/>
                  </a:cxn>
                  <a:cxn ang="0">
                    <a:pos x="105" y="588"/>
                  </a:cxn>
                  <a:cxn ang="0">
                    <a:pos x="84" y="538"/>
                  </a:cxn>
                  <a:cxn ang="0">
                    <a:pos x="134" y="507"/>
                  </a:cxn>
                  <a:cxn ang="0">
                    <a:pos x="116" y="461"/>
                  </a:cxn>
                  <a:cxn ang="0">
                    <a:pos x="135" y="437"/>
                  </a:cxn>
                  <a:cxn ang="0">
                    <a:pos x="164" y="413"/>
                  </a:cxn>
                  <a:cxn ang="0">
                    <a:pos x="118" y="359"/>
                  </a:cxn>
                  <a:cxn ang="0">
                    <a:pos x="174" y="356"/>
                  </a:cxn>
                  <a:cxn ang="0">
                    <a:pos x="153" y="314"/>
                  </a:cxn>
                  <a:cxn ang="0">
                    <a:pos x="172" y="274"/>
                  </a:cxn>
                  <a:cxn ang="0">
                    <a:pos x="175" y="250"/>
                  </a:cxn>
                  <a:cxn ang="0">
                    <a:pos x="173" y="194"/>
                  </a:cxn>
                  <a:cxn ang="0">
                    <a:pos x="201" y="177"/>
                  </a:cxn>
                  <a:cxn ang="0">
                    <a:pos x="180" y="141"/>
                  </a:cxn>
                  <a:cxn ang="0">
                    <a:pos x="247" y="130"/>
                  </a:cxn>
                  <a:cxn ang="0">
                    <a:pos x="198" y="98"/>
                  </a:cxn>
                  <a:cxn ang="0">
                    <a:pos x="211" y="57"/>
                  </a:cxn>
                  <a:cxn ang="0">
                    <a:pos x="220" y="21"/>
                  </a:cxn>
                  <a:cxn ang="0">
                    <a:pos x="232" y="18"/>
                  </a:cxn>
                  <a:cxn ang="0">
                    <a:pos x="242" y="11"/>
                  </a:cxn>
                </a:cxnLst>
                <a:rect l="0" t="0" r="r" b="b"/>
                <a:pathLst>
                  <a:path w="247" h="795">
                    <a:moveTo>
                      <a:pt x="242" y="11"/>
                    </a:moveTo>
                    <a:lnTo>
                      <a:pt x="203" y="0"/>
                    </a:lnTo>
                    <a:lnTo>
                      <a:pt x="179" y="11"/>
                    </a:lnTo>
                    <a:lnTo>
                      <a:pt x="199" y="14"/>
                    </a:lnTo>
                    <a:lnTo>
                      <a:pt x="203" y="38"/>
                    </a:lnTo>
                    <a:lnTo>
                      <a:pt x="184" y="49"/>
                    </a:lnTo>
                    <a:lnTo>
                      <a:pt x="150" y="56"/>
                    </a:lnTo>
                    <a:lnTo>
                      <a:pt x="164" y="74"/>
                    </a:lnTo>
                    <a:lnTo>
                      <a:pt x="167" y="91"/>
                    </a:lnTo>
                    <a:lnTo>
                      <a:pt x="135" y="105"/>
                    </a:lnTo>
                    <a:lnTo>
                      <a:pt x="167" y="112"/>
                    </a:lnTo>
                    <a:lnTo>
                      <a:pt x="156" y="141"/>
                    </a:lnTo>
                    <a:lnTo>
                      <a:pt x="135" y="158"/>
                    </a:lnTo>
                    <a:lnTo>
                      <a:pt x="103" y="182"/>
                    </a:lnTo>
                    <a:lnTo>
                      <a:pt x="123" y="179"/>
                    </a:lnTo>
                    <a:lnTo>
                      <a:pt x="144" y="201"/>
                    </a:lnTo>
                    <a:lnTo>
                      <a:pt x="127" y="221"/>
                    </a:lnTo>
                    <a:lnTo>
                      <a:pt x="103" y="210"/>
                    </a:lnTo>
                    <a:lnTo>
                      <a:pt x="113" y="235"/>
                    </a:lnTo>
                    <a:lnTo>
                      <a:pt x="74" y="270"/>
                    </a:lnTo>
                    <a:lnTo>
                      <a:pt x="105" y="263"/>
                    </a:lnTo>
                    <a:lnTo>
                      <a:pt x="126" y="281"/>
                    </a:lnTo>
                    <a:lnTo>
                      <a:pt x="116" y="312"/>
                    </a:lnTo>
                    <a:lnTo>
                      <a:pt x="98" y="323"/>
                    </a:lnTo>
                    <a:lnTo>
                      <a:pt x="100" y="355"/>
                    </a:lnTo>
                    <a:lnTo>
                      <a:pt x="100" y="401"/>
                    </a:lnTo>
                    <a:lnTo>
                      <a:pt x="75" y="422"/>
                    </a:lnTo>
                    <a:lnTo>
                      <a:pt x="68" y="456"/>
                    </a:lnTo>
                    <a:lnTo>
                      <a:pt x="99" y="446"/>
                    </a:lnTo>
                    <a:lnTo>
                      <a:pt x="82" y="471"/>
                    </a:lnTo>
                    <a:lnTo>
                      <a:pt x="57" y="485"/>
                    </a:lnTo>
                    <a:lnTo>
                      <a:pt x="92" y="496"/>
                    </a:lnTo>
                    <a:lnTo>
                      <a:pt x="77" y="524"/>
                    </a:lnTo>
                    <a:lnTo>
                      <a:pt x="50" y="549"/>
                    </a:lnTo>
                    <a:lnTo>
                      <a:pt x="45" y="583"/>
                    </a:lnTo>
                    <a:lnTo>
                      <a:pt x="62" y="612"/>
                    </a:lnTo>
                    <a:lnTo>
                      <a:pt x="45" y="647"/>
                    </a:lnTo>
                    <a:lnTo>
                      <a:pt x="30" y="668"/>
                    </a:lnTo>
                    <a:lnTo>
                      <a:pt x="0" y="795"/>
                    </a:lnTo>
                    <a:lnTo>
                      <a:pt x="44" y="672"/>
                    </a:lnTo>
                    <a:lnTo>
                      <a:pt x="62" y="644"/>
                    </a:lnTo>
                    <a:lnTo>
                      <a:pt x="83" y="626"/>
                    </a:lnTo>
                    <a:lnTo>
                      <a:pt x="81" y="577"/>
                    </a:lnTo>
                    <a:lnTo>
                      <a:pt x="105" y="588"/>
                    </a:lnTo>
                    <a:lnTo>
                      <a:pt x="95" y="559"/>
                    </a:lnTo>
                    <a:lnTo>
                      <a:pt x="84" y="538"/>
                    </a:lnTo>
                    <a:lnTo>
                      <a:pt x="113" y="521"/>
                    </a:lnTo>
                    <a:lnTo>
                      <a:pt x="134" y="507"/>
                    </a:lnTo>
                    <a:lnTo>
                      <a:pt x="134" y="490"/>
                    </a:lnTo>
                    <a:lnTo>
                      <a:pt x="116" y="461"/>
                    </a:lnTo>
                    <a:lnTo>
                      <a:pt x="118" y="436"/>
                    </a:lnTo>
                    <a:lnTo>
                      <a:pt x="135" y="437"/>
                    </a:lnTo>
                    <a:lnTo>
                      <a:pt x="131" y="418"/>
                    </a:lnTo>
                    <a:lnTo>
                      <a:pt x="164" y="413"/>
                    </a:lnTo>
                    <a:lnTo>
                      <a:pt x="139" y="398"/>
                    </a:lnTo>
                    <a:lnTo>
                      <a:pt x="118" y="359"/>
                    </a:lnTo>
                    <a:lnTo>
                      <a:pt x="150" y="355"/>
                    </a:lnTo>
                    <a:lnTo>
                      <a:pt x="174" y="356"/>
                    </a:lnTo>
                    <a:lnTo>
                      <a:pt x="182" y="324"/>
                    </a:lnTo>
                    <a:lnTo>
                      <a:pt x="153" y="314"/>
                    </a:lnTo>
                    <a:lnTo>
                      <a:pt x="179" y="307"/>
                    </a:lnTo>
                    <a:lnTo>
                      <a:pt x="172" y="274"/>
                    </a:lnTo>
                    <a:lnTo>
                      <a:pt x="144" y="257"/>
                    </a:lnTo>
                    <a:lnTo>
                      <a:pt x="175" y="250"/>
                    </a:lnTo>
                    <a:lnTo>
                      <a:pt x="151" y="228"/>
                    </a:lnTo>
                    <a:lnTo>
                      <a:pt x="173" y="194"/>
                    </a:lnTo>
                    <a:lnTo>
                      <a:pt x="204" y="201"/>
                    </a:lnTo>
                    <a:lnTo>
                      <a:pt x="201" y="177"/>
                    </a:lnTo>
                    <a:lnTo>
                      <a:pt x="180" y="165"/>
                    </a:lnTo>
                    <a:lnTo>
                      <a:pt x="180" y="141"/>
                    </a:lnTo>
                    <a:lnTo>
                      <a:pt x="202" y="134"/>
                    </a:lnTo>
                    <a:lnTo>
                      <a:pt x="247" y="130"/>
                    </a:lnTo>
                    <a:lnTo>
                      <a:pt x="229" y="103"/>
                    </a:lnTo>
                    <a:lnTo>
                      <a:pt x="198" y="98"/>
                    </a:lnTo>
                    <a:lnTo>
                      <a:pt x="198" y="77"/>
                    </a:lnTo>
                    <a:lnTo>
                      <a:pt x="211" y="57"/>
                    </a:lnTo>
                    <a:lnTo>
                      <a:pt x="237" y="53"/>
                    </a:lnTo>
                    <a:lnTo>
                      <a:pt x="220" y="21"/>
                    </a:lnTo>
                    <a:lnTo>
                      <a:pt x="224" y="20"/>
                    </a:lnTo>
                    <a:lnTo>
                      <a:pt x="232" y="18"/>
                    </a:lnTo>
                    <a:lnTo>
                      <a:pt x="239" y="14"/>
                    </a:lnTo>
                    <a:lnTo>
                      <a:pt x="242" y="11"/>
                    </a:lnTo>
                    <a:close/>
                  </a:path>
                </a:pathLst>
              </a:custGeom>
              <a:solidFill>
                <a:srgbClr val="BC7A7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73" name="Freeform 27"/>
              <p:cNvSpPr>
                <a:spLocks/>
              </p:cNvSpPr>
              <p:nvPr/>
            </p:nvSpPr>
            <p:spPr bwMode="auto">
              <a:xfrm>
                <a:off x="1266826" y="3186113"/>
                <a:ext cx="87313" cy="282575"/>
              </a:xfrm>
              <a:custGeom>
                <a:avLst/>
                <a:gdLst/>
                <a:ahLst/>
                <a:cxnLst>
                  <a:cxn ang="0">
                    <a:pos x="45" y="75"/>
                  </a:cxn>
                  <a:cxn ang="0">
                    <a:pos x="38" y="202"/>
                  </a:cxn>
                  <a:cxn ang="0">
                    <a:pos x="7" y="303"/>
                  </a:cxn>
                  <a:cxn ang="0">
                    <a:pos x="0" y="350"/>
                  </a:cxn>
                  <a:cxn ang="0">
                    <a:pos x="53" y="357"/>
                  </a:cxn>
                  <a:cxn ang="0">
                    <a:pos x="75" y="309"/>
                  </a:cxn>
                  <a:cxn ang="0">
                    <a:pos x="109" y="267"/>
                  </a:cxn>
                  <a:cxn ang="0">
                    <a:pos x="110" y="187"/>
                  </a:cxn>
                  <a:cxn ang="0">
                    <a:pos x="88" y="262"/>
                  </a:cxn>
                  <a:cxn ang="0">
                    <a:pos x="37" y="325"/>
                  </a:cxn>
                  <a:cxn ang="0">
                    <a:pos x="38" y="266"/>
                  </a:cxn>
                  <a:cxn ang="0">
                    <a:pos x="55" y="165"/>
                  </a:cxn>
                  <a:cxn ang="0">
                    <a:pos x="51" y="0"/>
                  </a:cxn>
                  <a:cxn ang="0">
                    <a:pos x="46" y="6"/>
                  </a:cxn>
                  <a:cxn ang="0">
                    <a:pos x="45" y="75"/>
                  </a:cxn>
                </a:cxnLst>
                <a:rect l="0" t="0" r="r" b="b"/>
                <a:pathLst>
                  <a:path w="110" h="357">
                    <a:moveTo>
                      <a:pt x="45" y="75"/>
                    </a:moveTo>
                    <a:lnTo>
                      <a:pt x="38" y="202"/>
                    </a:lnTo>
                    <a:lnTo>
                      <a:pt x="7" y="303"/>
                    </a:lnTo>
                    <a:lnTo>
                      <a:pt x="0" y="350"/>
                    </a:lnTo>
                    <a:lnTo>
                      <a:pt x="53" y="357"/>
                    </a:lnTo>
                    <a:lnTo>
                      <a:pt x="75" y="309"/>
                    </a:lnTo>
                    <a:lnTo>
                      <a:pt x="109" y="267"/>
                    </a:lnTo>
                    <a:lnTo>
                      <a:pt x="110" y="187"/>
                    </a:lnTo>
                    <a:lnTo>
                      <a:pt x="88" y="262"/>
                    </a:lnTo>
                    <a:lnTo>
                      <a:pt x="37" y="325"/>
                    </a:lnTo>
                    <a:lnTo>
                      <a:pt x="38" y="266"/>
                    </a:lnTo>
                    <a:lnTo>
                      <a:pt x="55" y="165"/>
                    </a:lnTo>
                    <a:lnTo>
                      <a:pt x="51" y="0"/>
                    </a:lnTo>
                    <a:lnTo>
                      <a:pt x="46" y="6"/>
                    </a:lnTo>
                    <a:lnTo>
                      <a:pt x="45" y="75"/>
                    </a:lnTo>
                    <a:close/>
                  </a:path>
                </a:pathLst>
              </a:custGeom>
              <a:solidFill>
                <a:srgbClr val="99CC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74" name="Freeform 28"/>
              <p:cNvSpPr>
                <a:spLocks/>
              </p:cNvSpPr>
              <p:nvPr/>
            </p:nvSpPr>
            <p:spPr bwMode="auto">
              <a:xfrm>
                <a:off x="1057276" y="3265488"/>
                <a:ext cx="88900" cy="284163"/>
              </a:xfrm>
              <a:custGeom>
                <a:avLst/>
                <a:gdLst/>
                <a:ahLst/>
                <a:cxnLst>
                  <a:cxn ang="0">
                    <a:pos x="46" y="74"/>
                  </a:cxn>
                  <a:cxn ang="0">
                    <a:pos x="39" y="202"/>
                  </a:cxn>
                  <a:cxn ang="0">
                    <a:pos x="7" y="303"/>
                  </a:cxn>
                  <a:cxn ang="0">
                    <a:pos x="0" y="351"/>
                  </a:cxn>
                  <a:cxn ang="0">
                    <a:pos x="53" y="357"/>
                  </a:cxn>
                  <a:cxn ang="0">
                    <a:pos x="75" y="308"/>
                  </a:cxn>
                  <a:cxn ang="0">
                    <a:pos x="112" y="267"/>
                  </a:cxn>
                  <a:cxn ang="0">
                    <a:pos x="113" y="186"/>
                  </a:cxn>
                  <a:cxn ang="0">
                    <a:pos x="91" y="261"/>
                  </a:cxn>
                  <a:cxn ang="0">
                    <a:pos x="37" y="324"/>
                  </a:cxn>
                  <a:cxn ang="0">
                    <a:pos x="38" y="266"/>
                  </a:cxn>
                  <a:cxn ang="0">
                    <a:pos x="56" y="164"/>
                  </a:cxn>
                  <a:cxn ang="0">
                    <a:pos x="52" y="0"/>
                  </a:cxn>
                  <a:cxn ang="0">
                    <a:pos x="46" y="5"/>
                  </a:cxn>
                  <a:cxn ang="0">
                    <a:pos x="46" y="74"/>
                  </a:cxn>
                </a:cxnLst>
                <a:rect l="0" t="0" r="r" b="b"/>
                <a:pathLst>
                  <a:path w="113" h="357">
                    <a:moveTo>
                      <a:pt x="46" y="74"/>
                    </a:moveTo>
                    <a:lnTo>
                      <a:pt x="39" y="202"/>
                    </a:lnTo>
                    <a:lnTo>
                      <a:pt x="7" y="303"/>
                    </a:lnTo>
                    <a:lnTo>
                      <a:pt x="0" y="351"/>
                    </a:lnTo>
                    <a:lnTo>
                      <a:pt x="53" y="357"/>
                    </a:lnTo>
                    <a:lnTo>
                      <a:pt x="75" y="308"/>
                    </a:lnTo>
                    <a:lnTo>
                      <a:pt x="112" y="267"/>
                    </a:lnTo>
                    <a:lnTo>
                      <a:pt x="113" y="186"/>
                    </a:lnTo>
                    <a:lnTo>
                      <a:pt x="91" y="261"/>
                    </a:lnTo>
                    <a:lnTo>
                      <a:pt x="37" y="324"/>
                    </a:lnTo>
                    <a:lnTo>
                      <a:pt x="38" y="266"/>
                    </a:lnTo>
                    <a:lnTo>
                      <a:pt x="56" y="164"/>
                    </a:lnTo>
                    <a:lnTo>
                      <a:pt x="52" y="0"/>
                    </a:lnTo>
                    <a:lnTo>
                      <a:pt x="46" y="5"/>
                    </a:lnTo>
                    <a:lnTo>
                      <a:pt x="46" y="74"/>
                    </a:lnTo>
                    <a:close/>
                  </a:path>
                </a:pathLst>
              </a:custGeom>
              <a:solidFill>
                <a:srgbClr val="99CC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75" name="Freeform 29"/>
              <p:cNvSpPr>
                <a:spLocks/>
              </p:cNvSpPr>
              <p:nvPr/>
            </p:nvSpPr>
            <p:spPr bwMode="auto">
              <a:xfrm>
                <a:off x="1050926" y="2530475"/>
                <a:ext cx="427038" cy="660400"/>
              </a:xfrm>
              <a:custGeom>
                <a:avLst/>
                <a:gdLst/>
                <a:ahLst/>
                <a:cxnLst>
                  <a:cxn ang="0">
                    <a:pos x="294" y="606"/>
                  </a:cxn>
                  <a:cxn ang="0">
                    <a:pos x="266" y="470"/>
                  </a:cxn>
                  <a:cxn ang="0">
                    <a:pos x="213" y="530"/>
                  </a:cxn>
                  <a:cxn ang="0">
                    <a:pos x="168" y="476"/>
                  </a:cxn>
                  <a:cxn ang="0">
                    <a:pos x="153" y="491"/>
                  </a:cxn>
                  <a:cxn ang="0">
                    <a:pos x="115" y="536"/>
                  </a:cxn>
                  <a:cxn ang="0">
                    <a:pos x="85" y="512"/>
                  </a:cxn>
                  <a:cxn ang="0">
                    <a:pos x="78" y="490"/>
                  </a:cxn>
                  <a:cxn ang="0">
                    <a:pos x="108" y="476"/>
                  </a:cxn>
                  <a:cxn ang="0">
                    <a:pos x="131" y="438"/>
                  </a:cxn>
                  <a:cxn ang="0">
                    <a:pos x="161" y="408"/>
                  </a:cxn>
                  <a:cxn ang="0">
                    <a:pos x="222" y="386"/>
                  </a:cxn>
                  <a:cxn ang="0">
                    <a:pos x="162" y="348"/>
                  </a:cxn>
                  <a:cxn ang="0">
                    <a:pos x="155" y="325"/>
                  </a:cxn>
                  <a:cxn ang="0">
                    <a:pos x="104" y="242"/>
                  </a:cxn>
                  <a:cxn ang="0">
                    <a:pos x="135" y="204"/>
                  </a:cxn>
                  <a:cxn ang="0">
                    <a:pos x="136" y="182"/>
                  </a:cxn>
                  <a:cxn ang="0">
                    <a:pos x="15" y="143"/>
                  </a:cxn>
                  <a:cxn ang="0">
                    <a:pos x="0" y="120"/>
                  </a:cxn>
                  <a:cxn ang="0">
                    <a:pos x="23" y="60"/>
                  </a:cxn>
                  <a:cxn ang="0">
                    <a:pos x="38" y="45"/>
                  </a:cxn>
                  <a:cxn ang="0">
                    <a:pos x="98" y="53"/>
                  </a:cxn>
                  <a:cxn ang="0">
                    <a:pos x="136" y="53"/>
                  </a:cxn>
                  <a:cxn ang="0">
                    <a:pos x="136" y="174"/>
                  </a:cxn>
                  <a:cxn ang="0">
                    <a:pos x="171" y="197"/>
                  </a:cxn>
                  <a:cxn ang="0">
                    <a:pos x="203" y="137"/>
                  </a:cxn>
                  <a:cxn ang="0">
                    <a:pos x="209" y="116"/>
                  </a:cxn>
                  <a:cxn ang="0">
                    <a:pos x="233" y="93"/>
                  </a:cxn>
                  <a:cxn ang="0">
                    <a:pos x="262" y="86"/>
                  </a:cxn>
                  <a:cxn ang="0">
                    <a:pos x="284" y="139"/>
                  </a:cxn>
                  <a:cxn ang="0">
                    <a:pos x="329" y="185"/>
                  </a:cxn>
                  <a:cxn ang="0">
                    <a:pos x="328" y="230"/>
                  </a:cxn>
                  <a:cxn ang="0">
                    <a:pos x="336" y="253"/>
                  </a:cxn>
                  <a:cxn ang="0">
                    <a:pos x="356" y="291"/>
                  </a:cxn>
                  <a:cxn ang="0">
                    <a:pos x="349" y="306"/>
                  </a:cxn>
                  <a:cxn ang="0">
                    <a:pos x="363" y="359"/>
                  </a:cxn>
                  <a:cxn ang="0">
                    <a:pos x="370" y="389"/>
                  </a:cxn>
                  <a:cxn ang="0">
                    <a:pos x="383" y="434"/>
                  </a:cxn>
                  <a:cxn ang="0">
                    <a:pos x="428" y="427"/>
                  </a:cxn>
                  <a:cxn ang="0">
                    <a:pos x="436" y="450"/>
                  </a:cxn>
                  <a:cxn ang="0">
                    <a:pos x="451" y="458"/>
                  </a:cxn>
                  <a:cxn ang="0">
                    <a:pos x="458" y="488"/>
                  </a:cxn>
                  <a:cxn ang="0">
                    <a:pos x="442" y="518"/>
                  </a:cxn>
                  <a:cxn ang="0">
                    <a:pos x="472" y="571"/>
                  </a:cxn>
                  <a:cxn ang="0">
                    <a:pos x="434" y="607"/>
                  </a:cxn>
                  <a:cxn ang="0">
                    <a:pos x="398" y="593"/>
                  </a:cxn>
                  <a:cxn ang="0">
                    <a:pos x="381" y="607"/>
                  </a:cxn>
                  <a:cxn ang="0">
                    <a:pos x="351" y="614"/>
                  </a:cxn>
                  <a:cxn ang="0">
                    <a:pos x="317" y="599"/>
                  </a:cxn>
                  <a:cxn ang="0">
                    <a:pos x="313" y="832"/>
                  </a:cxn>
                  <a:cxn ang="0">
                    <a:pos x="310" y="788"/>
                  </a:cxn>
                  <a:cxn ang="0">
                    <a:pos x="300" y="727"/>
                  </a:cxn>
                </a:cxnLst>
                <a:rect l="0" t="0" r="r" b="b"/>
                <a:pathLst>
                  <a:path w="539" h="832">
                    <a:moveTo>
                      <a:pt x="300" y="727"/>
                    </a:moveTo>
                    <a:lnTo>
                      <a:pt x="294" y="606"/>
                    </a:lnTo>
                    <a:lnTo>
                      <a:pt x="265" y="515"/>
                    </a:lnTo>
                    <a:lnTo>
                      <a:pt x="266" y="470"/>
                    </a:lnTo>
                    <a:lnTo>
                      <a:pt x="228" y="469"/>
                    </a:lnTo>
                    <a:lnTo>
                      <a:pt x="213" y="530"/>
                    </a:lnTo>
                    <a:lnTo>
                      <a:pt x="206" y="469"/>
                    </a:lnTo>
                    <a:lnTo>
                      <a:pt x="168" y="476"/>
                    </a:lnTo>
                    <a:lnTo>
                      <a:pt x="160" y="537"/>
                    </a:lnTo>
                    <a:lnTo>
                      <a:pt x="153" y="491"/>
                    </a:lnTo>
                    <a:lnTo>
                      <a:pt x="122" y="581"/>
                    </a:lnTo>
                    <a:lnTo>
                      <a:pt x="115" y="536"/>
                    </a:lnTo>
                    <a:lnTo>
                      <a:pt x="84" y="581"/>
                    </a:lnTo>
                    <a:lnTo>
                      <a:pt x="85" y="512"/>
                    </a:lnTo>
                    <a:lnTo>
                      <a:pt x="47" y="528"/>
                    </a:lnTo>
                    <a:lnTo>
                      <a:pt x="78" y="490"/>
                    </a:lnTo>
                    <a:lnTo>
                      <a:pt x="41" y="445"/>
                    </a:lnTo>
                    <a:lnTo>
                      <a:pt x="108" y="476"/>
                    </a:lnTo>
                    <a:lnTo>
                      <a:pt x="87" y="414"/>
                    </a:lnTo>
                    <a:lnTo>
                      <a:pt x="131" y="438"/>
                    </a:lnTo>
                    <a:lnTo>
                      <a:pt x="117" y="362"/>
                    </a:lnTo>
                    <a:lnTo>
                      <a:pt x="161" y="408"/>
                    </a:lnTo>
                    <a:lnTo>
                      <a:pt x="214" y="424"/>
                    </a:lnTo>
                    <a:lnTo>
                      <a:pt x="222" y="386"/>
                    </a:lnTo>
                    <a:lnTo>
                      <a:pt x="222" y="341"/>
                    </a:lnTo>
                    <a:lnTo>
                      <a:pt x="162" y="348"/>
                    </a:lnTo>
                    <a:lnTo>
                      <a:pt x="112" y="295"/>
                    </a:lnTo>
                    <a:lnTo>
                      <a:pt x="155" y="325"/>
                    </a:lnTo>
                    <a:lnTo>
                      <a:pt x="155" y="287"/>
                    </a:lnTo>
                    <a:lnTo>
                      <a:pt x="104" y="242"/>
                    </a:lnTo>
                    <a:lnTo>
                      <a:pt x="155" y="257"/>
                    </a:lnTo>
                    <a:lnTo>
                      <a:pt x="135" y="204"/>
                    </a:lnTo>
                    <a:lnTo>
                      <a:pt x="67" y="204"/>
                    </a:lnTo>
                    <a:lnTo>
                      <a:pt x="136" y="182"/>
                    </a:lnTo>
                    <a:lnTo>
                      <a:pt x="75" y="143"/>
                    </a:lnTo>
                    <a:lnTo>
                      <a:pt x="15" y="143"/>
                    </a:lnTo>
                    <a:lnTo>
                      <a:pt x="68" y="128"/>
                    </a:lnTo>
                    <a:lnTo>
                      <a:pt x="0" y="120"/>
                    </a:lnTo>
                    <a:lnTo>
                      <a:pt x="60" y="98"/>
                    </a:lnTo>
                    <a:lnTo>
                      <a:pt x="23" y="60"/>
                    </a:lnTo>
                    <a:lnTo>
                      <a:pt x="1" y="14"/>
                    </a:lnTo>
                    <a:lnTo>
                      <a:pt x="38" y="45"/>
                    </a:lnTo>
                    <a:lnTo>
                      <a:pt x="69" y="0"/>
                    </a:lnTo>
                    <a:lnTo>
                      <a:pt x="98" y="53"/>
                    </a:lnTo>
                    <a:lnTo>
                      <a:pt x="105" y="106"/>
                    </a:lnTo>
                    <a:lnTo>
                      <a:pt x="136" y="53"/>
                    </a:lnTo>
                    <a:lnTo>
                      <a:pt x="136" y="121"/>
                    </a:lnTo>
                    <a:lnTo>
                      <a:pt x="136" y="174"/>
                    </a:lnTo>
                    <a:lnTo>
                      <a:pt x="180" y="129"/>
                    </a:lnTo>
                    <a:lnTo>
                      <a:pt x="171" y="197"/>
                    </a:lnTo>
                    <a:lnTo>
                      <a:pt x="209" y="190"/>
                    </a:lnTo>
                    <a:lnTo>
                      <a:pt x="203" y="137"/>
                    </a:lnTo>
                    <a:lnTo>
                      <a:pt x="151" y="61"/>
                    </a:lnTo>
                    <a:lnTo>
                      <a:pt x="209" y="116"/>
                    </a:lnTo>
                    <a:lnTo>
                      <a:pt x="173" y="61"/>
                    </a:lnTo>
                    <a:lnTo>
                      <a:pt x="233" y="93"/>
                    </a:lnTo>
                    <a:lnTo>
                      <a:pt x="234" y="18"/>
                    </a:lnTo>
                    <a:lnTo>
                      <a:pt x="262" y="86"/>
                    </a:lnTo>
                    <a:lnTo>
                      <a:pt x="323" y="64"/>
                    </a:lnTo>
                    <a:lnTo>
                      <a:pt x="284" y="139"/>
                    </a:lnTo>
                    <a:lnTo>
                      <a:pt x="261" y="228"/>
                    </a:lnTo>
                    <a:lnTo>
                      <a:pt x="329" y="185"/>
                    </a:lnTo>
                    <a:lnTo>
                      <a:pt x="379" y="178"/>
                    </a:lnTo>
                    <a:lnTo>
                      <a:pt x="328" y="230"/>
                    </a:lnTo>
                    <a:lnTo>
                      <a:pt x="387" y="215"/>
                    </a:lnTo>
                    <a:lnTo>
                      <a:pt x="336" y="253"/>
                    </a:lnTo>
                    <a:lnTo>
                      <a:pt x="401" y="253"/>
                    </a:lnTo>
                    <a:lnTo>
                      <a:pt x="356" y="291"/>
                    </a:lnTo>
                    <a:lnTo>
                      <a:pt x="446" y="299"/>
                    </a:lnTo>
                    <a:lnTo>
                      <a:pt x="349" y="306"/>
                    </a:lnTo>
                    <a:lnTo>
                      <a:pt x="319" y="381"/>
                    </a:lnTo>
                    <a:lnTo>
                      <a:pt x="363" y="359"/>
                    </a:lnTo>
                    <a:lnTo>
                      <a:pt x="399" y="336"/>
                    </a:lnTo>
                    <a:lnTo>
                      <a:pt x="370" y="389"/>
                    </a:lnTo>
                    <a:lnTo>
                      <a:pt x="341" y="472"/>
                    </a:lnTo>
                    <a:lnTo>
                      <a:pt x="383" y="434"/>
                    </a:lnTo>
                    <a:lnTo>
                      <a:pt x="429" y="374"/>
                    </a:lnTo>
                    <a:lnTo>
                      <a:pt x="428" y="427"/>
                    </a:lnTo>
                    <a:lnTo>
                      <a:pt x="452" y="366"/>
                    </a:lnTo>
                    <a:lnTo>
                      <a:pt x="436" y="450"/>
                    </a:lnTo>
                    <a:lnTo>
                      <a:pt x="481" y="413"/>
                    </a:lnTo>
                    <a:lnTo>
                      <a:pt x="451" y="458"/>
                    </a:lnTo>
                    <a:lnTo>
                      <a:pt x="511" y="436"/>
                    </a:lnTo>
                    <a:lnTo>
                      <a:pt x="458" y="488"/>
                    </a:lnTo>
                    <a:lnTo>
                      <a:pt x="510" y="488"/>
                    </a:lnTo>
                    <a:lnTo>
                      <a:pt x="442" y="518"/>
                    </a:lnTo>
                    <a:lnTo>
                      <a:pt x="539" y="587"/>
                    </a:lnTo>
                    <a:lnTo>
                      <a:pt x="472" y="571"/>
                    </a:lnTo>
                    <a:lnTo>
                      <a:pt x="524" y="624"/>
                    </a:lnTo>
                    <a:lnTo>
                      <a:pt x="434" y="607"/>
                    </a:lnTo>
                    <a:lnTo>
                      <a:pt x="398" y="525"/>
                    </a:lnTo>
                    <a:lnTo>
                      <a:pt x="398" y="593"/>
                    </a:lnTo>
                    <a:lnTo>
                      <a:pt x="441" y="684"/>
                    </a:lnTo>
                    <a:lnTo>
                      <a:pt x="381" y="607"/>
                    </a:lnTo>
                    <a:lnTo>
                      <a:pt x="352" y="561"/>
                    </a:lnTo>
                    <a:lnTo>
                      <a:pt x="351" y="614"/>
                    </a:lnTo>
                    <a:lnTo>
                      <a:pt x="365" y="712"/>
                    </a:lnTo>
                    <a:lnTo>
                      <a:pt x="317" y="599"/>
                    </a:lnTo>
                    <a:lnTo>
                      <a:pt x="357" y="788"/>
                    </a:lnTo>
                    <a:lnTo>
                      <a:pt x="313" y="832"/>
                    </a:lnTo>
                    <a:lnTo>
                      <a:pt x="312" y="818"/>
                    </a:lnTo>
                    <a:lnTo>
                      <a:pt x="310" y="788"/>
                    </a:lnTo>
                    <a:lnTo>
                      <a:pt x="305" y="753"/>
                    </a:lnTo>
                    <a:lnTo>
                      <a:pt x="300" y="727"/>
                    </a:lnTo>
                    <a:close/>
                  </a:path>
                </a:pathLst>
              </a:custGeom>
              <a:solidFill>
                <a:srgbClr val="005B2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76" name="Freeform 30"/>
              <p:cNvSpPr>
                <a:spLocks/>
              </p:cNvSpPr>
              <p:nvPr/>
            </p:nvSpPr>
            <p:spPr bwMode="auto">
              <a:xfrm>
                <a:off x="841376" y="2611438"/>
                <a:ext cx="431800" cy="660400"/>
              </a:xfrm>
              <a:custGeom>
                <a:avLst/>
                <a:gdLst/>
                <a:ahLst/>
                <a:cxnLst>
                  <a:cxn ang="0">
                    <a:pos x="295" y="606"/>
                  </a:cxn>
                  <a:cxn ang="0">
                    <a:pos x="266" y="470"/>
                  </a:cxn>
                  <a:cxn ang="0">
                    <a:pos x="213" y="530"/>
                  </a:cxn>
                  <a:cxn ang="0">
                    <a:pos x="168" y="476"/>
                  </a:cxn>
                  <a:cxn ang="0">
                    <a:pos x="153" y="491"/>
                  </a:cxn>
                  <a:cxn ang="0">
                    <a:pos x="115" y="535"/>
                  </a:cxn>
                  <a:cxn ang="0">
                    <a:pos x="85" y="512"/>
                  </a:cxn>
                  <a:cxn ang="0">
                    <a:pos x="78" y="489"/>
                  </a:cxn>
                  <a:cxn ang="0">
                    <a:pos x="108" y="476"/>
                  </a:cxn>
                  <a:cxn ang="0">
                    <a:pos x="131" y="438"/>
                  </a:cxn>
                  <a:cxn ang="0">
                    <a:pos x="163" y="406"/>
                  </a:cxn>
                  <a:cxn ang="0">
                    <a:pos x="222" y="386"/>
                  </a:cxn>
                  <a:cxn ang="0">
                    <a:pos x="163" y="348"/>
                  </a:cxn>
                  <a:cxn ang="0">
                    <a:pos x="156" y="325"/>
                  </a:cxn>
                  <a:cxn ang="0">
                    <a:pos x="104" y="242"/>
                  </a:cxn>
                  <a:cxn ang="0">
                    <a:pos x="135" y="204"/>
                  </a:cxn>
                  <a:cxn ang="0">
                    <a:pos x="135" y="182"/>
                  </a:cxn>
                  <a:cxn ang="0">
                    <a:pos x="15" y="143"/>
                  </a:cxn>
                  <a:cxn ang="0">
                    <a:pos x="0" y="118"/>
                  </a:cxn>
                  <a:cxn ang="0">
                    <a:pos x="24" y="60"/>
                  </a:cxn>
                  <a:cxn ang="0">
                    <a:pos x="40" y="45"/>
                  </a:cxn>
                  <a:cxn ang="0">
                    <a:pos x="99" y="53"/>
                  </a:cxn>
                  <a:cxn ang="0">
                    <a:pos x="136" y="53"/>
                  </a:cxn>
                  <a:cxn ang="0">
                    <a:pos x="135" y="174"/>
                  </a:cxn>
                  <a:cxn ang="0">
                    <a:pos x="172" y="197"/>
                  </a:cxn>
                  <a:cxn ang="0">
                    <a:pos x="203" y="137"/>
                  </a:cxn>
                  <a:cxn ang="0">
                    <a:pos x="211" y="115"/>
                  </a:cxn>
                  <a:cxn ang="0">
                    <a:pos x="233" y="92"/>
                  </a:cxn>
                  <a:cxn ang="0">
                    <a:pos x="264" y="85"/>
                  </a:cxn>
                  <a:cxn ang="0">
                    <a:pos x="286" y="138"/>
                  </a:cxn>
                  <a:cxn ang="0">
                    <a:pos x="330" y="184"/>
                  </a:cxn>
                  <a:cxn ang="0">
                    <a:pos x="330" y="229"/>
                  </a:cxn>
                  <a:cxn ang="0">
                    <a:pos x="336" y="252"/>
                  </a:cxn>
                  <a:cxn ang="0">
                    <a:pos x="358" y="290"/>
                  </a:cxn>
                  <a:cxn ang="0">
                    <a:pos x="351" y="305"/>
                  </a:cxn>
                  <a:cxn ang="0">
                    <a:pos x="365" y="358"/>
                  </a:cxn>
                  <a:cxn ang="0">
                    <a:pos x="372" y="388"/>
                  </a:cxn>
                  <a:cxn ang="0">
                    <a:pos x="387" y="433"/>
                  </a:cxn>
                  <a:cxn ang="0">
                    <a:pos x="432" y="426"/>
                  </a:cxn>
                  <a:cxn ang="0">
                    <a:pos x="439" y="449"/>
                  </a:cxn>
                  <a:cxn ang="0">
                    <a:pos x="454" y="457"/>
                  </a:cxn>
                  <a:cxn ang="0">
                    <a:pos x="461" y="487"/>
                  </a:cxn>
                  <a:cxn ang="0">
                    <a:pos x="446" y="517"/>
                  </a:cxn>
                  <a:cxn ang="0">
                    <a:pos x="475" y="570"/>
                  </a:cxn>
                  <a:cxn ang="0">
                    <a:pos x="437" y="607"/>
                  </a:cxn>
                  <a:cxn ang="0">
                    <a:pos x="400" y="592"/>
                  </a:cxn>
                  <a:cxn ang="0">
                    <a:pos x="385" y="607"/>
                  </a:cxn>
                  <a:cxn ang="0">
                    <a:pos x="355" y="614"/>
                  </a:cxn>
                  <a:cxn ang="0">
                    <a:pos x="317" y="599"/>
                  </a:cxn>
                  <a:cxn ang="0">
                    <a:pos x="315" y="833"/>
                  </a:cxn>
                  <a:cxn ang="0">
                    <a:pos x="310" y="788"/>
                  </a:cxn>
                  <a:cxn ang="0">
                    <a:pos x="301" y="727"/>
                  </a:cxn>
                </a:cxnLst>
                <a:rect l="0" t="0" r="r" b="b"/>
                <a:pathLst>
                  <a:path w="544" h="833">
                    <a:moveTo>
                      <a:pt x="301" y="727"/>
                    </a:moveTo>
                    <a:lnTo>
                      <a:pt x="295" y="606"/>
                    </a:lnTo>
                    <a:lnTo>
                      <a:pt x="266" y="515"/>
                    </a:lnTo>
                    <a:lnTo>
                      <a:pt x="266" y="470"/>
                    </a:lnTo>
                    <a:lnTo>
                      <a:pt x="228" y="469"/>
                    </a:lnTo>
                    <a:lnTo>
                      <a:pt x="213" y="530"/>
                    </a:lnTo>
                    <a:lnTo>
                      <a:pt x="207" y="469"/>
                    </a:lnTo>
                    <a:lnTo>
                      <a:pt x="168" y="476"/>
                    </a:lnTo>
                    <a:lnTo>
                      <a:pt x="160" y="537"/>
                    </a:lnTo>
                    <a:lnTo>
                      <a:pt x="153" y="491"/>
                    </a:lnTo>
                    <a:lnTo>
                      <a:pt x="122" y="580"/>
                    </a:lnTo>
                    <a:lnTo>
                      <a:pt x="115" y="535"/>
                    </a:lnTo>
                    <a:lnTo>
                      <a:pt x="85" y="580"/>
                    </a:lnTo>
                    <a:lnTo>
                      <a:pt x="85" y="512"/>
                    </a:lnTo>
                    <a:lnTo>
                      <a:pt x="49" y="527"/>
                    </a:lnTo>
                    <a:lnTo>
                      <a:pt x="78" y="489"/>
                    </a:lnTo>
                    <a:lnTo>
                      <a:pt x="42" y="444"/>
                    </a:lnTo>
                    <a:lnTo>
                      <a:pt x="108" y="476"/>
                    </a:lnTo>
                    <a:lnTo>
                      <a:pt x="88" y="414"/>
                    </a:lnTo>
                    <a:lnTo>
                      <a:pt x="131" y="438"/>
                    </a:lnTo>
                    <a:lnTo>
                      <a:pt x="118" y="361"/>
                    </a:lnTo>
                    <a:lnTo>
                      <a:pt x="163" y="406"/>
                    </a:lnTo>
                    <a:lnTo>
                      <a:pt x="214" y="424"/>
                    </a:lnTo>
                    <a:lnTo>
                      <a:pt x="222" y="386"/>
                    </a:lnTo>
                    <a:lnTo>
                      <a:pt x="222" y="341"/>
                    </a:lnTo>
                    <a:lnTo>
                      <a:pt x="163" y="348"/>
                    </a:lnTo>
                    <a:lnTo>
                      <a:pt x="112" y="295"/>
                    </a:lnTo>
                    <a:lnTo>
                      <a:pt x="156" y="325"/>
                    </a:lnTo>
                    <a:lnTo>
                      <a:pt x="156" y="288"/>
                    </a:lnTo>
                    <a:lnTo>
                      <a:pt x="104" y="242"/>
                    </a:lnTo>
                    <a:lnTo>
                      <a:pt x="157" y="257"/>
                    </a:lnTo>
                    <a:lnTo>
                      <a:pt x="135" y="204"/>
                    </a:lnTo>
                    <a:lnTo>
                      <a:pt x="67" y="204"/>
                    </a:lnTo>
                    <a:lnTo>
                      <a:pt x="135" y="182"/>
                    </a:lnTo>
                    <a:lnTo>
                      <a:pt x="75" y="143"/>
                    </a:lnTo>
                    <a:lnTo>
                      <a:pt x="15" y="143"/>
                    </a:lnTo>
                    <a:lnTo>
                      <a:pt x="68" y="128"/>
                    </a:lnTo>
                    <a:lnTo>
                      <a:pt x="0" y="118"/>
                    </a:lnTo>
                    <a:lnTo>
                      <a:pt x="61" y="98"/>
                    </a:lnTo>
                    <a:lnTo>
                      <a:pt x="24" y="60"/>
                    </a:lnTo>
                    <a:lnTo>
                      <a:pt x="2" y="14"/>
                    </a:lnTo>
                    <a:lnTo>
                      <a:pt x="40" y="45"/>
                    </a:lnTo>
                    <a:lnTo>
                      <a:pt x="69" y="0"/>
                    </a:lnTo>
                    <a:lnTo>
                      <a:pt x="99" y="53"/>
                    </a:lnTo>
                    <a:lnTo>
                      <a:pt x="106" y="106"/>
                    </a:lnTo>
                    <a:lnTo>
                      <a:pt x="136" y="53"/>
                    </a:lnTo>
                    <a:lnTo>
                      <a:pt x="136" y="120"/>
                    </a:lnTo>
                    <a:lnTo>
                      <a:pt x="135" y="174"/>
                    </a:lnTo>
                    <a:lnTo>
                      <a:pt x="181" y="129"/>
                    </a:lnTo>
                    <a:lnTo>
                      <a:pt x="172" y="197"/>
                    </a:lnTo>
                    <a:lnTo>
                      <a:pt x="210" y="190"/>
                    </a:lnTo>
                    <a:lnTo>
                      <a:pt x="203" y="137"/>
                    </a:lnTo>
                    <a:lnTo>
                      <a:pt x="151" y="61"/>
                    </a:lnTo>
                    <a:lnTo>
                      <a:pt x="211" y="115"/>
                    </a:lnTo>
                    <a:lnTo>
                      <a:pt x="174" y="61"/>
                    </a:lnTo>
                    <a:lnTo>
                      <a:pt x="233" y="92"/>
                    </a:lnTo>
                    <a:lnTo>
                      <a:pt x="234" y="17"/>
                    </a:lnTo>
                    <a:lnTo>
                      <a:pt x="264" y="85"/>
                    </a:lnTo>
                    <a:lnTo>
                      <a:pt x="324" y="63"/>
                    </a:lnTo>
                    <a:lnTo>
                      <a:pt x="286" y="138"/>
                    </a:lnTo>
                    <a:lnTo>
                      <a:pt x="262" y="228"/>
                    </a:lnTo>
                    <a:lnTo>
                      <a:pt x="330" y="184"/>
                    </a:lnTo>
                    <a:lnTo>
                      <a:pt x="383" y="177"/>
                    </a:lnTo>
                    <a:lnTo>
                      <a:pt x="330" y="229"/>
                    </a:lnTo>
                    <a:lnTo>
                      <a:pt x="389" y="214"/>
                    </a:lnTo>
                    <a:lnTo>
                      <a:pt x="336" y="252"/>
                    </a:lnTo>
                    <a:lnTo>
                      <a:pt x="403" y="252"/>
                    </a:lnTo>
                    <a:lnTo>
                      <a:pt x="358" y="290"/>
                    </a:lnTo>
                    <a:lnTo>
                      <a:pt x="448" y="298"/>
                    </a:lnTo>
                    <a:lnTo>
                      <a:pt x="351" y="305"/>
                    </a:lnTo>
                    <a:lnTo>
                      <a:pt x="320" y="380"/>
                    </a:lnTo>
                    <a:lnTo>
                      <a:pt x="365" y="358"/>
                    </a:lnTo>
                    <a:lnTo>
                      <a:pt x="403" y="335"/>
                    </a:lnTo>
                    <a:lnTo>
                      <a:pt x="372" y="388"/>
                    </a:lnTo>
                    <a:lnTo>
                      <a:pt x="341" y="471"/>
                    </a:lnTo>
                    <a:lnTo>
                      <a:pt x="387" y="433"/>
                    </a:lnTo>
                    <a:lnTo>
                      <a:pt x="432" y="373"/>
                    </a:lnTo>
                    <a:lnTo>
                      <a:pt x="432" y="426"/>
                    </a:lnTo>
                    <a:lnTo>
                      <a:pt x="455" y="366"/>
                    </a:lnTo>
                    <a:lnTo>
                      <a:pt x="439" y="449"/>
                    </a:lnTo>
                    <a:lnTo>
                      <a:pt x="484" y="411"/>
                    </a:lnTo>
                    <a:lnTo>
                      <a:pt x="454" y="457"/>
                    </a:lnTo>
                    <a:lnTo>
                      <a:pt x="514" y="435"/>
                    </a:lnTo>
                    <a:lnTo>
                      <a:pt x="461" y="487"/>
                    </a:lnTo>
                    <a:lnTo>
                      <a:pt x="514" y="488"/>
                    </a:lnTo>
                    <a:lnTo>
                      <a:pt x="446" y="517"/>
                    </a:lnTo>
                    <a:lnTo>
                      <a:pt x="544" y="586"/>
                    </a:lnTo>
                    <a:lnTo>
                      <a:pt x="475" y="570"/>
                    </a:lnTo>
                    <a:lnTo>
                      <a:pt x="526" y="623"/>
                    </a:lnTo>
                    <a:lnTo>
                      <a:pt x="437" y="607"/>
                    </a:lnTo>
                    <a:lnTo>
                      <a:pt x="401" y="524"/>
                    </a:lnTo>
                    <a:lnTo>
                      <a:pt x="400" y="592"/>
                    </a:lnTo>
                    <a:lnTo>
                      <a:pt x="444" y="683"/>
                    </a:lnTo>
                    <a:lnTo>
                      <a:pt x="385" y="607"/>
                    </a:lnTo>
                    <a:lnTo>
                      <a:pt x="355" y="561"/>
                    </a:lnTo>
                    <a:lnTo>
                      <a:pt x="355" y="614"/>
                    </a:lnTo>
                    <a:lnTo>
                      <a:pt x="369" y="712"/>
                    </a:lnTo>
                    <a:lnTo>
                      <a:pt x="317" y="599"/>
                    </a:lnTo>
                    <a:lnTo>
                      <a:pt x="359" y="788"/>
                    </a:lnTo>
                    <a:lnTo>
                      <a:pt x="315" y="833"/>
                    </a:lnTo>
                    <a:lnTo>
                      <a:pt x="313" y="819"/>
                    </a:lnTo>
                    <a:lnTo>
                      <a:pt x="310" y="788"/>
                    </a:lnTo>
                    <a:lnTo>
                      <a:pt x="305" y="752"/>
                    </a:lnTo>
                    <a:lnTo>
                      <a:pt x="301" y="727"/>
                    </a:lnTo>
                    <a:close/>
                  </a:path>
                </a:pathLst>
              </a:custGeom>
              <a:solidFill>
                <a:srgbClr val="0047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77" name="Freeform 31"/>
              <p:cNvSpPr>
                <a:spLocks/>
              </p:cNvSpPr>
              <p:nvPr/>
            </p:nvSpPr>
            <p:spPr bwMode="auto">
              <a:xfrm>
                <a:off x="1239838" y="2562225"/>
                <a:ext cx="315913" cy="695325"/>
              </a:xfrm>
              <a:custGeom>
                <a:avLst/>
                <a:gdLst/>
                <a:ahLst/>
                <a:cxnLst>
                  <a:cxn ang="0">
                    <a:pos x="164" y="660"/>
                  </a:cxn>
                  <a:cxn ang="0">
                    <a:pos x="190" y="524"/>
                  </a:cxn>
                  <a:cxn ang="0">
                    <a:pos x="127" y="557"/>
                  </a:cxn>
                  <a:cxn ang="0">
                    <a:pos x="111" y="490"/>
                  </a:cxn>
                  <a:cxn ang="0">
                    <a:pos x="96" y="497"/>
                  </a:cxn>
                  <a:cxn ang="0">
                    <a:pos x="50" y="523"/>
                  </a:cxn>
                  <a:cxn ang="0">
                    <a:pos x="35" y="489"/>
                  </a:cxn>
                  <a:cxn ang="0">
                    <a:pos x="37" y="466"/>
                  </a:cxn>
                  <a:cxn ang="0">
                    <a:pos x="66" y="465"/>
                  </a:cxn>
                  <a:cxn ang="0">
                    <a:pos x="98" y="440"/>
                  </a:cxn>
                  <a:cxn ang="0">
                    <a:pos x="130" y="423"/>
                  </a:cxn>
                  <a:cxn ang="0">
                    <a:pos x="186" y="429"/>
                  </a:cxn>
                  <a:cxn ang="0">
                    <a:pos x="152" y="370"/>
                  </a:cxn>
                  <a:cxn ang="0">
                    <a:pos x="155" y="346"/>
                  </a:cxn>
                  <a:cxn ang="0">
                    <a:pos x="143" y="250"/>
                  </a:cxn>
                  <a:cxn ang="0">
                    <a:pos x="181" y="226"/>
                  </a:cxn>
                  <a:cxn ang="0">
                    <a:pos x="189" y="207"/>
                  </a:cxn>
                  <a:cxn ang="0">
                    <a:pos x="111" y="123"/>
                  </a:cxn>
                  <a:cxn ang="0">
                    <a:pos x="107" y="96"/>
                  </a:cxn>
                  <a:cxn ang="0">
                    <a:pos x="145" y="50"/>
                  </a:cxn>
                  <a:cxn ang="0">
                    <a:pos x="163" y="43"/>
                  </a:cxn>
                  <a:cxn ang="0">
                    <a:pos x="208" y="76"/>
                  </a:cxn>
                  <a:cxn ang="0">
                    <a:pos x="236" y="91"/>
                  </a:cxn>
                  <a:cxn ang="0">
                    <a:pos x="191" y="200"/>
                  </a:cxn>
                  <a:cxn ang="0">
                    <a:pos x="213" y="237"/>
                  </a:cxn>
                  <a:cxn ang="0">
                    <a:pos x="258" y="194"/>
                  </a:cxn>
                  <a:cxn ang="0">
                    <a:pos x="273" y="177"/>
                  </a:cxn>
                  <a:cxn ang="0">
                    <a:pos x="299" y="165"/>
                  </a:cxn>
                  <a:cxn ang="0">
                    <a:pos x="325" y="171"/>
                  </a:cxn>
                  <a:cxn ang="0">
                    <a:pos x="324" y="229"/>
                  </a:cxn>
                  <a:cxn ang="0">
                    <a:pos x="342" y="289"/>
                  </a:cxn>
                  <a:cxn ang="0">
                    <a:pos x="325" y="329"/>
                  </a:cxn>
                  <a:cxn ang="0">
                    <a:pos x="323" y="353"/>
                  </a:cxn>
                  <a:cxn ang="0">
                    <a:pos x="328" y="397"/>
                  </a:cxn>
                  <a:cxn ang="0">
                    <a:pos x="316" y="409"/>
                  </a:cxn>
                  <a:cxn ang="0">
                    <a:pos x="308" y="463"/>
                  </a:cxn>
                  <a:cxn ang="0">
                    <a:pos x="304" y="493"/>
                  </a:cxn>
                  <a:cxn ang="0">
                    <a:pos x="299" y="540"/>
                  </a:cxn>
                  <a:cxn ang="0">
                    <a:pos x="337" y="553"/>
                  </a:cxn>
                  <a:cxn ang="0">
                    <a:pos x="334" y="576"/>
                  </a:cxn>
                  <a:cxn ang="0">
                    <a:pos x="342" y="589"/>
                  </a:cxn>
                  <a:cxn ang="0">
                    <a:pos x="338" y="619"/>
                  </a:cxn>
                  <a:cxn ang="0">
                    <a:pos x="315" y="640"/>
                  </a:cxn>
                  <a:cxn ang="0">
                    <a:pos x="319" y="701"/>
                  </a:cxn>
                  <a:cxn ang="0">
                    <a:pos x="275" y="720"/>
                  </a:cxn>
                  <a:cxn ang="0">
                    <a:pos x="252" y="690"/>
                  </a:cxn>
                  <a:cxn ang="0">
                    <a:pos x="235" y="698"/>
                  </a:cxn>
                  <a:cxn ang="0">
                    <a:pos x="209" y="692"/>
                  </a:cxn>
                  <a:cxn ang="0">
                    <a:pos x="185" y="662"/>
                  </a:cxn>
                  <a:cxn ang="0">
                    <a:pos x="102" y="875"/>
                  </a:cxn>
                  <a:cxn ang="0">
                    <a:pos x="113" y="832"/>
                  </a:cxn>
                  <a:cxn ang="0">
                    <a:pos x="126" y="773"/>
                  </a:cxn>
                </a:cxnLst>
                <a:rect l="0" t="0" r="r" b="b"/>
                <a:pathLst>
                  <a:path w="399" h="875">
                    <a:moveTo>
                      <a:pt x="126" y="773"/>
                    </a:moveTo>
                    <a:lnTo>
                      <a:pt x="164" y="660"/>
                    </a:lnTo>
                    <a:lnTo>
                      <a:pt x="174" y="565"/>
                    </a:lnTo>
                    <a:lnTo>
                      <a:pt x="190" y="524"/>
                    </a:lnTo>
                    <a:lnTo>
                      <a:pt x="160" y="509"/>
                    </a:lnTo>
                    <a:lnTo>
                      <a:pt x="127" y="557"/>
                    </a:lnTo>
                    <a:lnTo>
                      <a:pt x="143" y="498"/>
                    </a:lnTo>
                    <a:lnTo>
                      <a:pt x="111" y="490"/>
                    </a:lnTo>
                    <a:lnTo>
                      <a:pt x="85" y="541"/>
                    </a:lnTo>
                    <a:lnTo>
                      <a:pt x="96" y="497"/>
                    </a:lnTo>
                    <a:lnTo>
                      <a:pt x="41" y="567"/>
                    </a:lnTo>
                    <a:lnTo>
                      <a:pt x="50" y="523"/>
                    </a:lnTo>
                    <a:lnTo>
                      <a:pt x="11" y="551"/>
                    </a:lnTo>
                    <a:lnTo>
                      <a:pt x="35" y="489"/>
                    </a:lnTo>
                    <a:lnTo>
                      <a:pt x="0" y="488"/>
                    </a:lnTo>
                    <a:lnTo>
                      <a:pt x="37" y="466"/>
                    </a:lnTo>
                    <a:lnTo>
                      <a:pt x="24" y="410"/>
                    </a:lnTo>
                    <a:lnTo>
                      <a:pt x="66" y="465"/>
                    </a:lnTo>
                    <a:lnTo>
                      <a:pt x="71" y="400"/>
                    </a:lnTo>
                    <a:lnTo>
                      <a:pt x="98" y="440"/>
                    </a:lnTo>
                    <a:lnTo>
                      <a:pt x="111" y="365"/>
                    </a:lnTo>
                    <a:lnTo>
                      <a:pt x="130" y="423"/>
                    </a:lnTo>
                    <a:lnTo>
                      <a:pt x="166" y="460"/>
                    </a:lnTo>
                    <a:lnTo>
                      <a:pt x="186" y="429"/>
                    </a:lnTo>
                    <a:lnTo>
                      <a:pt x="202" y="389"/>
                    </a:lnTo>
                    <a:lnTo>
                      <a:pt x="152" y="370"/>
                    </a:lnTo>
                    <a:lnTo>
                      <a:pt x="130" y="300"/>
                    </a:lnTo>
                    <a:lnTo>
                      <a:pt x="155" y="346"/>
                    </a:lnTo>
                    <a:lnTo>
                      <a:pt x="168" y="313"/>
                    </a:lnTo>
                    <a:lnTo>
                      <a:pt x="143" y="250"/>
                    </a:lnTo>
                    <a:lnTo>
                      <a:pt x="179" y="285"/>
                    </a:lnTo>
                    <a:lnTo>
                      <a:pt x="181" y="226"/>
                    </a:lnTo>
                    <a:lnTo>
                      <a:pt x="128" y="200"/>
                    </a:lnTo>
                    <a:lnTo>
                      <a:pt x="189" y="207"/>
                    </a:lnTo>
                    <a:lnTo>
                      <a:pt x="156" y="148"/>
                    </a:lnTo>
                    <a:lnTo>
                      <a:pt x="111" y="123"/>
                    </a:lnTo>
                    <a:lnTo>
                      <a:pt x="156" y="131"/>
                    </a:lnTo>
                    <a:lnTo>
                      <a:pt x="107" y="96"/>
                    </a:lnTo>
                    <a:lnTo>
                      <a:pt x="160" y="101"/>
                    </a:lnTo>
                    <a:lnTo>
                      <a:pt x="145" y="50"/>
                    </a:lnTo>
                    <a:lnTo>
                      <a:pt x="144" y="0"/>
                    </a:lnTo>
                    <a:lnTo>
                      <a:pt x="163" y="43"/>
                    </a:lnTo>
                    <a:lnTo>
                      <a:pt x="203" y="15"/>
                    </a:lnTo>
                    <a:lnTo>
                      <a:pt x="208" y="76"/>
                    </a:lnTo>
                    <a:lnTo>
                      <a:pt x="194" y="126"/>
                    </a:lnTo>
                    <a:lnTo>
                      <a:pt x="236" y="91"/>
                    </a:lnTo>
                    <a:lnTo>
                      <a:pt x="211" y="153"/>
                    </a:lnTo>
                    <a:lnTo>
                      <a:pt x="191" y="200"/>
                    </a:lnTo>
                    <a:lnTo>
                      <a:pt x="243" y="178"/>
                    </a:lnTo>
                    <a:lnTo>
                      <a:pt x="213" y="237"/>
                    </a:lnTo>
                    <a:lnTo>
                      <a:pt x="246" y="246"/>
                    </a:lnTo>
                    <a:lnTo>
                      <a:pt x="258" y="194"/>
                    </a:lnTo>
                    <a:lnTo>
                      <a:pt x="246" y="104"/>
                    </a:lnTo>
                    <a:lnTo>
                      <a:pt x="273" y="177"/>
                    </a:lnTo>
                    <a:lnTo>
                      <a:pt x="263" y="114"/>
                    </a:lnTo>
                    <a:lnTo>
                      <a:pt x="299" y="165"/>
                    </a:lnTo>
                    <a:lnTo>
                      <a:pt x="327" y="97"/>
                    </a:lnTo>
                    <a:lnTo>
                      <a:pt x="325" y="171"/>
                    </a:lnTo>
                    <a:lnTo>
                      <a:pt x="380" y="176"/>
                    </a:lnTo>
                    <a:lnTo>
                      <a:pt x="324" y="229"/>
                    </a:lnTo>
                    <a:lnTo>
                      <a:pt x="272" y="301"/>
                    </a:lnTo>
                    <a:lnTo>
                      <a:pt x="342" y="289"/>
                    </a:lnTo>
                    <a:lnTo>
                      <a:pt x="386" y="304"/>
                    </a:lnTo>
                    <a:lnTo>
                      <a:pt x="325" y="329"/>
                    </a:lnTo>
                    <a:lnTo>
                      <a:pt x="378" y="342"/>
                    </a:lnTo>
                    <a:lnTo>
                      <a:pt x="323" y="353"/>
                    </a:lnTo>
                    <a:lnTo>
                      <a:pt x="376" y="382"/>
                    </a:lnTo>
                    <a:lnTo>
                      <a:pt x="328" y="397"/>
                    </a:lnTo>
                    <a:lnTo>
                      <a:pt x="395" y="442"/>
                    </a:lnTo>
                    <a:lnTo>
                      <a:pt x="316" y="409"/>
                    </a:lnTo>
                    <a:lnTo>
                      <a:pt x="264" y="464"/>
                    </a:lnTo>
                    <a:lnTo>
                      <a:pt x="308" y="463"/>
                    </a:lnTo>
                    <a:lnTo>
                      <a:pt x="346" y="457"/>
                    </a:lnTo>
                    <a:lnTo>
                      <a:pt x="304" y="493"/>
                    </a:lnTo>
                    <a:lnTo>
                      <a:pt x="249" y="556"/>
                    </a:lnTo>
                    <a:lnTo>
                      <a:pt x="299" y="540"/>
                    </a:lnTo>
                    <a:lnTo>
                      <a:pt x="355" y="504"/>
                    </a:lnTo>
                    <a:lnTo>
                      <a:pt x="337" y="553"/>
                    </a:lnTo>
                    <a:lnTo>
                      <a:pt x="376" y="506"/>
                    </a:lnTo>
                    <a:lnTo>
                      <a:pt x="334" y="576"/>
                    </a:lnTo>
                    <a:lnTo>
                      <a:pt x="383" y="561"/>
                    </a:lnTo>
                    <a:lnTo>
                      <a:pt x="342" y="589"/>
                    </a:lnTo>
                    <a:lnTo>
                      <a:pt x="399" y="594"/>
                    </a:lnTo>
                    <a:lnTo>
                      <a:pt x="338" y="619"/>
                    </a:lnTo>
                    <a:lnTo>
                      <a:pt x="379" y="641"/>
                    </a:lnTo>
                    <a:lnTo>
                      <a:pt x="315" y="640"/>
                    </a:lnTo>
                    <a:lnTo>
                      <a:pt x="366" y="743"/>
                    </a:lnTo>
                    <a:lnTo>
                      <a:pt x="319" y="701"/>
                    </a:lnTo>
                    <a:lnTo>
                      <a:pt x="341" y="771"/>
                    </a:lnTo>
                    <a:lnTo>
                      <a:pt x="275" y="720"/>
                    </a:lnTo>
                    <a:lnTo>
                      <a:pt x="277" y="629"/>
                    </a:lnTo>
                    <a:lnTo>
                      <a:pt x="252" y="690"/>
                    </a:lnTo>
                    <a:lnTo>
                      <a:pt x="255" y="791"/>
                    </a:lnTo>
                    <a:lnTo>
                      <a:pt x="235" y="698"/>
                    </a:lnTo>
                    <a:lnTo>
                      <a:pt x="228" y="644"/>
                    </a:lnTo>
                    <a:lnTo>
                      <a:pt x="209" y="692"/>
                    </a:lnTo>
                    <a:lnTo>
                      <a:pt x="185" y="788"/>
                    </a:lnTo>
                    <a:lnTo>
                      <a:pt x="185" y="662"/>
                    </a:lnTo>
                    <a:lnTo>
                      <a:pt x="151" y="852"/>
                    </a:lnTo>
                    <a:lnTo>
                      <a:pt x="102" y="875"/>
                    </a:lnTo>
                    <a:lnTo>
                      <a:pt x="105" y="862"/>
                    </a:lnTo>
                    <a:lnTo>
                      <a:pt x="113" y="832"/>
                    </a:lnTo>
                    <a:lnTo>
                      <a:pt x="121" y="798"/>
                    </a:lnTo>
                    <a:lnTo>
                      <a:pt x="126" y="773"/>
                    </a:lnTo>
                    <a:close/>
                  </a:path>
                </a:pathLst>
              </a:custGeom>
              <a:solidFill>
                <a:srgbClr val="0066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78" name="Freeform 32"/>
              <p:cNvSpPr>
                <a:spLocks/>
              </p:cNvSpPr>
              <p:nvPr/>
            </p:nvSpPr>
            <p:spPr bwMode="auto">
              <a:xfrm>
                <a:off x="1030288" y="2643188"/>
                <a:ext cx="317500" cy="693738"/>
              </a:xfrm>
              <a:custGeom>
                <a:avLst/>
                <a:gdLst/>
                <a:ahLst/>
                <a:cxnLst>
                  <a:cxn ang="0">
                    <a:pos x="167" y="659"/>
                  </a:cxn>
                  <a:cxn ang="0">
                    <a:pos x="192" y="523"/>
                  </a:cxn>
                  <a:cxn ang="0">
                    <a:pos x="129" y="556"/>
                  </a:cxn>
                  <a:cxn ang="0">
                    <a:pos x="114" y="490"/>
                  </a:cxn>
                  <a:cxn ang="0">
                    <a:pos x="95" y="497"/>
                  </a:cxn>
                  <a:cxn ang="0">
                    <a:pos x="50" y="522"/>
                  </a:cxn>
                  <a:cxn ang="0">
                    <a:pos x="34" y="489"/>
                  </a:cxn>
                  <a:cxn ang="0">
                    <a:pos x="36" y="465"/>
                  </a:cxn>
                  <a:cxn ang="0">
                    <a:pos x="66" y="464"/>
                  </a:cxn>
                  <a:cxn ang="0">
                    <a:pos x="97" y="439"/>
                  </a:cxn>
                  <a:cxn ang="0">
                    <a:pos x="132" y="425"/>
                  </a:cxn>
                  <a:cxn ang="0">
                    <a:pos x="187" y="430"/>
                  </a:cxn>
                  <a:cxn ang="0">
                    <a:pos x="154" y="370"/>
                  </a:cxn>
                  <a:cxn ang="0">
                    <a:pos x="156" y="346"/>
                  </a:cxn>
                  <a:cxn ang="0">
                    <a:pos x="146" y="249"/>
                  </a:cxn>
                  <a:cxn ang="0">
                    <a:pos x="184" y="226"/>
                  </a:cxn>
                  <a:cxn ang="0">
                    <a:pos x="191" y="206"/>
                  </a:cxn>
                  <a:cxn ang="0">
                    <a:pos x="112" y="122"/>
                  </a:cxn>
                  <a:cxn ang="0">
                    <a:pos x="108" y="96"/>
                  </a:cxn>
                  <a:cxn ang="0">
                    <a:pos x="147" y="50"/>
                  </a:cxn>
                  <a:cxn ang="0">
                    <a:pos x="164" y="43"/>
                  </a:cxn>
                  <a:cxn ang="0">
                    <a:pos x="208" y="75"/>
                  </a:cxn>
                  <a:cxn ang="0">
                    <a:pos x="238" y="90"/>
                  </a:cxn>
                  <a:cxn ang="0">
                    <a:pos x="194" y="199"/>
                  </a:cxn>
                  <a:cxn ang="0">
                    <a:pos x="215" y="236"/>
                  </a:cxn>
                  <a:cxn ang="0">
                    <a:pos x="261" y="194"/>
                  </a:cxn>
                  <a:cxn ang="0">
                    <a:pos x="275" y="176"/>
                  </a:cxn>
                  <a:cxn ang="0">
                    <a:pos x="300" y="166"/>
                  </a:cxn>
                  <a:cxn ang="0">
                    <a:pos x="328" y="172"/>
                  </a:cxn>
                  <a:cxn ang="0">
                    <a:pos x="325" y="227"/>
                  </a:cxn>
                  <a:cxn ang="0">
                    <a:pos x="344" y="288"/>
                  </a:cxn>
                  <a:cxn ang="0">
                    <a:pos x="328" y="330"/>
                  </a:cxn>
                  <a:cxn ang="0">
                    <a:pos x="325" y="354"/>
                  </a:cxn>
                  <a:cxn ang="0">
                    <a:pos x="329" y="396"/>
                  </a:cxn>
                  <a:cxn ang="0">
                    <a:pos x="317" y="408"/>
                  </a:cxn>
                  <a:cxn ang="0">
                    <a:pos x="310" y="462"/>
                  </a:cxn>
                  <a:cxn ang="0">
                    <a:pos x="305" y="492"/>
                  </a:cxn>
                  <a:cxn ang="0">
                    <a:pos x="300" y="539"/>
                  </a:cxn>
                  <a:cxn ang="0">
                    <a:pos x="338" y="552"/>
                  </a:cxn>
                  <a:cxn ang="0">
                    <a:pos x="336" y="575"/>
                  </a:cxn>
                  <a:cxn ang="0">
                    <a:pos x="345" y="589"/>
                  </a:cxn>
                  <a:cxn ang="0">
                    <a:pos x="339" y="619"/>
                  </a:cxn>
                  <a:cxn ang="0">
                    <a:pos x="316" y="639"/>
                  </a:cxn>
                  <a:cxn ang="0">
                    <a:pos x="321" y="700"/>
                  </a:cxn>
                  <a:cxn ang="0">
                    <a:pos x="278" y="719"/>
                  </a:cxn>
                  <a:cxn ang="0">
                    <a:pos x="254" y="689"/>
                  </a:cxn>
                  <a:cxn ang="0">
                    <a:pos x="237" y="697"/>
                  </a:cxn>
                  <a:cxn ang="0">
                    <a:pos x="210" y="691"/>
                  </a:cxn>
                  <a:cxn ang="0">
                    <a:pos x="186" y="661"/>
                  </a:cxn>
                  <a:cxn ang="0">
                    <a:pos x="101" y="874"/>
                  </a:cxn>
                  <a:cxn ang="0">
                    <a:pos x="114" y="832"/>
                  </a:cxn>
                  <a:cxn ang="0">
                    <a:pos x="127" y="772"/>
                  </a:cxn>
                </a:cxnLst>
                <a:rect l="0" t="0" r="r" b="b"/>
                <a:pathLst>
                  <a:path w="399" h="874">
                    <a:moveTo>
                      <a:pt x="127" y="772"/>
                    </a:moveTo>
                    <a:lnTo>
                      <a:pt x="167" y="659"/>
                    </a:lnTo>
                    <a:lnTo>
                      <a:pt x="176" y="565"/>
                    </a:lnTo>
                    <a:lnTo>
                      <a:pt x="192" y="523"/>
                    </a:lnTo>
                    <a:lnTo>
                      <a:pt x="163" y="508"/>
                    </a:lnTo>
                    <a:lnTo>
                      <a:pt x="129" y="556"/>
                    </a:lnTo>
                    <a:lnTo>
                      <a:pt x="145" y="498"/>
                    </a:lnTo>
                    <a:lnTo>
                      <a:pt x="114" y="490"/>
                    </a:lnTo>
                    <a:lnTo>
                      <a:pt x="85" y="542"/>
                    </a:lnTo>
                    <a:lnTo>
                      <a:pt x="95" y="497"/>
                    </a:lnTo>
                    <a:lnTo>
                      <a:pt x="40" y="567"/>
                    </a:lnTo>
                    <a:lnTo>
                      <a:pt x="50" y="522"/>
                    </a:lnTo>
                    <a:lnTo>
                      <a:pt x="10" y="551"/>
                    </a:lnTo>
                    <a:lnTo>
                      <a:pt x="34" y="489"/>
                    </a:lnTo>
                    <a:lnTo>
                      <a:pt x="0" y="487"/>
                    </a:lnTo>
                    <a:lnTo>
                      <a:pt x="36" y="465"/>
                    </a:lnTo>
                    <a:lnTo>
                      <a:pt x="24" y="409"/>
                    </a:lnTo>
                    <a:lnTo>
                      <a:pt x="66" y="464"/>
                    </a:lnTo>
                    <a:lnTo>
                      <a:pt x="70" y="400"/>
                    </a:lnTo>
                    <a:lnTo>
                      <a:pt x="97" y="439"/>
                    </a:lnTo>
                    <a:lnTo>
                      <a:pt x="114" y="364"/>
                    </a:lnTo>
                    <a:lnTo>
                      <a:pt x="132" y="425"/>
                    </a:lnTo>
                    <a:lnTo>
                      <a:pt x="168" y="461"/>
                    </a:lnTo>
                    <a:lnTo>
                      <a:pt x="187" y="430"/>
                    </a:lnTo>
                    <a:lnTo>
                      <a:pt x="203" y="388"/>
                    </a:lnTo>
                    <a:lnTo>
                      <a:pt x="154" y="370"/>
                    </a:lnTo>
                    <a:lnTo>
                      <a:pt x="132" y="300"/>
                    </a:lnTo>
                    <a:lnTo>
                      <a:pt x="156" y="346"/>
                    </a:lnTo>
                    <a:lnTo>
                      <a:pt x="170" y="312"/>
                    </a:lnTo>
                    <a:lnTo>
                      <a:pt x="146" y="249"/>
                    </a:lnTo>
                    <a:lnTo>
                      <a:pt x="182" y="285"/>
                    </a:lnTo>
                    <a:lnTo>
                      <a:pt x="184" y="226"/>
                    </a:lnTo>
                    <a:lnTo>
                      <a:pt x="130" y="199"/>
                    </a:lnTo>
                    <a:lnTo>
                      <a:pt x="191" y="206"/>
                    </a:lnTo>
                    <a:lnTo>
                      <a:pt x="157" y="148"/>
                    </a:lnTo>
                    <a:lnTo>
                      <a:pt x="112" y="122"/>
                    </a:lnTo>
                    <a:lnTo>
                      <a:pt x="157" y="130"/>
                    </a:lnTo>
                    <a:lnTo>
                      <a:pt x="108" y="96"/>
                    </a:lnTo>
                    <a:lnTo>
                      <a:pt x="163" y="100"/>
                    </a:lnTo>
                    <a:lnTo>
                      <a:pt x="147" y="50"/>
                    </a:lnTo>
                    <a:lnTo>
                      <a:pt x="146" y="0"/>
                    </a:lnTo>
                    <a:lnTo>
                      <a:pt x="164" y="43"/>
                    </a:lnTo>
                    <a:lnTo>
                      <a:pt x="205" y="14"/>
                    </a:lnTo>
                    <a:lnTo>
                      <a:pt x="208" y="75"/>
                    </a:lnTo>
                    <a:lnTo>
                      <a:pt x="195" y="124"/>
                    </a:lnTo>
                    <a:lnTo>
                      <a:pt x="238" y="90"/>
                    </a:lnTo>
                    <a:lnTo>
                      <a:pt x="213" y="152"/>
                    </a:lnTo>
                    <a:lnTo>
                      <a:pt x="194" y="199"/>
                    </a:lnTo>
                    <a:lnTo>
                      <a:pt x="246" y="176"/>
                    </a:lnTo>
                    <a:lnTo>
                      <a:pt x="215" y="236"/>
                    </a:lnTo>
                    <a:lnTo>
                      <a:pt x="247" y="245"/>
                    </a:lnTo>
                    <a:lnTo>
                      <a:pt x="261" y="194"/>
                    </a:lnTo>
                    <a:lnTo>
                      <a:pt x="247" y="104"/>
                    </a:lnTo>
                    <a:lnTo>
                      <a:pt x="275" y="176"/>
                    </a:lnTo>
                    <a:lnTo>
                      <a:pt x="264" y="113"/>
                    </a:lnTo>
                    <a:lnTo>
                      <a:pt x="300" y="166"/>
                    </a:lnTo>
                    <a:lnTo>
                      <a:pt x="328" y="97"/>
                    </a:lnTo>
                    <a:lnTo>
                      <a:pt x="328" y="172"/>
                    </a:lnTo>
                    <a:lnTo>
                      <a:pt x="380" y="176"/>
                    </a:lnTo>
                    <a:lnTo>
                      <a:pt x="325" y="227"/>
                    </a:lnTo>
                    <a:lnTo>
                      <a:pt x="275" y="301"/>
                    </a:lnTo>
                    <a:lnTo>
                      <a:pt x="344" y="288"/>
                    </a:lnTo>
                    <a:lnTo>
                      <a:pt x="385" y="303"/>
                    </a:lnTo>
                    <a:lnTo>
                      <a:pt x="328" y="330"/>
                    </a:lnTo>
                    <a:lnTo>
                      <a:pt x="377" y="341"/>
                    </a:lnTo>
                    <a:lnTo>
                      <a:pt x="325" y="354"/>
                    </a:lnTo>
                    <a:lnTo>
                      <a:pt x="376" y="381"/>
                    </a:lnTo>
                    <a:lnTo>
                      <a:pt x="329" y="396"/>
                    </a:lnTo>
                    <a:lnTo>
                      <a:pt x="395" y="441"/>
                    </a:lnTo>
                    <a:lnTo>
                      <a:pt x="317" y="408"/>
                    </a:lnTo>
                    <a:lnTo>
                      <a:pt x="267" y="463"/>
                    </a:lnTo>
                    <a:lnTo>
                      <a:pt x="310" y="462"/>
                    </a:lnTo>
                    <a:lnTo>
                      <a:pt x="347" y="456"/>
                    </a:lnTo>
                    <a:lnTo>
                      <a:pt x="305" y="492"/>
                    </a:lnTo>
                    <a:lnTo>
                      <a:pt x="251" y="555"/>
                    </a:lnTo>
                    <a:lnTo>
                      <a:pt x="300" y="539"/>
                    </a:lnTo>
                    <a:lnTo>
                      <a:pt x="358" y="504"/>
                    </a:lnTo>
                    <a:lnTo>
                      <a:pt x="338" y="552"/>
                    </a:lnTo>
                    <a:lnTo>
                      <a:pt x="375" y="506"/>
                    </a:lnTo>
                    <a:lnTo>
                      <a:pt x="336" y="575"/>
                    </a:lnTo>
                    <a:lnTo>
                      <a:pt x="382" y="560"/>
                    </a:lnTo>
                    <a:lnTo>
                      <a:pt x="345" y="589"/>
                    </a:lnTo>
                    <a:lnTo>
                      <a:pt x="399" y="593"/>
                    </a:lnTo>
                    <a:lnTo>
                      <a:pt x="339" y="619"/>
                    </a:lnTo>
                    <a:lnTo>
                      <a:pt x="378" y="641"/>
                    </a:lnTo>
                    <a:lnTo>
                      <a:pt x="316" y="639"/>
                    </a:lnTo>
                    <a:lnTo>
                      <a:pt x="368" y="742"/>
                    </a:lnTo>
                    <a:lnTo>
                      <a:pt x="321" y="700"/>
                    </a:lnTo>
                    <a:lnTo>
                      <a:pt x="343" y="771"/>
                    </a:lnTo>
                    <a:lnTo>
                      <a:pt x="278" y="719"/>
                    </a:lnTo>
                    <a:lnTo>
                      <a:pt x="278" y="628"/>
                    </a:lnTo>
                    <a:lnTo>
                      <a:pt x="254" y="689"/>
                    </a:lnTo>
                    <a:lnTo>
                      <a:pt x="256" y="790"/>
                    </a:lnTo>
                    <a:lnTo>
                      <a:pt x="237" y="697"/>
                    </a:lnTo>
                    <a:lnTo>
                      <a:pt x="230" y="643"/>
                    </a:lnTo>
                    <a:lnTo>
                      <a:pt x="210" y="691"/>
                    </a:lnTo>
                    <a:lnTo>
                      <a:pt x="186" y="787"/>
                    </a:lnTo>
                    <a:lnTo>
                      <a:pt x="186" y="661"/>
                    </a:lnTo>
                    <a:lnTo>
                      <a:pt x="153" y="851"/>
                    </a:lnTo>
                    <a:lnTo>
                      <a:pt x="101" y="874"/>
                    </a:lnTo>
                    <a:lnTo>
                      <a:pt x="104" y="862"/>
                    </a:lnTo>
                    <a:lnTo>
                      <a:pt x="114" y="832"/>
                    </a:lnTo>
                    <a:lnTo>
                      <a:pt x="123" y="798"/>
                    </a:lnTo>
                    <a:lnTo>
                      <a:pt x="127" y="772"/>
                    </a:lnTo>
                    <a:close/>
                  </a:path>
                </a:pathLst>
              </a:custGeom>
              <a:solidFill>
                <a:srgbClr val="0066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79" name="Freeform 33"/>
              <p:cNvSpPr>
                <a:spLocks/>
              </p:cNvSpPr>
              <p:nvPr/>
            </p:nvSpPr>
            <p:spPr bwMode="auto">
              <a:xfrm>
                <a:off x="1387476" y="2492375"/>
                <a:ext cx="357188" cy="808038"/>
              </a:xfrm>
              <a:custGeom>
                <a:avLst/>
                <a:gdLst/>
                <a:ahLst/>
                <a:cxnLst>
                  <a:cxn ang="0">
                    <a:pos x="125" y="783"/>
                  </a:cxn>
                  <a:cxn ang="0">
                    <a:pos x="183" y="630"/>
                  </a:cxn>
                  <a:cxn ang="0">
                    <a:pos x="114" y="651"/>
                  </a:cxn>
                  <a:cxn ang="0">
                    <a:pos x="114" y="568"/>
                  </a:cxn>
                  <a:cxn ang="0">
                    <a:pos x="95" y="571"/>
                  </a:cxn>
                  <a:cxn ang="0">
                    <a:pos x="45" y="589"/>
                  </a:cxn>
                  <a:cxn ang="0">
                    <a:pos x="38" y="546"/>
                  </a:cxn>
                  <a:cxn ang="0">
                    <a:pos x="46" y="518"/>
                  </a:cxn>
                  <a:cxn ang="0">
                    <a:pos x="75" y="525"/>
                  </a:cxn>
                  <a:cxn ang="0">
                    <a:pos x="110" y="505"/>
                  </a:cxn>
                  <a:cxn ang="0">
                    <a:pos x="147" y="497"/>
                  </a:cxn>
                  <a:cxn ang="0">
                    <a:pos x="200" y="517"/>
                  </a:cxn>
                  <a:cxn ang="0">
                    <a:pos x="182" y="439"/>
                  </a:cxn>
                  <a:cxn ang="0">
                    <a:pos x="190" y="410"/>
                  </a:cxn>
                  <a:cxn ang="0">
                    <a:pos x="202" y="294"/>
                  </a:cxn>
                  <a:cxn ang="0">
                    <a:pos x="244" y="279"/>
                  </a:cxn>
                  <a:cxn ang="0">
                    <a:pos x="257" y="257"/>
                  </a:cxn>
                  <a:cxn ang="0">
                    <a:pos x="198" y="135"/>
                  </a:cxn>
                  <a:cxn ang="0">
                    <a:pos x="201" y="101"/>
                  </a:cxn>
                  <a:cxn ang="0">
                    <a:pos x="250" y="60"/>
                  </a:cxn>
                  <a:cxn ang="0">
                    <a:pos x="269" y="55"/>
                  </a:cxn>
                  <a:cxn ang="0">
                    <a:pos x="304" y="106"/>
                  </a:cxn>
                  <a:cxn ang="0">
                    <a:pos x="329" y="132"/>
                  </a:cxn>
                  <a:cxn ang="0">
                    <a:pos x="261" y="249"/>
                  </a:cxn>
                  <a:cxn ang="0">
                    <a:pos x="273" y="297"/>
                  </a:cxn>
                  <a:cxn ang="0">
                    <a:pos x="327" y="260"/>
                  </a:cxn>
                  <a:cxn ang="0">
                    <a:pos x="344" y="244"/>
                  </a:cxn>
                  <a:cxn ang="0">
                    <a:pos x="373" y="238"/>
                  </a:cxn>
                  <a:cxn ang="0">
                    <a:pos x="397" y="252"/>
                  </a:cxn>
                  <a:cxn ang="0">
                    <a:pos x="382" y="318"/>
                  </a:cxn>
                  <a:cxn ang="0">
                    <a:pos x="386" y="395"/>
                  </a:cxn>
                  <a:cxn ang="0">
                    <a:pos x="360" y="439"/>
                  </a:cxn>
                  <a:cxn ang="0">
                    <a:pos x="352" y="467"/>
                  </a:cxn>
                  <a:cxn ang="0">
                    <a:pos x="345" y="520"/>
                  </a:cxn>
                  <a:cxn ang="0">
                    <a:pos x="333" y="529"/>
                  </a:cxn>
                  <a:cxn ang="0">
                    <a:pos x="312" y="590"/>
                  </a:cxn>
                  <a:cxn ang="0">
                    <a:pos x="300" y="624"/>
                  </a:cxn>
                  <a:cxn ang="0">
                    <a:pos x="284" y="679"/>
                  </a:cxn>
                  <a:cxn ang="0">
                    <a:pos x="319" y="704"/>
                  </a:cxn>
                  <a:cxn ang="0">
                    <a:pos x="311" y="732"/>
                  </a:cxn>
                  <a:cxn ang="0">
                    <a:pos x="316" y="749"/>
                  </a:cxn>
                  <a:cxn ang="0">
                    <a:pos x="304" y="783"/>
                  </a:cxn>
                  <a:cxn ang="0">
                    <a:pos x="277" y="802"/>
                  </a:cxn>
                  <a:cxn ang="0">
                    <a:pos x="267" y="874"/>
                  </a:cxn>
                  <a:cxn ang="0">
                    <a:pos x="221" y="885"/>
                  </a:cxn>
                  <a:cxn ang="0">
                    <a:pos x="204" y="843"/>
                  </a:cxn>
                  <a:cxn ang="0">
                    <a:pos x="185" y="847"/>
                  </a:cxn>
                  <a:cxn ang="0">
                    <a:pos x="161" y="833"/>
                  </a:cxn>
                  <a:cxn ang="0">
                    <a:pos x="145" y="791"/>
                  </a:cxn>
                  <a:cxn ang="0">
                    <a:pos x="12" y="1018"/>
                  </a:cxn>
                  <a:cxn ang="0">
                    <a:pos x="19" y="1005"/>
                  </a:cxn>
                  <a:cxn ang="0">
                    <a:pos x="34" y="972"/>
                  </a:cxn>
                  <a:cxn ang="0">
                    <a:pos x="50" y="934"/>
                  </a:cxn>
                  <a:cxn ang="0">
                    <a:pos x="62" y="905"/>
                  </a:cxn>
                </a:cxnLst>
                <a:rect l="0" t="0" r="r" b="b"/>
                <a:pathLst>
                  <a:path w="449" h="1018">
                    <a:moveTo>
                      <a:pt x="62" y="905"/>
                    </a:moveTo>
                    <a:lnTo>
                      <a:pt x="125" y="783"/>
                    </a:lnTo>
                    <a:lnTo>
                      <a:pt x="158" y="674"/>
                    </a:lnTo>
                    <a:lnTo>
                      <a:pt x="183" y="630"/>
                    </a:lnTo>
                    <a:lnTo>
                      <a:pt x="159" y="604"/>
                    </a:lnTo>
                    <a:lnTo>
                      <a:pt x="114" y="651"/>
                    </a:lnTo>
                    <a:lnTo>
                      <a:pt x="144" y="588"/>
                    </a:lnTo>
                    <a:lnTo>
                      <a:pt x="114" y="568"/>
                    </a:lnTo>
                    <a:lnTo>
                      <a:pt x="75" y="621"/>
                    </a:lnTo>
                    <a:lnTo>
                      <a:pt x="95" y="571"/>
                    </a:lnTo>
                    <a:lnTo>
                      <a:pt x="24" y="638"/>
                    </a:lnTo>
                    <a:lnTo>
                      <a:pt x="45" y="589"/>
                    </a:lnTo>
                    <a:lnTo>
                      <a:pt x="0" y="612"/>
                    </a:lnTo>
                    <a:lnTo>
                      <a:pt x="38" y="546"/>
                    </a:lnTo>
                    <a:lnTo>
                      <a:pt x="4" y="533"/>
                    </a:lnTo>
                    <a:lnTo>
                      <a:pt x="46" y="518"/>
                    </a:lnTo>
                    <a:lnTo>
                      <a:pt x="47" y="448"/>
                    </a:lnTo>
                    <a:lnTo>
                      <a:pt x="75" y="525"/>
                    </a:lnTo>
                    <a:lnTo>
                      <a:pt x="93" y="450"/>
                    </a:lnTo>
                    <a:lnTo>
                      <a:pt x="110" y="505"/>
                    </a:lnTo>
                    <a:lnTo>
                      <a:pt x="144" y="420"/>
                    </a:lnTo>
                    <a:lnTo>
                      <a:pt x="147" y="497"/>
                    </a:lnTo>
                    <a:lnTo>
                      <a:pt x="174" y="548"/>
                    </a:lnTo>
                    <a:lnTo>
                      <a:pt x="200" y="517"/>
                    </a:lnTo>
                    <a:lnTo>
                      <a:pt x="226" y="473"/>
                    </a:lnTo>
                    <a:lnTo>
                      <a:pt x="182" y="439"/>
                    </a:lnTo>
                    <a:lnTo>
                      <a:pt x="177" y="350"/>
                    </a:lnTo>
                    <a:lnTo>
                      <a:pt x="190" y="410"/>
                    </a:lnTo>
                    <a:lnTo>
                      <a:pt x="212" y="374"/>
                    </a:lnTo>
                    <a:lnTo>
                      <a:pt x="202" y="294"/>
                    </a:lnTo>
                    <a:lnTo>
                      <a:pt x="229" y="346"/>
                    </a:lnTo>
                    <a:lnTo>
                      <a:pt x="244" y="279"/>
                    </a:lnTo>
                    <a:lnTo>
                      <a:pt x="199" y="230"/>
                    </a:lnTo>
                    <a:lnTo>
                      <a:pt x="257" y="257"/>
                    </a:lnTo>
                    <a:lnTo>
                      <a:pt x="238" y="177"/>
                    </a:lnTo>
                    <a:lnTo>
                      <a:pt x="198" y="135"/>
                    </a:lnTo>
                    <a:lnTo>
                      <a:pt x="242" y="157"/>
                    </a:lnTo>
                    <a:lnTo>
                      <a:pt x="201" y="101"/>
                    </a:lnTo>
                    <a:lnTo>
                      <a:pt x="253" y="123"/>
                    </a:lnTo>
                    <a:lnTo>
                      <a:pt x="250" y="60"/>
                    </a:lnTo>
                    <a:lnTo>
                      <a:pt x="261" y="0"/>
                    </a:lnTo>
                    <a:lnTo>
                      <a:pt x="269" y="55"/>
                    </a:lnTo>
                    <a:lnTo>
                      <a:pt x="314" y="33"/>
                    </a:lnTo>
                    <a:lnTo>
                      <a:pt x="304" y="106"/>
                    </a:lnTo>
                    <a:lnTo>
                      <a:pt x="280" y="162"/>
                    </a:lnTo>
                    <a:lnTo>
                      <a:pt x="329" y="132"/>
                    </a:lnTo>
                    <a:lnTo>
                      <a:pt x="291" y="198"/>
                    </a:lnTo>
                    <a:lnTo>
                      <a:pt x="261" y="249"/>
                    </a:lnTo>
                    <a:lnTo>
                      <a:pt x="316" y="237"/>
                    </a:lnTo>
                    <a:lnTo>
                      <a:pt x="273" y="297"/>
                    </a:lnTo>
                    <a:lnTo>
                      <a:pt x="302" y="317"/>
                    </a:lnTo>
                    <a:lnTo>
                      <a:pt x="327" y="260"/>
                    </a:lnTo>
                    <a:lnTo>
                      <a:pt x="335" y="150"/>
                    </a:lnTo>
                    <a:lnTo>
                      <a:pt x="344" y="244"/>
                    </a:lnTo>
                    <a:lnTo>
                      <a:pt x="350" y="166"/>
                    </a:lnTo>
                    <a:lnTo>
                      <a:pt x="373" y="238"/>
                    </a:lnTo>
                    <a:lnTo>
                      <a:pt x="416" y="166"/>
                    </a:lnTo>
                    <a:lnTo>
                      <a:pt x="397" y="252"/>
                    </a:lnTo>
                    <a:lnTo>
                      <a:pt x="449" y="272"/>
                    </a:lnTo>
                    <a:lnTo>
                      <a:pt x="382" y="318"/>
                    </a:lnTo>
                    <a:lnTo>
                      <a:pt x="315" y="392"/>
                    </a:lnTo>
                    <a:lnTo>
                      <a:pt x="386" y="395"/>
                    </a:lnTo>
                    <a:lnTo>
                      <a:pt x="425" y="425"/>
                    </a:lnTo>
                    <a:lnTo>
                      <a:pt x="360" y="439"/>
                    </a:lnTo>
                    <a:lnTo>
                      <a:pt x="409" y="468"/>
                    </a:lnTo>
                    <a:lnTo>
                      <a:pt x="352" y="467"/>
                    </a:lnTo>
                    <a:lnTo>
                      <a:pt x="397" y="515"/>
                    </a:lnTo>
                    <a:lnTo>
                      <a:pt x="345" y="520"/>
                    </a:lnTo>
                    <a:lnTo>
                      <a:pt x="401" y="591"/>
                    </a:lnTo>
                    <a:lnTo>
                      <a:pt x="333" y="529"/>
                    </a:lnTo>
                    <a:lnTo>
                      <a:pt x="269" y="579"/>
                    </a:lnTo>
                    <a:lnTo>
                      <a:pt x="312" y="590"/>
                    </a:lnTo>
                    <a:lnTo>
                      <a:pt x="350" y="594"/>
                    </a:lnTo>
                    <a:lnTo>
                      <a:pt x="300" y="624"/>
                    </a:lnTo>
                    <a:lnTo>
                      <a:pt x="232" y="683"/>
                    </a:lnTo>
                    <a:lnTo>
                      <a:pt x="284" y="679"/>
                    </a:lnTo>
                    <a:lnTo>
                      <a:pt x="349" y="653"/>
                    </a:lnTo>
                    <a:lnTo>
                      <a:pt x="319" y="704"/>
                    </a:lnTo>
                    <a:lnTo>
                      <a:pt x="367" y="661"/>
                    </a:lnTo>
                    <a:lnTo>
                      <a:pt x="311" y="732"/>
                    </a:lnTo>
                    <a:lnTo>
                      <a:pt x="361" y="727"/>
                    </a:lnTo>
                    <a:lnTo>
                      <a:pt x="316" y="749"/>
                    </a:lnTo>
                    <a:lnTo>
                      <a:pt x="368" y="770"/>
                    </a:lnTo>
                    <a:lnTo>
                      <a:pt x="304" y="783"/>
                    </a:lnTo>
                    <a:lnTo>
                      <a:pt x="338" y="821"/>
                    </a:lnTo>
                    <a:lnTo>
                      <a:pt x="277" y="802"/>
                    </a:lnTo>
                    <a:lnTo>
                      <a:pt x="303" y="938"/>
                    </a:lnTo>
                    <a:lnTo>
                      <a:pt x="267" y="874"/>
                    </a:lnTo>
                    <a:lnTo>
                      <a:pt x="272" y="963"/>
                    </a:lnTo>
                    <a:lnTo>
                      <a:pt x="221" y="885"/>
                    </a:lnTo>
                    <a:lnTo>
                      <a:pt x="243" y="778"/>
                    </a:lnTo>
                    <a:lnTo>
                      <a:pt x="204" y="843"/>
                    </a:lnTo>
                    <a:lnTo>
                      <a:pt x="183" y="963"/>
                    </a:lnTo>
                    <a:lnTo>
                      <a:pt x="185" y="847"/>
                    </a:lnTo>
                    <a:lnTo>
                      <a:pt x="191" y="782"/>
                    </a:lnTo>
                    <a:lnTo>
                      <a:pt x="161" y="833"/>
                    </a:lnTo>
                    <a:lnTo>
                      <a:pt x="117" y="939"/>
                    </a:lnTo>
                    <a:lnTo>
                      <a:pt x="145" y="791"/>
                    </a:lnTo>
                    <a:lnTo>
                      <a:pt x="68" y="1006"/>
                    </a:lnTo>
                    <a:lnTo>
                      <a:pt x="12" y="1018"/>
                    </a:lnTo>
                    <a:lnTo>
                      <a:pt x="15" y="1015"/>
                    </a:lnTo>
                    <a:lnTo>
                      <a:pt x="19" y="1005"/>
                    </a:lnTo>
                    <a:lnTo>
                      <a:pt x="26" y="990"/>
                    </a:lnTo>
                    <a:lnTo>
                      <a:pt x="34" y="972"/>
                    </a:lnTo>
                    <a:lnTo>
                      <a:pt x="42" y="953"/>
                    </a:lnTo>
                    <a:lnTo>
                      <a:pt x="50" y="934"/>
                    </a:lnTo>
                    <a:lnTo>
                      <a:pt x="57" y="918"/>
                    </a:lnTo>
                    <a:lnTo>
                      <a:pt x="62" y="905"/>
                    </a:lnTo>
                    <a:close/>
                  </a:path>
                </a:pathLst>
              </a:custGeom>
              <a:solidFill>
                <a:srgbClr val="005B2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80" name="Freeform 34"/>
              <p:cNvSpPr>
                <a:spLocks/>
              </p:cNvSpPr>
              <p:nvPr/>
            </p:nvSpPr>
            <p:spPr bwMode="auto">
              <a:xfrm>
                <a:off x="1181101" y="2573338"/>
                <a:ext cx="355600" cy="808038"/>
              </a:xfrm>
              <a:custGeom>
                <a:avLst/>
                <a:gdLst/>
                <a:ahLst/>
                <a:cxnLst>
                  <a:cxn ang="0">
                    <a:pos x="127" y="784"/>
                  </a:cxn>
                  <a:cxn ang="0">
                    <a:pos x="184" y="631"/>
                  </a:cxn>
                  <a:cxn ang="0">
                    <a:pos x="116" y="651"/>
                  </a:cxn>
                  <a:cxn ang="0">
                    <a:pos x="117" y="568"/>
                  </a:cxn>
                  <a:cxn ang="0">
                    <a:pos x="96" y="572"/>
                  </a:cxn>
                  <a:cxn ang="0">
                    <a:pos x="45" y="589"/>
                  </a:cxn>
                  <a:cxn ang="0">
                    <a:pos x="38" y="546"/>
                  </a:cxn>
                  <a:cxn ang="0">
                    <a:pos x="46" y="519"/>
                  </a:cxn>
                  <a:cxn ang="0">
                    <a:pos x="75" y="526"/>
                  </a:cxn>
                  <a:cxn ang="0">
                    <a:pos x="112" y="505"/>
                  </a:cxn>
                  <a:cxn ang="0">
                    <a:pos x="149" y="497"/>
                  </a:cxn>
                  <a:cxn ang="0">
                    <a:pos x="198" y="518"/>
                  </a:cxn>
                  <a:cxn ang="0">
                    <a:pos x="182" y="439"/>
                  </a:cxn>
                  <a:cxn ang="0">
                    <a:pos x="188" y="410"/>
                  </a:cxn>
                  <a:cxn ang="0">
                    <a:pos x="201" y="294"/>
                  </a:cxn>
                  <a:cxn ang="0">
                    <a:pos x="242" y="279"/>
                  </a:cxn>
                  <a:cxn ang="0">
                    <a:pos x="255" y="257"/>
                  </a:cxn>
                  <a:cxn ang="0">
                    <a:pos x="196" y="135"/>
                  </a:cxn>
                  <a:cxn ang="0">
                    <a:pos x="200" y="102"/>
                  </a:cxn>
                  <a:cxn ang="0">
                    <a:pos x="249" y="60"/>
                  </a:cxn>
                  <a:cxn ang="0">
                    <a:pos x="268" y="56"/>
                  </a:cxn>
                  <a:cxn ang="0">
                    <a:pos x="303" y="106"/>
                  </a:cxn>
                  <a:cxn ang="0">
                    <a:pos x="327" y="133"/>
                  </a:cxn>
                  <a:cxn ang="0">
                    <a:pos x="260" y="249"/>
                  </a:cxn>
                  <a:cxn ang="0">
                    <a:pos x="271" y="299"/>
                  </a:cxn>
                  <a:cxn ang="0">
                    <a:pos x="325" y="261"/>
                  </a:cxn>
                  <a:cxn ang="0">
                    <a:pos x="344" y="245"/>
                  </a:cxn>
                  <a:cxn ang="0">
                    <a:pos x="371" y="239"/>
                  </a:cxn>
                  <a:cxn ang="0">
                    <a:pos x="395" y="253"/>
                  </a:cxn>
                  <a:cxn ang="0">
                    <a:pos x="380" y="319"/>
                  </a:cxn>
                  <a:cxn ang="0">
                    <a:pos x="384" y="396"/>
                  </a:cxn>
                  <a:cxn ang="0">
                    <a:pos x="359" y="439"/>
                  </a:cxn>
                  <a:cxn ang="0">
                    <a:pos x="350" y="467"/>
                  </a:cxn>
                  <a:cxn ang="0">
                    <a:pos x="345" y="520"/>
                  </a:cxn>
                  <a:cxn ang="0">
                    <a:pos x="331" y="529"/>
                  </a:cxn>
                  <a:cxn ang="0">
                    <a:pos x="310" y="590"/>
                  </a:cxn>
                  <a:cxn ang="0">
                    <a:pos x="299" y="625"/>
                  </a:cxn>
                  <a:cxn ang="0">
                    <a:pos x="283" y="680"/>
                  </a:cxn>
                  <a:cxn ang="0">
                    <a:pos x="317" y="704"/>
                  </a:cxn>
                  <a:cxn ang="0">
                    <a:pos x="309" y="732"/>
                  </a:cxn>
                  <a:cxn ang="0">
                    <a:pos x="315" y="749"/>
                  </a:cxn>
                  <a:cxn ang="0">
                    <a:pos x="302" y="784"/>
                  </a:cxn>
                  <a:cxn ang="0">
                    <a:pos x="276" y="802"/>
                  </a:cxn>
                  <a:cxn ang="0">
                    <a:pos x="265" y="875"/>
                  </a:cxn>
                  <a:cxn ang="0">
                    <a:pos x="219" y="885"/>
                  </a:cxn>
                  <a:cxn ang="0">
                    <a:pos x="203" y="844"/>
                  </a:cxn>
                  <a:cxn ang="0">
                    <a:pos x="186" y="847"/>
                  </a:cxn>
                  <a:cxn ang="0">
                    <a:pos x="163" y="833"/>
                  </a:cxn>
                  <a:cxn ang="0">
                    <a:pos x="146" y="792"/>
                  </a:cxn>
                  <a:cxn ang="0">
                    <a:pos x="13" y="1019"/>
                  </a:cxn>
                  <a:cxn ang="0">
                    <a:pos x="20" y="1005"/>
                  </a:cxn>
                  <a:cxn ang="0">
                    <a:pos x="35" y="973"/>
                  </a:cxn>
                  <a:cxn ang="0">
                    <a:pos x="52" y="935"/>
                  </a:cxn>
                  <a:cxn ang="0">
                    <a:pos x="64" y="906"/>
                  </a:cxn>
                </a:cxnLst>
                <a:rect l="0" t="0" r="r" b="b"/>
                <a:pathLst>
                  <a:path w="448" h="1019">
                    <a:moveTo>
                      <a:pt x="64" y="906"/>
                    </a:moveTo>
                    <a:lnTo>
                      <a:pt x="127" y="784"/>
                    </a:lnTo>
                    <a:lnTo>
                      <a:pt x="158" y="674"/>
                    </a:lnTo>
                    <a:lnTo>
                      <a:pt x="184" y="631"/>
                    </a:lnTo>
                    <a:lnTo>
                      <a:pt x="159" y="604"/>
                    </a:lnTo>
                    <a:lnTo>
                      <a:pt x="116" y="651"/>
                    </a:lnTo>
                    <a:lnTo>
                      <a:pt x="144" y="588"/>
                    </a:lnTo>
                    <a:lnTo>
                      <a:pt x="117" y="568"/>
                    </a:lnTo>
                    <a:lnTo>
                      <a:pt x="75" y="621"/>
                    </a:lnTo>
                    <a:lnTo>
                      <a:pt x="96" y="572"/>
                    </a:lnTo>
                    <a:lnTo>
                      <a:pt x="25" y="639"/>
                    </a:lnTo>
                    <a:lnTo>
                      <a:pt x="45" y="589"/>
                    </a:lnTo>
                    <a:lnTo>
                      <a:pt x="0" y="612"/>
                    </a:lnTo>
                    <a:lnTo>
                      <a:pt x="38" y="546"/>
                    </a:lnTo>
                    <a:lnTo>
                      <a:pt x="5" y="534"/>
                    </a:lnTo>
                    <a:lnTo>
                      <a:pt x="46" y="519"/>
                    </a:lnTo>
                    <a:lnTo>
                      <a:pt x="48" y="449"/>
                    </a:lnTo>
                    <a:lnTo>
                      <a:pt x="75" y="526"/>
                    </a:lnTo>
                    <a:lnTo>
                      <a:pt x="95" y="451"/>
                    </a:lnTo>
                    <a:lnTo>
                      <a:pt x="112" y="505"/>
                    </a:lnTo>
                    <a:lnTo>
                      <a:pt x="144" y="421"/>
                    </a:lnTo>
                    <a:lnTo>
                      <a:pt x="149" y="497"/>
                    </a:lnTo>
                    <a:lnTo>
                      <a:pt x="174" y="550"/>
                    </a:lnTo>
                    <a:lnTo>
                      <a:pt x="198" y="518"/>
                    </a:lnTo>
                    <a:lnTo>
                      <a:pt x="225" y="474"/>
                    </a:lnTo>
                    <a:lnTo>
                      <a:pt x="182" y="439"/>
                    </a:lnTo>
                    <a:lnTo>
                      <a:pt x="178" y="351"/>
                    </a:lnTo>
                    <a:lnTo>
                      <a:pt x="188" y="410"/>
                    </a:lnTo>
                    <a:lnTo>
                      <a:pt x="211" y="375"/>
                    </a:lnTo>
                    <a:lnTo>
                      <a:pt x="201" y="294"/>
                    </a:lnTo>
                    <a:lnTo>
                      <a:pt x="227" y="346"/>
                    </a:lnTo>
                    <a:lnTo>
                      <a:pt x="242" y="279"/>
                    </a:lnTo>
                    <a:lnTo>
                      <a:pt x="197" y="231"/>
                    </a:lnTo>
                    <a:lnTo>
                      <a:pt x="255" y="257"/>
                    </a:lnTo>
                    <a:lnTo>
                      <a:pt x="236" y="178"/>
                    </a:lnTo>
                    <a:lnTo>
                      <a:pt x="196" y="135"/>
                    </a:lnTo>
                    <a:lnTo>
                      <a:pt x="240" y="158"/>
                    </a:lnTo>
                    <a:lnTo>
                      <a:pt x="200" y="102"/>
                    </a:lnTo>
                    <a:lnTo>
                      <a:pt x="253" y="122"/>
                    </a:lnTo>
                    <a:lnTo>
                      <a:pt x="249" y="60"/>
                    </a:lnTo>
                    <a:lnTo>
                      <a:pt x="260" y="0"/>
                    </a:lnTo>
                    <a:lnTo>
                      <a:pt x="268" y="56"/>
                    </a:lnTo>
                    <a:lnTo>
                      <a:pt x="312" y="34"/>
                    </a:lnTo>
                    <a:lnTo>
                      <a:pt x="303" y="106"/>
                    </a:lnTo>
                    <a:lnTo>
                      <a:pt x="278" y="163"/>
                    </a:lnTo>
                    <a:lnTo>
                      <a:pt x="327" y="133"/>
                    </a:lnTo>
                    <a:lnTo>
                      <a:pt x="289" y="199"/>
                    </a:lnTo>
                    <a:lnTo>
                      <a:pt x="260" y="249"/>
                    </a:lnTo>
                    <a:lnTo>
                      <a:pt x="315" y="238"/>
                    </a:lnTo>
                    <a:lnTo>
                      <a:pt x="271" y="299"/>
                    </a:lnTo>
                    <a:lnTo>
                      <a:pt x="301" y="316"/>
                    </a:lnTo>
                    <a:lnTo>
                      <a:pt x="325" y="261"/>
                    </a:lnTo>
                    <a:lnTo>
                      <a:pt x="333" y="151"/>
                    </a:lnTo>
                    <a:lnTo>
                      <a:pt x="344" y="245"/>
                    </a:lnTo>
                    <a:lnTo>
                      <a:pt x="348" y="165"/>
                    </a:lnTo>
                    <a:lnTo>
                      <a:pt x="371" y="239"/>
                    </a:lnTo>
                    <a:lnTo>
                      <a:pt x="414" y="165"/>
                    </a:lnTo>
                    <a:lnTo>
                      <a:pt x="395" y="253"/>
                    </a:lnTo>
                    <a:lnTo>
                      <a:pt x="448" y="273"/>
                    </a:lnTo>
                    <a:lnTo>
                      <a:pt x="380" y="319"/>
                    </a:lnTo>
                    <a:lnTo>
                      <a:pt x="314" y="392"/>
                    </a:lnTo>
                    <a:lnTo>
                      <a:pt x="384" y="396"/>
                    </a:lnTo>
                    <a:lnTo>
                      <a:pt x="423" y="425"/>
                    </a:lnTo>
                    <a:lnTo>
                      <a:pt x="359" y="439"/>
                    </a:lnTo>
                    <a:lnTo>
                      <a:pt x="407" y="468"/>
                    </a:lnTo>
                    <a:lnTo>
                      <a:pt x="350" y="467"/>
                    </a:lnTo>
                    <a:lnTo>
                      <a:pt x="395" y="515"/>
                    </a:lnTo>
                    <a:lnTo>
                      <a:pt x="345" y="520"/>
                    </a:lnTo>
                    <a:lnTo>
                      <a:pt x="400" y="591"/>
                    </a:lnTo>
                    <a:lnTo>
                      <a:pt x="331" y="529"/>
                    </a:lnTo>
                    <a:lnTo>
                      <a:pt x="268" y="580"/>
                    </a:lnTo>
                    <a:lnTo>
                      <a:pt x="310" y="590"/>
                    </a:lnTo>
                    <a:lnTo>
                      <a:pt x="348" y="595"/>
                    </a:lnTo>
                    <a:lnTo>
                      <a:pt x="299" y="625"/>
                    </a:lnTo>
                    <a:lnTo>
                      <a:pt x="232" y="684"/>
                    </a:lnTo>
                    <a:lnTo>
                      <a:pt x="283" y="680"/>
                    </a:lnTo>
                    <a:lnTo>
                      <a:pt x="347" y="654"/>
                    </a:lnTo>
                    <a:lnTo>
                      <a:pt x="317" y="704"/>
                    </a:lnTo>
                    <a:lnTo>
                      <a:pt x="367" y="662"/>
                    </a:lnTo>
                    <a:lnTo>
                      <a:pt x="309" y="732"/>
                    </a:lnTo>
                    <a:lnTo>
                      <a:pt x="361" y="727"/>
                    </a:lnTo>
                    <a:lnTo>
                      <a:pt x="315" y="749"/>
                    </a:lnTo>
                    <a:lnTo>
                      <a:pt x="368" y="770"/>
                    </a:lnTo>
                    <a:lnTo>
                      <a:pt x="302" y="784"/>
                    </a:lnTo>
                    <a:lnTo>
                      <a:pt x="338" y="822"/>
                    </a:lnTo>
                    <a:lnTo>
                      <a:pt x="276" y="802"/>
                    </a:lnTo>
                    <a:lnTo>
                      <a:pt x="302" y="938"/>
                    </a:lnTo>
                    <a:lnTo>
                      <a:pt x="265" y="875"/>
                    </a:lnTo>
                    <a:lnTo>
                      <a:pt x="270" y="963"/>
                    </a:lnTo>
                    <a:lnTo>
                      <a:pt x="219" y="885"/>
                    </a:lnTo>
                    <a:lnTo>
                      <a:pt x="241" y="778"/>
                    </a:lnTo>
                    <a:lnTo>
                      <a:pt x="203" y="844"/>
                    </a:lnTo>
                    <a:lnTo>
                      <a:pt x="184" y="963"/>
                    </a:lnTo>
                    <a:lnTo>
                      <a:pt x="186" y="847"/>
                    </a:lnTo>
                    <a:lnTo>
                      <a:pt x="190" y="783"/>
                    </a:lnTo>
                    <a:lnTo>
                      <a:pt x="163" y="833"/>
                    </a:lnTo>
                    <a:lnTo>
                      <a:pt x="117" y="939"/>
                    </a:lnTo>
                    <a:lnTo>
                      <a:pt x="146" y="792"/>
                    </a:lnTo>
                    <a:lnTo>
                      <a:pt x="68" y="1006"/>
                    </a:lnTo>
                    <a:lnTo>
                      <a:pt x="13" y="1019"/>
                    </a:lnTo>
                    <a:lnTo>
                      <a:pt x="15" y="1015"/>
                    </a:lnTo>
                    <a:lnTo>
                      <a:pt x="20" y="1005"/>
                    </a:lnTo>
                    <a:lnTo>
                      <a:pt x="27" y="990"/>
                    </a:lnTo>
                    <a:lnTo>
                      <a:pt x="35" y="973"/>
                    </a:lnTo>
                    <a:lnTo>
                      <a:pt x="44" y="953"/>
                    </a:lnTo>
                    <a:lnTo>
                      <a:pt x="52" y="935"/>
                    </a:lnTo>
                    <a:lnTo>
                      <a:pt x="59" y="919"/>
                    </a:lnTo>
                    <a:lnTo>
                      <a:pt x="64" y="906"/>
                    </a:lnTo>
                    <a:close/>
                  </a:path>
                </a:pathLst>
              </a:custGeom>
              <a:solidFill>
                <a:srgbClr val="005B2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81" name="Freeform 35"/>
              <p:cNvSpPr>
                <a:spLocks/>
              </p:cNvSpPr>
              <p:nvPr/>
            </p:nvSpPr>
            <p:spPr bwMode="auto">
              <a:xfrm>
                <a:off x="1338263" y="3209925"/>
                <a:ext cx="301625" cy="447675"/>
              </a:xfrm>
              <a:custGeom>
                <a:avLst/>
                <a:gdLst/>
                <a:ahLst/>
                <a:cxnLst>
                  <a:cxn ang="0">
                    <a:pos x="27" y="516"/>
                  </a:cxn>
                  <a:cxn ang="0">
                    <a:pos x="97" y="379"/>
                  </a:cxn>
                  <a:cxn ang="0">
                    <a:pos x="112" y="292"/>
                  </a:cxn>
                  <a:cxn ang="0">
                    <a:pos x="126" y="113"/>
                  </a:cxn>
                  <a:cxn ang="0">
                    <a:pos x="146" y="0"/>
                  </a:cxn>
                  <a:cxn ang="0">
                    <a:pos x="162" y="95"/>
                  </a:cxn>
                  <a:cxn ang="0">
                    <a:pos x="163" y="235"/>
                  </a:cxn>
                  <a:cxn ang="0">
                    <a:pos x="112" y="443"/>
                  </a:cxn>
                  <a:cxn ang="0">
                    <a:pos x="186" y="347"/>
                  </a:cxn>
                  <a:cxn ang="0">
                    <a:pos x="256" y="127"/>
                  </a:cxn>
                  <a:cxn ang="0">
                    <a:pos x="337" y="40"/>
                  </a:cxn>
                  <a:cxn ang="0">
                    <a:pos x="293" y="149"/>
                  </a:cxn>
                  <a:cxn ang="0">
                    <a:pos x="164" y="426"/>
                  </a:cxn>
                  <a:cxn ang="0">
                    <a:pos x="121" y="485"/>
                  </a:cxn>
                  <a:cxn ang="0">
                    <a:pos x="270" y="287"/>
                  </a:cxn>
                  <a:cxn ang="0">
                    <a:pos x="380" y="172"/>
                  </a:cxn>
                  <a:cxn ang="0">
                    <a:pos x="268" y="353"/>
                  </a:cxn>
                  <a:cxn ang="0">
                    <a:pos x="138" y="489"/>
                  </a:cxn>
                  <a:cxn ang="0">
                    <a:pos x="101" y="557"/>
                  </a:cxn>
                  <a:cxn ang="0">
                    <a:pos x="0" y="565"/>
                  </a:cxn>
                  <a:cxn ang="0">
                    <a:pos x="27" y="516"/>
                  </a:cxn>
                </a:cxnLst>
                <a:rect l="0" t="0" r="r" b="b"/>
                <a:pathLst>
                  <a:path w="380" h="565">
                    <a:moveTo>
                      <a:pt x="27" y="516"/>
                    </a:moveTo>
                    <a:lnTo>
                      <a:pt x="97" y="379"/>
                    </a:lnTo>
                    <a:lnTo>
                      <a:pt x="112" y="292"/>
                    </a:lnTo>
                    <a:lnTo>
                      <a:pt x="126" y="113"/>
                    </a:lnTo>
                    <a:lnTo>
                      <a:pt x="146" y="0"/>
                    </a:lnTo>
                    <a:lnTo>
                      <a:pt x="162" y="95"/>
                    </a:lnTo>
                    <a:lnTo>
                      <a:pt x="163" y="235"/>
                    </a:lnTo>
                    <a:lnTo>
                      <a:pt x="112" y="443"/>
                    </a:lnTo>
                    <a:lnTo>
                      <a:pt x="186" y="347"/>
                    </a:lnTo>
                    <a:lnTo>
                      <a:pt x="256" y="127"/>
                    </a:lnTo>
                    <a:lnTo>
                      <a:pt x="337" y="40"/>
                    </a:lnTo>
                    <a:lnTo>
                      <a:pt x="293" y="149"/>
                    </a:lnTo>
                    <a:lnTo>
                      <a:pt x="164" y="426"/>
                    </a:lnTo>
                    <a:lnTo>
                      <a:pt x="121" y="485"/>
                    </a:lnTo>
                    <a:lnTo>
                      <a:pt x="270" y="287"/>
                    </a:lnTo>
                    <a:lnTo>
                      <a:pt x="380" y="172"/>
                    </a:lnTo>
                    <a:lnTo>
                      <a:pt x="268" y="353"/>
                    </a:lnTo>
                    <a:lnTo>
                      <a:pt x="138" y="489"/>
                    </a:lnTo>
                    <a:lnTo>
                      <a:pt x="101" y="557"/>
                    </a:lnTo>
                    <a:lnTo>
                      <a:pt x="0" y="565"/>
                    </a:lnTo>
                    <a:lnTo>
                      <a:pt x="27" y="516"/>
                    </a:lnTo>
                    <a:close/>
                  </a:path>
                </a:pathLst>
              </a:custGeom>
              <a:solidFill>
                <a:srgbClr val="63754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82" name="Freeform 36"/>
              <p:cNvSpPr>
                <a:spLocks/>
              </p:cNvSpPr>
              <p:nvPr/>
            </p:nvSpPr>
            <p:spPr bwMode="auto">
              <a:xfrm>
                <a:off x="1065213" y="3619500"/>
                <a:ext cx="379413" cy="701675"/>
              </a:xfrm>
              <a:custGeom>
                <a:avLst/>
                <a:gdLst/>
                <a:ahLst/>
                <a:cxnLst>
                  <a:cxn ang="0">
                    <a:pos x="477" y="87"/>
                  </a:cxn>
                  <a:cxn ang="0">
                    <a:pos x="468" y="56"/>
                  </a:cxn>
                  <a:cxn ang="0">
                    <a:pos x="448" y="35"/>
                  </a:cxn>
                  <a:cxn ang="0">
                    <a:pos x="429" y="20"/>
                  </a:cxn>
                  <a:cxn ang="0">
                    <a:pos x="410" y="8"/>
                  </a:cxn>
                  <a:cxn ang="0">
                    <a:pos x="392" y="3"/>
                  </a:cxn>
                  <a:cxn ang="0">
                    <a:pos x="373" y="0"/>
                  </a:cxn>
                  <a:cxn ang="0">
                    <a:pos x="355" y="1"/>
                  </a:cxn>
                  <a:cxn ang="0">
                    <a:pos x="337" y="7"/>
                  </a:cxn>
                  <a:cxn ang="0">
                    <a:pos x="317" y="16"/>
                  </a:cxn>
                  <a:cxn ang="0">
                    <a:pos x="304" y="28"/>
                  </a:cxn>
                  <a:cxn ang="0">
                    <a:pos x="295" y="37"/>
                  </a:cxn>
                  <a:cxn ang="0">
                    <a:pos x="287" y="45"/>
                  </a:cxn>
                  <a:cxn ang="0">
                    <a:pos x="281" y="54"/>
                  </a:cxn>
                  <a:cxn ang="0">
                    <a:pos x="277" y="64"/>
                  </a:cxn>
                  <a:cxn ang="0">
                    <a:pos x="272" y="74"/>
                  </a:cxn>
                  <a:cxn ang="0">
                    <a:pos x="267" y="87"/>
                  </a:cxn>
                  <a:cxn ang="0">
                    <a:pos x="262" y="103"/>
                  </a:cxn>
                  <a:cxn ang="0">
                    <a:pos x="217" y="189"/>
                  </a:cxn>
                  <a:cxn ang="0">
                    <a:pos x="208" y="226"/>
                  </a:cxn>
                  <a:cxn ang="0">
                    <a:pos x="196" y="250"/>
                  </a:cxn>
                  <a:cxn ang="0">
                    <a:pos x="187" y="273"/>
                  </a:cxn>
                  <a:cxn ang="0">
                    <a:pos x="180" y="294"/>
                  </a:cxn>
                  <a:cxn ang="0">
                    <a:pos x="174" y="315"/>
                  </a:cxn>
                  <a:cxn ang="0">
                    <a:pos x="168" y="335"/>
                  </a:cxn>
                  <a:cxn ang="0">
                    <a:pos x="165" y="357"/>
                  </a:cxn>
                  <a:cxn ang="0">
                    <a:pos x="160" y="380"/>
                  </a:cxn>
                  <a:cxn ang="0">
                    <a:pos x="156" y="407"/>
                  </a:cxn>
                  <a:cxn ang="0">
                    <a:pos x="134" y="453"/>
                  </a:cxn>
                  <a:cxn ang="0">
                    <a:pos x="128" y="489"/>
                  </a:cxn>
                  <a:cxn ang="0">
                    <a:pos x="113" y="618"/>
                  </a:cxn>
                  <a:cxn ang="0">
                    <a:pos x="56" y="751"/>
                  </a:cxn>
                  <a:cxn ang="0">
                    <a:pos x="4" y="868"/>
                  </a:cxn>
                  <a:cxn ang="0">
                    <a:pos x="0" y="885"/>
                  </a:cxn>
                  <a:cxn ang="0">
                    <a:pos x="59" y="853"/>
                  </a:cxn>
                  <a:cxn ang="0">
                    <a:pos x="118" y="738"/>
                  </a:cxn>
                  <a:cxn ang="0">
                    <a:pos x="158" y="690"/>
                  </a:cxn>
                  <a:cxn ang="0">
                    <a:pos x="197" y="647"/>
                  </a:cxn>
                  <a:cxn ang="0">
                    <a:pos x="223" y="600"/>
                  </a:cxn>
                  <a:cxn ang="0">
                    <a:pos x="243" y="539"/>
                  </a:cxn>
                  <a:cxn ang="0">
                    <a:pos x="279" y="496"/>
                  </a:cxn>
                  <a:cxn ang="0">
                    <a:pos x="311" y="433"/>
                  </a:cxn>
                  <a:cxn ang="0">
                    <a:pos x="376" y="309"/>
                  </a:cxn>
                  <a:cxn ang="0">
                    <a:pos x="400" y="280"/>
                  </a:cxn>
                  <a:cxn ang="0">
                    <a:pos x="419" y="254"/>
                  </a:cxn>
                  <a:cxn ang="0">
                    <a:pos x="436" y="231"/>
                  </a:cxn>
                  <a:cxn ang="0">
                    <a:pos x="448" y="206"/>
                  </a:cxn>
                  <a:cxn ang="0">
                    <a:pos x="459" y="182"/>
                  </a:cxn>
                  <a:cxn ang="0">
                    <a:pos x="466" y="156"/>
                  </a:cxn>
                  <a:cxn ang="0">
                    <a:pos x="472" y="124"/>
                  </a:cxn>
                  <a:cxn ang="0">
                    <a:pos x="477" y="87"/>
                  </a:cxn>
                </a:cxnLst>
                <a:rect l="0" t="0" r="r" b="b"/>
                <a:pathLst>
                  <a:path w="477" h="885">
                    <a:moveTo>
                      <a:pt x="477" y="87"/>
                    </a:moveTo>
                    <a:lnTo>
                      <a:pt x="468" y="56"/>
                    </a:lnTo>
                    <a:lnTo>
                      <a:pt x="448" y="35"/>
                    </a:lnTo>
                    <a:lnTo>
                      <a:pt x="429" y="20"/>
                    </a:lnTo>
                    <a:lnTo>
                      <a:pt x="410" y="8"/>
                    </a:lnTo>
                    <a:lnTo>
                      <a:pt x="392" y="3"/>
                    </a:lnTo>
                    <a:lnTo>
                      <a:pt x="373" y="0"/>
                    </a:lnTo>
                    <a:lnTo>
                      <a:pt x="355" y="1"/>
                    </a:lnTo>
                    <a:lnTo>
                      <a:pt x="337" y="7"/>
                    </a:lnTo>
                    <a:lnTo>
                      <a:pt x="317" y="16"/>
                    </a:lnTo>
                    <a:lnTo>
                      <a:pt x="304" y="28"/>
                    </a:lnTo>
                    <a:lnTo>
                      <a:pt x="295" y="37"/>
                    </a:lnTo>
                    <a:lnTo>
                      <a:pt x="287" y="45"/>
                    </a:lnTo>
                    <a:lnTo>
                      <a:pt x="281" y="54"/>
                    </a:lnTo>
                    <a:lnTo>
                      <a:pt x="277" y="64"/>
                    </a:lnTo>
                    <a:lnTo>
                      <a:pt x="272" y="74"/>
                    </a:lnTo>
                    <a:lnTo>
                      <a:pt x="267" y="87"/>
                    </a:lnTo>
                    <a:lnTo>
                      <a:pt x="262" y="103"/>
                    </a:lnTo>
                    <a:lnTo>
                      <a:pt x="217" y="189"/>
                    </a:lnTo>
                    <a:lnTo>
                      <a:pt x="208" y="226"/>
                    </a:lnTo>
                    <a:lnTo>
                      <a:pt x="196" y="250"/>
                    </a:lnTo>
                    <a:lnTo>
                      <a:pt x="187" y="273"/>
                    </a:lnTo>
                    <a:lnTo>
                      <a:pt x="180" y="294"/>
                    </a:lnTo>
                    <a:lnTo>
                      <a:pt x="174" y="315"/>
                    </a:lnTo>
                    <a:lnTo>
                      <a:pt x="168" y="335"/>
                    </a:lnTo>
                    <a:lnTo>
                      <a:pt x="165" y="357"/>
                    </a:lnTo>
                    <a:lnTo>
                      <a:pt x="160" y="380"/>
                    </a:lnTo>
                    <a:lnTo>
                      <a:pt x="156" y="407"/>
                    </a:lnTo>
                    <a:lnTo>
                      <a:pt x="134" y="453"/>
                    </a:lnTo>
                    <a:lnTo>
                      <a:pt x="128" y="489"/>
                    </a:lnTo>
                    <a:lnTo>
                      <a:pt x="113" y="618"/>
                    </a:lnTo>
                    <a:lnTo>
                      <a:pt x="56" y="751"/>
                    </a:lnTo>
                    <a:lnTo>
                      <a:pt x="4" y="868"/>
                    </a:lnTo>
                    <a:lnTo>
                      <a:pt x="0" y="885"/>
                    </a:lnTo>
                    <a:lnTo>
                      <a:pt x="59" y="853"/>
                    </a:lnTo>
                    <a:lnTo>
                      <a:pt x="118" y="738"/>
                    </a:lnTo>
                    <a:lnTo>
                      <a:pt x="158" y="690"/>
                    </a:lnTo>
                    <a:lnTo>
                      <a:pt x="197" y="647"/>
                    </a:lnTo>
                    <a:lnTo>
                      <a:pt x="223" y="600"/>
                    </a:lnTo>
                    <a:lnTo>
                      <a:pt x="243" y="539"/>
                    </a:lnTo>
                    <a:lnTo>
                      <a:pt x="279" y="496"/>
                    </a:lnTo>
                    <a:lnTo>
                      <a:pt x="311" y="433"/>
                    </a:lnTo>
                    <a:lnTo>
                      <a:pt x="376" y="309"/>
                    </a:lnTo>
                    <a:lnTo>
                      <a:pt x="400" y="280"/>
                    </a:lnTo>
                    <a:lnTo>
                      <a:pt x="419" y="254"/>
                    </a:lnTo>
                    <a:lnTo>
                      <a:pt x="436" y="231"/>
                    </a:lnTo>
                    <a:lnTo>
                      <a:pt x="448" y="206"/>
                    </a:lnTo>
                    <a:lnTo>
                      <a:pt x="459" y="182"/>
                    </a:lnTo>
                    <a:lnTo>
                      <a:pt x="466" y="156"/>
                    </a:lnTo>
                    <a:lnTo>
                      <a:pt x="472" y="124"/>
                    </a:lnTo>
                    <a:lnTo>
                      <a:pt x="477" y="87"/>
                    </a:lnTo>
                    <a:close/>
                  </a:path>
                </a:pathLst>
              </a:custGeom>
              <a:solidFill>
                <a:srgbClr val="CC33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83" name="Freeform 37"/>
              <p:cNvSpPr>
                <a:spLocks/>
              </p:cNvSpPr>
              <p:nvPr/>
            </p:nvSpPr>
            <p:spPr bwMode="auto">
              <a:xfrm>
                <a:off x="1084263" y="3627438"/>
                <a:ext cx="347663" cy="671513"/>
              </a:xfrm>
              <a:custGeom>
                <a:avLst/>
                <a:gdLst/>
                <a:ahLst/>
                <a:cxnLst>
                  <a:cxn ang="0">
                    <a:pos x="339" y="2"/>
                  </a:cxn>
                  <a:cxn ang="0">
                    <a:pos x="282" y="13"/>
                  </a:cxn>
                  <a:cxn ang="0">
                    <a:pos x="301" y="27"/>
                  </a:cxn>
                  <a:cxn ang="0">
                    <a:pos x="291" y="47"/>
                  </a:cxn>
                  <a:cxn ang="0">
                    <a:pos x="249" y="84"/>
                  </a:cxn>
                  <a:cxn ang="0">
                    <a:pos x="262" y="103"/>
                  </a:cxn>
                  <a:cxn ang="0">
                    <a:pos x="227" y="130"/>
                  </a:cxn>
                  <a:cxn ang="0">
                    <a:pos x="278" y="128"/>
                  </a:cxn>
                  <a:cxn ang="0">
                    <a:pos x="227" y="147"/>
                  </a:cxn>
                  <a:cxn ang="0">
                    <a:pos x="193" y="185"/>
                  </a:cxn>
                  <a:cxn ang="0">
                    <a:pos x="210" y="209"/>
                  </a:cxn>
                  <a:cxn ang="0">
                    <a:pos x="212" y="216"/>
                  </a:cxn>
                  <a:cxn ang="0">
                    <a:pos x="175" y="250"/>
                  </a:cxn>
                  <a:cxn ang="0">
                    <a:pos x="200" y="272"/>
                  </a:cxn>
                  <a:cxn ang="0">
                    <a:pos x="190" y="288"/>
                  </a:cxn>
                  <a:cxn ang="0">
                    <a:pos x="156" y="324"/>
                  </a:cxn>
                  <a:cxn ang="0">
                    <a:pos x="158" y="346"/>
                  </a:cxn>
                  <a:cxn ang="0">
                    <a:pos x="182" y="354"/>
                  </a:cxn>
                  <a:cxn ang="0">
                    <a:pos x="174" y="379"/>
                  </a:cxn>
                  <a:cxn ang="0">
                    <a:pos x="125" y="424"/>
                  </a:cxn>
                  <a:cxn ang="0">
                    <a:pos x="122" y="477"/>
                  </a:cxn>
                  <a:cxn ang="0">
                    <a:pos x="118" y="494"/>
                  </a:cxn>
                  <a:cxn ang="0">
                    <a:pos x="94" y="569"/>
                  </a:cxn>
                  <a:cxn ang="0">
                    <a:pos x="81" y="638"/>
                  </a:cxn>
                  <a:cxn ang="0">
                    <a:pos x="16" y="809"/>
                  </a:cxn>
                  <a:cxn ang="0">
                    <a:pos x="44" y="796"/>
                  </a:cxn>
                  <a:cxn ang="0">
                    <a:pos x="118" y="655"/>
                  </a:cxn>
                  <a:cxn ang="0">
                    <a:pos x="165" y="627"/>
                  </a:cxn>
                  <a:cxn ang="0">
                    <a:pos x="188" y="556"/>
                  </a:cxn>
                  <a:cxn ang="0">
                    <a:pos x="200" y="525"/>
                  </a:cxn>
                  <a:cxn ang="0">
                    <a:pos x="247" y="458"/>
                  </a:cxn>
                  <a:cxn ang="0">
                    <a:pos x="259" y="447"/>
                  </a:cxn>
                  <a:cxn ang="0">
                    <a:pos x="285" y="397"/>
                  </a:cxn>
                  <a:cxn ang="0">
                    <a:pos x="274" y="377"/>
                  </a:cxn>
                  <a:cxn ang="0">
                    <a:pos x="312" y="349"/>
                  </a:cxn>
                  <a:cxn ang="0">
                    <a:pos x="317" y="281"/>
                  </a:cxn>
                  <a:cxn ang="0">
                    <a:pos x="326" y="268"/>
                  </a:cxn>
                  <a:cxn ang="0">
                    <a:pos x="308" y="243"/>
                  </a:cxn>
                  <a:cxn ang="0">
                    <a:pos x="307" y="229"/>
                  </a:cxn>
                  <a:cxn ang="0">
                    <a:pos x="363" y="235"/>
                  </a:cxn>
                  <a:cxn ang="0">
                    <a:pos x="391" y="200"/>
                  </a:cxn>
                  <a:cxn ang="0">
                    <a:pos x="333" y="172"/>
                  </a:cxn>
                  <a:cxn ang="0">
                    <a:pos x="392" y="176"/>
                  </a:cxn>
                  <a:cxn ang="0">
                    <a:pos x="415" y="162"/>
                  </a:cxn>
                  <a:cxn ang="0">
                    <a:pos x="396" y="104"/>
                  </a:cxn>
                  <a:cxn ang="0">
                    <a:pos x="382" y="85"/>
                  </a:cxn>
                  <a:cxn ang="0">
                    <a:pos x="434" y="86"/>
                  </a:cxn>
                  <a:cxn ang="0">
                    <a:pos x="424" y="41"/>
                  </a:cxn>
                </a:cxnLst>
                <a:rect l="0" t="0" r="r" b="b"/>
                <a:pathLst>
                  <a:path w="439" h="846">
                    <a:moveTo>
                      <a:pt x="390" y="18"/>
                    </a:moveTo>
                    <a:lnTo>
                      <a:pt x="339" y="2"/>
                    </a:lnTo>
                    <a:lnTo>
                      <a:pt x="306" y="0"/>
                    </a:lnTo>
                    <a:lnTo>
                      <a:pt x="282" y="13"/>
                    </a:lnTo>
                    <a:lnTo>
                      <a:pt x="269" y="33"/>
                    </a:lnTo>
                    <a:lnTo>
                      <a:pt x="301" y="27"/>
                    </a:lnTo>
                    <a:lnTo>
                      <a:pt x="324" y="28"/>
                    </a:lnTo>
                    <a:lnTo>
                      <a:pt x="291" y="47"/>
                    </a:lnTo>
                    <a:lnTo>
                      <a:pt x="264" y="61"/>
                    </a:lnTo>
                    <a:lnTo>
                      <a:pt x="249" y="84"/>
                    </a:lnTo>
                    <a:lnTo>
                      <a:pt x="271" y="84"/>
                    </a:lnTo>
                    <a:lnTo>
                      <a:pt x="262" y="103"/>
                    </a:lnTo>
                    <a:lnTo>
                      <a:pt x="241" y="110"/>
                    </a:lnTo>
                    <a:lnTo>
                      <a:pt x="227" y="130"/>
                    </a:lnTo>
                    <a:lnTo>
                      <a:pt x="253" y="130"/>
                    </a:lnTo>
                    <a:lnTo>
                      <a:pt x="278" y="128"/>
                    </a:lnTo>
                    <a:lnTo>
                      <a:pt x="264" y="142"/>
                    </a:lnTo>
                    <a:lnTo>
                      <a:pt x="227" y="147"/>
                    </a:lnTo>
                    <a:lnTo>
                      <a:pt x="211" y="162"/>
                    </a:lnTo>
                    <a:lnTo>
                      <a:pt x="193" y="185"/>
                    </a:lnTo>
                    <a:lnTo>
                      <a:pt x="188" y="216"/>
                    </a:lnTo>
                    <a:lnTo>
                      <a:pt x="210" y="209"/>
                    </a:lnTo>
                    <a:lnTo>
                      <a:pt x="231" y="213"/>
                    </a:lnTo>
                    <a:lnTo>
                      <a:pt x="212" y="216"/>
                    </a:lnTo>
                    <a:lnTo>
                      <a:pt x="193" y="228"/>
                    </a:lnTo>
                    <a:lnTo>
                      <a:pt x="175" y="250"/>
                    </a:lnTo>
                    <a:lnTo>
                      <a:pt x="170" y="281"/>
                    </a:lnTo>
                    <a:lnTo>
                      <a:pt x="200" y="272"/>
                    </a:lnTo>
                    <a:lnTo>
                      <a:pt x="218" y="289"/>
                    </a:lnTo>
                    <a:lnTo>
                      <a:pt x="190" y="288"/>
                    </a:lnTo>
                    <a:lnTo>
                      <a:pt x="163" y="301"/>
                    </a:lnTo>
                    <a:lnTo>
                      <a:pt x="156" y="324"/>
                    </a:lnTo>
                    <a:lnTo>
                      <a:pt x="180" y="329"/>
                    </a:lnTo>
                    <a:lnTo>
                      <a:pt x="158" y="346"/>
                    </a:lnTo>
                    <a:lnTo>
                      <a:pt x="144" y="366"/>
                    </a:lnTo>
                    <a:lnTo>
                      <a:pt x="182" y="354"/>
                    </a:lnTo>
                    <a:lnTo>
                      <a:pt x="197" y="372"/>
                    </a:lnTo>
                    <a:lnTo>
                      <a:pt x="174" y="379"/>
                    </a:lnTo>
                    <a:lnTo>
                      <a:pt x="148" y="391"/>
                    </a:lnTo>
                    <a:lnTo>
                      <a:pt x="125" y="424"/>
                    </a:lnTo>
                    <a:lnTo>
                      <a:pt x="119" y="458"/>
                    </a:lnTo>
                    <a:lnTo>
                      <a:pt x="122" y="477"/>
                    </a:lnTo>
                    <a:lnTo>
                      <a:pt x="150" y="481"/>
                    </a:lnTo>
                    <a:lnTo>
                      <a:pt x="118" y="494"/>
                    </a:lnTo>
                    <a:lnTo>
                      <a:pt x="107" y="524"/>
                    </a:lnTo>
                    <a:lnTo>
                      <a:pt x="94" y="569"/>
                    </a:lnTo>
                    <a:lnTo>
                      <a:pt x="97" y="608"/>
                    </a:lnTo>
                    <a:lnTo>
                      <a:pt x="81" y="638"/>
                    </a:lnTo>
                    <a:lnTo>
                      <a:pt x="63" y="706"/>
                    </a:lnTo>
                    <a:lnTo>
                      <a:pt x="16" y="809"/>
                    </a:lnTo>
                    <a:lnTo>
                      <a:pt x="0" y="846"/>
                    </a:lnTo>
                    <a:lnTo>
                      <a:pt x="44" y="796"/>
                    </a:lnTo>
                    <a:lnTo>
                      <a:pt x="94" y="697"/>
                    </a:lnTo>
                    <a:lnTo>
                      <a:pt x="118" y="655"/>
                    </a:lnTo>
                    <a:lnTo>
                      <a:pt x="132" y="632"/>
                    </a:lnTo>
                    <a:lnTo>
                      <a:pt x="165" y="627"/>
                    </a:lnTo>
                    <a:lnTo>
                      <a:pt x="181" y="591"/>
                    </a:lnTo>
                    <a:lnTo>
                      <a:pt x="188" y="556"/>
                    </a:lnTo>
                    <a:lnTo>
                      <a:pt x="170" y="534"/>
                    </a:lnTo>
                    <a:lnTo>
                      <a:pt x="200" y="525"/>
                    </a:lnTo>
                    <a:lnTo>
                      <a:pt x="239" y="493"/>
                    </a:lnTo>
                    <a:lnTo>
                      <a:pt x="247" y="458"/>
                    </a:lnTo>
                    <a:lnTo>
                      <a:pt x="219" y="454"/>
                    </a:lnTo>
                    <a:lnTo>
                      <a:pt x="259" y="447"/>
                    </a:lnTo>
                    <a:lnTo>
                      <a:pt x="269" y="429"/>
                    </a:lnTo>
                    <a:lnTo>
                      <a:pt x="285" y="397"/>
                    </a:lnTo>
                    <a:lnTo>
                      <a:pt x="238" y="389"/>
                    </a:lnTo>
                    <a:lnTo>
                      <a:pt x="274" y="377"/>
                    </a:lnTo>
                    <a:lnTo>
                      <a:pt x="296" y="377"/>
                    </a:lnTo>
                    <a:lnTo>
                      <a:pt x="312" y="349"/>
                    </a:lnTo>
                    <a:lnTo>
                      <a:pt x="330" y="308"/>
                    </a:lnTo>
                    <a:lnTo>
                      <a:pt x="317" y="281"/>
                    </a:lnTo>
                    <a:lnTo>
                      <a:pt x="288" y="276"/>
                    </a:lnTo>
                    <a:lnTo>
                      <a:pt x="326" y="268"/>
                    </a:lnTo>
                    <a:lnTo>
                      <a:pt x="347" y="272"/>
                    </a:lnTo>
                    <a:lnTo>
                      <a:pt x="308" y="243"/>
                    </a:lnTo>
                    <a:lnTo>
                      <a:pt x="273" y="237"/>
                    </a:lnTo>
                    <a:lnTo>
                      <a:pt x="307" y="229"/>
                    </a:lnTo>
                    <a:lnTo>
                      <a:pt x="350" y="251"/>
                    </a:lnTo>
                    <a:lnTo>
                      <a:pt x="363" y="235"/>
                    </a:lnTo>
                    <a:lnTo>
                      <a:pt x="384" y="221"/>
                    </a:lnTo>
                    <a:lnTo>
                      <a:pt x="391" y="200"/>
                    </a:lnTo>
                    <a:lnTo>
                      <a:pt x="372" y="183"/>
                    </a:lnTo>
                    <a:lnTo>
                      <a:pt x="333" y="172"/>
                    </a:lnTo>
                    <a:lnTo>
                      <a:pt x="350" y="169"/>
                    </a:lnTo>
                    <a:lnTo>
                      <a:pt x="392" y="176"/>
                    </a:lnTo>
                    <a:lnTo>
                      <a:pt x="376" y="162"/>
                    </a:lnTo>
                    <a:lnTo>
                      <a:pt x="415" y="162"/>
                    </a:lnTo>
                    <a:lnTo>
                      <a:pt x="423" y="113"/>
                    </a:lnTo>
                    <a:lnTo>
                      <a:pt x="396" y="104"/>
                    </a:lnTo>
                    <a:lnTo>
                      <a:pt x="358" y="99"/>
                    </a:lnTo>
                    <a:lnTo>
                      <a:pt x="382" y="85"/>
                    </a:lnTo>
                    <a:lnTo>
                      <a:pt x="414" y="86"/>
                    </a:lnTo>
                    <a:lnTo>
                      <a:pt x="434" y="86"/>
                    </a:lnTo>
                    <a:lnTo>
                      <a:pt x="439" y="62"/>
                    </a:lnTo>
                    <a:lnTo>
                      <a:pt x="424" y="41"/>
                    </a:lnTo>
                    <a:lnTo>
                      <a:pt x="390" y="18"/>
                    </a:lnTo>
                    <a:close/>
                  </a:path>
                </a:pathLst>
              </a:custGeom>
              <a:solidFill>
                <a:srgbClr val="FF56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84" name="Freeform 38"/>
              <p:cNvSpPr>
                <a:spLocks/>
              </p:cNvSpPr>
              <p:nvPr/>
            </p:nvSpPr>
            <p:spPr bwMode="auto">
              <a:xfrm>
                <a:off x="1111251" y="3633788"/>
                <a:ext cx="282575" cy="598488"/>
              </a:xfrm>
              <a:custGeom>
                <a:avLst/>
                <a:gdLst/>
                <a:ahLst/>
                <a:cxnLst>
                  <a:cxn ang="0">
                    <a:pos x="320" y="0"/>
                  </a:cxn>
                  <a:cxn ang="0">
                    <a:pos x="314" y="13"/>
                  </a:cxn>
                  <a:cxn ang="0">
                    <a:pos x="295" y="45"/>
                  </a:cxn>
                  <a:cxn ang="0">
                    <a:pos x="273" y="66"/>
                  </a:cxn>
                  <a:cxn ang="0">
                    <a:pos x="239" y="93"/>
                  </a:cxn>
                  <a:cxn ang="0">
                    <a:pos x="254" y="131"/>
                  </a:cxn>
                  <a:cxn ang="0">
                    <a:pos x="196" y="163"/>
                  </a:cxn>
                  <a:cxn ang="0">
                    <a:pos x="234" y="189"/>
                  </a:cxn>
                  <a:cxn ang="0">
                    <a:pos x="191" y="192"/>
                  </a:cxn>
                  <a:cxn ang="0">
                    <a:pos x="153" y="246"/>
                  </a:cxn>
                  <a:cxn ang="0">
                    <a:pos x="204" y="266"/>
                  </a:cxn>
                  <a:cxn ang="0">
                    <a:pos x="169" y="303"/>
                  </a:cxn>
                  <a:cxn ang="0">
                    <a:pos x="159" y="380"/>
                  </a:cxn>
                  <a:cxn ang="0">
                    <a:pos x="119" y="430"/>
                  </a:cxn>
                  <a:cxn ang="0">
                    <a:pos x="130" y="447"/>
                  </a:cxn>
                  <a:cxn ang="0">
                    <a:pos x="137" y="472"/>
                  </a:cxn>
                  <a:cxn ang="0">
                    <a:pos x="86" y="517"/>
                  </a:cxn>
                  <a:cxn ang="0">
                    <a:pos x="90" y="583"/>
                  </a:cxn>
                  <a:cxn ang="0">
                    <a:pos x="49" y="633"/>
                  </a:cxn>
                  <a:cxn ang="0">
                    <a:pos x="62" y="639"/>
                  </a:cxn>
                  <a:cxn ang="0">
                    <a:pos x="108" y="600"/>
                  </a:cxn>
                  <a:cxn ang="0">
                    <a:pos x="135" y="565"/>
                  </a:cxn>
                  <a:cxn ang="0">
                    <a:pos x="123" y="512"/>
                  </a:cxn>
                  <a:cxn ang="0">
                    <a:pos x="176" y="489"/>
                  </a:cxn>
                  <a:cxn ang="0">
                    <a:pos x="167" y="442"/>
                  </a:cxn>
                  <a:cxn ang="0">
                    <a:pos x="188" y="420"/>
                  </a:cxn>
                  <a:cxn ang="0">
                    <a:pos x="220" y="401"/>
                  </a:cxn>
                  <a:cxn ang="0">
                    <a:pos x="184" y="341"/>
                  </a:cxn>
                  <a:cxn ang="0">
                    <a:pos x="239" y="347"/>
                  </a:cxn>
                  <a:cxn ang="0">
                    <a:pos x="227" y="302"/>
                  </a:cxn>
                  <a:cxn ang="0">
                    <a:pos x="250" y="266"/>
                  </a:cxn>
                  <a:cxn ang="0">
                    <a:pos x="257" y="242"/>
                  </a:cxn>
                  <a:cxn ang="0">
                    <a:pos x="262" y="186"/>
                  </a:cxn>
                  <a:cxn ang="0">
                    <a:pos x="291" y="174"/>
                  </a:cxn>
                  <a:cxn ang="0">
                    <a:pos x="276" y="135"/>
                  </a:cxn>
                  <a:cxn ang="0">
                    <a:pos x="345" y="136"/>
                  </a:cxn>
                  <a:cxn ang="0">
                    <a:pos x="300" y="97"/>
                  </a:cxn>
                  <a:cxn ang="0">
                    <a:pos x="318" y="56"/>
                  </a:cxn>
                  <a:cxn ang="0">
                    <a:pos x="334" y="23"/>
                  </a:cxn>
                  <a:cxn ang="0">
                    <a:pos x="345" y="21"/>
                  </a:cxn>
                  <a:cxn ang="0">
                    <a:pos x="357" y="16"/>
                  </a:cxn>
                </a:cxnLst>
                <a:rect l="0" t="0" r="r" b="b"/>
                <a:pathLst>
                  <a:path w="357" h="753">
                    <a:moveTo>
                      <a:pt x="357" y="16"/>
                    </a:moveTo>
                    <a:lnTo>
                      <a:pt x="320" y="0"/>
                    </a:lnTo>
                    <a:lnTo>
                      <a:pt x="295" y="6"/>
                    </a:lnTo>
                    <a:lnTo>
                      <a:pt x="314" y="13"/>
                    </a:lnTo>
                    <a:lnTo>
                      <a:pt x="314" y="38"/>
                    </a:lnTo>
                    <a:lnTo>
                      <a:pt x="295" y="45"/>
                    </a:lnTo>
                    <a:lnTo>
                      <a:pt x="261" y="46"/>
                    </a:lnTo>
                    <a:lnTo>
                      <a:pt x="273" y="66"/>
                    </a:lnTo>
                    <a:lnTo>
                      <a:pt x="273" y="84"/>
                    </a:lnTo>
                    <a:lnTo>
                      <a:pt x="239" y="93"/>
                    </a:lnTo>
                    <a:lnTo>
                      <a:pt x="269" y="105"/>
                    </a:lnTo>
                    <a:lnTo>
                      <a:pt x="254" y="131"/>
                    </a:lnTo>
                    <a:lnTo>
                      <a:pt x="231" y="145"/>
                    </a:lnTo>
                    <a:lnTo>
                      <a:pt x="196" y="163"/>
                    </a:lnTo>
                    <a:lnTo>
                      <a:pt x="216" y="165"/>
                    </a:lnTo>
                    <a:lnTo>
                      <a:pt x="234" y="189"/>
                    </a:lnTo>
                    <a:lnTo>
                      <a:pt x="213" y="206"/>
                    </a:lnTo>
                    <a:lnTo>
                      <a:pt x="191" y="192"/>
                    </a:lnTo>
                    <a:lnTo>
                      <a:pt x="197" y="218"/>
                    </a:lnTo>
                    <a:lnTo>
                      <a:pt x="153" y="246"/>
                    </a:lnTo>
                    <a:lnTo>
                      <a:pt x="185" y="244"/>
                    </a:lnTo>
                    <a:lnTo>
                      <a:pt x="204" y="266"/>
                    </a:lnTo>
                    <a:lnTo>
                      <a:pt x="188" y="295"/>
                    </a:lnTo>
                    <a:lnTo>
                      <a:pt x="169" y="303"/>
                    </a:lnTo>
                    <a:lnTo>
                      <a:pt x="167" y="334"/>
                    </a:lnTo>
                    <a:lnTo>
                      <a:pt x="159" y="380"/>
                    </a:lnTo>
                    <a:lnTo>
                      <a:pt x="132" y="396"/>
                    </a:lnTo>
                    <a:lnTo>
                      <a:pt x="119" y="430"/>
                    </a:lnTo>
                    <a:lnTo>
                      <a:pt x="152" y="425"/>
                    </a:lnTo>
                    <a:lnTo>
                      <a:pt x="130" y="447"/>
                    </a:lnTo>
                    <a:lnTo>
                      <a:pt x="104" y="456"/>
                    </a:lnTo>
                    <a:lnTo>
                      <a:pt x="137" y="472"/>
                    </a:lnTo>
                    <a:lnTo>
                      <a:pt x="119" y="498"/>
                    </a:lnTo>
                    <a:lnTo>
                      <a:pt x="86" y="517"/>
                    </a:lnTo>
                    <a:lnTo>
                      <a:pt x="77" y="552"/>
                    </a:lnTo>
                    <a:lnTo>
                      <a:pt x="90" y="583"/>
                    </a:lnTo>
                    <a:lnTo>
                      <a:pt x="67" y="614"/>
                    </a:lnTo>
                    <a:lnTo>
                      <a:pt x="49" y="633"/>
                    </a:lnTo>
                    <a:lnTo>
                      <a:pt x="0" y="753"/>
                    </a:lnTo>
                    <a:lnTo>
                      <a:pt x="62" y="639"/>
                    </a:lnTo>
                    <a:lnTo>
                      <a:pt x="84" y="614"/>
                    </a:lnTo>
                    <a:lnTo>
                      <a:pt x="108" y="600"/>
                    </a:lnTo>
                    <a:lnTo>
                      <a:pt x="113" y="551"/>
                    </a:lnTo>
                    <a:lnTo>
                      <a:pt x="135" y="565"/>
                    </a:lnTo>
                    <a:lnTo>
                      <a:pt x="130" y="536"/>
                    </a:lnTo>
                    <a:lnTo>
                      <a:pt x="123" y="512"/>
                    </a:lnTo>
                    <a:lnTo>
                      <a:pt x="153" y="500"/>
                    </a:lnTo>
                    <a:lnTo>
                      <a:pt x="176" y="489"/>
                    </a:lnTo>
                    <a:lnTo>
                      <a:pt x="180" y="472"/>
                    </a:lnTo>
                    <a:lnTo>
                      <a:pt x="167" y="442"/>
                    </a:lnTo>
                    <a:lnTo>
                      <a:pt x="170" y="417"/>
                    </a:lnTo>
                    <a:lnTo>
                      <a:pt x="188" y="420"/>
                    </a:lnTo>
                    <a:lnTo>
                      <a:pt x="188" y="402"/>
                    </a:lnTo>
                    <a:lnTo>
                      <a:pt x="220" y="401"/>
                    </a:lnTo>
                    <a:lnTo>
                      <a:pt x="198" y="382"/>
                    </a:lnTo>
                    <a:lnTo>
                      <a:pt x="184" y="341"/>
                    </a:lnTo>
                    <a:lnTo>
                      <a:pt x="215" y="343"/>
                    </a:lnTo>
                    <a:lnTo>
                      <a:pt x="239" y="347"/>
                    </a:lnTo>
                    <a:lnTo>
                      <a:pt x="252" y="317"/>
                    </a:lnTo>
                    <a:lnTo>
                      <a:pt x="227" y="302"/>
                    </a:lnTo>
                    <a:lnTo>
                      <a:pt x="251" y="298"/>
                    </a:lnTo>
                    <a:lnTo>
                      <a:pt x="250" y="266"/>
                    </a:lnTo>
                    <a:lnTo>
                      <a:pt x="224" y="244"/>
                    </a:lnTo>
                    <a:lnTo>
                      <a:pt x="257" y="242"/>
                    </a:lnTo>
                    <a:lnTo>
                      <a:pt x="236" y="218"/>
                    </a:lnTo>
                    <a:lnTo>
                      <a:pt x="262" y="186"/>
                    </a:lnTo>
                    <a:lnTo>
                      <a:pt x="290" y="198"/>
                    </a:lnTo>
                    <a:lnTo>
                      <a:pt x="291" y="174"/>
                    </a:lnTo>
                    <a:lnTo>
                      <a:pt x="273" y="160"/>
                    </a:lnTo>
                    <a:lnTo>
                      <a:pt x="276" y="135"/>
                    </a:lnTo>
                    <a:lnTo>
                      <a:pt x="298" y="131"/>
                    </a:lnTo>
                    <a:lnTo>
                      <a:pt x="345" y="136"/>
                    </a:lnTo>
                    <a:lnTo>
                      <a:pt x="332" y="105"/>
                    </a:lnTo>
                    <a:lnTo>
                      <a:pt x="300" y="97"/>
                    </a:lnTo>
                    <a:lnTo>
                      <a:pt x="304" y="76"/>
                    </a:lnTo>
                    <a:lnTo>
                      <a:pt x="318" y="56"/>
                    </a:lnTo>
                    <a:lnTo>
                      <a:pt x="347" y="57"/>
                    </a:lnTo>
                    <a:lnTo>
                      <a:pt x="334" y="23"/>
                    </a:lnTo>
                    <a:lnTo>
                      <a:pt x="337" y="22"/>
                    </a:lnTo>
                    <a:lnTo>
                      <a:pt x="345" y="21"/>
                    </a:lnTo>
                    <a:lnTo>
                      <a:pt x="352" y="18"/>
                    </a:lnTo>
                    <a:lnTo>
                      <a:pt x="357" y="16"/>
                    </a:lnTo>
                    <a:close/>
                  </a:path>
                </a:pathLst>
              </a:custGeom>
              <a:solidFill>
                <a:srgbClr val="BC7A7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85" name="Freeform 39"/>
              <p:cNvSpPr>
                <a:spLocks/>
              </p:cNvSpPr>
              <p:nvPr/>
            </p:nvSpPr>
            <p:spPr bwMode="auto">
              <a:xfrm>
                <a:off x="1370013" y="3344863"/>
                <a:ext cx="107950" cy="280988"/>
              </a:xfrm>
              <a:custGeom>
                <a:avLst/>
                <a:gdLst/>
                <a:ahLst/>
                <a:cxnLst>
                  <a:cxn ang="0">
                    <a:pos x="87" y="72"/>
                  </a:cxn>
                  <a:cxn ang="0">
                    <a:pos x="61" y="198"/>
                  </a:cxn>
                  <a:cxn ang="0">
                    <a:pos x="12" y="292"/>
                  </a:cxn>
                  <a:cxn ang="0">
                    <a:pos x="0" y="339"/>
                  </a:cxn>
                  <a:cxn ang="0">
                    <a:pos x="50" y="352"/>
                  </a:cxn>
                  <a:cxn ang="0">
                    <a:pos x="79" y="309"/>
                  </a:cxn>
                  <a:cxn ang="0">
                    <a:pos x="123" y="273"/>
                  </a:cxn>
                  <a:cxn ang="0">
                    <a:pos x="137" y="195"/>
                  </a:cxn>
                  <a:cxn ang="0">
                    <a:pos x="103" y="264"/>
                  </a:cxn>
                  <a:cxn ang="0">
                    <a:pos x="40" y="318"/>
                  </a:cxn>
                  <a:cxn ang="0">
                    <a:pos x="50" y="260"/>
                  </a:cxn>
                  <a:cxn ang="0">
                    <a:pos x="83" y="163"/>
                  </a:cxn>
                  <a:cxn ang="0">
                    <a:pos x="105" y="0"/>
                  </a:cxn>
                  <a:cxn ang="0">
                    <a:pos x="99" y="4"/>
                  </a:cxn>
                  <a:cxn ang="0">
                    <a:pos x="87" y="72"/>
                  </a:cxn>
                </a:cxnLst>
                <a:rect l="0" t="0" r="r" b="b"/>
                <a:pathLst>
                  <a:path w="137" h="352">
                    <a:moveTo>
                      <a:pt x="87" y="72"/>
                    </a:moveTo>
                    <a:lnTo>
                      <a:pt x="61" y="198"/>
                    </a:lnTo>
                    <a:lnTo>
                      <a:pt x="12" y="292"/>
                    </a:lnTo>
                    <a:lnTo>
                      <a:pt x="0" y="339"/>
                    </a:lnTo>
                    <a:lnTo>
                      <a:pt x="50" y="352"/>
                    </a:lnTo>
                    <a:lnTo>
                      <a:pt x="79" y="309"/>
                    </a:lnTo>
                    <a:lnTo>
                      <a:pt x="123" y="273"/>
                    </a:lnTo>
                    <a:lnTo>
                      <a:pt x="137" y="195"/>
                    </a:lnTo>
                    <a:lnTo>
                      <a:pt x="103" y="264"/>
                    </a:lnTo>
                    <a:lnTo>
                      <a:pt x="40" y="318"/>
                    </a:lnTo>
                    <a:lnTo>
                      <a:pt x="50" y="260"/>
                    </a:lnTo>
                    <a:lnTo>
                      <a:pt x="83" y="163"/>
                    </a:lnTo>
                    <a:lnTo>
                      <a:pt x="105" y="0"/>
                    </a:lnTo>
                    <a:lnTo>
                      <a:pt x="99" y="4"/>
                    </a:lnTo>
                    <a:lnTo>
                      <a:pt x="87" y="72"/>
                    </a:lnTo>
                    <a:close/>
                  </a:path>
                </a:pathLst>
              </a:custGeom>
              <a:solidFill>
                <a:srgbClr val="99CC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86" name="Freeform 40"/>
              <p:cNvSpPr>
                <a:spLocks/>
              </p:cNvSpPr>
              <p:nvPr/>
            </p:nvSpPr>
            <p:spPr bwMode="auto">
              <a:xfrm>
                <a:off x="1274763" y="2667000"/>
                <a:ext cx="377825" cy="682625"/>
              </a:xfrm>
              <a:custGeom>
                <a:avLst/>
                <a:gdLst/>
                <a:ahLst/>
                <a:cxnLst>
                  <a:cxn ang="0">
                    <a:pos x="229" y="634"/>
                  </a:cxn>
                  <a:cxn ang="0">
                    <a:pos x="222" y="495"/>
                  </a:cxn>
                  <a:cxn ang="0">
                    <a:pos x="160" y="546"/>
                  </a:cxn>
                  <a:cxn ang="0">
                    <a:pos x="126" y="486"/>
                  </a:cxn>
                  <a:cxn ang="0">
                    <a:pos x="108" y="499"/>
                  </a:cxn>
                  <a:cxn ang="0">
                    <a:pos x="66" y="537"/>
                  </a:cxn>
                  <a:cxn ang="0">
                    <a:pos x="40" y="509"/>
                  </a:cxn>
                  <a:cxn ang="0">
                    <a:pos x="36" y="486"/>
                  </a:cxn>
                  <a:cxn ang="0">
                    <a:pos x="67" y="476"/>
                  </a:cxn>
                  <a:cxn ang="0">
                    <a:pos x="94" y="442"/>
                  </a:cxn>
                  <a:cxn ang="0">
                    <a:pos x="129" y="418"/>
                  </a:cxn>
                  <a:cxn ang="0">
                    <a:pos x="191" y="406"/>
                  </a:cxn>
                  <a:cxn ang="0">
                    <a:pos x="141" y="358"/>
                  </a:cxn>
                  <a:cxn ang="0">
                    <a:pos x="135" y="334"/>
                  </a:cxn>
                  <a:cxn ang="0">
                    <a:pos x="97" y="244"/>
                  </a:cxn>
                  <a:cxn ang="0">
                    <a:pos x="134" y="212"/>
                  </a:cxn>
                  <a:cxn ang="0">
                    <a:pos x="137" y="190"/>
                  </a:cxn>
                  <a:cxn ang="0">
                    <a:pos x="28" y="133"/>
                  </a:cxn>
                  <a:cxn ang="0">
                    <a:pos x="16" y="108"/>
                  </a:cxn>
                  <a:cxn ang="0">
                    <a:pos x="48" y="52"/>
                  </a:cxn>
                  <a:cxn ang="0">
                    <a:pos x="66" y="40"/>
                  </a:cxn>
                  <a:cxn ang="0">
                    <a:pos x="121" y="58"/>
                  </a:cxn>
                  <a:cxn ang="0">
                    <a:pos x="158" y="63"/>
                  </a:cxn>
                  <a:cxn ang="0">
                    <a:pos x="139" y="183"/>
                  </a:cxn>
                  <a:cxn ang="0">
                    <a:pos x="172" y="211"/>
                  </a:cxn>
                  <a:cxn ang="0">
                    <a:pos x="211" y="157"/>
                  </a:cxn>
                  <a:cxn ang="0">
                    <a:pos x="222" y="136"/>
                  </a:cxn>
                  <a:cxn ang="0">
                    <a:pos x="248" y="118"/>
                  </a:cxn>
                  <a:cxn ang="0">
                    <a:pos x="279" y="114"/>
                  </a:cxn>
                  <a:cxn ang="0">
                    <a:pos x="293" y="171"/>
                  </a:cxn>
                  <a:cxn ang="0">
                    <a:pos x="329" y="222"/>
                  </a:cxn>
                  <a:cxn ang="0">
                    <a:pos x="321" y="267"/>
                  </a:cxn>
                  <a:cxn ang="0">
                    <a:pos x="325" y="290"/>
                  </a:cxn>
                  <a:cxn ang="0">
                    <a:pos x="341" y="332"/>
                  </a:cxn>
                  <a:cxn ang="0">
                    <a:pos x="332" y="346"/>
                  </a:cxn>
                  <a:cxn ang="0">
                    <a:pos x="337" y="400"/>
                  </a:cxn>
                  <a:cxn ang="0">
                    <a:pos x="340" y="431"/>
                  </a:cxn>
                  <a:cxn ang="0">
                    <a:pos x="347" y="478"/>
                  </a:cxn>
                  <a:cxn ang="0">
                    <a:pos x="393" y="478"/>
                  </a:cxn>
                  <a:cxn ang="0">
                    <a:pos x="396" y="501"/>
                  </a:cxn>
                  <a:cxn ang="0">
                    <a:pos x="410" y="512"/>
                  </a:cxn>
                  <a:cxn ang="0">
                    <a:pos x="412" y="543"/>
                  </a:cxn>
                  <a:cxn ang="0">
                    <a:pos x="393" y="569"/>
                  </a:cxn>
                  <a:cxn ang="0">
                    <a:pos x="413" y="627"/>
                  </a:cxn>
                  <a:cxn ang="0">
                    <a:pos x="370" y="658"/>
                  </a:cxn>
                  <a:cxn ang="0">
                    <a:pos x="335" y="636"/>
                  </a:cxn>
                  <a:cxn ang="0">
                    <a:pos x="318" y="649"/>
                  </a:cxn>
                  <a:cxn ang="0">
                    <a:pos x="287" y="651"/>
                  </a:cxn>
                  <a:cxn ang="0">
                    <a:pos x="252" y="630"/>
                  </a:cxn>
                  <a:cxn ang="0">
                    <a:pos x="214" y="861"/>
                  </a:cxn>
                  <a:cxn ang="0">
                    <a:pos x="217" y="816"/>
                  </a:cxn>
                  <a:cxn ang="0">
                    <a:pos x="217" y="755"/>
                  </a:cxn>
                </a:cxnLst>
                <a:rect l="0" t="0" r="r" b="b"/>
                <a:pathLst>
                  <a:path w="477" h="861">
                    <a:moveTo>
                      <a:pt x="217" y="755"/>
                    </a:moveTo>
                    <a:lnTo>
                      <a:pt x="229" y="634"/>
                    </a:lnTo>
                    <a:lnTo>
                      <a:pt x="215" y="539"/>
                    </a:lnTo>
                    <a:lnTo>
                      <a:pt x="222" y="495"/>
                    </a:lnTo>
                    <a:lnTo>
                      <a:pt x="185" y="488"/>
                    </a:lnTo>
                    <a:lnTo>
                      <a:pt x="160" y="546"/>
                    </a:lnTo>
                    <a:lnTo>
                      <a:pt x="164" y="485"/>
                    </a:lnTo>
                    <a:lnTo>
                      <a:pt x="126" y="486"/>
                    </a:lnTo>
                    <a:lnTo>
                      <a:pt x="107" y="545"/>
                    </a:lnTo>
                    <a:lnTo>
                      <a:pt x="108" y="499"/>
                    </a:lnTo>
                    <a:lnTo>
                      <a:pt x="66" y="583"/>
                    </a:lnTo>
                    <a:lnTo>
                      <a:pt x="66" y="537"/>
                    </a:lnTo>
                    <a:lnTo>
                      <a:pt x="29" y="577"/>
                    </a:lnTo>
                    <a:lnTo>
                      <a:pt x="40" y="509"/>
                    </a:lnTo>
                    <a:lnTo>
                      <a:pt x="0" y="518"/>
                    </a:lnTo>
                    <a:lnTo>
                      <a:pt x="36" y="486"/>
                    </a:lnTo>
                    <a:lnTo>
                      <a:pt x="7" y="435"/>
                    </a:lnTo>
                    <a:lnTo>
                      <a:pt x="67" y="476"/>
                    </a:lnTo>
                    <a:lnTo>
                      <a:pt x="56" y="414"/>
                    </a:lnTo>
                    <a:lnTo>
                      <a:pt x="94" y="442"/>
                    </a:lnTo>
                    <a:lnTo>
                      <a:pt x="92" y="366"/>
                    </a:lnTo>
                    <a:lnTo>
                      <a:pt x="129" y="418"/>
                    </a:lnTo>
                    <a:lnTo>
                      <a:pt x="179" y="441"/>
                    </a:lnTo>
                    <a:lnTo>
                      <a:pt x="191" y="406"/>
                    </a:lnTo>
                    <a:lnTo>
                      <a:pt x="199" y="361"/>
                    </a:lnTo>
                    <a:lnTo>
                      <a:pt x="141" y="358"/>
                    </a:lnTo>
                    <a:lnTo>
                      <a:pt x="96" y="298"/>
                    </a:lnTo>
                    <a:lnTo>
                      <a:pt x="135" y="334"/>
                    </a:lnTo>
                    <a:lnTo>
                      <a:pt x="142" y="298"/>
                    </a:lnTo>
                    <a:lnTo>
                      <a:pt x="97" y="244"/>
                    </a:lnTo>
                    <a:lnTo>
                      <a:pt x="146" y="268"/>
                    </a:lnTo>
                    <a:lnTo>
                      <a:pt x="134" y="212"/>
                    </a:lnTo>
                    <a:lnTo>
                      <a:pt x="67" y="202"/>
                    </a:lnTo>
                    <a:lnTo>
                      <a:pt x="137" y="190"/>
                    </a:lnTo>
                    <a:lnTo>
                      <a:pt x="84" y="143"/>
                    </a:lnTo>
                    <a:lnTo>
                      <a:pt x="28" y="133"/>
                    </a:lnTo>
                    <a:lnTo>
                      <a:pt x="79" y="127"/>
                    </a:lnTo>
                    <a:lnTo>
                      <a:pt x="16" y="108"/>
                    </a:lnTo>
                    <a:lnTo>
                      <a:pt x="77" y="94"/>
                    </a:lnTo>
                    <a:lnTo>
                      <a:pt x="48" y="52"/>
                    </a:lnTo>
                    <a:lnTo>
                      <a:pt x="33" y="3"/>
                    </a:lnTo>
                    <a:lnTo>
                      <a:pt x="66" y="40"/>
                    </a:lnTo>
                    <a:lnTo>
                      <a:pt x="100" y="0"/>
                    </a:lnTo>
                    <a:lnTo>
                      <a:pt x="121" y="58"/>
                    </a:lnTo>
                    <a:lnTo>
                      <a:pt x="120" y="111"/>
                    </a:lnTo>
                    <a:lnTo>
                      <a:pt x="158" y="63"/>
                    </a:lnTo>
                    <a:lnTo>
                      <a:pt x="147" y="130"/>
                    </a:lnTo>
                    <a:lnTo>
                      <a:pt x="139" y="183"/>
                    </a:lnTo>
                    <a:lnTo>
                      <a:pt x="190" y="144"/>
                    </a:lnTo>
                    <a:lnTo>
                      <a:pt x="172" y="211"/>
                    </a:lnTo>
                    <a:lnTo>
                      <a:pt x="211" y="210"/>
                    </a:lnTo>
                    <a:lnTo>
                      <a:pt x="211" y="157"/>
                    </a:lnTo>
                    <a:lnTo>
                      <a:pt x="172" y="74"/>
                    </a:lnTo>
                    <a:lnTo>
                      <a:pt x="222" y="136"/>
                    </a:lnTo>
                    <a:lnTo>
                      <a:pt x="193" y="77"/>
                    </a:lnTo>
                    <a:lnTo>
                      <a:pt x="248" y="118"/>
                    </a:lnTo>
                    <a:lnTo>
                      <a:pt x="260" y="43"/>
                    </a:lnTo>
                    <a:lnTo>
                      <a:pt x="279" y="114"/>
                    </a:lnTo>
                    <a:lnTo>
                      <a:pt x="342" y="103"/>
                    </a:lnTo>
                    <a:lnTo>
                      <a:pt x="293" y="171"/>
                    </a:lnTo>
                    <a:lnTo>
                      <a:pt x="255" y="256"/>
                    </a:lnTo>
                    <a:lnTo>
                      <a:pt x="329" y="222"/>
                    </a:lnTo>
                    <a:lnTo>
                      <a:pt x="382" y="224"/>
                    </a:lnTo>
                    <a:lnTo>
                      <a:pt x="321" y="267"/>
                    </a:lnTo>
                    <a:lnTo>
                      <a:pt x="383" y="263"/>
                    </a:lnTo>
                    <a:lnTo>
                      <a:pt x="325" y="290"/>
                    </a:lnTo>
                    <a:lnTo>
                      <a:pt x="392" y="302"/>
                    </a:lnTo>
                    <a:lnTo>
                      <a:pt x="341" y="332"/>
                    </a:lnTo>
                    <a:lnTo>
                      <a:pt x="428" y="354"/>
                    </a:lnTo>
                    <a:lnTo>
                      <a:pt x="332" y="346"/>
                    </a:lnTo>
                    <a:lnTo>
                      <a:pt x="289" y="415"/>
                    </a:lnTo>
                    <a:lnTo>
                      <a:pt x="337" y="400"/>
                    </a:lnTo>
                    <a:lnTo>
                      <a:pt x="378" y="384"/>
                    </a:lnTo>
                    <a:lnTo>
                      <a:pt x="340" y="431"/>
                    </a:lnTo>
                    <a:lnTo>
                      <a:pt x="296" y="507"/>
                    </a:lnTo>
                    <a:lnTo>
                      <a:pt x="347" y="478"/>
                    </a:lnTo>
                    <a:lnTo>
                      <a:pt x="401" y="426"/>
                    </a:lnTo>
                    <a:lnTo>
                      <a:pt x="393" y="478"/>
                    </a:lnTo>
                    <a:lnTo>
                      <a:pt x="425" y="422"/>
                    </a:lnTo>
                    <a:lnTo>
                      <a:pt x="396" y="501"/>
                    </a:lnTo>
                    <a:lnTo>
                      <a:pt x="447" y="471"/>
                    </a:lnTo>
                    <a:lnTo>
                      <a:pt x="410" y="512"/>
                    </a:lnTo>
                    <a:lnTo>
                      <a:pt x="472" y="499"/>
                    </a:lnTo>
                    <a:lnTo>
                      <a:pt x="412" y="543"/>
                    </a:lnTo>
                    <a:lnTo>
                      <a:pt x="464" y="551"/>
                    </a:lnTo>
                    <a:lnTo>
                      <a:pt x="393" y="569"/>
                    </a:lnTo>
                    <a:lnTo>
                      <a:pt x="477" y="652"/>
                    </a:lnTo>
                    <a:lnTo>
                      <a:pt x="413" y="627"/>
                    </a:lnTo>
                    <a:lnTo>
                      <a:pt x="456" y="688"/>
                    </a:lnTo>
                    <a:lnTo>
                      <a:pt x="370" y="658"/>
                    </a:lnTo>
                    <a:lnTo>
                      <a:pt x="347" y="569"/>
                    </a:lnTo>
                    <a:lnTo>
                      <a:pt x="335" y="636"/>
                    </a:lnTo>
                    <a:lnTo>
                      <a:pt x="365" y="733"/>
                    </a:lnTo>
                    <a:lnTo>
                      <a:pt x="318" y="649"/>
                    </a:lnTo>
                    <a:lnTo>
                      <a:pt x="296" y="599"/>
                    </a:lnTo>
                    <a:lnTo>
                      <a:pt x="287" y="651"/>
                    </a:lnTo>
                    <a:lnTo>
                      <a:pt x="286" y="750"/>
                    </a:lnTo>
                    <a:lnTo>
                      <a:pt x="252" y="630"/>
                    </a:lnTo>
                    <a:lnTo>
                      <a:pt x="266" y="824"/>
                    </a:lnTo>
                    <a:lnTo>
                      <a:pt x="214" y="861"/>
                    </a:lnTo>
                    <a:lnTo>
                      <a:pt x="215" y="847"/>
                    </a:lnTo>
                    <a:lnTo>
                      <a:pt x="217" y="816"/>
                    </a:lnTo>
                    <a:lnTo>
                      <a:pt x="218" y="781"/>
                    </a:lnTo>
                    <a:lnTo>
                      <a:pt x="217" y="755"/>
                    </a:lnTo>
                    <a:close/>
                  </a:path>
                </a:pathLst>
              </a:custGeom>
              <a:solidFill>
                <a:srgbClr val="0047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87" name="Freeform 41"/>
              <p:cNvSpPr>
                <a:spLocks/>
              </p:cNvSpPr>
              <p:nvPr/>
            </p:nvSpPr>
            <p:spPr bwMode="auto">
              <a:xfrm>
                <a:off x="1422401" y="2736850"/>
                <a:ext cx="338138" cy="681038"/>
              </a:xfrm>
              <a:custGeom>
                <a:avLst/>
                <a:gdLst/>
                <a:ahLst/>
                <a:cxnLst>
                  <a:cxn ang="0">
                    <a:pos x="137" y="654"/>
                  </a:cxn>
                  <a:cxn ang="0">
                    <a:pos x="184" y="524"/>
                  </a:cxn>
                  <a:cxn ang="0">
                    <a:pos x="116" y="547"/>
                  </a:cxn>
                  <a:cxn ang="0">
                    <a:pos x="111" y="478"/>
                  </a:cxn>
                  <a:cxn ang="0">
                    <a:pos x="93" y="484"/>
                  </a:cxn>
                  <a:cxn ang="0">
                    <a:pos x="43" y="501"/>
                  </a:cxn>
                  <a:cxn ang="0">
                    <a:pos x="33" y="466"/>
                  </a:cxn>
                  <a:cxn ang="0">
                    <a:pos x="40" y="443"/>
                  </a:cxn>
                  <a:cxn ang="0">
                    <a:pos x="69" y="447"/>
                  </a:cxn>
                  <a:cxn ang="0">
                    <a:pos x="103" y="427"/>
                  </a:cxn>
                  <a:cxn ang="0">
                    <a:pos x="140" y="417"/>
                  </a:cxn>
                  <a:cxn ang="0">
                    <a:pos x="193" y="431"/>
                  </a:cxn>
                  <a:cxn ang="0">
                    <a:pos x="170" y="366"/>
                  </a:cxn>
                  <a:cxn ang="0">
                    <a:pos x="176" y="343"/>
                  </a:cxn>
                  <a:cxn ang="0">
                    <a:pos x="180" y="245"/>
                  </a:cxn>
                  <a:cxn ang="0">
                    <a:pos x="221" y="230"/>
                  </a:cxn>
                  <a:cxn ang="0">
                    <a:pos x="231" y="211"/>
                  </a:cxn>
                  <a:cxn ang="0">
                    <a:pos x="165" y="115"/>
                  </a:cxn>
                  <a:cxn ang="0">
                    <a:pos x="165" y="88"/>
                  </a:cxn>
                  <a:cxn ang="0">
                    <a:pos x="213" y="49"/>
                  </a:cxn>
                  <a:cxn ang="0">
                    <a:pos x="230" y="45"/>
                  </a:cxn>
                  <a:cxn ang="0">
                    <a:pos x="269" y="84"/>
                  </a:cxn>
                  <a:cxn ang="0">
                    <a:pos x="296" y="103"/>
                  </a:cxn>
                  <a:cxn ang="0">
                    <a:pos x="236" y="205"/>
                  </a:cxn>
                  <a:cxn ang="0">
                    <a:pos x="251" y="244"/>
                  </a:cxn>
                  <a:cxn ang="0">
                    <a:pos x="302" y="209"/>
                  </a:cxn>
                  <a:cxn ang="0">
                    <a:pos x="319" y="194"/>
                  </a:cxn>
                  <a:cxn ang="0">
                    <a:pos x="346" y="188"/>
                  </a:cxn>
                  <a:cxn ang="0">
                    <a:pos x="372" y="197"/>
                  </a:cxn>
                  <a:cxn ang="0">
                    <a:pos x="361" y="252"/>
                  </a:cxn>
                  <a:cxn ang="0">
                    <a:pos x="370" y="315"/>
                  </a:cxn>
                  <a:cxn ang="0">
                    <a:pos x="347" y="353"/>
                  </a:cxn>
                  <a:cxn ang="0">
                    <a:pos x="342" y="376"/>
                  </a:cxn>
                  <a:cxn ang="0">
                    <a:pos x="338" y="420"/>
                  </a:cxn>
                  <a:cxn ang="0">
                    <a:pos x="325" y="428"/>
                  </a:cxn>
                  <a:cxn ang="0">
                    <a:pos x="309" y="481"/>
                  </a:cxn>
                  <a:cxn ang="0">
                    <a:pos x="300" y="510"/>
                  </a:cxn>
                  <a:cxn ang="0">
                    <a:pos x="287" y="556"/>
                  </a:cxn>
                  <a:cxn ang="0">
                    <a:pos x="323" y="575"/>
                  </a:cxn>
                  <a:cxn ang="0">
                    <a:pos x="317" y="598"/>
                  </a:cxn>
                  <a:cxn ang="0">
                    <a:pos x="324" y="611"/>
                  </a:cxn>
                  <a:cxn ang="0">
                    <a:pos x="315" y="641"/>
                  </a:cxn>
                  <a:cxn ang="0">
                    <a:pos x="289" y="659"/>
                  </a:cxn>
                  <a:cxn ang="0">
                    <a:pos x="284" y="719"/>
                  </a:cxn>
                  <a:cxn ang="0">
                    <a:pos x="238" y="730"/>
                  </a:cxn>
                  <a:cxn ang="0">
                    <a:pos x="220" y="698"/>
                  </a:cxn>
                  <a:cxn ang="0">
                    <a:pos x="201" y="702"/>
                  </a:cxn>
                  <a:cxn ang="0">
                    <a:pos x="176" y="693"/>
                  </a:cxn>
                  <a:cxn ang="0">
                    <a:pos x="157" y="660"/>
                  </a:cxn>
                  <a:cxn ang="0">
                    <a:pos x="40" y="857"/>
                  </a:cxn>
                  <a:cxn ang="0">
                    <a:pos x="46" y="845"/>
                  </a:cxn>
                  <a:cxn ang="0">
                    <a:pos x="58" y="817"/>
                  </a:cxn>
                  <a:cxn ang="0">
                    <a:pos x="73" y="785"/>
                  </a:cxn>
                  <a:cxn ang="0">
                    <a:pos x="82" y="760"/>
                  </a:cxn>
                </a:cxnLst>
                <a:rect l="0" t="0" r="r" b="b"/>
                <a:pathLst>
                  <a:path w="426" h="857">
                    <a:moveTo>
                      <a:pt x="82" y="760"/>
                    </a:moveTo>
                    <a:lnTo>
                      <a:pt x="137" y="654"/>
                    </a:lnTo>
                    <a:lnTo>
                      <a:pt x="161" y="562"/>
                    </a:lnTo>
                    <a:lnTo>
                      <a:pt x="184" y="524"/>
                    </a:lnTo>
                    <a:lnTo>
                      <a:pt x="157" y="504"/>
                    </a:lnTo>
                    <a:lnTo>
                      <a:pt x="116" y="547"/>
                    </a:lnTo>
                    <a:lnTo>
                      <a:pt x="141" y="492"/>
                    </a:lnTo>
                    <a:lnTo>
                      <a:pt x="111" y="478"/>
                    </a:lnTo>
                    <a:lnTo>
                      <a:pt x="76" y="525"/>
                    </a:lnTo>
                    <a:lnTo>
                      <a:pt x="93" y="484"/>
                    </a:lnTo>
                    <a:lnTo>
                      <a:pt x="26" y="543"/>
                    </a:lnTo>
                    <a:lnTo>
                      <a:pt x="43" y="501"/>
                    </a:lnTo>
                    <a:lnTo>
                      <a:pt x="0" y="523"/>
                    </a:lnTo>
                    <a:lnTo>
                      <a:pt x="33" y="466"/>
                    </a:lnTo>
                    <a:lnTo>
                      <a:pt x="0" y="458"/>
                    </a:lnTo>
                    <a:lnTo>
                      <a:pt x="40" y="443"/>
                    </a:lnTo>
                    <a:lnTo>
                      <a:pt x="35" y="385"/>
                    </a:lnTo>
                    <a:lnTo>
                      <a:pt x="69" y="447"/>
                    </a:lnTo>
                    <a:lnTo>
                      <a:pt x="82" y="383"/>
                    </a:lnTo>
                    <a:lnTo>
                      <a:pt x="103" y="427"/>
                    </a:lnTo>
                    <a:lnTo>
                      <a:pt x="130" y="356"/>
                    </a:lnTo>
                    <a:lnTo>
                      <a:pt x="140" y="417"/>
                    </a:lnTo>
                    <a:lnTo>
                      <a:pt x="169" y="458"/>
                    </a:lnTo>
                    <a:lnTo>
                      <a:pt x="193" y="431"/>
                    </a:lnTo>
                    <a:lnTo>
                      <a:pt x="217" y="393"/>
                    </a:lnTo>
                    <a:lnTo>
                      <a:pt x="170" y="366"/>
                    </a:lnTo>
                    <a:lnTo>
                      <a:pt x="158" y="295"/>
                    </a:lnTo>
                    <a:lnTo>
                      <a:pt x="176" y="343"/>
                    </a:lnTo>
                    <a:lnTo>
                      <a:pt x="194" y="312"/>
                    </a:lnTo>
                    <a:lnTo>
                      <a:pt x="180" y="245"/>
                    </a:lnTo>
                    <a:lnTo>
                      <a:pt x="209" y="287"/>
                    </a:lnTo>
                    <a:lnTo>
                      <a:pt x="221" y="230"/>
                    </a:lnTo>
                    <a:lnTo>
                      <a:pt x="172" y="194"/>
                    </a:lnTo>
                    <a:lnTo>
                      <a:pt x="231" y="211"/>
                    </a:lnTo>
                    <a:lnTo>
                      <a:pt x="208" y="147"/>
                    </a:lnTo>
                    <a:lnTo>
                      <a:pt x="165" y="115"/>
                    </a:lnTo>
                    <a:lnTo>
                      <a:pt x="210" y="131"/>
                    </a:lnTo>
                    <a:lnTo>
                      <a:pt x="165" y="88"/>
                    </a:lnTo>
                    <a:lnTo>
                      <a:pt x="220" y="101"/>
                    </a:lnTo>
                    <a:lnTo>
                      <a:pt x="213" y="49"/>
                    </a:lnTo>
                    <a:lnTo>
                      <a:pt x="218" y="0"/>
                    </a:lnTo>
                    <a:lnTo>
                      <a:pt x="230" y="45"/>
                    </a:lnTo>
                    <a:lnTo>
                      <a:pt x="275" y="23"/>
                    </a:lnTo>
                    <a:lnTo>
                      <a:pt x="269" y="84"/>
                    </a:lnTo>
                    <a:lnTo>
                      <a:pt x="248" y="132"/>
                    </a:lnTo>
                    <a:lnTo>
                      <a:pt x="296" y="103"/>
                    </a:lnTo>
                    <a:lnTo>
                      <a:pt x="262" y="160"/>
                    </a:lnTo>
                    <a:lnTo>
                      <a:pt x="236" y="205"/>
                    </a:lnTo>
                    <a:lnTo>
                      <a:pt x="290" y="191"/>
                    </a:lnTo>
                    <a:lnTo>
                      <a:pt x="251" y="244"/>
                    </a:lnTo>
                    <a:lnTo>
                      <a:pt x="281" y="258"/>
                    </a:lnTo>
                    <a:lnTo>
                      <a:pt x="302" y="209"/>
                    </a:lnTo>
                    <a:lnTo>
                      <a:pt x="302" y="117"/>
                    </a:lnTo>
                    <a:lnTo>
                      <a:pt x="319" y="194"/>
                    </a:lnTo>
                    <a:lnTo>
                      <a:pt x="319" y="130"/>
                    </a:lnTo>
                    <a:lnTo>
                      <a:pt x="346" y="188"/>
                    </a:lnTo>
                    <a:lnTo>
                      <a:pt x="384" y="124"/>
                    </a:lnTo>
                    <a:lnTo>
                      <a:pt x="372" y="197"/>
                    </a:lnTo>
                    <a:lnTo>
                      <a:pt x="426" y="209"/>
                    </a:lnTo>
                    <a:lnTo>
                      <a:pt x="361" y="252"/>
                    </a:lnTo>
                    <a:lnTo>
                      <a:pt x="299" y="318"/>
                    </a:lnTo>
                    <a:lnTo>
                      <a:pt x="370" y="315"/>
                    </a:lnTo>
                    <a:lnTo>
                      <a:pt x="411" y="337"/>
                    </a:lnTo>
                    <a:lnTo>
                      <a:pt x="347" y="353"/>
                    </a:lnTo>
                    <a:lnTo>
                      <a:pt x="398" y="373"/>
                    </a:lnTo>
                    <a:lnTo>
                      <a:pt x="342" y="376"/>
                    </a:lnTo>
                    <a:lnTo>
                      <a:pt x="389" y="412"/>
                    </a:lnTo>
                    <a:lnTo>
                      <a:pt x="338" y="420"/>
                    </a:lnTo>
                    <a:lnTo>
                      <a:pt x="398" y="474"/>
                    </a:lnTo>
                    <a:lnTo>
                      <a:pt x="325" y="428"/>
                    </a:lnTo>
                    <a:lnTo>
                      <a:pt x="267" y="477"/>
                    </a:lnTo>
                    <a:lnTo>
                      <a:pt x="309" y="481"/>
                    </a:lnTo>
                    <a:lnTo>
                      <a:pt x="347" y="482"/>
                    </a:lnTo>
                    <a:lnTo>
                      <a:pt x="300" y="510"/>
                    </a:lnTo>
                    <a:lnTo>
                      <a:pt x="237" y="564"/>
                    </a:lnTo>
                    <a:lnTo>
                      <a:pt x="287" y="556"/>
                    </a:lnTo>
                    <a:lnTo>
                      <a:pt x="350" y="530"/>
                    </a:lnTo>
                    <a:lnTo>
                      <a:pt x="323" y="575"/>
                    </a:lnTo>
                    <a:lnTo>
                      <a:pt x="370" y="535"/>
                    </a:lnTo>
                    <a:lnTo>
                      <a:pt x="317" y="598"/>
                    </a:lnTo>
                    <a:lnTo>
                      <a:pt x="368" y="590"/>
                    </a:lnTo>
                    <a:lnTo>
                      <a:pt x="324" y="611"/>
                    </a:lnTo>
                    <a:lnTo>
                      <a:pt x="378" y="625"/>
                    </a:lnTo>
                    <a:lnTo>
                      <a:pt x="315" y="641"/>
                    </a:lnTo>
                    <a:lnTo>
                      <a:pt x="352" y="669"/>
                    </a:lnTo>
                    <a:lnTo>
                      <a:pt x="289" y="659"/>
                    </a:lnTo>
                    <a:lnTo>
                      <a:pt x="324" y="768"/>
                    </a:lnTo>
                    <a:lnTo>
                      <a:pt x="284" y="719"/>
                    </a:lnTo>
                    <a:lnTo>
                      <a:pt x="294" y="791"/>
                    </a:lnTo>
                    <a:lnTo>
                      <a:pt x="238" y="730"/>
                    </a:lnTo>
                    <a:lnTo>
                      <a:pt x="253" y="640"/>
                    </a:lnTo>
                    <a:lnTo>
                      <a:pt x="220" y="698"/>
                    </a:lnTo>
                    <a:lnTo>
                      <a:pt x="206" y="798"/>
                    </a:lnTo>
                    <a:lnTo>
                      <a:pt x="201" y="702"/>
                    </a:lnTo>
                    <a:lnTo>
                      <a:pt x="202" y="648"/>
                    </a:lnTo>
                    <a:lnTo>
                      <a:pt x="176" y="693"/>
                    </a:lnTo>
                    <a:lnTo>
                      <a:pt x="138" y="783"/>
                    </a:lnTo>
                    <a:lnTo>
                      <a:pt x="157" y="660"/>
                    </a:lnTo>
                    <a:lnTo>
                      <a:pt x="94" y="843"/>
                    </a:lnTo>
                    <a:lnTo>
                      <a:pt x="40" y="857"/>
                    </a:lnTo>
                    <a:lnTo>
                      <a:pt x="41" y="853"/>
                    </a:lnTo>
                    <a:lnTo>
                      <a:pt x="46" y="845"/>
                    </a:lnTo>
                    <a:lnTo>
                      <a:pt x="51" y="833"/>
                    </a:lnTo>
                    <a:lnTo>
                      <a:pt x="58" y="817"/>
                    </a:lnTo>
                    <a:lnTo>
                      <a:pt x="66" y="800"/>
                    </a:lnTo>
                    <a:lnTo>
                      <a:pt x="73" y="785"/>
                    </a:lnTo>
                    <a:lnTo>
                      <a:pt x="79" y="770"/>
                    </a:lnTo>
                    <a:lnTo>
                      <a:pt x="82" y="760"/>
                    </a:lnTo>
                    <a:close/>
                  </a:path>
                </a:pathLst>
              </a:custGeom>
              <a:solidFill>
                <a:srgbClr val="0066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88" name="Freeform 42"/>
              <p:cNvSpPr>
                <a:spLocks/>
              </p:cNvSpPr>
              <p:nvPr/>
            </p:nvSpPr>
            <p:spPr bwMode="auto">
              <a:xfrm>
                <a:off x="1525588" y="2705100"/>
                <a:ext cx="434975" cy="768350"/>
              </a:xfrm>
              <a:custGeom>
                <a:avLst/>
                <a:gdLst/>
                <a:ahLst/>
                <a:cxnLst>
                  <a:cxn ang="0">
                    <a:pos x="148" y="753"/>
                  </a:cxn>
                  <a:cxn ang="0">
                    <a:pos x="229" y="611"/>
                  </a:cxn>
                  <a:cxn ang="0">
                    <a:pos x="157" y="621"/>
                  </a:cxn>
                  <a:cxn ang="0">
                    <a:pos x="170" y="538"/>
                  </a:cxn>
                  <a:cxn ang="0">
                    <a:pos x="152" y="540"/>
                  </a:cxn>
                  <a:cxn ang="0">
                    <a:pos x="99" y="549"/>
                  </a:cxn>
                  <a:cxn ang="0">
                    <a:pos x="99" y="505"/>
                  </a:cxn>
                  <a:cxn ang="0">
                    <a:pos x="110" y="480"/>
                  </a:cxn>
                  <a:cxn ang="0">
                    <a:pos x="138" y="490"/>
                  </a:cxn>
                  <a:cxn ang="0">
                    <a:pos x="177" y="476"/>
                  </a:cxn>
                  <a:cxn ang="0">
                    <a:pos x="214" y="474"/>
                  </a:cxn>
                  <a:cxn ang="0">
                    <a:pos x="263" y="503"/>
                  </a:cxn>
                  <a:cxn ang="0">
                    <a:pos x="258" y="421"/>
                  </a:cxn>
                  <a:cxn ang="0">
                    <a:pos x="269" y="396"/>
                  </a:cxn>
                  <a:cxn ang="0">
                    <a:pos x="299" y="282"/>
                  </a:cxn>
                  <a:cxn ang="0">
                    <a:pos x="343" y="272"/>
                  </a:cxn>
                  <a:cxn ang="0">
                    <a:pos x="359" y="253"/>
                  </a:cxn>
                  <a:cxn ang="0">
                    <a:pos x="320" y="124"/>
                  </a:cxn>
                  <a:cxn ang="0">
                    <a:pos x="328" y="91"/>
                  </a:cxn>
                  <a:cxn ang="0">
                    <a:pos x="383" y="57"/>
                  </a:cxn>
                  <a:cxn ang="0">
                    <a:pos x="402" y="57"/>
                  </a:cxn>
                  <a:cxn ang="0">
                    <a:pos x="429" y="111"/>
                  </a:cxn>
                  <a:cxn ang="0">
                    <a:pos x="450" y="141"/>
                  </a:cxn>
                  <a:cxn ang="0">
                    <a:pos x="364" y="246"/>
                  </a:cxn>
                  <a:cxn ang="0">
                    <a:pos x="368" y="296"/>
                  </a:cxn>
                  <a:cxn ang="0">
                    <a:pos x="428" y="268"/>
                  </a:cxn>
                  <a:cxn ang="0">
                    <a:pos x="448" y="254"/>
                  </a:cxn>
                  <a:cxn ang="0">
                    <a:pos x="476" y="253"/>
                  </a:cxn>
                  <a:cxn ang="0">
                    <a:pos x="498" y="270"/>
                  </a:cxn>
                  <a:cxn ang="0">
                    <a:pos x="473" y="334"/>
                  </a:cxn>
                  <a:cxn ang="0">
                    <a:pos x="465" y="411"/>
                  </a:cxn>
                  <a:cxn ang="0">
                    <a:pos x="433" y="450"/>
                  </a:cxn>
                  <a:cxn ang="0">
                    <a:pos x="422" y="475"/>
                  </a:cxn>
                  <a:cxn ang="0">
                    <a:pos x="406" y="526"/>
                  </a:cxn>
                  <a:cxn ang="0">
                    <a:pos x="391" y="533"/>
                  </a:cxn>
                  <a:cxn ang="0">
                    <a:pos x="362" y="591"/>
                  </a:cxn>
                  <a:cxn ang="0">
                    <a:pos x="345" y="624"/>
                  </a:cxn>
                  <a:cxn ang="0">
                    <a:pos x="321" y="674"/>
                  </a:cxn>
                  <a:cxn ang="0">
                    <a:pos x="351" y="704"/>
                  </a:cxn>
                  <a:cxn ang="0">
                    <a:pos x="339" y="730"/>
                  </a:cxn>
                  <a:cxn ang="0">
                    <a:pos x="342" y="749"/>
                  </a:cxn>
                  <a:cxn ang="0">
                    <a:pos x="326" y="781"/>
                  </a:cxn>
                  <a:cxn ang="0">
                    <a:pos x="295" y="795"/>
                  </a:cxn>
                  <a:cxn ang="0">
                    <a:pos x="274" y="866"/>
                  </a:cxn>
                  <a:cxn ang="0">
                    <a:pos x="227" y="868"/>
                  </a:cxn>
                  <a:cxn ang="0">
                    <a:pos x="216" y="824"/>
                  </a:cxn>
                  <a:cxn ang="0">
                    <a:pos x="198" y="825"/>
                  </a:cxn>
                  <a:cxn ang="0">
                    <a:pos x="176" y="808"/>
                  </a:cxn>
                  <a:cxn ang="0">
                    <a:pos x="167" y="764"/>
                  </a:cxn>
                  <a:cxn ang="0">
                    <a:pos x="0" y="968"/>
                  </a:cxn>
                  <a:cxn ang="0">
                    <a:pos x="9" y="955"/>
                  </a:cxn>
                  <a:cxn ang="0">
                    <a:pos x="28" y="925"/>
                  </a:cxn>
                  <a:cxn ang="0">
                    <a:pos x="52" y="891"/>
                  </a:cxn>
                  <a:cxn ang="0">
                    <a:pos x="66" y="863"/>
                  </a:cxn>
                </a:cxnLst>
                <a:rect l="0" t="0" r="r" b="b"/>
                <a:pathLst>
                  <a:path w="547" h="968">
                    <a:moveTo>
                      <a:pt x="66" y="863"/>
                    </a:moveTo>
                    <a:lnTo>
                      <a:pt x="148" y="753"/>
                    </a:lnTo>
                    <a:lnTo>
                      <a:pt x="197" y="650"/>
                    </a:lnTo>
                    <a:lnTo>
                      <a:pt x="229" y="611"/>
                    </a:lnTo>
                    <a:lnTo>
                      <a:pt x="208" y="581"/>
                    </a:lnTo>
                    <a:lnTo>
                      <a:pt x="157" y="621"/>
                    </a:lnTo>
                    <a:lnTo>
                      <a:pt x="195" y="563"/>
                    </a:lnTo>
                    <a:lnTo>
                      <a:pt x="170" y="538"/>
                    </a:lnTo>
                    <a:lnTo>
                      <a:pt x="123" y="584"/>
                    </a:lnTo>
                    <a:lnTo>
                      <a:pt x="152" y="540"/>
                    </a:lnTo>
                    <a:lnTo>
                      <a:pt x="71" y="594"/>
                    </a:lnTo>
                    <a:lnTo>
                      <a:pt x="99" y="549"/>
                    </a:lnTo>
                    <a:lnTo>
                      <a:pt x="50" y="564"/>
                    </a:lnTo>
                    <a:lnTo>
                      <a:pt x="99" y="505"/>
                    </a:lnTo>
                    <a:lnTo>
                      <a:pt x="68" y="488"/>
                    </a:lnTo>
                    <a:lnTo>
                      <a:pt x="110" y="480"/>
                    </a:lnTo>
                    <a:lnTo>
                      <a:pt x="122" y="409"/>
                    </a:lnTo>
                    <a:lnTo>
                      <a:pt x="138" y="490"/>
                    </a:lnTo>
                    <a:lnTo>
                      <a:pt x="168" y="420"/>
                    </a:lnTo>
                    <a:lnTo>
                      <a:pt x="177" y="476"/>
                    </a:lnTo>
                    <a:lnTo>
                      <a:pt x="222" y="398"/>
                    </a:lnTo>
                    <a:lnTo>
                      <a:pt x="214" y="474"/>
                    </a:lnTo>
                    <a:lnTo>
                      <a:pt x="232" y="529"/>
                    </a:lnTo>
                    <a:lnTo>
                      <a:pt x="263" y="503"/>
                    </a:lnTo>
                    <a:lnTo>
                      <a:pt x="296" y="464"/>
                    </a:lnTo>
                    <a:lnTo>
                      <a:pt x="258" y="421"/>
                    </a:lnTo>
                    <a:lnTo>
                      <a:pt x="266" y="333"/>
                    </a:lnTo>
                    <a:lnTo>
                      <a:pt x="269" y="396"/>
                    </a:lnTo>
                    <a:lnTo>
                      <a:pt x="296" y="363"/>
                    </a:lnTo>
                    <a:lnTo>
                      <a:pt x="299" y="282"/>
                    </a:lnTo>
                    <a:lnTo>
                      <a:pt x="318" y="337"/>
                    </a:lnTo>
                    <a:lnTo>
                      <a:pt x="343" y="272"/>
                    </a:lnTo>
                    <a:lnTo>
                      <a:pt x="306" y="218"/>
                    </a:lnTo>
                    <a:lnTo>
                      <a:pt x="359" y="253"/>
                    </a:lnTo>
                    <a:lnTo>
                      <a:pt x="353" y="172"/>
                    </a:lnTo>
                    <a:lnTo>
                      <a:pt x="320" y="124"/>
                    </a:lnTo>
                    <a:lnTo>
                      <a:pt x="359" y="152"/>
                    </a:lnTo>
                    <a:lnTo>
                      <a:pt x="328" y="91"/>
                    </a:lnTo>
                    <a:lnTo>
                      <a:pt x="376" y="120"/>
                    </a:lnTo>
                    <a:lnTo>
                      <a:pt x="383" y="57"/>
                    </a:lnTo>
                    <a:lnTo>
                      <a:pt x="403" y="0"/>
                    </a:lnTo>
                    <a:lnTo>
                      <a:pt x="402" y="57"/>
                    </a:lnTo>
                    <a:lnTo>
                      <a:pt x="450" y="41"/>
                    </a:lnTo>
                    <a:lnTo>
                      <a:pt x="429" y="111"/>
                    </a:lnTo>
                    <a:lnTo>
                      <a:pt x="396" y="163"/>
                    </a:lnTo>
                    <a:lnTo>
                      <a:pt x="450" y="141"/>
                    </a:lnTo>
                    <a:lnTo>
                      <a:pt x="402" y="201"/>
                    </a:lnTo>
                    <a:lnTo>
                      <a:pt x="364" y="246"/>
                    </a:lnTo>
                    <a:lnTo>
                      <a:pt x="422" y="242"/>
                    </a:lnTo>
                    <a:lnTo>
                      <a:pt x="368" y="296"/>
                    </a:lnTo>
                    <a:lnTo>
                      <a:pt x="395" y="320"/>
                    </a:lnTo>
                    <a:lnTo>
                      <a:pt x="428" y="268"/>
                    </a:lnTo>
                    <a:lnTo>
                      <a:pt x="452" y="161"/>
                    </a:lnTo>
                    <a:lnTo>
                      <a:pt x="448" y="254"/>
                    </a:lnTo>
                    <a:lnTo>
                      <a:pt x="465" y="178"/>
                    </a:lnTo>
                    <a:lnTo>
                      <a:pt x="476" y="253"/>
                    </a:lnTo>
                    <a:lnTo>
                      <a:pt x="529" y="187"/>
                    </a:lnTo>
                    <a:lnTo>
                      <a:pt x="498" y="270"/>
                    </a:lnTo>
                    <a:lnTo>
                      <a:pt x="547" y="299"/>
                    </a:lnTo>
                    <a:lnTo>
                      <a:pt x="473" y="334"/>
                    </a:lnTo>
                    <a:lnTo>
                      <a:pt x="396" y="396"/>
                    </a:lnTo>
                    <a:lnTo>
                      <a:pt x="465" y="411"/>
                    </a:lnTo>
                    <a:lnTo>
                      <a:pt x="499" y="446"/>
                    </a:lnTo>
                    <a:lnTo>
                      <a:pt x="433" y="450"/>
                    </a:lnTo>
                    <a:lnTo>
                      <a:pt x="476" y="484"/>
                    </a:lnTo>
                    <a:lnTo>
                      <a:pt x="422" y="475"/>
                    </a:lnTo>
                    <a:lnTo>
                      <a:pt x="458" y="529"/>
                    </a:lnTo>
                    <a:lnTo>
                      <a:pt x="406" y="526"/>
                    </a:lnTo>
                    <a:lnTo>
                      <a:pt x="450" y="605"/>
                    </a:lnTo>
                    <a:lnTo>
                      <a:pt x="391" y="533"/>
                    </a:lnTo>
                    <a:lnTo>
                      <a:pt x="322" y="574"/>
                    </a:lnTo>
                    <a:lnTo>
                      <a:pt x="362" y="591"/>
                    </a:lnTo>
                    <a:lnTo>
                      <a:pt x="399" y="602"/>
                    </a:lnTo>
                    <a:lnTo>
                      <a:pt x="345" y="624"/>
                    </a:lnTo>
                    <a:lnTo>
                      <a:pt x="269" y="671"/>
                    </a:lnTo>
                    <a:lnTo>
                      <a:pt x="321" y="674"/>
                    </a:lnTo>
                    <a:lnTo>
                      <a:pt x="389" y="658"/>
                    </a:lnTo>
                    <a:lnTo>
                      <a:pt x="351" y="704"/>
                    </a:lnTo>
                    <a:lnTo>
                      <a:pt x="406" y="670"/>
                    </a:lnTo>
                    <a:lnTo>
                      <a:pt x="339" y="730"/>
                    </a:lnTo>
                    <a:lnTo>
                      <a:pt x="390" y="734"/>
                    </a:lnTo>
                    <a:lnTo>
                      <a:pt x="342" y="749"/>
                    </a:lnTo>
                    <a:lnTo>
                      <a:pt x="391" y="778"/>
                    </a:lnTo>
                    <a:lnTo>
                      <a:pt x="326" y="781"/>
                    </a:lnTo>
                    <a:lnTo>
                      <a:pt x="353" y="823"/>
                    </a:lnTo>
                    <a:lnTo>
                      <a:pt x="295" y="795"/>
                    </a:lnTo>
                    <a:lnTo>
                      <a:pt x="300" y="932"/>
                    </a:lnTo>
                    <a:lnTo>
                      <a:pt x="274" y="866"/>
                    </a:lnTo>
                    <a:lnTo>
                      <a:pt x="265" y="953"/>
                    </a:lnTo>
                    <a:lnTo>
                      <a:pt x="227" y="868"/>
                    </a:lnTo>
                    <a:lnTo>
                      <a:pt x="265" y="765"/>
                    </a:lnTo>
                    <a:lnTo>
                      <a:pt x="216" y="824"/>
                    </a:lnTo>
                    <a:lnTo>
                      <a:pt x="177" y="939"/>
                    </a:lnTo>
                    <a:lnTo>
                      <a:pt x="198" y="825"/>
                    </a:lnTo>
                    <a:lnTo>
                      <a:pt x="214" y="762"/>
                    </a:lnTo>
                    <a:lnTo>
                      <a:pt x="176" y="808"/>
                    </a:lnTo>
                    <a:lnTo>
                      <a:pt x="115" y="905"/>
                    </a:lnTo>
                    <a:lnTo>
                      <a:pt x="167" y="764"/>
                    </a:lnTo>
                    <a:lnTo>
                      <a:pt x="57" y="965"/>
                    </a:lnTo>
                    <a:lnTo>
                      <a:pt x="0" y="968"/>
                    </a:lnTo>
                    <a:lnTo>
                      <a:pt x="2" y="965"/>
                    </a:lnTo>
                    <a:lnTo>
                      <a:pt x="9" y="955"/>
                    </a:lnTo>
                    <a:lnTo>
                      <a:pt x="18" y="942"/>
                    </a:lnTo>
                    <a:lnTo>
                      <a:pt x="28" y="925"/>
                    </a:lnTo>
                    <a:lnTo>
                      <a:pt x="40" y="908"/>
                    </a:lnTo>
                    <a:lnTo>
                      <a:pt x="52" y="891"/>
                    </a:lnTo>
                    <a:lnTo>
                      <a:pt x="61" y="876"/>
                    </a:lnTo>
                    <a:lnTo>
                      <a:pt x="66" y="863"/>
                    </a:lnTo>
                    <a:close/>
                  </a:path>
                </a:pathLst>
              </a:custGeom>
              <a:solidFill>
                <a:srgbClr val="0047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1332" name="Skupina 1331"/>
          <p:cNvGrpSpPr/>
          <p:nvPr/>
        </p:nvGrpSpPr>
        <p:grpSpPr>
          <a:xfrm>
            <a:off x="5015820" y="2073674"/>
            <a:ext cx="1857251" cy="792088"/>
            <a:chOff x="1043608" y="4581128"/>
            <a:chExt cx="1857251" cy="792088"/>
          </a:xfrm>
        </p:grpSpPr>
        <p:grpSp>
          <p:nvGrpSpPr>
            <p:cNvPr id="744" name="Skupina 33"/>
            <p:cNvGrpSpPr/>
            <p:nvPr/>
          </p:nvGrpSpPr>
          <p:grpSpPr>
            <a:xfrm>
              <a:off x="1043608" y="4581128"/>
              <a:ext cx="1728192" cy="720080"/>
              <a:chOff x="3851920" y="2636912"/>
              <a:chExt cx="1872208" cy="792088"/>
            </a:xfrm>
          </p:grpSpPr>
          <p:sp>
            <p:nvSpPr>
              <p:cNvPr id="745" name="Obdélník 744"/>
              <p:cNvSpPr/>
              <p:nvPr/>
            </p:nvSpPr>
            <p:spPr>
              <a:xfrm>
                <a:off x="4788024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746" name="Obdélník 745"/>
              <p:cNvSpPr/>
              <p:nvPr/>
            </p:nvSpPr>
            <p:spPr>
              <a:xfrm>
                <a:off x="3851920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</p:grpSp>
        <p:grpSp>
          <p:nvGrpSpPr>
            <p:cNvPr id="989" name="Skupina 988"/>
            <p:cNvGrpSpPr/>
            <p:nvPr/>
          </p:nvGrpSpPr>
          <p:grpSpPr>
            <a:xfrm rot="1061074">
              <a:off x="1188418" y="4666464"/>
              <a:ext cx="652183" cy="580775"/>
              <a:chOff x="841376" y="2492375"/>
              <a:chExt cx="1119187" cy="1828800"/>
            </a:xfrm>
          </p:grpSpPr>
          <p:sp>
            <p:nvSpPr>
              <p:cNvPr id="990" name="Freeform 19"/>
              <p:cNvSpPr>
                <a:spLocks/>
              </p:cNvSpPr>
              <p:nvPr/>
            </p:nvSpPr>
            <p:spPr bwMode="auto">
              <a:xfrm>
                <a:off x="1241426" y="3051175"/>
                <a:ext cx="247650" cy="460375"/>
              </a:xfrm>
              <a:custGeom>
                <a:avLst/>
                <a:gdLst/>
                <a:ahLst/>
                <a:cxnLst>
                  <a:cxn ang="0">
                    <a:pos x="18" y="527"/>
                  </a:cxn>
                  <a:cxn ang="0">
                    <a:pos x="66" y="382"/>
                  </a:cxn>
                  <a:cxn ang="0">
                    <a:pos x="68" y="294"/>
                  </a:cxn>
                  <a:cxn ang="0">
                    <a:pos x="54" y="114"/>
                  </a:cxn>
                  <a:cxn ang="0">
                    <a:pos x="55" y="0"/>
                  </a:cxn>
                  <a:cxn ang="0">
                    <a:pos x="87" y="90"/>
                  </a:cxn>
                  <a:cxn ang="0">
                    <a:pos x="108" y="229"/>
                  </a:cxn>
                  <a:cxn ang="0">
                    <a:pos x="91" y="442"/>
                  </a:cxn>
                  <a:cxn ang="0">
                    <a:pos x="147" y="336"/>
                  </a:cxn>
                  <a:cxn ang="0">
                    <a:pos x="182" y="107"/>
                  </a:cxn>
                  <a:cxn ang="0">
                    <a:pos x="248" y="10"/>
                  </a:cxn>
                  <a:cxn ang="0">
                    <a:pos x="222" y="124"/>
                  </a:cxn>
                  <a:cxn ang="0">
                    <a:pos x="138" y="418"/>
                  </a:cxn>
                  <a:cxn ang="0">
                    <a:pos x="107" y="483"/>
                  </a:cxn>
                  <a:cxn ang="0">
                    <a:pos x="221" y="264"/>
                  </a:cxn>
                  <a:cxn ang="0">
                    <a:pos x="312" y="134"/>
                  </a:cxn>
                  <a:cxn ang="0">
                    <a:pos x="228" y="329"/>
                  </a:cxn>
                  <a:cxn ang="0">
                    <a:pos x="120" y="484"/>
                  </a:cxn>
                  <a:cxn ang="0">
                    <a:pos x="97" y="556"/>
                  </a:cxn>
                  <a:cxn ang="0">
                    <a:pos x="0" y="580"/>
                  </a:cxn>
                  <a:cxn ang="0">
                    <a:pos x="18" y="527"/>
                  </a:cxn>
                </a:cxnLst>
                <a:rect l="0" t="0" r="r" b="b"/>
                <a:pathLst>
                  <a:path w="312" h="580">
                    <a:moveTo>
                      <a:pt x="18" y="527"/>
                    </a:moveTo>
                    <a:lnTo>
                      <a:pt x="66" y="382"/>
                    </a:lnTo>
                    <a:lnTo>
                      <a:pt x="68" y="294"/>
                    </a:lnTo>
                    <a:lnTo>
                      <a:pt x="54" y="114"/>
                    </a:lnTo>
                    <a:lnTo>
                      <a:pt x="55" y="0"/>
                    </a:lnTo>
                    <a:lnTo>
                      <a:pt x="87" y="90"/>
                    </a:lnTo>
                    <a:lnTo>
                      <a:pt x="108" y="229"/>
                    </a:lnTo>
                    <a:lnTo>
                      <a:pt x="91" y="442"/>
                    </a:lnTo>
                    <a:lnTo>
                      <a:pt x="147" y="336"/>
                    </a:lnTo>
                    <a:lnTo>
                      <a:pt x="182" y="107"/>
                    </a:lnTo>
                    <a:lnTo>
                      <a:pt x="248" y="10"/>
                    </a:lnTo>
                    <a:lnTo>
                      <a:pt x="222" y="124"/>
                    </a:lnTo>
                    <a:lnTo>
                      <a:pt x="138" y="418"/>
                    </a:lnTo>
                    <a:lnTo>
                      <a:pt x="107" y="483"/>
                    </a:lnTo>
                    <a:lnTo>
                      <a:pt x="221" y="264"/>
                    </a:lnTo>
                    <a:lnTo>
                      <a:pt x="312" y="134"/>
                    </a:lnTo>
                    <a:lnTo>
                      <a:pt x="228" y="329"/>
                    </a:lnTo>
                    <a:lnTo>
                      <a:pt x="120" y="484"/>
                    </a:lnTo>
                    <a:lnTo>
                      <a:pt x="97" y="556"/>
                    </a:lnTo>
                    <a:lnTo>
                      <a:pt x="0" y="580"/>
                    </a:lnTo>
                    <a:lnTo>
                      <a:pt x="18" y="527"/>
                    </a:lnTo>
                    <a:close/>
                  </a:path>
                </a:pathLst>
              </a:custGeom>
              <a:solidFill>
                <a:srgbClr val="63754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91" name="Freeform 20"/>
              <p:cNvSpPr>
                <a:spLocks/>
              </p:cNvSpPr>
              <p:nvPr/>
            </p:nvSpPr>
            <p:spPr bwMode="auto">
              <a:xfrm>
                <a:off x="1031876" y="3132138"/>
                <a:ext cx="250825" cy="460375"/>
              </a:xfrm>
              <a:custGeom>
                <a:avLst/>
                <a:gdLst/>
                <a:ahLst/>
                <a:cxnLst>
                  <a:cxn ang="0">
                    <a:pos x="18" y="528"/>
                  </a:cxn>
                  <a:cxn ang="0">
                    <a:pos x="67" y="383"/>
                  </a:cxn>
                  <a:cxn ang="0">
                    <a:pos x="68" y="294"/>
                  </a:cxn>
                  <a:cxn ang="0">
                    <a:pos x="54" y="114"/>
                  </a:cxn>
                  <a:cxn ang="0">
                    <a:pos x="56" y="0"/>
                  </a:cxn>
                  <a:cxn ang="0">
                    <a:pos x="87" y="90"/>
                  </a:cxn>
                  <a:cxn ang="0">
                    <a:pos x="112" y="229"/>
                  </a:cxn>
                  <a:cxn ang="0">
                    <a:pos x="91" y="443"/>
                  </a:cxn>
                  <a:cxn ang="0">
                    <a:pos x="150" y="337"/>
                  </a:cxn>
                  <a:cxn ang="0">
                    <a:pos x="185" y="107"/>
                  </a:cxn>
                  <a:cxn ang="0">
                    <a:pos x="251" y="11"/>
                  </a:cxn>
                  <a:cxn ang="0">
                    <a:pos x="226" y="125"/>
                  </a:cxn>
                  <a:cxn ang="0">
                    <a:pos x="140" y="418"/>
                  </a:cxn>
                  <a:cxn ang="0">
                    <a:pos x="107" y="484"/>
                  </a:cxn>
                  <a:cxn ang="0">
                    <a:pos x="223" y="264"/>
                  </a:cxn>
                  <a:cxn ang="0">
                    <a:pos x="314" y="134"/>
                  </a:cxn>
                  <a:cxn ang="0">
                    <a:pos x="231" y="330"/>
                  </a:cxn>
                  <a:cxn ang="0">
                    <a:pos x="123" y="484"/>
                  </a:cxn>
                  <a:cxn ang="0">
                    <a:pos x="98" y="557"/>
                  </a:cxn>
                  <a:cxn ang="0">
                    <a:pos x="0" y="581"/>
                  </a:cxn>
                  <a:cxn ang="0">
                    <a:pos x="18" y="528"/>
                  </a:cxn>
                </a:cxnLst>
                <a:rect l="0" t="0" r="r" b="b"/>
                <a:pathLst>
                  <a:path w="314" h="581">
                    <a:moveTo>
                      <a:pt x="18" y="528"/>
                    </a:moveTo>
                    <a:lnTo>
                      <a:pt x="67" y="383"/>
                    </a:lnTo>
                    <a:lnTo>
                      <a:pt x="68" y="294"/>
                    </a:lnTo>
                    <a:lnTo>
                      <a:pt x="54" y="114"/>
                    </a:lnTo>
                    <a:lnTo>
                      <a:pt x="56" y="0"/>
                    </a:lnTo>
                    <a:lnTo>
                      <a:pt x="87" y="90"/>
                    </a:lnTo>
                    <a:lnTo>
                      <a:pt x="112" y="229"/>
                    </a:lnTo>
                    <a:lnTo>
                      <a:pt x="91" y="443"/>
                    </a:lnTo>
                    <a:lnTo>
                      <a:pt x="150" y="337"/>
                    </a:lnTo>
                    <a:lnTo>
                      <a:pt x="185" y="107"/>
                    </a:lnTo>
                    <a:lnTo>
                      <a:pt x="251" y="11"/>
                    </a:lnTo>
                    <a:lnTo>
                      <a:pt x="226" y="125"/>
                    </a:lnTo>
                    <a:lnTo>
                      <a:pt x="140" y="418"/>
                    </a:lnTo>
                    <a:lnTo>
                      <a:pt x="107" y="484"/>
                    </a:lnTo>
                    <a:lnTo>
                      <a:pt x="223" y="264"/>
                    </a:lnTo>
                    <a:lnTo>
                      <a:pt x="314" y="134"/>
                    </a:lnTo>
                    <a:lnTo>
                      <a:pt x="231" y="330"/>
                    </a:lnTo>
                    <a:lnTo>
                      <a:pt x="123" y="484"/>
                    </a:lnTo>
                    <a:lnTo>
                      <a:pt x="98" y="557"/>
                    </a:lnTo>
                    <a:lnTo>
                      <a:pt x="0" y="581"/>
                    </a:lnTo>
                    <a:lnTo>
                      <a:pt x="18" y="528"/>
                    </a:lnTo>
                    <a:close/>
                  </a:path>
                </a:pathLst>
              </a:custGeom>
              <a:solidFill>
                <a:srgbClr val="63754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92" name="Freeform 21"/>
              <p:cNvSpPr>
                <a:spLocks/>
              </p:cNvSpPr>
              <p:nvPr/>
            </p:nvSpPr>
            <p:spPr bwMode="auto">
              <a:xfrm>
                <a:off x="1073151" y="3468688"/>
                <a:ext cx="276225" cy="741363"/>
              </a:xfrm>
              <a:custGeom>
                <a:avLst/>
                <a:gdLst/>
                <a:ahLst/>
                <a:cxnLst>
                  <a:cxn ang="0">
                    <a:pos x="348" y="71"/>
                  </a:cxn>
                  <a:cxn ang="0">
                    <a:pos x="335" y="42"/>
                  </a:cxn>
                  <a:cxn ang="0">
                    <a:pos x="313" y="25"/>
                  </a:cxn>
                  <a:cxn ang="0">
                    <a:pos x="292" y="12"/>
                  </a:cxn>
                  <a:cxn ang="0">
                    <a:pos x="272" y="4"/>
                  </a:cxn>
                  <a:cxn ang="0">
                    <a:pos x="253" y="0"/>
                  </a:cxn>
                  <a:cxn ang="0">
                    <a:pos x="234" y="1"/>
                  </a:cxn>
                  <a:cxn ang="0">
                    <a:pos x="216" y="5"/>
                  </a:cxn>
                  <a:cxn ang="0">
                    <a:pos x="198" y="14"/>
                  </a:cxn>
                  <a:cxn ang="0">
                    <a:pos x="180" y="26"/>
                  </a:cxn>
                  <a:cxn ang="0">
                    <a:pos x="169" y="38"/>
                  </a:cxn>
                  <a:cxn ang="0">
                    <a:pos x="161" y="50"/>
                  </a:cxn>
                  <a:cxn ang="0">
                    <a:pos x="154" y="59"/>
                  </a:cxn>
                  <a:cxn ang="0">
                    <a:pos x="149" y="69"/>
                  </a:cxn>
                  <a:cxn ang="0">
                    <a:pos x="146" y="79"/>
                  </a:cxn>
                  <a:cxn ang="0">
                    <a:pos x="142" y="90"/>
                  </a:cxn>
                  <a:cxn ang="0">
                    <a:pos x="140" y="104"/>
                  </a:cxn>
                  <a:cxn ang="0">
                    <a:pos x="137" y="120"/>
                  </a:cxn>
                  <a:cxn ang="0">
                    <a:pos x="108" y="212"/>
                  </a:cxn>
                  <a:cxn ang="0">
                    <a:pos x="103" y="250"/>
                  </a:cxn>
                  <a:cxn ang="0">
                    <a:pos x="91" y="300"/>
                  </a:cxn>
                  <a:cxn ang="0">
                    <a:pos x="84" y="344"/>
                  </a:cxn>
                  <a:cxn ang="0">
                    <a:pos x="80" y="386"/>
                  </a:cxn>
                  <a:cxn ang="0">
                    <a:pos x="80" y="437"/>
                  </a:cxn>
                  <a:cxn ang="0">
                    <a:pos x="65" y="486"/>
                  </a:cxn>
                  <a:cxn ang="0">
                    <a:pos x="65" y="522"/>
                  </a:cxn>
                  <a:cxn ang="0">
                    <a:pos x="70" y="652"/>
                  </a:cxn>
                  <a:cxn ang="0">
                    <a:pos x="33" y="793"/>
                  </a:cxn>
                  <a:cxn ang="0">
                    <a:pos x="1" y="916"/>
                  </a:cxn>
                  <a:cxn ang="0">
                    <a:pos x="0" y="933"/>
                  </a:cxn>
                  <a:cxn ang="0">
                    <a:pos x="54" y="892"/>
                  </a:cxn>
                  <a:cxn ang="0">
                    <a:pos x="93" y="769"/>
                  </a:cxn>
                  <a:cxn ang="0">
                    <a:pos x="125" y="717"/>
                  </a:cxn>
                  <a:cxn ang="0">
                    <a:pos x="157" y="667"/>
                  </a:cxn>
                  <a:cxn ang="0">
                    <a:pos x="176" y="618"/>
                  </a:cxn>
                  <a:cxn ang="0">
                    <a:pos x="187" y="554"/>
                  </a:cxn>
                  <a:cxn ang="0">
                    <a:pos x="216" y="506"/>
                  </a:cxn>
                  <a:cxn ang="0">
                    <a:pos x="238" y="439"/>
                  </a:cxn>
                  <a:cxn ang="0">
                    <a:pos x="285" y="306"/>
                  </a:cxn>
                  <a:cxn ang="0">
                    <a:pos x="304" y="273"/>
                  </a:cxn>
                  <a:cxn ang="0">
                    <a:pos x="319" y="245"/>
                  </a:cxn>
                  <a:cxn ang="0">
                    <a:pos x="330" y="218"/>
                  </a:cxn>
                  <a:cxn ang="0">
                    <a:pos x="339" y="193"/>
                  </a:cxn>
                  <a:cxn ang="0">
                    <a:pos x="345" y="167"/>
                  </a:cxn>
                  <a:cxn ang="0">
                    <a:pos x="347" y="140"/>
                  </a:cxn>
                  <a:cxn ang="0">
                    <a:pos x="348" y="107"/>
                  </a:cxn>
                  <a:cxn ang="0">
                    <a:pos x="348" y="71"/>
                  </a:cxn>
                </a:cxnLst>
                <a:rect l="0" t="0" r="r" b="b"/>
                <a:pathLst>
                  <a:path w="348" h="933">
                    <a:moveTo>
                      <a:pt x="348" y="71"/>
                    </a:moveTo>
                    <a:lnTo>
                      <a:pt x="335" y="42"/>
                    </a:lnTo>
                    <a:lnTo>
                      <a:pt x="313" y="25"/>
                    </a:lnTo>
                    <a:lnTo>
                      <a:pt x="292" y="12"/>
                    </a:lnTo>
                    <a:lnTo>
                      <a:pt x="272" y="4"/>
                    </a:lnTo>
                    <a:lnTo>
                      <a:pt x="253" y="0"/>
                    </a:lnTo>
                    <a:lnTo>
                      <a:pt x="234" y="1"/>
                    </a:lnTo>
                    <a:lnTo>
                      <a:pt x="216" y="5"/>
                    </a:lnTo>
                    <a:lnTo>
                      <a:pt x="198" y="14"/>
                    </a:lnTo>
                    <a:lnTo>
                      <a:pt x="180" y="26"/>
                    </a:lnTo>
                    <a:lnTo>
                      <a:pt x="169" y="38"/>
                    </a:lnTo>
                    <a:lnTo>
                      <a:pt x="161" y="50"/>
                    </a:lnTo>
                    <a:lnTo>
                      <a:pt x="154" y="59"/>
                    </a:lnTo>
                    <a:lnTo>
                      <a:pt x="149" y="69"/>
                    </a:lnTo>
                    <a:lnTo>
                      <a:pt x="146" y="79"/>
                    </a:lnTo>
                    <a:lnTo>
                      <a:pt x="142" y="90"/>
                    </a:lnTo>
                    <a:lnTo>
                      <a:pt x="140" y="104"/>
                    </a:lnTo>
                    <a:lnTo>
                      <a:pt x="137" y="120"/>
                    </a:lnTo>
                    <a:lnTo>
                      <a:pt x="108" y="212"/>
                    </a:lnTo>
                    <a:lnTo>
                      <a:pt x="103" y="250"/>
                    </a:lnTo>
                    <a:lnTo>
                      <a:pt x="91" y="300"/>
                    </a:lnTo>
                    <a:lnTo>
                      <a:pt x="84" y="344"/>
                    </a:lnTo>
                    <a:lnTo>
                      <a:pt x="80" y="386"/>
                    </a:lnTo>
                    <a:lnTo>
                      <a:pt x="80" y="437"/>
                    </a:lnTo>
                    <a:lnTo>
                      <a:pt x="65" y="486"/>
                    </a:lnTo>
                    <a:lnTo>
                      <a:pt x="65" y="522"/>
                    </a:lnTo>
                    <a:lnTo>
                      <a:pt x="70" y="652"/>
                    </a:lnTo>
                    <a:lnTo>
                      <a:pt x="33" y="793"/>
                    </a:lnTo>
                    <a:lnTo>
                      <a:pt x="1" y="916"/>
                    </a:lnTo>
                    <a:lnTo>
                      <a:pt x="0" y="933"/>
                    </a:lnTo>
                    <a:lnTo>
                      <a:pt x="54" y="892"/>
                    </a:lnTo>
                    <a:lnTo>
                      <a:pt x="93" y="769"/>
                    </a:lnTo>
                    <a:lnTo>
                      <a:pt x="125" y="717"/>
                    </a:lnTo>
                    <a:lnTo>
                      <a:pt x="157" y="667"/>
                    </a:lnTo>
                    <a:lnTo>
                      <a:pt x="176" y="618"/>
                    </a:lnTo>
                    <a:lnTo>
                      <a:pt x="187" y="554"/>
                    </a:lnTo>
                    <a:lnTo>
                      <a:pt x="216" y="506"/>
                    </a:lnTo>
                    <a:lnTo>
                      <a:pt x="238" y="439"/>
                    </a:lnTo>
                    <a:lnTo>
                      <a:pt x="285" y="306"/>
                    </a:lnTo>
                    <a:lnTo>
                      <a:pt x="304" y="273"/>
                    </a:lnTo>
                    <a:lnTo>
                      <a:pt x="319" y="245"/>
                    </a:lnTo>
                    <a:lnTo>
                      <a:pt x="330" y="218"/>
                    </a:lnTo>
                    <a:lnTo>
                      <a:pt x="339" y="193"/>
                    </a:lnTo>
                    <a:lnTo>
                      <a:pt x="345" y="167"/>
                    </a:lnTo>
                    <a:lnTo>
                      <a:pt x="347" y="140"/>
                    </a:lnTo>
                    <a:lnTo>
                      <a:pt x="348" y="107"/>
                    </a:lnTo>
                    <a:lnTo>
                      <a:pt x="348" y="71"/>
                    </a:lnTo>
                    <a:close/>
                  </a:path>
                </a:pathLst>
              </a:custGeom>
              <a:solidFill>
                <a:srgbClr val="CC33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93" name="Freeform 22"/>
              <p:cNvSpPr>
                <a:spLocks/>
              </p:cNvSpPr>
              <p:nvPr/>
            </p:nvSpPr>
            <p:spPr bwMode="auto">
              <a:xfrm>
                <a:off x="863601" y="3549650"/>
                <a:ext cx="279400" cy="739775"/>
              </a:xfrm>
              <a:custGeom>
                <a:avLst/>
                <a:gdLst/>
                <a:ahLst/>
                <a:cxnLst>
                  <a:cxn ang="0">
                    <a:pos x="350" y="70"/>
                  </a:cxn>
                  <a:cxn ang="0">
                    <a:pos x="336" y="41"/>
                  </a:cxn>
                  <a:cxn ang="0">
                    <a:pos x="313" y="24"/>
                  </a:cxn>
                  <a:cxn ang="0">
                    <a:pos x="292" y="11"/>
                  </a:cxn>
                  <a:cxn ang="0">
                    <a:pos x="272" y="3"/>
                  </a:cxn>
                  <a:cxn ang="0">
                    <a:pos x="252" y="0"/>
                  </a:cxn>
                  <a:cxn ang="0">
                    <a:pos x="234" y="1"/>
                  </a:cxn>
                  <a:cxn ang="0">
                    <a:pos x="215" y="4"/>
                  </a:cxn>
                  <a:cxn ang="0">
                    <a:pos x="197" y="14"/>
                  </a:cxn>
                  <a:cxn ang="0">
                    <a:pos x="180" y="25"/>
                  </a:cxn>
                  <a:cxn ang="0">
                    <a:pos x="169" y="38"/>
                  </a:cxn>
                  <a:cxn ang="0">
                    <a:pos x="160" y="49"/>
                  </a:cxn>
                  <a:cxn ang="0">
                    <a:pos x="154" y="58"/>
                  </a:cxn>
                  <a:cxn ang="0">
                    <a:pos x="150" y="69"/>
                  </a:cxn>
                  <a:cxn ang="0">
                    <a:pos x="145" y="78"/>
                  </a:cxn>
                  <a:cxn ang="0">
                    <a:pos x="142" y="90"/>
                  </a:cxn>
                  <a:cxn ang="0">
                    <a:pos x="139" y="103"/>
                  </a:cxn>
                  <a:cxn ang="0">
                    <a:pos x="136" y="120"/>
                  </a:cxn>
                  <a:cxn ang="0">
                    <a:pos x="107" y="212"/>
                  </a:cxn>
                  <a:cxn ang="0">
                    <a:pos x="102" y="250"/>
                  </a:cxn>
                  <a:cxn ang="0">
                    <a:pos x="91" y="299"/>
                  </a:cxn>
                  <a:cxn ang="0">
                    <a:pos x="84" y="343"/>
                  </a:cxn>
                  <a:cxn ang="0">
                    <a:pos x="81" y="386"/>
                  </a:cxn>
                  <a:cxn ang="0">
                    <a:pos x="79" y="436"/>
                  </a:cxn>
                  <a:cxn ang="0">
                    <a:pos x="64" y="486"/>
                  </a:cxn>
                  <a:cxn ang="0">
                    <a:pos x="64" y="522"/>
                  </a:cxn>
                  <a:cxn ang="0">
                    <a:pos x="69" y="652"/>
                  </a:cxn>
                  <a:cxn ang="0">
                    <a:pos x="35" y="792"/>
                  </a:cxn>
                  <a:cxn ang="0">
                    <a:pos x="0" y="916"/>
                  </a:cxn>
                  <a:cxn ang="0">
                    <a:pos x="0" y="933"/>
                  </a:cxn>
                  <a:cxn ang="0">
                    <a:pos x="53" y="891"/>
                  </a:cxn>
                  <a:cxn ang="0">
                    <a:pos x="93" y="768"/>
                  </a:cxn>
                  <a:cxn ang="0">
                    <a:pos x="126" y="716"/>
                  </a:cxn>
                  <a:cxn ang="0">
                    <a:pos x="157" y="667"/>
                  </a:cxn>
                  <a:cxn ang="0">
                    <a:pos x="175" y="618"/>
                  </a:cxn>
                  <a:cxn ang="0">
                    <a:pos x="187" y="555"/>
                  </a:cxn>
                  <a:cxn ang="0">
                    <a:pos x="215" y="505"/>
                  </a:cxn>
                  <a:cxn ang="0">
                    <a:pos x="237" y="439"/>
                  </a:cxn>
                  <a:cxn ang="0">
                    <a:pos x="284" y="305"/>
                  </a:cxn>
                  <a:cxn ang="0">
                    <a:pos x="304" y="273"/>
                  </a:cxn>
                  <a:cxn ang="0">
                    <a:pos x="320" y="244"/>
                  </a:cxn>
                  <a:cxn ang="0">
                    <a:pos x="332" y="217"/>
                  </a:cxn>
                  <a:cxn ang="0">
                    <a:pos x="341" y="192"/>
                  </a:cxn>
                  <a:cxn ang="0">
                    <a:pos x="347" y="167"/>
                  </a:cxn>
                  <a:cxn ang="0">
                    <a:pos x="350" y="139"/>
                  </a:cxn>
                  <a:cxn ang="0">
                    <a:pos x="351" y="107"/>
                  </a:cxn>
                  <a:cxn ang="0">
                    <a:pos x="350" y="70"/>
                  </a:cxn>
                </a:cxnLst>
                <a:rect l="0" t="0" r="r" b="b"/>
                <a:pathLst>
                  <a:path w="351" h="933">
                    <a:moveTo>
                      <a:pt x="350" y="70"/>
                    </a:moveTo>
                    <a:lnTo>
                      <a:pt x="336" y="41"/>
                    </a:lnTo>
                    <a:lnTo>
                      <a:pt x="313" y="24"/>
                    </a:lnTo>
                    <a:lnTo>
                      <a:pt x="292" y="11"/>
                    </a:lnTo>
                    <a:lnTo>
                      <a:pt x="272" y="3"/>
                    </a:lnTo>
                    <a:lnTo>
                      <a:pt x="252" y="0"/>
                    </a:lnTo>
                    <a:lnTo>
                      <a:pt x="234" y="1"/>
                    </a:lnTo>
                    <a:lnTo>
                      <a:pt x="215" y="4"/>
                    </a:lnTo>
                    <a:lnTo>
                      <a:pt x="197" y="14"/>
                    </a:lnTo>
                    <a:lnTo>
                      <a:pt x="180" y="25"/>
                    </a:lnTo>
                    <a:lnTo>
                      <a:pt x="169" y="38"/>
                    </a:lnTo>
                    <a:lnTo>
                      <a:pt x="160" y="49"/>
                    </a:lnTo>
                    <a:lnTo>
                      <a:pt x="154" y="58"/>
                    </a:lnTo>
                    <a:lnTo>
                      <a:pt x="150" y="69"/>
                    </a:lnTo>
                    <a:lnTo>
                      <a:pt x="145" y="78"/>
                    </a:lnTo>
                    <a:lnTo>
                      <a:pt x="142" y="90"/>
                    </a:lnTo>
                    <a:lnTo>
                      <a:pt x="139" y="103"/>
                    </a:lnTo>
                    <a:lnTo>
                      <a:pt x="136" y="120"/>
                    </a:lnTo>
                    <a:lnTo>
                      <a:pt x="107" y="212"/>
                    </a:lnTo>
                    <a:lnTo>
                      <a:pt x="102" y="250"/>
                    </a:lnTo>
                    <a:lnTo>
                      <a:pt x="91" y="299"/>
                    </a:lnTo>
                    <a:lnTo>
                      <a:pt x="84" y="343"/>
                    </a:lnTo>
                    <a:lnTo>
                      <a:pt x="81" y="386"/>
                    </a:lnTo>
                    <a:lnTo>
                      <a:pt x="79" y="436"/>
                    </a:lnTo>
                    <a:lnTo>
                      <a:pt x="64" y="486"/>
                    </a:lnTo>
                    <a:lnTo>
                      <a:pt x="64" y="522"/>
                    </a:lnTo>
                    <a:lnTo>
                      <a:pt x="69" y="652"/>
                    </a:lnTo>
                    <a:lnTo>
                      <a:pt x="35" y="792"/>
                    </a:lnTo>
                    <a:lnTo>
                      <a:pt x="0" y="916"/>
                    </a:lnTo>
                    <a:lnTo>
                      <a:pt x="0" y="933"/>
                    </a:lnTo>
                    <a:lnTo>
                      <a:pt x="53" y="891"/>
                    </a:lnTo>
                    <a:lnTo>
                      <a:pt x="93" y="768"/>
                    </a:lnTo>
                    <a:lnTo>
                      <a:pt x="126" y="716"/>
                    </a:lnTo>
                    <a:lnTo>
                      <a:pt x="157" y="667"/>
                    </a:lnTo>
                    <a:lnTo>
                      <a:pt x="175" y="618"/>
                    </a:lnTo>
                    <a:lnTo>
                      <a:pt x="187" y="555"/>
                    </a:lnTo>
                    <a:lnTo>
                      <a:pt x="215" y="505"/>
                    </a:lnTo>
                    <a:lnTo>
                      <a:pt x="237" y="439"/>
                    </a:lnTo>
                    <a:lnTo>
                      <a:pt x="284" y="305"/>
                    </a:lnTo>
                    <a:lnTo>
                      <a:pt x="304" y="273"/>
                    </a:lnTo>
                    <a:lnTo>
                      <a:pt x="320" y="244"/>
                    </a:lnTo>
                    <a:lnTo>
                      <a:pt x="332" y="217"/>
                    </a:lnTo>
                    <a:lnTo>
                      <a:pt x="341" y="192"/>
                    </a:lnTo>
                    <a:lnTo>
                      <a:pt x="347" y="167"/>
                    </a:lnTo>
                    <a:lnTo>
                      <a:pt x="350" y="139"/>
                    </a:lnTo>
                    <a:lnTo>
                      <a:pt x="351" y="107"/>
                    </a:lnTo>
                    <a:lnTo>
                      <a:pt x="350" y="70"/>
                    </a:lnTo>
                    <a:close/>
                  </a:path>
                </a:pathLst>
              </a:custGeom>
              <a:solidFill>
                <a:srgbClr val="CC33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94" name="Freeform 23"/>
              <p:cNvSpPr>
                <a:spLocks/>
              </p:cNvSpPr>
              <p:nvPr/>
            </p:nvSpPr>
            <p:spPr bwMode="auto">
              <a:xfrm>
                <a:off x="1087438" y="3481388"/>
                <a:ext cx="249238" cy="703263"/>
              </a:xfrm>
              <a:custGeom>
                <a:avLst/>
                <a:gdLst/>
                <a:ahLst/>
                <a:cxnLst>
                  <a:cxn ang="0">
                    <a:pos x="207" y="0"/>
                  </a:cxn>
                  <a:cxn ang="0">
                    <a:pos x="151" y="21"/>
                  </a:cxn>
                  <a:cxn ang="0">
                    <a:pos x="172" y="33"/>
                  </a:cxn>
                  <a:cxn ang="0">
                    <a:pos x="165" y="53"/>
                  </a:cxn>
                  <a:cxn ang="0">
                    <a:pos x="129" y="95"/>
                  </a:cxn>
                  <a:cxn ang="0">
                    <a:pos x="143" y="113"/>
                  </a:cxn>
                  <a:cxn ang="0">
                    <a:pos x="114" y="144"/>
                  </a:cxn>
                  <a:cxn ang="0">
                    <a:pos x="163" y="134"/>
                  </a:cxn>
                  <a:cxn ang="0">
                    <a:pos x="117" y="162"/>
                  </a:cxn>
                  <a:cxn ang="0">
                    <a:pos x="90" y="204"/>
                  </a:cxn>
                  <a:cxn ang="0">
                    <a:pos x="109" y="225"/>
                  </a:cxn>
                  <a:cxn ang="0">
                    <a:pos x="113" y="233"/>
                  </a:cxn>
                  <a:cxn ang="0">
                    <a:pos x="81" y="271"/>
                  </a:cxn>
                  <a:cxn ang="0">
                    <a:pos x="109" y="288"/>
                  </a:cxn>
                  <a:cxn ang="0">
                    <a:pos x="101" y="307"/>
                  </a:cxn>
                  <a:cxn ang="0">
                    <a:pos x="73" y="348"/>
                  </a:cxn>
                  <a:cxn ang="0">
                    <a:pos x="79" y="370"/>
                  </a:cxn>
                  <a:cxn ang="0">
                    <a:pos x="105" y="374"/>
                  </a:cxn>
                  <a:cxn ang="0">
                    <a:pos x="100" y="398"/>
                  </a:cxn>
                  <a:cxn ang="0">
                    <a:pos x="58" y="451"/>
                  </a:cxn>
                  <a:cxn ang="0">
                    <a:pos x="66" y="504"/>
                  </a:cxn>
                  <a:cxn ang="0">
                    <a:pos x="61" y="521"/>
                  </a:cxn>
                  <a:cxn ang="0">
                    <a:pos x="49" y="598"/>
                  </a:cxn>
                  <a:cxn ang="0">
                    <a:pos x="48" y="668"/>
                  </a:cxn>
                  <a:cxn ang="0">
                    <a:pos x="11" y="848"/>
                  </a:cxn>
                  <a:cxn ang="0">
                    <a:pos x="36" y="831"/>
                  </a:cxn>
                  <a:cxn ang="0">
                    <a:pos x="86" y="680"/>
                  </a:cxn>
                  <a:cxn ang="0">
                    <a:pos x="129" y="645"/>
                  </a:cxn>
                  <a:cxn ang="0">
                    <a:pos x="140" y="572"/>
                  </a:cxn>
                  <a:cxn ang="0">
                    <a:pos x="147" y="539"/>
                  </a:cxn>
                  <a:cxn ang="0">
                    <a:pos x="185" y="466"/>
                  </a:cxn>
                  <a:cxn ang="0">
                    <a:pos x="195" y="452"/>
                  </a:cxn>
                  <a:cxn ang="0">
                    <a:pos x="213" y="399"/>
                  </a:cxn>
                  <a:cxn ang="0">
                    <a:pos x="199" y="382"/>
                  </a:cxn>
                  <a:cxn ang="0">
                    <a:pos x="235" y="347"/>
                  </a:cxn>
                  <a:cxn ang="0">
                    <a:pos x="228" y="280"/>
                  </a:cxn>
                  <a:cxn ang="0">
                    <a:pos x="235" y="265"/>
                  </a:cxn>
                  <a:cxn ang="0">
                    <a:pos x="211" y="245"/>
                  </a:cxn>
                  <a:cxn ang="0">
                    <a:pos x="207" y="230"/>
                  </a:cxn>
                  <a:cxn ang="0">
                    <a:pos x="267" y="227"/>
                  </a:cxn>
                  <a:cxn ang="0">
                    <a:pos x="289" y="189"/>
                  </a:cxn>
                  <a:cxn ang="0">
                    <a:pos x="226" y="171"/>
                  </a:cxn>
                  <a:cxn ang="0">
                    <a:pos x="286" y="164"/>
                  </a:cxn>
                  <a:cxn ang="0">
                    <a:pos x="305" y="147"/>
                  </a:cxn>
                  <a:cxn ang="0">
                    <a:pos x="280" y="94"/>
                  </a:cxn>
                  <a:cxn ang="0">
                    <a:pos x="263" y="75"/>
                  </a:cxn>
                  <a:cxn ang="0">
                    <a:pos x="312" y="69"/>
                  </a:cxn>
                  <a:cxn ang="0">
                    <a:pos x="298" y="27"/>
                  </a:cxn>
                </a:cxnLst>
                <a:rect l="0" t="0" r="r" b="b"/>
                <a:pathLst>
                  <a:path w="313" h="887">
                    <a:moveTo>
                      <a:pt x="259" y="8"/>
                    </a:moveTo>
                    <a:lnTo>
                      <a:pt x="207" y="0"/>
                    </a:lnTo>
                    <a:lnTo>
                      <a:pt x="172" y="4"/>
                    </a:lnTo>
                    <a:lnTo>
                      <a:pt x="151" y="21"/>
                    </a:lnTo>
                    <a:lnTo>
                      <a:pt x="139" y="42"/>
                    </a:lnTo>
                    <a:lnTo>
                      <a:pt x="172" y="33"/>
                    </a:lnTo>
                    <a:lnTo>
                      <a:pt x="196" y="29"/>
                    </a:lnTo>
                    <a:lnTo>
                      <a:pt x="165" y="53"/>
                    </a:lnTo>
                    <a:lnTo>
                      <a:pt x="139" y="71"/>
                    </a:lnTo>
                    <a:lnTo>
                      <a:pt x="129" y="95"/>
                    </a:lnTo>
                    <a:lnTo>
                      <a:pt x="150" y="91"/>
                    </a:lnTo>
                    <a:lnTo>
                      <a:pt x="143" y="113"/>
                    </a:lnTo>
                    <a:lnTo>
                      <a:pt x="124" y="124"/>
                    </a:lnTo>
                    <a:lnTo>
                      <a:pt x="114" y="144"/>
                    </a:lnTo>
                    <a:lnTo>
                      <a:pt x="138" y="141"/>
                    </a:lnTo>
                    <a:lnTo>
                      <a:pt x="163" y="134"/>
                    </a:lnTo>
                    <a:lnTo>
                      <a:pt x="153" y="151"/>
                    </a:lnTo>
                    <a:lnTo>
                      <a:pt x="117" y="162"/>
                    </a:lnTo>
                    <a:lnTo>
                      <a:pt x="104" y="179"/>
                    </a:lnTo>
                    <a:lnTo>
                      <a:pt x="90" y="204"/>
                    </a:lnTo>
                    <a:lnTo>
                      <a:pt x="90" y="235"/>
                    </a:lnTo>
                    <a:lnTo>
                      <a:pt x="109" y="225"/>
                    </a:lnTo>
                    <a:lnTo>
                      <a:pt x="130" y="226"/>
                    </a:lnTo>
                    <a:lnTo>
                      <a:pt x="113" y="233"/>
                    </a:lnTo>
                    <a:lnTo>
                      <a:pt x="96" y="247"/>
                    </a:lnTo>
                    <a:lnTo>
                      <a:pt x="81" y="271"/>
                    </a:lnTo>
                    <a:lnTo>
                      <a:pt x="81" y="302"/>
                    </a:lnTo>
                    <a:lnTo>
                      <a:pt x="109" y="288"/>
                    </a:lnTo>
                    <a:lnTo>
                      <a:pt x="130" y="303"/>
                    </a:lnTo>
                    <a:lnTo>
                      <a:pt x="101" y="307"/>
                    </a:lnTo>
                    <a:lnTo>
                      <a:pt x="77" y="324"/>
                    </a:lnTo>
                    <a:lnTo>
                      <a:pt x="73" y="348"/>
                    </a:lnTo>
                    <a:lnTo>
                      <a:pt x="98" y="348"/>
                    </a:lnTo>
                    <a:lnTo>
                      <a:pt x="79" y="370"/>
                    </a:lnTo>
                    <a:lnTo>
                      <a:pt x="69" y="391"/>
                    </a:lnTo>
                    <a:lnTo>
                      <a:pt x="105" y="374"/>
                    </a:lnTo>
                    <a:lnTo>
                      <a:pt x="122" y="387"/>
                    </a:lnTo>
                    <a:lnTo>
                      <a:pt x="100" y="398"/>
                    </a:lnTo>
                    <a:lnTo>
                      <a:pt x="76" y="415"/>
                    </a:lnTo>
                    <a:lnTo>
                      <a:pt x="58" y="451"/>
                    </a:lnTo>
                    <a:lnTo>
                      <a:pt x="58" y="485"/>
                    </a:lnTo>
                    <a:lnTo>
                      <a:pt x="66" y="504"/>
                    </a:lnTo>
                    <a:lnTo>
                      <a:pt x="92" y="504"/>
                    </a:lnTo>
                    <a:lnTo>
                      <a:pt x="61" y="521"/>
                    </a:lnTo>
                    <a:lnTo>
                      <a:pt x="56" y="553"/>
                    </a:lnTo>
                    <a:lnTo>
                      <a:pt x="49" y="598"/>
                    </a:lnTo>
                    <a:lnTo>
                      <a:pt x="59" y="637"/>
                    </a:lnTo>
                    <a:lnTo>
                      <a:pt x="48" y="668"/>
                    </a:lnTo>
                    <a:lnTo>
                      <a:pt x="41" y="740"/>
                    </a:lnTo>
                    <a:lnTo>
                      <a:pt x="11" y="848"/>
                    </a:lnTo>
                    <a:lnTo>
                      <a:pt x="0" y="887"/>
                    </a:lnTo>
                    <a:lnTo>
                      <a:pt x="36" y="831"/>
                    </a:lnTo>
                    <a:lnTo>
                      <a:pt x="69" y="726"/>
                    </a:lnTo>
                    <a:lnTo>
                      <a:pt x="86" y="680"/>
                    </a:lnTo>
                    <a:lnTo>
                      <a:pt x="98" y="656"/>
                    </a:lnTo>
                    <a:lnTo>
                      <a:pt x="129" y="645"/>
                    </a:lnTo>
                    <a:lnTo>
                      <a:pt x="140" y="606"/>
                    </a:lnTo>
                    <a:lnTo>
                      <a:pt x="140" y="572"/>
                    </a:lnTo>
                    <a:lnTo>
                      <a:pt x="120" y="553"/>
                    </a:lnTo>
                    <a:lnTo>
                      <a:pt x="147" y="539"/>
                    </a:lnTo>
                    <a:lnTo>
                      <a:pt x="180" y="501"/>
                    </a:lnTo>
                    <a:lnTo>
                      <a:pt x="185" y="466"/>
                    </a:lnTo>
                    <a:lnTo>
                      <a:pt x="155" y="466"/>
                    </a:lnTo>
                    <a:lnTo>
                      <a:pt x="195" y="452"/>
                    </a:lnTo>
                    <a:lnTo>
                      <a:pt x="201" y="435"/>
                    </a:lnTo>
                    <a:lnTo>
                      <a:pt x="213" y="399"/>
                    </a:lnTo>
                    <a:lnTo>
                      <a:pt x="163" y="399"/>
                    </a:lnTo>
                    <a:lnTo>
                      <a:pt x="199" y="382"/>
                    </a:lnTo>
                    <a:lnTo>
                      <a:pt x="220" y="378"/>
                    </a:lnTo>
                    <a:lnTo>
                      <a:pt x="235" y="347"/>
                    </a:lnTo>
                    <a:lnTo>
                      <a:pt x="245" y="304"/>
                    </a:lnTo>
                    <a:lnTo>
                      <a:pt x="228" y="280"/>
                    </a:lnTo>
                    <a:lnTo>
                      <a:pt x="197" y="279"/>
                    </a:lnTo>
                    <a:lnTo>
                      <a:pt x="235" y="265"/>
                    </a:lnTo>
                    <a:lnTo>
                      <a:pt x="257" y="266"/>
                    </a:lnTo>
                    <a:lnTo>
                      <a:pt x="211" y="245"/>
                    </a:lnTo>
                    <a:lnTo>
                      <a:pt x="176" y="243"/>
                    </a:lnTo>
                    <a:lnTo>
                      <a:pt x="207" y="230"/>
                    </a:lnTo>
                    <a:lnTo>
                      <a:pt x="257" y="245"/>
                    </a:lnTo>
                    <a:lnTo>
                      <a:pt x="267" y="227"/>
                    </a:lnTo>
                    <a:lnTo>
                      <a:pt x="286" y="210"/>
                    </a:lnTo>
                    <a:lnTo>
                      <a:pt x="289" y="189"/>
                    </a:lnTo>
                    <a:lnTo>
                      <a:pt x="268" y="174"/>
                    </a:lnTo>
                    <a:lnTo>
                      <a:pt x="226" y="171"/>
                    </a:lnTo>
                    <a:lnTo>
                      <a:pt x="244" y="164"/>
                    </a:lnTo>
                    <a:lnTo>
                      <a:pt x="286" y="164"/>
                    </a:lnTo>
                    <a:lnTo>
                      <a:pt x="268" y="154"/>
                    </a:lnTo>
                    <a:lnTo>
                      <a:pt x="305" y="147"/>
                    </a:lnTo>
                    <a:lnTo>
                      <a:pt x="305" y="97"/>
                    </a:lnTo>
                    <a:lnTo>
                      <a:pt x="280" y="94"/>
                    </a:lnTo>
                    <a:lnTo>
                      <a:pt x="241" y="92"/>
                    </a:lnTo>
                    <a:lnTo>
                      <a:pt x="263" y="75"/>
                    </a:lnTo>
                    <a:lnTo>
                      <a:pt x="294" y="73"/>
                    </a:lnTo>
                    <a:lnTo>
                      <a:pt x="312" y="69"/>
                    </a:lnTo>
                    <a:lnTo>
                      <a:pt x="313" y="44"/>
                    </a:lnTo>
                    <a:lnTo>
                      <a:pt x="298" y="27"/>
                    </a:lnTo>
                    <a:lnTo>
                      <a:pt x="259" y="8"/>
                    </a:lnTo>
                    <a:close/>
                  </a:path>
                </a:pathLst>
              </a:custGeom>
              <a:solidFill>
                <a:srgbClr val="FF56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95" name="Freeform 24"/>
              <p:cNvSpPr>
                <a:spLocks/>
              </p:cNvSpPr>
              <p:nvPr/>
            </p:nvSpPr>
            <p:spPr bwMode="auto">
              <a:xfrm>
                <a:off x="877888" y="3560763"/>
                <a:ext cx="250825" cy="704850"/>
              </a:xfrm>
              <a:custGeom>
                <a:avLst/>
                <a:gdLst/>
                <a:ahLst/>
                <a:cxnLst>
                  <a:cxn ang="0">
                    <a:pos x="209" y="0"/>
                  </a:cxn>
                  <a:cxn ang="0">
                    <a:pos x="151" y="20"/>
                  </a:cxn>
                  <a:cxn ang="0">
                    <a:pos x="172" y="32"/>
                  </a:cxn>
                  <a:cxn ang="0">
                    <a:pos x="165" y="53"/>
                  </a:cxn>
                  <a:cxn ang="0">
                    <a:pos x="129" y="94"/>
                  </a:cxn>
                  <a:cxn ang="0">
                    <a:pos x="143" y="113"/>
                  </a:cxn>
                  <a:cxn ang="0">
                    <a:pos x="114" y="144"/>
                  </a:cxn>
                  <a:cxn ang="0">
                    <a:pos x="164" y="133"/>
                  </a:cxn>
                  <a:cxn ang="0">
                    <a:pos x="118" y="161"/>
                  </a:cxn>
                  <a:cxn ang="0">
                    <a:pos x="89" y="204"/>
                  </a:cxn>
                  <a:cxn ang="0">
                    <a:pos x="110" y="224"/>
                  </a:cxn>
                  <a:cxn ang="0">
                    <a:pos x="113" y="232"/>
                  </a:cxn>
                  <a:cxn ang="0">
                    <a:pos x="82" y="270"/>
                  </a:cxn>
                  <a:cxn ang="0">
                    <a:pos x="110" y="289"/>
                  </a:cxn>
                  <a:cxn ang="0">
                    <a:pos x="103" y="306"/>
                  </a:cxn>
                  <a:cxn ang="0">
                    <a:pos x="74" y="348"/>
                  </a:cxn>
                  <a:cxn ang="0">
                    <a:pos x="81" y="369"/>
                  </a:cxn>
                  <a:cxn ang="0">
                    <a:pos x="105" y="373"/>
                  </a:cxn>
                  <a:cxn ang="0">
                    <a:pos x="102" y="397"/>
                  </a:cxn>
                  <a:cxn ang="0">
                    <a:pos x="58" y="450"/>
                  </a:cxn>
                  <a:cxn ang="0">
                    <a:pos x="66" y="503"/>
                  </a:cxn>
                  <a:cxn ang="0">
                    <a:pos x="61" y="520"/>
                  </a:cxn>
                  <a:cxn ang="0">
                    <a:pos x="50" y="598"/>
                  </a:cxn>
                  <a:cxn ang="0">
                    <a:pos x="49" y="669"/>
                  </a:cxn>
                  <a:cxn ang="0">
                    <a:pos x="12" y="848"/>
                  </a:cxn>
                  <a:cxn ang="0">
                    <a:pos x="36" y="830"/>
                  </a:cxn>
                  <a:cxn ang="0">
                    <a:pos x="87" y="679"/>
                  </a:cxn>
                  <a:cxn ang="0">
                    <a:pos x="129" y="645"/>
                  </a:cxn>
                  <a:cxn ang="0">
                    <a:pos x="141" y="571"/>
                  </a:cxn>
                  <a:cxn ang="0">
                    <a:pos x="149" y="539"/>
                  </a:cxn>
                  <a:cxn ang="0">
                    <a:pos x="186" y="465"/>
                  </a:cxn>
                  <a:cxn ang="0">
                    <a:pos x="195" y="451"/>
                  </a:cxn>
                  <a:cxn ang="0">
                    <a:pos x="213" y="399"/>
                  </a:cxn>
                  <a:cxn ang="0">
                    <a:pos x="199" y="381"/>
                  </a:cxn>
                  <a:cxn ang="0">
                    <a:pos x="235" y="346"/>
                  </a:cxn>
                  <a:cxn ang="0">
                    <a:pos x="228" y="280"/>
                  </a:cxn>
                  <a:cxn ang="0">
                    <a:pos x="236" y="265"/>
                  </a:cxn>
                  <a:cxn ang="0">
                    <a:pos x="212" y="244"/>
                  </a:cxn>
                  <a:cxn ang="0">
                    <a:pos x="210" y="230"/>
                  </a:cxn>
                  <a:cxn ang="0">
                    <a:pos x="267" y="227"/>
                  </a:cxn>
                  <a:cxn ang="0">
                    <a:pos x="289" y="189"/>
                  </a:cxn>
                  <a:cxn ang="0">
                    <a:pos x="227" y="170"/>
                  </a:cxn>
                  <a:cxn ang="0">
                    <a:pos x="286" y="163"/>
                  </a:cxn>
                  <a:cxn ang="0">
                    <a:pos x="308" y="146"/>
                  </a:cxn>
                  <a:cxn ang="0">
                    <a:pos x="280" y="93"/>
                  </a:cxn>
                  <a:cxn ang="0">
                    <a:pos x="263" y="75"/>
                  </a:cxn>
                  <a:cxn ang="0">
                    <a:pos x="316" y="69"/>
                  </a:cxn>
                  <a:cxn ang="0">
                    <a:pos x="299" y="26"/>
                  </a:cxn>
                </a:cxnLst>
                <a:rect l="0" t="0" r="r" b="b"/>
                <a:pathLst>
                  <a:path w="316" h="887">
                    <a:moveTo>
                      <a:pt x="261" y="8"/>
                    </a:moveTo>
                    <a:lnTo>
                      <a:pt x="209" y="0"/>
                    </a:lnTo>
                    <a:lnTo>
                      <a:pt x="173" y="3"/>
                    </a:lnTo>
                    <a:lnTo>
                      <a:pt x="151" y="20"/>
                    </a:lnTo>
                    <a:lnTo>
                      <a:pt x="141" y="42"/>
                    </a:lnTo>
                    <a:lnTo>
                      <a:pt x="172" y="32"/>
                    </a:lnTo>
                    <a:lnTo>
                      <a:pt x="197" y="28"/>
                    </a:lnTo>
                    <a:lnTo>
                      <a:pt x="165" y="53"/>
                    </a:lnTo>
                    <a:lnTo>
                      <a:pt x="140" y="70"/>
                    </a:lnTo>
                    <a:lnTo>
                      <a:pt x="129" y="94"/>
                    </a:lnTo>
                    <a:lnTo>
                      <a:pt x="150" y="91"/>
                    </a:lnTo>
                    <a:lnTo>
                      <a:pt x="143" y="113"/>
                    </a:lnTo>
                    <a:lnTo>
                      <a:pt x="126" y="123"/>
                    </a:lnTo>
                    <a:lnTo>
                      <a:pt x="114" y="144"/>
                    </a:lnTo>
                    <a:lnTo>
                      <a:pt x="140" y="140"/>
                    </a:lnTo>
                    <a:lnTo>
                      <a:pt x="164" y="133"/>
                    </a:lnTo>
                    <a:lnTo>
                      <a:pt x="153" y="152"/>
                    </a:lnTo>
                    <a:lnTo>
                      <a:pt x="118" y="161"/>
                    </a:lnTo>
                    <a:lnTo>
                      <a:pt x="104" y="179"/>
                    </a:lnTo>
                    <a:lnTo>
                      <a:pt x="89" y="204"/>
                    </a:lnTo>
                    <a:lnTo>
                      <a:pt x="89" y="235"/>
                    </a:lnTo>
                    <a:lnTo>
                      <a:pt x="110" y="224"/>
                    </a:lnTo>
                    <a:lnTo>
                      <a:pt x="132" y="225"/>
                    </a:lnTo>
                    <a:lnTo>
                      <a:pt x="113" y="232"/>
                    </a:lnTo>
                    <a:lnTo>
                      <a:pt x="96" y="246"/>
                    </a:lnTo>
                    <a:lnTo>
                      <a:pt x="82" y="270"/>
                    </a:lnTo>
                    <a:lnTo>
                      <a:pt x="81" y="302"/>
                    </a:lnTo>
                    <a:lnTo>
                      <a:pt x="110" y="289"/>
                    </a:lnTo>
                    <a:lnTo>
                      <a:pt x="130" y="303"/>
                    </a:lnTo>
                    <a:lnTo>
                      <a:pt x="103" y="306"/>
                    </a:lnTo>
                    <a:lnTo>
                      <a:pt x="77" y="323"/>
                    </a:lnTo>
                    <a:lnTo>
                      <a:pt x="74" y="348"/>
                    </a:lnTo>
                    <a:lnTo>
                      <a:pt x="98" y="348"/>
                    </a:lnTo>
                    <a:lnTo>
                      <a:pt x="81" y="369"/>
                    </a:lnTo>
                    <a:lnTo>
                      <a:pt x="69" y="390"/>
                    </a:lnTo>
                    <a:lnTo>
                      <a:pt x="105" y="373"/>
                    </a:lnTo>
                    <a:lnTo>
                      <a:pt x="122" y="387"/>
                    </a:lnTo>
                    <a:lnTo>
                      <a:pt x="102" y="397"/>
                    </a:lnTo>
                    <a:lnTo>
                      <a:pt x="76" y="414"/>
                    </a:lnTo>
                    <a:lnTo>
                      <a:pt x="58" y="450"/>
                    </a:lnTo>
                    <a:lnTo>
                      <a:pt x="58" y="485"/>
                    </a:lnTo>
                    <a:lnTo>
                      <a:pt x="66" y="503"/>
                    </a:lnTo>
                    <a:lnTo>
                      <a:pt x="92" y="503"/>
                    </a:lnTo>
                    <a:lnTo>
                      <a:pt x="61" y="520"/>
                    </a:lnTo>
                    <a:lnTo>
                      <a:pt x="57" y="553"/>
                    </a:lnTo>
                    <a:lnTo>
                      <a:pt x="50" y="598"/>
                    </a:lnTo>
                    <a:lnTo>
                      <a:pt x="60" y="637"/>
                    </a:lnTo>
                    <a:lnTo>
                      <a:pt x="49" y="669"/>
                    </a:lnTo>
                    <a:lnTo>
                      <a:pt x="42" y="739"/>
                    </a:lnTo>
                    <a:lnTo>
                      <a:pt x="12" y="848"/>
                    </a:lnTo>
                    <a:lnTo>
                      <a:pt x="0" y="887"/>
                    </a:lnTo>
                    <a:lnTo>
                      <a:pt x="36" y="830"/>
                    </a:lnTo>
                    <a:lnTo>
                      <a:pt x="69" y="725"/>
                    </a:lnTo>
                    <a:lnTo>
                      <a:pt x="87" y="679"/>
                    </a:lnTo>
                    <a:lnTo>
                      <a:pt x="98" y="655"/>
                    </a:lnTo>
                    <a:lnTo>
                      <a:pt x="129" y="645"/>
                    </a:lnTo>
                    <a:lnTo>
                      <a:pt x="141" y="606"/>
                    </a:lnTo>
                    <a:lnTo>
                      <a:pt x="141" y="571"/>
                    </a:lnTo>
                    <a:lnTo>
                      <a:pt x="120" y="553"/>
                    </a:lnTo>
                    <a:lnTo>
                      <a:pt x="149" y="539"/>
                    </a:lnTo>
                    <a:lnTo>
                      <a:pt x="180" y="501"/>
                    </a:lnTo>
                    <a:lnTo>
                      <a:pt x="186" y="465"/>
                    </a:lnTo>
                    <a:lnTo>
                      <a:pt x="157" y="465"/>
                    </a:lnTo>
                    <a:lnTo>
                      <a:pt x="195" y="451"/>
                    </a:lnTo>
                    <a:lnTo>
                      <a:pt x="202" y="434"/>
                    </a:lnTo>
                    <a:lnTo>
                      <a:pt x="213" y="399"/>
                    </a:lnTo>
                    <a:lnTo>
                      <a:pt x="164" y="398"/>
                    </a:lnTo>
                    <a:lnTo>
                      <a:pt x="199" y="381"/>
                    </a:lnTo>
                    <a:lnTo>
                      <a:pt x="220" y="378"/>
                    </a:lnTo>
                    <a:lnTo>
                      <a:pt x="235" y="346"/>
                    </a:lnTo>
                    <a:lnTo>
                      <a:pt x="246" y="304"/>
                    </a:lnTo>
                    <a:lnTo>
                      <a:pt x="228" y="280"/>
                    </a:lnTo>
                    <a:lnTo>
                      <a:pt x="197" y="278"/>
                    </a:lnTo>
                    <a:lnTo>
                      <a:pt x="236" y="265"/>
                    </a:lnTo>
                    <a:lnTo>
                      <a:pt x="257" y="266"/>
                    </a:lnTo>
                    <a:lnTo>
                      <a:pt x="212" y="244"/>
                    </a:lnTo>
                    <a:lnTo>
                      <a:pt x="176" y="243"/>
                    </a:lnTo>
                    <a:lnTo>
                      <a:pt x="210" y="230"/>
                    </a:lnTo>
                    <a:lnTo>
                      <a:pt x="257" y="244"/>
                    </a:lnTo>
                    <a:lnTo>
                      <a:pt x="267" y="227"/>
                    </a:lnTo>
                    <a:lnTo>
                      <a:pt x="286" y="209"/>
                    </a:lnTo>
                    <a:lnTo>
                      <a:pt x="289" y="189"/>
                    </a:lnTo>
                    <a:lnTo>
                      <a:pt x="269" y="174"/>
                    </a:lnTo>
                    <a:lnTo>
                      <a:pt x="227" y="170"/>
                    </a:lnTo>
                    <a:lnTo>
                      <a:pt x="244" y="163"/>
                    </a:lnTo>
                    <a:lnTo>
                      <a:pt x="286" y="163"/>
                    </a:lnTo>
                    <a:lnTo>
                      <a:pt x="269" y="153"/>
                    </a:lnTo>
                    <a:lnTo>
                      <a:pt x="308" y="146"/>
                    </a:lnTo>
                    <a:lnTo>
                      <a:pt x="308" y="96"/>
                    </a:lnTo>
                    <a:lnTo>
                      <a:pt x="280" y="93"/>
                    </a:lnTo>
                    <a:lnTo>
                      <a:pt x="242" y="92"/>
                    </a:lnTo>
                    <a:lnTo>
                      <a:pt x="263" y="75"/>
                    </a:lnTo>
                    <a:lnTo>
                      <a:pt x="294" y="72"/>
                    </a:lnTo>
                    <a:lnTo>
                      <a:pt x="316" y="69"/>
                    </a:lnTo>
                    <a:lnTo>
                      <a:pt x="316" y="43"/>
                    </a:lnTo>
                    <a:lnTo>
                      <a:pt x="299" y="26"/>
                    </a:lnTo>
                    <a:lnTo>
                      <a:pt x="261" y="8"/>
                    </a:lnTo>
                    <a:close/>
                  </a:path>
                </a:pathLst>
              </a:custGeom>
              <a:solidFill>
                <a:srgbClr val="FF56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96" name="Freeform 25"/>
              <p:cNvSpPr>
                <a:spLocks/>
              </p:cNvSpPr>
              <p:nvPr/>
            </p:nvSpPr>
            <p:spPr bwMode="auto">
              <a:xfrm>
                <a:off x="1104901" y="3484563"/>
                <a:ext cx="195263" cy="630238"/>
              </a:xfrm>
              <a:custGeom>
                <a:avLst/>
                <a:gdLst/>
                <a:ahLst/>
                <a:cxnLst>
                  <a:cxn ang="0">
                    <a:pos x="203" y="0"/>
                  </a:cxn>
                  <a:cxn ang="0">
                    <a:pos x="199" y="14"/>
                  </a:cxn>
                  <a:cxn ang="0">
                    <a:pos x="184" y="48"/>
                  </a:cxn>
                  <a:cxn ang="0">
                    <a:pos x="163" y="74"/>
                  </a:cxn>
                  <a:cxn ang="0">
                    <a:pos x="135" y="105"/>
                  </a:cxn>
                  <a:cxn ang="0">
                    <a:pos x="155" y="140"/>
                  </a:cxn>
                  <a:cxn ang="0">
                    <a:pos x="102" y="182"/>
                  </a:cxn>
                  <a:cxn ang="0">
                    <a:pos x="144" y="200"/>
                  </a:cxn>
                  <a:cxn ang="0">
                    <a:pos x="102" y="210"/>
                  </a:cxn>
                  <a:cxn ang="0">
                    <a:pos x="74" y="269"/>
                  </a:cxn>
                  <a:cxn ang="0">
                    <a:pos x="125" y="281"/>
                  </a:cxn>
                  <a:cxn ang="0">
                    <a:pos x="97" y="322"/>
                  </a:cxn>
                  <a:cxn ang="0">
                    <a:pos x="99" y="401"/>
                  </a:cxn>
                  <a:cxn ang="0">
                    <a:pos x="68" y="456"/>
                  </a:cxn>
                  <a:cxn ang="0">
                    <a:pos x="82" y="471"/>
                  </a:cxn>
                  <a:cxn ang="0">
                    <a:pos x="91" y="495"/>
                  </a:cxn>
                  <a:cxn ang="0">
                    <a:pos x="48" y="548"/>
                  </a:cxn>
                  <a:cxn ang="0">
                    <a:pos x="62" y="612"/>
                  </a:cxn>
                  <a:cxn ang="0">
                    <a:pos x="30" y="668"/>
                  </a:cxn>
                  <a:cxn ang="0">
                    <a:pos x="44" y="672"/>
                  </a:cxn>
                  <a:cxn ang="0">
                    <a:pos x="83" y="625"/>
                  </a:cxn>
                  <a:cxn ang="0">
                    <a:pos x="105" y="587"/>
                  </a:cxn>
                  <a:cxn ang="0">
                    <a:pos x="84" y="538"/>
                  </a:cxn>
                  <a:cxn ang="0">
                    <a:pos x="133" y="507"/>
                  </a:cxn>
                  <a:cxn ang="0">
                    <a:pos x="116" y="461"/>
                  </a:cxn>
                  <a:cxn ang="0">
                    <a:pos x="135" y="437"/>
                  </a:cxn>
                  <a:cxn ang="0">
                    <a:pos x="163" y="411"/>
                  </a:cxn>
                  <a:cxn ang="0">
                    <a:pos x="117" y="358"/>
                  </a:cxn>
                  <a:cxn ang="0">
                    <a:pos x="174" y="356"/>
                  </a:cxn>
                  <a:cxn ang="0">
                    <a:pos x="153" y="313"/>
                  </a:cxn>
                  <a:cxn ang="0">
                    <a:pos x="171" y="274"/>
                  </a:cxn>
                  <a:cxn ang="0">
                    <a:pos x="175" y="250"/>
                  </a:cxn>
                  <a:cxn ang="0">
                    <a:pos x="173" y="193"/>
                  </a:cxn>
                  <a:cxn ang="0">
                    <a:pos x="200" y="176"/>
                  </a:cxn>
                  <a:cxn ang="0">
                    <a:pos x="179" y="140"/>
                  </a:cxn>
                  <a:cxn ang="0">
                    <a:pos x="246" y="130"/>
                  </a:cxn>
                  <a:cxn ang="0">
                    <a:pos x="198" y="98"/>
                  </a:cxn>
                  <a:cxn ang="0">
                    <a:pos x="208" y="56"/>
                  </a:cxn>
                  <a:cxn ang="0">
                    <a:pos x="220" y="21"/>
                  </a:cxn>
                  <a:cxn ang="0">
                    <a:pos x="230" y="17"/>
                  </a:cxn>
                  <a:cxn ang="0">
                    <a:pos x="241" y="10"/>
                  </a:cxn>
                </a:cxnLst>
                <a:rect l="0" t="0" r="r" b="b"/>
                <a:pathLst>
                  <a:path w="246" h="795">
                    <a:moveTo>
                      <a:pt x="241" y="10"/>
                    </a:moveTo>
                    <a:lnTo>
                      <a:pt x="203" y="0"/>
                    </a:lnTo>
                    <a:lnTo>
                      <a:pt x="178" y="10"/>
                    </a:lnTo>
                    <a:lnTo>
                      <a:pt x="199" y="14"/>
                    </a:lnTo>
                    <a:lnTo>
                      <a:pt x="203" y="38"/>
                    </a:lnTo>
                    <a:lnTo>
                      <a:pt x="184" y="48"/>
                    </a:lnTo>
                    <a:lnTo>
                      <a:pt x="150" y="55"/>
                    </a:lnTo>
                    <a:lnTo>
                      <a:pt x="163" y="74"/>
                    </a:lnTo>
                    <a:lnTo>
                      <a:pt x="167" y="91"/>
                    </a:lnTo>
                    <a:lnTo>
                      <a:pt x="135" y="105"/>
                    </a:lnTo>
                    <a:lnTo>
                      <a:pt x="166" y="112"/>
                    </a:lnTo>
                    <a:lnTo>
                      <a:pt x="155" y="140"/>
                    </a:lnTo>
                    <a:lnTo>
                      <a:pt x="133" y="158"/>
                    </a:lnTo>
                    <a:lnTo>
                      <a:pt x="102" y="182"/>
                    </a:lnTo>
                    <a:lnTo>
                      <a:pt x="123" y="178"/>
                    </a:lnTo>
                    <a:lnTo>
                      <a:pt x="144" y="200"/>
                    </a:lnTo>
                    <a:lnTo>
                      <a:pt x="127" y="221"/>
                    </a:lnTo>
                    <a:lnTo>
                      <a:pt x="102" y="210"/>
                    </a:lnTo>
                    <a:lnTo>
                      <a:pt x="112" y="235"/>
                    </a:lnTo>
                    <a:lnTo>
                      <a:pt x="74" y="269"/>
                    </a:lnTo>
                    <a:lnTo>
                      <a:pt x="105" y="263"/>
                    </a:lnTo>
                    <a:lnTo>
                      <a:pt x="125" y="281"/>
                    </a:lnTo>
                    <a:lnTo>
                      <a:pt x="115" y="312"/>
                    </a:lnTo>
                    <a:lnTo>
                      <a:pt x="97" y="322"/>
                    </a:lnTo>
                    <a:lnTo>
                      <a:pt x="100" y="355"/>
                    </a:lnTo>
                    <a:lnTo>
                      <a:pt x="99" y="401"/>
                    </a:lnTo>
                    <a:lnTo>
                      <a:pt x="75" y="422"/>
                    </a:lnTo>
                    <a:lnTo>
                      <a:pt x="68" y="456"/>
                    </a:lnTo>
                    <a:lnTo>
                      <a:pt x="99" y="446"/>
                    </a:lnTo>
                    <a:lnTo>
                      <a:pt x="82" y="471"/>
                    </a:lnTo>
                    <a:lnTo>
                      <a:pt x="56" y="485"/>
                    </a:lnTo>
                    <a:lnTo>
                      <a:pt x="91" y="495"/>
                    </a:lnTo>
                    <a:lnTo>
                      <a:pt x="77" y="524"/>
                    </a:lnTo>
                    <a:lnTo>
                      <a:pt x="48" y="548"/>
                    </a:lnTo>
                    <a:lnTo>
                      <a:pt x="45" y="583"/>
                    </a:lnTo>
                    <a:lnTo>
                      <a:pt x="62" y="612"/>
                    </a:lnTo>
                    <a:lnTo>
                      <a:pt x="44" y="646"/>
                    </a:lnTo>
                    <a:lnTo>
                      <a:pt x="30" y="668"/>
                    </a:lnTo>
                    <a:lnTo>
                      <a:pt x="0" y="795"/>
                    </a:lnTo>
                    <a:lnTo>
                      <a:pt x="44" y="672"/>
                    </a:lnTo>
                    <a:lnTo>
                      <a:pt x="61" y="643"/>
                    </a:lnTo>
                    <a:lnTo>
                      <a:pt x="83" y="625"/>
                    </a:lnTo>
                    <a:lnTo>
                      <a:pt x="79" y="577"/>
                    </a:lnTo>
                    <a:lnTo>
                      <a:pt x="105" y="587"/>
                    </a:lnTo>
                    <a:lnTo>
                      <a:pt x="94" y="559"/>
                    </a:lnTo>
                    <a:lnTo>
                      <a:pt x="84" y="538"/>
                    </a:lnTo>
                    <a:lnTo>
                      <a:pt x="112" y="521"/>
                    </a:lnTo>
                    <a:lnTo>
                      <a:pt x="133" y="507"/>
                    </a:lnTo>
                    <a:lnTo>
                      <a:pt x="133" y="490"/>
                    </a:lnTo>
                    <a:lnTo>
                      <a:pt x="116" y="461"/>
                    </a:lnTo>
                    <a:lnTo>
                      <a:pt x="116" y="435"/>
                    </a:lnTo>
                    <a:lnTo>
                      <a:pt x="135" y="437"/>
                    </a:lnTo>
                    <a:lnTo>
                      <a:pt x="131" y="418"/>
                    </a:lnTo>
                    <a:lnTo>
                      <a:pt x="163" y="411"/>
                    </a:lnTo>
                    <a:lnTo>
                      <a:pt x="138" y="397"/>
                    </a:lnTo>
                    <a:lnTo>
                      <a:pt x="117" y="358"/>
                    </a:lnTo>
                    <a:lnTo>
                      <a:pt x="150" y="355"/>
                    </a:lnTo>
                    <a:lnTo>
                      <a:pt x="174" y="356"/>
                    </a:lnTo>
                    <a:lnTo>
                      <a:pt x="181" y="324"/>
                    </a:lnTo>
                    <a:lnTo>
                      <a:pt x="153" y="313"/>
                    </a:lnTo>
                    <a:lnTo>
                      <a:pt x="177" y="306"/>
                    </a:lnTo>
                    <a:lnTo>
                      <a:pt x="171" y="274"/>
                    </a:lnTo>
                    <a:lnTo>
                      <a:pt x="144" y="257"/>
                    </a:lnTo>
                    <a:lnTo>
                      <a:pt x="175" y="250"/>
                    </a:lnTo>
                    <a:lnTo>
                      <a:pt x="151" y="228"/>
                    </a:lnTo>
                    <a:lnTo>
                      <a:pt x="173" y="193"/>
                    </a:lnTo>
                    <a:lnTo>
                      <a:pt x="204" y="200"/>
                    </a:lnTo>
                    <a:lnTo>
                      <a:pt x="200" y="176"/>
                    </a:lnTo>
                    <a:lnTo>
                      <a:pt x="179" y="165"/>
                    </a:lnTo>
                    <a:lnTo>
                      <a:pt x="179" y="140"/>
                    </a:lnTo>
                    <a:lnTo>
                      <a:pt x="201" y="134"/>
                    </a:lnTo>
                    <a:lnTo>
                      <a:pt x="246" y="130"/>
                    </a:lnTo>
                    <a:lnTo>
                      <a:pt x="229" y="102"/>
                    </a:lnTo>
                    <a:lnTo>
                      <a:pt x="198" y="98"/>
                    </a:lnTo>
                    <a:lnTo>
                      <a:pt x="198" y="77"/>
                    </a:lnTo>
                    <a:lnTo>
                      <a:pt x="208" y="56"/>
                    </a:lnTo>
                    <a:lnTo>
                      <a:pt x="237" y="53"/>
                    </a:lnTo>
                    <a:lnTo>
                      <a:pt x="220" y="21"/>
                    </a:lnTo>
                    <a:lnTo>
                      <a:pt x="223" y="20"/>
                    </a:lnTo>
                    <a:lnTo>
                      <a:pt x="230" y="17"/>
                    </a:lnTo>
                    <a:lnTo>
                      <a:pt x="237" y="14"/>
                    </a:lnTo>
                    <a:lnTo>
                      <a:pt x="241" y="10"/>
                    </a:lnTo>
                    <a:close/>
                  </a:path>
                </a:pathLst>
              </a:custGeom>
              <a:solidFill>
                <a:srgbClr val="BC7A7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97" name="Freeform 26"/>
              <p:cNvSpPr>
                <a:spLocks/>
              </p:cNvSpPr>
              <p:nvPr/>
            </p:nvSpPr>
            <p:spPr bwMode="auto">
              <a:xfrm>
                <a:off x="895351" y="3565525"/>
                <a:ext cx="195263" cy="630238"/>
              </a:xfrm>
              <a:custGeom>
                <a:avLst/>
                <a:gdLst/>
                <a:ahLst/>
                <a:cxnLst>
                  <a:cxn ang="0">
                    <a:pos x="203" y="0"/>
                  </a:cxn>
                  <a:cxn ang="0">
                    <a:pos x="199" y="14"/>
                  </a:cxn>
                  <a:cxn ang="0">
                    <a:pos x="184" y="49"/>
                  </a:cxn>
                  <a:cxn ang="0">
                    <a:pos x="164" y="74"/>
                  </a:cxn>
                  <a:cxn ang="0">
                    <a:pos x="135" y="105"/>
                  </a:cxn>
                  <a:cxn ang="0">
                    <a:pos x="156" y="141"/>
                  </a:cxn>
                  <a:cxn ang="0">
                    <a:pos x="103" y="182"/>
                  </a:cxn>
                  <a:cxn ang="0">
                    <a:pos x="144" y="201"/>
                  </a:cxn>
                  <a:cxn ang="0">
                    <a:pos x="103" y="210"/>
                  </a:cxn>
                  <a:cxn ang="0">
                    <a:pos x="74" y="270"/>
                  </a:cxn>
                  <a:cxn ang="0">
                    <a:pos x="126" y="281"/>
                  </a:cxn>
                  <a:cxn ang="0">
                    <a:pos x="98" y="323"/>
                  </a:cxn>
                  <a:cxn ang="0">
                    <a:pos x="100" y="401"/>
                  </a:cxn>
                  <a:cxn ang="0">
                    <a:pos x="68" y="456"/>
                  </a:cxn>
                  <a:cxn ang="0">
                    <a:pos x="82" y="471"/>
                  </a:cxn>
                  <a:cxn ang="0">
                    <a:pos x="92" y="496"/>
                  </a:cxn>
                  <a:cxn ang="0">
                    <a:pos x="50" y="549"/>
                  </a:cxn>
                  <a:cxn ang="0">
                    <a:pos x="62" y="612"/>
                  </a:cxn>
                  <a:cxn ang="0">
                    <a:pos x="30" y="668"/>
                  </a:cxn>
                  <a:cxn ang="0">
                    <a:pos x="44" y="672"/>
                  </a:cxn>
                  <a:cxn ang="0">
                    <a:pos x="83" y="626"/>
                  </a:cxn>
                  <a:cxn ang="0">
                    <a:pos x="105" y="588"/>
                  </a:cxn>
                  <a:cxn ang="0">
                    <a:pos x="84" y="538"/>
                  </a:cxn>
                  <a:cxn ang="0">
                    <a:pos x="134" y="507"/>
                  </a:cxn>
                  <a:cxn ang="0">
                    <a:pos x="116" y="461"/>
                  </a:cxn>
                  <a:cxn ang="0">
                    <a:pos x="135" y="437"/>
                  </a:cxn>
                  <a:cxn ang="0">
                    <a:pos x="164" y="413"/>
                  </a:cxn>
                  <a:cxn ang="0">
                    <a:pos x="118" y="359"/>
                  </a:cxn>
                  <a:cxn ang="0">
                    <a:pos x="174" y="356"/>
                  </a:cxn>
                  <a:cxn ang="0">
                    <a:pos x="153" y="314"/>
                  </a:cxn>
                  <a:cxn ang="0">
                    <a:pos x="172" y="274"/>
                  </a:cxn>
                  <a:cxn ang="0">
                    <a:pos x="175" y="250"/>
                  </a:cxn>
                  <a:cxn ang="0">
                    <a:pos x="173" y="194"/>
                  </a:cxn>
                  <a:cxn ang="0">
                    <a:pos x="201" y="177"/>
                  </a:cxn>
                  <a:cxn ang="0">
                    <a:pos x="180" y="141"/>
                  </a:cxn>
                  <a:cxn ang="0">
                    <a:pos x="247" y="130"/>
                  </a:cxn>
                  <a:cxn ang="0">
                    <a:pos x="198" y="98"/>
                  </a:cxn>
                  <a:cxn ang="0">
                    <a:pos x="211" y="57"/>
                  </a:cxn>
                  <a:cxn ang="0">
                    <a:pos x="220" y="21"/>
                  </a:cxn>
                  <a:cxn ang="0">
                    <a:pos x="232" y="18"/>
                  </a:cxn>
                  <a:cxn ang="0">
                    <a:pos x="242" y="11"/>
                  </a:cxn>
                </a:cxnLst>
                <a:rect l="0" t="0" r="r" b="b"/>
                <a:pathLst>
                  <a:path w="247" h="795">
                    <a:moveTo>
                      <a:pt x="242" y="11"/>
                    </a:moveTo>
                    <a:lnTo>
                      <a:pt x="203" y="0"/>
                    </a:lnTo>
                    <a:lnTo>
                      <a:pt x="179" y="11"/>
                    </a:lnTo>
                    <a:lnTo>
                      <a:pt x="199" y="14"/>
                    </a:lnTo>
                    <a:lnTo>
                      <a:pt x="203" y="38"/>
                    </a:lnTo>
                    <a:lnTo>
                      <a:pt x="184" y="49"/>
                    </a:lnTo>
                    <a:lnTo>
                      <a:pt x="150" y="56"/>
                    </a:lnTo>
                    <a:lnTo>
                      <a:pt x="164" y="74"/>
                    </a:lnTo>
                    <a:lnTo>
                      <a:pt x="167" y="91"/>
                    </a:lnTo>
                    <a:lnTo>
                      <a:pt x="135" y="105"/>
                    </a:lnTo>
                    <a:lnTo>
                      <a:pt x="167" y="112"/>
                    </a:lnTo>
                    <a:lnTo>
                      <a:pt x="156" y="141"/>
                    </a:lnTo>
                    <a:lnTo>
                      <a:pt x="135" y="158"/>
                    </a:lnTo>
                    <a:lnTo>
                      <a:pt x="103" y="182"/>
                    </a:lnTo>
                    <a:lnTo>
                      <a:pt x="123" y="179"/>
                    </a:lnTo>
                    <a:lnTo>
                      <a:pt x="144" y="201"/>
                    </a:lnTo>
                    <a:lnTo>
                      <a:pt x="127" y="221"/>
                    </a:lnTo>
                    <a:lnTo>
                      <a:pt x="103" y="210"/>
                    </a:lnTo>
                    <a:lnTo>
                      <a:pt x="113" y="235"/>
                    </a:lnTo>
                    <a:lnTo>
                      <a:pt x="74" y="270"/>
                    </a:lnTo>
                    <a:lnTo>
                      <a:pt x="105" y="263"/>
                    </a:lnTo>
                    <a:lnTo>
                      <a:pt x="126" y="281"/>
                    </a:lnTo>
                    <a:lnTo>
                      <a:pt x="116" y="312"/>
                    </a:lnTo>
                    <a:lnTo>
                      <a:pt x="98" y="323"/>
                    </a:lnTo>
                    <a:lnTo>
                      <a:pt x="100" y="355"/>
                    </a:lnTo>
                    <a:lnTo>
                      <a:pt x="100" y="401"/>
                    </a:lnTo>
                    <a:lnTo>
                      <a:pt x="75" y="422"/>
                    </a:lnTo>
                    <a:lnTo>
                      <a:pt x="68" y="456"/>
                    </a:lnTo>
                    <a:lnTo>
                      <a:pt x="99" y="446"/>
                    </a:lnTo>
                    <a:lnTo>
                      <a:pt x="82" y="471"/>
                    </a:lnTo>
                    <a:lnTo>
                      <a:pt x="57" y="485"/>
                    </a:lnTo>
                    <a:lnTo>
                      <a:pt x="92" y="496"/>
                    </a:lnTo>
                    <a:lnTo>
                      <a:pt x="77" y="524"/>
                    </a:lnTo>
                    <a:lnTo>
                      <a:pt x="50" y="549"/>
                    </a:lnTo>
                    <a:lnTo>
                      <a:pt x="45" y="583"/>
                    </a:lnTo>
                    <a:lnTo>
                      <a:pt x="62" y="612"/>
                    </a:lnTo>
                    <a:lnTo>
                      <a:pt x="45" y="647"/>
                    </a:lnTo>
                    <a:lnTo>
                      <a:pt x="30" y="668"/>
                    </a:lnTo>
                    <a:lnTo>
                      <a:pt x="0" y="795"/>
                    </a:lnTo>
                    <a:lnTo>
                      <a:pt x="44" y="672"/>
                    </a:lnTo>
                    <a:lnTo>
                      <a:pt x="62" y="644"/>
                    </a:lnTo>
                    <a:lnTo>
                      <a:pt x="83" y="626"/>
                    </a:lnTo>
                    <a:lnTo>
                      <a:pt x="81" y="577"/>
                    </a:lnTo>
                    <a:lnTo>
                      <a:pt x="105" y="588"/>
                    </a:lnTo>
                    <a:lnTo>
                      <a:pt x="95" y="559"/>
                    </a:lnTo>
                    <a:lnTo>
                      <a:pt x="84" y="538"/>
                    </a:lnTo>
                    <a:lnTo>
                      <a:pt x="113" y="521"/>
                    </a:lnTo>
                    <a:lnTo>
                      <a:pt x="134" y="507"/>
                    </a:lnTo>
                    <a:lnTo>
                      <a:pt x="134" y="490"/>
                    </a:lnTo>
                    <a:lnTo>
                      <a:pt x="116" y="461"/>
                    </a:lnTo>
                    <a:lnTo>
                      <a:pt x="118" y="436"/>
                    </a:lnTo>
                    <a:lnTo>
                      <a:pt x="135" y="437"/>
                    </a:lnTo>
                    <a:lnTo>
                      <a:pt x="131" y="418"/>
                    </a:lnTo>
                    <a:lnTo>
                      <a:pt x="164" y="413"/>
                    </a:lnTo>
                    <a:lnTo>
                      <a:pt x="139" y="398"/>
                    </a:lnTo>
                    <a:lnTo>
                      <a:pt x="118" y="359"/>
                    </a:lnTo>
                    <a:lnTo>
                      <a:pt x="150" y="355"/>
                    </a:lnTo>
                    <a:lnTo>
                      <a:pt x="174" y="356"/>
                    </a:lnTo>
                    <a:lnTo>
                      <a:pt x="182" y="324"/>
                    </a:lnTo>
                    <a:lnTo>
                      <a:pt x="153" y="314"/>
                    </a:lnTo>
                    <a:lnTo>
                      <a:pt x="179" y="307"/>
                    </a:lnTo>
                    <a:lnTo>
                      <a:pt x="172" y="274"/>
                    </a:lnTo>
                    <a:lnTo>
                      <a:pt x="144" y="257"/>
                    </a:lnTo>
                    <a:lnTo>
                      <a:pt x="175" y="250"/>
                    </a:lnTo>
                    <a:lnTo>
                      <a:pt x="151" y="228"/>
                    </a:lnTo>
                    <a:lnTo>
                      <a:pt x="173" y="194"/>
                    </a:lnTo>
                    <a:lnTo>
                      <a:pt x="204" y="201"/>
                    </a:lnTo>
                    <a:lnTo>
                      <a:pt x="201" y="177"/>
                    </a:lnTo>
                    <a:lnTo>
                      <a:pt x="180" y="165"/>
                    </a:lnTo>
                    <a:lnTo>
                      <a:pt x="180" y="141"/>
                    </a:lnTo>
                    <a:lnTo>
                      <a:pt x="202" y="134"/>
                    </a:lnTo>
                    <a:lnTo>
                      <a:pt x="247" y="130"/>
                    </a:lnTo>
                    <a:lnTo>
                      <a:pt x="229" y="103"/>
                    </a:lnTo>
                    <a:lnTo>
                      <a:pt x="198" y="98"/>
                    </a:lnTo>
                    <a:lnTo>
                      <a:pt x="198" y="77"/>
                    </a:lnTo>
                    <a:lnTo>
                      <a:pt x="211" y="57"/>
                    </a:lnTo>
                    <a:lnTo>
                      <a:pt x="237" y="53"/>
                    </a:lnTo>
                    <a:lnTo>
                      <a:pt x="220" y="21"/>
                    </a:lnTo>
                    <a:lnTo>
                      <a:pt x="224" y="20"/>
                    </a:lnTo>
                    <a:lnTo>
                      <a:pt x="232" y="18"/>
                    </a:lnTo>
                    <a:lnTo>
                      <a:pt x="239" y="14"/>
                    </a:lnTo>
                    <a:lnTo>
                      <a:pt x="242" y="11"/>
                    </a:lnTo>
                    <a:close/>
                  </a:path>
                </a:pathLst>
              </a:custGeom>
              <a:solidFill>
                <a:srgbClr val="BC7A7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98" name="Freeform 27"/>
              <p:cNvSpPr>
                <a:spLocks/>
              </p:cNvSpPr>
              <p:nvPr/>
            </p:nvSpPr>
            <p:spPr bwMode="auto">
              <a:xfrm>
                <a:off x="1266826" y="3186113"/>
                <a:ext cx="87313" cy="282575"/>
              </a:xfrm>
              <a:custGeom>
                <a:avLst/>
                <a:gdLst/>
                <a:ahLst/>
                <a:cxnLst>
                  <a:cxn ang="0">
                    <a:pos x="45" y="75"/>
                  </a:cxn>
                  <a:cxn ang="0">
                    <a:pos x="38" y="202"/>
                  </a:cxn>
                  <a:cxn ang="0">
                    <a:pos x="7" y="303"/>
                  </a:cxn>
                  <a:cxn ang="0">
                    <a:pos x="0" y="350"/>
                  </a:cxn>
                  <a:cxn ang="0">
                    <a:pos x="53" y="357"/>
                  </a:cxn>
                  <a:cxn ang="0">
                    <a:pos x="75" y="309"/>
                  </a:cxn>
                  <a:cxn ang="0">
                    <a:pos x="109" y="267"/>
                  </a:cxn>
                  <a:cxn ang="0">
                    <a:pos x="110" y="187"/>
                  </a:cxn>
                  <a:cxn ang="0">
                    <a:pos x="88" y="262"/>
                  </a:cxn>
                  <a:cxn ang="0">
                    <a:pos x="37" y="325"/>
                  </a:cxn>
                  <a:cxn ang="0">
                    <a:pos x="38" y="266"/>
                  </a:cxn>
                  <a:cxn ang="0">
                    <a:pos x="55" y="165"/>
                  </a:cxn>
                  <a:cxn ang="0">
                    <a:pos x="51" y="0"/>
                  </a:cxn>
                  <a:cxn ang="0">
                    <a:pos x="46" y="6"/>
                  </a:cxn>
                  <a:cxn ang="0">
                    <a:pos x="45" y="75"/>
                  </a:cxn>
                </a:cxnLst>
                <a:rect l="0" t="0" r="r" b="b"/>
                <a:pathLst>
                  <a:path w="110" h="357">
                    <a:moveTo>
                      <a:pt x="45" y="75"/>
                    </a:moveTo>
                    <a:lnTo>
                      <a:pt x="38" y="202"/>
                    </a:lnTo>
                    <a:lnTo>
                      <a:pt x="7" y="303"/>
                    </a:lnTo>
                    <a:lnTo>
                      <a:pt x="0" y="350"/>
                    </a:lnTo>
                    <a:lnTo>
                      <a:pt x="53" y="357"/>
                    </a:lnTo>
                    <a:lnTo>
                      <a:pt x="75" y="309"/>
                    </a:lnTo>
                    <a:lnTo>
                      <a:pt x="109" y="267"/>
                    </a:lnTo>
                    <a:lnTo>
                      <a:pt x="110" y="187"/>
                    </a:lnTo>
                    <a:lnTo>
                      <a:pt x="88" y="262"/>
                    </a:lnTo>
                    <a:lnTo>
                      <a:pt x="37" y="325"/>
                    </a:lnTo>
                    <a:lnTo>
                      <a:pt x="38" y="266"/>
                    </a:lnTo>
                    <a:lnTo>
                      <a:pt x="55" y="165"/>
                    </a:lnTo>
                    <a:lnTo>
                      <a:pt x="51" y="0"/>
                    </a:lnTo>
                    <a:lnTo>
                      <a:pt x="46" y="6"/>
                    </a:lnTo>
                    <a:lnTo>
                      <a:pt x="45" y="75"/>
                    </a:lnTo>
                    <a:close/>
                  </a:path>
                </a:pathLst>
              </a:custGeom>
              <a:solidFill>
                <a:srgbClr val="99CC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999" name="Freeform 28"/>
              <p:cNvSpPr>
                <a:spLocks/>
              </p:cNvSpPr>
              <p:nvPr/>
            </p:nvSpPr>
            <p:spPr bwMode="auto">
              <a:xfrm>
                <a:off x="1057276" y="3265488"/>
                <a:ext cx="88900" cy="284163"/>
              </a:xfrm>
              <a:custGeom>
                <a:avLst/>
                <a:gdLst/>
                <a:ahLst/>
                <a:cxnLst>
                  <a:cxn ang="0">
                    <a:pos x="46" y="74"/>
                  </a:cxn>
                  <a:cxn ang="0">
                    <a:pos x="39" y="202"/>
                  </a:cxn>
                  <a:cxn ang="0">
                    <a:pos x="7" y="303"/>
                  </a:cxn>
                  <a:cxn ang="0">
                    <a:pos x="0" y="351"/>
                  </a:cxn>
                  <a:cxn ang="0">
                    <a:pos x="53" y="357"/>
                  </a:cxn>
                  <a:cxn ang="0">
                    <a:pos x="75" y="308"/>
                  </a:cxn>
                  <a:cxn ang="0">
                    <a:pos x="112" y="267"/>
                  </a:cxn>
                  <a:cxn ang="0">
                    <a:pos x="113" y="186"/>
                  </a:cxn>
                  <a:cxn ang="0">
                    <a:pos x="91" y="261"/>
                  </a:cxn>
                  <a:cxn ang="0">
                    <a:pos x="37" y="324"/>
                  </a:cxn>
                  <a:cxn ang="0">
                    <a:pos x="38" y="266"/>
                  </a:cxn>
                  <a:cxn ang="0">
                    <a:pos x="56" y="164"/>
                  </a:cxn>
                  <a:cxn ang="0">
                    <a:pos x="52" y="0"/>
                  </a:cxn>
                  <a:cxn ang="0">
                    <a:pos x="46" y="5"/>
                  </a:cxn>
                  <a:cxn ang="0">
                    <a:pos x="46" y="74"/>
                  </a:cxn>
                </a:cxnLst>
                <a:rect l="0" t="0" r="r" b="b"/>
                <a:pathLst>
                  <a:path w="113" h="357">
                    <a:moveTo>
                      <a:pt x="46" y="74"/>
                    </a:moveTo>
                    <a:lnTo>
                      <a:pt x="39" y="202"/>
                    </a:lnTo>
                    <a:lnTo>
                      <a:pt x="7" y="303"/>
                    </a:lnTo>
                    <a:lnTo>
                      <a:pt x="0" y="351"/>
                    </a:lnTo>
                    <a:lnTo>
                      <a:pt x="53" y="357"/>
                    </a:lnTo>
                    <a:lnTo>
                      <a:pt x="75" y="308"/>
                    </a:lnTo>
                    <a:lnTo>
                      <a:pt x="112" y="267"/>
                    </a:lnTo>
                    <a:lnTo>
                      <a:pt x="113" y="186"/>
                    </a:lnTo>
                    <a:lnTo>
                      <a:pt x="91" y="261"/>
                    </a:lnTo>
                    <a:lnTo>
                      <a:pt x="37" y="324"/>
                    </a:lnTo>
                    <a:lnTo>
                      <a:pt x="38" y="266"/>
                    </a:lnTo>
                    <a:lnTo>
                      <a:pt x="56" y="164"/>
                    </a:lnTo>
                    <a:lnTo>
                      <a:pt x="52" y="0"/>
                    </a:lnTo>
                    <a:lnTo>
                      <a:pt x="46" y="5"/>
                    </a:lnTo>
                    <a:lnTo>
                      <a:pt x="46" y="74"/>
                    </a:lnTo>
                    <a:close/>
                  </a:path>
                </a:pathLst>
              </a:custGeom>
              <a:solidFill>
                <a:srgbClr val="99CC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00" name="Freeform 29"/>
              <p:cNvSpPr>
                <a:spLocks/>
              </p:cNvSpPr>
              <p:nvPr/>
            </p:nvSpPr>
            <p:spPr bwMode="auto">
              <a:xfrm>
                <a:off x="1050926" y="2530475"/>
                <a:ext cx="427038" cy="660400"/>
              </a:xfrm>
              <a:custGeom>
                <a:avLst/>
                <a:gdLst/>
                <a:ahLst/>
                <a:cxnLst>
                  <a:cxn ang="0">
                    <a:pos x="294" y="606"/>
                  </a:cxn>
                  <a:cxn ang="0">
                    <a:pos x="266" y="470"/>
                  </a:cxn>
                  <a:cxn ang="0">
                    <a:pos x="213" y="530"/>
                  </a:cxn>
                  <a:cxn ang="0">
                    <a:pos x="168" y="476"/>
                  </a:cxn>
                  <a:cxn ang="0">
                    <a:pos x="153" y="491"/>
                  </a:cxn>
                  <a:cxn ang="0">
                    <a:pos x="115" y="536"/>
                  </a:cxn>
                  <a:cxn ang="0">
                    <a:pos x="85" y="512"/>
                  </a:cxn>
                  <a:cxn ang="0">
                    <a:pos x="78" y="490"/>
                  </a:cxn>
                  <a:cxn ang="0">
                    <a:pos x="108" y="476"/>
                  </a:cxn>
                  <a:cxn ang="0">
                    <a:pos x="131" y="438"/>
                  </a:cxn>
                  <a:cxn ang="0">
                    <a:pos x="161" y="408"/>
                  </a:cxn>
                  <a:cxn ang="0">
                    <a:pos x="222" y="386"/>
                  </a:cxn>
                  <a:cxn ang="0">
                    <a:pos x="162" y="348"/>
                  </a:cxn>
                  <a:cxn ang="0">
                    <a:pos x="155" y="325"/>
                  </a:cxn>
                  <a:cxn ang="0">
                    <a:pos x="104" y="242"/>
                  </a:cxn>
                  <a:cxn ang="0">
                    <a:pos x="135" y="204"/>
                  </a:cxn>
                  <a:cxn ang="0">
                    <a:pos x="136" y="182"/>
                  </a:cxn>
                  <a:cxn ang="0">
                    <a:pos x="15" y="143"/>
                  </a:cxn>
                  <a:cxn ang="0">
                    <a:pos x="0" y="120"/>
                  </a:cxn>
                  <a:cxn ang="0">
                    <a:pos x="23" y="60"/>
                  </a:cxn>
                  <a:cxn ang="0">
                    <a:pos x="38" y="45"/>
                  </a:cxn>
                  <a:cxn ang="0">
                    <a:pos x="98" y="53"/>
                  </a:cxn>
                  <a:cxn ang="0">
                    <a:pos x="136" y="53"/>
                  </a:cxn>
                  <a:cxn ang="0">
                    <a:pos x="136" y="174"/>
                  </a:cxn>
                  <a:cxn ang="0">
                    <a:pos x="171" y="197"/>
                  </a:cxn>
                  <a:cxn ang="0">
                    <a:pos x="203" y="137"/>
                  </a:cxn>
                  <a:cxn ang="0">
                    <a:pos x="209" y="116"/>
                  </a:cxn>
                  <a:cxn ang="0">
                    <a:pos x="233" y="93"/>
                  </a:cxn>
                  <a:cxn ang="0">
                    <a:pos x="262" y="86"/>
                  </a:cxn>
                  <a:cxn ang="0">
                    <a:pos x="284" y="139"/>
                  </a:cxn>
                  <a:cxn ang="0">
                    <a:pos x="329" y="185"/>
                  </a:cxn>
                  <a:cxn ang="0">
                    <a:pos x="328" y="230"/>
                  </a:cxn>
                  <a:cxn ang="0">
                    <a:pos x="336" y="253"/>
                  </a:cxn>
                  <a:cxn ang="0">
                    <a:pos x="356" y="291"/>
                  </a:cxn>
                  <a:cxn ang="0">
                    <a:pos x="349" y="306"/>
                  </a:cxn>
                  <a:cxn ang="0">
                    <a:pos x="363" y="359"/>
                  </a:cxn>
                  <a:cxn ang="0">
                    <a:pos x="370" y="389"/>
                  </a:cxn>
                  <a:cxn ang="0">
                    <a:pos x="383" y="434"/>
                  </a:cxn>
                  <a:cxn ang="0">
                    <a:pos x="428" y="427"/>
                  </a:cxn>
                  <a:cxn ang="0">
                    <a:pos x="436" y="450"/>
                  </a:cxn>
                  <a:cxn ang="0">
                    <a:pos x="451" y="458"/>
                  </a:cxn>
                  <a:cxn ang="0">
                    <a:pos x="458" y="488"/>
                  </a:cxn>
                  <a:cxn ang="0">
                    <a:pos x="442" y="518"/>
                  </a:cxn>
                  <a:cxn ang="0">
                    <a:pos x="472" y="571"/>
                  </a:cxn>
                  <a:cxn ang="0">
                    <a:pos x="434" y="607"/>
                  </a:cxn>
                  <a:cxn ang="0">
                    <a:pos x="398" y="593"/>
                  </a:cxn>
                  <a:cxn ang="0">
                    <a:pos x="381" y="607"/>
                  </a:cxn>
                  <a:cxn ang="0">
                    <a:pos x="351" y="614"/>
                  </a:cxn>
                  <a:cxn ang="0">
                    <a:pos x="317" y="599"/>
                  </a:cxn>
                  <a:cxn ang="0">
                    <a:pos x="313" y="832"/>
                  </a:cxn>
                  <a:cxn ang="0">
                    <a:pos x="310" y="788"/>
                  </a:cxn>
                  <a:cxn ang="0">
                    <a:pos x="300" y="727"/>
                  </a:cxn>
                </a:cxnLst>
                <a:rect l="0" t="0" r="r" b="b"/>
                <a:pathLst>
                  <a:path w="539" h="832">
                    <a:moveTo>
                      <a:pt x="300" y="727"/>
                    </a:moveTo>
                    <a:lnTo>
                      <a:pt x="294" y="606"/>
                    </a:lnTo>
                    <a:lnTo>
                      <a:pt x="265" y="515"/>
                    </a:lnTo>
                    <a:lnTo>
                      <a:pt x="266" y="470"/>
                    </a:lnTo>
                    <a:lnTo>
                      <a:pt x="228" y="469"/>
                    </a:lnTo>
                    <a:lnTo>
                      <a:pt x="213" y="530"/>
                    </a:lnTo>
                    <a:lnTo>
                      <a:pt x="206" y="469"/>
                    </a:lnTo>
                    <a:lnTo>
                      <a:pt x="168" y="476"/>
                    </a:lnTo>
                    <a:lnTo>
                      <a:pt x="160" y="537"/>
                    </a:lnTo>
                    <a:lnTo>
                      <a:pt x="153" y="491"/>
                    </a:lnTo>
                    <a:lnTo>
                      <a:pt x="122" y="581"/>
                    </a:lnTo>
                    <a:lnTo>
                      <a:pt x="115" y="536"/>
                    </a:lnTo>
                    <a:lnTo>
                      <a:pt x="84" y="581"/>
                    </a:lnTo>
                    <a:lnTo>
                      <a:pt x="85" y="512"/>
                    </a:lnTo>
                    <a:lnTo>
                      <a:pt x="47" y="528"/>
                    </a:lnTo>
                    <a:lnTo>
                      <a:pt x="78" y="490"/>
                    </a:lnTo>
                    <a:lnTo>
                      <a:pt x="41" y="445"/>
                    </a:lnTo>
                    <a:lnTo>
                      <a:pt x="108" y="476"/>
                    </a:lnTo>
                    <a:lnTo>
                      <a:pt x="87" y="414"/>
                    </a:lnTo>
                    <a:lnTo>
                      <a:pt x="131" y="438"/>
                    </a:lnTo>
                    <a:lnTo>
                      <a:pt x="117" y="362"/>
                    </a:lnTo>
                    <a:lnTo>
                      <a:pt x="161" y="408"/>
                    </a:lnTo>
                    <a:lnTo>
                      <a:pt x="214" y="424"/>
                    </a:lnTo>
                    <a:lnTo>
                      <a:pt x="222" y="386"/>
                    </a:lnTo>
                    <a:lnTo>
                      <a:pt x="222" y="341"/>
                    </a:lnTo>
                    <a:lnTo>
                      <a:pt x="162" y="348"/>
                    </a:lnTo>
                    <a:lnTo>
                      <a:pt x="112" y="295"/>
                    </a:lnTo>
                    <a:lnTo>
                      <a:pt x="155" y="325"/>
                    </a:lnTo>
                    <a:lnTo>
                      <a:pt x="155" y="287"/>
                    </a:lnTo>
                    <a:lnTo>
                      <a:pt x="104" y="242"/>
                    </a:lnTo>
                    <a:lnTo>
                      <a:pt x="155" y="257"/>
                    </a:lnTo>
                    <a:lnTo>
                      <a:pt x="135" y="204"/>
                    </a:lnTo>
                    <a:lnTo>
                      <a:pt x="67" y="204"/>
                    </a:lnTo>
                    <a:lnTo>
                      <a:pt x="136" y="182"/>
                    </a:lnTo>
                    <a:lnTo>
                      <a:pt x="75" y="143"/>
                    </a:lnTo>
                    <a:lnTo>
                      <a:pt x="15" y="143"/>
                    </a:lnTo>
                    <a:lnTo>
                      <a:pt x="68" y="128"/>
                    </a:lnTo>
                    <a:lnTo>
                      <a:pt x="0" y="120"/>
                    </a:lnTo>
                    <a:lnTo>
                      <a:pt x="60" y="98"/>
                    </a:lnTo>
                    <a:lnTo>
                      <a:pt x="23" y="60"/>
                    </a:lnTo>
                    <a:lnTo>
                      <a:pt x="1" y="14"/>
                    </a:lnTo>
                    <a:lnTo>
                      <a:pt x="38" y="45"/>
                    </a:lnTo>
                    <a:lnTo>
                      <a:pt x="69" y="0"/>
                    </a:lnTo>
                    <a:lnTo>
                      <a:pt x="98" y="53"/>
                    </a:lnTo>
                    <a:lnTo>
                      <a:pt x="105" y="106"/>
                    </a:lnTo>
                    <a:lnTo>
                      <a:pt x="136" y="53"/>
                    </a:lnTo>
                    <a:lnTo>
                      <a:pt x="136" y="121"/>
                    </a:lnTo>
                    <a:lnTo>
                      <a:pt x="136" y="174"/>
                    </a:lnTo>
                    <a:lnTo>
                      <a:pt x="180" y="129"/>
                    </a:lnTo>
                    <a:lnTo>
                      <a:pt x="171" y="197"/>
                    </a:lnTo>
                    <a:lnTo>
                      <a:pt x="209" y="190"/>
                    </a:lnTo>
                    <a:lnTo>
                      <a:pt x="203" y="137"/>
                    </a:lnTo>
                    <a:lnTo>
                      <a:pt x="151" y="61"/>
                    </a:lnTo>
                    <a:lnTo>
                      <a:pt x="209" y="116"/>
                    </a:lnTo>
                    <a:lnTo>
                      <a:pt x="173" y="61"/>
                    </a:lnTo>
                    <a:lnTo>
                      <a:pt x="233" y="93"/>
                    </a:lnTo>
                    <a:lnTo>
                      <a:pt x="234" y="18"/>
                    </a:lnTo>
                    <a:lnTo>
                      <a:pt x="262" y="86"/>
                    </a:lnTo>
                    <a:lnTo>
                      <a:pt x="323" y="64"/>
                    </a:lnTo>
                    <a:lnTo>
                      <a:pt x="284" y="139"/>
                    </a:lnTo>
                    <a:lnTo>
                      <a:pt x="261" y="228"/>
                    </a:lnTo>
                    <a:lnTo>
                      <a:pt x="329" y="185"/>
                    </a:lnTo>
                    <a:lnTo>
                      <a:pt x="379" y="178"/>
                    </a:lnTo>
                    <a:lnTo>
                      <a:pt x="328" y="230"/>
                    </a:lnTo>
                    <a:lnTo>
                      <a:pt x="387" y="215"/>
                    </a:lnTo>
                    <a:lnTo>
                      <a:pt x="336" y="253"/>
                    </a:lnTo>
                    <a:lnTo>
                      <a:pt x="401" y="253"/>
                    </a:lnTo>
                    <a:lnTo>
                      <a:pt x="356" y="291"/>
                    </a:lnTo>
                    <a:lnTo>
                      <a:pt x="446" y="299"/>
                    </a:lnTo>
                    <a:lnTo>
                      <a:pt x="349" y="306"/>
                    </a:lnTo>
                    <a:lnTo>
                      <a:pt x="319" y="381"/>
                    </a:lnTo>
                    <a:lnTo>
                      <a:pt x="363" y="359"/>
                    </a:lnTo>
                    <a:lnTo>
                      <a:pt x="399" y="336"/>
                    </a:lnTo>
                    <a:lnTo>
                      <a:pt x="370" y="389"/>
                    </a:lnTo>
                    <a:lnTo>
                      <a:pt x="341" y="472"/>
                    </a:lnTo>
                    <a:lnTo>
                      <a:pt x="383" y="434"/>
                    </a:lnTo>
                    <a:lnTo>
                      <a:pt x="429" y="374"/>
                    </a:lnTo>
                    <a:lnTo>
                      <a:pt x="428" y="427"/>
                    </a:lnTo>
                    <a:lnTo>
                      <a:pt x="452" y="366"/>
                    </a:lnTo>
                    <a:lnTo>
                      <a:pt x="436" y="450"/>
                    </a:lnTo>
                    <a:lnTo>
                      <a:pt x="481" y="413"/>
                    </a:lnTo>
                    <a:lnTo>
                      <a:pt x="451" y="458"/>
                    </a:lnTo>
                    <a:lnTo>
                      <a:pt x="511" y="436"/>
                    </a:lnTo>
                    <a:lnTo>
                      <a:pt x="458" y="488"/>
                    </a:lnTo>
                    <a:lnTo>
                      <a:pt x="510" y="488"/>
                    </a:lnTo>
                    <a:lnTo>
                      <a:pt x="442" y="518"/>
                    </a:lnTo>
                    <a:lnTo>
                      <a:pt x="539" y="587"/>
                    </a:lnTo>
                    <a:lnTo>
                      <a:pt x="472" y="571"/>
                    </a:lnTo>
                    <a:lnTo>
                      <a:pt x="524" y="624"/>
                    </a:lnTo>
                    <a:lnTo>
                      <a:pt x="434" y="607"/>
                    </a:lnTo>
                    <a:lnTo>
                      <a:pt x="398" y="525"/>
                    </a:lnTo>
                    <a:lnTo>
                      <a:pt x="398" y="593"/>
                    </a:lnTo>
                    <a:lnTo>
                      <a:pt x="441" y="684"/>
                    </a:lnTo>
                    <a:lnTo>
                      <a:pt x="381" y="607"/>
                    </a:lnTo>
                    <a:lnTo>
                      <a:pt x="352" y="561"/>
                    </a:lnTo>
                    <a:lnTo>
                      <a:pt x="351" y="614"/>
                    </a:lnTo>
                    <a:lnTo>
                      <a:pt x="365" y="712"/>
                    </a:lnTo>
                    <a:lnTo>
                      <a:pt x="317" y="599"/>
                    </a:lnTo>
                    <a:lnTo>
                      <a:pt x="357" y="788"/>
                    </a:lnTo>
                    <a:lnTo>
                      <a:pt x="313" y="832"/>
                    </a:lnTo>
                    <a:lnTo>
                      <a:pt x="312" y="818"/>
                    </a:lnTo>
                    <a:lnTo>
                      <a:pt x="310" y="788"/>
                    </a:lnTo>
                    <a:lnTo>
                      <a:pt x="305" y="753"/>
                    </a:lnTo>
                    <a:lnTo>
                      <a:pt x="300" y="727"/>
                    </a:lnTo>
                    <a:close/>
                  </a:path>
                </a:pathLst>
              </a:custGeom>
              <a:solidFill>
                <a:srgbClr val="005B2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01" name="Freeform 30"/>
              <p:cNvSpPr>
                <a:spLocks/>
              </p:cNvSpPr>
              <p:nvPr/>
            </p:nvSpPr>
            <p:spPr bwMode="auto">
              <a:xfrm>
                <a:off x="841376" y="2611438"/>
                <a:ext cx="431800" cy="660400"/>
              </a:xfrm>
              <a:custGeom>
                <a:avLst/>
                <a:gdLst/>
                <a:ahLst/>
                <a:cxnLst>
                  <a:cxn ang="0">
                    <a:pos x="295" y="606"/>
                  </a:cxn>
                  <a:cxn ang="0">
                    <a:pos x="266" y="470"/>
                  </a:cxn>
                  <a:cxn ang="0">
                    <a:pos x="213" y="530"/>
                  </a:cxn>
                  <a:cxn ang="0">
                    <a:pos x="168" y="476"/>
                  </a:cxn>
                  <a:cxn ang="0">
                    <a:pos x="153" y="491"/>
                  </a:cxn>
                  <a:cxn ang="0">
                    <a:pos x="115" y="535"/>
                  </a:cxn>
                  <a:cxn ang="0">
                    <a:pos x="85" y="512"/>
                  </a:cxn>
                  <a:cxn ang="0">
                    <a:pos x="78" y="489"/>
                  </a:cxn>
                  <a:cxn ang="0">
                    <a:pos x="108" y="476"/>
                  </a:cxn>
                  <a:cxn ang="0">
                    <a:pos x="131" y="438"/>
                  </a:cxn>
                  <a:cxn ang="0">
                    <a:pos x="163" y="406"/>
                  </a:cxn>
                  <a:cxn ang="0">
                    <a:pos x="222" y="386"/>
                  </a:cxn>
                  <a:cxn ang="0">
                    <a:pos x="163" y="348"/>
                  </a:cxn>
                  <a:cxn ang="0">
                    <a:pos x="156" y="325"/>
                  </a:cxn>
                  <a:cxn ang="0">
                    <a:pos x="104" y="242"/>
                  </a:cxn>
                  <a:cxn ang="0">
                    <a:pos x="135" y="204"/>
                  </a:cxn>
                  <a:cxn ang="0">
                    <a:pos x="135" y="182"/>
                  </a:cxn>
                  <a:cxn ang="0">
                    <a:pos x="15" y="143"/>
                  </a:cxn>
                  <a:cxn ang="0">
                    <a:pos x="0" y="118"/>
                  </a:cxn>
                  <a:cxn ang="0">
                    <a:pos x="24" y="60"/>
                  </a:cxn>
                  <a:cxn ang="0">
                    <a:pos x="40" y="45"/>
                  </a:cxn>
                  <a:cxn ang="0">
                    <a:pos x="99" y="53"/>
                  </a:cxn>
                  <a:cxn ang="0">
                    <a:pos x="136" y="53"/>
                  </a:cxn>
                  <a:cxn ang="0">
                    <a:pos x="135" y="174"/>
                  </a:cxn>
                  <a:cxn ang="0">
                    <a:pos x="172" y="197"/>
                  </a:cxn>
                  <a:cxn ang="0">
                    <a:pos x="203" y="137"/>
                  </a:cxn>
                  <a:cxn ang="0">
                    <a:pos x="211" y="115"/>
                  </a:cxn>
                  <a:cxn ang="0">
                    <a:pos x="233" y="92"/>
                  </a:cxn>
                  <a:cxn ang="0">
                    <a:pos x="264" y="85"/>
                  </a:cxn>
                  <a:cxn ang="0">
                    <a:pos x="286" y="138"/>
                  </a:cxn>
                  <a:cxn ang="0">
                    <a:pos x="330" y="184"/>
                  </a:cxn>
                  <a:cxn ang="0">
                    <a:pos x="330" y="229"/>
                  </a:cxn>
                  <a:cxn ang="0">
                    <a:pos x="336" y="252"/>
                  </a:cxn>
                  <a:cxn ang="0">
                    <a:pos x="358" y="290"/>
                  </a:cxn>
                  <a:cxn ang="0">
                    <a:pos x="351" y="305"/>
                  </a:cxn>
                  <a:cxn ang="0">
                    <a:pos x="365" y="358"/>
                  </a:cxn>
                  <a:cxn ang="0">
                    <a:pos x="372" y="388"/>
                  </a:cxn>
                  <a:cxn ang="0">
                    <a:pos x="387" y="433"/>
                  </a:cxn>
                  <a:cxn ang="0">
                    <a:pos x="432" y="426"/>
                  </a:cxn>
                  <a:cxn ang="0">
                    <a:pos x="439" y="449"/>
                  </a:cxn>
                  <a:cxn ang="0">
                    <a:pos x="454" y="457"/>
                  </a:cxn>
                  <a:cxn ang="0">
                    <a:pos x="461" y="487"/>
                  </a:cxn>
                  <a:cxn ang="0">
                    <a:pos x="446" y="517"/>
                  </a:cxn>
                  <a:cxn ang="0">
                    <a:pos x="475" y="570"/>
                  </a:cxn>
                  <a:cxn ang="0">
                    <a:pos x="437" y="607"/>
                  </a:cxn>
                  <a:cxn ang="0">
                    <a:pos x="400" y="592"/>
                  </a:cxn>
                  <a:cxn ang="0">
                    <a:pos x="385" y="607"/>
                  </a:cxn>
                  <a:cxn ang="0">
                    <a:pos x="355" y="614"/>
                  </a:cxn>
                  <a:cxn ang="0">
                    <a:pos x="317" y="599"/>
                  </a:cxn>
                  <a:cxn ang="0">
                    <a:pos x="315" y="833"/>
                  </a:cxn>
                  <a:cxn ang="0">
                    <a:pos x="310" y="788"/>
                  </a:cxn>
                  <a:cxn ang="0">
                    <a:pos x="301" y="727"/>
                  </a:cxn>
                </a:cxnLst>
                <a:rect l="0" t="0" r="r" b="b"/>
                <a:pathLst>
                  <a:path w="544" h="833">
                    <a:moveTo>
                      <a:pt x="301" y="727"/>
                    </a:moveTo>
                    <a:lnTo>
                      <a:pt x="295" y="606"/>
                    </a:lnTo>
                    <a:lnTo>
                      <a:pt x="266" y="515"/>
                    </a:lnTo>
                    <a:lnTo>
                      <a:pt x="266" y="470"/>
                    </a:lnTo>
                    <a:lnTo>
                      <a:pt x="228" y="469"/>
                    </a:lnTo>
                    <a:lnTo>
                      <a:pt x="213" y="530"/>
                    </a:lnTo>
                    <a:lnTo>
                      <a:pt x="207" y="469"/>
                    </a:lnTo>
                    <a:lnTo>
                      <a:pt x="168" y="476"/>
                    </a:lnTo>
                    <a:lnTo>
                      <a:pt x="160" y="537"/>
                    </a:lnTo>
                    <a:lnTo>
                      <a:pt x="153" y="491"/>
                    </a:lnTo>
                    <a:lnTo>
                      <a:pt x="122" y="580"/>
                    </a:lnTo>
                    <a:lnTo>
                      <a:pt x="115" y="535"/>
                    </a:lnTo>
                    <a:lnTo>
                      <a:pt x="85" y="580"/>
                    </a:lnTo>
                    <a:lnTo>
                      <a:pt x="85" y="512"/>
                    </a:lnTo>
                    <a:lnTo>
                      <a:pt x="49" y="527"/>
                    </a:lnTo>
                    <a:lnTo>
                      <a:pt x="78" y="489"/>
                    </a:lnTo>
                    <a:lnTo>
                      <a:pt x="42" y="444"/>
                    </a:lnTo>
                    <a:lnTo>
                      <a:pt x="108" y="476"/>
                    </a:lnTo>
                    <a:lnTo>
                      <a:pt x="88" y="414"/>
                    </a:lnTo>
                    <a:lnTo>
                      <a:pt x="131" y="438"/>
                    </a:lnTo>
                    <a:lnTo>
                      <a:pt x="118" y="361"/>
                    </a:lnTo>
                    <a:lnTo>
                      <a:pt x="163" y="406"/>
                    </a:lnTo>
                    <a:lnTo>
                      <a:pt x="214" y="424"/>
                    </a:lnTo>
                    <a:lnTo>
                      <a:pt x="222" y="386"/>
                    </a:lnTo>
                    <a:lnTo>
                      <a:pt x="222" y="341"/>
                    </a:lnTo>
                    <a:lnTo>
                      <a:pt x="163" y="348"/>
                    </a:lnTo>
                    <a:lnTo>
                      <a:pt x="112" y="295"/>
                    </a:lnTo>
                    <a:lnTo>
                      <a:pt x="156" y="325"/>
                    </a:lnTo>
                    <a:lnTo>
                      <a:pt x="156" y="288"/>
                    </a:lnTo>
                    <a:lnTo>
                      <a:pt x="104" y="242"/>
                    </a:lnTo>
                    <a:lnTo>
                      <a:pt x="157" y="257"/>
                    </a:lnTo>
                    <a:lnTo>
                      <a:pt x="135" y="204"/>
                    </a:lnTo>
                    <a:lnTo>
                      <a:pt x="67" y="204"/>
                    </a:lnTo>
                    <a:lnTo>
                      <a:pt x="135" y="182"/>
                    </a:lnTo>
                    <a:lnTo>
                      <a:pt x="75" y="143"/>
                    </a:lnTo>
                    <a:lnTo>
                      <a:pt x="15" y="143"/>
                    </a:lnTo>
                    <a:lnTo>
                      <a:pt x="68" y="128"/>
                    </a:lnTo>
                    <a:lnTo>
                      <a:pt x="0" y="118"/>
                    </a:lnTo>
                    <a:lnTo>
                      <a:pt x="61" y="98"/>
                    </a:lnTo>
                    <a:lnTo>
                      <a:pt x="24" y="60"/>
                    </a:lnTo>
                    <a:lnTo>
                      <a:pt x="2" y="14"/>
                    </a:lnTo>
                    <a:lnTo>
                      <a:pt x="40" y="45"/>
                    </a:lnTo>
                    <a:lnTo>
                      <a:pt x="69" y="0"/>
                    </a:lnTo>
                    <a:lnTo>
                      <a:pt x="99" y="53"/>
                    </a:lnTo>
                    <a:lnTo>
                      <a:pt x="106" y="106"/>
                    </a:lnTo>
                    <a:lnTo>
                      <a:pt x="136" y="53"/>
                    </a:lnTo>
                    <a:lnTo>
                      <a:pt x="136" y="120"/>
                    </a:lnTo>
                    <a:lnTo>
                      <a:pt x="135" y="174"/>
                    </a:lnTo>
                    <a:lnTo>
                      <a:pt x="181" y="129"/>
                    </a:lnTo>
                    <a:lnTo>
                      <a:pt x="172" y="197"/>
                    </a:lnTo>
                    <a:lnTo>
                      <a:pt x="210" y="190"/>
                    </a:lnTo>
                    <a:lnTo>
                      <a:pt x="203" y="137"/>
                    </a:lnTo>
                    <a:lnTo>
                      <a:pt x="151" y="61"/>
                    </a:lnTo>
                    <a:lnTo>
                      <a:pt x="211" y="115"/>
                    </a:lnTo>
                    <a:lnTo>
                      <a:pt x="174" y="61"/>
                    </a:lnTo>
                    <a:lnTo>
                      <a:pt x="233" y="92"/>
                    </a:lnTo>
                    <a:lnTo>
                      <a:pt x="234" y="17"/>
                    </a:lnTo>
                    <a:lnTo>
                      <a:pt x="264" y="85"/>
                    </a:lnTo>
                    <a:lnTo>
                      <a:pt x="324" y="63"/>
                    </a:lnTo>
                    <a:lnTo>
                      <a:pt x="286" y="138"/>
                    </a:lnTo>
                    <a:lnTo>
                      <a:pt x="262" y="228"/>
                    </a:lnTo>
                    <a:lnTo>
                      <a:pt x="330" y="184"/>
                    </a:lnTo>
                    <a:lnTo>
                      <a:pt x="383" y="177"/>
                    </a:lnTo>
                    <a:lnTo>
                      <a:pt x="330" y="229"/>
                    </a:lnTo>
                    <a:lnTo>
                      <a:pt x="389" y="214"/>
                    </a:lnTo>
                    <a:lnTo>
                      <a:pt x="336" y="252"/>
                    </a:lnTo>
                    <a:lnTo>
                      <a:pt x="403" y="252"/>
                    </a:lnTo>
                    <a:lnTo>
                      <a:pt x="358" y="290"/>
                    </a:lnTo>
                    <a:lnTo>
                      <a:pt x="448" y="298"/>
                    </a:lnTo>
                    <a:lnTo>
                      <a:pt x="351" y="305"/>
                    </a:lnTo>
                    <a:lnTo>
                      <a:pt x="320" y="380"/>
                    </a:lnTo>
                    <a:lnTo>
                      <a:pt x="365" y="358"/>
                    </a:lnTo>
                    <a:lnTo>
                      <a:pt x="403" y="335"/>
                    </a:lnTo>
                    <a:lnTo>
                      <a:pt x="372" y="388"/>
                    </a:lnTo>
                    <a:lnTo>
                      <a:pt x="341" y="471"/>
                    </a:lnTo>
                    <a:lnTo>
                      <a:pt x="387" y="433"/>
                    </a:lnTo>
                    <a:lnTo>
                      <a:pt x="432" y="373"/>
                    </a:lnTo>
                    <a:lnTo>
                      <a:pt x="432" y="426"/>
                    </a:lnTo>
                    <a:lnTo>
                      <a:pt x="455" y="366"/>
                    </a:lnTo>
                    <a:lnTo>
                      <a:pt x="439" y="449"/>
                    </a:lnTo>
                    <a:lnTo>
                      <a:pt x="484" y="411"/>
                    </a:lnTo>
                    <a:lnTo>
                      <a:pt x="454" y="457"/>
                    </a:lnTo>
                    <a:lnTo>
                      <a:pt x="514" y="435"/>
                    </a:lnTo>
                    <a:lnTo>
                      <a:pt x="461" y="487"/>
                    </a:lnTo>
                    <a:lnTo>
                      <a:pt x="514" y="488"/>
                    </a:lnTo>
                    <a:lnTo>
                      <a:pt x="446" y="517"/>
                    </a:lnTo>
                    <a:lnTo>
                      <a:pt x="544" y="586"/>
                    </a:lnTo>
                    <a:lnTo>
                      <a:pt x="475" y="570"/>
                    </a:lnTo>
                    <a:lnTo>
                      <a:pt x="526" y="623"/>
                    </a:lnTo>
                    <a:lnTo>
                      <a:pt x="437" y="607"/>
                    </a:lnTo>
                    <a:lnTo>
                      <a:pt x="401" y="524"/>
                    </a:lnTo>
                    <a:lnTo>
                      <a:pt x="400" y="592"/>
                    </a:lnTo>
                    <a:lnTo>
                      <a:pt x="444" y="683"/>
                    </a:lnTo>
                    <a:lnTo>
                      <a:pt x="385" y="607"/>
                    </a:lnTo>
                    <a:lnTo>
                      <a:pt x="355" y="561"/>
                    </a:lnTo>
                    <a:lnTo>
                      <a:pt x="355" y="614"/>
                    </a:lnTo>
                    <a:lnTo>
                      <a:pt x="369" y="712"/>
                    </a:lnTo>
                    <a:lnTo>
                      <a:pt x="317" y="599"/>
                    </a:lnTo>
                    <a:lnTo>
                      <a:pt x="359" y="788"/>
                    </a:lnTo>
                    <a:lnTo>
                      <a:pt x="315" y="833"/>
                    </a:lnTo>
                    <a:lnTo>
                      <a:pt x="313" y="819"/>
                    </a:lnTo>
                    <a:lnTo>
                      <a:pt x="310" y="788"/>
                    </a:lnTo>
                    <a:lnTo>
                      <a:pt x="305" y="752"/>
                    </a:lnTo>
                    <a:lnTo>
                      <a:pt x="301" y="727"/>
                    </a:lnTo>
                    <a:close/>
                  </a:path>
                </a:pathLst>
              </a:custGeom>
              <a:solidFill>
                <a:srgbClr val="0047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02" name="Freeform 31"/>
              <p:cNvSpPr>
                <a:spLocks/>
              </p:cNvSpPr>
              <p:nvPr/>
            </p:nvSpPr>
            <p:spPr bwMode="auto">
              <a:xfrm>
                <a:off x="1239838" y="2562225"/>
                <a:ext cx="315913" cy="695325"/>
              </a:xfrm>
              <a:custGeom>
                <a:avLst/>
                <a:gdLst/>
                <a:ahLst/>
                <a:cxnLst>
                  <a:cxn ang="0">
                    <a:pos x="164" y="660"/>
                  </a:cxn>
                  <a:cxn ang="0">
                    <a:pos x="190" y="524"/>
                  </a:cxn>
                  <a:cxn ang="0">
                    <a:pos x="127" y="557"/>
                  </a:cxn>
                  <a:cxn ang="0">
                    <a:pos x="111" y="490"/>
                  </a:cxn>
                  <a:cxn ang="0">
                    <a:pos x="96" y="497"/>
                  </a:cxn>
                  <a:cxn ang="0">
                    <a:pos x="50" y="523"/>
                  </a:cxn>
                  <a:cxn ang="0">
                    <a:pos x="35" y="489"/>
                  </a:cxn>
                  <a:cxn ang="0">
                    <a:pos x="37" y="466"/>
                  </a:cxn>
                  <a:cxn ang="0">
                    <a:pos x="66" y="465"/>
                  </a:cxn>
                  <a:cxn ang="0">
                    <a:pos x="98" y="440"/>
                  </a:cxn>
                  <a:cxn ang="0">
                    <a:pos x="130" y="423"/>
                  </a:cxn>
                  <a:cxn ang="0">
                    <a:pos x="186" y="429"/>
                  </a:cxn>
                  <a:cxn ang="0">
                    <a:pos x="152" y="370"/>
                  </a:cxn>
                  <a:cxn ang="0">
                    <a:pos x="155" y="346"/>
                  </a:cxn>
                  <a:cxn ang="0">
                    <a:pos x="143" y="250"/>
                  </a:cxn>
                  <a:cxn ang="0">
                    <a:pos x="181" y="226"/>
                  </a:cxn>
                  <a:cxn ang="0">
                    <a:pos x="189" y="207"/>
                  </a:cxn>
                  <a:cxn ang="0">
                    <a:pos x="111" y="123"/>
                  </a:cxn>
                  <a:cxn ang="0">
                    <a:pos x="107" y="96"/>
                  </a:cxn>
                  <a:cxn ang="0">
                    <a:pos x="145" y="50"/>
                  </a:cxn>
                  <a:cxn ang="0">
                    <a:pos x="163" y="43"/>
                  </a:cxn>
                  <a:cxn ang="0">
                    <a:pos x="208" y="76"/>
                  </a:cxn>
                  <a:cxn ang="0">
                    <a:pos x="236" y="91"/>
                  </a:cxn>
                  <a:cxn ang="0">
                    <a:pos x="191" y="200"/>
                  </a:cxn>
                  <a:cxn ang="0">
                    <a:pos x="213" y="237"/>
                  </a:cxn>
                  <a:cxn ang="0">
                    <a:pos x="258" y="194"/>
                  </a:cxn>
                  <a:cxn ang="0">
                    <a:pos x="273" y="177"/>
                  </a:cxn>
                  <a:cxn ang="0">
                    <a:pos x="299" y="165"/>
                  </a:cxn>
                  <a:cxn ang="0">
                    <a:pos x="325" y="171"/>
                  </a:cxn>
                  <a:cxn ang="0">
                    <a:pos x="324" y="229"/>
                  </a:cxn>
                  <a:cxn ang="0">
                    <a:pos x="342" y="289"/>
                  </a:cxn>
                  <a:cxn ang="0">
                    <a:pos x="325" y="329"/>
                  </a:cxn>
                  <a:cxn ang="0">
                    <a:pos x="323" y="353"/>
                  </a:cxn>
                  <a:cxn ang="0">
                    <a:pos x="328" y="397"/>
                  </a:cxn>
                  <a:cxn ang="0">
                    <a:pos x="316" y="409"/>
                  </a:cxn>
                  <a:cxn ang="0">
                    <a:pos x="308" y="463"/>
                  </a:cxn>
                  <a:cxn ang="0">
                    <a:pos x="304" y="493"/>
                  </a:cxn>
                  <a:cxn ang="0">
                    <a:pos x="299" y="540"/>
                  </a:cxn>
                  <a:cxn ang="0">
                    <a:pos x="337" y="553"/>
                  </a:cxn>
                  <a:cxn ang="0">
                    <a:pos x="334" y="576"/>
                  </a:cxn>
                  <a:cxn ang="0">
                    <a:pos x="342" y="589"/>
                  </a:cxn>
                  <a:cxn ang="0">
                    <a:pos x="338" y="619"/>
                  </a:cxn>
                  <a:cxn ang="0">
                    <a:pos x="315" y="640"/>
                  </a:cxn>
                  <a:cxn ang="0">
                    <a:pos x="319" y="701"/>
                  </a:cxn>
                  <a:cxn ang="0">
                    <a:pos x="275" y="720"/>
                  </a:cxn>
                  <a:cxn ang="0">
                    <a:pos x="252" y="690"/>
                  </a:cxn>
                  <a:cxn ang="0">
                    <a:pos x="235" y="698"/>
                  </a:cxn>
                  <a:cxn ang="0">
                    <a:pos x="209" y="692"/>
                  </a:cxn>
                  <a:cxn ang="0">
                    <a:pos x="185" y="662"/>
                  </a:cxn>
                  <a:cxn ang="0">
                    <a:pos x="102" y="875"/>
                  </a:cxn>
                  <a:cxn ang="0">
                    <a:pos x="113" y="832"/>
                  </a:cxn>
                  <a:cxn ang="0">
                    <a:pos x="126" y="773"/>
                  </a:cxn>
                </a:cxnLst>
                <a:rect l="0" t="0" r="r" b="b"/>
                <a:pathLst>
                  <a:path w="399" h="875">
                    <a:moveTo>
                      <a:pt x="126" y="773"/>
                    </a:moveTo>
                    <a:lnTo>
                      <a:pt x="164" y="660"/>
                    </a:lnTo>
                    <a:lnTo>
                      <a:pt x="174" y="565"/>
                    </a:lnTo>
                    <a:lnTo>
                      <a:pt x="190" y="524"/>
                    </a:lnTo>
                    <a:lnTo>
                      <a:pt x="160" y="509"/>
                    </a:lnTo>
                    <a:lnTo>
                      <a:pt x="127" y="557"/>
                    </a:lnTo>
                    <a:lnTo>
                      <a:pt x="143" y="498"/>
                    </a:lnTo>
                    <a:lnTo>
                      <a:pt x="111" y="490"/>
                    </a:lnTo>
                    <a:lnTo>
                      <a:pt x="85" y="541"/>
                    </a:lnTo>
                    <a:lnTo>
                      <a:pt x="96" y="497"/>
                    </a:lnTo>
                    <a:lnTo>
                      <a:pt x="41" y="567"/>
                    </a:lnTo>
                    <a:lnTo>
                      <a:pt x="50" y="523"/>
                    </a:lnTo>
                    <a:lnTo>
                      <a:pt x="11" y="551"/>
                    </a:lnTo>
                    <a:lnTo>
                      <a:pt x="35" y="489"/>
                    </a:lnTo>
                    <a:lnTo>
                      <a:pt x="0" y="488"/>
                    </a:lnTo>
                    <a:lnTo>
                      <a:pt x="37" y="466"/>
                    </a:lnTo>
                    <a:lnTo>
                      <a:pt x="24" y="410"/>
                    </a:lnTo>
                    <a:lnTo>
                      <a:pt x="66" y="465"/>
                    </a:lnTo>
                    <a:lnTo>
                      <a:pt x="71" y="400"/>
                    </a:lnTo>
                    <a:lnTo>
                      <a:pt x="98" y="440"/>
                    </a:lnTo>
                    <a:lnTo>
                      <a:pt x="111" y="365"/>
                    </a:lnTo>
                    <a:lnTo>
                      <a:pt x="130" y="423"/>
                    </a:lnTo>
                    <a:lnTo>
                      <a:pt x="166" y="460"/>
                    </a:lnTo>
                    <a:lnTo>
                      <a:pt x="186" y="429"/>
                    </a:lnTo>
                    <a:lnTo>
                      <a:pt x="202" y="389"/>
                    </a:lnTo>
                    <a:lnTo>
                      <a:pt x="152" y="370"/>
                    </a:lnTo>
                    <a:lnTo>
                      <a:pt x="130" y="300"/>
                    </a:lnTo>
                    <a:lnTo>
                      <a:pt x="155" y="346"/>
                    </a:lnTo>
                    <a:lnTo>
                      <a:pt x="168" y="313"/>
                    </a:lnTo>
                    <a:lnTo>
                      <a:pt x="143" y="250"/>
                    </a:lnTo>
                    <a:lnTo>
                      <a:pt x="179" y="285"/>
                    </a:lnTo>
                    <a:lnTo>
                      <a:pt x="181" y="226"/>
                    </a:lnTo>
                    <a:lnTo>
                      <a:pt x="128" y="200"/>
                    </a:lnTo>
                    <a:lnTo>
                      <a:pt x="189" y="207"/>
                    </a:lnTo>
                    <a:lnTo>
                      <a:pt x="156" y="148"/>
                    </a:lnTo>
                    <a:lnTo>
                      <a:pt x="111" y="123"/>
                    </a:lnTo>
                    <a:lnTo>
                      <a:pt x="156" y="131"/>
                    </a:lnTo>
                    <a:lnTo>
                      <a:pt x="107" y="96"/>
                    </a:lnTo>
                    <a:lnTo>
                      <a:pt x="160" y="101"/>
                    </a:lnTo>
                    <a:lnTo>
                      <a:pt x="145" y="50"/>
                    </a:lnTo>
                    <a:lnTo>
                      <a:pt x="144" y="0"/>
                    </a:lnTo>
                    <a:lnTo>
                      <a:pt x="163" y="43"/>
                    </a:lnTo>
                    <a:lnTo>
                      <a:pt x="203" y="15"/>
                    </a:lnTo>
                    <a:lnTo>
                      <a:pt x="208" y="76"/>
                    </a:lnTo>
                    <a:lnTo>
                      <a:pt x="194" y="126"/>
                    </a:lnTo>
                    <a:lnTo>
                      <a:pt x="236" y="91"/>
                    </a:lnTo>
                    <a:lnTo>
                      <a:pt x="211" y="153"/>
                    </a:lnTo>
                    <a:lnTo>
                      <a:pt x="191" y="200"/>
                    </a:lnTo>
                    <a:lnTo>
                      <a:pt x="243" y="178"/>
                    </a:lnTo>
                    <a:lnTo>
                      <a:pt x="213" y="237"/>
                    </a:lnTo>
                    <a:lnTo>
                      <a:pt x="246" y="246"/>
                    </a:lnTo>
                    <a:lnTo>
                      <a:pt x="258" y="194"/>
                    </a:lnTo>
                    <a:lnTo>
                      <a:pt x="246" y="104"/>
                    </a:lnTo>
                    <a:lnTo>
                      <a:pt x="273" y="177"/>
                    </a:lnTo>
                    <a:lnTo>
                      <a:pt x="263" y="114"/>
                    </a:lnTo>
                    <a:lnTo>
                      <a:pt x="299" y="165"/>
                    </a:lnTo>
                    <a:lnTo>
                      <a:pt x="327" y="97"/>
                    </a:lnTo>
                    <a:lnTo>
                      <a:pt x="325" y="171"/>
                    </a:lnTo>
                    <a:lnTo>
                      <a:pt x="380" y="176"/>
                    </a:lnTo>
                    <a:lnTo>
                      <a:pt x="324" y="229"/>
                    </a:lnTo>
                    <a:lnTo>
                      <a:pt x="272" y="301"/>
                    </a:lnTo>
                    <a:lnTo>
                      <a:pt x="342" y="289"/>
                    </a:lnTo>
                    <a:lnTo>
                      <a:pt x="386" y="304"/>
                    </a:lnTo>
                    <a:lnTo>
                      <a:pt x="325" y="329"/>
                    </a:lnTo>
                    <a:lnTo>
                      <a:pt x="378" y="342"/>
                    </a:lnTo>
                    <a:lnTo>
                      <a:pt x="323" y="353"/>
                    </a:lnTo>
                    <a:lnTo>
                      <a:pt x="376" y="382"/>
                    </a:lnTo>
                    <a:lnTo>
                      <a:pt x="328" y="397"/>
                    </a:lnTo>
                    <a:lnTo>
                      <a:pt x="395" y="442"/>
                    </a:lnTo>
                    <a:lnTo>
                      <a:pt x="316" y="409"/>
                    </a:lnTo>
                    <a:lnTo>
                      <a:pt x="264" y="464"/>
                    </a:lnTo>
                    <a:lnTo>
                      <a:pt x="308" y="463"/>
                    </a:lnTo>
                    <a:lnTo>
                      <a:pt x="346" y="457"/>
                    </a:lnTo>
                    <a:lnTo>
                      <a:pt x="304" y="493"/>
                    </a:lnTo>
                    <a:lnTo>
                      <a:pt x="249" y="556"/>
                    </a:lnTo>
                    <a:lnTo>
                      <a:pt x="299" y="540"/>
                    </a:lnTo>
                    <a:lnTo>
                      <a:pt x="355" y="504"/>
                    </a:lnTo>
                    <a:lnTo>
                      <a:pt x="337" y="553"/>
                    </a:lnTo>
                    <a:lnTo>
                      <a:pt x="376" y="506"/>
                    </a:lnTo>
                    <a:lnTo>
                      <a:pt x="334" y="576"/>
                    </a:lnTo>
                    <a:lnTo>
                      <a:pt x="383" y="561"/>
                    </a:lnTo>
                    <a:lnTo>
                      <a:pt x="342" y="589"/>
                    </a:lnTo>
                    <a:lnTo>
                      <a:pt x="399" y="594"/>
                    </a:lnTo>
                    <a:lnTo>
                      <a:pt x="338" y="619"/>
                    </a:lnTo>
                    <a:lnTo>
                      <a:pt x="379" y="641"/>
                    </a:lnTo>
                    <a:lnTo>
                      <a:pt x="315" y="640"/>
                    </a:lnTo>
                    <a:lnTo>
                      <a:pt x="366" y="743"/>
                    </a:lnTo>
                    <a:lnTo>
                      <a:pt x="319" y="701"/>
                    </a:lnTo>
                    <a:lnTo>
                      <a:pt x="341" y="771"/>
                    </a:lnTo>
                    <a:lnTo>
                      <a:pt x="275" y="720"/>
                    </a:lnTo>
                    <a:lnTo>
                      <a:pt x="277" y="629"/>
                    </a:lnTo>
                    <a:lnTo>
                      <a:pt x="252" y="690"/>
                    </a:lnTo>
                    <a:lnTo>
                      <a:pt x="255" y="791"/>
                    </a:lnTo>
                    <a:lnTo>
                      <a:pt x="235" y="698"/>
                    </a:lnTo>
                    <a:lnTo>
                      <a:pt x="228" y="644"/>
                    </a:lnTo>
                    <a:lnTo>
                      <a:pt x="209" y="692"/>
                    </a:lnTo>
                    <a:lnTo>
                      <a:pt x="185" y="788"/>
                    </a:lnTo>
                    <a:lnTo>
                      <a:pt x="185" y="662"/>
                    </a:lnTo>
                    <a:lnTo>
                      <a:pt x="151" y="852"/>
                    </a:lnTo>
                    <a:lnTo>
                      <a:pt x="102" y="875"/>
                    </a:lnTo>
                    <a:lnTo>
                      <a:pt x="105" y="862"/>
                    </a:lnTo>
                    <a:lnTo>
                      <a:pt x="113" y="832"/>
                    </a:lnTo>
                    <a:lnTo>
                      <a:pt x="121" y="798"/>
                    </a:lnTo>
                    <a:lnTo>
                      <a:pt x="126" y="773"/>
                    </a:lnTo>
                    <a:close/>
                  </a:path>
                </a:pathLst>
              </a:custGeom>
              <a:solidFill>
                <a:srgbClr val="0066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03" name="Freeform 32"/>
              <p:cNvSpPr>
                <a:spLocks/>
              </p:cNvSpPr>
              <p:nvPr/>
            </p:nvSpPr>
            <p:spPr bwMode="auto">
              <a:xfrm>
                <a:off x="1030288" y="2643188"/>
                <a:ext cx="317500" cy="693738"/>
              </a:xfrm>
              <a:custGeom>
                <a:avLst/>
                <a:gdLst/>
                <a:ahLst/>
                <a:cxnLst>
                  <a:cxn ang="0">
                    <a:pos x="167" y="659"/>
                  </a:cxn>
                  <a:cxn ang="0">
                    <a:pos x="192" y="523"/>
                  </a:cxn>
                  <a:cxn ang="0">
                    <a:pos x="129" y="556"/>
                  </a:cxn>
                  <a:cxn ang="0">
                    <a:pos x="114" y="490"/>
                  </a:cxn>
                  <a:cxn ang="0">
                    <a:pos x="95" y="497"/>
                  </a:cxn>
                  <a:cxn ang="0">
                    <a:pos x="50" y="522"/>
                  </a:cxn>
                  <a:cxn ang="0">
                    <a:pos x="34" y="489"/>
                  </a:cxn>
                  <a:cxn ang="0">
                    <a:pos x="36" y="465"/>
                  </a:cxn>
                  <a:cxn ang="0">
                    <a:pos x="66" y="464"/>
                  </a:cxn>
                  <a:cxn ang="0">
                    <a:pos x="97" y="439"/>
                  </a:cxn>
                  <a:cxn ang="0">
                    <a:pos x="132" y="425"/>
                  </a:cxn>
                  <a:cxn ang="0">
                    <a:pos x="187" y="430"/>
                  </a:cxn>
                  <a:cxn ang="0">
                    <a:pos x="154" y="370"/>
                  </a:cxn>
                  <a:cxn ang="0">
                    <a:pos x="156" y="346"/>
                  </a:cxn>
                  <a:cxn ang="0">
                    <a:pos x="146" y="249"/>
                  </a:cxn>
                  <a:cxn ang="0">
                    <a:pos x="184" y="226"/>
                  </a:cxn>
                  <a:cxn ang="0">
                    <a:pos x="191" y="206"/>
                  </a:cxn>
                  <a:cxn ang="0">
                    <a:pos x="112" y="122"/>
                  </a:cxn>
                  <a:cxn ang="0">
                    <a:pos x="108" y="96"/>
                  </a:cxn>
                  <a:cxn ang="0">
                    <a:pos x="147" y="50"/>
                  </a:cxn>
                  <a:cxn ang="0">
                    <a:pos x="164" y="43"/>
                  </a:cxn>
                  <a:cxn ang="0">
                    <a:pos x="208" y="75"/>
                  </a:cxn>
                  <a:cxn ang="0">
                    <a:pos x="238" y="90"/>
                  </a:cxn>
                  <a:cxn ang="0">
                    <a:pos x="194" y="199"/>
                  </a:cxn>
                  <a:cxn ang="0">
                    <a:pos x="215" y="236"/>
                  </a:cxn>
                  <a:cxn ang="0">
                    <a:pos x="261" y="194"/>
                  </a:cxn>
                  <a:cxn ang="0">
                    <a:pos x="275" y="176"/>
                  </a:cxn>
                  <a:cxn ang="0">
                    <a:pos x="300" y="166"/>
                  </a:cxn>
                  <a:cxn ang="0">
                    <a:pos x="328" y="172"/>
                  </a:cxn>
                  <a:cxn ang="0">
                    <a:pos x="325" y="227"/>
                  </a:cxn>
                  <a:cxn ang="0">
                    <a:pos x="344" y="288"/>
                  </a:cxn>
                  <a:cxn ang="0">
                    <a:pos x="328" y="330"/>
                  </a:cxn>
                  <a:cxn ang="0">
                    <a:pos x="325" y="354"/>
                  </a:cxn>
                  <a:cxn ang="0">
                    <a:pos x="329" y="396"/>
                  </a:cxn>
                  <a:cxn ang="0">
                    <a:pos x="317" y="408"/>
                  </a:cxn>
                  <a:cxn ang="0">
                    <a:pos x="310" y="462"/>
                  </a:cxn>
                  <a:cxn ang="0">
                    <a:pos x="305" y="492"/>
                  </a:cxn>
                  <a:cxn ang="0">
                    <a:pos x="300" y="539"/>
                  </a:cxn>
                  <a:cxn ang="0">
                    <a:pos x="338" y="552"/>
                  </a:cxn>
                  <a:cxn ang="0">
                    <a:pos x="336" y="575"/>
                  </a:cxn>
                  <a:cxn ang="0">
                    <a:pos x="345" y="589"/>
                  </a:cxn>
                  <a:cxn ang="0">
                    <a:pos x="339" y="619"/>
                  </a:cxn>
                  <a:cxn ang="0">
                    <a:pos x="316" y="639"/>
                  </a:cxn>
                  <a:cxn ang="0">
                    <a:pos x="321" y="700"/>
                  </a:cxn>
                  <a:cxn ang="0">
                    <a:pos x="278" y="719"/>
                  </a:cxn>
                  <a:cxn ang="0">
                    <a:pos x="254" y="689"/>
                  </a:cxn>
                  <a:cxn ang="0">
                    <a:pos x="237" y="697"/>
                  </a:cxn>
                  <a:cxn ang="0">
                    <a:pos x="210" y="691"/>
                  </a:cxn>
                  <a:cxn ang="0">
                    <a:pos x="186" y="661"/>
                  </a:cxn>
                  <a:cxn ang="0">
                    <a:pos x="101" y="874"/>
                  </a:cxn>
                  <a:cxn ang="0">
                    <a:pos x="114" y="832"/>
                  </a:cxn>
                  <a:cxn ang="0">
                    <a:pos x="127" y="772"/>
                  </a:cxn>
                </a:cxnLst>
                <a:rect l="0" t="0" r="r" b="b"/>
                <a:pathLst>
                  <a:path w="399" h="874">
                    <a:moveTo>
                      <a:pt x="127" y="772"/>
                    </a:moveTo>
                    <a:lnTo>
                      <a:pt x="167" y="659"/>
                    </a:lnTo>
                    <a:lnTo>
                      <a:pt x="176" y="565"/>
                    </a:lnTo>
                    <a:lnTo>
                      <a:pt x="192" y="523"/>
                    </a:lnTo>
                    <a:lnTo>
                      <a:pt x="163" y="508"/>
                    </a:lnTo>
                    <a:lnTo>
                      <a:pt x="129" y="556"/>
                    </a:lnTo>
                    <a:lnTo>
                      <a:pt x="145" y="498"/>
                    </a:lnTo>
                    <a:lnTo>
                      <a:pt x="114" y="490"/>
                    </a:lnTo>
                    <a:lnTo>
                      <a:pt x="85" y="542"/>
                    </a:lnTo>
                    <a:lnTo>
                      <a:pt x="95" y="497"/>
                    </a:lnTo>
                    <a:lnTo>
                      <a:pt x="40" y="567"/>
                    </a:lnTo>
                    <a:lnTo>
                      <a:pt x="50" y="522"/>
                    </a:lnTo>
                    <a:lnTo>
                      <a:pt x="10" y="551"/>
                    </a:lnTo>
                    <a:lnTo>
                      <a:pt x="34" y="489"/>
                    </a:lnTo>
                    <a:lnTo>
                      <a:pt x="0" y="487"/>
                    </a:lnTo>
                    <a:lnTo>
                      <a:pt x="36" y="465"/>
                    </a:lnTo>
                    <a:lnTo>
                      <a:pt x="24" y="409"/>
                    </a:lnTo>
                    <a:lnTo>
                      <a:pt x="66" y="464"/>
                    </a:lnTo>
                    <a:lnTo>
                      <a:pt x="70" y="400"/>
                    </a:lnTo>
                    <a:lnTo>
                      <a:pt x="97" y="439"/>
                    </a:lnTo>
                    <a:lnTo>
                      <a:pt x="114" y="364"/>
                    </a:lnTo>
                    <a:lnTo>
                      <a:pt x="132" y="425"/>
                    </a:lnTo>
                    <a:lnTo>
                      <a:pt x="168" y="461"/>
                    </a:lnTo>
                    <a:lnTo>
                      <a:pt x="187" y="430"/>
                    </a:lnTo>
                    <a:lnTo>
                      <a:pt x="203" y="388"/>
                    </a:lnTo>
                    <a:lnTo>
                      <a:pt x="154" y="370"/>
                    </a:lnTo>
                    <a:lnTo>
                      <a:pt x="132" y="300"/>
                    </a:lnTo>
                    <a:lnTo>
                      <a:pt x="156" y="346"/>
                    </a:lnTo>
                    <a:lnTo>
                      <a:pt x="170" y="312"/>
                    </a:lnTo>
                    <a:lnTo>
                      <a:pt x="146" y="249"/>
                    </a:lnTo>
                    <a:lnTo>
                      <a:pt x="182" y="285"/>
                    </a:lnTo>
                    <a:lnTo>
                      <a:pt x="184" y="226"/>
                    </a:lnTo>
                    <a:lnTo>
                      <a:pt x="130" y="199"/>
                    </a:lnTo>
                    <a:lnTo>
                      <a:pt x="191" y="206"/>
                    </a:lnTo>
                    <a:lnTo>
                      <a:pt x="157" y="148"/>
                    </a:lnTo>
                    <a:lnTo>
                      <a:pt x="112" y="122"/>
                    </a:lnTo>
                    <a:lnTo>
                      <a:pt x="157" y="130"/>
                    </a:lnTo>
                    <a:lnTo>
                      <a:pt x="108" y="96"/>
                    </a:lnTo>
                    <a:lnTo>
                      <a:pt x="163" y="100"/>
                    </a:lnTo>
                    <a:lnTo>
                      <a:pt x="147" y="50"/>
                    </a:lnTo>
                    <a:lnTo>
                      <a:pt x="146" y="0"/>
                    </a:lnTo>
                    <a:lnTo>
                      <a:pt x="164" y="43"/>
                    </a:lnTo>
                    <a:lnTo>
                      <a:pt x="205" y="14"/>
                    </a:lnTo>
                    <a:lnTo>
                      <a:pt x="208" y="75"/>
                    </a:lnTo>
                    <a:lnTo>
                      <a:pt x="195" y="124"/>
                    </a:lnTo>
                    <a:lnTo>
                      <a:pt x="238" y="90"/>
                    </a:lnTo>
                    <a:lnTo>
                      <a:pt x="213" y="152"/>
                    </a:lnTo>
                    <a:lnTo>
                      <a:pt x="194" y="199"/>
                    </a:lnTo>
                    <a:lnTo>
                      <a:pt x="246" y="176"/>
                    </a:lnTo>
                    <a:lnTo>
                      <a:pt x="215" y="236"/>
                    </a:lnTo>
                    <a:lnTo>
                      <a:pt x="247" y="245"/>
                    </a:lnTo>
                    <a:lnTo>
                      <a:pt x="261" y="194"/>
                    </a:lnTo>
                    <a:lnTo>
                      <a:pt x="247" y="104"/>
                    </a:lnTo>
                    <a:lnTo>
                      <a:pt x="275" y="176"/>
                    </a:lnTo>
                    <a:lnTo>
                      <a:pt x="264" y="113"/>
                    </a:lnTo>
                    <a:lnTo>
                      <a:pt x="300" y="166"/>
                    </a:lnTo>
                    <a:lnTo>
                      <a:pt x="328" y="97"/>
                    </a:lnTo>
                    <a:lnTo>
                      <a:pt x="328" y="172"/>
                    </a:lnTo>
                    <a:lnTo>
                      <a:pt x="380" y="176"/>
                    </a:lnTo>
                    <a:lnTo>
                      <a:pt x="325" y="227"/>
                    </a:lnTo>
                    <a:lnTo>
                      <a:pt x="275" y="301"/>
                    </a:lnTo>
                    <a:lnTo>
                      <a:pt x="344" y="288"/>
                    </a:lnTo>
                    <a:lnTo>
                      <a:pt x="385" y="303"/>
                    </a:lnTo>
                    <a:lnTo>
                      <a:pt x="328" y="330"/>
                    </a:lnTo>
                    <a:lnTo>
                      <a:pt x="377" y="341"/>
                    </a:lnTo>
                    <a:lnTo>
                      <a:pt x="325" y="354"/>
                    </a:lnTo>
                    <a:lnTo>
                      <a:pt x="376" y="381"/>
                    </a:lnTo>
                    <a:lnTo>
                      <a:pt x="329" y="396"/>
                    </a:lnTo>
                    <a:lnTo>
                      <a:pt x="395" y="441"/>
                    </a:lnTo>
                    <a:lnTo>
                      <a:pt x="317" y="408"/>
                    </a:lnTo>
                    <a:lnTo>
                      <a:pt x="267" y="463"/>
                    </a:lnTo>
                    <a:lnTo>
                      <a:pt x="310" y="462"/>
                    </a:lnTo>
                    <a:lnTo>
                      <a:pt x="347" y="456"/>
                    </a:lnTo>
                    <a:lnTo>
                      <a:pt x="305" y="492"/>
                    </a:lnTo>
                    <a:lnTo>
                      <a:pt x="251" y="555"/>
                    </a:lnTo>
                    <a:lnTo>
                      <a:pt x="300" y="539"/>
                    </a:lnTo>
                    <a:lnTo>
                      <a:pt x="358" y="504"/>
                    </a:lnTo>
                    <a:lnTo>
                      <a:pt x="338" y="552"/>
                    </a:lnTo>
                    <a:lnTo>
                      <a:pt x="375" y="506"/>
                    </a:lnTo>
                    <a:lnTo>
                      <a:pt x="336" y="575"/>
                    </a:lnTo>
                    <a:lnTo>
                      <a:pt x="382" y="560"/>
                    </a:lnTo>
                    <a:lnTo>
                      <a:pt x="345" y="589"/>
                    </a:lnTo>
                    <a:lnTo>
                      <a:pt x="399" y="593"/>
                    </a:lnTo>
                    <a:lnTo>
                      <a:pt x="339" y="619"/>
                    </a:lnTo>
                    <a:lnTo>
                      <a:pt x="378" y="641"/>
                    </a:lnTo>
                    <a:lnTo>
                      <a:pt x="316" y="639"/>
                    </a:lnTo>
                    <a:lnTo>
                      <a:pt x="368" y="742"/>
                    </a:lnTo>
                    <a:lnTo>
                      <a:pt x="321" y="700"/>
                    </a:lnTo>
                    <a:lnTo>
                      <a:pt x="343" y="771"/>
                    </a:lnTo>
                    <a:lnTo>
                      <a:pt x="278" y="719"/>
                    </a:lnTo>
                    <a:lnTo>
                      <a:pt x="278" y="628"/>
                    </a:lnTo>
                    <a:lnTo>
                      <a:pt x="254" y="689"/>
                    </a:lnTo>
                    <a:lnTo>
                      <a:pt x="256" y="790"/>
                    </a:lnTo>
                    <a:lnTo>
                      <a:pt x="237" y="697"/>
                    </a:lnTo>
                    <a:lnTo>
                      <a:pt x="230" y="643"/>
                    </a:lnTo>
                    <a:lnTo>
                      <a:pt x="210" y="691"/>
                    </a:lnTo>
                    <a:lnTo>
                      <a:pt x="186" y="787"/>
                    </a:lnTo>
                    <a:lnTo>
                      <a:pt x="186" y="661"/>
                    </a:lnTo>
                    <a:lnTo>
                      <a:pt x="153" y="851"/>
                    </a:lnTo>
                    <a:lnTo>
                      <a:pt x="101" y="874"/>
                    </a:lnTo>
                    <a:lnTo>
                      <a:pt x="104" y="862"/>
                    </a:lnTo>
                    <a:lnTo>
                      <a:pt x="114" y="832"/>
                    </a:lnTo>
                    <a:lnTo>
                      <a:pt x="123" y="798"/>
                    </a:lnTo>
                    <a:lnTo>
                      <a:pt x="127" y="772"/>
                    </a:lnTo>
                    <a:close/>
                  </a:path>
                </a:pathLst>
              </a:custGeom>
              <a:solidFill>
                <a:srgbClr val="0066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04" name="Freeform 33"/>
              <p:cNvSpPr>
                <a:spLocks/>
              </p:cNvSpPr>
              <p:nvPr/>
            </p:nvSpPr>
            <p:spPr bwMode="auto">
              <a:xfrm>
                <a:off x="1387476" y="2492375"/>
                <a:ext cx="357188" cy="808038"/>
              </a:xfrm>
              <a:custGeom>
                <a:avLst/>
                <a:gdLst/>
                <a:ahLst/>
                <a:cxnLst>
                  <a:cxn ang="0">
                    <a:pos x="125" y="783"/>
                  </a:cxn>
                  <a:cxn ang="0">
                    <a:pos x="183" y="630"/>
                  </a:cxn>
                  <a:cxn ang="0">
                    <a:pos x="114" y="651"/>
                  </a:cxn>
                  <a:cxn ang="0">
                    <a:pos x="114" y="568"/>
                  </a:cxn>
                  <a:cxn ang="0">
                    <a:pos x="95" y="571"/>
                  </a:cxn>
                  <a:cxn ang="0">
                    <a:pos x="45" y="589"/>
                  </a:cxn>
                  <a:cxn ang="0">
                    <a:pos x="38" y="546"/>
                  </a:cxn>
                  <a:cxn ang="0">
                    <a:pos x="46" y="518"/>
                  </a:cxn>
                  <a:cxn ang="0">
                    <a:pos x="75" y="525"/>
                  </a:cxn>
                  <a:cxn ang="0">
                    <a:pos x="110" y="505"/>
                  </a:cxn>
                  <a:cxn ang="0">
                    <a:pos x="147" y="497"/>
                  </a:cxn>
                  <a:cxn ang="0">
                    <a:pos x="200" y="517"/>
                  </a:cxn>
                  <a:cxn ang="0">
                    <a:pos x="182" y="439"/>
                  </a:cxn>
                  <a:cxn ang="0">
                    <a:pos x="190" y="410"/>
                  </a:cxn>
                  <a:cxn ang="0">
                    <a:pos x="202" y="294"/>
                  </a:cxn>
                  <a:cxn ang="0">
                    <a:pos x="244" y="279"/>
                  </a:cxn>
                  <a:cxn ang="0">
                    <a:pos x="257" y="257"/>
                  </a:cxn>
                  <a:cxn ang="0">
                    <a:pos x="198" y="135"/>
                  </a:cxn>
                  <a:cxn ang="0">
                    <a:pos x="201" y="101"/>
                  </a:cxn>
                  <a:cxn ang="0">
                    <a:pos x="250" y="60"/>
                  </a:cxn>
                  <a:cxn ang="0">
                    <a:pos x="269" y="55"/>
                  </a:cxn>
                  <a:cxn ang="0">
                    <a:pos x="304" y="106"/>
                  </a:cxn>
                  <a:cxn ang="0">
                    <a:pos x="329" y="132"/>
                  </a:cxn>
                  <a:cxn ang="0">
                    <a:pos x="261" y="249"/>
                  </a:cxn>
                  <a:cxn ang="0">
                    <a:pos x="273" y="297"/>
                  </a:cxn>
                  <a:cxn ang="0">
                    <a:pos x="327" y="260"/>
                  </a:cxn>
                  <a:cxn ang="0">
                    <a:pos x="344" y="244"/>
                  </a:cxn>
                  <a:cxn ang="0">
                    <a:pos x="373" y="238"/>
                  </a:cxn>
                  <a:cxn ang="0">
                    <a:pos x="397" y="252"/>
                  </a:cxn>
                  <a:cxn ang="0">
                    <a:pos x="382" y="318"/>
                  </a:cxn>
                  <a:cxn ang="0">
                    <a:pos x="386" y="395"/>
                  </a:cxn>
                  <a:cxn ang="0">
                    <a:pos x="360" y="439"/>
                  </a:cxn>
                  <a:cxn ang="0">
                    <a:pos x="352" y="467"/>
                  </a:cxn>
                  <a:cxn ang="0">
                    <a:pos x="345" y="520"/>
                  </a:cxn>
                  <a:cxn ang="0">
                    <a:pos x="333" y="529"/>
                  </a:cxn>
                  <a:cxn ang="0">
                    <a:pos x="312" y="590"/>
                  </a:cxn>
                  <a:cxn ang="0">
                    <a:pos x="300" y="624"/>
                  </a:cxn>
                  <a:cxn ang="0">
                    <a:pos x="284" y="679"/>
                  </a:cxn>
                  <a:cxn ang="0">
                    <a:pos x="319" y="704"/>
                  </a:cxn>
                  <a:cxn ang="0">
                    <a:pos x="311" y="732"/>
                  </a:cxn>
                  <a:cxn ang="0">
                    <a:pos x="316" y="749"/>
                  </a:cxn>
                  <a:cxn ang="0">
                    <a:pos x="304" y="783"/>
                  </a:cxn>
                  <a:cxn ang="0">
                    <a:pos x="277" y="802"/>
                  </a:cxn>
                  <a:cxn ang="0">
                    <a:pos x="267" y="874"/>
                  </a:cxn>
                  <a:cxn ang="0">
                    <a:pos x="221" y="885"/>
                  </a:cxn>
                  <a:cxn ang="0">
                    <a:pos x="204" y="843"/>
                  </a:cxn>
                  <a:cxn ang="0">
                    <a:pos x="185" y="847"/>
                  </a:cxn>
                  <a:cxn ang="0">
                    <a:pos x="161" y="833"/>
                  </a:cxn>
                  <a:cxn ang="0">
                    <a:pos x="145" y="791"/>
                  </a:cxn>
                  <a:cxn ang="0">
                    <a:pos x="12" y="1018"/>
                  </a:cxn>
                  <a:cxn ang="0">
                    <a:pos x="19" y="1005"/>
                  </a:cxn>
                  <a:cxn ang="0">
                    <a:pos x="34" y="972"/>
                  </a:cxn>
                  <a:cxn ang="0">
                    <a:pos x="50" y="934"/>
                  </a:cxn>
                  <a:cxn ang="0">
                    <a:pos x="62" y="905"/>
                  </a:cxn>
                </a:cxnLst>
                <a:rect l="0" t="0" r="r" b="b"/>
                <a:pathLst>
                  <a:path w="449" h="1018">
                    <a:moveTo>
                      <a:pt x="62" y="905"/>
                    </a:moveTo>
                    <a:lnTo>
                      <a:pt x="125" y="783"/>
                    </a:lnTo>
                    <a:lnTo>
                      <a:pt x="158" y="674"/>
                    </a:lnTo>
                    <a:lnTo>
                      <a:pt x="183" y="630"/>
                    </a:lnTo>
                    <a:lnTo>
                      <a:pt x="159" y="604"/>
                    </a:lnTo>
                    <a:lnTo>
                      <a:pt x="114" y="651"/>
                    </a:lnTo>
                    <a:lnTo>
                      <a:pt x="144" y="588"/>
                    </a:lnTo>
                    <a:lnTo>
                      <a:pt x="114" y="568"/>
                    </a:lnTo>
                    <a:lnTo>
                      <a:pt x="75" y="621"/>
                    </a:lnTo>
                    <a:lnTo>
                      <a:pt x="95" y="571"/>
                    </a:lnTo>
                    <a:lnTo>
                      <a:pt x="24" y="638"/>
                    </a:lnTo>
                    <a:lnTo>
                      <a:pt x="45" y="589"/>
                    </a:lnTo>
                    <a:lnTo>
                      <a:pt x="0" y="612"/>
                    </a:lnTo>
                    <a:lnTo>
                      <a:pt x="38" y="546"/>
                    </a:lnTo>
                    <a:lnTo>
                      <a:pt x="4" y="533"/>
                    </a:lnTo>
                    <a:lnTo>
                      <a:pt x="46" y="518"/>
                    </a:lnTo>
                    <a:lnTo>
                      <a:pt x="47" y="448"/>
                    </a:lnTo>
                    <a:lnTo>
                      <a:pt x="75" y="525"/>
                    </a:lnTo>
                    <a:lnTo>
                      <a:pt x="93" y="450"/>
                    </a:lnTo>
                    <a:lnTo>
                      <a:pt x="110" y="505"/>
                    </a:lnTo>
                    <a:lnTo>
                      <a:pt x="144" y="420"/>
                    </a:lnTo>
                    <a:lnTo>
                      <a:pt x="147" y="497"/>
                    </a:lnTo>
                    <a:lnTo>
                      <a:pt x="174" y="548"/>
                    </a:lnTo>
                    <a:lnTo>
                      <a:pt x="200" y="517"/>
                    </a:lnTo>
                    <a:lnTo>
                      <a:pt x="226" y="473"/>
                    </a:lnTo>
                    <a:lnTo>
                      <a:pt x="182" y="439"/>
                    </a:lnTo>
                    <a:lnTo>
                      <a:pt x="177" y="350"/>
                    </a:lnTo>
                    <a:lnTo>
                      <a:pt x="190" y="410"/>
                    </a:lnTo>
                    <a:lnTo>
                      <a:pt x="212" y="374"/>
                    </a:lnTo>
                    <a:lnTo>
                      <a:pt x="202" y="294"/>
                    </a:lnTo>
                    <a:lnTo>
                      <a:pt x="229" y="346"/>
                    </a:lnTo>
                    <a:lnTo>
                      <a:pt x="244" y="279"/>
                    </a:lnTo>
                    <a:lnTo>
                      <a:pt x="199" y="230"/>
                    </a:lnTo>
                    <a:lnTo>
                      <a:pt x="257" y="257"/>
                    </a:lnTo>
                    <a:lnTo>
                      <a:pt x="238" y="177"/>
                    </a:lnTo>
                    <a:lnTo>
                      <a:pt x="198" y="135"/>
                    </a:lnTo>
                    <a:lnTo>
                      <a:pt x="242" y="157"/>
                    </a:lnTo>
                    <a:lnTo>
                      <a:pt x="201" y="101"/>
                    </a:lnTo>
                    <a:lnTo>
                      <a:pt x="253" y="123"/>
                    </a:lnTo>
                    <a:lnTo>
                      <a:pt x="250" y="60"/>
                    </a:lnTo>
                    <a:lnTo>
                      <a:pt x="261" y="0"/>
                    </a:lnTo>
                    <a:lnTo>
                      <a:pt x="269" y="55"/>
                    </a:lnTo>
                    <a:lnTo>
                      <a:pt x="314" y="33"/>
                    </a:lnTo>
                    <a:lnTo>
                      <a:pt x="304" y="106"/>
                    </a:lnTo>
                    <a:lnTo>
                      <a:pt x="280" y="162"/>
                    </a:lnTo>
                    <a:lnTo>
                      <a:pt x="329" y="132"/>
                    </a:lnTo>
                    <a:lnTo>
                      <a:pt x="291" y="198"/>
                    </a:lnTo>
                    <a:lnTo>
                      <a:pt x="261" y="249"/>
                    </a:lnTo>
                    <a:lnTo>
                      <a:pt x="316" y="237"/>
                    </a:lnTo>
                    <a:lnTo>
                      <a:pt x="273" y="297"/>
                    </a:lnTo>
                    <a:lnTo>
                      <a:pt x="302" y="317"/>
                    </a:lnTo>
                    <a:lnTo>
                      <a:pt x="327" y="260"/>
                    </a:lnTo>
                    <a:lnTo>
                      <a:pt x="335" y="150"/>
                    </a:lnTo>
                    <a:lnTo>
                      <a:pt x="344" y="244"/>
                    </a:lnTo>
                    <a:lnTo>
                      <a:pt x="350" y="166"/>
                    </a:lnTo>
                    <a:lnTo>
                      <a:pt x="373" y="238"/>
                    </a:lnTo>
                    <a:lnTo>
                      <a:pt x="416" y="166"/>
                    </a:lnTo>
                    <a:lnTo>
                      <a:pt x="397" y="252"/>
                    </a:lnTo>
                    <a:lnTo>
                      <a:pt x="449" y="272"/>
                    </a:lnTo>
                    <a:lnTo>
                      <a:pt x="382" y="318"/>
                    </a:lnTo>
                    <a:lnTo>
                      <a:pt x="315" y="392"/>
                    </a:lnTo>
                    <a:lnTo>
                      <a:pt x="386" y="395"/>
                    </a:lnTo>
                    <a:lnTo>
                      <a:pt x="425" y="425"/>
                    </a:lnTo>
                    <a:lnTo>
                      <a:pt x="360" y="439"/>
                    </a:lnTo>
                    <a:lnTo>
                      <a:pt x="409" y="468"/>
                    </a:lnTo>
                    <a:lnTo>
                      <a:pt x="352" y="467"/>
                    </a:lnTo>
                    <a:lnTo>
                      <a:pt x="397" y="515"/>
                    </a:lnTo>
                    <a:lnTo>
                      <a:pt x="345" y="520"/>
                    </a:lnTo>
                    <a:lnTo>
                      <a:pt x="401" y="591"/>
                    </a:lnTo>
                    <a:lnTo>
                      <a:pt x="333" y="529"/>
                    </a:lnTo>
                    <a:lnTo>
                      <a:pt x="269" y="579"/>
                    </a:lnTo>
                    <a:lnTo>
                      <a:pt x="312" y="590"/>
                    </a:lnTo>
                    <a:lnTo>
                      <a:pt x="350" y="594"/>
                    </a:lnTo>
                    <a:lnTo>
                      <a:pt x="300" y="624"/>
                    </a:lnTo>
                    <a:lnTo>
                      <a:pt x="232" y="683"/>
                    </a:lnTo>
                    <a:lnTo>
                      <a:pt x="284" y="679"/>
                    </a:lnTo>
                    <a:lnTo>
                      <a:pt x="349" y="653"/>
                    </a:lnTo>
                    <a:lnTo>
                      <a:pt x="319" y="704"/>
                    </a:lnTo>
                    <a:lnTo>
                      <a:pt x="367" y="661"/>
                    </a:lnTo>
                    <a:lnTo>
                      <a:pt x="311" y="732"/>
                    </a:lnTo>
                    <a:lnTo>
                      <a:pt x="361" y="727"/>
                    </a:lnTo>
                    <a:lnTo>
                      <a:pt x="316" y="749"/>
                    </a:lnTo>
                    <a:lnTo>
                      <a:pt x="368" y="770"/>
                    </a:lnTo>
                    <a:lnTo>
                      <a:pt x="304" y="783"/>
                    </a:lnTo>
                    <a:lnTo>
                      <a:pt x="338" y="821"/>
                    </a:lnTo>
                    <a:lnTo>
                      <a:pt x="277" y="802"/>
                    </a:lnTo>
                    <a:lnTo>
                      <a:pt x="303" y="938"/>
                    </a:lnTo>
                    <a:lnTo>
                      <a:pt x="267" y="874"/>
                    </a:lnTo>
                    <a:lnTo>
                      <a:pt x="272" y="963"/>
                    </a:lnTo>
                    <a:lnTo>
                      <a:pt x="221" y="885"/>
                    </a:lnTo>
                    <a:lnTo>
                      <a:pt x="243" y="778"/>
                    </a:lnTo>
                    <a:lnTo>
                      <a:pt x="204" y="843"/>
                    </a:lnTo>
                    <a:lnTo>
                      <a:pt x="183" y="963"/>
                    </a:lnTo>
                    <a:lnTo>
                      <a:pt x="185" y="847"/>
                    </a:lnTo>
                    <a:lnTo>
                      <a:pt x="191" y="782"/>
                    </a:lnTo>
                    <a:lnTo>
                      <a:pt x="161" y="833"/>
                    </a:lnTo>
                    <a:lnTo>
                      <a:pt x="117" y="939"/>
                    </a:lnTo>
                    <a:lnTo>
                      <a:pt x="145" y="791"/>
                    </a:lnTo>
                    <a:lnTo>
                      <a:pt x="68" y="1006"/>
                    </a:lnTo>
                    <a:lnTo>
                      <a:pt x="12" y="1018"/>
                    </a:lnTo>
                    <a:lnTo>
                      <a:pt x="15" y="1015"/>
                    </a:lnTo>
                    <a:lnTo>
                      <a:pt x="19" y="1005"/>
                    </a:lnTo>
                    <a:lnTo>
                      <a:pt x="26" y="990"/>
                    </a:lnTo>
                    <a:lnTo>
                      <a:pt x="34" y="972"/>
                    </a:lnTo>
                    <a:lnTo>
                      <a:pt x="42" y="953"/>
                    </a:lnTo>
                    <a:lnTo>
                      <a:pt x="50" y="934"/>
                    </a:lnTo>
                    <a:lnTo>
                      <a:pt x="57" y="918"/>
                    </a:lnTo>
                    <a:lnTo>
                      <a:pt x="62" y="905"/>
                    </a:lnTo>
                    <a:close/>
                  </a:path>
                </a:pathLst>
              </a:custGeom>
              <a:solidFill>
                <a:srgbClr val="005B2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05" name="Freeform 34"/>
              <p:cNvSpPr>
                <a:spLocks/>
              </p:cNvSpPr>
              <p:nvPr/>
            </p:nvSpPr>
            <p:spPr bwMode="auto">
              <a:xfrm>
                <a:off x="1181101" y="2573338"/>
                <a:ext cx="355600" cy="808038"/>
              </a:xfrm>
              <a:custGeom>
                <a:avLst/>
                <a:gdLst/>
                <a:ahLst/>
                <a:cxnLst>
                  <a:cxn ang="0">
                    <a:pos x="127" y="784"/>
                  </a:cxn>
                  <a:cxn ang="0">
                    <a:pos x="184" y="631"/>
                  </a:cxn>
                  <a:cxn ang="0">
                    <a:pos x="116" y="651"/>
                  </a:cxn>
                  <a:cxn ang="0">
                    <a:pos x="117" y="568"/>
                  </a:cxn>
                  <a:cxn ang="0">
                    <a:pos x="96" y="572"/>
                  </a:cxn>
                  <a:cxn ang="0">
                    <a:pos x="45" y="589"/>
                  </a:cxn>
                  <a:cxn ang="0">
                    <a:pos x="38" y="546"/>
                  </a:cxn>
                  <a:cxn ang="0">
                    <a:pos x="46" y="519"/>
                  </a:cxn>
                  <a:cxn ang="0">
                    <a:pos x="75" y="526"/>
                  </a:cxn>
                  <a:cxn ang="0">
                    <a:pos x="112" y="505"/>
                  </a:cxn>
                  <a:cxn ang="0">
                    <a:pos x="149" y="497"/>
                  </a:cxn>
                  <a:cxn ang="0">
                    <a:pos x="198" y="518"/>
                  </a:cxn>
                  <a:cxn ang="0">
                    <a:pos x="182" y="439"/>
                  </a:cxn>
                  <a:cxn ang="0">
                    <a:pos x="188" y="410"/>
                  </a:cxn>
                  <a:cxn ang="0">
                    <a:pos x="201" y="294"/>
                  </a:cxn>
                  <a:cxn ang="0">
                    <a:pos x="242" y="279"/>
                  </a:cxn>
                  <a:cxn ang="0">
                    <a:pos x="255" y="257"/>
                  </a:cxn>
                  <a:cxn ang="0">
                    <a:pos x="196" y="135"/>
                  </a:cxn>
                  <a:cxn ang="0">
                    <a:pos x="200" y="102"/>
                  </a:cxn>
                  <a:cxn ang="0">
                    <a:pos x="249" y="60"/>
                  </a:cxn>
                  <a:cxn ang="0">
                    <a:pos x="268" y="56"/>
                  </a:cxn>
                  <a:cxn ang="0">
                    <a:pos x="303" y="106"/>
                  </a:cxn>
                  <a:cxn ang="0">
                    <a:pos x="327" y="133"/>
                  </a:cxn>
                  <a:cxn ang="0">
                    <a:pos x="260" y="249"/>
                  </a:cxn>
                  <a:cxn ang="0">
                    <a:pos x="271" y="299"/>
                  </a:cxn>
                  <a:cxn ang="0">
                    <a:pos x="325" y="261"/>
                  </a:cxn>
                  <a:cxn ang="0">
                    <a:pos x="344" y="245"/>
                  </a:cxn>
                  <a:cxn ang="0">
                    <a:pos x="371" y="239"/>
                  </a:cxn>
                  <a:cxn ang="0">
                    <a:pos x="395" y="253"/>
                  </a:cxn>
                  <a:cxn ang="0">
                    <a:pos x="380" y="319"/>
                  </a:cxn>
                  <a:cxn ang="0">
                    <a:pos x="384" y="396"/>
                  </a:cxn>
                  <a:cxn ang="0">
                    <a:pos x="359" y="439"/>
                  </a:cxn>
                  <a:cxn ang="0">
                    <a:pos x="350" y="467"/>
                  </a:cxn>
                  <a:cxn ang="0">
                    <a:pos x="345" y="520"/>
                  </a:cxn>
                  <a:cxn ang="0">
                    <a:pos x="331" y="529"/>
                  </a:cxn>
                  <a:cxn ang="0">
                    <a:pos x="310" y="590"/>
                  </a:cxn>
                  <a:cxn ang="0">
                    <a:pos x="299" y="625"/>
                  </a:cxn>
                  <a:cxn ang="0">
                    <a:pos x="283" y="680"/>
                  </a:cxn>
                  <a:cxn ang="0">
                    <a:pos x="317" y="704"/>
                  </a:cxn>
                  <a:cxn ang="0">
                    <a:pos x="309" y="732"/>
                  </a:cxn>
                  <a:cxn ang="0">
                    <a:pos x="315" y="749"/>
                  </a:cxn>
                  <a:cxn ang="0">
                    <a:pos x="302" y="784"/>
                  </a:cxn>
                  <a:cxn ang="0">
                    <a:pos x="276" y="802"/>
                  </a:cxn>
                  <a:cxn ang="0">
                    <a:pos x="265" y="875"/>
                  </a:cxn>
                  <a:cxn ang="0">
                    <a:pos x="219" y="885"/>
                  </a:cxn>
                  <a:cxn ang="0">
                    <a:pos x="203" y="844"/>
                  </a:cxn>
                  <a:cxn ang="0">
                    <a:pos x="186" y="847"/>
                  </a:cxn>
                  <a:cxn ang="0">
                    <a:pos x="163" y="833"/>
                  </a:cxn>
                  <a:cxn ang="0">
                    <a:pos x="146" y="792"/>
                  </a:cxn>
                  <a:cxn ang="0">
                    <a:pos x="13" y="1019"/>
                  </a:cxn>
                  <a:cxn ang="0">
                    <a:pos x="20" y="1005"/>
                  </a:cxn>
                  <a:cxn ang="0">
                    <a:pos x="35" y="973"/>
                  </a:cxn>
                  <a:cxn ang="0">
                    <a:pos x="52" y="935"/>
                  </a:cxn>
                  <a:cxn ang="0">
                    <a:pos x="64" y="906"/>
                  </a:cxn>
                </a:cxnLst>
                <a:rect l="0" t="0" r="r" b="b"/>
                <a:pathLst>
                  <a:path w="448" h="1019">
                    <a:moveTo>
                      <a:pt x="64" y="906"/>
                    </a:moveTo>
                    <a:lnTo>
                      <a:pt x="127" y="784"/>
                    </a:lnTo>
                    <a:lnTo>
                      <a:pt x="158" y="674"/>
                    </a:lnTo>
                    <a:lnTo>
                      <a:pt x="184" y="631"/>
                    </a:lnTo>
                    <a:lnTo>
                      <a:pt x="159" y="604"/>
                    </a:lnTo>
                    <a:lnTo>
                      <a:pt x="116" y="651"/>
                    </a:lnTo>
                    <a:lnTo>
                      <a:pt x="144" y="588"/>
                    </a:lnTo>
                    <a:lnTo>
                      <a:pt x="117" y="568"/>
                    </a:lnTo>
                    <a:lnTo>
                      <a:pt x="75" y="621"/>
                    </a:lnTo>
                    <a:lnTo>
                      <a:pt x="96" y="572"/>
                    </a:lnTo>
                    <a:lnTo>
                      <a:pt x="25" y="639"/>
                    </a:lnTo>
                    <a:lnTo>
                      <a:pt x="45" y="589"/>
                    </a:lnTo>
                    <a:lnTo>
                      <a:pt x="0" y="612"/>
                    </a:lnTo>
                    <a:lnTo>
                      <a:pt x="38" y="546"/>
                    </a:lnTo>
                    <a:lnTo>
                      <a:pt x="5" y="534"/>
                    </a:lnTo>
                    <a:lnTo>
                      <a:pt x="46" y="519"/>
                    </a:lnTo>
                    <a:lnTo>
                      <a:pt x="48" y="449"/>
                    </a:lnTo>
                    <a:lnTo>
                      <a:pt x="75" y="526"/>
                    </a:lnTo>
                    <a:lnTo>
                      <a:pt x="95" y="451"/>
                    </a:lnTo>
                    <a:lnTo>
                      <a:pt x="112" y="505"/>
                    </a:lnTo>
                    <a:lnTo>
                      <a:pt x="144" y="421"/>
                    </a:lnTo>
                    <a:lnTo>
                      <a:pt x="149" y="497"/>
                    </a:lnTo>
                    <a:lnTo>
                      <a:pt x="174" y="550"/>
                    </a:lnTo>
                    <a:lnTo>
                      <a:pt x="198" y="518"/>
                    </a:lnTo>
                    <a:lnTo>
                      <a:pt x="225" y="474"/>
                    </a:lnTo>
                    <a:lnTo>
                      <a:pt x="182" y="439"/>
                    </a:lnTo>
                    <a:lnTo>
                      <a:pt x="178" y="351"/>
                    </a:lnTo>
                    <a:lnTo>
                      <a:pt x="188" y="410"/>
                    </a:lnTo>
                    <a:lnTo>
                      <a:pt x="211" y="375"/>
                    </a:lnTo>
                    <a:lnTo>
                      <a:pt x="201" y="294"/>
                    </a:lnTo>
                    <a:lnTo>
                      <a:pt x="227" y="346"/>
                    </a:lnTo>
                    <a:lnTo>
                      <a:pt x="242" y="279"/>
                    </a:lnTo>
                    <a:lnTo>
                      <a:pt x="197" y="231"/>
                    </a:lnTo>
                    <a:lnTo>
                      <a:pt x="255" y="257"/>
                    </a:lnTo>
                    <a:lnTo>
                      <a:pt x="236" y="178"/>
                    </a:lnTo>
                    <a:lnTo>
                      <a:pt x="196" y="135"/>
                    </a:lnTo>
                    <a:lnTo>
                      <a:pt x="240" y="158"/>
                    </a:lnTo>
                    <a:lnTo>
                      <a:pt x="200" y="102"/>
                    </a:lnTo>
                    <a:lnTo>
                      <a:pt x="253" y="122"/>
                    </a:lnTo>
                    <a:lnTo>
                      <a:pt x="249" y="60"/>
                    </a:lnTo>
                    <a:lnTo>
                      <a:pt x="260" y="0"/>
                    </a:lnTo>
                    <a:lnTo>
                      <a:pt x="268" y="56"/>
                    </a:lnTo>
                    <a:lnTo>
                      <a:pt x="312" y="34"/>
                    </a:lnTo>
                    <a:lnTo>
                      <a:pt x="303" y="106"/>
                    </a:lnTo>
                    <a:lnTo>
                      <a:pt x="278" y="163"/>
                    </a:lnTo>
                    <a:lnTo>
                      <a:pt x="327" y="133"/>
                    </a:lnTo>
                    <a:lnTo>
                      <a:pt x="289" y="199"/>
                    </a:lnTo>
                    <a:lnTo>
                      <a:pt x="260" y="249"/>
                    </a:lnTo>
                    <a:lnTo>
                      <a:pt x="315" y="238"/>
                    </a:lnTo>
                    <a:lnTo>
                      <a:pt x="271" y="299"/>
                    </a:lnTo>
                    <a:lnTo>
                      <a:pt x="301" y="316"/>
                    </a:lnTo>
                    <a:lnTo>
                      <a:pt x="325" y="261"/>
                    </a:lnTo>
                    <a:lnTo>
                      <a:pt x="333" y="151"/>
                    </a:lnTo>
                    <a:lnTo>
                      <a:pt x="344" y="245"/>
                    </a:lnTo>
                    <a:lnTo>
                      <a:pt x="348" y="165"/>
                    </a:lnTo>
                    <a:lnTo>
                      <a:pt x="371" y="239"/>
                    </a:lnTo>
                    <a:lnTo>
                      <a:pt x="414" y="165"/>
                    </a:lnTo>
                    <a:lnTo>
                      <a:pt x="395" y="253"/>
                    </a:lnTo>
                    <a:lnTo>
                      <a:pt x="448" y="273"/>
                    </a:lnTo>
                    <a:lnTo>
                      <a:pt x="380" y="319"/>
                    </a:lnTo>
                    <a:lnTo>
                      <a:pt x="314" y="392"/>
                    </a:lnTo>
                    <a:lnTo>
                      <a:pt x="384" y="396"/>
                    </a:lnTo>
                    <a:lnTo>
                      <a:pt x="423" y="425"/>
                    </a:lnTo>
                    <a:lnTo>
                      <a:pt x="359" y="439"/>
                    </a:lnTo>
                    <a:lnTo>
                      <a:pt x="407" y="468"/>
                    </a:lnTo>
                    <a:lnTo>
                      <a:pt x="350" y="467"/>
                    </a:lnTo>
                    <a:lnTo>
                      <a:pt x="395" y="515"/>
                    </a:lnTo>
                    <a:lnTo>
                      <a:pt x="345" y="520"/>
                    </a:lnTo>
                    <a:lnTo>
                      <a:pt x="400" y="591"/>
                    </a:lnTo>
                    <a:lnTo>
                      <a:pt x="331" y="529"/>
                    </a:lnTo>
                    <a:lnTo>
                      <a:pt x="268" y="580"/>
                    </a:lnTo>
                    <a:lnTo>
                      <a:pt x="310" y="590"/>
                    </a:lnTo>
                    <a:lnTo>
                      <a:pt x="348" y="595"/>
                    </a:lnTo>
                    <a:lnTo>
                      <a:pt x="299" y="625"/>
                    </a:lnTo>
                    <a:lnTo>
                      <a:pt x="232" y="684"/>
                    </a:lnTo>
                    <a:lnTo>
                      <a:pt x="283" y="680"/>
                    </a:lnTo>
                    <a:lnTo>
                      <a:pt x="347" y="654"/>
                    </a:lnTo>
                    <a:lnTo>
                      <a:pt x="317" y="704"/>
                    </a:lnTo>
                    <a:lnTo>
                      <a:pt x="367" y="662"/>
                    </a:lnTo>
                    <a:lnTo>
                      <a:pt x="309" y="732"/>
                    </a:lnTo>
                    <a:lnTo>
                      <a:pt x="361" y="727"/>
                    </a:lnTo>
                    <a:lnTo>
                      <a:pt x="315" y="749"/>
                    </a:lnTo>
                    <a:lnTo>
                      <a:pt x="368" y="770"/>
                    </a:lnTo>
                    <a:lnTo>
                      <a:pt x="302" y="784"/>
                    </a:lnTo>
                    <a:lnTo>
                      <a:pt x="338" y="822"/>
                    </a:lnTo>
                    <a:lnTo>
                      <a:pt x="276" y="802"/>
                    </a:lnTo>
                    <a:lnTo>
                      <a:pt x="302" y="938"/>
                    </a:lnTo>
                    <a:lnTo>
                      <a:pt x="265" y="875"/>
                    </a:lnTo>
                    <a:lnTo>
                      <a:pt x="270" y="963"/>
                    </a:lnTo>
                    <a:lnTo>
                      <a:pt x="219" y="885"/>
                    </a:lnTo>
                    <a:lnTo>
                      <a:pt x="241" y="778"/>
                    </a:lnTo>
                    <a:lnTo>
                      <a:pt x="203" y="844"/>
                    </a:lnTo>
                    <a:lnTo>
                      <a:pt x="184" y="963"/>
                    </a:lnTo>
                    <a:lnTo>
                      <a:pt x="186" y="847"/>
                    </a:lnTo>
                    <a:lnTo>
                      <a:pt x="190" y="783"/>
                    </a:lnTo>
                    <a:lnTo>
                      <a:pt x="163" y="833"/>
                    </a:lnTo>
                    <a:lnTo>
                      <a:pt x="117" y="939"/>
                    </a:lnTo>
                    <a:lnTo>
                      <a:pt x="146" y="792"/>
                    </a:lnTo>
                    <a:lnTo>
                      <a:pt x="68" y="1006"/>
                    </a:lnTo>
                    <a:lnTo>
                      <a:pt x="13" y="1019"/>
                    </a:lnTo>
                    <a:lnTo>
                      <a:pt x="15" y="1015"/>
                    </a:lnTo>
                    <a:lnTo>
                      <a:pt x="20" y="1005"/>
                    </a:lnTo>
                    <a:lnTo>
                      <a:pt x="27" y="990"/>
                    </a:lnTo>
                    <a:lnTo>
                      <a:pt x="35" y="973"/>
                    </a:lnTo>
                    <a:lnTo>
                      <a:pt x="44" y="953"/>
                    </a:lnTo>
                    <a:lnTo>
                      <a:pt x="52" y="935"/>
                    </a:lnTo>
                    <a:lnTo>
                      <a:pt x="59" y="919"/>
                    </a:lnTo>
                    <a:lnTo>
                      <a:pt x="64" y="906"/>
                    </a:lnTo>
                    <a:close/>
                  </a:path>
                </a:pathLst>
              </a:custGeom>
              <a:solidFill>
                <a:srgbClr val="005B2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06" name="Freeform 35"/>
              <p:cNvSpPr>
                <a:spLocks/>
              </p:cNvSpPr>
              <p:nvPr/>
            </p:nvSpPr>
            <p:spPr bwMode="auto">
              <a:xfrm>
                <a:off x="1338263" y="3209925"/>
                <a:ext cx="301625" cy="447675"/>
              </a:xfrm>
              <a:custGeom>
                <a:avLst/>
                <a:gdLst/>
                <a:ahLst/>
                <a:cxnLst>
                  <a:cxn ang="0">
                    <a:pos x="27" y="516"/>
                  </a:cxn>
                  <a:cxn ang="0">
                    <a:pos x="97" y="379"/>
                  </a:cxn>
                  <a:cxn ang="0">
                    <a:pos x="112" y="292"/>
                  </a:cxn>
                  <a:cxn ang="0">
                    <a:pos x="126" y="113"/>
                  </a:cxn>
                  <a:cxn ang="0">
                    <a:pos x="146" y="0"/>
                  </a:cxn>
                  <a:cxn ang="0">
                    <a:pos x="162" y="95"/>
                  </a:cxn>
                  <a:cxn ang="0">
                    <a:pos x="163" y="235"/>
                  </a:cxn>
                  <a:cxn ang="0">
                    <a:pos x="112" y="443"/>
                  </a:cxn>
                  <a:cxn ang="0">
                    <a:pos x="186" y="347"/>
                  </a:cxn>
                  <a:cxn ang="0">
                    <a:pos x="256" y="127"/>
                  </a:cxn>
                  <a:cxn ang="0">
                    <a:pos x="337" y="40"/>
                  </a:cxn>
                  <a:cxn ang="0">
                    <a:pos x="293" y="149"/>
                  </a:cxn>
                  <a:cxn ang="0">
                    <a:pos x="164" y="426"/>
                  </a:cxn>
                  <a:cxn ang="0">
                    <a:pos x="121" y="485"/>
                  </a:cxn>
                  <a:cxn ang="0">
                    <a:pos x="270" y="287"/>
                  </a:cxn>
                  <a:cxn ang="0">
                    <a:pos x="380" y="172"/>
                  </a:cxn>
                  <a:cxn ang="0">
                    <a:pos x="268" y="353"/>
                  </a:cxn>
                  <a:cxn ang="0">
                    <a:pos x="138" y="489"/>
                  </a:cxn>
                  <a:cxn ang="0">
                    <a:pos x="101" y="557"/>
                  </a:cxn>
                  <a:cxn ang="0">
                    <a:pos x="0" y="565"/>
                  </a:cxn>
                  <a:cxn ang="0">
                    <a:pos x="27" y="516"/>
                  </a:cxn>
                </a:cxnLst>
                <a:rect l="0" t="0" r="r" b="b"/>
                <a:pathLst>
                  <a:path w="380" h="565">
                    <a:moveTo>
                      <a:pt x="27" y="516"/>
                    </a:moveTo>
                    <a:lnTo>
                      <a:pt x="97" y="379"/>
                    </a:lnTo>
                    <a:lnTo>
                      <a:pt x="112" y="292"/>
                    </a:lnTo>
                    <a:lnTo>
                      <a:pt x="126" y="113"/>
                    </a:lnTo>
                    <a:lnTo>
                      <a:pt x="146" y="0"/>
                    </a:lnTo>
                    <a:lnTo>
                      <a:pt x="162" y="95"/>
                    </a:lnTo>
                    <a:lnTo>
                      <a:pt x="163" y="235"/>
                    </a:lnTo>
                    <a:lnTo>
                      <a:pt x="112" y="443"/>
                    </a:lnTo>
                    <a:lnTo>
                      <a:pt x="186" y="347"/>
                    </a:lnTo>
                    <a:lnTo>
                      <a:pt x="256" y="127"/>
                    </a:lnTo>
                    <a:lnTo>
                      <a:pt x="337" y="40"/>
                    </a:lnTo>
                    <a:lnTo>
                      <a:pt x="293" y="149"/>
                    </a:lnTo>
                    <a:lnTo>
                      <a:pt x="164" y="426"/>
                    </a:lnTo>
                    <a:lnTo>
                      <a:pt x="121" y="485"/>
                    </a:lnTo>
                    <a:lnTo>
                      <a:pt x="270" y="287"/>
                    </a:lnTo>
                    <a:lnTo>
                      <a:pt x="380" y="172"/>
                    </a:lnTo>
                    <a:lnTo>
                      <a:pt x="268" y="353"/>
                    </a:lnTo>
                    <a:lnTo>
                      <a:pt x="138" y="489"/>
                    </a:lnTo>
                    <a:lnTo>
                      <a:pt x="101" y="557"/>
                    </a:lnTo>
                    <a:lnTo>
                      <a:pt x="0" y="565"/>
                    </a:lnTo>
                    <a:lnTo>
                      <a:pt x="27" y="516"/>
                    </a:lnTo>
                    <a:close/>
                  </a:path>
                </a:pathLst>
              </a:custGeom>
              <a:solidFill>
                <a:srgbClr val="63754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07" name="Freeform 36"/>
              <p:cNvSpPr>
                <a:spLocks/>
              </p:cNvSpPr>
              <p:nvPr/>
            </p:nvSpPr>
            <p:spPr bwMode="auto">
              <a:xfrm>
                <a:off x="1065213" y="3619500"/>
                <a:ext cx="379413" cy="701675"/>
              </a:xfrm>
              <a:custGeom>
                <a:avLst/>
                <a:gdLst/>
                <a:ahLst/>
                <a:cxnLst>
                  <a:cxn ang="0">
                    <a:pos x="477" y="87"/>
                  </a:cxn>
                  <a:cxn ang="0">
                    <a:pos x="468" y="56"/>
                  </a:cxn>
                  <a:cxn ang="0">
                    <a:pos x="448" y="35"/>
                  </a:cxn>
                  <a:cxn ang="0">
                    <a:pos x="429" y="20"/>
                  </a:cxn>
                  <a:cxn ang="0">
                    <a:pos x="410" y="8"/>
                  </a:cxn>
                  <a:cxn ang="0">
                    <a:pos x="392" y="3"/>
                  </a:cxn>
                  <a:cxn ang="0">
                    <a:pos x="373" y="0"/>
                  </a:cxn>
                  <a:cxn ang="0">
                    <a:pos x="355" y="1"/>
                  </a:cxn>
                  <a:cxn ang="0">
                    <a:pos x="337" y="7"/>
                  </a:cxn>
                  <a:cxn ang="0">
                    <a:pos x="317" y="16"/>
                  </a:cxn>
                  <a:cxn ang="0">
                    <a:pos x="304" y="28"/>
                  </a:cxn>
                  <a:cxn ang="0">
                    <a:pos x="295" y="37"/>
                  </a:cxn>
                  <a:cxn ang="0">
                    <a:pos x="287" y="45"/>
                  </a:cxn>
                  <a:cxn ang="0">
                    <a:pos x="281" y="54"/>
                  </a:cxn>
                  <a:cxn ang="0">
                    <a:pos x="277" y="64"/>
                  </a:cxn>
                  <a:cxn ang="0">
                    <a:pos x="272" y="74"/>
                  </a:cxn>
                  <a:cxn ang="0">
                    <a:pos x="267" y="87"/>
                  </a:cxn>
                  <a:cxn ang="0">
                    <a:pos x="262" y="103"/>
                  </a:cxn>
                  <a:cxn ang="0">
                    <a:pos x="217" y="189"/>
                  </a:cxn>
                  <a:cxn ang="0">
                    <a:pos x="208" y="226"/>
                  </a:cxn>
                  <a:cxn ang="0">
                    <a:pos x="196" y="250"/>
                  </a:cxn>
                  <a:cxn ang="0">
                    <a:pos x="187" y="273"/>
                  </a:cxn>
                  <a:cxn ang="0">
                    <a:pos x="180" y="294"/>
                  </a:cxn>
                  <a:cxn ang="0">
                    <a:pos x="174" y="315"/>
                  </a:cxn>
                  <a:cxn ang="0">
                    <a:pos x="168" y="335"/>
                  </a:cxn>
                  <a:cxn ang="0">
                    <a:pos x="165" y="357"/>
                  </a:cxn>
                  <a:cxn ang="0">
                    <a:pos x="160" y="380"/>
                  </a:cxn>
                  <a:cxn ang="0">
                    <a:pos x="156" y="407"/>
                  </a:cxn>
                  <a:cxn ang="0">
                    <a:pos x="134" y="453"/>
                  </a:cxn>
                  <a:cxn ang="0">
                    <a:pos x="128" y="489"/>
                  </a:cxn>
                  <a:cxn ang="0">
                    <a:pos x="113" y="618"/>
                  </a:cxn>
                  <a:cxn ang="0">
                    <a:pos x="56" y="751"/>
                  </a:cxn>
                  <a:cxn ang="0">
                    <a:pos x="4" y="868"/>
                  </a:cxn>
                  <a:cxn ang="0">
                    <a:pos x="0" y="885"/>
                  </a:cxn>
                  <a:cxn ang="0">
                    <a:pos x="59" y="853"/>
                  </a:cxn>
                  <a:cxn ang="0">
                    <a:pos x="118" y="738"/>
                  </a:cxn>
                  <a:cxn ang="0">
                    <a:pos x="158" y="690"/>
                  </a:cxn>
                  <a:cxn ang="0">
                    <a:pos x="197" y="647"/>
                  </a:cxn>
                  <a:cxn ang="0">
                    <a:pos x="223" y="600"/>
                  </a:cxn>
                  <a:cxn ang="0">
                    <a:pos x="243" y="539"/>
                  </a:cxn>
                  <a:cxn ang="0">
                    <a:pos x="279" y="496"/>
                  </a:cxn>
                  <a:cxn ang="0">
                    <a:pos x="311" y="433"/>
                  </a:cxn>
                  <a:cxn ang="0">
                    <a:pos x="376" y="309"/>
                  </a:cxn>
                  <a:cxn ang="0">
                    <a:pos x="400" y="280"/>
                  </a:cxn>
                  <a:cxn ang="0">
                    <a:pos x="419" y="254"/>
                  </a:cxn>
                  <a:cxn ang="0">
                    <a:pos x="436" y="231"/>
                  </a:cxn>
                  <a:cxn ang="0">
                    <a:pos x="448" y="206"/>
                  </a:cxn>
                  <a:cxn ang="0">
                    <a:pos x="459" y="182"/>
                  </a:cxn>
                  <a:cxn ang="0">
                    <a:pos x="466" y="156"/>
                  </a:cxn>
                  <a:cxn ang="0">
                    <a:pos x="472" y="124"/>
                  </a:cxn>
                  <a:cxn ang="0">
                    <a:pos x="477" y="87"/>
                  </a:cxn>
                </a:cxnLst>
                <a:rect l="0" t="0" r="r" b="b"/>
                <a:pathLst>
                  <a:path w="477" h="885">
                    <a:moveTo>
                      <a:pt x="477" y="87"/>
                    </a:moveTo>
                    <a:lnTo>
                      <a:pt x="468" y="56"/>
                    </a:lnTo>
                    <a:lnTo>
                      <a:pt x="448" y="35"/>
                    </a:lnTo>
                    <a:lnTo>
                      <a:pt x="429" y="20"/>
                    </a:lnTo>
                    <a:lnTo>
                      <a:pt x="410" y="8"/>
                    </a:lnTo>
                    <a:lnTo>
                      <a:pt x="392" y="3"/>
                    </a:lnTo>
                    <a:lnTo>
                      <a:pt x="373" y="0"/>
                    </a:lnTo>
                    <a:lnTo>
                      <a:pt x="355" y="1"/>
                    </a:lnTo>
                    <a:lnTo>
                      <a:pt x="337" y="7"/>
                    </a:lnTo>
                    <a:lnTo>
                      <a:pt x="317" y="16"/>
                    </a:lnTo>
                    <a:lnTo>
                      <a:pt x="304" y="28"/>
                    </a:lnTo>
                    <a:lnTo>
                      <a:pt x="295" y="37"/>
                    </a:lnTo>
                    <a:lnTo>
                      <a:pt x="287" y="45"/>
                    </a:lnTo>
                    <a:lnTo>
                      <a:pt x="281" y="54"/>
                    </a:lnTo>
                    <a:lnTo>
                      <a:pt x="277" y="64"/>
                    </a:lnTo>
                    <a:lnTo>
                      <a:pt x="272" y="74"/>
                    </a:lnTo>
                    <a:lnTo>
                      <a:pt x="267" y="87"/>
                    </a:lnTo>
                    <a:lnTo>
                      <a:pt x="262" y="103"/>
                    </a:lnTo>
                    <a:lnTo>
                      <a:pt x="217" y="189"/>
                    </a:lnTo>
                    <a:lnTo>
                      <a:pt x="208" y="226"/>
                    </a:lnTo>
                    <a:lnTo>
                      <a:pt x="196" y="250"/>
                    </a:lnTo>
                    <a:lnTo>
                      <a:pt x="187" y="273"/>
                    </a:lnTo>
                    <a:lnTo>
                      <a:pt x="180" y="294"/>
                    </a:lnTo>
                    <a:lnTo>
                      <a:pt x="174" y="315"/>
                    </a:lnTo>
                    <a:lnTo>
                      <a:pt x="168" y="335"/>
                    </a:lnTo>
                    <a:lnTo>
                      <a:pt x="165" y="357"/>
                    </a:lnTo>
                    <a:lnTo>
                      <a:pt x="160" y="380"/>
                    </a:lnTo>
                    <a:lnTo>
                      <a:pt x="156" y="407"/>
                    </a:lnTo>
                    <a:lnTo>
                      <a:pt x="134" y="453"/>
                    </a:lnTo>
                    <a:lnTo>
                      <a:pt x="128" y="489"/>
                    </a:lnTo>
                    <a:lnTo>
                      <a:pt x="113" y="618"/>
                    </a:lnTo>
                    <a:lnTo>
                      <a:pt x="56" y="751"/>
                    </a:lnTo>
                    <a:lnTo>
                      <a:pt x="4" y="868"/>
                    </a:lnTo>
                    <a:lnTo>
                      <a:pt x="0" y="885"/>
                    </a:lnTo>
                    <a:lnTo>
                      <a:pt x="59" y="853"/>
                    </a:lnTo>
                    <a:lnTo>
                      <a:pt x="118" y="738"/>
                    </a:lnTo>
                    <a:lnTo>
                      <a:pt x="158" y="690"/>
                    </a:lnTo>
                    <a:lnTo>
                      <a:pt x="197" y="647"/>
                    </a:lnTo>
                    <a:lnTo>
                      <a:pt x="223" y="600"/>
                    </a:lnTo>
                    <a:lnTo>
                      <a:pt x="243" y="539"/>
                    </a:lnTo>
                    <a:lnTo>
                      <a:pt x="279" y="496"/>
                    </a:lnTo>
                    <a:lnTo>
                      <a:pt x="311" y="433"/>
                    </a:lnTo>
                    <a:lnTo>
                      <a:pt x="376" y="309"/>
                    </a:lnTo>
                    <a:lnTo>
                      <a:pt x="400" y="280"/>
                    </a:lnTo>
                    <a:lnTo>
                      <a:pt x="419" y="254"/>
                    </a:lnTo>
                    <a:lnTo>
                      <a:pt x="436" y="231"/>
                    </a:lnTo>
                    <a:lnTo>
                      <a:pt x="448" y="206"/>
                    </a:lnTo>
                    <a:lnTo>
                      <a:pt x="459" y="182"/>
                    </a:lnTo>
                    <a:lnTo>
                      <a:pt x="466" y="156"/>
                    </a:lnTo>
                    <a:lnTo>
                      <a:pt x="472" y="124"/>
                    </a:lnTo>
                    <a:lnTo>
                      <a:pt x="477" y="87"/>
                    </a:lnTo>
                    <a:close/>
                  </a:path>
                </a:pathLst>
              </a:custGeom>
              <a:solidFill>
                <a:srgbClr val="CC33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08" name="Freeform 37"/>
              <p:cNvSpPr>
                <a:spLocks/>
              </p:cNvSpPr>
              <p:nvPr/>
            </p:nvSpPr>
            <p:spPr bwMode="auto">
              <a:xfrm>
                <a:off x="1084263" y="3627438"/>
                <a:ext cx="347663" cy="671513"/>
              </a:xfrm>
              <a:custGeom>
                <a:avLst/>
                <a:gdLst/>
                <a:ahLst/>
                <a:cxnLst>
                  <a:cxn ang="0">
                    <a:pos x="339" y="2"/>
                  </a:cxn>
                  <a:cxn ang="0">
                    <a:pos x="282" y="13"/>
                  </a:cxn>
                  <a:cxn ang="0">
                    <a:pos x="301" y="27"/>
                  </a:cxn>
                  <a:cxn ang="0">
                    <a:pos x="291" y="47"/>
                  </a:cxn>
                  <a:cxn ang="0">
                    <a:pos x="249" y="84"/>
                  </a:cxn>
                  <a:cxn ang="0">
                    <a:pos x="262" y="103"/>
                  </a:cxn>
                  <a:cxn ang="0">
                    <a:pos x="227" y="130"/>
                  </a:cxn>
                  <a:cxn ang="0">
                    <a:pos x="278" y="128"/>
                  </a:cxn>
                  <a:cxn ang="0">
                    <a:pos x="227" y="147"/>
                  </a:cxn>
                  <a:cxn ang="0">
                    <a:pos x="193" y="185"/>
                  </a:cxn>
                  <a:cxn ang="0">
                    <a:pos x="210" y="209"/>
                  </a:cxn>
                  <a:cxn ang="0">
                    <a:pos x="212" y="216"/>
                  </a:cxn>
                  <a:cxn ang="0">
                    <a:pos x="175" y="250"/>
                  </a:cxn>
                  <a:cxn ang="0">
                    <a:pos x="200" y="272"/>
                  </a:cxn>
                  <a:cxn ang="0">
                    <a:pos x="190" y="288"/>
                  </a:cxn>
                  <a:cxn ang="0">
                    <a:pos x="156" y="324"/>
                  </a:cxn>
                  <a:cxn ang="0">
                    <a:pos x="158" y="346"/>
                  </a:cxn>
                  <a:cxn ang="0">
                    <a:pos x="182" y="354"/>
                  </a:cxn>
                  <a:cxn ang="0">
                    <a:pos x="174" y="379"/>
                  </a:cxn>
                  <a:cxn ang="0">
                    <a:pos x="125" y="424"/>
                  </a:cxn>
                  <a:cxn ang="0">
                    <a:pos x="122" y="477"/>
                  </a:cxn>
                  <a:cxn ang="0">
                    <a:pos x="118" y="494"/>
                  </a:cxn>
                  <a:cxn ang="0">
                    <a:pos x="94" y="569"/>
                  </a:cxn>
                  <a:cxn ang="0">
                    <a:pos x="81" y="638"/>
                  </a:cxn>
                  <a:cxn ang="0">
                    <a:pos x="16" y="809"/>
                  </a:cxn>
                  <a:cxn ang="0">
                    <a:pos x="44" y="796"/>
                  </a:cxn>
                  <a:cxn ang="0">
                    <a:pos x="118" y="655"/>
                  </a:cxn>
                  <a:cxn ang="0">
                    <a:pos x="165" y="627"/>
                  </a:cxn>
                  <a:cxn ang="0">
                    <a:pos x="188" y="556"/>
                  </a:cxn>
                  <a:cxn ang="0">
                    <a:pos x="200" y="525"/>
                  </a:cxn>
                  <a:cxn ang="0">
                    <a:pos x="247" y="458"/>
                  </a:cxn>
                  <a:cxn ang="0">
                    <a:pos x="259" y="447"/>
                  </a:cxn>
                  <a:cxn ang="0">
                    <a:pos x="285" y="397"/>
                  </a:cxn>
                  <a:cxn ang="0">
                    <a:pos x="274" y="377"/>
                  </a:cxn>
                  <a:cxn ang="0">
                    <a:pos x="312" y="349"/>
                  </a:cxn>
                  <a:cxn ang="0">
                    <a:pos x="317" y="281"/>
                  </a:cxn>
                  <a:cxn ang="0">
                    <a:pos x="326" y="268"/>
                  </a:cxn>
                  <a:cxn ang="0">
                    <a:pos x="308" y="243"/>
                  </a:cxn>
                  <a:cxn ang="0">
                    <a:pos x="307" y="229"/>
                  </a:cxn>
                  <a:cxn ang="0">
                    <a:pos x="363" y="235"/>
                  </a:cxn>
                  <a:cxn ang="0">
                    <a:pos x="391" y="200"/>
                  </a:cxn>
                  <a:cxn ang="0">
                    <a:pos x="333" y="172"/>
                  </a:cxn>
                  <a:cxn ang="0">
                    <a:pos x="392" y="176"/>
                  </a:cxn>
                  <a:cxn ang="0">
                    <a:pos x="415" y="162"/>
                  </a:cxn>
                  <a:cxn ang="0">
                    <a:pos x="396" y="104"/>
                  </a:cxn>
                  <a:cxn ang="0">
                    <a:pos x="382" y="85"/>
                  </a:cxn>
                  <a:cxn ang="0">
                    <a:pos x="434" y="86"/>
                  </a:cxn>
                  <a:cxn ang="0">
                    <a:pos x="424" y="41"/>
                  </a:cxn>
                </a:cxnLst>
                <a:rect l="0" t="0" r="r" b="b"/>
                <a:pathLst>
                  <a:path w="439" h="846">
                    <a:moveTo>
                      <a:pt x="390" y="18"/>
                    </a:moveTo>
                    <a:lnTo>
                      <a:pt x="339" y="2"/>
                    </a:lnTo>
                    <a:lnTo>
                      <a:pt x="306" y="0"/>
                    </a:lnTo>
                    <a:lnTo>
                      <a:pt x="282" y="13"/>
                    </a:lnTo>
                    <a:lnTo>
                      <a:pt x="269" y="33"/>
                    </a:lnTo>
                    <a:lnTo>
                      <a:pt x="301" y="27"/>
                    </a:lnTo>
                    <a:lnTo>
                      <a:pt x="324" y="28"/>
                    </a:lnTo>
                    <a:lnTo>
                      <a:pt x="291" y="47"/>
                    </a:lnTo>
                    <a:lnTo>
                      <a:pt x="264" y="61"/>
                    </a:lnTo>
                    <a:lnTo>
                      <a:pt x="249" y="84"/>
                    </a:lnTo>
                    <a:lnTo>
                      <a:pt x="271" y="84"/>
                    </a:lnTo>
                    <a:lnTo>
                      <a:pt x="262" y="103"/>
                    </a:lnTo>
                    <a:lnTo>
                      <a:pt x="241" y="110"/>
                    </a:lnTo>
                    <a:lnTo>
                      <a:pt x="227" y="130"/>
                    </a:lnTo>
                    <a:lnTo>
                      <a:pt x="253" y="130"/>
                    </a:lnTo>
                    <a:lnTo>
                      <a:pt x="278" y="128"/>
                    </a:lnTo>
                    <a:lnTo>
                      <a:pt x="264" y="142"/>
                    </a:lnTo>
                    <a:lnTo>
                      <a:pt x="227" y="147"/>
                    </a:lnTo>
                    <a:lnTo>
                      <a:pt x="211" y="162"/>
                    </a:lnTo>
                    <a:lnTo>
                      <a:pt x="193" y="185"/>
                    </a:lnTo>
                    <a:lnTo>
                      <a:pt x="188" y="216"/>
                    </a:lnTo>
                    <a:lnTo>
                      <a:pt x="210" y="209"/>
                    </a:lnTo>
                    <a:lnTo>
                      <a:pt x="231" y="213"/>
                    </a:lnTo>
                    <a:lnTo>
                      <a:pt x="212" y="216"/>
                    </a:lnTo>
                    <a:lnTo>
                      <a:pt x="193" y="228"/>
                    </a:lnTo>
                    <a:lnTo>
                      <a:pt x="175" y="250"/>
                    </a:lnTo>
                    <a:lnTo>
                      <a:pt x="170" y="281"/>
                    </a:lnTo>
                    <a:lnTo>
                      <a:pt x="200" y="272"/>
                    </a:lnTo>
                    <a:lnTo>
                      <a:pt x="218" y="289"/>
                    </a:lnTo>
                    <a:lnTo>
                      <a:pt x="190" y="288"/>
                    </a:lnTo>
                    <a:lnTo>
                      <a:pt x="163" y="301"/>
                    </a:lnTo>
                    <a:lnTo>
                      <a:pt x="156" y="324"/>
                    </a:lnTo>
                    <a:lnTo>
                      <a:pt x="180" y="329"/>
                    </a:lnTo>
                    <a:lnTo>
                      <a:pt x="158" y="346"/>
                    </a:lnTo>
                    <a:lnTo>
                      <a:pt x="144" y="366"/>
                    </a:lnTo>
                    <a:lnTo>
                      <a:pt x="182" y="354"/>
                    </a:lnTo>
                    <a:lnTo>
                      <a:pt x="197" y="372"/>
                    </a:lnTo>
                    <a:lnTo>
                      <a:pt x="174" y="379"/>
                    </a:lnTo>
                    <a:lnTo>
                      <a:pt x="148" y="391"/>
                    </a:lnTo>
                    <a:lnTo>
                      <a:pt x="125" y="424"/>
                    </a:lnTo>
                    <a:lnTo>
                      <a:pt x="119" y="458"/>
                    </a:lnTo>
                    <a:lnTo>
                      <a:pt x="122" y="477"/>
                    </a:lnTo>
                    <a:lnTo>
                      <a:pt x="150" y="481"/>
                    </a:lnTo>
                    <a:lnTo>
                      <a:pt x="118" y="494"/>
                    </a:lnTo>
                    <a:lnTo>
                      <a:pt x="107" y="524"/>
                    </a:lnTo>
                    <a:lnTo>
                      <a:pt x="94" y="569"/>
                    </a:lnTo>
                    <a:lnTo>
                      <a:pt x="97" y="608"/>
                    </a:lnTo>
                    <a:lnTo>
                      <a:pt x="81" y="638"/>
                    </a:lnTo>
                    <a:lnTo>
                      <a:pt x="63" y="706"/>
                    </a:lnTo>
                    <a:lnTo>
                      <a:pt x="16" y="809"/>
                    </a:lnTo>
                    <a:lnTo>
                      <a:pt x="0" y="846"/>
                    </a:lnTo>
                    <a:lnTo>
                      <a:pt x="44" y="796"/>
                    </a:lnTo>
                    <a:lnTo>
                      <a:pt x="94" y="697"/>
                    </a:lnTo>
                    <a:lnTo>
                      <a:pt x="118" y="655"/>
                    </a:lnTo>
                    <a:lnTo>
                      <a:pt x="132" y="632"/>
                    </a:lnTo>
                    <a:lnTo>
                      <a:pt x="165" y="627"/>
                    </a:lnTo>
                    <a:lnTo>
                      <a:pt x="181" y="591"/>
                    </a:lnTo>
                    <a:lnTo>
                      <a:pt x="188" y="556"/>
                    </a:lnTo>
                    <a:lnTo>
                      <a:pt x="170" y="534"/>
                    </a:lnTo>
                    <a:lnTo>
                      <a:pt x="200" y="525"/>
                    </a:lnTo>
                    <a:lnTo>
                      <a:pt x="239" y="493"/>
                    </a:lnTo>
                    <a:lnTo>
                      <a:pt x="247" y="458"/>
                    </a:lnTo>
                    <a:lnTo>
                      <a:pt x="219" y="454"/>
                    </a:lnTo>
                    <a:lnTo>
                      <a:pt x="259" y="447"/>
                    </a:lnTo>
                    <a:lnTo>
                      <a:pt x="269" y="429"/>
                    </a:lnTo>
                    <a:lnTo>
                      <a:pt x="285" y="397"/>
                    </a:lnTo>
                    <a:lnTo>
                      <a:pt x="238" y="389"/>
                    </a:lnTo>
                    <a:lnTo>
                      <a:pt x="274" y="377"/>
                    </a:lnTo>
                    <a:lnTo>
                      <a:pt x="296" y="377"/>
                    </a:lnTo>
                    <a:lnTo>
                      <a:pt x="312" y="349"/>
                    </a:lnTo>
                    <a:lnTo>
                      <a:pt x="330" y="308"/>
                    </a:lnTo>
                    <a:lnTo>
                      <a:pt x="317" y="281"/>
                    </a:lnTo>
                    <a:lnTo>
                      <a:pt x="288" y="276"/>
                    </a:lnTo>
                    <a:lnTo>
                      <a:pt x="326" y="268"/>
                    </a:lnTo>
                    <a:lnTo>
                      <a:pt x="347" y="272"/>
                    </a:lnTo>
                    <a:lnTo>
                      <a:pt x="308" y="243"/>
                    </a:lnTo>
                    <a:lnTo>
                      <a:pt x="273" y="237"/>
                    </a:lnTo>
                    <a:lnTo>
                      <a:pt x="307" y="229"/>
                    </a:lnTo>
                    <a:lnTo>
                      <a:pt x="350" y="251"/>
                    </a:lnTo>
                    <a:lnTo>
                      <a:pt x="363" y="235"/>
                    </a:lnTo>
                    <a:lnTo>
                      <a:pt x="384" y="221"/>
                    </a:lnTo>
                    <a:lnTo>
                      <a:pt x="391" y="200"/>
                    </a:lnTo>
                    <a:lnTo>
                      <a:pt x="372" y="183"/>
                    </a:lnTo>
                    <a:lnTo>
                      <a:pt x="333" y="172"/>
                    </a:lnTo>
                    <a:lnTo>
                      <a:pt x="350" y="169"/>
                    </a:lnTo>
                    <a:lnTo>
                      <a:pt x="392" y="176"/>
                    </a:lnTo>
                    <a:lnTo>
                      <a:pt x="376" y="162"/>
                    </a:lnTo>
                    <a:lnTo>
                      <a:pt x="415" y="162"/>
                    </a:lnTo>
                    <a:lnTo>
                      <a:pt x="423" y="113"/>
                    </a:lnTo>
                    <a:lnTo>
                      <a:pt x="396" y="104"/>
                    </a:lnTo>
                    <a:lnTo>
                      <a:pt x="358" y="99"/>
                    </a:lnTo>
                    <a:lnTo>
                      <a:pt x="382" y="85"/>
                    </a:lnTo>
                    <a:lnTo>
                      <a:pt x="414" y="86"/>
                    </a:lnTo>
                    <a:lnTo>
                      <a:pt x="434" y="86"/>
                    </a:lnTo>
                    <a:lnTo>
                      <a:pt x="439" y="62"/>
                    </a:lnTo>
                    <a:lnTo>
                      <a:pt x="424" y="41"/>
                    </a:lnTo>
                    <a:lnTo>
                      <a:pt x="390" y="18"/>
                    </a:lnTo>
                    <a:close/>
                  </a:path>
                </a:pathLst>
              </a:custGeom>
              <a:solidFill>
                <a:srgbClr val="FF56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09" name="Freeform 38"/>
              <p:cNvSpPr>
                <a:spLocks/>
              </p:cNvSpPr>
              <p:nvPr/>
            </p:nvSpPr>
            <p:spPr bwMode="auto">
              <a:xfrm>
                <a:off x="1111251" y="3633788"/>
                <a:ext cx="282575" cy="598488"/>
              </a:xfrm>
              <a:custGeom>
                <a:avLst/>
                <a:gdLst/>
                <a:ahLst/>
                <a:cxnLst>
                  <a:cxn ang="0">
                    <a:pos x="320" y="0"/>
                  </a:cxn>
                  <a:cxn ang="0">
                    <a:pos x="314" y="13"/>
                  </a:cxn>
                  <a:cxn ang="0">
                    <a:pos x="295" y="45"/>
                  </a:cxn>
                  <a:cxn ang="0">
                    <a:pos x="273" y="66"/>
                  </a:cxn>
                  <a:cxn ang="0">
                    <a:pos x="239" y="93"/>
                  </a:cxn>
                  <a:cxn ang="0">
                    <a:pos x="254" y="131"/>
                  </a:cxn>
                  <a:cxn ang="0">
                    <a:pos x="196" y="163"/>
                  </a:cxn>
                  <a:cxn ang="0">
                    <a:pos x="234" y="189"/>
                  </a:cxn>
                  <a:cxn ang="0">
                    <a:pos x="191" y="192"/>
                  </a:cxn>
                  <a:cxn ang="0">
                    <a:pos x="153" y="246"/>
                  </a:cxn>
                  <a:cxn ang="0">
                    <a:pos x="204" y="266"/>
                  </a:cxn>
                  <a:cxn ang="0">
                    <a:pos x="169" y="303"/>
                  </a:cxn>
                  <a:cxn ang="0">
                    <a:pos x="159" y="380"/>
                  </a:cxn>
                  <a:cxn ang="0">
                    <a:pos x="119" y="430"/>
                  </a:cxn>
                  <a:cxn ang="0">
                    <a:pos x="130" y="447"/>
                  </a:cxn>
                  <a:cxn ang="0">
                    <a:pos x="137" y="472"/>
                  </a:cxn>
                  <a:cxn ang="0">
                    <a:pos x="86" y="517"/>
                  </a:cxn>
                  <a:cxn ang="0">
                    <a:pos x="90" y="583"/>
                  </a:cxn>
                  <a:cxn ang="0">
                    <a:pos x="49" y="633"/>
                  </a:cxn>
                  <a:cxn ang="0">
                    <a:pos x="62" y="639"/>
                  </a:cxn>
                  <a:cxn ang="0">
                    <a:pos x="108" y="600"/>
                  </a:cxn>
                  <a:cxn ang="0">
                    <a:pos x="135" y="565"/>
                  </a:cxn>
                  <a:cxn ang="0">
                    <a:pos x="123" y="512"/>
                  </a:cxn>
                  <a:cxn ang="0">
                    <a:pos x="176" y="489"/>
                  </a:cxn>
                  <a:cxn ang="0">
                    <a:pos x="167" y="442"/>
                  </a:cxn>
                  <a:cxn ang="0">
                    <a:pos x="188" y="420"/>
                  </a:cxn>
                  <a:cxn ang="0">
                    <a:pos x="220" y="401"/>
                  </a:cxn>
                  <a:cxn ang="0">
                    <a:pos x="184" y="341"/>
                  </a:cxn>
                  <a:cxn ang="0">
                    <a:pos x="239" y="347"/>
                  </a:cxn>
                  <a:cxn ang="0">
                    <a:pos x="227" y="302"/>
                  </a:cxn>
                  <a:cxn ang="0">
                    <a:pos x="250" y="266"/>
                  </a:cxn>
                  <a:cxn ang="0">
                    <a:pos x="257" y="242"/>
                  </a:cxn>
                  <a:cxn ang="0">
                    <a:pos x="262" y="186"/>
                  </a:cxn>
                  <a:cxn ang="0">
                    <a:pos x="291" y="174"/>
                  </a:cxn>
                  <a:cxn ang="0">
                    <a:pos x="276" y="135"/>
                  </a:cxn>
                  <a:cxn ang="0">
                    <a:pos x="345" y="136"/>
                  </a:cxn>
                  <a:cxn ang="0">
                    <a:pos x="300" y="97"/>
                  </a:cxn>
                  <a:cxn ang="0">
                    <a:pos x="318" y="56"/>
                  </a:cxn>
                  <a:cxn ang="0">
                    <a:pos x="334" y="23"/>
                  </a:cxn>
                  <a:cxn ang="0">
                    <a:pos x="345" y="21"/>
                  </a:cxn>
                  <a:cxn ang="0">
                    <a:pos x="357" y="16"/>
                  </a:cxn>
                </a:cxnLst>
                <a:rect l="0" t="0" r="r" b="b"/>
                <a:pathLst>
                  <a:path w="357" h="753">
                    <a:moveTo>
                      <a:pt x="357" y="16"/>
                    </a:moveTo>
                    <a:lnTo>
                      <a:pt x="320" y="0"/>
                    </a:lnTo>
                    <a:lnTo>
                      <a:pt x="295" y="6"/>
                    </a:lnTo>
                    <a:lnTo>
                      <a:pt x="314" y="13"/>
                    </a:lnTo>
                    <a:lnTo>
                      <a:pt x="314" y="38"/>
                    </a:lnTo>
                    <a:lnTo>
                      <a:pt x="295" y="45"/>
                    </a:lnTo>
                    <a:lnTo>
                      <a:pt x="261" y="46"/>
                    </a:lnTo>
                    <a:lnTo>
                      <a:pt x="273" y="66"/>
                    </a:lnTo>
                    <a:lnTo>
                      <a:pt x="273" y="84"/>
                    </a:lnTo>
                    <a:lnTo>
                      <a:pt x="239" y="93"/>
                    </a:lnTo>
                    <a:lnTo>
                      <a:pt x="269" y="105"/>
                    </a:lnTo>
                    <a:lnTo>
                      <a:pt x="254" y="131"/>
                    </a:lnTo>
                    <a:lnTo>
                      <a:pt x="231" y="145"/>
                    </a:lnTo>
                    <a:lnTo>
                      <a:pt x="196" y="163"/>
                    </a:lnTo>
                    <a:lnTo>
                      <a:pt x="216" y="165"/>
                    </a:lnTo>
                    <a:lnTo>
                      <a:pt x="234" y="189"/>
                    </a:lnTo>
                    <a:lnTo>
                      <a:pt x="213" y="206"/>
                    </a:lnTo>
                    <a:lnTo>
                      <a:pt x="191" y="192"/>
                    </a:lnTo>
                    <a:lnTo>
                      <a:pt x="197" y="218"/>
                    </a:lnTo>
                    <a:lnTo>
                      <a:pt x="153" y="246"/>
                    </a:lnTo>
                    <a:lnTo>
                      <a:pt x="185" y="244"/>
                    </a:lnTo>
                    <a:lnTo>
                      <a:pt x="204" y="266"/>
                    </a:lnTo>
                    <a:lnTo>
                      <a:pt x="188" y="295"/>
                    </a:lnTo>
                    <a:lnTo>
                      <a:pt x="169" y="303"/>
                    </a:lnTo>
                    <a:lnTo>
                      <a:pt x="167" y="334"/>
                    </a:lnTo>
                    <a:lnTo>
                      <a:pt x="159" y="380"/>
                    </a:lnTo>
                    <a:lnTo>
                      <a:pt x="132" y="396"/>
                    </a:lnTo>
                    <a:lnTo>
                      <a:pt x="119" y="430"/>
                    </a:lnTo>
                    <a:lnTo>
                      <a:pt x="152" y="425"/>
                    </a:lnTo>
                    <a:lnTo>
                      <a:pt x="130" y="447"/>
                    </a:lnTo>
                    <a:lnTo>
                      <a:pt x="104" y="456"/>
                    </a:lnTo>
                    <a:lnTo>
                      <a:pt x="137" y="472"/>
                    </a:lnTo>
                    <a:lnTo>
                      <a:pt x="119" y="498"/>
                    </a:lnTo>
                    <a:lnTo>
                      <a:pt x="86" y="517"/>
                    </a:lnTo>
                    <a:lnTo>
                      <a:pt x="77" y="552"/>
                    </a:lnTo>
                    <a:lnTo>
                      <a:pt x="90" y="583"/>
                    </a:lnTo>
                    <a:lnTo>
                      <a:pt x="67" y="614"/>
                    </a:lnTo>
                    <a:lnTo>
                      <a:pt x="49" y="633"/>
                    </a:lnTo>
                    <a:lnTo>
                      <a:pt x="0" y="753"/>
                    </a:lnTo>
                    <a:lnTo>
                      <a:pt x="62" y="639"/>
                    </a:lnTo>
                    <a:lnTo>
                      <a:pt x="84" y="614"/>
                    </a:lnTo>
                    <a:lnTo>
                      <a:pt x="108" y="600"/>
                    </a:lnTo>
                    <a:lnTo>
                      <a:pt x="113" y="551"/>
                    </a:lnTo>
                    <a:lnTo>
                      <a:pt x="135" y="565"/>
                    </a:lnTo>
                    <a:lnTo>
                      <a:pt x="130" y="536"/>
                    </a:lnTo>
                    <a:lnTo>
                      <a:pt x="123" y="512"/>
                    </a:lnTo>
                    <a:lnTo>
                      <a:pt x="153" y="500"/>
                    </a:lnTo>
                    <a:lnTo>
                      <a:pt x="176" y="489"/>
                    </a:lnTo>
                    <a:lnTo>
                      <a:pt x="180" y="472"/>
                    </a:lnTo>
                    <a:lnTo>
                      <a:pt x="167" y="442"/>
                    </a:lnTo>
                    <a:lnTo>
                      <a:pt x="170" y="417"/>
                    </a:lnTo>
                    <a:lnTo>
                      <a:pt x="188" y="420"/>
                    </a:lnTo>
                    <a:lnTo>
                      <a:pt x="188" y="402"/>
                    </a:lnTo>
                    <a:lnTo>
                      <a:pt x="220" y="401"/>
                    </a:lnTo>
                    <a:lnTo>
                      <a:pt x="198" y="382"/>
                    </a:lnTo>
                    <a:lnTo>
                      <a:pt x="184" y="341"/>
                    </a:lnTo>
                    <a:lnTo>
                      <a:pt x="215" y="343"/>
                    </a:lnTo>
                    <a:lnTo>
                      <a:pt x="239" y="347"/>
                    </a:lnTo>
                    <a:lnTo>
                      <a:pt x="252" y="317"/>
                    </a:lnTo>
                    <a:lnTo>
                      <a:pt x="227" y="302"/>
                    </a:lnTo>
                    <a:lnTo>
                      <a:pt x="251" y="298"/>
                    </a:lnTo>
                    <a:lnTo>
                      <a:pt x="250" y="266"/>
                    </a:lnTo>
                    <a:lnTo>
                      <a:pt x="224" y="244"/>
                    </a:lnTo>
                    <a:lnTo>
                      <a:pt x="257" y="242"/>
                    </a:lnTo>
                    <a:lnTo>
                      <a:pt x="236" y="218"/>
                    </a:lnTo>
                    <a:lnTo>
                      <a:pt x="262" y="186"/>
                    </a:lnTo>
                    <a:lnTo>
                      <a:pt x="290" y="198"/>
                    </a:lnTo>
                    <a:lnTo>
                      <a:pt x="291" y="174"/>
                    </a:lnTo>
                    <a:lnTo>
                      <a:pt x="273" y="160"/>
                    </a:lnTo>
                    <a:lnTo>
                      <a:pt x="276" y="135"/>
                    </a:lnTo>
                    <a:lnTo>
                      <a:pt x="298" y="131"/>
                    </a:lnTo>
                    <a:lnTo>
                      <a:pt x="345" y="136"/>
                    </a:lnTo>
                    <a:lnTo>
                      <a:pt x="332" y="105"/>
                    </a:lnTo>
                    <a:lnTo>
                      <a:pt x="300" y="97"/>
                    </a:lnTo>
                    <a:lnTo>
                      <a:pt x="304" y="76"/>
                    </a:lnTo>
                    <a:lnTo>
                      <a:pt x="318" y="56"/>
                    </a:lnTo>
                    <a:lnTo>
                      <a:pt x="347" y="57"/>
                    </a:lnTo>
                    <a:lnTo>
                      <a:pt x="334" y="23"/>
                    </a:lnTo>
                    <a:lnTo>
                      <a:pt x="337" y="22"/>
                    </a:lnTo>
                    <a:lnTo>
                      <a:pt x="345" y="21"/>
                    </a:lnTo>
                    <a:lnTo>
                      <a:pt x="352" y="18"/>
                    </a:lnTo>
                    <a:lnTo>
                      <a:pt x="357" y="16"/>
                    </a:lnTo>
                    <a:close/>
                  </a:path>
                </a:pathLst>
              </a:custGeom>
              <a:solidFill>
                <a:srgbClr val="BC7A7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10" name="Freeform 39"/>
              <p:cNvSpPr>
                <a:spLocks/>
              </p:cNvSpPr>
              <p:nvPr/>
            </p:nvSpPr>
            <p:spPr bwMode="auto">
              <a:xfrm>
                <a:off x="1370013" y="3344863"/>
                <a:ext cx="107950" cy="280988"/>
              </a:xfrm>
              <a:custGeom>
                <a:avLst/>
                <a:gdLst/>
                <a:ahLst/>
                <a:cxnLst>
                  <a:cxn ang="0">
                    <a:pos x="87" y="72"/>
                  </a:cxn>
                  <a:cxn ang="0">
                    <a:pos x="61" y="198"/>
                  </a:cxn>
                  <a:cxn ang="0">
                    <a:pos x="12" y="292"/>
                  </a:cxn>
                  <a:cxn ang="0">
                    <a:pos x="0" y="339"/>
                  </a:cxn>
                  <a:cxn ang="0">
                    <a:pos x="50" y="352"/>
                  </a:cxn>
                  <a:cxn ang="0">
                    <a:pos x="79" y="309"/>
                  </a:cxn>
                  <a:cxn ang="0">
                    <a:pos x="123" y="273"/>
                  </a:cxn>
                  <a:cxn ang="0">
                    <a:pos x="137" y="195"/>
                  </a:cxn>
                  <a:cxn ang="0">
                    <a:pos x="103" y="264"/>
                  </a:cxn>
                  <a:cxn ang="0">
                    <a:pos x="40" y="318"/>
                  </a:cxn>
                  <a:cxn ang="0">
                    <a:pos x="50" y="260"/>
                  </a:cxn>
                  <a:cxn ang="0">
                    <a:pos x="83" y="163"/>
                  </a:cxn>
                  <a:cxn ang="0">
                    <a:pos x="105" y="0"/>
                  </a:cxn>
                  <a:cxn ang="0">
                    <a:pos x="99" y="4"/>
                  </a:cxn>
                  <a:cxn ang="0">
                    <a:pos x="87" y="72"/>
                  </a:cxn>
                </a:cxnLst>
                <a:rect l="0" t="0" r="r" b="b"/>
                <a:pathLst>
                  <a:path w="137" h="352">
                    <a:moveTo>
                      <a:pt x="87" y="72"/>
                    </a:moveTo>
                    <a:lnTo>
                      <a:pt x="61" y="198"/>
                    </a:lnTo>
                    <a:lnTo>
                      <a:pt x="12" y="292"/>
                    </a:lnTo>
                    <a:lnTo>
                      <a:pt x="0" y="339"/>
                    </a:lnTo>
                    <a:lnTo>
                      <a:pt x="50" y="352"/>
                    </a:lnTo>
                    <a:lnTo>
                      <a:pt x="79" y="309"/>
                    </a:lnTo>
                    <a:lnTo>
                      <a:pt x="123" y="273"/>
                    </a:lnTo>
                    <a:lnTo>
                      <a:pt x="137" y="195"/>
                    </a:lnTo>
                    <a:lnTo>
                      <a:pt x="103" y="264"/>
                    </a:lnTo>
                    <a:lnTo>
                      <a:pt x="40" y="318"/>
                    </a:lnTo>
                    <a:lnTo>
                      <a:pt x="50" y="260"/>
                    </a:lnTo>
                    <a:lnTo>
                      <a:pt x="83" y="163"/>
                    </a:lnTo>
                    <a:lnTo>
                      <a:pt x="105" y="0"/>
                    </a:lnTo>
                    <a:lnTo>
                      <a:pt x="99" y="4"/>
                    </a:lnTo>
                    <a:lnTo>
                      <a:pt x="87" y="72"/>
                    </a:lnTo>
                    <a:close/>
                  </a:path>
                </a:pathLst>
              </a:custGeom>
              <a:solidFill>
                <a:srgbClr val="99CC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11" name="Freeform 40"/>
              <p:cNvSpPr>
                <a:spLocks/>
              </p:cNvSpPr>
              <p:nvPr/>
            </p:nvSpPr>
            <p:spPr bwMode="auto">
              <a:xfrm>
                <a:off x="1274763" y="2667000"/>
                <a:ext cx="377825" cy="682625"/>
              </a:xfrm>
              <a:custGeom>
                <a:avLst/>
                <a:gdLst/>
                <a:ahLst/>
                <a:cxnLst>
                  <a:cxn ang="0">
                    <a:pos x="229" y="634"/>
                  </a:cxn>
                  <a:cxn ang="0">
                    <a:pos x="222" y="495"/>
                  </a:cxn>
                  <a:cxn ang="0">
                    <a:pos x="160" y="546"/>
                  </a:cxn>
                  <a:cxn ang="0">
                    <a:pos x="126" y="486"/>
                  </a:cxn>
                  <a:cxn ang="0">
                    <a:pos x="108" y="499"/>
                  </a:cxn>
                  <a:cxn ang="0">
                    <a:pos x="66" y="537"/>
                  </a:cxn>
                  <a:cxn ang="0">
                    <a:pos x="40" y="509"/>
                  </a:cxn>
                  <a:cxn ang="0">
                    <a:pos x="36" y="486"/>
                  </a:cxn>
                  <a:cxn ang="0">
                    <a:pos x="67" y="476"/>
                  </a:cxn>
                  <a:cxn ang="0">
                    <a:pos x="94" y="442"/>
                  </a:cxn>
                  <a:cxn ang="0">
                    <a:pos x="129" y="418"/>
                  </a:cxn>
                  <a:cxn ang="0">
                    <a:pos x="191" y="406"/>
                  </a:cxn>
                  <a:cxn ang="0">
                    <a:pos x="141" y="358"/>
                  </a:cxn>
                  <a:cxn ang="0">
                    <a:pos x="135" y="334"/>
                  </a:cxn>
                  <a:cxn ang="0">
                    <a:pos x="97" y="244"/>
                  </a:cxn>
                  <a:cxn ang="0">
                    <a:pos x="134" y="212"/>
                  </a:cxn>
                  <a:cxn ang="0">
                    <a:pos x="137" y="190"/>
                  </a:cxn>
                  <a:cxn ang="0">
                    <a:pos x="28" y="133"/>
                  </a:cxn>
                  <a:cxn ang="0">
                    <a:pos x="16" y="108"/>
                  </a:cxn>
                  <a:cxn ang="0">
                    <a:pos x="48" y="52"/>
                  </a:cxn>
                  <a:cxn ang="0">
                    <a:pos x="66" y="40"/>
                  </a:cxn>
                  <a:cxn ang="0">
                    <a:pos x="121" y="58"/>
                  </a:cxn>
                  <a:cxn ang="0">
                    <a:pos x="158" y="63"/>
                  </a:cxn>
                  <a:cxn ang="0">
                    <a:pos x="139" y="183"/>
                  </a:cxn>
                  <a:cxn ang="0">
                    <a:pos x="172" y="211"/>
                  </a:cxn>
                  <a:cxn ang="0">
                    <a:pos x="211" y="157"/>
                  </a:cxn>
                  <a:cxn ang="0">
                    <a:pos x="222" y="136"/>
                  </a:cxn>
                  <a:cxn ang="0">
                    <a:pos x="248" y="118"/>
                  </a:cxn>
                  <a:cxn ang="0">
                    <a:pos x="279" y="114"/>
                  </a:cxn>
                  <a:cxn ang="0">
                    <a:pos x="293" y="171"/>
                  </a:cxn>
                  <a:cxn ang="0">
                    <a:pos x="329" y="222"/>
                  </a:cxn>
                  <a:cxn ang="0">
                    <a:pos x="321" y="267"/>
                  </a:cxn>
                  <a:cxn ang="0">
                    <a:pos x="325" y="290"/>
                  </a:cxn>
                  <a:cxn ang="0">
                    <a:pos x="341" y="332"/>
                  </a:cxn>
                  <a:cxn ang="0">
                    <a:pos x="332" y="346"/>
                  </a:cxn>
                  <a:cxn ang="0">
                    <a:pos x="337" y="400"/>
                  </a:cxn>
                  <a:cxn ang="0">
                    <a:pos x="340" y="431"/>
                  </a:cxn>
                  <a:cxn ang="0">
                    <a:pos x="347" y="478"/>
                  </a:cxn>
                  <a:cxn ang="0">
                    <a:pos x="393" y="478"/>
                  </a:cxn>
                  <a:cxn ang="0">
                    <a:pos x="396" y="501"/>
                  </a:cxn>
                  <a:cxn ang="0">
                    <a:pos x="410" y="512"/>
                  </a:cxn>
                  <a:cxn ang="0">
                    <a:pos x="412" y="543"/>
                  </a:cxn>
                  <a:cxn ang="0">
                    <a:pos x="393" y="569"/>
                  </a:cxn>
                  <a:cxn ang="0">
                    <a:pos x="413" y="627"/>
                  </a:cxn>
                  <a:cxn ang="0">
                    <a:pos x="370" y="658"/>
                  </a:cxn>
                  <a:cxn ang="0">
                    <a:pos x="335" y="636"/>
                  </a:cxn>
                  <a:cxn ang="0">
                    <a:pos x="318" y="649"/>
                  </a:cxn>
                  <a:cxn ang="0">
                    <a:pos x="287" y="651"/>
                  </a:cxn>
                  <a:cxn ang="0">
                    <a:pos x="252" y="630"/>
                  </a:cxn>
                  <a:cxn ang="0">
                    <a:pos x="214" y="861"/>
                  </a:cxn>
                  <a:cxn ang="0">
                    <a:pos x="217" y="816"/>
                  </a:cxn>
                  <a:cxn ang="0">
                    <a:pos x="217" y="755"/>
                  </a:cxn>
                </a:cxnLst>
                <a:rect l="0" t="0" r="r" b="b"/>
                <a:pathLst>
                  <a:path w="477" h="861">
                    <a:moveTo>
                      <a:pt x="217" y="755"/>
                    </a:moveTo>
                    <a:lnTo>
                      <a:pt x="229" y="634"/>
                    </a:lnTo>
                    <a:lnTo>
                      <a:pt x="215" y="539"/>
                    </a:lnTo>
                    <a:lnTo>
                      <a:pt x="222" y="495"/>
                    </a:lnTo>
                    <a:lnTo>
                      <a:pt x="185" y="488"/>
                    </a:lnTo>
                    <a:lnTo>
                      <a:pt x="160" y="546"/>
                    </a:lnTo>
                    <a:lnTo>
                      <a:pt x="164" y="485"/>
                    </a:lnTo>
                    <a:lnTo>
                      <a:pt x="126" y="486"/>
                    </a:lnTo>
                    <a:lnTo>
                      <a:pt x="107" y="545"/>
                    </a:lnTo>
                    <a:lnTo>
                      <a:pt x="108" y="499"/>
                    </a:lnTo>
                    <a:lnTo>
                      <a:pt x="66" y="583"/>
                    </a:lnTo>
                    <a:lnTo>
                      <a:pt x="66" y="537"/>
                    </a:lnTo>
                    <a:lnTo>
                      <a:pt x="29" y="577"/>
                    </a:lnTo>
                    <a:lnTo>
                      <a:pt x="40" y="509"/>
                    </a:lnTo>
                    <a:lnTo>
                      <a:pt x="0" y="518"/>
                    </a:lnTo>
                    <a:lnTo>
                      <a:pt x="36" y="486"/>
                    </a:lnTo>
                    <a:lnTo>
                      <a:pt x="7" y="435"/>
                    </a:lnTo>
                    <a:lnTo>
                      <a:pt x="67" y="476"/>
                    </a:lnTo>
                    <a:lnTo>
                      <a:pt x="56" y="414"/>
                    </a:lnTo>
                    <a:lnTo>
                      <a:pt x="94" y="442"/>
                    </a:lnTo>
                    <a:lnTo>
                      <a:pt x="92" y="366"/>
                    </a:lnTo>
                    <a:lnTo>
                      <a:pt x="129" y="418"/>
                    </a:lnTo>
                    <a:lnTo>
                      <a:pt x="179" y="441"/>
                    </a:lnTo>
                    <a:lnTo>
                      <a:pt x="191" y="406"/>
                    </a:lnTo>
                    <a:lnTo>
                      <a:pt x="199" y="361"/>
                    </a:lnTo>
                    <a:lnTo>
                      <a:pt x="141" y="358"/>
                    </a:lnTo>
                    <a:lnTo>
                      <a:pt x="96" y="298"/>
                    </a:lnTo>
                    <a:lnTo>
                      <a:pt x="135" y="334"/>
                    </a:lnTo>
                    <a:lnTo>
                      <a:pt x="142" y="298"/>
                    </a:lnTo>
                    <a:lnTo>
                      <a:pt x="97" y="244"/>
                    </a:lnTo>
                    <a:lnTo>
                      <a:pt x="146" y="268"/>
                    </a:lnTo>
                    <a:lnTo>
                      <a:pt x="134" y="212"/>
                    </a:lnTo>
                    <a:lnTo>
                      <a:pt x="67" y="202"/>
                    </a:lnTo>
                    <a:lnTo>
                      <a:pt x="137" y="190"/>
                    </a:lnTo>
                    <a:lnTo>
                      <a:pt x="84" y="143"/>
                    </a:lnTo>
                    <a:lnTo>
                      <a:pt x="28" y="133"/>
                    </a:lnTo>
                    <a:lnTo>
                      <a:pt x="79" y="127"/>
                    </a:lnTo>
                    <a:lnTo>
                      <a:pt x="16" y="108"/>
                    </a:lnTo>
                    <a:lnTo>
                      <a:pt x="77" y="94"/>
                    </a:lnTo>
                    <a:lnTo>
                      <a:pt x="48" y="52"/>
                    </a:lnTo>
                    <a:lnTo>
                      <a:pt x="33" y="3"/>
                    </a:lnTo>
                    <a:lnTo>
                      <a:pt x="66" y="40"/>
                    </a:lnTo>
                    <a:lnTo>
                      <a:pt x="100" y="0"/>
                    </a:lnTo>
                    <a:lnTo>
                      <a:pt x="121" y="58"/>
                    </a:lnTo>
                    <a:lnTo>
                      <a:pt x="120" y="111"/>
                    </a:lnTo>
                    <a:lnTo>
                      <a:pt x="158" y="63"/>
                    </a:lnTo>
                    <a:lnTo>
                      <a:pt x="147" y="130"/>
                    </a:lnTo>
                    <a:lnTo>
                      <a:pt x="139" y="183"/>
                    </a:lnTo>
                    <a:lnTo>
                      <a:pt x="190" y="144"/>
                    </a:lnTo>
                    <a:lnTo>
                      <a:pt x="172" y="211"/>
                    </a:lnTo>
                    <a:lnTo>
                      <a:pt x="211" y="210"/>
                    </a:lnTo>
                    <a:lnTo>
                      <a:pt x="211" y="157"/>
                    </a:lnTo>
                    <a:lnTo>
                      <a:pt x="172" y="74"/>
                    </a:lnTo>
                    <a:lnTo>
                      <a:pt x="222" y="136"/>
                    </a:lnTo>
                    <a:lnTo>
                      <a:pt x="193" y="77"/>
                    </a:lnTo>
                    <a:lnTo>
                      <a:pt x="248" y="118"/>
                    </a:lnTo>
                    <a:lnTo>
                      <a:pt x="260" y="43"/>
                    </a:lnTo>
                    <a:lnTo>
                      <a:pt x="279" y="114"/>
                    </a:lnTo>
                    <a:lnTo>
                      <a:pt x="342" y="103"/>
                    </a:lnTo>
                    <a:lnTo>
                      <a:pt x="293" y="171"/>
                    </a:lnTo>
                    <a:lnTo>
                      <a:pt x="255" y="256"/>
                    </a:lnTo>
                    <a:lnTo>
                      <a:pt x="329" y="222"/>
                    </a:lnTo>
                    <a:lnTo>
                      <a:pt x="382" y="224"/>
                    </a:lnTo>
                    <a:lnTo>
                      <a:pt x="321" y="267"/>
                    </a:lnTo>
                    <a:lnTo>
                      <a:pt x="383" y="263"/>
                    </a:lnTo>
                    <a:lnTo>
                      <a:pt x="325" y="290"/>
                    </a:lnTo>
                    <a:lnTo>
                      <a:pt x="392" y="302"/>
                    </a:lnTo>
                    <a:lnTo>
                      <a:pt x="341" y="332"/>
                    </a:lnTo>
                    <a:lnTo>
                      <a:pt x="428" y="354"/>
                    </a:lnTo>
                    <a:lnTo>
                      <a:pt x="332" y="346"/>
                    </a:lnTo>
                    <a:lnTo>
                      <a:pt x="289" y="415"/>
                    </a:lnTo>
                    <a:lnTo>
                      <a:pt x="337" y="400"/>
                    </a:lnTo>
                    <a:lnTo>
                      <a:pt x="378" y="384"/>
                    </a:lnTo>
                    <a:lnTo>
                      <a:pt x="340" y="431"/>
                    </a:lnTo>
                    <a:lnTo>
                      <a:pt x="296" y="507"/>
                    </a:lnTo>
                    <a:lnTo>
                      <a:pt x="347" y="478"/>
                    </a:lnTo>
                    <a:lnTo>
                      <a:pt x="401" y="426"/>
                    </a:lnTo>
                    <a:lnTo>
                      <a:pt x="393" y="478"/>
                    </a:lnTo>
                    <a:lnTo>
                      <a:pt x="425" y="422"/>
                    </a:lnTo>
                    <a:lnTo>
                      <a:pt x="396" y="501"/>
                    </a:lnTo>
                    <a:lnTo>
                      <a:pt x="447" y="471"/>
                    </a:lnTo>
                    <a:lnTo>
                      <a:pt x="410" y="512"/>
                    </a:lnTo>
                    <a:lnTo>
                      <a:pt x="472" y="499"/>
                    </a:lnTo>
                    <a:lnTo>
                      <a:pt x="412" y="543"/>
                    </a:lnTo>
                    <a:lnTo>
                      <a:pt x="464" y="551"/>
                    </a:lnTo>
                    <a:lnTo>
                      <a:pt x="393" y="569"/>
                    </a:lnTo>
                    <a:lnTo>
                      <a:pt x="477" y="652"/>
                    </a:lnTo>
                    <a:lnTo>
                      <a:pt x="413" y="627"/>
                    </a:lnTo>
                    <a:lnTo>
                      <a:pt x="456" y="688"/>
                    </a:lnTo>
                    <a:lnTo>
                      <a:pt x="370" y="658"/>
                    </a:lnTo>
                    <a:lnTo>
                      <a:pt x="347" y="569"/>
                    </a:lnTo>
                    <a:lnTo>
                      <a:pt x="335" y="636"/>
                    </a:lnTo>
                    <a:lnTo>
                      <a:pt x="365" y="733"/>
                    </a:lnTo>
                    <a:lnTo>
                      <a:pt x="318" y="649"/>
                    </a:lnTo>
                    <a:lnTo>
                      <a:pt x="296" y="599"/>
                    </a:lnTo>
                    <a:lnTo>
                      <a:pt x="287" y="651"/>
                    </a:lnTo>
                    <a:lnTo>
                      <a:pt x="286" y="750"/>
                    </a:lnTo>
                    <a:lnTo>
                      <a:pt x="252" y="630"/>
                    </a:lnTo>
                    <a:lnTo>
                      <a:pt x="266" y="824"/>
                    </a:lnTo>
                    <a:lnTo>
                      <a:pt x="214" y="861"/>
                    </a:lnTo>
                    <a:lnTo>
                      <a:pt x="215" y="847"/>
                    </a:lnTo>
                    <a:lnTo>
                      <a:pt x="217" y="816"/>
                    </a:lnTo>
                    <a:lnTo>
                      <a:pt x="218" y="781"/>
                    </a:lnTo>
                    <a:lnTo>
                      <a:pt x="217" y="755"/>
                    </a:lnTo>
                    <a:close/>
                  </a:path>
                </a:pathLst>
              </a:custGeom>
              <a:solidFill>
                <a:srgbClr val="0047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12" name="Freeform 41"/>
              <p:cNvSpPr>
                <a:spLocks/>
              </p:cNvSpPr>
              <p:nvPr/>
            </p:nvSpPr>
            <p:spPr bwMode="auto">
              <a:xfrm>
                <a:off x="1422401" y="2736850"/>
                <a:ext cx="338138" cy="681038"/>
              </a:xfrm>
              <a:custGeom>
                <a:avLst/>
                <a:gdLst/>
                <a:ahLst/>
                <a:cxnLst>
                  <a:cxn ang="0">
                    <a:pos x="137" y="654"/>
                  </a:cxn>
                  <a:cxn ang="0">
                    <a:pos x="184" y="524"/>
                  </a:cxn>
                  <a:cxn ang="0">
                    <a:pos x="116" y="547"/>
                  </a:cxn>
                  <a:cxn ang="0">
                    <a:pos x="111" y="478"/>
                  </a:cxn>
                  <a:cxn ang="0">
                    <a:pos x="93" y="484"/>
                  </a:cxn>
                  <a:cxn ang="0">
                    <a:pos x="43" y="501"/>
                  </a:cxn>
                  <a:cxn ang="0">
                    <a:pos x="33" y="466"/>
                  </a:cxn>
                  <a:cxn ang="0">
                    <a:pos x="40" y="443"/>
                  </a:cxn>
                  <a:cxn ang="0">
                    <a:pos x="69" y="447"/>
                  </a:cxn>
                  <a:cxn ang="0">
                    <a:pos x="103" y="427"/>
                  </a:cxn>
                  <a:cxn ang="0">
                    <a:pos x="140" y="417"/>
                  </a:cxn>
                  <a:cxn ang="0">
                    <a:pos x="193" y="431"/>
                  </a:cxn>
                  <a:cxn ang="0">
                    <a:pos x="170" y="366"/>
                  </a:cxn>
                  <a:cxn ang="0">
                    <a:pos x="176" y="343"/>
                  </a:cxn>
                  <a:cxn ang="0">
                    <a:pos x="180" y="245"/>
                  </a:cxn>
                  <a:cxn ang="0">
                    <a:pos x="221" y="230"/>
                  </a:cxn>
                  <a:cxn ang="0">
                    <a:pos x="231" y="211"/>
                  </a:cxn>
                  <a:cxn ang="0">
                    <a:pos x="165" y="115"/>
                  </a:cxn>
                  <a:cxn ang="0">
                    <a:pos x="165" y="88"/>
                  </a:cxn>
                  <a:cxn ang="0">
                    <a:pos x="213" y="49"/>
                  </a:cxn>
                  <a:cxn ang="0">
                    <a:pos x="230" y="45"/>
                  </a:cxn>
                  <a:cxn ang="0">
                    <a:pos x="269" y="84"/>
                  </a:cxn>
                  <a:cxn ang="0">
                    <a:pos x="296" y="103"/>
                  </a:cxn>
                  <a:cxn ang="0">
                    <a:pos x="236" y="205"/>
                  </a:cxn>
                  <a:cxn ang="0">
                    <a:pos x="251" y="244"/>
                  </a:cxn>
                  <a:cxn ang="0">
                    <a:pos x="302" y="209"/>
                  </a:cxn>
                  <a:cxn ang="0">
                    <a:pos x="319" y="194"/>
                  </a:cxn>
                  <a:cxn ang="0">
                    <a:pos x="346" y="188"/>
                  </a:cxn>
                  <a:cxn ang="0">
                    <a:pos x="372" y="197"/>
                  </a:cxn>
                  <a:cxn ang="0">
                    <a:pos x="361" y="252"/>
                  </a:cxn>
                  <a:cxn ang="0">
                    <a:pos x="370" y="315"/>
                  </a:cxn>
                  <a:cxn ang="0">
                    <a:pos x="347" y="353"/>
                  </a:cxn>
                  <a:cxn ang="0">
                    <a:pos x="342" y="376"/>
                  </a:cxn>
                  <a:cxn ang="0">
                    <a:pos x="338" y="420"/>
                  </a:cxn>
                  <a:cxn ang="0">
                    <a:pos x="325" y="428"/>
                  </a:cxn>
                  <a:cxn ang="0">
                    <a:pos x="309" y="481"/>
                  </a:cxn>
                  <a:cxn ang="0">
                    <a:pos x="300" y="510"/>
                  </a:cxn>
                  <a:cxn ang="0">
                    <a:pos x="287" y="556"/>
                  </a:cxn>
                  <a:cxn ang="0">
                    <a:pos x="323" y="575"/>
                  </a:cxn>
                  <a:cxn ang="0">
                    <a:pos x="317" y="598"/>
                  </a:cxn>
                  <a:cxn ang="0">
                    <a:pos x="324" y="611"/>
                  </a:cxn>
                  <a:cxn ang="0">
                    <a:pos x="315" y="641"/>
                  </a:cxn>
                  <a:cxn ang="0">
                    <a:pos x="289" y="659"/>
                  </a:cxn>
                  <a:cxn ang="0">
                    <a:pos x="284" y="719"/>
                  </a:cxn>
                  <a:cxn ang="0">
                    <a:pos x="238" y="730"/>
                  </a:cxn>
                  <a:cxn ang="0">
                    <a:pos x="220" y="698"/>
                  </a:cxn>
                  <a:cxn ang="0">
                    <a:pos x="201" y="702"/>
                  </a:cxn>
                  <a:cxn ang="0">
                    <a:pos x="176" y="693"/>
                  </a:cxn>
                  <a:cxn ang="0">
                    <a:pos x="157" y="660"/>
                  </a:cxn>
                  <a:cxn ang="0">
                    <a:pos x="40" y="857"/>
                  </a:cxn>
                  <a:cxn ang="0">
                    <a:pos x="46" y="845"/>
                  </a:cxn>
                  <a:cxn ang="0">
                    <a:pos x="58" y="817"/>
                  </a:cxn>
                  <a:cxn ang="0">
                    <a:pos x="73" y="785"/>
                  </a:cxn>
                  <a:cxn ang="0">
                    <a:pos x="82" y="760"/>
                  </a:cxn>
                </a:cxnLst>
                <a:rect l="0" t="0" r="r" b="b"/>
                <a:pathLst>
                  <a:path w="426" h="857">
                    <a:moveTo>
                      <a:pt x="82" y="760"/>
                    </a:moveTo>
                    <a:lnTo>
                      <a:pt x="137" y="654"/>
                    </a:lnTo>
                    <a:lnTo>
                      <a:pt x="161" y="562"/>
                    </a:lnTo>
                    <a:lnTo>
                      <a:pt x="184" y="524"/>
                    </a:lnTo>
                    <a:lnTo>
                      <a:pt x="157" y="504"/>
                    </a:lnTo>
                    <a:lnTo>
                      <a:pt x="116" y="547"/>
                    </a:lnTo>
                    <a:lnTo>
                      <a:pt x="141" y="492"/>
                    </a:lnTo>
                    <a:lnTo>
                      <a:pt x="111" y="478"/>
                    </a:lnTo>
                    <a:lnTo>
                      <a:pt x="76" y="525"/>
                    </a:lnTo>
                    <a:lnTo>
                      <a:pt x="93" y="484"/>
                    </a:lnTo>
                    <a:lnTo>
                      <a:pt x="26" y="543"/>
                    </a:lnTo>
                    <a:lnTo>
                      <a:pt x="43" y="501"/>
                    </a:lnTo>
                    <a:lnTo>
                      <a:pt x="0" y="523"/>
                    </a:lnTo>
                    <a:lnTo>
                      <a:pt x="33" y="466"/>
                    </a:lnTo>
                    <a:lnTo>
                      <a:pt x="0" y="458"/>
                    </a:lnTo>
                    <a:lnTo>
                      <a:pt x="40" y="443"/>
                    </a:lnTo>
                    <a:lnTo>
                      <a:pt x="35" y="385"/>
                    </a:lnTo>
                    <a:lnTo>
                      <a:pt x="69" y="447"/>
                    </a:lnTo>
                    <a:lnTo>
                      <a:pt x="82" y="383"/>
                    </a:lnTo>
                    <a:lnTo>
                      <a:pt x="103" y="427"/>
                    </a:lnTo>
                    <a:lnTo>
                      <a:pt x="130" y="356"/>
                    </a:lnTo>
                    <a:lnTo>
                      <a:pt x="140" y="417"/>
                    </a:lnTo>
                    <a:lnTo>
                      <a:pt x="169" y="458"/>
                    </a:lnTo>
                    <a:lnTo>
                      <a:pt x="193" y="431"/>
                    </a:lnTo>
                    <a:lnTo>
                      <a:pt x="217" y="393"/>
                    </a:lnTo>
                    <a:lnTo>
                      <a:pt x="170" y="366"/>
                    </a:lnTo>
                    <a:lnTo>
                      <a:pt x="158" y="295"/>
                    </a:lnTo>
                    <a:lnTo>
                      <a:pt x="176" y="343"/>
                    </a:lnTo>
                    <a:lnTo>
                      <a:pt x="194" y="312"/>
                    </a:lnTo>
                    <a:lnTo>
                      <a:pt x="180" y="245"/>
                    </a:lnTo>
                    <a:lnTo>
                      <a:pt x="209" y="287"/>
                    </a:lnTo>
                    <a:lnTo>
                      <a:pt x="221" y="230"/>
                    </a:lnTo>
                    <a:lnTo>
                      <a:pt x="172" y="194"/>
                    </a:lnTo>
                    <a:lnTo>
                      <a:pt x="231" y="211"/>
                    </a:lnTo>
                    <a:lnTo>
                      <a:pt x="208" y="147"/>
                    </a:lnTo>
                    <a:lnTo>
                      <a:pt x="165" y="115"/>
                    </a:lnTo>
                    <a:lnTo>
                      <a:pt x="210" y="131"/>
                    </a:lnTo>
                    <a:lnTo>
                      <a:pt x="165" y="88"/>
                    </a:lnTo>
                    <a:lnTo>
                      <a:pt x="220" y="101"/>
                    </a:lnTo>
                    <a:lnTo>
                      <a:pt x="213" y="49"/>
                    </a:lnTo>
                    <a:lnTo>
                      <a:pt x="218" y="0"/>
                    </a:lnTo>
                    <a:lnTo>
                      <a:pt x="230" y="45"/>
                    </a:lnTo>
                    <a:lnTo>
                      <a:pt x="275" y="23"/>
                    </a:lnTo>
                    <a:lnTo>
                      <a:pt x="269" y="84"/>
                    </a:lnTo>
                    <a:lnTo>
                      <a:pt x="248" y="132"/>
                    </a:lnTo>
                    <a:lnTo>
                      <a:pt x="296" y="103"/>
                    </a:lnTo>
                    <a:lnTo>
                      <a:pt x="262" y="160"/>
                    </a:lnTo>
                    <a:lnTo>
                      <a:pt x="236" y="205"/>
                    </a:lnTo>
                    <a:lnTo>
                      <a:pt x="290" y="191"/>
                    </a:lnTo>
                    <a:lnTo>
                      <a:pt x="251" y="244"/>
                    </a:lnTo>
                    <a:lnTo>
                      <a:pt x="281" y="258"/>
                    </a:lnTo>
                    <a:lnTo>
                      <a:pt x="302" y="209"/>
                    </a:lnTo>
                    <a:lnTo>
                      <a:pt x="302" y="117"/>
                    </a:lnTo>
                    <a:lnTo>
                      <a:pt x="319" y="194"/>
                    </a:lnTo>
                    <a:lnTo>
                      <a:pt x="319" y="130"/>
                    </a:lnTo>
                    <a:lnTo>
                      <a:pt x="346" y="188"/>
                    </a:lnTo>
                    <a:lnTo>
                      <a:pt x="384" y="124"/>
                    </a:lnTo>
                    <a:lnTo>
                      <a:pt x="372" y="197"/>
                    </a:lnTo>
                    <a:lnTo>
                      <a:pt x="426" y="209"/>
                    </a:lnTo>
                    <a:lnTo>
                      <a:pt x="361" y="252"/>
                    </a:lnTo>
                    <a:lnTo>
                      <a:pt x="299" y="318"/>
                    </a:lnTo>
                    <a:lnTo>
                      <a:pt x="370" y="315"/>
                    </a:lnTo>
                    <a:lnTo>
                      <a:pt x="411" y="337"/>
                    </a:lnTo>
                    <a:lnTo>
                      <a:pt x="347" y="353"/>
                    </a:lnTo>
                    <a:lnTo>
                      <a:pt x="398" y="373"/>
                    </a:lnTo>
                    <a:lnTo>
                      <a:pt x="342" y="376"/>
                    </a:lnTo>
                    <a:lnTo>
                      <a:pt x="389" y="412"/>
                    </a:lnTo>
                    <a:lnTo>
                      <a:pt x="338" y="420"/>
                    </a:lnTo>
                    <a:lnTo>
                      <a:pt x="398" y="474"/>
                    </a:lnTo>
                    <a:lnTo>
                      <a:pt x="325" y="428"/>
                    </a:lnTo>
                    <a:lnTo>
                      <a:pt x="267" y="477"/>
                    </a:lnTo>
                    <a:lnTo>
                      <a:pt x="309" y="481"/>
                    </a:lnTo>
                    <a:lnTo>
                      <a:pt x="347" y="482"/>
                    </a:lnTo>
                    <a:lnTo>
                      <a:pt x="300" y="510"/>
                    </a:lnTo>
                    <a:lnTo>
                      <a:pt x="237" y="564"/>
                    </a:lnTo>
                    <a:lnTo>
                      <a:pt x="287" y="556"/>
                    </a:lnTo>
                    <a:lnTo>
                      <a:pt x="350" y="530"/>
                    </a:lnTo>
                    <a:lnTo>
                      <a:pt x="323" y="575"/>
                    </a:lnTo>
                    <a:lnTo>
                      <a:pt x="370" y="535"/>
                    </a:lnTo>
                    <a:lnTo>
                      <a:pt x="317" y="598"/>
                    </a:lnTo>
                    <a:lnTo>
                      <a:pt x="368" y="590"/>
                    </a:lnTo>
                    <a:lnTo>
                      <a:pt x="324" y="611"/>
                    </a:lnTo>
                    <a:lnTo>
                      <a:pt x="378" y="625"/>
                    </a:lnTo>
                    <a:lnTo>
                      <a:pt x="315" y="641"/>
                    </a:lnTo>
                    <a:lnTo>
                      <a:pt x="352" y="669"/>
                    </a:lnTo>
                    <a:lnTo>
                      <a:pt x="289" y="659"/>
                    </a:lnTo>
                    <a:lnTo>
                      <a:pt x="324" y="768"/>
                    </a:lnTo>
                    <a:lnTo>
                      <a:pt x="284" y="719"/>
                    </a:lnTo>
                    <a:lnTo>
                      <a:pt x="294" y="791"/>
                    </a:lnTo>
                    <a:lnTo>
                      <a:pt x="238" y="730"/>
                    </a:lnTo>
                    <a:lnTo>
                      <a:pt x="253" y="640"/>
                    </a:lnTo>
                    <a:lnTo>
                      <a:pt x="220" y="698"/>
                    </a:lnTo>
                    <a:lnTo>
                      <a:pt x="206" y="798"/>
                    </a:lnTo>
                    <a:lnTo>
                      <a:pt x="201" y="702"/>
                    </a:lnTo>
                    <a:lnTo>
                      <a:pt x="202" y="648"/>
                    </a:lnTo>
                    <a:lnTo>
                      <a:pt x="176" y="693"/>
                    </a:lnTo>
                    <a:lnTo>
                      <a:pt x="138" y="783"/>
                    </a:lnTo>
                    <a:lnTo>
                      <a:pt x="157" y="660"/>
                    </a:lnTo>
                    <a:lnTo>
                      <a:pt x="94" y="843"/>
                    </a:lnTo>
                    <a:lnTo>
                      <a:pt x="40" y="857"/>
                    </a:lnTo>
                    <a:lnTo>
                      <a:pt x="41" y="853"/>
                    </a:lnTo>
                    <a:lnTo>
                      <a:pt x="46" y="845"/>
                    </a:lnTo>
                    <a:lnTo>
                      <a:pt x="51" y="833"/>
                    </a:lnTo>
                    <a:lnTo>
                      <a:pt x="58" y="817"/>
                    </a:lnTo>
                    <a:lnTo>
                      <a:pt x="66" y="800"/>
                    </a:lnTo>
                    <a:lnTo>
                      <a:pt x="73" y="785"/>
                    </a:lnTo>
                    <a:lnTo>
                      <a:pt x="79" y="770"/>
                    </a:lnTo>
                    <a:lnTo>
                      <a:pt x="82" y="760"/>
                    </a:lnTo>
                    <a:close/>
                  </a:path>
                </a:pathLst>
              </a:custGeom>
              <a:solidFill>
                <a:srgbClr val="0066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013" name="Freeform 42"/>
              <p:cNvSpPr>
                <a:spLocks/>
              </p:cNvSpPr>
              <p:nvPr/>
            </p:nvSpPr>
            <p:spPr bwMode="auto">
              <a:xfrm>
                <a:off x="1525588" y="2705100"/>
                <a:ext cx="434975" cy="768350"/>
              </a:xfrm>
              <a:custGeom>
                <a:avLst/>
                <a:gdLst/>
                <a:ahLst/>
                <a:cxnLst>
                  <a:cxn ang="0">
                    <a:pos x="148" y="753"/>
                  </a:cxn>
                  <a:cxn ang="0">
                    <a:pos x="229" y="611"/>
                  </a:cxn>
                  <a:cxn ang="0">
                    <a:pos x="157" y="621"/>
                  </a:cxn>
                  <a:cxn ang="0">
                    <a:pos x="170" y="538"/>
                  </a:cxn>
                  <a:cxn ang="0">
                    <a:pos x="152" y="540"/>
                  </a:cxn>
                  <a:cxn ang="0">
                    <a:pos x="99" y="549"/>
                  </a:cxn>
                  <a:cxn ang="0">
                    <a:pos x="99" y="505"/>
                  </a:cxn>
                  <a:cxn ang="0">
                    <a:pos x="110" y="480"/>
                  </a:cxn>
                  <a:cxn ang="0">
                    <a:pos x="138" y="490"/>
                  </a:cxn>
                  <a:cxn ang="0">
                    <a:pos x="177" y="476"/>
                  </a:cxn>
                  <a:cxn ang="0">
                    <a:pos x="214" y="474"/>
                  </a:cxn>
                  <a:cxn ang="0">
                    <a:pos x="263" y="503"/>
                  </a:cxn>
                  <a:cxn ang="0">
                    <a:pos x="258" y="421"/>
                  </a:cxn>
                  <a:cxn ang="0">
                    <a:pos x="269" y="396"/>
                  </a:cxn>
                  <a:cxn ang="0">
                    <a:pos x="299" y="282"/>
                  </a:cxn>
                  <a:cxn ang="0">
                    <a:pos x="343" y="272"/>
                  </a:cxn>
                  <a:cxn ang="0">
                    <a:pos x="359" y="253"/>
                  </a:cxn>
                  <a:cxn ang="0">
                    <a:pos x="320" y="124"/>
                  </a:cxn>
                  <a:cxn ang="0">
                    <a:pos x="328" y="91"/>
                  </a:cxn>
                  <a:cxn ang="0">
                    <a:pos x="383" y="57"/>
                  </a:cxn>
                  <a:cxn ang="0">
                    <a:pos x="402" y="57"/>
                  </a:cxn>
                  <a:cxn ang="0">
                    <a:pos x="429" y="111"/>
                  </a:cxn>
                  <a:cxn ang="0">
                    <a:pos x="450" y="141"/>
                  </a:cxn>
                  <a:cxn ang="0">
                    <a:pos x="364" y="246"/>
                  </a:cxn>
                  <a:cxn ang="0">
                    <a:pos x="368" y="296"/>
                  </a:cxn>
                  <a:cxn ang="0">
                    <a:pos x="428" y="268"/>
                  </a:cxn>
                  <a:cxn ang="0">
                    <a:pos x="448" y="254"/>
                  </a:cxn>
                  <a:cxn ang="0">
                    <a:pos x="476" y="253"/>
                  </a:cxn>
                  <a:cxn ang="0">
                    <a:pos x="498" y="270"/>
                  </a:cxn>
                  <a:cxn ang="0">
                    <a:pos x="473" y="334"/>
                  </a:cxn>
                  <a:cxn ang="0">
                    <a:pos x="465" y="411"/>
                  </a:cxn>
                  <a:cxn ang="0">
                    <a:pos x="433" y="450"/>
                  </a:cxn>
                  <a:cxn ang="0">
                    <a:pos x="422" y="475"/>
                  </a:cxn>
                  <a:cxn ang="0">
                    <a:pos x="406" y="526"/>
                  </a:cxn>
                  <a:cxn ang="0">
                    <a:pos x="391" y="533"/>
                  </a:cxn>
                  <a:cxn ang="0">
                    <a:pos x="362" y="591"/>
                  </a:cxn>
                  <a:cxn ang="0">
                    <a:pos x="345" y="624"/>
                  </a:cxn>
                  <a:cxn ang="0">
                    <a:pos x="321" y="674"/>
                  </a:cxn>
                  <a:cxn ang="0">
                    <a:pos x="351" y="704"/>
                  </a:cxn>
                  <a:cxn ang="0">
                    <a:pos x="339" y="730"/>
                  </a:cxn>
                  <a:cxn ang="0">
                    <a:pos x="342" y="749"/>
                  </a:cxn>
                  <a:cxn ang="0">
                    <a:pos x="326" y="781"/>
                  </a:cxn>
                  <a:cxn ang="0">
                    <a:pos x="295" y="795"/>
                  </a:cxn>
                  <a:cxn ang="0">
                    <a:pos x="274" y="866"/>
                  </a:cxn>
                  <a:cxn ang="0">
                    <a:pos x="227" y="868"/>
                  </a:cxn>
                  <a:cxn ang="0">
                    <a:pos x="216" y="824"/>
                  </a:cxn>
                  <a:cxn ang="0">
                    <a:pos x="198" y="825"/>
                  </a:cxn>
                  <a:cxn ang="0">
                    <a:pos x="176" y="808"/>
                  </a:cxn>
                  <a:cxn ang="0">
                    <a:pos x="167" y="764"/>
                  </a:cxn>
                  <a:cxn ang="0">
                    <a:pos x="0" y="968"/>
                  </a:cxn>
                  <a:cxn ang="0">
                    <a:pos x="9" y="955"/>
                  </a:cxn>
                  <a:cxn ang="0">
                    <a:pos x="28" y="925"/>
                  </a:cxn>
                  <a:cxn ang="0">
                    <a:pos x="52" y="891"/>
                  </a:cxn>
                  <a:cxn ang="0">
                    <a:pos x="66" y="863"/>
                  </a:cxn>
                </a:cxnLst>
                <a:rect l="0" t="0" r="r" b="b"/>
                <a:pathLst>
                  <a:path w="547" h="968">
                    <a:moveTo>
                      <a:pt x="66" y="863"/>
                    </a:moveTo>
                    <a:lnTo>
                      <a:pt x="148" y="753"/>
                    </a:lnTo>
                    <a:lnTo>
                      <a:pt x="197" y="650"/>
                    </a:lnTo>
                    <a:lnTo>
                      <a:pt x="229" y="611"/>
                    </a:lnTo>
                    <a:lnTo>
                      <a:pt x="208" y="581"/>
                    </a:lnTo>
                    <a:lnTo>
                      <a:pt x="157" y="621"/>
                    </a:lnTo>
                    <a:lnTo>
                      <a:pt x="195" y="563"/>
                    </a:lnTo>
                    <a:lnTo>
                      <a:pt x="170" y="538"/>
                    </a:lnTo>
                    <a:lnTo>
                      <a:pt x="123" y="584"/>
                    </a:lnTo>
                    <a:lnTo>
                      <a:pt x="152" y="540"/>
                    </a:lnTo>
                    <a:lnTo>
                      <a:pt x="71" y="594"/>
                    </a:lnTo>
                    <a:lnTo>
                      <a:pt x="99" y="549"/>
                    </a:lnTo>
                    <a:lnTo>
                      <a:pt x="50" y="564"/>
                    </a:lnTo>
                    <a:lnTo>
                      <a:pt x="99" y="505"/>
                    </a:lnTo>
                    <a:lnTo>
                      <a:pt x="68" y="488"/>
                    </a:lnTo>
                    <a:lnTo>
                      <a:pt x="110" y="480"/>
                    </a:lnTo>
                    <a:lnTo>
                      <a:pt x="122" y="409"/>
                    </a:lnTo>
                    <a:lnTo>
                      <a:pt x="138" y="490"/>
                    </a:lnTo>
                    <a:lnTo>
                      <a:pt x="168" y="420"/>
                    </a:lnTo>
                    <a:lnTo>
                      <a:pt x="177" y="476"/>
                    </a:lnTo>
                    <a:lnTo>
                      <a:pt x="222" y="398"/>
                    </a:lnTo>
                    <a:lnTo>
                      <a:pt x="214" y="474"/>
                    </a:lnTo>
                    <a:lnTo>
                      <a:pt x="232" y="529"/>
                    </a:lnTo>
                    <a:lnTo>
                      <a:pt x="263" y="503"/>
                    </a:lnTo>
                    <a:lnTo>
                      <a:pt x="296" y="464"/>
                    </a:lnTo>
                    <a:lnTo>
                      <a:pt x="258" y="421"/>
                    </a:lnTo>
                    <a:lnTo>
                      <a:pt x="266" y="333"/>
                    </a:lnTo>
                    <a:lnTo>
                      <a:pt x="269" y="396"/>
                    </a:lnTo>
                    <a:lnTo>
                      <a:pt x="296" y="363"/>
                    </a:lnTo>
                    <a:lnTo>
                      <a:pt x="299" y="282"/>
                    </a:lnTo>
                    <a:lnTo>
                      <a:pt x="318" y="337"/>
                    </a:lnTo>
                    <a:lnTo>
                      <a:pt x="343" y="272"/>
                    </a:lnTo>
                    <a:lnTo>
                      <a:pt x="306" y="218"/>
                    </a:lnTo>
                    <a:lnTo>
                      <a:pt x="359" y="253"/>
                    </a:lnTo>
                    <a:lnTo>
                      <a:pt x="353" y="172"/>
                    </a:lnTo>
                    <a:lnTo>
                      <a:pt x="320" y="124"/>
                    </a:lnTo>
                    <a:lnTo>
                      <a:pt x="359" y="152"/>
                    </a:lnTo>
                    <a:lnTo>
                      <a:pt x="328" y="91"/>
                    </a:lnTo>
                    <a:lnTo>
                      <a:pt x="376" y="120"/>
                    </a:lnTo>
                    <a:lnTo>
                      <a:pt x="383" y="57"/>
                    </a:lnTo>
                    <a:lnTo>
                      <a:pt x="403" y="0"/>
                    </a:lnTo>
                    <a:lnTo>
                      <a:pt x="402" y="57"/>
                    </a:lnTo>
                    <a:lnTo>
                      <a:pt x="450" y="41"/>
                    </a:lnTo>
                    <a:lnTo>
                      <a:pt x="429" y="111"/>
                    </a:lnTo>
                    <a:lnTo>
                      <a:pt x="396" y="163"/>
                    </a:lnTo>
                    <a:lnTo>
                      <a:pt x="450" y="141"/>
                    </a:lnTo>
                    <a:lnTo>
                      <a:pt x="402" y="201"/>
                    </a:lnTo>
                    <a:lnTo>
                      <a:pt x="364" y="246"/>
                    </a:lnTo>
                    <a:lnTo>
                      <a:pt x="422" y="242"/>
                    </a:lnTo>
                    <a:lnTo>
                      <a:pt x="368" y="296"/>
                    </a:lnTo>
                    <a:lnTo>
                      <a:pt x="395" y="320"/>
                    </a:lnTo>
                    <a:lnTo>
                      <a:pt x="428" y="268"/>
                    </a:lnTo>
                    <a:lnTo>
                      <a:pt x="452" y="161"/>
                    </a:lnTo>
                    <a:lnTo>
                      <a:pt x="448" y="254"/>
                    </a:lnTo>
                    <a:lnTo>
                      <a:pt x="465" y="178"/>
                    </a:lnTo>
                    <a:lnTo>
                      <a:pt x="476" y="253"/>
                    </a:lnTo>
                    <a:lnTo>
                      <a:pt x="529" y="187"/>
                    </a:lnTo>
                    <a:lnTo>
                      <a:pt x="498" y="270"/>
                    </a:lnTo>
                    <a:lnTo>
                      <a:pt x="547" y="299"/>
                    </a:lnTo>
                    <a:lnTo>
                      <a:pt x="473" y="334"/>
                    </a:lnTo>
                    <a:lnTo>
                      <a:pt x="396" y="396"/>
                    </a:lnTo>
                    <a:lnTo>
                      <a:pt x="465" y="411"/>
                    </a:lnTo>
                    <a:lnTo>
                      <a:pt x="499" y="446"/>
                    </a:lnTo>
                    <a:lnTo>
                      <a:pt x="433" y="450"/>
                    </a:lnTo>
                    <a:lnTo>
                      <a:pt x="476" y="484"/>
                    </a:lnTo>
                    <a:lnTo>
                      <a:pt x="422" y="475"/>
                    </a:lnTo>
                    <a:lnTo>
                      <a:pt x="458" y="529"/>
                    </a:lnTo>
                    <a:lnTo>
                      <a:pt x="406" y="526"/>
                    </a:lnTo>
                    <a:lnTo>
                      <a:pt x="450" y="605"/>
                    </a:lnTo>
                    <a:lnTo>
                      <a:pt x="391" y="533"/>
                    </a:lnTo>
                    <a:lnTo>
                      <a:pt x="322" y="574"/>
                    </a:lnTo>
                    <a:lnTo>
                      <a:pt x="362" y="591"/>
                    </a:lnTo>
                    <a:lnTo>
                      <a:pt x="399" y="602"/>
                    </a:lnTo>
                    <a:lnTo>
                      <a:pt x="345" y="624"/>
                    </a:lnTo>
                    <a:lnTo>
                      <a:pt x="269" y="671"/>
                    </a:lnTo>
                    <a:lnTo>
                      <a:pt x="321" y="674"/>
                    </a:lnTo>
                    <a:lnTo>
                      <a:pt x="389" y="658"/>
                    </a:lnTo>
                    <a:lnTo>
                      <a:pt x="351" y="704"/>
                    </a:lnTo>
                    <a:lnTo>
                      <a:pt x="406" y="670"/>
                    </a:lnTo>
                    <a:lnTo>
                      <a:pt x="339" y="730"/>
                    </a:lnTo>
                    <a:lnTo>
                      <a:pt x="390" y="734"/>
                    </a:lnTo>
                    <a:lnTo>
                      <a:pt x="342" y="749"/>
                    </a:lnTo>
                    <a:lnTo>
                      <a:pt x="391" y="778"/>
                    </a:lnTo>
                    <a:lnTo>
                      <a:pt x="326" y="781"/>
                    </a:lnTo>
                    <a:lnTo>
                      <a:pt x="353" y="823"/>
                    </a:lnTo>
                    <a:lnTo>
                      <a:pt x="295" y="795"/>
                    </a:lnTo>
                    <a:lnTo>
                      <a:pt x="300" y="932"/>
                    </a:lnTo>
                    <a:lnTo>
                      <a:pt x="274" y="866"/>
                    </a:lnTo>
                    <a:lnTo>
                      <a:pt x="265" y="953"/>
                    </a:lnTo>
                    <a:lnTo>
                      <a:pt x="227" y="868"/>
                    </a:lnTo>
                    <a:lnTo>
                      <a:pt x="265" y="765"/>
                    </a:lnTo>
                    <a:lnTo>
                      <a:pt x="216" y="824"/>
                    </a:lnTo>
                    <a:lnTo>
                      <a:pt x="177" y="939"/>
                    </a:lnTo>
                    <a:lnTo>
                      <a:pt x="198" y="825"/>
                    </a:lnTo>
                    <a:lnTo>
                      <a:pt x="214" y="762"/>
                    </a:lnTo>
                    <a:lnTo>
                      <a:pt x="176" y="808"/>
                    </a:lnTo>
                    <a:lnTo>
                      <a:pt x="115" y="905"/>
                    </a:lnTo>
                    <a:lnTo>
                      <a:pt x="167" y="764"/>
                    </a:lnTo>
                    <a:lnTo>
                      <a:pt x="57" y="965"/>
                    </a:lnTo>
                    <a:lnTo>
                      <a:pt x="0" y="968"/>
                    </a:lnTo>
                    <a:lnTo>
                      <a:pt x="2" y="965"/>
                    </a:lnTo>
                    <a:lnTo>
                      <a:pt x="9" y="955"/>
                    </a:lnTo>
                    <a:lnTo>
                      <a:pt x="18" y="942"/>
                    </a:lnTo>
                    <a:lnTo>
                      <a:pt x="28" y="925"/>
                    </a:lnTo>
                    <a:lnTo>
                      <a:pt x="40" y="908"/>
                    </a:lnTo>
                    <a:lnTo>
                      <a:pt x="52" y="891"/>
                    </a:lnTo>
                    <a:lnTo>
                      <a:pt x="61" y="876"/>
                    </a:lnTo>
                    <a:lnTo>
                      <a:pt x="66" y="863"/>
                    </a:lnTo>
                    <a:close/>
                  </a:path>
                </a:pathLst>
              </a:custGeom>
              <a:solidFill>
                <a:srgbClr val="0047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  <p:grpSp>
          <p:nvGrpSpPr>
            <p:cNvPr id="1262" name="Skupina 1261"/>
            <p:cNvGrpSpPr/>
            <p:nvPr/>
          </p:nvGrpSpPr>
          <p:grpSpPr>
            <a:xfrm>
              <a:off x="1907704" y="4581128"/>
              <a:ext cx="993155" cy="792088"/>
              <a:chOff x="5364088" y="5334000"/>
              <a:chExt cx="2073275" cy="1524000"/>
            </a:xfrm>
          </p:grpSpPr>
          <p:sp>
            <p:nvSpPr>
              <p:cNvPr id="1263" name="AutoShape 239"/>
              <p:cNvSpPr>
                <a:spLocks noChangeAspect="1" noChangeArrowheads="1" noTextEdit="1"/>
              </p:cNvSpPr>
              <p:nvPr/>
            </p:nvSpPr>
            <p:spPr bwMode="auto">
              <a:xfrm>
                <a:off x="5364088" y="5334000"/>
                <a:ext cx="2073275" cy="1524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70" name="Freeform 246"/>
              <p:cNvSpPr>
                <a:spLocks/>
              </p:cNvSpPr>
              <p:nvPr/>
            </p:nvSpPr>
            <p:spPr bwMode="auto">
              <a:xfrm>
                <a:off x="5632376" y="5843588"/>
                <a:ext cx="1306513" cy="50165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83"/>
                  </a:cxn>
                  <a:cxn ang="0">
                    <a:pos x="3" y="63"/>
                  </a:cxn>
                  <a:cxn ang="0">
                    <a:pos x="7" y="42"/>
                  </a:cxn>
                  <a:cxn ang="0">
                    <a:pos x="22" y="9"/>
                  </a:cxn>
                  <a:cxn ang="0">
                    <a:pos x="47" y="0"/>
                  </a:cxn>
                  <a:cxn ang="0">
                    <a:pos x="70" y="6"/>
                  </a:cxn>
                  <a:cxn ang="0">
                    <a:pos x="112" y="19"/>
                  </a:cxn>
                  <a:cxn ang="0">
                    <a:pos x="171" y="40"/>
                  </a:cxn>
                  <a:cxn ang="0">
                    <a:pos x="241" y="64"/>
                  </a:cxn>
                  <a:cxn ang="0">
                    <a:pos x="323" y="95"/>
                  </a:cxn>
                  <a:cxn ang="0">
                    <a:pos x="411" y="129"/>
                  </a:cxn>
                  <a:cxn ang="0">
                    <a:pos x="504" y="165"/>
                  </a:cxn>
                  <a:cxn ang="0">
                    <a:pos x="601" y="201"/>
                  </a:cxn>
                  <a:cxn ang="0">
                    <a:pos x="694" y="237"/>
                  </a:cxn>
                  <a:cxn ang="0">
                    <a:pos x="785" y="275"/>
                  </a:cxn>
                  <a:cxn ang="0">
                    <a:pos x="873" y="308"/>
                  </a:cxn>
                  <a:cxn ang="0">
                    <a:pos x="951" y="338"/>
                  </a:cxn>
                  <a:cxn ang="0">
                    <a:pos x="1017" y="363"/>
                  </a:cxn>
                  <a:cxn ang="0">
                    <a:pos x="1071" y="384"/>
                  </a:cxn>
                  <a:cxn ang="0">
                    <a:pos x="1107" y="395"/>
                  </a:cxn>
                  <a:cxn ang="0">
                    <a:pos x="1130" y="403"/>
                  </a:cxn>
                  <a:cxn ang="0">
                    <a:pos x="1156" y="408"/>
                  </a:cxn>
                  <a:cxn ang="0">
                    <a:pos x="1181" y="412"/>
                  </a:cxn>
                  <a:cxn ang="0">
                    <a:pos x="1213" y="418"/>
                  </a:cxn>
                  <a:cxn ang="0">
                    <a:pos x="1248" y="423"/>
                  </a:cxn>
                  <a:cxn ang="0">
                    <a:pos x="1284" y="429"/>
                  </a:cxn>
                  <a:cxn ang="0">
                    <a:pos x="1324" y="435"/>
                  </a:cxn>
                  <a:cxn ang="0">
                    <a:pos x="1366" y="440"/>
                  </a:cxn>
                  <a:cxn ang="0">
                    <a:pos x="1406" y="448"/>
                  </a:cxn>
                  <a:cxn ang="0">
                    <a:pos x="1445" y="456"/>
                  </a:cxn>
                  <a:cxn ang="0">
                    <a:pos x="1484" y="463"/>
                  </a:cxn>
                  <a:cxn ang="0">
                    <a:pos x="1522" y="473"/>
                  </a:cxn>
                  <a:cxn ang="0">
                    <a:pos x="1552" y="482"/>
                  </a:cxn>
                  <a:cxn ang="0">
                    <a:pos x="1581" y="492"/>
                  </a:cxn>
                  <a:cxn ang="0">
                    <a:pos x="1605" y="503"/>
                  </a:cxn>
                  <a:cxn ang="0">
                    <a:pos x="1630" y="520"/>
                  </a:cxn>
                  <a:cxn ang="0">
                    <a:pos x="1645" y="547"/>
                  </a:cxn>
                  <a:cxn ang="0">
                    <a:pos x="1630" y="579"/>
                  </a:cxn>
                  <a:cxn ang="0">
                    <a:pos x="1609" y="594"/>
                  </a:cxn>
                  <a:cxn ang="0">
                    <a:pos x="1582" y="608"/>
                  </a:cxn>
                  <a:cxn ang="0">
                    <a:pos x="1550" y="619"/>
                  </a:cxn>
                  <a:cxn ang="0">
                    <a:pos x="1516" y="627"/>
                  </a:cxn>
                  <a:cxn ang="0">
                    <a:pos x="1485" y="632"/>
                  </a:cxn>
                  <a:cxn ang="0">
                    <a:pos x="1459" y="632"/>
                  </a:cxn>
                  <a:cxn ang="0">
                    <a:pos x="1423" y="629"/>
                  </a:cxn>
                  <a:cxn ang="0">
                    <a:pos x="1377" y="625"/>
                  </a:cxn>
                  <a:cxn ang="0">
                    <a:pos x="1326" y="619"/>
                  </a:cxn>
                  <a:cxn ang="0">
                    <a:pos x="1269" y="611"/>
                  </a:cxn>
                  <a:cxn ang="0">
                    <a:pos x="1208" y="604"/>
                  </a:cxn>
                  <a:cxn ang="0">
                    <a:pos x="1145" y="594"/>
                  </a:cxn>
                  <a:cxn ang="0">
                    <a:pos x="1082" y="587"/>
                  </a:cxn>
                  <a:cxn ang="0">
                    <a:pos x="1021" y="577"/>
                  </a:cxn>
                  <a:cxn ang="0">
                    <a:pos x="962" y="568"/>
                  </a:cxn>
                  <a:cxn ang="0">
                    <a:pos x="909" y="558"/>
                  </a:cxn>
                  <a:cxn ang="0">
                    <a:pos x="863" y="551"/>
                  </a:cxn>
                  <a:cxn ang="0">
                    <a:pos x="825" y="545"/>
                  </a:cxn>
                  <a:cxn ang="0">
                    <a:pos x="795" y="539"/>
                  </a:cxn>
                  <a:cxn ang="0">
                    <a:pos x="778" y="537"/>
                  </a:cxn>
                  <a:cxn ang="0">
                    <a:pos x="0" y="116"/>
                  </a:cxn>
                </a:cxnLst>
                <a:rect l="0" t="0" r="r" b="b"/>
                <a:pathLst>
                  <a:path w="1645" h="632">
                    <a:moveTo>
                      <a:pt x="0" y="116"/>
                    </a:moveTo>
                    <a:lnTo>
                      <a:pt x="0" y="114"/>
                    </a:lnTo>
                    <a:lnTo>
                      <a:pt x="0" y="110"/>
                    </a:lnTo>
                    <a:lnTo>
                      <a:pt x="0" y="106"/>
                    </a:lnTo>
                    <a:lnTo>
                      <a:pt x="0" y="99"/>
                    </a:lnTo>
                    <a:lnTo>
                      <a:pt x="0" y="93"/>
                    </a:lnTo>
                    <a:lnTo>
                      <a:pt x="0" y="89"/>
                    </a:lnTo>
                    <a:lnTo>
                      <a:pt x="0" y="83"/>
                    </a:lnTo>
                    <a:lnTo>
                      <a:pt x="2" y="80"/>
                    </a:lnTo>
                    <a:lnTo>
                      <a:pt x="2" y="74"/>
                    </a:lnTo>
                    <a:lnTo>
                      <a:pt x="2" y="68"/>
                    </a:lnTo>
                    <a:lnTo>
                      <a:pt x="3" y="63"/>
                    </a:lnTo>
                    <a:lnTo>
                      <a:pt x="5" y="59"/>
                    </a:lnTo>
                    <a:lnTo>
                      <a:pt x="5" y="53"/>
                    </a:lnTo>
                    <a:lnTo>
                      <a:pt x="7" y="47"/>
                    </a:lnTo>
                    <a:lnTo>
                      <a:pt x="7" y="42"/>
                    </a:lnTo>
                    <a:lnTo>
                      <a:pt x="9" y="36"/>
                    </a:lnTo>
                    <a:lnTo>
                      <a:pt x="13" y="26"/>
                    </a:lnTo>
                    <a:lnTo>
                      <a:pt x="17" y="19"/>
                    </a:lnTo>
                    <a:lnTo>
                      <a:pt x="22" y="9"/>
                    </a:lnTo>
                    <a:lnTo>
                      <a:pt x="28" y="4"/>
                    </a:lnTo>
                    <a:lnTo>
                      <a:pt x="36" y="0"/>
                    </a:lnTo>
                    <a:lnTo>
                      <a:pt x="45" y="0"/>
                    </a:lnTo>
                    <a:lnTo>
                      <a:pt x="47" y="0"/>
                    </a:lnTo>
                    <a:lnTo>
                      <a:pt x="51" y="0"/>
                    </a:lnTo>
                    <a:lnTo>
                      <a:pt x="55" y="0"/>
                    </a:lnTo>
                    <a:lnTo>
                      <a:pt x="62" y="4"/>
                    </a:lnTo>
                    <a:lnTo>
                      <a:pt x="70" y="6"/>
                    </a:lnTo>
                    <a:lnTo>
                      <a:pt x="80" y="7"/>
                    </a:lnTo>
                    <a:lnTo>
                      <a:pt x="89" y="11"/>
                    </a:lnTo>
                    <a:lnTo>
                      <a:pt x="100" y="17"/>
                    </a:lnTo>
                    <a:lnTo>
                      <a:pt x="112" y="19"/>
                    </a:lnTo>
                    <a:lnTo>
                      <a:pt x="125" y="23"/>
                    </a:lnTo>
                    <a:lnTo>
                      <a:pt x="139" y="28"/>
                    </a:lnTo>
                    <a:lnTo>
                      <a:pt x="156" y="34"/>
                    </a:lnTo>
                    <a:lnTo>
                      <a:pt x="171" y="40"/>
                    </a:lnTo>
                    <a:lnTo>
                      <a:pt x="188" y="45"/>
                    </a:lnTo>
                    <a:lnTo>
                      <a:pt x="203" y="53"/>
                    </a:lnTo>
                    <a:lnTo>
                      <a:pt x="222" y="61"/>
                    </a:lnTo>
                    <a:lnTo>
                      <a:pt x="241" y="64"/>
                    </a:lnTo>
                    <a:lnTo>
                      <a:pt x="260" y="72"/>
                    </a:lnTo>
                    <a:lnTo>
                      <a:pt x="281" y="80"/>
                    </a:lnTo>
                    <a:lnTo>
                      <a:pt x="302" y="87"/>
                    </a:lnTo>
                    <a:lnTo>
                      <a:pt x="323" y="95"/>
                    </a:lnTo>
                    <a:lnTo>
                      <a:pt x="344" y="104"/>
                    </a:lnTo>
                    <a:lnTo>
                      <a:pt x="367" y="112"/>
                    </a:lnTo>
                    <a:lnTo>
                      <a:pt x="388" y="121"/>
                    </a:lnTo>
                    <a:lnTo>
                      <a:pt x="411" y="129"/>
                    </a:lnTo>
                    <a:lnTo>
                      <a:pt x="433" y="139"/>
                    </a:lnTo>
                    <a:lnTo>
                      <a:pt x="456" y="148"/>
                    </a:lnTo>
                    <a:lnTo>
                      <a:pt x="481" y="156"/>
                    </a:lnTo>
                    <a:lnTo>
                      <a:pt x="504" y="165"/>
                    </a:lnTo>
                    <a:lnTo>
                      <a:pt x="528" y="175"/>
                    </a:lnTo>
                    <a:lnTo>
                      <a:pt x="551" y="184"/>
                    </a:lnTo>
                    <a:lnTo>
                      <a:pt x="576" y="194"/>
                    </a:lnTo>
                    <a:lnTo>
                      <a:pt x="601" y="201"/>
                    </a:lnTo>
                    <a:lnTo>
                      <a:pt x="624" y="213"/>
                    </a:lnTo>
                    <a:lnTo>
                      <a:pt x="646" y="220"/>
                    </a:lnTo>
                    <a:lnTo>
                      <a:pt x="671" y="230"/>
                    </a:lnTo>
                    <a:lnTo>
                      <a:pt x="694" y="237"/>
                    </a:lnTo>
                    <a:lnTo>
                      <a:pt x="717" y="249"/>
                    </a:lnTo>
                    <a:lnTo>
                      <a:pt x="740" y="256"/>
                    </a:lnTo>
                    <a:lnTo>
                      <a:pt x="764" y="266"/>
                    </a:lnTo>
                    <a:lnTo>
                      <a:pt x="785" y="275"/>
                    </a:lnTo>
                    <a:lnTo>
                      <a:pt x="808" y="283"/>
                    </a:lnTo>
                    <a:lnTo>
                      <a:pt x="829" y="290"/>
                    </a:lnTo>
                    <a:lnTo>
                      <a:pt x="852" y="300"/>
                    </a:lnTo>
                    <a:lnTo>
                      <a:pt x="873" y="308"/>
                    </a:lnTo>
                    <a:lnTo>
                      <a:pt x="892" y="315"/>
                    </a:lnTo>
                    <a:lnTo>
                      <a:pt x="913" y="323"/>
                    </a:lnTo>
                    <a:lnTo>
                      <a:pt x="934" y="330"/>
                    </a:lnTo>
                    <a:lnTo>
                      <a:pt x="951" y="338"/>
                    </a:lnTo>
                    <a:lnTo>
                      <a:pt x="968" y="344"/>
                    </a:lnTo>
                    <a:lnTo>
                      <a:pt x="985" y="349"/>
                    </a:lnTo>
                    <a:lnTo>
                      <a:pt x="1002" y="357"/>
                    </a:lnTo>
                    <a:lnTo>
                      <a:pt x="1017" y="363"/>
                    </a:lnTo>
                    <a:lnTo>
                      <a:pt x="1033" y="368"/>
                    </a:lnTo>
                    <a:lnTo>
                      <a:pt x="1046" y="374"/>
                    </a:lnTo>
                    <a:lnTo>
                      <a:pt x="1059" y="380"/>
                    </a:lnTo>
                    <a:lnTo>
                      <a:pt x="1071" y="384"/>
                    </a:lnTo>
                    <a:lnTo>
                      <a:pt x="1080" y="387"/>
                    </a:lnTo>
                    <a:lnTo>
                      <a:pt x="1092" y="391"/>
                    </a:lnTo>
                    <a:lnTo>
                      <a:pt x="1101" y="393"/>
                    </a:lnTo>
                    <a:lnTo>
                      <a:pt x="1107" y="395"/>
                    </a:lnTo>
                    <a:lnTo>
                      <a:pt x="1114" y="399"/>
                    </a:lnTo>
                    <a:lnTo>
                      <a:pt x="1120" y="401"/>
                    </a:lnTo>
                    <a:lnTo>
                      <a:pt x="1124" y="403"/>
                    </a:lnTo>
                    <a:lnTo>
                      <a:pt x="1130" y="403"/>
                    </a:lnTo>
                    <a:lnTo>
                      <a:pt x="1139" y="404"/>
                    </a:lnTo>
                    <a:lnTo>
                      <a:pt x="1145" y="406"/>
                    </a:lnTo>
                    <a:lnTo>
                      <a:pt x="1149" y="406"/>
                    </a:lnTo>
                    <a:lnTo>
                      <a:pt x="1156" y="408"/>
                    </a:lnTo>
                    <a:lnTo>
                      <a:pt x="1162" y="410"/>
                    </a:lnTo>
                    <a:lnTo>
                      <a:pt x="1168" y="410"/>
                    </a:lnTo>
                    <a:lnTo>
                      <a:pt x="1175" y="410"/>
                    </a:lnTo>
                    <a:lnTo>
                      <a:pt x="1181" y="412"/>
                    </a:lnTo>
                    <a:lnTo>
                      <a:pt x="1189" y="414"/>
                    </a:lnTo>
                    <a:lnTo>
                      <a:pt x="1196" y="414"/>
                    </a:lnTo>
                    <a:lnTo>
                      <a:pt x="1206" y="416"/>
                    </a:lnTo>
                    <a:lnTo>
                      <a:pt x="1213" y="418"/>
                    </a:lnTo>
                    <a:lnTo>
                      <a:pt x="1223" y="420"/>
                    </a:lnTo>
                    <a:lnTo>
                      <a:pt x="1230" y="420"/>
                    </a:lnTo>
                    <a:lnTo>
                      <a:pt x="1238" y="422"/>
                    </a:lnTo>
                    <a:lnTo>
                      <a:pt x="1248" y="423"/>
                    </a:lnTo>
                    <a:lnTo>
                      <a:pt x="1257" y="425"/>
                    </a:lnTo>
                    <a:lnTo>
                      <a:pt x="1265" y="425"/>
                    </a:lnTo>
                    <a:lnTo>
                      <a:pt x="1274" y="427"/>
                    </a:lnTo>
                    <a:lnTo>
                      <a:pt x="1284" y="429"/>
                    </a:lnTo>
                    <a:lnTo>
                      <a:pt x="1295" y="431"/>
                    </a:lnTo>
                    <a:lnTo>
                      <a:pt x="1305" y="431"/>
                    </a:lnTo>
                    <a:lnTo>
                      <a:pt x="1314" y="433"/>
                    </a:lnTo>
                    <a:lnTo>
                      <a:pt x="1324" y="435"/>
                    </a:lnTo>
                    <a:lnTo>
                      <a:pt x="1335" y="437"/>
                    </a:lnTo>
                    <a:lnTo>
                      <a:pt x="1345" y="437"/>
                    </a:lnTo>
                    <a:lnTo>
                      <a:pt x="1356" y="440"/>
                    </a:lnTo>
                    <a:lnTo>
                      <a:pt x="1366" y="440"/>
                    </a:lnTo>
                    <a:lnTo>
                      <a:pt x="1375" y="444"/>
                    </a:lnTo>
                    <a:lnTo>
                      <a:pt x="1385" y="444"/>
                    </a:lnTo>
                    <a:lnTo>
                      <a:pt x="1396" y="446"/>
                    </a:lnTo>
                    <a:lnTo>
                      <a:pt x="1406" y="448"/>
                    </a:lnTo>
                    <a:lnTo>
                      <a:pt x="1417" y="450"/>
                    </a:lnTo>
                    <a:lnTo>
                      <a:pt x="1425" y="452"/>
                    </a:lnTo>
                    <a:lnTo>
                      <a:pt x="1436" y="454"/>
                    </a:lnTo>
                    <a:lnTo>
                      <a:pt x="1445" y="456"/>
                    </a:lnTo>
                    <a:lnTo>
                      <a:pt x="1457" y="458"/>
                    </a:lnTo>
                    <a:lnTo>
                      <a:pt x="1464" y="459"/>
                    </a:lnTo>
                    <a:lnTo>
                      <a:pt x="1474" y="461"/>
                    </a:lnTo>
                    <a:lnTo>
                      <a:pt x="1484" y="463"/>
                    </a:lnTo>
                    <a:lnTo>
                      <a:pt x="1493" y="467"/>
                    </a:lnTo>
                    <a:lnTo>
                      <a:pt x="1503" y="469"/>
                    </a:lnTo>
                    <a:lnTo>
                      <a:pt x="1512" y="471"/>
                    </a:lnTo>
                    <a:lnTo>
                      <a:pt x="1522" y="473"/>
                    </a:lnTo>
                    <a:lnTo>
                      <a:pt x="1529" y="475"/>
                    </a:lnTo>
                    <a:lnTo>
                      <a:pt x="1537" y="477"/>
                    </a:lnTo>
                    <a:lnTo>
                      <a:pt x="1544" y="480"/>
                    </a:lnTo>
                    <a:lnTo>
                      <a:pt x="1552" y="482"/>
                    </a:lnTo>
                    <a:lnTo>
                      <a:pt x="1562" y="484"/>
                    </a:lnTo>
                    <a:lnTo>
                      <a:pt x="1567" y="486"/>
                    </a:lnTo>
                    <a:lnTo>
                      <a:pt x="1575" y="490"/>
                    </a:lnTo>
                    <a:lnTo>
                      <a:pt x="1581" y="492"/>
                    </a:lnTo>
                    <a:lnTo>
                      <a:pt x="1588" y="494"/>
                    </a:lnTo>
                    <a:lnTo>
                      <a:pt x="1594" y="497"/>
                    </a:lnTo>
                    <a:lnTo>
                      <a:pt x="1600" y="499"/>
                    </a:lnTo>
                    <a:lnTo>
                      <a:pt x="1605" y="503"/>
                    </a:lnTo>
                    <a:lnTo>
                      <a:pt x="1609" y="505"/>
                    </a:lnTo>
                    <a:lnTo>
                      <a:pt x="1619" y="511"/>
                    </a:lnTo>
                    <a:lnTo>
                      <a:pt x="1626" y="516"/>
                    </a:lnTo>
                    <a:lnTo>
                      <a:pt x="1630" y="520"/>
                    </a:lnTo>
                    <a:lnTo>
                      <a:pt x="1636" y="526"/>
                    </a:lnTo>
                    <a:lnTo>
                      <a:pt x="1639" y="532"/>
                    </a:lnTo>
                    <a:lnTo>
                      <a:pt x="1643" y="537"/>
                    </a:lnTo>
                    <a:lnTo>
                      <a:pt x="1645" y="547"/>
                    </a:lnTo>
                    <a:lnTo>
                      <a:pt x="1645" y="556"/>
                    </a:lnTo>
                    <a:lnTo>
                      <a:pt x="1641" y="566"/>
                    </a:lnTo>
                    <a:lnTo>
                      <a:pt x="1636" y="575"/>
                    </a:lnTo>
                    <a:lnTo>
                      <a:pt x="1630" y="579"/>
                    </a:lnTo>
                    <a:lnTo>
                      <a:pt x="1628" y="583"/>
                    </a:lnTo>
                    <a:lnTo>
                      <a:pt x="1622" y="587"/>
                    </a:lnTo>
                    <a:lnTo>
                      <a:pt x="1617" y="592"/>
                    </a:lnTo>
                    <a:lnTo>
                      <a:pt x="1609" y="594"/>
                    </a:lnTo>
                    <a:lnTo>
                      <a:pt x="1603" y="598"/>
                    </a:lnTo>
                    <a:lnTo>
                      <a:pt x="1596" y="602"/>
                    </a:lnTo>
                    <a:lnTo>
                      <a:pt x="1590" y="606"/>
                    </a:lnTo>
                    <a:lnTo>
                      <a:pt x="1582" y="608"/>
                    </a:lnTo>
                    <a:lnTo>
                      <a:pt x="1575" y="611"/>
                    </a:lnTo>
                    <a:lnTo>
                      <a:pt x="1565" y="613"/>
                    </a:lnTo>
                    <a:lnTo>
                      <a:pt x="1560" y="617"/>
                    </a:lnTo>
                    <a:lnTo>
                      <a:pt x="1550" y="619"/>
                    </a:lnTo>
                    <a:lnTo>
                      <a:pt x="1541" y="621"/>
                    </a:lnTo>
                    <a:lnTo>
                      <a:pt x="1533" y="623"/>
                    </a:lnTo>
                    <a:lnTo>
                      <a:pt x="1523" y="625"/>
                    </a:lnTo>
                    <a:lnTo>
                      <a:pt x="1516" y="627"/>
                    </a:lnTo>
                    <a:lnTo>
                      <a:pt x="1506" y="629"/>
                    </a:lnTo>
                    <a:lnTo>
                      <a:pt x="1499" y="630"/>
                    </a:lnTo>
                    <a:lnTo>
                      <a:pt x="1491" y="632"/>
                    </a:lnTo>
                    <a:lnTo>
                      <a:pt x="1485" y="632"/>
                    </a:lnTo>
                    <a:lnTo>
                      <a:pt x="1480" y="632"/>
                    </a:lnTo>
                    <a:lnTo>
                      <a:pt x="1474" y="632"/>
                    </a:lnTo>
                    <a:lnTo>
                      <a:pt x="1466" y="632"/>
                    </a:lnTo>
                    <a:lnTo>
                      <a:pt x="1459" y="632"/>
                    </a:lnTo>
                    <a:lnTo>
                      <a:pt x="1451" y="632"/>
                    </a:lnTo>
                    <a:lnTo>
                      <a:pt x="1442" y="630"/>
                    </a:lnTo>
                    <a:lnTo>
                      <a:pt x="1434" y="630"/>
                    </a:lnTo>
                    <a:lnTo>
                      <a:pt x="1423" y="629"/>
                    </a:lnTo>
                    <a:lnTo>
                      <a:pt x="1411" y="629"/>
                    </a:lnTo>
                    <a:lnTo>
                      <a:pt x="1400" y="627"/>
                    </a:lnTo>
                    <a:lnTo>
                      <a:pt x="1390" y="627"/>
                    </a:lnTo>
                    <a:lnTo>
                      <a:pt x="1377" y="625"/>
                    </a:lnTo>
                    <a:lnTo>
                      <a:pt x="1366" y="625"/>
                    </a:lnTo>
                    <a:lnTo>
                      <a:pt x="1352" y="623"/>
                    </a:lnTo>
                    <a:lnTo>
                      <a:pt x="1339" y="623"/>
                    </a:lnTo>
                    <a:lnTo>
                      <a:pt x="1326" y="619"/>
                    </a:lnTo>
                    <a:lnTo>
                      <a:pt x="1312" y="617"/>
                    </a:lnTo>
                    <a:lnTo>
                      <a:pt x="1297" y="615"/>
                    </a:lnTo>
                    <a:lnTo>
                      <a:pt x="1284" y="613"/>
                    </a:lnTo>
                    <a:lnTo>
                      <a:pt x="1269" y="611"/>
                    </a:lnTo>
                    <a:lnTo>
                      <a:pt x="1253" y="610"/>
                    </a:lnTo>
                    <a:lnTo>
                      <a:pt x="1238" y="608"/>
                    </a:lnTo>
                    <a:lnTo>
                      <a:pt x="1223" y="606"/>
                    </a:lnTo>
                    <a:lnTo>
                      <a:pt x="1208" y="604"/>
                    </a:lnTo>
                    <a:lnTo>
                      <a:pt x="1192" y="602"/>
                    </a:lnTo>
                    <a:lnTo>
                      <a:pt x="1177" y="600"/>
                    </a:lnTo>
                    <a:lnTo>
                      <a:pt x="1162" y="598"/>
                    </a:lnTo>
                    <a:lnTo>
                      <a:pt x="1145" y="594"/>
                    </a:lnTo>
                    <a:lnTo>
                      <a:pt x="1130" y="592"/>
                    </a:lnTo>
                    <a:lnTo>
                      <a:pt x="1114" y="591"/>
                    </a:lnTo>
                    <a:lnTo>
                      <a:pt x="1099" y="589"/>
                    </a:lnTo>
                    <a:lnTo>
                      <a:pt x="1082" y="587"/>
                    </a:lnTo>
                    <a:lnTo>
                      <a:pt x="1067" y="583"/>
                    </a:lnTo>
                    <a:lnTo>
                      <a:pt x="1052" y="581"/>
                    </a:lnTo>
                    <a:lnTo>
                      <a:pt x="1036" y="579"/>
                    </a:lnTo>
                    <a:lnTo>
                      <a:pt x="1021" y="577"/>
                    </a:lnTo>
                    <a:lnTo>
                      <a:pt x="1006" y="573"/>
                    </a:lnTo>
                    <a:lnTo>
                      <a:pt x="991" y="572"/>
                    </a:lnTo>
                    <a:lnTo>
                      <a:pt x="977" y="570"/>
                    </a:lnTo>
                    <a:lnTo>
                      <a:pt x="962" y="568"/>
                    </a:lnTo>
                    <a:lnTo>
                      <a:pt x="949" y="564"/>
                    </a:lnTo>
                    <a:lnTo>
                      <a:pt x="936" y="562"/>
                    </a:lnTo>
                    <a:lnTo>
                      <a:pt x="922" y="560"/>
                    </a:lnTo>
                    <a:lnTo>
                      <a:pt x="909" y="558"/>
                    </a:lnTo>
                    <a:lnTo>
                      <a:pt x="898" y="556"/>
                    </a:lnTo>
                    <a:lnTo>
                      <a:pt x="886" y="554"/>
                    </a:lnTo>
                    <a:lnTo>
                      <a:pt x="875" y="554"/>
                    </a:lnTo>
                    <a:lnTo>
                      <a:pt x="863" y="551"/>
                    </a:lnTo>
                    <a:lnTo>
                      <a:pt x="852" y="549"/>
                    </a:lnTo>
                    <a:lnTo>
                      <a:pt x="842" y="547"/>
                    </a:lnTo>
                    <a:lnTo>
                      <a:pt x="833" y="547"/>
                    </a:lnTo>
                    <a:lnTo>
                      <a:pt x="825" y="545"/>
                    </a:lnTo>
                    <a:lnTo>
                      <a:pt x="816" y="543"/>
                    </a:lnTo>
                    <a:lnTo>
                      <a:pt x="808" y="541"/>
                    </a:lnTo>
                    <a:lnTo>
                      <a:pt x="802" y="541"/>
                    </a:lnTo>
                    <a:lnTo>
                      <a:pt x="795" y="539"/>
                    </a:lnTo>
                    <a:lnTo>
                      <a:pt x="791" y="537"/>
                    </a:lnTo>
                    <a:lnTo>
                      <a:pt x="785" y="537"/>
                    </a:lnTo>
                    <a:lnTo>
                      <a:pt x="783" y="537"/>
                    </a:lnTo>
                    <a:lnTo>
                      <a:pt x="778" y="537"/>
                    </a:lnTo>
                    <a:lnTo>
                      <a:pt x="776" y="537"/>
                    </a:lnTo>
                    <a:lnTo>
                      <a:pt x="315" y="363"/>
                    </a:lnTo>
                    <a:lnTo>
                      <a:pt x="70" y="201"/>
                    </a:lnTo>
                    <a:lnTo>
                      <a:pt x="0" y="116"/>
                    </a:lnTo>
                    <a:lnTo>
                      <a:pt x="0" y="116"/>
                    </a:lnTo>
                    <a:close/>
                  </a:path>
                </a:pathLst>
              </a:custGeom>
              <a:solidFill>
                <a:srgbClr val="7DB8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71" name="Freeform 247"/>
              <p:cNvSpPr>
                <a:spLocks/>
              </p:cNvSpPr>
              <p:nvPr/>
            </p:nvSpPr>
            <p:spPr bwMode="auto">
              <a:xfrm>
                <a:off x="5621263" y="5886450"/>
                <a:ext cx="409575" cy="344488"/>
              </a:xfrm>
              <a:custGeom>
                <a:avLst/>
                <a:gdLst/>
                <a:ahLst/>
                <a:cxnLst>
                  <a:cxn ang="0">
                    <a:pos x="19" y="97"/>
                  </a:cxn>
                  <a:cxn ang="0">
                    <a:pos x="33" y="118"/>
                  </a:cxn>
                  <a:cxn ang="0">
                    <a:pos x="42" y="133"/>
                  </a:cxn>
                  <a:cxn ang="0">
                    <a:pos x="54" y="148"/>
                  </a:cxn>
                  <a:cxn ang="0">
                    <a:pos x="67" y="165"/>
                  </a:cxn>
                  <a:cxn ang="0">
                    <a:pos x="82" y="184"/>
                  </a:cxn>
                  <a:cxn ang="0">
                    <a:pos x="99" y="199"/>
                  </a:cxn>
                  <a:cxn ang="0">
                    <a:pos x="116" y="217"/>
                  </a:cxn>
                  <a:cxn ang="0">
                    <a:pos x="135" y="232"/>
                  </a:cxn>
                  <a:cxn ang="0">
                    <a:pos x="155" y="247"/>
                  </a:cxn>
                  <a:cxn ang="0">
                    <a:pos x="172" y="256"/>
                  </a:cxn>
                  <a:cxn ang="0">
                    <a:pos x="189" y="266"/>
                  </a:cxn>
                  <a:cxn ang="0">
                    <a:pos x="204" y="274"/>
                  </a:cxn>
                  <a:cxn ang="0">
                    <a:pos x="219" y="283"/>
                  </a:cxn>
                  <a:cxn ang="0">
                    <a:pos x="246" y="296"/>
                  </a:cxn>
                  <a:cxn ang="0">
                    <a:pos x="271" y="313"/>
                  </a:cxn>
                  <a:cxn ang="0">
                    <a:pos x="290" y="331"/>
                  </a:cxn>
                  <a:cxn ang="0">
                    <a:pos x="305" y="342"/>
                  </a:cxn>
                  <a:cxn ang="0">
                    <a:pos x="322" y="355"/>
                  </a:cxn>
                  <a:cxn ang="0">
                    <a:pos x="343" y="369"/>
                  </a:cxn>
                  <a:cxn ang="0">
                    <a:pos x="364" y="382"/>
                  </a:cxn>
                  <a:cxn ang="0">
                    <a:pos x="385" y="395"/>
                  </a:cxn>
                  <a:cxn ang="0">
                    <a:pos x="404" y="406"/>
                  </a:cxn>
                  <a:cxn ang="0">
                    <a:pos x="421" y="416"/>
                  </a:cxn>
                  <a:cxn ang="0">
                    <a:pos x="440" y="427"/>
                  </a:cxn>
                  <a:cxn ang="0">
                    <a:pos x="453" y="435"/>
                  </a:cxn>
                  <a:cxn ang="0">
                    <a:pos x="514" y="353"/>
                  </a:cxn>
                  <a:cxn ang="0">
                    <a:pos x="495" y="342"/>
                  </a:cxn>
                  <a:cxn ang="0">
                    <a:pos x="468" y="327"/>
                  </a:cxn>
                  <a:cxn ang="0">
                    <a:pos x="451" y="317"/>
                  </a:cxn>
                  <a:cxn ang="0">
                    <a:pos x="436" y="308"/>
                  </a:cxn>
                  <a:cxn ang="0">
                    <a:pos x="415" y="294"/>
                  </a:cxn>
                  <a:cxn ang="0">
                    <a:pos x="394" y="279"/>
                  </a:cxn>
                  <a:cxn ang="0">
                    <a:pos x="373" y="264"/>
                  </a:cxn>
                  <a:cxn ang="0">
                    <a:pos x="358" y="256"/>
                  </a:cxn>
                  <a:cxn ang="0">
                    <a:pos x="337" y="247"/>
                  </a:cxn>
                  <a:cxn ang="0">
                    <a:pos x="316" y="237"/>
                  </a:cxn>
                  <a:cxn ang="0">
                    <a:pos x="293" y="228"/>
                  </a:cxn>
                  <a:cxn ang="0">
                    <a:pos x="271" y="217"/>
                  </a:cxn>
                  <a:cxn ang="0">
                    <a:pos x="248" y="207"/>
                  </a:cxn>
                  <a:cxn ang="0">
                    <a:pos x="227" y="196"/>
                  </a:cxn>
                  <a:cxn ang="0">
                    <a:pos x="208" y="186"/>
                  </a:cxn>
                  <a:cxn ang="0">
                    <a:pos x="193" y="179"/>
                  </a:cxn>
                  <a:cxn ang="0">
                    <a:pos x="175" y="165"/>
                  </a:cxn>
                  <a:cxn ang="0">
                    <a:pos x="156" y="150"/>
                  </a:cxn>
                  <a:cxn ang="0">
                    <a:pos x="137" y="131"/>
                  </a:cxn>
                  <a:cxn ang="0">
                    <a:pos x="118" y="112"/>
                  </a:cxn>
                  <a:cxn ang="0">
                    <a:pos x="97" y="91"/>
                  </a:cxn>
                  <a:cxn ang="0">
                    <a:pos x="78" y="70"/>
                  </a:cxn>
                  <a:cxn ang="0">
                    <a:pos x="61" y="51"/>
                  </a:cxn>
                  <a:cxn ang="0">
                    <a:pos x="46" y="34"/>
                  </a:cxn>
                  <a:cxn ang="0">
                    <a:pos x="33" y="17"/>
                  </a:cxn>
                  <a:cxn ang="0">
                    <a:pos x="23" y="6"/>
                  </a:cxn>
                  <a:cxn ang="0">
                    <a:pos x="10" y="2"/>
                  </a:cxn>
                  <a:cxn ang="0">
                    <a:pos x="4" y="13"/>
                  </a:cxn>
                  <a:cxn ang="0">
                    <a:pos x="0" y="34"/>
                  </a:cxn>
                  <a:cxn ang="0">
                    <a:pos x="2" y="53"/>
                  </a:cxn>
                  <a:cxn ang="0">
                    <a:pos x="8" y="68"/>
                  </a:cxn>
                  <a:cxn ang="0">
                    <a:pos x="16" y="89"/>
                  </a:cxn>
                </a:cxnLst>
                <a:rect l="0" t="0" r="r" b="b"/>
                <a:pathLst>
                  <a:path w="518" h="435">
                    <a:moveTo>
                      <a:pt x="16" y="89"/>
                    </a:moveTo>
                    <a:lnTo>
                      <a:pt x="18" y="91"/>
                    </a:lnTo>
                    <a:lnTo>
                      <a:pt x="19" y="97"/>
                    </a:lnTo>
                    <a:lnTo>
                      <a:pt x="23" y="103"/>
                    </a:lnTo>
                    <a:lnTo>
                      <a:pt x="27" y="108"/>
                    </a:lnTo>
                    <a:lnTo>
                      <a:pt x="33" y="118"/>
                    </a:lnTo>
                    <a:lnTo>
                      <a:pt x="37" y="122"/>
                    </a:lnTo>
                    <a:lnTo>
                      <a:pt x="38" y="127"/>
                    </a:lnTo>
                    <a:lnTo>
                      <a:pt x="42" y="133"/>
                    </a:lnTo>
                    <a:lnTo>
                      <a:pt x="48" y="139"/>
                    </a:lnTo>
                    <a:lnTo>
                      <a:pt x="50" y="143"/>
                    </a:lnTo>
                    <a:lnTo>
                      <a:pt x="54" y="148"/>
                    </a:lnTo>
                    <a:lnTo>
                      <a:pt x="57" y="154"/>
                    </a:lnTo>
                    <a:lnTo>
                      <a:pt x="63" y="160"/>
                    </a:lnTo>
                    <a:lnTo>
                      <a:pt x="67" y="165"/>
                    </a:lnTo>
                    <a:lnTo>
                      <a:pt x="71" y="171"/>
                    </a:lnTo>
                    <a:lnTo>
                      <a:pt x="77" y="177"/>
                    </a:lnTo>
                    <a:lnTo>
                      <a:pt x="82" y="184"/>
                    </a:lnTo>
                    <a:lnTo>
                      <a:pt x="88" y="188"/>
                    </a:lnTo>
                    <a:lnTo>
                      <a:pt x="94" y="194"/>
                    </a:lnTo>
                    <a:lnTo>
                      <a:pt x="99" y="199"/>
                    </a:lnTo>
                    <a:lnTo>
                      <a:pt x="105" y="207"/>
                    </a:lnTo>
                    <a:lnTo>
                      <a:pt x="111" y="211"/>
                    </a:lnTo>
                    <a:lnTo>
                      <a:pt x="116" y="217"/>
                    </a:lnTo>
                    <a:lnTo>
                      <a:pt x="124" y="222"/>
                    </a:lnTo>
                    <a:lnTo>
                      <a:pt x="132" y="228"/>
                    </a:lnTo>
                    <a:lnTo>
                      <a:pt x="135" y="232"/>
                    </a:lnTo>
                    <a:lnTo>
                      <a:pt x="143" y="237"/>
                    </a:lnTo>
                    <a:lnTo>
                      <a:pt x="149" y="241"/>
                    </a:lnTo>
                    <a:lnTo>
                      <a:pt x="155" y="247"/>
                    </a:lnTo>
                    <a:lnTo>
                      <a:pt x="160" y="249"/>
                    </a:lnTo>
                    <a:lnTo>
                      <a:pt x="166" y="253"/>
                    </a:lnTo>
                    <a:lnTo>
                      <a:pt x="172" y="256"/>
                    </a:lnTo>
                    <a:lnTo>
                      <a:pt x="177" y="260"/>
                    </a:lnTo>
                    <a:lnTo>
                      <a:pt x="183" y="264"/>
                    </a:lnTo>
                    <a:lnTo>
                      <a:pt x="189" y="266"/>
                    </a:lnTo>
                    <a:lnTo>
                      <a:pt x="194" y="270"/>
                    </a:lnTo>
                    <a:lnTo>
                      <a:pt x="200" y="272"/>
                    </a:lnTo>
                    <a:lnTo>
                      <a:pt x="204" y="274"/>
                    </a:lnTo>
                    <a:lnTo>
                      <a:pt x="210" y="277"/>
                    </a:lnTo>
                    <a:lnTo>
                      <a:pt x="215" y="279"/>
                    </a:lnTo>
                    <a:lnTo>
                      <a:pt x="219" y="283"/>
                    </a:lnTo>
                    <a:lnTo>
                      <a:pt x="229" y="287"/>
                    </a:lnTo>
                    <a:lnTo>
                      <a:pt x="238" y="291"/>
                    </a:lnTo>
                    <a:lnTo>
                      <a:pt x="246" y="296"/>
                    </a:lnTo>
                    <a:lnTo>
                      <a:pt x="255" y="302"/>
                    </a:lnTo>
                    <a:lnTo>
                      <a:pt x="263" y="308"/>
                    </a:lnTo>
                    <a:lnTo>
                      <a:pt x="271" y="313"/>
                    </a:lnTo>
                    <a:lnTo>
                      <a:pt x="280" y="319"/>
                    </a:lnTo>
                    <a:lnTo>
                      <a:pt x="288" y="327"/>
                    </a:lnTo>
                    <a:lnTo>
                      <a:pt x="290" y="331"/>
                    </a:lnTo>
                    <a:lnTo>
                      <a:pt x="295" y="334"/>
                    </a:lnTo>
                    <a:lnTo>
                      <a:pt x="301" y="338"/>
                    </a:lnTo>
                    <a:lnTo>
                      <a:pt x="305" y="342"/>
                    </a:lnTo>
                    <a:lnTo>
                      <a:pt x="311" y="346"/>
                    </a:lnTo>
                    <a:lnTo>
                      <a:pt x="316" y="351"/>
                    </a:lnTo>
                    <a:lnTo>
                      <a:pt x="322" y="355"/>
                    </a:lnTo>
                    <a:lnTo>
                      <a:pt x="330" y="361"/>
                    </a:lnTo>
                    <a:lnTo>
                      <a:pt x="335" y="365"/>
                    </a:lnTo>
                    <a:lnTo>
                      <a:pt x="343" y="369"/>
                    </a:lnTo>
                    <a:lnTo>
                      <a:pt x="349" y="374"/>
                    </a:lnTo>
                    <a:lnTo>
                      <a:pt x="356" y="378"/>
                    </a:lnTo>
                    <a:lnTo>
                      <a:pt x="364" y="382"/>
                    </a:lnTo>
                    <a:lnTo>
                      <a:pt x="369" y="386"/>
                    </a:lnTo>
                    <a:lnTo>
                      <a:pt x="377" y="391"/>
                    </a:lnTo>
                    <a:lnTo>
                      <a:pt x="385" y="395"/>
                    </a:lnTo>
                    <a:lnTo>
                      <a:pt x="390" y="399"/>
                    </a:lnTo>
                    <a:lnTo>
                      <a:pt x="398" y="403"/>
                    </a:lnTo>
                    <a:lnTo>
                      <a:pt x="404" y="406"/>
                    </a:lnTo>
                    <a:lnTo>
                      <a:pt x="409" y="410"/>
                    </a:lnTo>
                    <a:lnTo>
                      <a:pt x="415" y="412"/>
                    </a:lnTo>
                    <a:lnTo>
                      <a:pt x="421" y="416"/>
                    </a:lnTo>
                    <a:lnTo>
                      <a:pt x="427" y="420"/>
                    </a:lnTo>
                    <a:lnTo>
                      <a:pt x="432" y="422"/>
                    </a:lnTo>
                    <a:lnTo>
                      <a:pt x="440" y="427"/>
                    </a:lnTo>
                    <a:lnTo>
                      <a:pt x="447" y="431"/>
                    </a:lnTo>
                    <a:lnTo>
                      <a:pt x="451" y="433"/>
                    </a:lnTo>
                    <a:lnTo>
                      <a:pt x="453" y="435"/>
                    </a:lnTo>
                    <a:lnTo>
                      <a:pt x="518" y="357"/>
                    </a:lnTo>
                    <a:lnTo>
                      <a:pt x="516" y="355"/>
                    </a:lnTo>
                    <a:lnTo>
                      <a:pt x="514" y="353"/>
                    </a:lnTo>
                    <a:lnTo>
                      <a:pt x="508" y="350"/>
                    </a:lnTo>
                    <a:lnTo>
                      <a:pt x="503" y="348"/>
                    </a:lnTo>
                    <a:lnTo>
                      <a:pt x="495" y="342"/>
                    </a:lnTo>
                    <a:lnTo>
                      <a:pt x="487" y="338"/>
                    </a:lnTo>
                    <a:lnTo>
                      <a:pt x="476" y="332"/>
                    </a:lnTo>
                    <a:lnTo>
                      <a:pt x="468" y="327"/>
                    </a:lnTo>
                    <a:lnTo>
                      <a:pt x="463" y="323"/>
                    </a:lnTo>
                    <a:lnTo>
                      <a:pt x="457" y="321"/>
                    </a:lnTo>
                    <a:lnTo>
                      <a:pt x="451" y="317"/>
                    </a:lnTo>
                    <a:lnTo>
                      <a:pt x="447" y="313"/>
                    </a:lnTo>
                    <a:lnTo>
                      <a:pt x="442" y="312"/>
                    </a:lnTo>
                    <a:lnTo>
                      <a:pt x="436" y="308"/>
                    </a:lnTo>
                    <a:lnTo>
                      <a:pt x="430" y="304"/>
                    </a:lnTo>
                    <a:lnTo>
                      <a:pt x="425" y="302"/>
                    </a:lnTo>
                    <a:lnTo>
                      <a:pt x="415" y="294"/>
                    </a:lnTo>
                    <a:lnTo>
                      <a:pt x="408" y="289"/>
                    </a:lnTo>
                    <a:lnTo>
                      <a:pt x="400" y="283"/>
                    </a:lnTo>
                    <a:lnTo>
                      <a:pt x="394" y="279"/>
                    </a:lnTo>
                    <a:lnTo>
                      <a:pt x="387" y="274"/>
                    </a:lnTo>
                    <a:lnTo>
                      <a:pt x="379" y="268"/>
                    </a:lnTo>
                    <a:lnTo>
                      <a:pt x="373" y="264"/>
                    </a:lnTo>
                    <a:lnTo>
                      <a:pt x="368" y="262"/>
                    </a:lnTo>
                    <a:lnTo>
                      <a:pt x="364" y="258"/>
                    </a:lnTo>
                    <a:lnTo>
                      <a:pt x="358" y="256"/>
                    </a:lnTo>
                    <a:lnTo>
                      <a:pt x="350" y="253"/>
                    </a:lnTo>
                    <a:lnTo>
                      <a:pt x="343" y="251"/>
                    </a:lnTo>
                    <a:lnTo>
                      <a:pt x="337" y="247"/>
                    </a:lnTo>
                    <a:lnTo>
                      <a:pt x="330" y="243"/>
                    </a:lnTo>
                    <a:lnTo>
                      <a:pt x="322" y="239"/>
                    </a:lnTo>
                    <a:lnTo>
                      <a:pt x="316" y="237"/>
                    </a:lnTo>
                    <a:lnTo>
                      <a:pt x="309" y="234"/>
                    </a:lnTo>
                    <a:lnTo>
                      <a:pt x="301" y="230"/>
                    </a:lnTo>
                    <a:lnTo>
                      <a:pt x="293" y="228"/>
                    </a:lnTo>
                    <a:lnTo>
                      <a:pt x="286" y="224"/>
                    </a:lnTo>
                    <a:lnTo>
                      <a:pt x="276" y="220"/>
                    </a:lnTo>
                    <a:lnTo>
                      <a:pt x="271" y="217"/>
                    </a:lnTo>
                    <a:lnTo>
                      <a:pt x="261" y="213"/>
                    </a:lnTo>
                    <a:lnTo>
                      <a:pt x="255" y="209"/>
                    </a:lnTo>
                    <a:lnTo>
                      <a:pt x="248" y="207"/>
                    </a:lnTo>
                    <a:lnTo>
                      <a:pt x="240" y="203"/>
                    </a:lnTo>
                    <a:lnTo>
                      <a:pt x="233" y="199"/>
                    </a:lnTo>
                    <a:lnTo>
                      <a:pt x="227" y="196"/>
                    </a:lnTo>
                    <a:lnTo>
                      <a:pt x="219" y="192"/>
                    </a:lnTo>
                    <a:lnTo>
                      <a:pt x="213" y="190"/>
                    </a:lnTo>
                    <a:lnTo>
                      <a:pt x="208" y="186"/>
                    </a:lnTo>
                    <a:lnTo>
                      <a:pt x="202" y="184"/>
                    </a:lnTo>
                    <a:lnTo>
                      <a:pt x="196" y="180"/>
                    </a:lnTo>
                    <a:lnTo>
                      <a:pt x="193" y="179"/>
                    </a:lnTo>
                    <a:lnTo>
                      <a:pt x="187" y="173"/>
                    </a:lnTo>
                    <a:lnTo>
                      <a:pt x="181" y="169"/>
                    </a:lnTo>
                    <a:lnTo>
                      <a:pt x="175" y="165"/>
                    </a:lnTo>
                    <a:lnTo>
                      <a:pt x="170" y="161"/>
                    </a:lnTo>
                    <a:lnTo>
                      <a:pt x="164" y="156"/>
                    </a:lnTo>
                    <a:lnTo>
                      <a:pt x="156" y="150"/>
                    </a:lnTo>
                    <a:lnTo>
                      <a:pt x="151" y="144"/>
                    </a:lnTo>
                    <a:lnTo>
                      <a:pt x="145" y="139"/>
                    </a:lnTo>
                    <a:lnTo>
                      <a:pt x="137" y="131"/>
                    </a:lnTo>
                    <a:lnTo>
                      <a:pt x="132" y="125"/>
                    </a:lnTo>
                    <a:lnTo>
                      <a:pt x="124" y="118"/>
                    </a:lnTo>
                    <a:lnTo>
                      <a:pt x="118" y="112"/>
                    </a:lnTo>
                    <a:lnTo>
                      <a:pt x="111" y="105"/>
                    </a:lnTo>
                    <a:lnTo>
                      <a:pt x="105" y="97"/>
                    </a:lnTo>
                    <a:lnTo>
                      <a:pt x="97" y="91"/>
                    </a:lnTo>
                    <a:lnTo>
                      <a:pt x="92" y="84"/>
                    </a:lnTo>
                    <a:lnTo>
                      <a:pt x="84" y="78"/>
                    </a:lnTo>
                    <a:lnTo>
                      <a:pt x="78" y="70"/>
                    </a:lnTo>
                    <a:lnTo>
                      <a:pt x="71" y="63"/>
                    </a:lnTo>
                    <a:lnTo>
                      <a:pt x="67" y="57"/>
                    </a:lnTo>
                    <a:lnTo>
                      <a:pt x="61" y="51"/>
                    </a:lnTo>
                    <a:lnTo>
                      <a:pt x="56" y="44"/>
                    </a:lnTo>
                    <a:lnTo>
                      <a:pt x="50" y="38"/>
                    </a:lnTo>
                    <a:lnTo>
                      <a:pt x="46" y="34"/>
                    </a:lnTo>
                    <a:lnTo>
                      <a:pt x="40" y="29"/>
                    </a:lnTo>
                    <a:lnTo>
                      <a:pt x="37" y="23"/>
                    </a:lnTo>
                    <a:lnTo>
                      <a:pt x="33" y="17"/>
                    </a:lnTo>
                    <a:lnTo>
                      <a:pt x="29" y="15"/>
                    </a:lnTo>
                    <a:lnTo>
                      <a:pt x="25" y="10"/>
                    </a:lnTo>
                    <a:lnTo>
                      <a:pt x="23" y="6"/>
                    </a:lnTo>
                    <a:lnTo>
                      <a:pt x="19" y="0"/>
                    </a:lnTo>
                    <a:lnTo>
                      <a:pt x="14" y="2"/>
                    </a:lnTo>
                    <a:lnTo>
                      <a:pt x="10" y="2"/>
                    </a:lnTo>
                    <a:lnTo>
                      <a:pt x="8" y="6"/>
                    </a:lnTo>
                    <a:lnTo>
                      <a:pt x="4" y="10"/>
                    </a:lnTo>
                    <a:lnTo>
                      <a:pt x="4" y="13"/>
                    </a:lnTo>
                    <a:lnTo>
                      <a:pt x="0" y="19"/>
                    </a:lnTo>
                    <a:lnTo>
                      <a:pt x="0" y="27"/>
                    </a:lnTo>
                    <a:lnTo>
                      <a:pt x="0" y="34"/>
                    </a:lnTo>
                    <a:lnTo>
                      <a:pt x="0" y="44"/>
                    </a:lnTo>
                    <a:lnTo>
                      <a:pt x="0" y="48"/>
                    </a:lnTo>
                    <a:lnTo>
                      <a:pt x="2" y="53"/>
                    </a:lnTo>
                    <a:lnTo>
                      <a:pt x="2" y="57"/>
                    </a:lnTo>
                    <a:lnTo>
                      <a:pt x="4" y="63"/>
                    </a:lnTo>
                    <a:lnTo>
                      <a:pt x="8" y="68"/>
                    </a:lnTo>
                    <a:lnTo>
                      <a:pt x="10" y="76"/>
                    </a:lnTo>
                    <a:lnTo>
                      <a:pt x="12" y="82"/>
                    </a:lnTo>
                    <a:lnTo>
                      <a:pt x="16" y="89"/>
                    </a:lnTo>
                    <a:lnTo>
                      <a:pt x="16" y="89"/>
                    </a:lnTo>
                    <a:close/>
                  </a:path>
                </a:pathLst>
              </a:custGeom>
              <a:solidFill>
                <a:srgbClr val="29852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72" name="Freeform 248"/>
              <p:cNvSpPr>
                <a:spLocks/>
              </p:cNvSpPr>
              <p:nvPr/>
            </p:nvSpPr>
            <p:spPr bwMode="auto">
              <a:xfrm>
                <a:off x="5911776" y="6054725"/>
                <a:ext cx="134938" cy="95250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7" y="13"/>
                  </a:cxn>
                  <a:cxn ang="0">
                    <a:pos x="1" y="21"/>
                  </a:cxn>
                  <a:cxn ang="0">
                    <a:pos x="0" y="23"/>
                  </a:cxn>
                  <a:cxn ang="0">
                    <a:pos x="1" y="28"/>
                  </a:cxn>
                  <a:cxn ang="0">
                    <a:pos x="5" y="34"/>
                  </a:cxn>
                  <a:cxn ang="0">
                    <a:pos x="13" y="42"/>
                  </a:cxn>
                  <a:cxn ang="0">
                    <a:pos x="17" y="45"/>
                  </a:cxn>
                  <a:cxn ang="0">
                    <a:pos x="22" y="51"/>
                  </a:cxn>
                  <a:cxn ang="0">
                    <a:pos x="28" y="57"/>
                  </a:cxn>
                  <a:cxn ang="0">
                    <a:pos x="36" y="62"/>
                  </a:cxn>
                  <a:cxn ang="0">
                    <a:pos x="45" y="68"/>
                  </a:cxn>
                  <a:cxn ang="0">
                    <a:pos x="53" y="74"/>
                  </a:cxn>
                  <a:cxn ang="0">
                    <a:pos x="62" y="80"/>
                  </a:cxn>
                  <a:cxn ang="0">
                    <a:pos x="72" y="85"/>
                  </a:cxn>
                  <a:cxn ang="0">
                    <a:pos x="79" y="91"/>
                  </a:cxn>
                  <a:cxn ang="0">
                    <a:pos x="89" y="97"/>
                  </a:cxn>
                  <a:cxn ang="0">
                    <a:pos x="97" y="100"/>
                  </a:cxn>
                  <a:cxn ang="0">
                    <a:pos x="106" y="106"/>
                  </a:cxn>
                  <a:cxn ang="0">
                    <a:pos x="114" y="110"/>
                  </a:cxn>
                  <a:cxn ang="0">
                    <a:pos x="121" y="114"/>
                  </a:cxn>
                  <a:cxn ang="0">
                    <a:pos x="127" y="116"/>
                  </a:cxn>
                  <a:cxn ang="0">
                    <a:pos x="133" y="119"/>
                  </a:cxn>
                  <a:cxn ang="0">
                    <a:pos x="142" y="119"/>
                  </a:cxn>
                  <a:cxn ang="0">
                    <a:pos x="152" y="118"/>
                  </a:cxn>
                  <a:cxn ang="0">
                    <a:pos x="159" y="112"/>
                  </a:cxn>
                  <a:cxn ang="0">
                    <a:pos x="165" y="106"/>
                  </a:cxn>
                  <a:cxn ang="0">
                    <a:pos x="167" y="100"/>
                  </a:cxn>
                  <a:cxn ang="0">
                    <a:pos x="169" y="93"/>
                  </a:cxn>
                  <a:cxn ang="0">
                    <a:pos x="165" y="85"/>
                  </a:cxn>
                  <a:cxn ang="0">
                    <a:pos x="161" y="80"/>
                  </a:cxn>
                  <a:cxn ang="0">
                    <a:pos x="156" y="76"/>
                  </a:cxn>
                  <a:cxn ang="0">
                    <a:pos x="150" y="74"/>
                  </a:cxn>
                  <a:cxn ang="0">
                    <a:pos x="142" y="70"/>
                  </a:cxn>
                  <a:cxn ang="0">
                    <a:pos x="138" y="68"/>
                  </a:cxn>
                  <a:cxn ang="0">
                    <a:pos x="131" y="64"/>
                  </a:cxn>
                  <a:cxn ang="0">
                    <a:pos x="123" y="62"/>
                  </a:cxn>
                  <a:cxn ang="0">
                    <a:pos x="118" y="59"/>
                  </a:cxn>
                  <a:cxn ang="0">
                    <a:pos x="112" y="59"/>
                  </a:cxn>
                  <a:cxn ang="0">
                    <a:pos x="104" y="55"/>
                  </a:cxn>
                  <a:cxn ang="0">
                    <a:pos x="98" y="51"/>
                  </a:cxn>
                  <a:cxn ang="0">
                    <a:pos x="91" y="49"/>
                  </a:cxn>
                  <a:cxn ang="0">
                    <a:pos x="85" y="45"/>
                  </a:cxn>
                  <a:cxn ang="0">
                    <a:pos x="79" y="43"/>
                  </a:cxn>
                  <a:cxn ang="0">
                    <a:pos x="74" y="40"/>
                  </a:cxn>
                  <a:cxn ang="0">
                    <a:pos x="68" y="38"/>
                  </a:cxn>
                  <a:cxn ang="0">
                    <a:pos x="64" y="34"/>
                  </a:cxn>
                  <a:cxn ang="0">
                    <a:pos x="57" y="28"/>
                  </a:cxn>
                  <a:cxn ang="0">
                    <a:pos x="49" y="21"/>
                  </a:cxn>
                  <a:cxn ang="0">
                    <a:pos x="41" y="13"/>
                  </a:cxn>
                  <a:cxn ang="0">
                    <a:pos x="36" y="7"/>
                  </a:cxn>
                  <a:cxn ang="0">
                    <a:pos x="30" y="2"/>
                  </a:cxn>
                  <a:cxn ang="0">
                    <a:pos x="24" y="0"/>
                  </a:cxn>
                  <a:cxn ang="0">
                    <a:pos x="19" y="0"/>
                  </a:cxn>
                  <a:cxn ang="0">
                    <a:pos x="15" y="4"/>
                  </a:cxn>
                  <a:cxn ang="0">
                    <a:pos x="15" y="4"/>
                  </a:cxn>
                </a:cxnLst>
                <a:rect l="0" t="0" r="r" b="b"/>
                <a:pathLst>
                  <a:path w="169" h="119">
                    <a:moveTo>
                      <a:pt x="15" y="4"/>
                    </a:moveTo>
                    <a:lnTo>
                      <a:pt x="7" y="13"/>
                    </a:lnTo>
                    <a:lnTo>
                      <a:pt x="1" y="21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5" y="34"/>
                    </a:lnTo>
                    <a:lnTo>
                      <a:pt x="13" y="42"/>
                    </a:lnTo>
                    <a:lnTo>
                      <a:pt x="17" y="45"/>
                    </a:lnTo>
                    <a:lnTo>
                      <a:pt x="22" y="51"/>
                    </a:lnTo>
                    <a:lnTo>
                      <a:pt x="28" y="57"/>
                    </a:lnTo>
                    <a:lnTo>
                      <a:pt x="36" y="62"/>
                    </a:lnTo>
                    <a:lnTo>
                      <a:pt x="45" y="68"/>
                    </a:lnTo>
                    <a:lnTo>
                      <a:pt x="53" y="74"/>
                    </a:lnTo>
                    <a:lnTo>
                      <a:pt x="62" y="80"/>
                    </a:lnTo>
                    <a:lnTo>
                      <a:pt x="72" y="85"/>
                    </a:lnTo>
                    <a:lnTo>
                      <a:pt x="79" y="91"/>
                    </a:lnTo>
                    <a:lnTo>
                      <a:pt x="89" y="97"/>
                    </a:lnTo>
                    <a:lnTo>
                      <a:pt x="97" y="100"/>
                    </a:lnTo>
                    <a:lnTo>
                      <a:pt x="106" y="106"/>
                    </a:lnTo>
                    <a:lnTo>
                      <a:pt x="114" y="110"/>
                    </a:lnTo>
                    <a:lnTo>
                      <a:pt x="121" y="114"/>
                    </a:lnTo>
                    <a:lnTo>
                      <a:pt x="127" y="116"/>
                    </a:lnTo>
                    <a:lnTo>
                      <a:pt x="133" y="119"/>
                    </a:lnTo>
                    <a:lnTo>
                      <a:pt x="142" y="119"/>
                    </a:lnTo>
                    <a:lnTo>
                      <a:pt x="152" y="118"/>
                    </a:lnTo>
                    <a:lnTo>
                      <a:pt x="159" y="112"/>
                    </a:lnTo>
                    <a:lnTo>
                      <a:pt x="165" y="106"/>
                    </a:lnTo>
                    <a:lnTo>
                      <a:pt x="167" y="100"/>
                    </a:lnTo>
                    <a:lnTo>
                      <a:pt x="169" y="93"/>
                    </a:lnTo>
                    <a:lnTo>
                      <a:pt x="165" y="85"/>
                    </a:lnTo>
                    <a:lnTo>
                      <a:pt x="161" y="80"/>
                    </a:lnTo>
                    <a:lnTo>
                      <a:pt x="156" y="76"/>
                    </a:lnTo>
                    <a:lnTo>
                      <a:pt x="150" y="74"/>
                    </a:lnTo>
                    <a:lnTo>
                      <a:pt x="142" y="70"/>
                    </a:lnTo>
                    <a:lnTo>
                      <a:pt x="138" y="68"/>
                    </a:lnTo>
                    <a:lnTo>
                      <a:pt x="131" y="64"/>
                    </a:lnTo>
                    <a:lnTo>
                      <a:pt x="123" y="62"/>
                    </a:lnTo>
                    <a:lnTo>
                      <a:pt x="118" y="59"/>
                    </a:lnTo>
                    <a:lnTo>
                      <a:pt x="112" y="59"/>
                    </a:lnTo>
                    <a:lnTo>
                      <a:pt x="104" y="55"/>
                    </a:lnTo>
                    <a:lnTo>
                      <a:pt x="98" y="51"/>
                    </a:lnTo>
                    <a:lnTo>
                      <a:pt x="91" y="49"/>
                    </a:lnTo>
                    <a:lnTo>
                      <a:pt x="85" y="45"/>
                    </a:lnTo>
                    <a:lnTo>
                      <a:pt x="79" y="43"/>
                    </a:lnTo>
                    <a:lnTo>
                      <a:pt x="74" y="40"/>
                    </a:lnTo>
                    <a:lnTo>
                      <a:pt x="68" y="38"/>
                    </a:lnTo>
                    <a:lnTo>
                      <a:pt x="64" y="34"/>
                    </a:lnTo>
                    <a:lnTo>
                      <a:pt x="57" y="28"/>
                    </a:lnTo>
                    <a:lnTo>
                      <a:pt x="49" y="21"/>
                    </a:lnTo>
                    <a:lnTo>
                      <a:pt x="41" y="13"/>
                    </a:lnTo>
                    <a:lnTo>
                      <a:pt x="36" y="7"/>
                    </a:lnTo>
                    <a:lnTo>
                      <a:pt x="30" y="2"/>
                    </a:lnTo>
                    <a:lnTo>
                      <a:pt x="24" y="0"/>
                    </a:lnTo>
                    <a:lnTo>
                      <a:pt x="19" y="0"/>
                    </a:lnTo>
                    <a:lnTo>
                      <a:pt x="15" y="4"/>
                    </a:lnTo>
                    <a:lnTo>
                      <a:pt x="15" y="4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73" name="Freeform 249"/>
              <p:cNvSpPr>
                <a:spLocks/>
              </p:cNvSpPr>
              <p:nvPr/>
            </p:nvSpPr>
            <p:spPr bwMode="auto">
              <a:xfrm>
                <a:off x="5672063" y="5795963"/>
                <a:ext cx="1474788" cy="628650"/>
              </a:xfrm>
              <a:custGeom>
                <a:avLst/>
                <a:gdLst/>
                <a:ahLst/>
                <a:cxnLst>
                  <a:cxn ang="0">
                    <a:pos x="116" y="23"/>
                  </a:cxn>
                  <a:cxn ang="0">
                    <a:pos x="198" y="8"/>
                  </a:cxn>
                  <a:cxn ang="0">
                    <a:pos x="285" y="0"/>
                  </a:cxn>
                  <a:cxn ang="0">
                    <a:pos x="363" y="10"/>
                  </a:cxn>
                  <a:cxn ang="0">
                    <a:pos x="466" y="38"/>
                  </a:cxn>
                  <a:cxn ang="0">
                    <a:pos x="559" y="42"/>
                  </a:cxn>
                  <a:cxn ang="0">
                    <a:pos x="651" y="50"/>
                  </a:cxn>
                  <a:cxn ang="0">
                    <a:pos x="759" y="91"/>
                  </a:cxn>
                  <a:cxn ang="0">
                    <a:pos x="833" y="129"/>
                  </a:cxn>
                  <a:cxn ang="0">
                    <a:pos x="915" y="156"/>
                  </a:cxn>
                  <a:cxn ang="0">
                    <a:pos x="1031" y="192"/>
                  </a:cxn>
                  <a:cxn ang="0">
                    <a:pos x="1149" y="228"/>
                  </a:cxn>
                  <a:cxn ang="0">
                    <a:pos x="1240" y="255"/>
                  </a:cxn>
                  <a:cxn ang="0">
                    <a:pos x="1317" y="285"/>
                  </a:cxn>
                  <a:cxn ang="0">
                    <a:pos x="1395" y="319"/>
                  </a:cxn>
                  <a:cxn ang="0">
                    <a:pos x="1463" y="332"/>
                  </a:cxn>
                  <a:cxn ang="0">
                    <a:pos x="1558" y="386"/>
                  </a:cxn>
                  <a:cxn ang="0">
                    <a:pos x="1659" y="464"/>
                  </a:cxn>
                  <a:cxn ang="0">
                    <a:pos x="1731" y="545"/>
                  </a:cxn>
                  <a:cxn ang="0">
                    <a:pos x="1798" y="634"/>
                  </a:cxn>
                  <a:cxn ang="0">
                    <a:pos x="1845" y="708"/>
                  </a:cxn>
                  <a:cxn ang="0">
                    <a:pos x="1830" y="790"/>
                  </a:cxn>
                  <a:cxn ang="0">
                    <a:pos x="1748" y="781"/>
                  </a:cxn>
                  <a:cxn ang="0">
                    <a:pos x="1674" y="756"/>
                  </a:cxn>
                  <a:cxn ang="0">
                    <a:pos x="1566" y="731"/>
                  </a:cxn>
                  <a:cxn ang="0">
                    <a:pos x="1471" y="718"/>
                  </a:cxn>
                  <a:cxn ang="0">
                    <a:pos x="1393" y="714"/>
                  </a:cxn>
                  <a:cxn ang="0">
                    <a:pos x="1271" y="708"/>
                  </a:cxn>
                  <a:cxn ang="0">
                    <a:pos x="1132" y="703"/>
                  </a:cxn>
                  <a:cxn ang="0">
                    <a:pos x="1012" y="695"/>
                  </a:cxn>
                  <a:cxn ang="0">
                    <a:pos x="915" y="682"/>
                  </a:cxn>
                  <a:cxn ang="0">
                    <a:pos x="831" y="657"/>
                  </a:cxn>
                  <a:cxn ang="0">
                    <a:pos x="738" y="627"/>
                  </a:cxn>
                  <a:cxn ang="0">
                    <a:pos x="655" y="598"/>
                  </a:cxn>
                  <a:cxn ang="0">
                    <a:pos x="936" y="568"/>
                  </a:cxn>
                  <a:cxn ang="0">
                    <a:pos x="1020" y="589"/>
                  </a:cxn>
                  <a:cxn ang="0">
                    <a:pos x="1090" y="606"/>
                  </a:cxn>
                  <a:cxn ang="0">
                    <a:pos x="1161" y="621"/>
                  </a:cxn>
                  <a:cxn ang="0">
                    <a:pos x="1225" y="631"/>
                  </a:cxn>
                  <a:cxn ang="0">
                    <a:pos x="1303" y="638"/>
                  </a:cxn>
                  <a:cxn ang="0">
                    <a:pos x="1385" y="642"/>
                  </a:cxn>
                  <a:cxn ang="0">
                    <a:pos x="1457" y="642"/>
                  </a:cxn>
                  <a:cxn ang="0">
                    <a:pos x="1486" y="610"/>
                  </a:cxn>
                  <a:cxn ang="0">
                    <a:pos x="1379" y="572"/>
                  </a:cxn>
                  <a:cxn ang="0">
                    <a:pos x="1282" y="543"/>
                  </a:cxn>
                  <a:cxn ang="0">
                    <a:pos x="1202" y="530"/>
                  </a:cxn>
                  <a:cxn ang="0">
                    <a:pos x="1098" y="515"/>
                  </a:cxn>
                  <a:cxn ang="0">
                    <a:pos x="995" y="501"/>
                  </a:cxn>
                  <a:cxn ang="0">
                    <a:pos x="915" y="492"/>
                  </a:cxn>
                  <a:cxn ang="0">
                    <a:pos x="845" y="471"/>
                  </a:cxn>
                  <a:cxn ang="0">
                    <a:pos x="727" y="435"/>
                  </a:cxn>
                  <a:cxn ang="0">
                    <a:pos x="594" y="393"/>
                  </a:cxn>
                  <a:cxn ang="0">
                    <a:pos x="481" y="359"/>
                  </a:cxn>
                  <a:cxn ang="0">
                    <a:pos x="396" y="321"/>
                  </a:cxn>
                  <a:cxn ang="0">
                    <a:pos x="299" y="247"/>
                  </a:cxn>
                  <a:cxn ang="0">
                    <a:pos x="217" y="238"/>
                  </a:cxn>
                  <a:cxn ang="0">
                    <a:pos x="141" y="209"/>
                  </a:cxn>
                  <a:cxn ang="0">
                    <a:pos x="65" y="148"/>
                  </a:cxn>
                  <a:cxn ang="0">
                    <a:pos x="0" y="80"/>
                  </a:cxn>
                </a:cxnLst>
                <a:rect l="0" t="0" r="r" b="b"/>
                <a:pathLst>
                  <a:path w="1859" h="792">
                    <a:moveTo>
                      <a:pt x="48" y="40"/>
                    </a:moveTo>
                    <a:lnTo>
                      <a:pt x="50" y="38"/>
                    </a:lnTo>
                    <a:lnTo>
                      <a:pt x="57" y="36"/>
                    </a:lnTo>
                    <a:lnTo>
                      <a:pt x="63" y="34"/>
                    </a:lnTo>
                    <a:lnTo>
                      <a:pt x="69" y="32"/>
                    </a:lnTo>
                    <a:lnTo>
                      <a:pt x="76" y="31"/>
                    </a:lnTo>
                    <a:lnTo>
                      <a:pt x="86" y="31"/>
                    </a:lnTo>
                    <a:lnTo>
                      <a:pt x="90" y="29"/>
                    </a:lnTo>
                    <a:lnTo>
                      <a:pt x="93" y="27"/>
                    </a:lnTo>
                    <a:lnTo>
                      <a:pt x="99" y="25"/>
                    </a:lnTo>
                    <a:lnTo>
                      <a:pt x="105" y="25"/>
                    </a:lnTo>
                    <a:lnTo>
                      <a:pt x="110" y="23"/>
                    </a:lnTo>
                    <a:lnTo>
                      <a:pt x="116" y="23"/>
                    </a:lnTo>
                    <a:lnTo>
                      <a:pt x="122" y="21"/>
                    </a:lnTo>
                    <a:lnTo>
                      <a:pt x="128" y="21"/>
                    </a:lnTo>
                    <a:lnTo>
                      <a:pt x="133" y="19"/>
                    </a:lnTo>
                    <a:lnTo>
                      <a:pt x="139" y="17"/>
                    </a:lnTo>
                    <a:lnTo>
                      <a:pt x="145" y="17"/>
                    </a:lnTo>
                    <a:lnTo>
                      <a:pt x="150" y="17"/>
                    </a:lnTo>
                    <a:lnTo>
                      <a:pt x="158" y="15"/>
                    </a:lnTo>
                    <a:lnTo>
                      <a:pt x="166" y="15"/>
                    </a:lnTo>
                    <a:lnTo>
                      <a:pt x="171" y="13"/>
                    </a:lnTo>
                    <a:lnTo>
                      <a:pt x="179" y="13"/>
                    </a:lnTo>
                    <a:lnTo>
                      <a:pt x="185" y="12"/>
                    </a:lnTo>
                    <a:lnTo>
                      <a:pt x="192" y="10"/>
                    </a:lnTo>
                    <a:lnTo>
                      <a:pt x="198" y="8"/>
                    </a:lnTo>
                    <a:lnTo>
                      <a:pt x="206" y="8"/>
                    </a:lnTo>
                    <a:lnTo>
                      <a:pt x="211" y="6"/>
                    </a:lnTo>
                    <a:lnTo>
                      <a:pt x="219" y="6"/>
                    </a:lnTo>
                    <a:lnTo>
                      <a:pt x="225" y="4"/>
                    </a:lnTo>
                    <a:lnTo>
                      <a:pt x="232" y="4"/>
                    </a:lnTo>
                    <a:lnTo>
                      <a:pt x="238" y="4"/>
                    </a:lnTo>
                    <a:lnTo>
                      <a:pt x="246" y="2"/>
                    </a:lnTo>
                    <a:lnTo>
                      <a:pt x="251" y="2"/>
                    </a:lnTo>
                    <a:lnTo>
                      <a:pt x="259" y="2"/>
                    </a:lnTo>
                    <a:lnTo>
                      <a:pt x="265" y="0"/>
                    </a:lnTo>
                    <a:lnTo>
                      <a:pt x="272" y="0"/>
                    </a:lnTo>
                    <a:lnTo>
                      <a:pt x="278" y="0"/>
                    </a:lnTo>
                    <a:lnTo>
                      <a:pt x="285" y="0"/>
                    </a:lnTo>
                    <a:lnTo>
                      <a:pt x="291" y="0"/>
                    </a:lnTo>
                    <a:lnTo>
                      <a:pt x="299" y="0"/>
                    </a:lnTo>
                    <a:lnTo>
                      <a:pt x="304" y="0"/>
                    </a:lnTo>
                    <a:lnTo>
                      <a:pt x="310" y="0"/>
                    </a:lnTo>
                    <a:lnTo>
                      <a:pt x="316" y="0"/>
                    </a:lnTo>
                    <a:lnTo>
                      <a:pt x="322" y="0"/>
                    </a:lnTo>
                    <a:lnTo>
                      <a:pt x="327" y="2"/>
                    </a:lnTo>
                    <a:lnTo>
                      <a:pt x="335" y="2"/>
                    </a:lnTo>
                    <a:lnTo>
                      <a:pt x="339" y="2"/>
                    </a:lnTo>
                    <a:lnTo>
                      <a:pt x="344" y="4"/>
                    </a:lnTo>
                    <a:lnTo>
                      <a:pt x="348" y="4"/>
                    </a:lnTo>
                    <a:lnTo>
                      <a:pt x="354" y="6"/>
                    </a:lnTo>
                    <a:lnTo>
                      <a:pt x="363" y="10"/>
                    </a:lnTo>
                    <a:lnTo>
                      <a:pt x="373" y="13"/>
                    </a:lnTo>
                    <a:lnTo>
                      <a:pt x="381" y="15"/>
                    </a:lnTo>
                    <a:lnTo>
                      <a:pt x="388" y="17"/>
                    </a:lnTo>
                    <a:lnTo>
                      <a:pt x="396" y="21"/>
                    </a:lnTo>
                    <a:lnTo>
                      <a:pt x="403" y="23"/>
                    </a:lnTo>
                    <a:lnTo>
                      <a:pt x="411" y="25"/>
                    </a:lnTo>
                    <a:lnTo>
                      <a:pt x="419" y="29"/>
                    </a:lnTo>
                    <a:lnTo>
                      <a:pt x="426" y="31"/>
                    </a:lnTo>
                    <a:lnTo>
                      <a:pt x="436" y="32"/>
                    </a:lnTo>
                    <a:lnTo>
                      <a:pt x="443" y="32"/>
                    </a:lnTo>
                    <a:lnTo>
                      <a:pt x="449" y="34"/>
                    </a:lnTo>
                    <a:lnTo>
                      <a:pt x="457" y="36"/>
                    </a:lnTo>
                    <a:lnTo>
                      <a:pt x="466" y="38"/>
                    </a:lnTo>
                    <a:lnTo>
                      <a:pt x="472" y="38"/>
                    </a:lnTo>
                    <a:lnTo>
                      <a:pt x="479" y="38"/>
                    </a:lnTo>
                    <a:lnTo>
                      <a:pt x="487" y="38"/>
                    </a:lnTo>
                    <a:lnTo>
                      <a:pt x="495" y="40"/>
                    </a:lnTo>
                    <a:lnTo>
                      <a:pt x="502" y="40"/>
                    </a:lnTo>
                    <a:lnTo>
                      <a:pt x="508" y="40"/>
                    </a:lnTo>
                    <a:lnTo>
                      <a:pt x="516" y="40"/>
                    </a:lnTo>
                    <a:lnTo>
                      <a:pt x="523" y="40"/>
                    </a:lnTo>
                    <a:lnTo>
                      <a:pt x="529" y="40"/>
                    </a:lnTo>
                    <a:lnTo>
                      <a:pt x="538" y="40"/>
                    </a:lnTo>
                    <a:lnTo>
                      <a:pt x="544" y="40"/>
                    </a:lnTo>
                    <a:lnTo>
                      <a:pt x="552" y="42"/>
                    </a:lnTo>
                    <a:lnTo>
                      <a:pt x="559" y="42"/>
                    </a:lnTo>
                    <a:lnTo>
                      <a:pt x="567" y="42"/>
                    </a:lnTo>
                    <a:lnTo>
                      <a:pt x="573" y="42"/>
                    </a:lnTo>
                    <a:lnTo>
                      <a:pt x="580" y="42"/>
                    </a:lnTo>
                    <a:lnTo>
                      <a:pt x="586" y="42"/>
                    </a:lnTo>
                    <a:lnTo>
                      <a:pt x="594" y="42"/>
                    </a:lnTo>
                    <a:lnTo>
                      <a:pt x="599" y="42"/>
                    </a:lnTo>
                    <a:lnTo>
                      <a:pt x="607" y="42"/>
                    </a:lnTo>
                    <a:lnTo>
                      <a:pt x="613" y="42"/>
                    </a:lnTo>
                    <a:lnTo>
                      <a:pt x="620" y="42"/>
                    </a:lnTo>
                    <a:lnTo>
                      <a:pt x="628" y="44"/>
                    </a:lnTo>
                    <a:lnTo>
                      <a:pt x="635" y="46"/>
                    </a:lnTo>
                    <a:lnTo>
                      <a:pt x="643" y="46"/>
                    </a:lnTo>
                    <a:lnTo>
                      <a:pt x="651" y="50"/>
                    </a:lnTo>
                    <a:lnTo>
                      <a:pt x="658" y="51"/>
                    </a:lnTo>
                    <a:lnTo>
                      <a:pt x="668" y="55"/>
                    </a:lnTo>
                    <a:lnTo>
                      <a:pt x="675" y="57"/>
                    </a:lnTo>
                    <a:lnTo>
                      <a:pt x="685" y="61"/>
                    </a:lnTo>
                    <a:lnTo>
                      <a:pt x="694" y="63"/>
                    </a:lnTo>
                    <a:lnTo>
                      <a:pt x="702" y="67"/>
                    </a:lnTo>
                    <a:lnTo>
                      <a:pt x="712" y="68"/>
                    </a:lnTo>
                    <a:lnTo>
                      <a:pt x="719" y="72"/>
                    </a:lnTo>
                    <a:lnTo>
                      <a:pt x="729" y="76"/>
                    </a:lnTo>
                    <a:lnTo>
                      <a:pt x="738" y="82"/>
                    </a:lnTo>
                    <a:lnTo>
                      <a:pt x="744" y="84"/>
                    </a:lnTo>
                    <a:lnTo>
                      <a:pt x="753" y="87"/>
                    </a:lnTo>
                    <a:lnTo>
                      <a:pt x="759" y="91"/>
                    </a:lnTo>
                    <a:lnTo>
                      <a:pt x="769" y="95"/>
                    </a:lnTo>
                    <a:lnTo>
                      <a:pt x="774" y="99"/>
                    </a:lnTo>
                    <a:lnTo>
                      <a:pt x="782" y="103"/>
                    </a:lnTo>
                    <a:lnTo>
                      <a:pt x="788" y="105"/>
                    </a:lnTo>
                    <a:lnTo>
                      <a:pt x="795" y="108"/>
                    </a:lnTo>
                    <a:lnTo>
                      <a:pt x="799" y="110"/>
                    </a:lnTo>
                    <a:lnTo>
                      <a:pt x="805" y="114"/>
                    </a:lnTo>
                    <a:lnTo>
                      <a:pt x="811" y="116"/>
                    </a:lnTo>
                    <a:lnTo>
                      <a:pt x="814" y="120"/>
                    </a:lnTo>
                    <a:lnTo>
                      <a:pt x="822" y="124"/>
                    </a:lnTo>
                    <a:lnTo>
                      <a:pt x="826" y="127"/>
                    </a:lnTo>
                    <a:lnTo>
                      <a:pt x="828" y="127"/>
                    </a:lnTo>
                    <a:lnTo>
                      <a:pt x="833" y="129"/>
                    </a:lnTo>
                    <a:lnTo>
                      <a:pt x="839" y="131"/>
                    </a:lnTo>
                    <a:lnTo>
                      <a:pt x="847" y="135"/>
                    </a:lnTo>
                    <a:lnTo>
                      <a:pt x="850" y="135"/>
                    </a:lnTo>
                    <a:lnTo>
                      <a:pt x="856" y="137"/>
                    </a:lnTo>
                    <a:lnTo>
                      <a:pt x="862" y="139"/>
                    </a:lnTo>
                    <a:lnTo>
                      <a:pt x="866" y="141"/>
                    </a:lnTo>
                    <a:lnTo>
                      <a:pt x="871" y="143"/>
                    </a:lnTo>
                    <a:lnTo>
                      <a:pt x="879" y="144"/>
                    </a:lnTo>
                    <a:lnTo>
                      <a:pt x="885" y="148"/>
                    </a:lnTo>
                    <a:lnTo>
                      <a:pt x="892" y="150"/>
                    </a:lnTo>
                    <a:lnTo>
                      <a:pt x="900" y="152"/>
                    </a:lnTo>
                    <a:lnTo>
                      <a:pt x="908" y="154"/>
                    </a:lnTo>
                    <a:lnTo>
                      <a:pt x="915" y="156"/>
                    </a:lnTo>
                    <a:lnTo>
                      <a:pt x="923" y="160"/>
                    </a:lnTo>
                    <a:lnTo>
                      <a:pt x="930" y="162"/>
                    </a:lnTo>
                    <a:lnTo>
                      <a:pt x="940" y="165"/>
                    </a:lnTo>
                    <a:lnTo>
                      <a:pt x="947" y="167"/>
                    </a:lnTo>
                    <a:lnTo>
                      <a:pt x="957" y="169"/>
                    </a:lnTo>
                    <a:lnTo>
                      <a:pt x="965" y="173"/>
                    </a:lnTo>
                    <a:lnTo>
                      <a:pt x="974" y="175"/>
                    </a:lnTo>
                    <a:lnTo>
                      <a:pt x="984" y="179"/>
                    </a:lnTo>
                    <a:lnTo>
                      <a:pt x="991" y="181"/>
                    </a:lnTo>
                    <a:lnTo>
                      <a:pt x="1001" y="184"/>
                    </a:lnTo>
                    <a:lnTo>
                      <a:pt x="1012" y="186"/>
                    </a:lnTo>
                    <a:lnTo>
                      <a:pt x="1020" y="190"/>
                    </a:lnTo>
                    <a:lnTo>
                      <a:pt x="1031" y="192"/>
                    </a:lnTo>
                    <a:lnTo>
                      <a:pt x="1039" y="196"/>
                    </a:lnTo>
                    <a:lnTo>
                      <a:pt x="1048" y="198"/>
                    </a:lnTo>
                    <a:lnTo>
                      <a:pt x="1058" y="201"/>
                    </a:lnTo>
                    <a:lnTo>
                      <a:pt x="1067" y="203"/>
                    </a:lnTo>
                    <a:lnTo>
                      <a:pt x="1075" y="207"/>
                    </a:lnTo>
                    <a:lnTo>
                      <a:pt x="1086" y="209"/>
                    </a:lnTo>
                    <a:lnTo>
                      <a:pt x="1096" y="211"/>
                    </a:lnTo>
                    <a:lnTo>
                      <a:pt x="1105" y="215"/>
                    </a:lnTo>
                    <a:lnTo>
                      <a:pt x="1113" y="217"/>
                    </a:lnTo>
                    <a:lnTo>
                      <a:pt x="1123" y="220"/>
                    </a:lnTo>
                    <a:lnTo>
                      <a:pt x="1132" y="222"/>
                    </a:lnTo>
                    <a:lnTo>
                      <a:pt x="1140" y="226"/>
                    </a:lnTo>
                    <a:lnTo>
                      <a:pt x="1149" y="228"/>
                    </a:lnTo>
                    <a:lnTo>
                      <a:pt x="1159" y="232"/>
                    </a:lnTo>
                    <a:lnTo>
                      <a:pt x="1166" y="234"/>
                    </a:lnTo>
                    <a:lnTo>
                      <a:pt x="1176" y="236"/>
                    </a:lnTo>
                    <a:lnTo>
                      <a:pt x="1181" y="238"/>
                    </a:lnTo>
                    <a:lnTo>
                      <a:pt x="1189" y="239"/>
                    </a:lnTo>
                    <a:lnTo>
                      <a:pt x="1197" y="241"/>
                    </a:lnTo>
                    <a:lnTo>
                      <a:pt x="1204" y="245"/>
                    </a:lnTo>
                    <a:lnTo>
                      <a:pt x="1210" y="247"/>
                    </a:lnTo>
                    <a:lnTo>
                      <a:pt x="1218" y="249"/>
                    </a:lnTo>
                    <a:lnTo>
                      <a:pt x="1223" y="251"/>
                    </a:lnTo>
                    <a:lnTo>
                      <a:pt x="1231" y="253"/>
                    </a:lnTo>
                    <a:lnTo>
                      <a:pt x="1235" y="255"/>
                    </a:lnTo>
                    <a:lnTo>
                      <a:pt x="1240" y="255"/>
                    </a:lnTo>
                    <a:lnTo>
                      <a:pt x="1244" y="257"/>
                    </a:lnTo>
                    <a:lnTo>
                      <a:pt x="1250" y="258"/>
                    </a:lnTo>
                    <a:lnTo>
                      <a:pt x="1258" y="262"/>
                    </a:lnTo>
                    <a:lnTo>
                      <a:pt x="1265" y="264"/>
                    </a:lnTo>
                    <a:lnTo>
                      <a:pt x="1269" y="266"/>
                    </a:lnTo>
                    <a:lnTo>
                      <a:pt x="1275" y="268"/>
                    </a:lnTo>
                    <a:lnTo>
                      <a:pt x="1280" y="270"/>
                    </a:lnTo>
                    <a:lnTo>
                      <a:pt x="1286" y="272"/>
                    </a:lnTo>
                    <a:lnTo>
                      <a:pt x="1292" y="275"/>
                    </a:lnTo>
                    <a:lnTo>
                      <a:pt x="1298" y="277"/>
                    </a:lnTo>
                    <a:lnTo>
                      <a:pt x="1303" y="279"/>
                    </a:lnTo>
                    <a:lnTo>
                      <a:pt x="1311" y="283"/>
                    </a:lnTo>
                    <a:lnTo>
                      <a:pt x="1317" y="285"/>
                    </a:lnTo>
                    <a:lnTo>
                      <a:pt x="1322" y="289"/>
                    </a:lnTo>
                    <a:lnTo>
                      <a:pt x="1328" y="291"/>
                    </a:lnTo>
                    <a:lnTo>
                      <a:pt x="1334" y="294"/>
                    </a:lnTo>
                    <a:lnTo>
                      <a:pt x="1339" y="296"/>
                    </a:lnTo>
                    <a:lnTo>
                      <a:pt x="1347" y="298"/>
                    </a:lnTo>
                    <a:lnTo>
                      <a:pt x="1353" y="302"/>
                    </a:lnTo>
                    <a:lnTo>
                      <a:pt x="1360" y="304"/>
                    </a:lnTo>
                    <a:lnTo>
                      <a:pt x="1366" y="306"/>
                    </a:lnTo>
                    <a:lnTo>
                      <a:pt x="1372" y="310"/>
                    </a:lnTo>
                    <a:lnTo>
                      <a:pt x="1377" y="312"/>
                    </a:lnTo>
                    <a:lnTo>
                      <a:pt x="1383" y="315"/>
                    </a:lnTo>
                    <a:lnTo>
                      <a:pt x="1389" y="317"/>
                    </a:lnTo>
                    <a:lnTo>
                      <a:pt x="1395" y="319"/>
                    </a:lnTo>
                    <a:lnTo>
                      <a:pt x="1400" y="321"/>
                    </a:lnTo>
                    <a:lnTo>
                      <a:pt x="1408" y="323"/>
                    </a:lnTo>
                    <a:lnTo>
                      <a:pt x="1412" y="323"/>
                    </a:lnTo>
                    <a:lnTo>
                      <a:pt x="1417" y="325"/>
                    </a:lnTo>
                    <a:lnTo>
                      <a:pt x="1423" y="327"/>
                    </a:lnTo>
                    <a:lnTo>
                      <a:pt x="1429" y="329"/>
                    </a:lnTo>
                    <a:lnTo>
                      <a:pt x="1433" y="329"/>
                    </a:lnTo>
                    <a:lnTo>
                      <a:pt x="1438" y="331"/>
                    </a:lnTo>
                    <a:lnTo>
                      <a:pt x="1444" y="331"/>
                    </a:lnTo>
                    <a:lnTo>
                      <a:pt x="1450" y="331"/>
                    </a:lnTo>
                    <a:lnTo>
                      <a:pt x="1452" y="331"/>
                    </a:lnTo>
                    <a:lnTo>
                      <a:pt x="1457" y="331"/>
                    </a:lnTo>
                    <a:lnTo>
                      <a:pt x="1463" y="332"/>
                    </a:lnTo>
                    <a:lnTo>
                      <a:pt x="1471" y="334"/>
                    </a:lnTo>
                    <a:lnTo>
                      <a:pt x="1474" y="336"/>
                    </a:lnTo>
                    <a:lnTo>
                      <a:pt x="1482" y="340"/>
                    </a:lnTo>
                    <a:lnTo>
                      <a:pt x="1488" y="342"/>
                    </a:lnTo>
                    <a:lnTo>
                      <a:pt x="1495" y="346"/>
                    </a:lnTo>
                    <a:lnTo>
                      <a:pt x="1503" y="350"/>
                    </a:lnTo>
                    <a:lnTo>
                      <a:pt x="1511" y="353"/>
                    </a:lnTo>
                    <a:lnTo>
                      <a:pt x="1518" y="357"/>
                    </a:lnTo>
                    <a:lnTo>
                      <a:pt x="1526" y="363"/>
                    </a:lnTo>
                    <a:lnTo>
                      <a:pt x="1535" y="367"/>
                    </a:lnTo>
                    <a:lnTo>
                      <a:pt x="1543" y="372"/>
                    </a:lnTo>
                    <a:lnTo>
                      <a:pt x="1551" y="378"/>
                    </a:lnTo>
                    <a:lnTo>
                      <a:pt x="1558" y="386"/>
                    </a:lnTo>
                    <a:lnTo>
                      <a:pt x="1566" y="389"/>
                    </a:lnTo>
                    <a:lnTo>
                      <a:pt x="1575" y="395"/>
                    </a:lnTo>
                    <a:lnTo>
                      <a:pt x="1583" y="403"/>
                    </a:lnTo>
                    <a:lnTo>
                      <a:pt x="1590" y="408"/>
                    </a:lnTo>
                    <a:lnTo>
                      <a:pt x="1598" y="414"/>
                    </a:lnTo>
                    <a:lnTo>
                      <a:pt x="1606" y="422"/>
                    </a:lnTo>
                    <a:lnTo>
                      <a:pt x="1615" y="427"/>
                    </a:lnTo>
                    <a:lnTo>
                      <a:pt x="1623" y="433"/>
                    </a:lnTo>
                    <a:lnTo>
                      <a:pt x="1630" y="439"/>
                    </a:lnTo>
                    <a:lnTo>
                      <a:pt x="1638" y="446"/>
                    </a:lnTo>
                    <a:lnTo>
                      <a:pt x="1644" y="452"/>
                    </a:lnTo>
                    <a:lnTo>
                      <a:pt x="1651" y="458"/>
                    </a:lnTo>
                    <a:lnTo>
                      <a:pt x="1659" y="464"/>
                    </a:lnTo>
                    <a:lnTo>
                      <a:pt x="1665" y="471"/>
                    </a:lnTo>
                    <a:lnTo>
                      <a:pt x="1670" y="475"/>
                    </a:lnTo>
                    <a:lnTo>
                      <a:pt x="1676" y="483"/>
                    </a:lnTo>
                    <a:lnTo>
                      <a:pt x="1682" y="486"/>
                    </a:lnTo>
                    <a:lnTo>
                      <a:pt x="1686" y="492"/>
                    </a:lnTo>
                    <a:lnTo>
                      <a:pt x="1691" y="498"/>
                    </a:lnTo>
                    <a:lnTo>
                      <a:pt x="1697" y="505"/>
                    </a:lnTo>
                    <a:lnTo>
                      <a:pt x="1703" y="511"/>
                    </a:lnTo>
                    <a:lnTo>
                      <a:pt x="1708" y="517"/>
                    </a:lnTo>
                    <a:lnTo>
                      <a:pt x="1714" y="524"/>
                    </a:lnTo>
                    <a:lnTo>
                      <a:pt x="1720" y="532"/>
                    </a:lnTo>
                    <a:lnTo>
                      <a:pt x="1726" y="538"/>
                    </a:lnTo>
                    <a:lnTo>
                      <a:pt x="1731" y="545"/>
                    </a:lnTo>
                    <a:lnTo>
                      <a:pt x="1737" y="553"/>
                    </a:lnTo>
                    <a:lnTo>
                      <a:pt x="1743" y="560"/>
                    </a:lnTo>
                    <a:lnTo>
                      <a:pt x="1748" y="568"/>
                    </a:lnTo>
                    <a:lnTo>
                      <a:pt x="1754" y="576"/>
                    </a:lnTo>
                    <a:lnTo>
                      <a:pt x="1760" y="581"/>
                    </a:lnTo>
                    <a:lnTo>
                      <a:pt x="1766" y="591"/>
                    </a:lnTo>
                    <a:lnTo>
                      <a:pt x="1769" y="596"/>
                    </a:lnTo>
                    <a:lnTo>
                      <a:pt x="1775" y="602"/>
                    </a:lnTo>
                    <a:lnTo>
                      <a:pt x="1779" y="610"/>
                    </a:lnTo>
                    <a:lnTo>
                      <a:pt x="1785" y="617"/>
                    </a:lnTo>
                    <a:lnTo>
                      <a:pt x="1788" y="623"/>
                    </a:lnTo>
                    <a:lnTo>
                      <a:pt x="1794" y="629"/>
                    </a:lnTo>
                    <a:lnTo>
                      <a:pt x="1798" y="634"/>
                    </a:lnTo>
                    <a:lnTo>
                      <a:pt x="1804" y="642"/>
                    </a:lnTo>
                    <a:lnTo>
                      <a:pt x="1805" y="646"/>
                    </a:lnTo>
                    <a:lnTo>
                      <a:pt x="1809" y="652"/>
                    </a:lnTo>
                    <a:lnTo>
                      <a:pt x="1811" y="655"/>
                    </a:lnTo>
                    <a:lnTo>
                      <a:pt x="1815" y="659"/>
                    </a:lnTo>
                    <a:lnTo>
                      <a:pt x="1821" y="667"/>
                    </a:lnTo>
                    <a:lnTo>
                      <a:pt x="1826" y="672"/>
                    </a:lnTo>
                    <a:lnTo>
                      <a:pt x="1828" y="674"/>
                    </a:lnTo>
                    <a:lnTo>
                      <a:pt x="1830" y="680"/>
                    </a:lnTo>
                    <a:lnTo>
                      <a:pt x="1834" y="686"/>
                    </a:lnTo>
                    <a:lnTo>
                      <a:pt x="1838" y="693"/>
                    </a:lnTo>
                    <a:lnTo>
                      <a:pt x="1842" y="701"/>
                    </a:lnTo>
                    <a:lnTo>
                      <a:pt x="1845" y="708"/>
                    </a:lnTo>
                    <a:lnTo>
                      <a:pt x="1849" y="718"/>
                    </a:lnTo>
                    <a:lnTo>
                      <a:pt x="1853" y="729"/>
                    </a:lnTo>
                    <a:lnTo>
                      <a:pt x="1855" y="737"/>
                    </a:lnTo>
                    <a:lnTo>
                      <a:pt x="1857" y="746"/>
                    </a:lnTo>
                    <a:lnTo>
                      <a:pt x="1859" y="754"/>
                    </a:lnTo>
                    <a:lnTo>
                      <a:pt x="1859" y="762"/>
                    </a:lnTo>
                    <a:lnTo>
                      <a:pt x="1859" y="769"/>
                    </a:lnTo>
                    <a:lnTo>
                      <a:pt x="1857" y="775"/>
                    </a:lnTo>
                    <a:lnTo>
                      <a:pt x="1853" y="781"/>
                    </a:lnTo>
                    <a:lnTo>
                      <a:pt x="1851" y="784"/>
                    </a:lnTo>
                    <a:lnTo>
                      <a:pt x="1845" y="786"/>
                    </a:lnTo>
                    <a:lnTo>
                      <a:pt x="1838" y="790"/>
                    </a:lnTo>
                    <a:lnTo>
                      <a:pt x="1830" y="790"/>
                    </a:lnTo>
                    <a:lnTo>
                      <a:pt x="1823" y="792"/>
                    </a:lnTo>
                    <a:lnTo>
                      <a:pt x="1811" y="792"/>
                    </a:lnTo>
                    <a:lnTo>
                      <a:pt x="1804" y="792"/>
                    </a:lnTo>
                    <a:lnTo>
                      <a:pt x="1798" y="790"/>
                    </a:lnTo>
                    <a:lnTo>
                      <a:pt x="1792" y="790"/>
                    </a:lnTo>
                    <a:lnTo>
                      <a:pt x="1786" y="790"/>
                    </a:lnTo>
                    <a:lnTo>
                      <a:pt x="1783" y="790"/>
                    </a:lnTo>
                    <a:lnTo>
                      <a:pt x="1775" y="788"/>
                    </a:lnTo>
                    <a:lnTo>
                      <a:pt x="1769" y="786"/>
                    </a:lnTo>
                    <a:lnTo>
                      <a:pt x="1766" y="784"/>
                    </a:lnTo>
                    <a:lnTo>
                      <a:pt x="1760" y="784"/>
                    </a:lnTo>
                    <a:lnTo>
                      <a:pt x="1754" y="783"/>
                    </a:lnTo>
                    <a:lnTo>
                      <a:pt x="1748" y="781"/>
                    </a:lnTo>
                    <a:lnTo>
                      <a:pt x="1743" y="781"/>
                    </a:lnTo>
                    <a:lnTo>
                      <a:pt x="1739" y="779"/>
                    </a:lnTo>
                    <a:lnTo>
                      <a:pt x="1733" y="777"/>
                    </a:lnTo>
                    <a:lnTo>
                      <a:pt x="1727" y="775"/>
                    </a:lnTo>
                    <a:lnTo>
                      <a:pt x="1724" y="773"/>
                    </a:lnTo>
                    <a:lnTo>
                      <a:pt x="1718" y="773"/>
                    </a:lnTo>
                    <a:lnTo>
                      <a:pt x="1708" y="771"/>
                    </a:lnTo>
                    <a:lnTo>
                      <a:pt x="1703" y="767"/>
                    </a:lnTo>
                    <a:lnTo>
                      <a:pt x="1697" y="765"/>
                    </a:lnTo>
                    <a:lnTo>
                      <a:pt x="1691" y="764"/>
                    </a:lnTo>
                    <a:lnTo>
                      <a:pt x="1686" y="762"/>
                    </a:lnTo>
                    <a:lnTo>
                      <a:pt x="1682" y="760"/>
                    </a:lnTo>
                    <a:lnTo>
                      <a:pt x="1674" y="756"/>
                    </a:lnTo>
                    <a:lnTo>
                      <a:pt x="1667" y="754"/>
                    </a:lnTo>
                    <a:lnTo>
                      <a:pt x="1659" y="752"/>
                    </a:lnTo>
                    <a:lnTo>
                      <a:pt x="1653" y="752"/>
                    </a:lnTo>
                    <a:lnTo>
                      <a:pt x="1644" y="748"/>
                    </a:lnTo>
                    <a:lnTo>
                      <a:pt x="1636" y="746"/>
                    </a:lnTo>
                    <a:lnTo>
                      <a:pt x="1629" y="745"/>
                    </a:lnTo>
                    <a:lnTo>
                      <a:pt x="1619" y="743"/>
                    </a:lnTo>
                    <a:lnTo>
                      <a:pt x="1611" y="739"/>
                    </a:lnTo>
                    <a:lnTo>
                      <a:pt x="1602" y="737"/>
                    </a:lnTo>
                    <a:lnTo>
                      <a:pt x="1594" y="735"/>
                    </a:lnTo>
                    <a:lnTo>
                      <a:pt x="1585" y="735"/>
                    </a:lnTo>
                    <a:lnTo>
                      <a:pt x="1575" y="731"/>
                    </a:lnTo>
                    <a:lnTo>
                      <a:pt x="1566" y="731"/>
                    </a:lnTo>
                    <a:lnTo>
                      <a:pt x="1556" y="729"/>
                    </a:lnTo>
                    <a:lnTo>
                      <a:pt x="1549" y="727"/>
                    </a:lnTo>
                    <a:lnTo>
                      <a:pt x="1539" y="726"/>
                    </a:lnTo>
                    <a:lnTo>
                      <a:pt x="1532" y="726"/>
                    </a:lnTo>
                    <a:lnTo>
                      <a:pt x="1524" y="724"/>
                    </a:lnTo>
                    <a:lnTo>
                      <a:pt x="1516" y="724"/>
                    </a:lnTo>
                    <a:lnTo>
                      <a:pt x="1509" y="722"/>
                    </a:lnTo>
                    <a:lnTo>
                      <a:pt x="1501" y="720"/>
                    </a:lnTo>
                    <a:lnTo>
                      <a:pt x="1493" y="720"/>
                    </a:lnTo>
                    <a:lnTo>
                      <a:pt x="1488" y="720"/>
                    </a:lnTo>
                    <a:lnTo>
                      <a:pt x="1480" y="718"/>
                    </a:lnTo>
                    <a:lnTo>
                      <a:pt x="1474" y="718"/>
                    </a:lnTo>
                    <a:lnTo>
                      <a:pt x="1471" y="718"/>
                    </a:lnTo>
                    <a:lnTo>
                      <a:pt x="1467" y="718"/>
                    </a:lnTo>
                    <a:lnTo>
                      <a:pt x="1461" y="718"/>
                    </a:lnTo>
                    <a:lnTo>
                      <a:pt x="1454" y="718"/>
                    </a:lnTo>
                    <a:lnTo>
                      <a:pt x="1450" y="716"/>
                    </a:lnTo>
                    <a:lnTo>
                      <a:pt x="1444" y="716"/>
                    </a:lnTo>
                    <a:lnTo>
                      <a:pt x="1438" y="716"/>
                    </a:lnTo>
                    <a:lnTo>
                      <a:pt x="1435" y="716"/>
                    </a:lnTo>
                    <a:lnTo>
                      <a:pt x="1429" y="716"/>
                    </a:lnTo>
                    <a:lnTo>
                      <a:pt x="1421" y="716"/>
                    </a:lnTo>
                    <a:lnTo>
                      <a:pt x="1414" y="716"/>
                    </a:lnTo>
                    <a:lnTo>
                      <a:pt x="1408" y="716"/>
                    </a:lnTo>
                    <a:lnTo>
                      <a:pt x="1400" y="714"/>
                    </a:lnTo>
                    <a:lnTo>
                      <a:pt x="1393" y="714"/>
                    </a:lnTo>
                    <a:lnTo>
                      <a:pt x="1385" y="714"/>
                    </a:lnTo>
                    <a:lnTo>
                      <a:pt x="1377" y="714"/>
                    </a:lnTo>
                    <a:lnTo>
                      <a:pt x="1368" y="714"/>
                    </a:lnTo>
                    <a:lnTo>
                      <a:pt x="1358" y="712"/>
                    </a:lnTo>
                    <a:lnTo>
                      <a:pt x="1349" y="712"/>
                    </a:lnTo>
                    <a:lnTo>
                      <a:pt x="1341" y="712"/>
                    </a:lnTo>
                    <a:lnTo>
                      <a:pt x="1330" y="712"/>
                    </a:lnTo>
                    <a:lnTo>
                      <a:pt x="1322" y="710"/>
                    </a:lnTo>
                    <a:lnTo>
                      <a:pt x="1311" y="710"/>
                    </a:lnTo>
                    <a:lnTo>
                      <a:pt x="1303" y="710"/>
                    </a:lnTo>
                    <a:lnTo>
                      <a:pt x="1292" y="710"/>
                    </a:lnTo>
                    <a:lnTo>
                      <a:pt x="1282" y="708"/>
                    </a:lnTo>
                    <a:lnTo>
                      <a:pt x="1271" y="708"/>
                    </a:lnTo>
                    <a:lnTo>
                      <a:pt x="1261" y="708"/>
                    </a:lnTo>
                    <a:lnTo>
                      <a:pt x="1250" y="708"/>
                    </a:lnTo>
                    <a:lnTo>
                      <a:pt x="1240" y="708"/>
                    </a:lnTo>
                    <a:lnTo>
                      <a:pt x="1229" y="708"/>
                    </a:lnTo>
                    <a:lnTo>
                      <a:pt x="1220" y="708"/>
                    </a:lnTo>
                    <a:lnTo>
                      <a:pt x="1208" y="707"/>
                    </a:lnTo>
                    <a:lnTo>
                      <a:pt x="1197" y="707"/>
                    </a:lnTo>
                    <a:lnTo>
                      <a:pt x="1185" y="705"/>
                    </a:lnTo>
                    <a:lnTo>
                      <a:pt x="1176" y="705"/>
                    </a:lnTo>
                    <a:lnTo>
                      <a:pt x="1164" y="705"/>
                    </a:lnTo>
                    <a:lnTo>
                      <a:pt x="1153" y="703"/>
                    </a:lnTo>
                    <a:lnTo>
                      <a:pt x="1142" y="703"/>
                    </a:lnTo>
                    <a:lnTo>
                      <a:pt x="1132" y="703"/>
                    </a:lnTo>
                    <a:lnTo>
                      <a:pt x="1121" y="703"/>
                    </a:lnTo>
                    <a:lnTo>
                      <a:pt x="1111" y="701"/>
                    </a:lnTo>
                    <a:lnTo>
                      <a:pt x="1100" y="701"/>
                    </a:lnTo>
                    <a:lnTo>
                      <a:pt x="1092" y="701"/>
                    </a:lnTo>
                    <a:lnTo>
                      <a:pt x="1081" y="699"/>
                    </a:lnTo>
                    <a:lnTo>
                      <a:pt x="1071" y="699"/>
                    </a:lnTo>
                    <a:lnTo>
                      <a:pt x="1062" y="699"/>
                    </a:lnTo>
                    <a:lnTo>
                      <a:pt x="1054" y="699"/>
                    </a:lnTo>
                    <a:lnTo>
                      <a:pt x="1045" y="697"/>
                    </a:lnTo>
                    <a:lnTo>
                      <a:pt x="1035" y="697"/>
                    </a:lnTo>
                    <a:lnTo>
                      <a:pt x="1027" y="695"/>
                    </a:lnTo>
                    <a:lnTo>
                      <a:pt x="1020" y="695"/>
                    </a:lnTo>
                    <a:lnTo>
                      <a:pt x="1012" y="695"/>
                    </a:lnTo>
                    <a:lnTo>
                      <a:pt x="1003" y="693"/>
                    </a:lnTo>
                    <a:lnTo>
                      <a:pt x="995" y="693"/>
                    </a:lnTo>
                    <a:lnTo>
                      <a:pt x="991" y="693"/>
                    </a:lnTo>
                    <a:lnTo>
                      <a:pt x="984" y="691"/>
                    </a:lnTo>
                    <a:lnTo>
                      <a:pt x="976" y="691"/>
                    </a:lnTo>
                    <a:lnTo>
                      <a:pt x="970" y="691"/>
                    </a:lnTo>
                    <a:lnTo>
                      <a:pt x="967" y="691"/>
                    </a:lnTo>
                    <a:lnTo>
                      <a:pt x="957" y="690"/>
                    </a:lnTo>
                    <a:lnTo>
                      <a:pt x="949" y="690"/>
                    </a:lnTo>
                    <a:lnTo>
                      <a:pt x="942" y="688"/>
                    </a:lnTo>
                    <a:lnTo>
                      <a:pt x="934" y="686"/>
                    </a:lnTo>
                    <a:lnTo>
                      <a:pt x="925" y="684"/>
                    </a:lnTo>
                    <a:lnTo>
                      <a:pt x="915" y="682"/>
                    </a:lnTo>
                    <a:lnTo>
                      <a:pt x="908" y="680"/>
                    </a:lnTo>
                    <a:lnTo>
                      <a:pt x="904" y="678"/>
                    </a:lnTo>
                    <a:lnTo>
                      <a:pt x="896" y="676"/>
                    </a:lnTo>
                    <a:lnTo>
                      <a:pt x="890" y="674"/>
                    </a:lnTo>
                    <a:lnTo>
                      <a:pt x="885" y="672"/>
                    </a:lnTo>
                    <a:lnTo>
                      <a:pt x="879" y="671"/>
                    </a:lnTo>
                    <a:lnTo>
                      <a:pt x="871" y="669"/>
                    </a:lnTo>
                    <a:lnTo>
                      <a:pt x="866" y="669"/>
                    </a:lnTo>
                    <a:lnTo>
                      <a:pt x="860" y="665"/>
                    </a:lnTo>
                    <a:lnTo>
                      <a:pt x="852" y="665"/>
                    </a:lnTo>
                    <a:lnTo>
                      <a:pt x="845" y="661"/>
                    </a:lnTo>
                    <a:lnTo>
                      <a:pt x="839" y="659"/>
                    </a:lnTo>
                    <a:lnTo>
                      <a:pt x="831" y="657"/>
                    </a:lnTo>
                    <a:lnTo>
                      <a:pt x="824" y="655"/>
                    </a:lnTo>
                    <a:lnTo>
                      <a:pt x="816" y="652"/>
                    </a:lnTo>
                    <a:lnTo>
                      <a:pt x="811" y="650"/>
                    </a:lnTo>
                    <a:lnTo>
                      <a:pt x="803" y="648"/>
                    </a:lnTo>
                    <a:lnTo>
                      <a:pt x="795" y="646"/>
                    </a:lnTo>
                    <a:lnTo>
                      <a:pt x="788" y="642"/>
                    </a:lnTo>
                    <a:lnTo>
                      <a:pt x="780" y="642"/>
                    </a:lnTo>
                    <a:lnTo>
                      <a:pt x="772" y="638"/>
                    </a:lnTo>
                    <a:lnTo>
                      <a:pt x="765" y="636"/>
                    </a:lnTo>
                    <a:lnTo>
                      <a:pt x="759" y="634"/>
                    </a:lnTo>
                    <a:lnTo>
                      <a:pt x="752" y="633"/>
                    </a:lnTo>
                    <a:lnTo>
                      <a:pt x="744" y="629"/>
                    </a:lnTo>
                    <a:lnTo>
                      <a:pt x="738" y="627"/>
                    </a:lnTo>
                    <a:lnTo>
                      <a:pt x="729" y="623"/>
                    </a:lnTo>
                    <a:lnTo>
                      <a:pt x="723" y="621"/>
                    </a:lnTo>
                    <a:lnTo>
                      <a:pt x="715" y="619"/>
                    </a:lnTo>
                    <a:lnTo>
                      <a:pt x="710" y="617"/>
                    </a:lnTo>
                    <a:lnTo>
                      <a:pt x="702" y="615"/>
                    </a:lnTo>
                    <a:lnTo>
                      <a:pt x="696" y="614"/>
                    </a:lnTo>
                    <a:lnTo>
                      <a:pt x="689" y="610"/>
                    </a:lnTo>
                    <a:lnTo>
                      <a:pt x="683" y="608"/>
                    </a:lnTo>
                    <a:lnTo>
                      <a:pt x="677" y="606"/>
                    </a:lnTo>
                    <a:lnTo>
                      <a:pt x="672" y="604"/>
                    </a:lnTo>
                    <a:lnTo>
                      <a:pt x="666" y="602"/>
                    </a:lnTo>
                    <a:lnTo>
                      <a:pt x="660" y="600"/>
                    </a:lnTo>
                    <a:lnTo>
                      <a:pt x="655" y="598"/>
                    </a:lnTo>
                    <a:lnTo>
                      <a:pt x="651" y="598"/>
                    </a:lnTo>
                    <a:lnTo>
                      <a:pt x="645" y="595"/>
                    </a:lnTo>
                    <a:lnTo>
                      <a:pt x="639" y="595"/>
                    </a:lnTo>
                    <a:lnTo>
                      <a:pt x="635" y="593"/>
                    </a:lnTo>
                    <a:lnTo>
                      <a:pt x="632" y="591"/>
                    </a:lnTo>
                    <a:lnTo>
                      <a:pt x="624" y="589"/>
                    </a:lnTo>
                    <a:lnTo>
                      <a:pt x="618" y="587"/>
                    </a:lnTo>
                    <a:lnTo>
                      <a:pt x="613" y="583"/>
                    </a:lnTo>
                    <a:lnTo>
                      <a:pt x="611" y="583"/>
                    </a:lnTo>
                    <a:lnTo>
                      <a:pt x="607" y="583"/>
                    </a:lnTo>
                    <a:lnTo>
                      <a:pt x="928" y="566"/>
                    </a:lnTo>
                    <a:lnTo>
                      <a:pt x="930" y="566"/>
                    </a:lnTo>
                    <a:lnTo>
                      <a:pt x="936" y="568"/>
                    </a:lnTo>
                    <a:lnTo>
                      <a:pt x="940" y="568"/>
                    </a:lnTo>
                    <a:lnTo>
                      <a:pt x="946" y="570"/>
                    </a:lnTo>
                    <a:lnTo>
                      <a:pt x="949" y="570"/>
                    </a:lnTo>
                    <a:lnTo>
                      <a:pt x="957" y="574"/>
                    </a:lnTo>
                    <a:lnTo>
                      <a:pt x="963" y="574"/>
                    </a:lnTo>
                    <a:lnTo>
                      <a:pt x="970" y="576"/>
                    </a:lnTo>
                    <a:lnTo>
                      <a:pt x="978" y="577"/>
                    </a:lnTo>
                    <a:lnTo>
                      <a:pt x="987" y="579"/>
                    </a:lnTo>
                    <a:lnTo>
                      <a:pt x="995" y="583"/>
                    </a:lnTo>
                    <a:lnTo>
                      <a:pt x="1005" y="585"/>
                    </a:lnTo>
                    <a:lnTo>
                      <a:pt x="1010" y="587"/>
                    </a:lnTo>
                    <a:lnTo>
                      <a:pt x="1014" y="589"/>
                    </a:lnTo>
                    <a:lnTo>
                      <a:pt x="1020" y="589"/>
                    </a:lnTo>
                    <a:lnTo>
                      <a:pt x="1025" y="591"/>
                    </a:lnTo>
                    <a:lnTo>
                      <a:pt x="1031" y="591"/>
                    </a:lnTo>
                    <a:lnTo>
                      <a:pt x="1035" y="593"/>
                    </a:lnTo>
                    <a:lnTo>
                      <a:pt x="1041" y="595"/>
                    </a:lnTo>
                    <a:lnTo>
                      <a:pt x="1046" y="596"/>
                    </a:lnTo>
                    <a:lnTo>
                      <a:pt x="1052" y="596"/>
                    </a:lnTo>
                    <a:lnTo>
                      <a:pt x="1056" y="598"/>
                    </a:lnTo>
                    <a:lnTo>
                      <a:pt x="1062" y="598"/>
                    </a:lnTo>
                    <a:lnTo>
                      <a:pt x="1067" y="602"/>
                    </a:lnTo>
                    <a:lnTo>
                      <a:pt x="1073" y="602"/>
                    </a:lnTo>
                    <a:lnTo>
                      <a:pt x="1079" y="602"/>
                    </a:lnTo>
                    <a:lnTo>
                      <a:pt x="1084" y="604"/>
                    </a:lnTo>
                    <a:lnTo>
                      <a:pt x="1090" y="606"/>
                    </a:lnTo>
                    <a:lnTo>
                      <a:pt x="1096" y="606"/>
                    </a:lnTo>
                    <a:lnTo>
                      <a:pt x="1100" y="608"/>
                    </a:lnTo>
                    <a:lnTo>
                      <a:pt x="1105" y="610"/>
                    </a:lnTo>
                    <a:lnTo>
                      <a:pt x="1113" y="612"/>
                    </a:lnTo>
                    <a:lnTo>
                      <a:pt x="1117" y="612"/>
                    </a:lnTo>
                    <a:lnTo>
                      <a:pt x="1123" y="614"/>
                    </a:lnTo>
                    <a:lnTo>
                      <a:pt x="1128" y="614"/>
                    </a:lnTo>
                    <a:lnTo>
                      <a:pt x="1134" y="615"/>
                    </a:lnTo>
                    <a:lnTo>
                      <a:pt x="1140" y="615"/>
                    </a:lnTo>
                    <a:lnTo>
                      <a:pt x="1145" y="617"/>
                    </a:lnTo>
                    <a:lnTo>
                      <a:pt x="1151" y="619"/>
                    </a:lnTo>
                    <a:lnTo>
                      <a:pt x="1157" y="621"/>
                    </a:lnTo>
                    <a:lnTo>
                      <a:pt x="1161" y="621"/>
                    </a:lnTo>
                    <a:lnTo>
                      <a:pt x="1166" y="621"/>
                    </a:lnTo>
                    <a:lnTo>
                      <a:pt x="1172" y="621"/>
                    </a:lnTo>
                    <a:lnTo>
                      <a:pt x="1178" y="623"/>
                    </a:lnTo>
                    <a:lnTo>
                      <a:pt x="1181" y="623"/>
                    </a:lnTo>
                    <a:lnTo>
                      <a:pt x="1187" y="625"/>
                    </a:lnTo>
                    <a:lnTo>
                      <a:pt x="1191" y="625"/>
                    </a:lnTo>
                    <a:lnTo>
                      <a:pt x="1197" y="627"/>
                    </a:lnTo>
                    <a:lnTo>
                      <a:pt x="1201" y="627"/>
                    </a:lnTo>
                    <a:lnTo>
                      <a:pt x="1204" y="629"/>
                    </a:lnTo>
                    <a:lnTo>
                      <a:pt x="1210" y="629"/>
                    </a:lnTo>
                    <a:lnTo>
                      <a:pt x="1216" y="629"/>
                    </a:lnTo>
                    <a:lnTo>
                      <a:pt x="1220" y="629"/>
                    </a:lnTo>
                    <a:lnTo>
                      <a:pt x="1225" y="631"/>
                    </a:lnTo>
                    <a:lnTo>
                      <a:pt x="1231" y="631"/>
                    </a:lnTo>
                    <a:lnTo>
                      <a:pt x="1239" y="633"/>
                    </a:lnTo>
                    <a:lnTo>
                      <a:pt x="1242" y="633"/>
                    </a:lnTo>
                    <a:lnTo>
                      <a:pt x="1248" y="633"/>
                    </a:lnTo>
                    <a:lnTo>
                      <a:pt x="1254" y="633"/>
                    </a:lnTo>
                    <a:lnTo>
                      <a:pt x="1261" y="634"/>
                    </a:lnTo>
                    <a:lnTo>
                      <a:pt x="1265" y="634"/>
                    </a:lnTo>
                    <a:lnTo>
                      <a:pt x="1273" y="634"/>
                    </a:lnTo>
                    <a:lnTo>
                      <a:pt x="1279" y="636"/>
                    </a:lnTo>
                    <a:lnTo>
                      <a:pt x="1284" y="636"/>
                    </a:lnTo>
                    <a:lnTo>
                      <a:pt x="1290" y="636"/>
                    </a:lnTo>
                    <a:lnTo>
                      <a:pt x="1298" y="636"/>
                    </a:lnTo>
                    <a:lnTo>
                      <a:pt x="1303" y="638"/>
                    </a:lnTo>
                    <a:lnTo>
                      <a:pt x="1309" y="638"/>
                    </a:lnTo>
                    <a:lnTo>
                      <a:pt x="1315" y="638"/>
                    </a:lnTo>
                    <a:lnTo>
                      <a:pt x="1322" y="638"/>
                    </a:lnTo>
                    <a:lnTo>
                      <a:pt x="1328" y="640"/>
                    </a:lnTo>
                    <a:lnTo>
                      <a:pt x="1334" y="640"/>
                    </a:lnTo>
                    <a:lnTo>
                      <a:pt x="1339" y="640"/>
                    </a:lnTo>
                    <a:lnTo>
                      <a:pt x="1347" y="640"/>
                    </a:lnTo>
                    <a:lnTo>
                      <a:pt x="1353" y="640"/>
                    </a:lnTo>
                    <a:lnTo>
                      <a:pt x="1358" y="642"/>
                    </a:lnTo>
                    <a:lnTo>
                      <a:pt x="1366" y="642"/>
                    </a:lnTo>
                    <a:lnTo>
                      <a:pt x="1372" y="642"/>
                    </a:lnTo>
                    <a:lnTo>
                      <a:pt x="1377" y="642"/>
                    </a:lnTo>
                    <a:lnTo>
                      <a:pt x="1385" y="642"/>
                    </a:lnTo>
                    <a:lnTo>
                      <a:pt x="1389" y="642"/>
                    </a:lnTo>
                    <a:lnTo>
                      <a:pt x="1395" y="642"/>
                    </a:lnTo>
                    <a:lnTo>
                      <a:pt x="1400" y="642"/>
                    </a:lnTo>
                    <a:lnTo>
                      <a:pt x="1408" y="642"/>
                    </a:lnTo>
                    <a:lnTo>
                      <a:pt x="1412" y="642"/>
                    </a:lnTo>
                    <a:lnTo>
                      <a:pt x="1417" y="642"/>
                    </a:lnTo>
                    <a:lnTo>
                      <a:pt x="1423" y="642"/>
                    </a:lnTo>
                    <a:lnTo>
                      <a:pt x="1429" y="642"/>
                    </a:lnTo>
                    <a:lnTo>
                      <a:pt x="1433" y="642"/>
                    </a:lnTo>
                    <a:lnTo>
                      <a:pt x="1438" y="642"/>
                    </a:lnTo>
                    <a:lnTo>
                      <a:pt x="1444" y="642"/>
                    </a:lnTo>
                    <a:lnTo>
                      <a:pt x="1450" y="642"/>
                    </a:lnTo>
                    <a:lnTo>
                      <a:pt x="1457" y="642"/>
                    </a:lnTo>
                    <a:lnTo>
                      <a:pt x="1467" y="642"/>
                    </a:lnTo>
                    <a:lnTo>
                      <a:pt x="1474" y="640"/>
                    </a:lnTo>
                    <a:lnTo>
                      <a:pt x="1482" y="640"/>
                    </a:lnTo>
                    <a:lnTo>
                      <a:pt x="1488" y="638"/>
                    </a:lnTo>
                    <a:lnTo>
                      <a:pt x="1495" y="638"/>
                    </a:lnTo>
                    <a:lnTo>
                      <a:pt x="1501" y="634"/>
                    </a:lnTo>
                    <a:lnTo>
                      <a:pt x="1507" y="631"/>
                    </a:lnTo>
                    <a:lnTo>
                      <a:pt x="1507" y="625"/>
                    </a:lnTo>
                    <a:lnTo>
                      <a:pt x="1503" y="621"/>
                    </a:lnTo>
                    <a:lnTo>
                      <a:pt x="1499" y="619"/>
                    </a:lnTo>
                    <a:lnTo>
                      <a:pt x="1495" y="615"/>
                    </a:lnTo>
                    <a:lnTo>
                      <a:pt x="1492" y="614"/>
                    </a:lnTo>
                    <a:lnTo>
                      <a:pt x="1486" y="610"/>
                    </a:lnTo>
                    <a:lnTo>
                      <a:pt x="1478" y="606"/>
                    </a:lnTo>
                    <a:lnTo>
                      <a:pt x="1473" y="604"/>
                    </a:lnTo>
                    <a:lnTo>
                      <a:pt x="1465" y="602"/>
                    </a:lnTo>
                    <a:lnTo>
                      <a:pt x="1459" y="598"/>
                    </a:lnTo>
                    <a:lnTo>
                      <a:pt x="1452" y="595"/>
                    </a:lnTo>
                    <a:lnTo>
                      <a:pt x="1442" y="593"/>
                    </a:lnTo>
                    <a:lnTo>
                      <a:pt x="1435" y="589"/>
                    </a:lnTo>
                    <a:lnTo>
                      <a:pt x="1427" y="587"/>
                    </a:lnTo>
                    <a:lnTo>
                      <a:pt x="1415" y="583"/>
                    </a:lnTo>
                    <a:lnTo>
                      <a:pt x="1408" y="579"/>
                    </a:lnTo>
                    <a:lnTo>
                      <a:pt x="1398" y="577"/>
                    </a:lnTo>
                    <a:lnTo>
                      <a:pt x="1389" y="574"/>
                    </a:lnTo>
                    <a:lnTo>
                      <a:pt x="1379" y="572"/>
                    </a:lnTo>
                    <a:lnTo>
                      <a:pt x="1370" y="568"/>
                    </a:lnTo>
                    <a:lnTo>
                      <a:pt x="1362" y="566"/>
                    </a:lnTo>
                    <a:lnTo>
                      <a:pt x="1353" y="562"/>
                    </a:lnTo>
                    <a:lnTo>
                      <a:pt x="1345" y="560"/>
                    </a:lnTo>
                    <a:lnTo>
                      <a:pt x="1336" y="558"/>
                    </a:lnTo>
                    <a:lnTo>
                      <a:pt x="1328" y="555"/>
                    </a:lnTo>
                    <a:lnTo>
                      <a:pt x="1320" y="555"/>
                    </a:lnTo>
                    <a:lnTo>
                      <a:pt x="1313" y="551"/>
                    </a:lnTo>
                    <a:lnTo>
                      <a:pt x="1307" y="551"/>
                    </a:lnTo>
                    <a:lnTo>
                      <a:pt x="1301" y="549"/>
                    </a:lnTo>
                    <a:lnTo>
                      <a:pt x="1296" y="549"/>
                    </a:lnTo>
                    <a:lnTo>
                      <a:pt x="1288" y="545"/>
                    </a:lnTo>
                    <a:lnTo>
                      <a:pt x="1282" y="543"/>
                    </a:lnTo>
                    <a:lnTo>
                      <a:pt x="1277" y="541"/>
                    </a:lnTo>
                    <a:lnTo>
                      <a:pt x="1273" y="541"/>
                    </a:lnTo>
                    <a:lnTo>
                      <a:pt x="1267" y="539"/>
                    </a:lnTo>
                    <a:lnTo>
                      <a:pt x="1263" y="539"/>
                    </a:lnTo>
                    <a:lnTo>
                      <a:pt x="1256" y="538"/>
                    </a:lnTo>
                    <a:lnTo>
                      <a:pt x="1250" y="538"/>
                    </a:lnTo>
                    <a:lnTo>
                      <a:pt x="1244" y="536"/>
                    </a:lnTo>
                    <a:lnTo>
                      <a:pt x="1239" y="536"/>
                    </a:lnTo>
                    <a:lnTo>
                      <a:pt x="1231" y="534"/>
                    </a:lnTo>
                    <a:lnTo>
                      <a:pt x="1223" y="534"/>
                    </a:lnTo>
                    <a:lnTo>
                      <a:pt x="1218" y="532"/>
                    </a:lnTo>
                    <a:lnTo>
                      <a:pt x="1212" y="532"/>
                    </a:lnTo>
                    <a:lnTo>
                      <a:pt x="1202" y="530"/>
                    </a:lnTo>
                    <a:lnTo>
                      <a:pt x="1197" y="530"/>
                    </a:lnTo>
                    <a:lnTo>
                      <a:pt x="1187" y="528"/>
                    </a:lnTo>
                    <a:lnTo>
                      <a:pt x="1180" y="528"/>
                    </a:lnTo>
                    <a:lnTo>
                      <a:pt x="1172" y="526"/>
                    </a:lnTo>
                    <a:lnTo>
                      <a:pt x="1164" y="524"/>
                    </a:lnTo>
                    <a:lnTo>
                      <a:pt x="1157" y="522"/>
                    </a:lnTo>
                    <a:lnTo>
                      <a:pt x="1149" y="522"/>
                    </a:lnTo>
                    <a:lnTo>
                      <a:pt x="1140" y="520"/>
                    </a:lnTo>
                    <a:lnTo>
                      <a:pt x="1132" y="520"/>
                    </a:lnTo>
                    <a:lnTo>
                      <a:pt x="1123" y="519"/>
                    </a:lnTo>
                    <a:lnTo>
                      <a:pt x="1115" y="519"/>
                    </a:lnTo>
                    <a:lnTo>
                      <a:pt x="1107" y="517"/>
                    </a:lnTo>
                    <a:lnTo>
                      <a:pt x="1098" y="515"/>
                    </a:lnTo>
                    <a:lnTo>
                      <a:pt x="1090" y="515"/>
                    </a:lnTo>
                    <a:lnTo>
                      <a:pt x="1083" y="515"/>
                    </a:lnTo>
                    <a:lnTo>
                      <a:pt x="1073" y="513"/>
                    </a:lnTo>
                    <a:lnTo>
                      <a:pt x="1065" y="511"/>
                    </a:lnTo>
                    <a:lnTo>
                      <a:pt x="1056" y="509"/>
                    </a:lnTo>
                    <a:lnTo>
                      <a:pt x="1048" y="509"/>
                    </a:lnTo>
                    <a:lnTo>
                      <a:pt x="1041" y="507"/>
                    </a:lnTo>
                    <a:lnTo>
                      <a:pt x="1031" y="507"/>
                    </a:lnTo>
                    <a:lnTo>
                      <a:pt x="1025" y="505"/>
                    </a:lnTo>
                    <a:lnTo>
                      <a:pt x="1018" y="505"/>
                    </a:lnTo>
                    <a:lnTo>
                      <a:pt x="1010" y="503"/>
                    </a:lnTo>
                    <a:lnTo>
                      <a:pt x="1003" y="501"/>
                    </a:lnTo>
                    <a:lnTo>
                      <a:pt x="995" y="501"/>
                    </a:lnTo>
                    <a:lnTo>
                      <a:pt x="989" y="501"/>
                    </a:lnTo>
                    <a:lnTo>
                      <a:pt x="982" y="500"/>
                    </a:lnTo>
                    <a:lnTo>
                      <a:pt x="974" y="500"/>
                    </a:lnTo>
                    <a:lnTo>
                      <a:pt x="968" y="498"/>
                    </a:lnTo>
                    <a:lnTo>
                      <a:pt x="965" y="498"/>
                    </a:lnTo>
                    <a:lnTo>
                      <a:pt x="957" y="496"/>
                    </a:lnTo>
                    <a:lnTo>
                      <a:pt x="951" y="496"/>
                    </a:lnTo>
                    <a:lnTo>
                      <a:pt x="947" y="494"/>
                    </a:lnTo>
                    <a:lnTo>
                      <a:pt x="942" y="494"/>
                    </a:lnTo>
                    <a:lnTo>
                      <a:pt x="932" y="492"/>
                    </a:lnTo>
                    <a:lnTo>
                      <a:pt x="927" y="492"/>
                    </a:lnTo>
                    <a:lnTo>
                      <a:pt x="919" y="492"/>
                    </a:lnTo>
                    <a:lnTo>
                      <a:pt x="915" y="492"/>
                    </a:lnTo>
                    <a:lnTo>
                      <a:pt x="911" y="492"/>
                    </a:lnTo>
                    <a:lnTo>
                      <a:pt x="909" y="492"/>
                    </a:lnTo>
                    <a:lnTo>
                      <a:pt x="908" y="490"/>
                    </a:lnTo>
                    <a:lnTo>
                      <a:pt x="902" y="488"/>
                    </a:lnTo>
                    <a:lnTo>
                      <a:pt x="894" y="486"/>
                    </a:lnTo>
                    <a:lnTo>
                      <a:pt x="889" y="484"/>
                    </a:lnTo>
                    <a:lnTo>
                      <a:pt x="883" y="483"/>
                    </a:lnTo>
                    <a:lnTo>
                      <a:pt x="877" y="481"/>
                    </a:lnTo>
                    <a:lnTo>
                      <a:pt x="871" y="479"/>
                    </a:lnTo>
                    <a:lnTo>
                      <a:pt x="866" y="477"/>
                    </a:lnTo>
                    <a:lnTo>
                      <a:pt x="860" y="475"/>
                    </a:lnTo>
                    <a:lnTo>
                      <a:pt x="852" y="473"/>
                    </a:lnTo>
                    <a:lnTo>
                      <a:pt x="845" y="471"/>
                    </a:lnTo>
                    <a:lnTo>
                      <a:pt x="837" y="469"/>
                    </a:lnTo>
                    <a:lnTo>
                      <a:pt x="830" y="465"/>
                    </a:lnTo>
                    <a:lnTo>
                      <a:pt x="822" y="464"/>
                    </a:lnTo>
                    <a:lnTo>
                      <a:pt x="812" y="460"/>
                    </a:lnTo>
                    <a:lnTo>
                      <a:pt x="803" y="458"/>
                    </a:lnTo>
                    <a:lnTo>
                      <a:pt x="795" y="454"/>
                    </a:lnTo>
                    <a:lnTo>
                      <a:pt x="786" y="452"/>
                    </a:lnTo>
                    <a:lnTo>
                      <a:pt x="778" y="450"/>
                    </a:lnTo>
                    <a:lnTo>
                      <a:pt x="767" y="446"/>
                    </a:lnTo>
                    <a:lnTo>
                      <a:pt x="757" y="445"/>
                    </a:lnTo>
                    <a:lnTo>
                      <a:pt x="748" y="441"/>
                    </a:lnTo>
                    <a:lnTo>
                      <a:pt x="738" y="439"/>
                    </a:lnTo>
                    <a:lnTo>
                      <a:pt x="727" y="435"/>
                    </a:lnTo>
                    <a:lnTo>
                      <a:pt x="719" y="431"/>
                    </a:lnTo>
                    <a:lnTo>
                      <a:pt x="708" y="429"/>
                    </a:lnTo>
                    <a:lnTo>
                      <a:pt x="698" y="427"/>
                    </a:lnTo>
                    <a:lnTo>
                      <a:pt x="687" y="424"/>
                    </a:lnTo>
                    <a:lnTo>
                      <a:pt x="675" y="420"/>
                    </a:lnTo>
                    <a:lnTo>
                      <a:pt x="666" y="416"/>
                    </a:lnTo>
                    <a:lnTo>
                      <a:pt x="655" y="412"/>
                    </a:lnTo>
                    <a:lnTo>
                      <a:pt x="645" y="408"/>
                    </a:lnTo>
                    <a:lnTo>
                      <a:pt x="635" y="407"/>
                    </a:lnTo>
                    <a:lnTo>
                      <a:pt x="624" y="403"/>
                    </a:lnTo>
                    <a:lnTo>
                      <a:pt x="615" y="401"/>
                    </a:lnTo>
                    <a:lnTo>
                      <a:pt x="603" y="397"/>
                    </a:lnTo>
                    <a:lnTo>
                      <a:pt x="594" y="393"/>
                    </a:lnTo>
                    <a:lnTo>
                      <a:pt x="584" y="391"/>
                    </a:lnTo>
                    <a:lnTo>
                      <a:pt x="575" y="388"/>
                    </a:lnTo>
                    <a:lnTo>
                      <a:pt x="565" y="386"/>
                    </a:lnTo>
                    <a:lnTo>
                      <a:pt x="556" y="384"/>
                    </a:lnTo>
                    <a:lnTo>
                      <a:pt x="546" y="380"/>
                    </a:lnTo>
                    <a:lnTo>
                      <a:pt x="538" y="378"/>
                    </a:lnTo>
                    <a:lnTo>
                      <a:pt x="529" y="374"/>
                    </a:lnTo>
                    <a:lnTo>
                      <a:pt x="519" y="372"/>
                    </a:lnTo>
                    <a:lnTo>
                      <a:pt x="512" y="369"/>
                    </a:lnTo>
                    <a:lnTo>
                      <a:pt x="504" y="367"/>
                    </a:lnTo>
                    <a:lnTo>
                      <a:pt x="495" y="365"/>
                    </a:lnTo>
                    <a:lnTo>
                      <a:pt x="487" y="361"/>
                    </a:lnTo>
                    <a:lnTo>
                      <a:pt x="481" y="359"/>
                    </a:lnTo>
                    <a:lnTo>
                      <a:pt x="476" y="357"/>
                    </a:lnTo>
                    <a:lnTo>
                      <a:pt x="468" y="355"/>
                    </a:lnTo>
                    <a:lnTo>
                      <a:pt x="462" y="353"/>
                    </a:lnTo>
                    <a:lnTo>
                      <a:pt x="457" y="351"/>
                    </a:lnTo>
                    <a:lnTo>
                      <a:pt x="453" y="350"/>
                    </a:lnTo>
                    <a:lnTo>
                      <a:pt x="443" y="348"/>
                    </a:lnTo>
                    <a:lnTo>
                      <a:pt x="438" y="346"/>
                    </a:lnTo>
                    <a:lnTo>
                      <a:pt x="432" y="344"/>
                    </a:lnTo>
                    <a:lnTo>
                      <a:pt x="426" y="342"/>
                    </a:lnTo>
                    <a:lnTo>
                      <a:pt x="421" y="338"/>
                    </a:lnTo>
                    <a:lnTo>
                      <a:pt x="415" y="336"/>
                    </a:lnTo>
                    <a:lnTo>
                      <a:pt x="405" y="329"/>
                    </a:lnTo>
                    <a:lnTo>
                      <a:pt x="396" y="321"/>
                    </a:lnTo>
                    <a:lnTo>
                      <a:pt x="386" y="313"/>
                    </a:lnTo>
                    <a:lnTo>
                      <a:pt x="379" y="306"/>
                    </a:lnTo>
                    <a:lnTo>
                      <a:pt x="369" y="298"/>
                    </a:lnTo>
                    <a:lnTo>
                      <a:pt x="363" y="291"/>
                    </a:lnTo>
                    <a:lnTo>
                      <a:pt x="354" y="281"/>
                    </a:lnTo>
                    <a:lnTo>
                      <a:pt x="346" y="274"/>
                    </a:lnTo>
                    <a:lnTo>
                      <a:pt x="339" y="266"/>
                    </a:lnTo>
                    <a:lnTo>
                      <a:pt x="333" y="260"/>
                    </a:lnTo>
                    <a:lnTo>
                      <a:pt x="325" y="255"/>
                    </a:lnTo>
                    <a:lnTo>
                      <a:pt x="320" y="251"/>
                    </a:lnTo>
                    <a:lnTo>
                      <a:pt x="312" y="249"/>
                    </a:lnTo>
                    <a:lnTo>
                      <a:pt x="306" y="247"/>
                    </a:lnTo>
                    <a:lnTo>
                      <a:pt x="299" y="247"/>
                    </a:lnTo>
                    <a:lnTo>
                      <a:pt x="291" y="245"/>
                    </a:lnTo>
                    <a:lnTo>
                      <a:pt x="282" y="245"/>
                    </a:lnTo>
                    <a:lnTo>
                      <a:pt x="274" y="245"/>
                    </a:lnTo>
                    <a:lnTo>
                      <a:pt x="268" y="243"/>
                    </a:lnTo>
                    <a:lnTo>
                      <a:pt x="263" y="243"/>
                    </a:lnTo>
                    <a:lnTo>
                      <a:pt x="257" y="243"/>
                    </a:lnTo>
                    <a:lnTo>
                      <a:pt x="253" y="243"/>
                    </a:lnTo>
                    <a:lnTo>
                      <a:pt x="247" y="241"/>
                    </a:lnTo>
                    <a:lnTo>
                      <a:pt x="242" y="241"/>
                    </a:lnTo>
                    <a:lnTo>
                      <a:pt x="236" y="239"/>
                    </a:lnTo>
                    <a:lnTo>
                      <a:pt x="230" y="239"/>
                    </a:lnTo>
                    <a:lnTo>
                      <a:pt x="225" y="238"/>
                    </a:lnTo>
                    <a:lnTo>
                      <a:pt x="217" y="238"/>
                    </a:lnTo>
                    <a:lnTo>
                      <a:pt x="211" y="236"/>
                    </a:lnTo>
                    <a:lnTo>
                      <a:pt x="206" y="234"/>
                    </a:lnTo>
                    <a:lnTo>
                      <a:pt x="200" y="234"/>
                    </a:lnTo>
                    <a:lnTo>
                      <a:pt x="194" y="232"/>
                    </a:lnTo>
                    <a:lnTo>
                      <a:pt x="188" y="230"/>
                    </a:lnTo>
                    <a:lnTo>
                      <a:pt x="183" y="228"/>
                    </a:lnTo>
                    <a:lnTo>
                      <a:pt x="175" y="226"/>
                    </a:lnTo>
                    <a:lnTo>
                      <a:pt x="169" y="224"/>
                    </a:lnTo>
                    <a:lnTo>
                      <a:pt x="164" y="220"/>
                    </a:lnTo>
                    <a:lnTo>
                      <a:pt x="158" y="219"/>
                    </a:lnTo>
                    <a:lnTo>
                      <a:pt x="152" y="215"/>
                    </a:lnTo>
                    <a:lnTo>
                      <a:pt x="147" y="213"/>
                    </a:lnTo>
                    <a:lnTo>
                      <a:pt x="141" y="209"/>
                    </a:lnTo>
                    <a:lnTo>
                      <a:pt x="135" y="207"/>
                    </a:lnTo>
                    <a:lnTo>
                      <a:pt x="128" y="201"/>
                    </a:lnTo>
                    <a:lnTo>
                      <a:pt x="122" y="198"/>
                    </a:lnTo>
                    <a:lnTo>
                      <a:pt x="116" y="192"/>
                    </a:lnTo>
                    <a:lnTo>
                      <a:pt x="110" y="190"/>
                    </a:lnTo>
                    <a:lnTo>
                      <a:pt x="105" y="184"/>
                    </a:lnTo>
                    <a:lnTo>
                      <a:pt x="99" y="179"/>
                    </a:lnTo>
                    <a:lnTo>
                      <a:pt x="91" y="175"/>
                    </a:lnTo>
                    <a:lnTo>
                      <a:pt x="88" y="169"/>
                    </a:lnTo>
                    <a:lnTo>
                      <a:pt x="80" y="165"/>
                    </a:lnTo>
                    <a:lnTo>
                      <a:pt x="74" y="160"/>
                    </a:lnTo>
                    <a:lnTo>
                      <a:pt x="69" y="154"/>
                    </a:lnTo>
                    <a:lnTo>
                      <a:pt x="65" y="148"/>
                    </a:lnTo>
                    <a:lnTo>
                      <a:pt x="59" y="144"/>
                    </a:lnTo>
                    <a:lnTo>
                      <a:pt x="53" y="139"/>
                    </a:lnTo>
                    <a:lnTo>
                      <a:pt x="48" y="133"/>
                    </a:lnTo>
                    <a:lnTo>
                      <a:pt x="44" y="127"/>
                    </a:lnTo>
                    <a:lnTo>
                      <a:pt x="38" y="124"/>
                    </a:lnTo>
                    <a:lnTo>
                      <a:pt x="32" y="118"/>
                    </a:lnTo>
                    <a:lnTo>
                      <a:pt x="29" y="112"/>
                    </a:lnTo>
                    <a:lnTo>
                      <a:pt x="25" y="108"/>
                    </a:lnTo>
                    <a:lnTo>
                      <a:pt x="17" y="101"/>
                    </a:lnTo>
                    <a:lnTo>
                      <a:pt x="12" y="93"/>
                    </a:lnTo>
                    <a:lnTo>
                      <a:pt x="6" y="86"/>
                    </a:lnTo>
                    <a:lnTo>
                      <a:pt x="2" y="82"/>
                    </a:lnTo>
                    <a:lnTo>
                      <a:pt x="0" y="80"/>
                    </a:lnTo>
                    <a:lnTo>
                      <a:pt x="48" y="40"/>
                    </a:lnTo>
                    <a:lnTo>
                      <a:pt x="48" y="40"/>
                    </a:lnTo>
                    <a:close/>
                  </a:path>
                </a:pathLst>
              </a:custGeom>
              <a:solidFill>
                <a:srgbClr val="29852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74" name="Freeform 250"/>
              <p:cNvSpPr>
                <a:spLocks/>
              </p:cNvSpPr>
              <p:nvPr/>
            </p:nvSpPr>
            <p:spPr bwMode="auto">
              <a:xfrm>
                <a:off x="6556301" y="6084888"/>
                <a:ext cx="357188" cy="149225"/>
              </a:xfrm>
              <a:custGeom>
                <a:avLst/>
                <a:gdLst/>
                <a:ahLst/>
                <a:cxnLst>
                  <a:cxn ang="0">
                    <a:pos x="108" y="0"/>
                  </a:cxn>
                  <a:cxn ang="0">
                    <a:pos x="125" y="2"/>
                  </a:cxn>
                  <a:cxn ang="0">
                    <a:pos x="144" y="7"/>
                  </a:cxn>
                  <a:cxn ang="0">
                    <a:pos x="162" y="17"/>
                  </a:cxn>
                  <a:cxn ang="0">
                    <a:pos x="177" y="28"/>
                  </a:cxn>
                  <a:cxn ang="0">
                    <a:pos x="196" y="49"/>
                  </a:cxn>
                  <a:cxn ang="0">
                    <a:pos x="211" y="62"/>
                  </a:cxn>
                  <a:cxn ang="0">
                    <a:pos x="228" y="68"/>
                  </a:cxn>
                  <a:cxn ang="0">
                    <a:pos x="245" y="74"/>
                  </a:cxn>
                  <a:cxn ang="0">
                    <a:pos x="262" y="76"/>
                  </a:cxn>
                  <a:cxn ang="0">
                    <a:pos x="283" y="76"/>
                  </a:cxn>
                  <a:cxn ang="0">
                    <a:pos x="308" y="74"/>
                  </a:cxn>
                  <a:cxn ang="0">
                    <a:pos x="335" y="74"/>
                  </a:cxn>
                  <a:cxn ang="0">
                    <a:pos x="359" y="80"/>
                  </a:cxn>
                  <a:cxn ang="0">
                    <a:pos x="386" y="89"/>
                  </a:cxn>
                  <a:cxn ang="0">
                    <a:pos x="407" y="104"/>
                  </a:cxn>
                  <a:cxn ang="0">
                    <a:pos x="426" y="123"/>
                  </a:cxn>
                  <a:cxn ang="0">
                    <a:pos x="441" y="144"/>
                  </a:cxn>
                  <a:cxn ang="0">
                    <a:pos x="449" y="163"/>
                  </a:cxn>
                  <a:cxn ang="0">
                    <a:pos x="449" y="176"/>
                  </a:cxn>
                  <a:cxn ang="0">
                    <a:pos x="439" y="186"/>
                  </a:cxn>
                  <a:cxn ang="0">
                    <a:pos x="418" y="186"/>
                  </a:cxn>
                  <a:cxn ang="0">
                    <a:pos x="392" y="186"/>
                  </a:cxn>
                  <a:cxn ang="0">
                    <a:pos x="377" y="182"/>
                  </a:cxn>
                  <a:cxn ang="0">
                    <a:pos x="359" y="180"/>
                  </a:cxn>
                  <a:cxn ang="0">
                    <a:pos x="346" y="180"/>
                  </a:cxn>
                  <a:cxn ang="0">
                    <a:pos x="331" y="178"/>
                  </a:cxn>
                  <a:cxn ang="0">
                    <a:pos x="306" y="178"/>
                  </a:cxn>
                  <a:cxn ang="0">
                    <a:pos x="283" y="174"/>
                  </a:cxn>
                  <a:cxn ang="0">
                    <a:pos x="261" y="169"/>
                  </a:cxn>
                  <a:cxn ang="0">
                    <a:pos x="240" y="159"/>
                  </a:cxn>
                  <a:cxn ang="0">
                    <a:pos x="219" y="148"/>
                  </a:cxn>
                  <a:cxn ang="0">
                    <a:pos x="202" y="140"/>
                  </a:cxn>
                  <a:cxn ang="0">
                    <a:pos x="179" y="140"/>
                  </a:cxn>
                  <a:cxn ang="0">
                    <a:pos x="150" y="140"/>
                  </a:cxn>
                  <a:cxn ang="0">
                    <a:pos x="135" y="140"/>
                  </a:cxn>
                  <a:cxn ang="0">
                    <a:pos x="120" y="140"/>
                  </a:cxn>
                  <a:cxn ang="0">
                    <a:pos x="101" y="138"/>
                  </a:cxn>
                  <a:cxn ang="0">
                    <a:pos x="78" y="135"/>
                  </a:cxn>
                  <a:cxn ang="0">
                    <a:pos x="57" y="125"/>
                  </a:cxn>
                  <a:cxn ang="0">
                    <a:pos x="38" y="112"/>
                  </a:cxn>
                  <a:cxn ang="0">
                    <a:pos x="19" y="97"/>
                  </a:cxn>
                  <a:cxn ang="0">
                    <a:pos x="6" y="80"/>
                  </a:cxn>
                  <a:cxn ang="0">
                    <a:pos x="0" y="64"/>
                  </a:cxn>
                  <a:cxn ang="0">
                    <a:pos x="8" y="51"/>
                  </a:cxn>
                  <a:cxn ang="0">
                    <a:pos x="28" y="36"/>
                  </a:cxn>
                  <a:cxn ang="0">
                    <a:pos x="55" y="21"/>
                  </a:cxn>
                  <a:cxn ang="0">
                    <a:pos x="78" y="7"/>
                  </a:cxn>
                  <a:cxn ang="0">
                    <a:pos x="97" y="0"/>
                  </a:cxn>
                  <a:cxn ang="0">
                    <a:pos x="101" y="0"/>
                  </a:cxn>
                </a:cxnLst>
                <a:rect l="0" t="0" r="r" b="b"/>
                <a:pathLst>
                  <a:path w="449" h="188">
                    <a:moveTo>
                      <a:pt x="101" y="0"/>
                    </a:moveTo>
                    <a:lnTo>
                      <a:pt x="103" y="0"/>
                    </a:lnTo>
                    <a:lnTo>
                      <a:pt x="108" y="0"/>
                    </a:lnTo>
                    <a:lnTo>
                      <a:pt x="112" y="0"/>
                    </a:lnTo>
                    <a:lnTo>
                      <a:pt x="118" y="0"/>
                    </a:lnTo>
                    <a:lnTo>
                      <a:pt x="125" y="2"/>
                    </a:lnTo>
                    <a:lnTo>
                      <a:pt x="131" y="4"/>
                    </a:lnTo>
                    <a:lnTo>
                      <a:pt x="137" y="5"/>
                    </a:lnTo>
                    <a:lnTo>
                      <a:pt x="144" y="7"/>
                    </a:lnTo>
                    <a:lnTo>
                      <a:pt x="148" y="9"/>
                    </a:lnTo>
                    <a:lnTo>
                      <a:pt x="156" y="13"/>
                    </a:lnTo>
                    <a:lnTo>
                      <a:pt x="162" y="17"/>
                    </a:lnTo>
                    <a:lnTo>
                      <a:pt x="167" y="19"/>
                    </a:lnTo>
                    <a:lnTo>
                      <a:pt x="171" y="23"/>
                    </a:lnTo>
                    <a:lnTo>
                      <a:pt x="177" y="28"/>
                    </a:lnTo>
                    <a:lnTo>
                      <a:pt x="184" y="38"/>
                    </a:lnTo>
                    <a:lnTo>
                      <a:pt x="192" y="45"/>
                    </a:lnTo>
                    <a:lnTo>
                      <a:pt x="196" y="49"/>
                    </a:lnTo>
                    <a:lnTo>
                      <a:pt x="202" y="53"/>
                    </a:lnTo>
                    <a:lnTo>
                      <a:pt x="207" y="57"/>
                    </a:lnTo>
                    <a:lnTo>
                      <a:pt x="211" y="62"/>
                    </a:lnTo>
                    <a:lnTo>
                      <a:pt x="217" y="62"/>
                    </a:lnTo>
                    <a:lnTo>
                      <a:pt x="222" y="66"/>
                    </a:lnTo>
                    <a:lnTo>
                      <a:pt x="228" y="68"/>
                    </a:lnTo>
                    <a:lnTo>
                      <a:pt x="234" y="72"/>
                    </a:lnTo>
                    <a:lnTo>
                      <a:pt x="240" y="72"/>
                    </a:lnTo>
                    <a:lnTo>
                      <a:pt x="245" y="74"/>
                    </a:lnTo>
                    <a:lnTo>
                      <a:pt x="251" y="76"/>
                    </a:lnTo>
                    <a:lnTo>
                      <a:pt x="257" y="76"/>
                    </a:lnTo>
                    <a:lnTo>
                      <a:pt x="262" y="76"/>
                    </a:lnTo>
                    <a:lnTo>
                      <a:pt x="268" y="76"/>
                    </a:lnTo>
                    <a:lnTo>
                      <a:pt x="274" y="76"/>
                    </a:lnTo>
                    <a:lnTo>
                      <a:pt x="283" y="76"/>
                    </a:lnTo>
                    <a:lnTo>
                      <a:pt x="291" y="74"/>
                    </a:lnTo>
                    <a:lnTo>
                      <a:pt x="299" y="74"/>
                    </a:lnTo>
                    <a:lnTo>
                      <a:pt x="308" y="74"/>
                    </a:lnTo>
                    <a:lnTo>
                      <a:pt x="316" y="74"/>
                    </a:lnTo>
                    <a:lnTo>
                      <a:pt x="325" y="74"/>
                    </a:lnTo>
                    <a:lnTo>
                      <a:pt x="335" y="74"/>
                    </a:lnTo>
                    <a:lnTo>
                      <a:pt x="342" y="76"/>
                    </a:lnTo>
                    <a:lnTo>
                      <a:pt x="352" y="78"/>
                    </a:lnTo>
                    <a:lnTo>
                      <a:pt x="359" y="80"/>
                    </a:lnTo>
                    <a:lnTo>
                      <a:pt x="369" y="83"/>
                    </a:lnTo>
                    <a:lnTo>
                      <a:pt x="377" y="85"/>
                    </a:lnTo>
                    <a:lnTo>
                      <a:pt x="386" y="89"/>
                    </a:lnTo>
                    <a:lnTo>
                      <a:pt x="394" y="93"/>
                    </a:lnTo>
                    <a:lnTo>
                      <a:pt x="399" y="99"/>
                    </a:lnTo>
                    <a:lnTo>
                      <a:pt x="407" y="104"/>
                    </a:lnTo>
                    <a:lnTo>
                      <a:pt x="415" y="110"/>
                    </a:lnTo>
                    <a:lnTo>
                      <a:pt x="420" y="116"/>
                    </a:lnTo>
                    <a:lnTo>
                      <a:pt x="426" y="123"/>
                    </a:lnTo>
                    <a:lnTo>
                      <a:pt x="432" y="129"/>
                    </a:lnTo>
                    <a:lnTo>
                      <a:pt x="437" y="136"/>
                    </a:lnTo>
                    <a:lnTo>
                      <a:pt x="441" y="144"/>
                    </a:lnTo>
                    <a:lnTo>
                      <a:pt x="443" y="150"/>
                    </a:lnTo>
                    <a:lnTo>
                      <a:pt x="447" y="155"/>
                    </a:lnTo>
                    <a:lnTo>
                      <a:pt x="449" y="163"/>
                    </a:lnTo>
                    <a:lnTo>
                      <a:pt x="449" y="167"/>
                    </a:lnTo>
                    <a:lnTo>
                      <a:pt x="449" y="173"/>
                    </a:lnTo>
                    <a:lnTo>
                      <a:pt x="449" y="176"/>
                    </a:lnTo>
                    <a:lnTo>
                      <a:pt x="447" y="182"/>
                    </a:lnTo>
                    <a:lnTo>
                      <a:pt x="443" y="184"/>
                    </a:lnTo>
                    <a:lnTo>
                      <a:pt x="439" y="186"/>
                    </a:lnTo>
                    <a:lnTo>
                      <a:pt x="432" y="186"/>
                    </a:lnTo>
                    <a:lnTo>
                      <a:pt x="426" y="188"/>
                    </a:lnTo>
                    <a:lnTo>
                      <a:pt x="418" y="186"/>
                    </a:lnTo>
                    <a:lnTo>
                      <a:pt x="409" y="186"/>
                    </a:lnTo>
                    <a:lnTo>
                      <a:pt x="399" y="186"/>
                    </a:lnTo>
                    <a:lnTo>
                      <a:pt x="392" y="186"/>
                    </a:lnTo>
                    <a:lnTo>
                      <a:pt x="386" y="184"/>
                    </a:lnTo>
                    <a:lnTo>
                      <a:pt x="380" y="184"/>
                    </a:lnTo>
                    <a:lnTo>
                      <a:pt x="377" y="182"/>
                    </a:lnTo>
                    <a:lnTo>
                      <a:pt x="371" y="182"/>
                    </a:lnTo>
                    <a:lnTo>
                      <a:pt x="365" y="182"/>
                    </a:lnTo>
                    <a:lnTo>
                      <a:pt x="359" y="180"/>
                    </a:lnTo>
                    <a:lnTo>
                      <a:pt x="356" y="180"/>
                    </a:lnTo>
                    <a:lnTo>
                      <a:pt x="352" y="180"/>
                    </a:lnTo>
                    <a:lnTo>
                      <a:pt x="346" y="180"/>
                    </a:lnTo>
                    <a:lnTo>
                      <a:pt x="340" y="178"/>
                    </a:lnTo>
                    <a:lnTo>
                      <a:pt x="337" y="178"/>
                    </a:lnTo>
                    <a:lnTo>
                      <a:pt x="331" y="178"/>
                    </a:lnTo>
                    <a:lnTo>
                      <a:pt x="321" y="178"/>
                    </a:lnTo>
                    <a:lnTo>
                      <a:pt x="316" y="178"/>
                    </a:lnTo>
                    <a:lnTo>
                      <a:pt x="306" y="178"/>
                    </a:lnTo>
                    <a:lnTo>
                      <a:pt x="299" y="178"/>
                    </a:lnTo>
                    <a:lnTo>
                      <a:pt x="291" y="176"/>
                    </a:lnTo>
                    <a:lnTo>
                      <a:pt x="283" y="174"/>
                    </a:lnTo>
                    <a:lnTo>
                      <a:pt x="274" y="173"/>
                    </a:lnTo>
                    <a:lnTo>
                      <a:pt x="268" y="171"/>
                    </a:lnTo>
                    <a:lnTo>
                      <a:pt x="261" y="169"/>
                    </a:lnTo>
                    <a:lnTo>
                      <a:pt x="253" y="167"/>
                    </a:lnTo>
                    <a:lnTo>
                      <a:pt x="247" y="163"/>
                    </a:lnTo>
                    <a:lnTo>
                      <a:pt x="240" y="159"/>
                    </a:lnTo>
                    <a:lnTo>
                      <a:pt x="234" y="155"/>
                    </a:lnTo>
                    <a:lnTo>
                      <a:pt x="228" y="154"/>
                    </a:lnTo>
                    <a:lnTo>
                      <a:pt x="219" y="148"/>
                    </a:lnTo>
                    <a:lnTo>
                      <a:pt x="211" y="144"/>
                    </a:lnTo>
                    <a:lnTo>
                      <a:pt x="207" y="142"/>
                    </a:lnTo>
                    <a:lnTo>
                      <a:pt x="202" y="140"/>
                    </a:lnTo>
                    <a:lnTo>
                      <a:pt x="196" y="140"/>
                    </a:lnTo>
                    <a:lnTo>
                      <a:pt x="188" y="140"/>
                    </a:lnTo>
                    <a:lnTo>
                      <a:pt x="179" y="140"/>
                    </a:lnTo>
                    <a:lnTo>
                      <a:pt x="169" y="140"/>
                    </a:lnTo>
                    <a:lnTo>
                      <a:pt x="160" y="140"/>
                    </a:lnTo>
                    <a:lnTo>
                      <a:pt x="150" y="140"/>
                    </a:lnTo>
                    <a:lnTo>
                      <a:pt x="146" y="140"/>
                    </a:lnTo>
                    <a:lnTo>
                      <a:pt x="141" y="140"/>
                    </a:lnTo>
                    <a:lnTo>
                      <a:pt x="135" y="140"/>
                    </a:lnTo>
                    <a:lnTo>
                      <a:pt x="129" y="140"/>
                    </a:lnTo>
                    <a:lnTo>
                      <a:pt x="125" y="140"/>
                    </a:lnTo>
                    <a:lnTo>
                      <a:pt x="120" y="140"/>
                    </a:lnTo>
                    <a:lnTo>
                      <a:pt x="114" y="140"/>
                    </a:lnTo>
                    <a:lnTo>
                      <a:pt x="110" y="140"/>
                    </a:lnTo>
                    <a:lnTo>
                      <a:pt x="101" y="138"/>
                    </a:lnTo>
                    <a:lnTo>
                      <a:pt x="91" y="136"/>
                    </a:lnTo>
                    <a:lnTo>
                      <a:pt x="84" y="135"/>
                    </a:lnTo>
                    <a:lnTo>
                      <a:pt x="78" y="135"/>
                    </a:lnTo>
                    <a:lnTo>
                      <a:pt x="70" y="131"/>
                    </a:lnTo>
                    <a:lnTo>
                      <a:pt x="65" y="129"/>
                    </a:lnTo>
                    <a:lnTo>
                      <a:pt x="57" y="125"/>
                    </a:lnTo>
                    <a:lnTo>
                      <a:pt x="51" y="121"/>
                    </a:lnTo>
                    <a:lnTo>
                      <a:pt x="44" y="116"/>
                    </a:lnTo>
                    <a:lnTo>
                      <a:pt x="38" y="112"/>
                    </a:lnTo>
                    <a:lnTo>
                      <a:pt x="30" y="106"/>
                    </a:lnTo>
                    <a:lnTo>
                      <a:pt x="25" y="102"/>
                    </a:lnTo>
                    <a:lnTo>
                      <a:pt x="19" y="97"/>
                    </a:lnTo>
                    <a:lnTo>
                      <a:pt x="13" y="91"/>
                    </a:lnTo>
                    <a:lnTo>
                      <a:pt x="8" y="85"/>
                    </a:lnTo>
                    <a:lnTo>
                      <a:pt x="6" y="80"/>
                    </a:lnTo>
                    <a:lnTo>
                      <a:pt x="2" y="74"/>
                    </a:lnTo>
                    <a:lnTo>
                      <a:pt x="0" y="70"/>
                    </a:lnTo>
                    <a:lnTo>
                      <a:pt x="0" y="64"/>
                    </a:lnTo>
                    <a:lnTo>
                      <a:pt x="2" y="61"/>
                    </a:lnTo>
                    <a:lnTo>
                      <a:pt x="4" y="55"/>
                    </a:lnTo>
                    <a:lnTo>
                      <a:pt x="8" y="51"/>
                    </a:lnTo>
                    <a:lnTo>
                      <a:pt x="13" y="45"/>
                    </a:lnTo>
                    <a:lnTo>
                      <a:pt x="21" y="42"/>
                    </a:lnTo>
                    <a:lnTo>
                      <a:pt x="28" y="36"/>
                    </a:lnTo>
                    <a:lnTo>
                      <a:pt x="36" y="30"/>
                    </a:lnTo>
                    <a:lnTo>
                      <a:pt x="44" y="26"/>
                    </a:lnTo>
                    <a:lnTo>
                      <a:pt x="55" y="21"/>
                    </a:lnTo>
                    <a:lnTo>
                      <a:pt x="63" y="17"/>
                    </a:lnTo>
                    <a:lnTo>
                      <a:pt x="70" y="11"/>
                    </a:lnTo>
                    <a:lnTo>
                      <a:pt x="78" y="7"/>
                    </a:lnTo>
                    <a:lnTo>
                      <a:pt x="86" y="5"/>
                    </a:lnTo>
                    <a:lnTo>
                      <a:pt x="91" y="2"/>
                    </a:lnTo>
                    <a:lnTo>
                      <a:pt x="97" y="0"/>
                    </a:lnTo>
                    <a:lnTo>
                      <a:pt x="99" y="0"/>
                    </a:lnTo>
                    <a:lnTo>
                      <a:pt x="101" y="0"/>
                    </a:lnTo>
                    <a:lnTo>
                      <a:pt x="101" y="0"/>
                    </a:lnTo>
                    <a:close/>
                  </a:path>
                </a:pathLst>
              </a:custGeom>
              <a:solidFill>
                <a:srgbClr val="7DB8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75" name="Freeform 251"/>
              <p:cNvSpPr>
                <a:spLocks/>
              </p:cNvSpPr>
              <p:nvPr/>
            </p:nvSpPr>
            <p:spPr bwMode="auto">
              <a:xfrm>
                <a:off x="6313413" y="5975350"/>
                <a:ext cx="407988" cy="360363"/>
              </a:xfrm>
              <a:custGeom>
                <a:avLst/>
                <a:gdLst/>
                <a:ahLst/>
                <a:cxnLst>
                  <a:cxn ang="0">
                    <a:pos x="376" y="0"/>
                  </a:cxn>
                  <a:cxn ang="0">
                    <a:pos x="388" y="6"/>
                  </a:cxn>
                  <a:cxn ang="0">
                    <a:pos x="399" y="12"/>
                  </a:cxn>
                  <a:cxn ang="0">
                    <a:pos x="411" y="17"/>
                  </a:cxn>
                  <a:cxn ang="0">
                    <a:pos x="422" y="23"/>
                  </a:cxn>
                  <a:cxn ang="0">
                    <a:pos x="433" y="31"/>
                  </a:cxn>
                  <a:cxn ang="0">
                    <a:pos x="447" y="36"/>
                  </a:cxn>
                  <a:cxn ang="0">
                    <a:pos x="458" y="44"/>
                  </a:cxn>
                  <a:cxn ang="0">
                    <a:pos x="471" y="51"/>
                  </a:cxn>
                  <a:cxn ang="0">
                    <a:pos x="481" y="59"/>
                  </a:cxn>
                  <a:cxn ang="0">
                    <a:pos x="494" y="70"/>
                  </a:cxn>
                  <a:cxn ang="0">
                    <a:pos x="509" y="82"/>
                  </a:cxn>
                  <a:cxn ang="0">
                    <a:pos x="511" y="91"/>
                  </a:cxn>
                  <a:cxn ang="0">
                    <a:pos x="504" y="103"/>
                  </a:cxn>
                  <a:cxn ang="0">
                    <a:pos x="490" y="114"/>
                  </a:cxn>
                  <a:cxn ang="0">
                    <a:pos x="477" y="124"/>
                  </a:cxn>
                  <a:cxn ang="0">
                    <a:pos x="468" y="131"/>
                  </a:cxn>
                  <a:cxn ang="0">
                    <a:pos x="456" y="139"/>
                  </a:cxn>
                  <a:cxn ang="0">
                    <a:pos x="443" y="146"/>
                  </a:cxn>
                  <a:cxn ang="0">
                    <a:pos x="431" y="154"/>
                  </a:cxn>
                  <a:cxn ang="0">
                    <a:pos x="420" y="162"/>
                  </a:cxn>
                  <a:cxn ang="0">
                    <a:pos x="409" y="171"/>
                  </a:cxn>
                  <a:cxn ang="0">
                    <a:pos x="397" y="179"/>
                  </a:cxn>
                  <a:cxn ang="0">
                    <a:pos x="386" y="190"/>
                  </a:cxn>
                  <a:cxn ang="0">
                    <a:pos x="376" y="200"/>
                  </a:cxn>
                  <a:cxn ang="0">
                    <a:pos x="363" y="213"/>
                  </a:cxn>
                  <a:cxn ang="0">
                    <a:pos x="348" y="230"/>
                  </a:cxn>
                  <a:cxn ang="0">
                    <a:pos x="334" y="247"/>
                  </a:cxn>
                  <a:cxn ang="0">
                    <a:pos x="323" y="262"/>
                  </a:cxn>
                  <a:cxn ang="0">
                    <a:pos x="312" y="274"/>
                  </a:cxn>
                  <a:cxn ang="0">
                    <a:pos x="302" y="285"/>
                  </a:cxn>
                  <a:cxn ang="0">
                    <a:pos x="293" y="291"/>
                  </a:cxn>
                  <a:cxn ang="0">
                    <a:pos x="283" y="296"/>
                  </a:cxn>
                  <a:cxn ang="0">
                    <a:pos x="272" y="298"/>
                  </a:cxn>
                  <a:cxn ang="0">
                    <a:pos x="256" y="298"/>
                  </a:cxn>
                  <a:cxn ang="0">
                    <a:pos x="241" y="298"/>
                  </a:cxn>
                  <a:cxn ang="0">
                    <a:pos x="226" y="296"/>
                  </a:cxn>
                  <a:cxn ang="0">
                    <a:pos x="211" y="296"/>
                  </a:cxn>
                  <a:cxn ang="0">
                    <a:pos x="197" y="294"/>
                  </a:cxn>
                  <a:cxn ang="0">
                    <a:pos x="184" y="293"/>
                  </a:cxn>
                  <a:cxn ang="0">
                    <a:pos x="150" y="348"/>
                  </a:cxn>
                  <a:cxn ang="0">
                    <a:pos x="209" y="389"/>
                  </a:cxn>
                  <a:cxn ang="0">
                    <a:pos x="203" y="403"/>
                  </a:cxn>
                  <a:cxn ang="0">
                    <a:pos x="197" y="414"/>
                  </a:cxn>
                  <a:cxn ang="0">
                    <a:pos x="190" y="426"/>
                  </a:cxn>
                  <a:cxn ang="0">
                    <a:pos x="180" y="439"/>
                  </a:cxn>
                  <a:cxn ang="0">
                    <a:pos x="167" y="448"/>
                  </a:cxn>
                  <a:cxn ang="0">
                    <a:pos x="154" y="454"/>
                  </a:cxn>
                  <a:cxn ang="0">
                    <a:pos x="140" y="456"/>
                  </a:cxn>
                  <a:cxn ang="0">
                    <a:pos x="131" y="456"/>
                  </a:cxn>
                  <a:cxn ang="0">
                    <a:pos x="119" y="456"/>
                  </a:cxn>
                  <a:cxn ang="0">
                    <a:pos x="110" y="454"/>
                  </a:cxn>
                  <a:cxn ang="0">
                    <a:pos x="99" y="452"/>
                  </a:cxn>
                  <a:cxn ang="0">
                    <a:pos x="85" y="450"/>
                  </a:cxn>
                  <a:cxn ang="0">
                    <a:pos x="74" y="448"/>
                  </a:cxn>
                  <a:cxn ang="0">
                    <a:pos x="62" y="446"/>
                  </a:cxn>
                  <a:cxn ang="0">
                    <a:pos x="51" y="445"/>
                  </a:cxn>
                  <a:cxn ang="0">
                    <a:pos x="40" y="441"/>
                  </a:cxn>
                  <a:cxn ang="0">
                    <a:pos x="24" y="439"/>
                  </a:cxn>
                  <a:cxn ang="0">
                    <a:pos x="9" y="435"/>
                  </a:cxn>
                  <a:cxn ang="0">
                    <a:pos x="0" y="435"/>
                  </a:cxn>
                  <a:cxn ang="0">
                    <a:pos x="376" y="0"/>
                  </a:cxn>
                </a:cxnLst>
                <a:rect l="0" t="0" r="r" b="b"/>
                <a:pathLst>
                  <a:path w="513" h="456">
                    <a:moveTo>
                      <a:pt x="376" y="0"/>
                    </a:moveTo>
                    <a:lnTo>
                      <a:pt x="376" y="0"/>
                    </a:lnTo>
                    <a:lnTo>
                      <a:pt x="380" y="2"/>
                    </a:lnTo>
                    <a:lnTo>
                      <a:pt x="388" y="6"/>
                    </a:lnTo>
                    <a:lnTo>
                      <a:pt x="395" y="10"/>
                    </a:lnTo>
                    <a:lnTo>
                      <a:pt x="399" y="12"/>
                    </a:lnTo>
                    <a:lnTo>
                      <a:pt x="405" y="15"/>
                    </a:lnTo>
                    <a:lnTo>
                      <a:pt x="411" y="17"/>
                    </a:lnTo>
                    <a:lnTo>
                      <a:pt x="416" y="21"/>
                    </a:lnTo>
                    <a:lnTo>
                      <a:pt x="422" y="23"/>
                    </a:lnTo>
                    <a:lnTo>
                      <a:pt x="428" y="27"/>
                    </a:lnTo>
                    <a:lnTo>
                      <a:pt x="433" y="31"/>
                    </a:lnTo>
                    <a:lnTo>
                      <a:pt x="441" y="34"/>
                    </a:lnTo>
                    <a:lnTo>
                      <a:pt x="447" y="36"/>
                    </a:lnTo>
                    <a:lnTo>
                      <a:pt x="452" y="40"/>
                    </a:lnTo>
                    <a:lnTo>
                      <a:pt x="458" y="44"/>
                    </a:lnTo>
                    <a:lnTo>
                      <a:pt x="466" y="48"/>
                    </a:lnTo>
                    <a:lnTo>
                      <a:pt x="471" y="51"/>
                    </a:lnTo>
                    <a:lnTo>
                      <a:pt x="475" y="55"/>
                    </a:lnTo>
                    <a:lnTo>
                      <a:pt x="481" y="59"/>
                    </a:lnTo>
                    <a:lnTo>
                      <a:pt x="487" y="63"/>
                    </a:lnTo>
                    <a:lnTo>
                      <a:pt x="494" y="70"/>
                    </a:lnTo>
                    <a:lnTo>
                      <a:pt x="504" y="76"/>
                    </a:lnTo>
                    <a:lnTo>
                      <a:pt x="509" y="82"/>
                    </a:lnTo>
                    <a:lnTo>
                      <a:pt x="513" y="87"/>
                    </a:lnTo>
                    <a:lnTo>
                      <a:pt x="511" y="91"/>
                    </a:lnTo>
                    <a:lnTo>
                      <a:pt x="509" y="97"/>
                    </a:lnTo>
                    <a:lnTo>
                      <a:pt x="504" y="103"/>
                    </a:lnTo>
                    <a:lnTo>
                      <a:pt x="498" y="108"/>
                    </a:lnTo>
                    <a:lnTo>
                      <a:pt x="490" y="114"/>
                    </a:lnTo>
                    <a:lnTo>
                      <a:pt x="483" y="122"/>
                    </a:lnTo>
                    <a:lnTo>
                      <a:pt x="477" y="124"/>
                    </a:lnTo>
                    <a:lnTo>
                      <a:pt x="473" y="127"/>
                    </a:lnTo>
                    <a:lnTo>
                      <a:pt x="468" y="131"/>
                    </a:lnTo>
                    <a:lnTo>
                      <a:pt x="462" y="135"/>
                    </a:lnTo>
                    <a:lnTo>
                      <a:pt x="456" y="139"/>
                    </a:lnTo>
                    <a:lnTo>
                      <a:pt x="450" y="143"/>
                    </a:lnTo>
                    <a:lnTo>
                      <a:pt x="443" y="146"/>
                    </a:lnTo>
                    <a:lnTo>
                      <a:pt x="437" y="150"/>
                    </a:lnTo>
                    <a:lnTo>
                      <a:pt x="431" y="154"/>
                    </a:lnTo>
                    <a:lnTo>
                      <a:pt x="426" y="160"/>
                    </a:lnTo>
                    <a:lnTo>
                      <a:pt x="420" y="162"/>
                    </a:lnTo>
                    <a:lnTo>
                      <a:pt x="414" y="167"/>
                    </a:lnTo>
                    <a:lnTo>
                      <a:pt x="409" y="171"/>
                    </a:lnTo>
                    <a:lnTo>
                      <a:pt x="403" y="175"/>
                    </a:lnTo>
                    <a:lnTo>
                      <a:pt x="397" y="179"/>
                    </a:lnTo>
                    <a:lnTo>
                      <a:pt x="392" y="184"/>
                    </a:lnTo>
                    <a:lnTo>
                      <a:pt x="386" y="190"/>
                    </a:lnTo>
                    <a:lnTo>
                      <a:pt x="380" y="194"/>
                    </a:lnTo>
                    <a:lnTo>
                      <a:pt x="376" y="200"/>
                    </a:lnTo>
                    <a:lnTo>
                      <a:pt x="372" y="203"/>
                    </a:lnTo>
                    <a:lnTo>
                      <a:pt x="363" y="213"/>
                    </a:lnTo>
                    <a:lnTo>
                      <a:pt x="355" y="222"/>
                    </a:lnTo>
                    <a:lnTo>
                      <a:pt x="348" y="230"/>
                    </a:lnTo>
                    <a:lnTo>
                      <a:pt x="342" y="239"/>
                    </a:lnTo>
                    <a:lnTo>
                      <a:pt x="334" y="247"/>
                    </a:lnTo>
                    <a:lnTo>
                      <a:pt x="329" y="255"/>
                    </a:lnTo>
                    <a:lnTo>
                      <a:pt x="323" y="262"/>
                    </a:lnTo>
                    <a:lnTo>
                      <a:pt x="317" y="268"/>
                    </a:lnTo>
                    <a:lnTo>
                      <a:pt x="312" y="274"/>
                    </a:lnTo>
                    <a:lnTo>
                      <a:pt x="306" y="279"/>
                    </a:lnTo>
                    <a:lnTo>
                      <a:pt x="302" y="285"/>
                    </a:lnTo>
                    <a:lnTo>
                      <a:pt x="298" y="289"/>
                    </a:lnTo>
                    <a:lnTo>
                      <a:pt x="293" y="291"/>
                    </a:lnTo>
                    <a:lnTo>
                      <a:pt x="287" y="294"/>
                    </a:lnTo>
                    <a:lnTo>
                      <a:pt x="283" y="296"/>
                    </a:lnTo>
                    <a:lnTo>
                      <a:pt x="277" y="298"/>
                    </a:lnTo>
                    <a:lnTo>
                      <a:pt x="272" y="298"/>
                    </a:lnTo>
                    <a:lnTo>
                      <a:pt x="266" y="298"/>
                    </a:lnTo>
                    <a:lnTo>
                      <a:pt x="256" y="298"/>
                    </a:lnTo>
                    <a:lnTo>
                      <a:pt x="249" y="298"/>
                    </a:lnTo>
                    <a:lnTo>
                      <a:pt x="241" y="298"/>
                    </a:lnTo>
                    <a:lnTo>
                      <a:pt x="234" y="298"/>
                    </a:lnTo>
                    <a:lnTo>
                      <a:pt x="226" y="296"/>
                    </a:lnTo>
                    <a:lnTo>
                      <a:pt x="218" y="296"/>
                    </a:lnTo>
                    <a:lnTo>
                      <a:pt x="211" y="296"/>
                    </a:lnTo>
                    <a:lnTo>
                      <a:pt x="203" y="294"/>
                    </a:lnTo>
                    <a:lnTo>
                      <a:pt x="197" y="294"/>
                    </a:lnTo>
                    <a:lnTo>
                      <a:pt x="192" y="294"/>
                    </a:lnTo>
                    <a:lnTo>
                      <a:pt x="184" y="293"/>
                    </a:lnTo>
                    <a:lnTo>
                      <a:pt x="182" y="293"/>
                    </a:lnTo>
                    <a:lnTo>
                      <a:pt x="150" y="348"/>
                    </a:lnTo>
                    <a:lnTo>
                      <a:pt x="211" y="388"/>
                    </a:lnTo>
                    <a:lnTo>
                      <a:pt x="209" y="389"/>
                    </a:lnTo>
                    <a:lnTo>
                      <a:pt x="207" y="397"/>
                    </a:lnTo>
                    <a:lnTo>
                      <a:pt x="203" y="403"/>
                    </a:lnTo>
                    <a:lnTo>
                      <a:pt x="201" y="408"/>
                    </a:lnTo>
                    <a:lnTo>
                      <a:pt x="197" y="414"/>
                    </a:lnTo>
                    <a:lnTo>
                      <a:pt x="196" y="420"/>
                    </a:lnTo>
                    <a:lnTo>
                      <a:pt x="190" y="426"/>
                    </a:lnTo>
                    <a:lnTo>
                      <a:pt x="184" y="433"/>
                    </a:lnTo>
                    <a:lnTo>
                      <a:pt x="180" y="439"/>
                    </a:lnTo>
                    <a:lnTo>
                      <a:pt x="175" y="445"/>
                    </a:lnTo>
                    <a:lnTo>
                      <a:pt x="167" y="448"/>
                    </a:lnTo>
                    <a:lnTo>
                      <a:pt x="159" y="452"/>
                    </a:lnTo>
                    <a:lnTo>
                      <a:pt x="154" y="454"/>
                    </a:lnTo>
                    <a:lnTo>
                      <a:pt x="146" y="456"/>
                    </a:lnTo>
                    <a:lnTo>
                      <a:pt x="140" y="456"/>
                    </a:lnTo>
                    <a:lnTo>
                      <a:pt x="137" y="456"/>
                    </a:lnTo>
                    <a:lnTo>
                      <a:pt x="131" y="456"/>
                    </a:lnTo>
                    <a:lnTo>
                      <a:pt x="127" y="456"/>
                    </a:lnTo>
                    <a:lnTo>
                      <a:pt x="119" y="456"/>
                    </a:lnTo>
                    <a:lnTo>
                      <a:pt x="116" y="454"/>
                    </a:lnTo>
                    <a:lnTo>
                      <a:pt x="110" y="454"/>
                    </a:lnTo>
                    <a:lnTo>
                      <a:pt x="104" y="454"/>
                    </a:lnTo>
                    <a:lnTo>
                      <a:pt x="99" y="452"/>
                    </a:lnTo>
                    <a:lnTo>
                      <a:pt x="91" y="452"/>
                    </a:lnTo>
                    <a:lnTo>
                      <a:pt x="85" y="450"/>
                    </a:lnTo>
                    <a:lnTo>
                      <a:pt x="80" y="450"/>
                    </a:lnTo>
                    <a:lnTo>
                      <a:pt x="74" y="448"/>
                    </a:lnTo>
                    <a:lnTo>
                      <a:pt x="68" y="448"/>
                    </a:lnTo>
                    <a:lnTo>
                      <a:pt x="62" y="446"/>
                    </a:lnTo>
                    <a:lnTo>
                      <a:pt x="57" y="446"/>
                    </a:lnTo>
                    <a:lnTo>
                      <a:pt x="51" y="445"/>
                    </a:lnTo>
                    <a:lnTo>
                      <a:pt x="45" y="443"/>
                    </a:lnTo>
                    <a:lnTo>
                      <a:pt x="40" y="441"/>
                    </a:lnTo>
                    <a:lnTo>
                      <a:pt x="34" y="441"/>
                    </a:lnTo>
                    <a:lnTo>
                      <a:pt x="24" y="439"/>
                    </a:lnTo>
                    <a:lnTo>
                      <a:pt x="17" y="439"/>
                    </a:lnTo>
                    <a:lnTo>
                      <a:pt x="9" y="435"/>
                    </a:lnTo>
                    <a:lnTo>
                      <a:pt x="3" y="435"/>
                    </a:lnTo>
                    <a:lnTo>
                      <a:pt x="0" y="435"/>
                    </a:lnTo>
                    <a:lnTo>
                      <a:pt x="38" y="220"/>
                    </a:lnTo>
                    <a:lnTo>
                      <a:pt x="376" y="0"/>
                    </a:lnTo>
                    <a:lnTo>
                      <a:pt x="376" y="0"/>
                    </a:lnTo>
                    <a:close/>
                  </a:path>
                </a:pathLst>
              </a:custGeom>
              <a:solidFill>
                <a:srgbClr val="2E4F1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76" name="Freeform 252"/>
              <p:cNvSpPr>
                <a:spLocks/>
              </p:cNvSpPr>
              <p:nvPr/>
            </p:nvSpPr>
            <p:spPr bwMode="auto">
              <a:xfrm>
                <a:off x="5799063" y="5862638"/>
                <a:ext cx="420688" cy="192088"/>
              </a:xfrm>
              <a:custGeom>
                <a:avLst/>
                <a:gdLst/>
                <a:ahLst/>
                <a:cxnLst>
                  <a:cxn ang="0">
                    <a:pos x="11" y="39"/>
                  </a:cxn>
                  <a:cxn ang="0">
                    <a:pos x="32" y="60"/>
                  </a:cxn>
                  <a:cxn ang="0">
                    <a:pos x="57" y="85"/>
                  </a:cxn>
                  <a:cxn ang="0">
                    <a:pos x="82" y="104"/>
                  </a:cxn>
                  <a:cxn ang="0">
                    <a:pos x="97" y="115"/>
                  </a:cxn>
                  <a:cxn ang="0">
                    <a:pos x="112" y="123"/>
                  </a:cxn>
                  <a:cxn ang="0">
                    <a:pos x="127" y="127"/>
                  </a:cxn>
                  <a:cxn ang="0">
                    <a:pos x="146" y="129"/>
                  </a:cxn>
                  <a:cxn ang="0">
                    <a:pos x="175" y="127"/>
                  </a:cxn>
                  <a:cxn ang="0">
                    <a:pos x="200" y="123"/>
                  </a:cxn>
                  <a:cxn ang="0">
                    <a:pos x="221" y="123"/>
                  </a:cxn>
                  <a:cxn ang="0">
                    <a:pos x="238" y="125"/>
                  </a:cxn>
                  <a:cxn ang="0">
                    <a:pos x="249" y="142"/>
                  </a:cxn>
                  <a:cxn ang="0">
                    <a:pos x="262" y="163"/>
                  </a:cxn>
                  <a:cxn ang="0">
                    <a:pos x="280" y="178"/>
                  </a:cxn>
                  <a:cxn ang="0">
                    <a:pos x="293" y="189"/>
                  </a:cxn>
                  <a:cxn ang="0">
                    <a:pos x="310" y="201"/>
                  </a:cxn>
                  <a:cxn ang="0">
                    <a:pos x="325" y="210"/>
                  </a:cxn>
                  <a:cxn ang="0">
                    <a:pos x="340" y="220"/>
                  </a:cxn>
                  <a:cxn ang="0">
                    <a:pos x="361" y="231"/>
                  </a:cxn>
                  <a:cxn ang="0">
                    <a:pos x="388" y="241"/>
                  </a:cxn>
                  <a:cxn ang="0">
                    <a:pos x="407" y="239"/>
                  </a:cxn>
                  <a:cxn ang="0">
                    <a:pos x="424" y="235"/>
                  </a:cxn>
                  <a:cxn ang="0">
                    <a:pos x="439" y="226"/>
                  </a:cxn>
                  <a:cxn ang="0">
                    <a:pos x="458" y="216"/>
                  </a:cxn>
                  <a:cxn ang="0">
                    <a:pos x="475" y="208"/>
                  </a:cxn>
                  <a:cxn ang="0">
                    <a:pos x="493" y="197"/>
                  </a:cxn>
                  <a:cxn ang="0">
                    <a:pos x="508" y="189"/>
                  </a:cxn>
                  <a:cxn ang="0">
                    <a:pos x="525" y="178"/>
                  </a:cxn>
                  <a:cxn ang="0">
                    <a:pos x="529" y="172"/>
                  </a:cxn>
                  <a:cxn ang="0">
                    <a:pos x="517" y="155"/>
                  </a:cxn>
                  <a:cxn ang="0">
                    <a:pos x="502" y="134"/>
                  </a:cxn>
                  <a:cxn ang="0">
                    <a:pos x="481" y="114"/>
                  </a:cxn>
                  <a:cxn ang="0">
                    <a:pos x="455" y="95"/>
                  </a:cxn>
                  <a:cxn ang="0">
                    <a:pos x="434" y="87"/>
                  </a:cxn>
                  <a:cxn ang="0">
                    <a:pos x="418" y="83"/>
                  </a:cxn>
                  <a:cxn ang="0">
                    <a:pos x="401" y="81"/>
                  </a:cxn>
                  <a:cxn ang="0">
                    <a:pos x="386" y="81"/>
                  </a:cxn>
                  <a:cxn ang="0">
                    <a:pos x="369" y="81"/>
                  </a:cxn>
                  <a:cxn ang="0">
                    <a:pos x="350" y="83"/>
                  </a:cxn>
                  <a:cxn ang="0">
                    <a:pos x="325" y="85"/>
                  </a:cxn>
                  <a:cxn ang="0">
                    <a:pos x="304" y="81"/>
                  </a:cxn>
                  <a:cxn ang="0">
                    <a:pos x="287" y="72"/>
                  </a:cxn>
                  <a:cxn ang="0">
                    <a:pos x="262" y="57"/>
                  </a:cxn>
                  <a:cxn ang="0">
                    <a:pos x="243" y="45"/>
                  </a:cxn>
                  <a:cxn ang="0">
                    <a:pos x="226" y="38"/>
                  </a:cxn>
                  <a:cxn ang="0">
                    <a:pos x="211" y="30"/>
                  </a:cxn>
                  <a:cxn ang="0">
                    <a:pos x="194" y="22"/>
                  </a:cxn>
                  <a:cxn ang="0">
                    <a:pos x="179" y="17"/>
                  </a:cxn>
                  <a:cxn ang="0">
                    <a:pos x="158" y="9"/>
                  </a:cxn>
                  <a:cxn ang="0">
                    <a:pos x="137" y="5"/>
                  </a:cxn>
                  <a:cxn ang="0">
                    <a:pos x="120" y="1"/>
                  </a:cxn>
                  <a:cxn ang="0">
                    <a:pos x="101" y="1"/>
                  </a:cxn>
                  <a:cxn ang="0">
                    <a:pos x="80" y="0"/>
                  </a:cxn>
                  <a:cxn ang="0">
                    <a:pos x="59" y="0"/>
                  </a:cxn>
                  <a:cxn ang="0">
                    <a:pos x="40" y="1"/>
                  </a:cxn>
                  <a:cxn ang="0">
                    <a:pos x="25" y="3"/>
                  </a:cxn>
                  <a:cxn ang="0">
                    <a:pos x="11" y="7"/>
                  </a:cxn>
                  <a:cxn ang="0">
                    <a:pos x="0" y="19"/>
                  </a:cxn>
                  <a:cxn ang="0">
                    <a:pos x="4" y="30"/>
                  </a:cxn>
                </a:cxnLst>
                <a:rect l="0" t="0" r="r" b="b"/>
                <a:pathLst>
                  <a:path w="531" h="241">
                    <a:moveTo>
                      <a:pt x="4" y="30"/>
                    </a:moveTo>
                    <a:lnTo>
                      <a:pt x="8" y="34"/>
                    </a:lnTo>
                    <a:lnTo>
                      <a:pt x="11" y="39"/>
                    </a:lnTo>
                    <a:lnTo>
                      <a:pt x="17" y="43"/>
                    </a:lnTo>
                    <a:lnTo>
                      <a:pt x="25" y="53"/>
                    </a:lnTo>
                    <a:lnTo>
                      <a:pt x="32" y="60"/>
                    </a:lnTo>
                    <a:lnTo>
                      <a:pt x="40" y="68"/>
                    </a:lnTo>
                    <a:lnTo>
                      <a:pt x="47" y="76"/>
                    </a:lnTo>
                    <a:lnTo>
                      <a:pt x="57" y="85"/>
                    </a:lnTo>
                    <a:lnTo>
                      <a:pt x="66" y="93"/>
                    </a:lnTo>
                    <a:lnTo>
                      <a:pt x="76" y="100"/>
                    </a:lnTo>
                    <a:lnTo>
                      <a:pt x="82" y="104"/>
                    </a:lnTo>
                    <a:lnTo>
                      <a:pt x="87" y="108"/>
                    </a:lnTo>
                    <a:lnTo>
                      <a:pt x="93" y="112"/>
                    </a:lnTo>
                    <a:lnTo>
                      <a:pt x="97" y="115"/>
                    </a:lnTo>
                    <a:lnTo>
                      <a:pt x="103" y="117"/>
                    </a:lnTo>
                    <a:lnTo>
                      <a:pt x="108" y="119"/>
                    </a:lnTo>
                    <a:lnTo>
                      <a:pt x="112" y="123"/>
                    </a:lnTo>
                    <a:lnTo>
                      <a:pt x="118" y="125"/>
                    </a:lnTo>
                    <a:lnTo>
                      <a:pt x="122" y="125"/>
                    </a:lnTo>
                    <a:lnTo>
                      <a:pt x="127" y="127"/>
                    </a:lnTo>
                    <a:lnTo>
                      <a:pt x="133" y="129"/>
                    </a:lnTo>
                    <a:lnTo>
                      <a:pt x="139" y="131"/>
                    </a:lnTo>
                    <a:lnTo>
                      <a:pt x="146" y="129"/>
                    </a:lnTo>
                    <a:lnTo>
                      <a:pt x="156" y="129"/>
                    </a:lnTo>
                    <a:lnTo>
                      <a:pt x="165" y="129"/>
                    </a:lnTo>
                    <a:lnTo>
                      <a:pt x="175" y="127"/>
                    </a:lnTo>
                    <a:lnTo>
                      <a:pt x="183" y="125"/>
                    </a:lnTo>
                    <a:lnTo>
                      <a:pt x="190" y="125"/>
                    </a:lnTo>
                    <a:lnTo>
                      <a:pt x="200" y="123"/>
                    </a:lnTo>
                    <a:lnTo>
                      <a:pt x="207" y="123"/>
                    </a:lnTo>
                    <a:lnTo>
                      <a:pt x="213" y="123"/>
                    </a:lnTo>
                    <a:lnTo>
                      <a:pt x="221" y="123"/>
                    </a:lnTo>
                    <a:lnTo>
                      <a:pt x="226" y="123"/>
                    </a:lnTo>
                    <a:lnTo>
                      <a:pt x="232" y="125"/>
                    </a:lnTo>
                    <a:lnTo>
                      <a:pt x="238" y="125"/>
                    </a:lnTo>
                    <a:lnTo>
                      <a:pt x="241" y="131"/>
                    </a:lnTo>
                    <a:lnTo>
                      <a:pt x="245" y="134"/>
                    </a:lnTo>
                    <a:lnTo>
                      <a:pt x="249" y="142"/>
                    </a:lnTo>
                    <a:lnTo>
                      <a:pt x="251" y="148"/>
                    </a:lnTo>
                    <a:lnTo>
                      <a:pt x="257" y="155"/>
                    </a:lnTo>
                    <a:lnTo>
                      <a:pt x="262" y="163"/>
                    </a:lnTo>
                    <a:lnTo>
                      <a:pt x="270" y="171"/>
                    </a:lnTo>
                    <a:lnTo>
                      <a:pt x="274" y="172"/>
                    </a:lnTo>
                    <a:lnTo>
                      <a:pt x="280" y="178"/>
                    </a:lnTo>
                    <a:lnTo>
                      <a:pt x="283" y="180"/>
                    </a:lnTo>
                    <a:lnTo>
                      <a:pt x="289" y="186"/>
                    </a:lnTo>
                    <a:lnTo>
                      <a:pt x="293" y="189"/>
                    </a:lnTo>
                    <a:lnTo>
                      <a:pt x="299" y="191"/>
                    </a:lnTo>
                    <a:lnTo>
                      <a:pt x="304" y="195"/>
                    </a:lnTo>
                    <a:lnTo>
                      <a:pt x="310" y="201"/>
                    </a:lnTo>
                    <a:lnTo>
                      <a:pt x="314" y="203"/>
                    </a:lnTo>
                    <a:lnTo>
                      <a:pt x="319" y="207"/>
                    </a:lnTo>
                    <a:lnTo>
                      <a:pt x="325" y="210"/>
                    </a:lnTo>
                    <a:lnTo>
                      <a:pt x="331" y="212"/>
                    </a:lnTo>
                    <a:lnTo>
                      <a:pt x="335" y="216"/>
                    </a:lnTo>
                    <a:lnTo>
                      <a:pt x="340" y="220"/>
                    </a:lnTo>
                    <a:lnTo>
                      <a:pt x="346" y="222"/>
                    </a:lnTo>
                    <a:lnTo>
                      <a:pt x="352" y="226"/>
                    </a:lnTo>
                    <a:lnTo>
                      <a:pt x="361" y="231"/>
                    </a:lnTo>
                    <a:lnTo>
                      <a:pt x="371" y="235"/>
                    </a:lnTo>
                    <a:lnTo>
                      <a:pt x="378" y="237"/>
                    </a:lnTo>
                    <a:lnTo>
                      <a:pt x="388" y="241"/>
                    </a:lnTo>
                    <a:lnTo>
                      <a:pt x="394" y="241"/>
                    </a:lnTo>
                    <a:lnTo>
                      <a:pt x="403" y="241"/>
                    </a:lnTo>
                    <a:lnTo>
                      <a:pt x="407" y="239"/>
                    </a:lnTo>
                    <a:lnTo>
                      <a:pt x="413" y="237"/>
                    </a:lnTo>
                    <a:lnTo>
                      <a:pt x="418" y="235"/>
                    </a:lnTo>
                    <a:lnTo>
                      <a:pt x="424" y="235"/>
                    </a:lnTo>
                    <a:lnTo>
                      <a:pt x="430" y="231"/>
                    </a:lnTo>
                    <a:lnTo>
                      <a:pt x="434" y="229"/>
                    </a:lnTo>
                    <a:lnTo>
                      <a:pt x="439" y="226"/>
                    </a:lnTo>
                    <a:lnTo>
                      <a:pt x="447" y="224"/>
                    </a:lnTo>
                    <a:lnTo>
                      <a:pt x="451" y="220"/>
                    </a:lnTo>
                    <a:lnTo>
                      <a:pt x="458" y="216"/>
                    </a:lnTo>
                    <a:lnTo>
                      <a:pt x="464" y="214"/>
                    </a:lnTo>
                    <a:lnTo>
                      <a:pt x="472" y="212"/>
                    </a:lnTo>
                    <a:lnTo>
                      <a:pt x="475" y="208"/>
                    </a:lnTo>
                    <a:lnTo>
                      <a:pt x="481" y="205"/>
                    </a:lnTo>
                    <a:lnTo>
                      <a:pt x="487" y="201"/>
                    </a:lnTo>
                    <a:lnTo>
                      <a:pt x="493" y="197"/>
                    </a:lnTo>
                    <a:lnTo>
                      <a:pt x="496" y="195"/>
                    </a:lnTo>
                    <a:lnTo>
                      <a:pt x="502" y="191"/>
                    </a:lnTo>
                    <a:lnTo>
                      <a:pt x="508" y="189"/>
                    </a:lnTo>
                    <a:lnTo>
                      <a:pt x="512" y="188"/>
                    </a:lnTo>
                    <a:lnTo>
                      <a:pt x="519" y="182"/>
                    </a:lnTo>
                    <a:lnTo>
                      <a:pt x="525" y="178"/>
                    </a:lnTo>
                    <a:lnTo>
                      <a:pt x="529" y="176"/>
                    </a:lnTo>
                    <a:lnTo>
                      <a:pt x="531" y="176"/>
                    </a:lnTo>
                    <a:lnTo>
                      <a:pt x="529" y="172"/>
                    </a:lnTo>
                    <a:lnTo>
                      <a:pt x="525" y="167"/>
                    </a:lnTo>
                    <a:lnTo>
                      <a:pt x="521" y="161"/>
                    </a:lnTo>
                    <a:lnTo>
                      <a:pt x="517" y="155"/>
                    </a:lnTo>
                    <a:lnTo>
                      <a:pt x="514" y="148"/>
                    </a:lnTo>
                    <a:lnTo>
                      <a:pt x="508" y="142"/>
                    </a:lnTo>
                    <a:lnTo>
                      <a:pt x="502" y="134"/>
                    </a:lnTo>
                    <a:lnTo>
                      <a:pt x="495" y="127"/>
                    </a:lnTo>
                    <a:lnTo>
                      <a:pt x="489" y="121"/>
                    </a:lnTo>
                    <a:lnTo>
                      <a:pt x="481" y="114"/>
                    </a:lnTo>
                    <a:lnTo>
                      <a:pt x="472" y="106"/>
                    </a:lnTo>
                    <a:lnTo>
                      <a:pt x="464" y="102"/>
                    </a:lnTo>
                    <a:lnTo>
                      <a:pt x="455" y="95"/>
                    </a:lnTo>
                    <a:lnTo>
                      <a:pt x="445" y="91"/>
                    </a:lnTo>
                    <a:lnTo>
                      <a:pt x="439" y="89"/>
                    </a:lnTo>
                    <a:lnTo>
                      <a:pt x="434" y="87"/>
                    </a:lnTo>
                    <a:lnTo>
                      <a:pt x="430" y="85"/>
                    </a:lnTo>
                    <a:lnTo>
                      <a:pt x="424" y="85"/>
                    </a:lnTo>
                    <a:lnTo>
                      <a:pt x="418" y="83"/>
                    </a:lnTo>
                    <a:lnTo>
                      <a:pt x="413" y="81"/>
                    </a:lnTo>
                    <a:lnTo>
                      <a:pt x="407" y="81"/>
                    </a:lnTo>
                    <a:lnTo>
                      <a:pt x="401" y="81"/>
                    </a:lnTo>
                    <a:lnTo>
                      <a:pt x="396" y="81"/>
                    </a:lnTo>
                    <a:lnTo>
                      <a:pt x="392" y="81"/>
                    </a:lnTo>
                    <a:lnTo>
                      <a:pt x="386" y="81"/>
                    </a:lnTo>
                    <a:lnTo>
                      <a:pt x="380" y="81"/>
                    </a:lnTo>
                    <a:lnTo>
                      <a:pt x="375" y="81"/>
                    </a:lnTo>
                    <a:lnTo>
                      <a:pt x="369" y="81"/>
                    </a:lnTo>
                    <a:lnTo>
                      <a:pt x="365" y="81"/>
                    </a:lnTo>
                    <a:lnTo>
                      <a:pt x="361" y="83"/>
                    </a:lnTo>
                    <a:lnTo>
                      <a:pt x="350" y="83"/>
                    </a:lnTo>
                    <a:lnTo>
                      <a:pt x="342" y="83"/>
                    </a:lnTo>
                    <a:lnTo>
                      <a:pt x="333" y="83"/>
                    </a:lnTo>
                    <a:lnTo>
                      <a:pt x="325" y="85"/>
                    </a:lnTo>
                    <a:lnTo>
                      <a:pt x="318" y="83"/>
                    </a:lnTo>
                    <a:lnTo>
                      <a:pt x="310" y="83"/>
                    </a:lnTo>
                    <a:lnTo>
                      <a:pt x="304" y="81"/>
                    </a:lnTo>
                    <a:lnTo>
                      <a:pt x="300" y="81"/>
                    </a:lnTo>
                    <a:lnTo>
                      <a:pt x="293" y="76"/>
                    </a:lnTo>
                    <a:lnTo>
                      <a:pt x="287" y="72"/>
                    </a:lnTo>
                    <a:lnTo>
                      <a:pt x="280" y="66"/>
                    </a:lnTo>
                    <a:lnTo>
                      <a:pt x="272" y="62"/>
                    </a:lnTo>
                    <a:lnTo>
                      <a:pt x="262" y="57"/>
                    </a:lnTo>
                    <a:lnTo>
                      <a:pt x="253" y="51"/>
                    </a:lnTo>
                    <a:lnTo>
                      <a:pt x="247" y="49"/>
                    </a:lnTo>
                    <a:lnTo>
                      <a:pt x="243" y="45"/>
                    </a:lnTo>
                    <a:lnTo>
                      <a:pt x="238" y="43"/>
                    </a:lnTo>
                    <a:lnTo>
                      <a:pt x="232" y="39"/>
                    </a:lnTo>
                    <a:lnTo>
                      <a:pt x="226" y="38"/>
                    </a:lnTo>
                    <a:lnTo>
                      <a:pt x="222" y="36"/>
                    </a:lnTo>
                    <a:lnTo>
                      <a:pt x="217" y="32"/>
                    </a:lnTo>
                    <a:lnTo>
                      <a:pt x="211" y="30"/>
                    </a:lnTo>
                    <a:lnTo>
                      <a:pt x="205" y="26"/>
                    </a:lnTo>
                    <a:lnTo>
                      <a:pt x="200" y="24"/>
                    </a:lnTo>
                    <a:lnTo>
                      <a:pt x="194" y="22"/>
                    </a:lnTo>
                    <a:lnTo>
                      <a:pt x="188" y="20"/>
                    </a:lnTo>
                    <a:lnTo>
                      <a:pt x="183" y="19"/>
                    </a:lnTo>
                    <a:lnTo>
                      <a:pt x="179" y="17"/>
                    </a:lnTo>
                    <a:lnTo>
                      <a:pt x="173" y="15"/>
                    </a:lnTo>
                    <a:lnTo>
                      <a:pt x="167" y="13"/>
                    </a:lnTo>
                    <a:lnTo>
                      <a:pt x="158" y="9"/>
                    </a:lnTo>
                    <a:lnTo>
                      <a:pt x="148" y="9"/>
                    </a:lnTo>
                    <a:lnTo>
                      <a:pt x="143" y="7"/>
                    </a:lnTo>
                    <a:lnTo>
                      <a:pt x="137" y="5"/>
                    </a:lnTo>
                    <a:lnTo>
                      <a:pt x="131" y="3"/>
                    </a:lnTo>
                    <a:lnTo>
                      <a:pt x="125" y="3"/>
                    </a:lnTo>
                    <a:lnTo>
                      <a:pt x="120" y="1"/>
                    </a:lnTo>
                    <a:lnTo>
                      <a:pt x="114" y="1"/>
                    </a:lnTo>
                    <a:lnTo>
                      <a:pt x="106" y="1"/>
                    </a:lnTo>
                    <a:lnTo>
                      <a:pt x="101" y="1"/>
                    </a:lnTo>
                    <a:lnTo>
                      <a:pt x="93" y="0"/>
                    </a:lnTo>
                    <a:lnTo>
                      <a:pt x="87" y="0"/>
                    </a:lnTo>
                    <a:lnTo>
                      <a:pt x="80" y="0"/>
                    </a:lnTo>
                    <a:lnTo>
                      <a:pt x="74" y="0"/>
                    </a:lnTo>
                    <a:lnTo>
                      <a:pt x="66" y="0"/>
                    </a:lnTo>
                    <a:lnTo>
                      <a:pt x="59" y="0"/>
                    </a:lnTo>
                    <a:lnTo>
                      <a:pt x="53" y="0"/>
                    </a:lnTo>
                    <a:lnTo>
                      <a:pt x="47" y="1"/>
                    </a:lnTo>
                    <a:lnTo>
                      <a:pt x="40" y="1"/>
                    </a:lnTo>
                    <a:lnTo>
                      <a:pt x="34" y="1"/>
                    </a:lnTo>
                    <a:lnTo>
                      <a:pt x="28" y="1"/>
                    </a:lnTo>
                    <a:lnTo>
                      <a:pt x="25" y="3"/>
                    </a:lnTo>
                    <a:lnTo>
                      <a:pt x="19" y="3"/>
                    </a:lnTo>
                    <a:lnTo>
                      <a:pt x="13" y="5"/>
                    </a:lnTo>
                    <a:lnTo>
                      <a:pt x="11" y="7"/>
                    </a:lnTo>
                    <a:lnTo>
                      <a:pt x="8" y="9"/>
                    </a:lnTo>
                    <a:lnTo>
                      <a:pt x="2" y="13"/>
                    </a:lnTo>
                    <a:lnTo>
                      <a:pt x="0" y="19"/>
                    </a:lnTo>
                    <a:lnTo>
                      <a:pt x="0" y="22"/>
                    </a:lnTo>
                    <a:lnTo>
                      <a:pt x="4" y="30"/>
                    </a:lnTo>
                    <a:lnTo>
                      <a:pt x="4" y="30"/>
                    </a:lnTo>
                    <a:close/>
                  </a:path>
                </a:pathLst>
              </a:custGeom>
              <a:solidFill>
                <a:srgbClr val="7DB8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77" name="Freeform 253"/>
              <p:cNvSpPr>
                <a:spLocks/>
              </p:cNvSpPr>
              <p:nvPr/>
            </p:nvSpPr>
            <p:spPr bwMode="auto">
              <a:xfrm>
                <a:off x="5468863" y="5713413"/>
                <a:ext cx="282575" cy="309563"/>
              </a:xfrm>
              <a:custGeom>
                <a:avLst/>
                <a:gdLst/>
                <a:ahLst/>
                <a:cxnLst>
                  <a:cxn ang="0">
                    <a:pos x="141" y="133"/>
                  </a:cxn>
                  <a:cxn ang="0">
                    <a:pos x="122" y="140"/>
                  </a:cxn>
                  <a:cxn ang="0">
                    <a:pos x="107" y="144"/>
                  </a:cxn>
                  <a:cxn ang="0">
                    <a:pos x="90" y="146"/>
                  </a:cxn>
                  <a:cxn ang="0">
                    <a:pos x="71" y="148"/>
                  </a:cxn>
                  <a:cxn ang="0">
                    <a:pos x="52" y="150"/>
                  </a:cxn>
                  <a:cxn ang="0">
                    <a:pos x="35" y="153"/>
                  </a:cxn>
                  <a:cxn ang="0">
                    <a:pos x="19" y="157"/>
                  </a:cxn>
                  <a:cxn ang="0">
                    <a:pos x="8" y="167"/>
                  </a:cxn>
                  <a:cxn ang="0">
                    <a:pos x="2" y="195"/>
                  </a:cxn>
                  <a:cxn ang="0">
                    <a:pos x="17" y="218"/>
                  </a:cxn>
                  <a:cxn ang="0">
                    <a:pos x="33" y="224"/>
                  </a:cxn>
                  <a:cxn ang="0">
                    <a:pos x="48" y="226"/>
                  </a:cxn>
                  <a:cxn ang="0">
                    <a:pos x="69" y="222"/>
                  </a:cxn>
                  <a:cxn ang="0">
                    <a:pos x="88" y="218"/>
                  </a:cxn>
                  <a:cxn ang="0">
                    <a:pos x="105" y="214"/>
                  </a:cxn>
                  <a:cxn ang="0">
                    <a:pos x="120" y="226"/>
                  </a:cxn>
                  <a:cxn ang="0">
                    <a:pos x="124" y="245"/>
                  </a:cxn>
                  <a:cxn ang="0">
                    <a:pos x="132" y="271"/>
                  </a:cxn>
                  <a:cxn ang="0">
                    <a:pos x="135" y="288"/>
                  </a:cxn>
                  <a:cxn ang="0">
                    <a:pos x="139" y="303"/>
                  </a:cxn>
                  <a:cxn ang="0">
                    <a:pos x="143" y="319"/>
                  </a:cxn>
                  <a:cxn ang="0">
                    <a:pos x="147" y="336"/>
                  </a:cxn>
                  <a:cxn ang="0">
                    <a:pos x="152" y="362"/>
                  </a:cxn>
                  <a:cxn ang="0">
                    <a:pos x="156" y="381"/>
                  </a:cxn>
                  <a:cxn ang="0">
                    <a:pos x="168" y="389"/>
                  </a:cxn>
                  <a:cxn ang="0">
                    <a:pos x="183" y="389"/>
                  </a:cxn>
                  <a:cxn ang="0">
                    <a:pos x="200" y="379"/>
                  </a:cxn>
                  <a:cxn ang="0">
                    <a:pos x="215" y="368"/>
                  </a:cxn>
                  <a:cxn ang="0">
                    <a:pos x="225" y="351"/>
                  </a:cxn>
                  <a:cxn ang="0">
                    <a:pos x="229" y="328"/>
                  </a:cxn>
                  <a:cxn ang="0">
                    <a:pos x="227" y="300"/>
                  </a:cxn>
                  <a:cxn ang="0">
                    <a:pos x="225" y="273"/>
                  </a:cxn>
                  <a:cxn ang="0">
                    <a:pos x="229" y="252"/>
                  </a:cxn>
                  <a:cxn ang="0">
                    <a:pos x="240" y="243"/>
                  </a:cxn>
                  <a:cxn ang="0">
                    <a:pos x="261" y="235"/>
                  </a:cxn>
                  <a:cxn ang="0">
                    <a:pos x="289" y="226"/>
                  </a:cxn>
                  <a:cxn ang="0">
                    <a:pos x="316" y="212"/>
                  </a:cxn>
                  <a:cxn ang="0">
                    <a:pos x="335" y="197"/>
                  </a:cxn>
                  <a:cxn ang="0">
                    <a:pos x="339" y="182"/>
                  </a:cxn>
                  <a:cxn ang="0">
                    <a:pos x="327" y="165"/>
                  </a:cxn>
                  <a:cxn ang="0">
                    <a:pos x="312" y="152"/>
                  </a:cxn>
                  <a:cxn ang="0">
                    <a:pos x="305" y="134"/>
                  </a:cxn>
                  <a:cxn ang="0">
                    <a:pos x="312" y="125"/>
                  </a:cxn>
                  <a:cxn ang="0">
                    <a:pos x="327" y="114"/>
                  </a:cxn>
                  <a:cxn ang="0">
                    <a:pos x="341" y="93"/>
                  </a:cxn>
                  <a:cxn ang="0">
                    <a:pos x="352" y="68"/>
                  </a:cxn>
                  <a:cxn ang="0">
                    <a:pos x="356" y="41"/>
                  </a:cxn>
                  <a:cxn ang="0">
                    <a:pos x="356" y="19"/>
                  </a:cxn>
                  <a:cxn ang="0">
                    <a:pos x="345" y="3"/>
                  </a:cxn>
                  <a:cxn ang="0">
                    <a:pos x="322" y="5"/>
                  </a:cxn>
                  <a:cxn ang="0">
                    <a:pos x="305" y="13"/>
                  </a:cxn>
                  <a:cxn ang="0">
                    <a:pos x="288" y="24"/>
                  </a:cxn>
                  <a:cxn ang="0">
                    <a:pos x="265" y="34"/>
                  </a:cxn>
                  <a:cxn ang="0">
                    <a:pos x="246" y="41"/>
                  </a:cxn>
                  <a:cxn ang="0">
                    <a:pos x="230" y="49"/>
                  </a:cxn>
                  <a:cxn ang="0">
                    <a:pos x="215" y="57"/>
                  </a:cxn>
                  <a:cxn ang="0">
                    <a:pos x="200" y="66"/>
                  </a:cxn>
                  <a:cxn ang="0">
                    <a:pos x="183" y="76"/>
                  </a:cxn>
                  <a:cxn ang="0">
                    <a:pos x="166" y="87"/>
                  </a:cxn>
                  <a:cxn ang="0">
                    <a:pos x="149" y="108"/>
                  </a:cxn>
                  <a:cxn ang="0">
                    <a:pos x="147" y="123"/>
                  </a:cxn>
                </a:cxnLst>
                <a:rect l="0" t="0" r="r" b="b"/>
                <a:pathLst>
                  <a:path w="358" h="389">
                    <a:moveTo>
                      <a:pt x="147" y="123"/>
                    </a:moveTo>
                    <a:lnTo>
                      <a:pt x="145" y="127"/>
                    </a:lnTo>
                    <a:lnTo>
                      <a:pt x="141" y="133"/>
                    </a:lnTo>
                    <a:lnTo>
                      <a:pt x="135" y="136"/>
                    </a:lnTo>
                    <a:lnTo>
                      <a:pt x="128" y="140"/>
                    </a:lnTo>
                    <a:lnTo>
                      <a:pt x="122" y="140"/>
                    </a:lnTo>
                    <a:lnTo>
                      <a:pt x="116" y="140"/>
                    </a:lnTo>
                    <a:lnTo>
                      <a:pt x="113" y="142"/>
                    </a:lnTo>
                    <a:lnTo>
                      <a:pt x="107" y="144"/>
                    </a:lnTo>
                    <a:lnTo>
                      <a:pt x="99" y="144"/>
                    </a:lnTo>
                    <a:lnTo>
                      <a:pt x="93" y="146"/>
                    </a:lnTo>
                    <a:lnTo>
                      <a:pt x="90" y="146"/>
                    </a:lnTo>
                    <a:lnTo>
                      <a:pt x="84" y="148"/>
                    </a:lnTo>
                    <a:lnTo>
                      <a:pt x="76" y="148"/>
                    </a:lnTo>
                    <a:lnTo>
                      <a:pt x="71" y="148"/>
                    </a:lnTo>
                    <a:lnTo>
                      <a:pt x="63" y="150"/>
                    </a:lnTo>
                    <a:lnTo>
                      <a:pt x="57" y="150"/>
                    </a:lnTo>
                    <a:lnTo>
                      <a:pt x="52" y="150"/>
                    </a:lnTo>
                    <a:lnTo>
                      <a:pt x="46" y="152"/>
                    </a:lnTo>
                    <a:lnTo>
                      <a:pt x="40" y="152"/>
                    </a:lnTo>
                    <a:lnTo>
                      <a:pt x="35" y="153"/>
                    </a:lnTo>
                    <a:lnTo>
                      <a:pt x="29" y="153"/>
                    </a:lnTo>
                    <a:lnTo>
                      <a:pt x="25" y="155"/>
                    </a:lnTo>
                    <a:lnTo>
                      <a:pt x="19" y="157"/>
                    </a:lnTo>
                    <a:lnTo>
                      <a:pt x="17" y="159"/>
                    </a:lnTo>
                    <a:lnTo>
                      <a:pt x="10" y="163"/>
                    </a:lnTo>
                    <a:lnTo>
                      <a:pt x="8" y="167"/>
                    </a:lnTo>
                    <a:lnTo>
                      <a:pt x="2" y="176"/>
                    </a:lnTo>
                    <a:lnTo>
                      <a:pt x="0" y="186"/>
                    </a:lnTo>
                    <a:lnTo>
                      <a:pt x="2" y="195"/>
                    </a:lnTo>
                    <a:lnTo>
                      <a:pt x="6" y="205"/>
                    </a:lnTo>
                    <a:lnTo>
                      <a:pt x="10" y="210"/>
                    </a:lnTo>
                    <a:lnTo>
                      <a:pt x="17" y="218"/>
                    </a:lnTo>
                    <a:lnTo>
                      <a:pt x="21" y="220"/>
                    </a:lnTo>
                    <a:lnTo>
                      <a:pt x="27" y="222"/>
                    </a:lnTo>
                    <a:lnTo>
                      <a:pt x="33" y="224"/>
                    </a:lnTo>
                    <a:lnTo>
                      <a:pt x="36" y="226"/>
                    </a:lnTo>
                    <a:lnTo>
                      <a:pt x="42" y="226"/>
                    </a:lnTo>
                    <a:lnTo>
                      <a:pt x="48" y="226"/>
                    </a:lnTo>
                    <a:lnTo>
                      <a:pt x="54" y="224"/>
                    </a:lnTo>
                    <a:lnTo>
                      <a:pt x="61" y="224"/>
                    </a:lnTo>
                    <a:lnTo>
                      <a:pt x="69" y="222"/>
                    </a:lnTo>
                    <a:lnTo>
                      <a:pt x="74" y="220"/>
                    </a:lnTo>
                    <a:lnTo>
                      <a:pt x="80" y="218"/>
                    </a:lnTo>
                    <a:lnTo>
                      <a:pt x="88" y="218"/>
                    </a:lnTo>
                    <a:lnTo>
                      <a:pt x="93" y="216"/>
                    </a:lnTo>
                    <a:lnTo>
                      <a:pt x="99" y="214"/>
                    </a:lnTo>
                    <a:lnTo>
                      <a:pt x="105" y="214"/>
                    </a:lnTo>
                    <a:lnTo>
                      <a:pt x="111" y="214"/>
                    </a:lnTo>
                    <a:lnTo>
                      <a:pt x="116" y="218"/>
                    </a:lnTo>
                    <a:lnTo>
                      <a:pt x="120" y="226"/>
                    </a:lnTo>
                    <a:lnTo>
                      <a:pt x="120" y="229"/>
                    </a:lnTo>
                    <a:lnTo>
                      <a:pt x="122" y="237"/>
                    </a:lnTo>
                    <a:lnTo>
                      <a:pt x="124" y="245"/>
                    </a:lnTo>
                    <a:lnTo>
                      <a:pt x="126" y="252"/>
                    </a:lnTo>
                    <a:lnTo>
                      <a:pt x="130" y="262"/>
                    </a:lnTo>
                    <a:lnTo>
                      <a:pt x="132" y="271"/>
                    </a:lnTo>
                    <a:lnTo>
                      <a:pt x="133" y="277"/>
                    </a:lnTo>
                    <a:lnTo>
                      <a:pt x="135" y="283"/>
                    </a:lnTo>
                    <a:lnTo>
                      <a:pt x="135" y="288"/>
                    </a:lnTo>
                    <a:lnTo>
                      <a:pt x="137" y="294"/>
                    </a:lnTo>
                    <a:lnTo>
                      <a:pt x="137" y="298"/>
                    </a:lnTo>
                    <a:lnTo>
                      <a:pt x="139" y="303"/>
                    </a:lnTo>
                    <a:lnTo>
                      <a:pt x="139" y="309"/>
                    </a:lnTo>
                    <a:lnTo>
                      <a:pt x="141" y="313"/>
                    </a:lnTo>
                    <a:lnTo>
                      <a:pt x="143" y="319"/>
                    </a:lnTo>
                    <a:lnTo>
                      <a:pt x="145" y="324"/>
                    </a:lnTo>
                    <a:lnTo>
                      <a:pt x="145" y="330"/>
                    </a:lnTo>
                    <a:lnTo>
                      <a:pt x="147" y="336"/>
                    </a:lnTo>
                    <a:lnTo>
                      <a:pt x="149" y="345"/>
                    </a:lnTo>
                    <a:lnTo>
                      <a:pt x="151" y="355"/>
                    </a:lnTo>
                    <a:lnTo>
                      <a:pt x="152" y="362"/>
                    </a:lnTo>
                    <a:lnTo>
                      <a:pt x="154" y="372"/>
                    </a:lnTo>
                    <a:lnTo>
                      <a:pt x="154" y="377"/>
                    </a:lnTo>
                    <a:lnTo>
                      <a:pt x="156" y="381"/>
                    </a:lnTo>
                    <a:lnTo>
                      <a:pt x="158" y="385"/>
                    </a:lnTo>
                    <a:lnTo>
                      <a:pt x="164" y="387"/>
                    </a:lnTo>
                    <a:lnTo>
                      <a:pt x="168" y="389"/>
                    </a:lnTo>
                    <a:lnTo>
                      <a:pt x="173" y="389"/>
                    </a:lnTo>
                    <a:lnTo>
                      <a:pt x="177" y="389"/>
                    </a:lnTo>
                    <a:lnTo>
                      <a:pt x="183" y="389"/>
                    </a:lnTo>
                    <a:lnTo>
                      <a:pt x="189" y="385"/>
                    </a:lnTo>
                    <a:lnTo>
                      <a:pt x="194" y="383"/>
                    </a:lnTo>
                    <a:lnTo>
                      <a:pt x="200" y="379"/>
                    </a:lnTo>
                    <a:lnTo>
                      <a:pt x="206" y="377"/>
                    </a:lnTo>
                    <a:lnTo>
                      <a:pt x="211" y="372"/>
                    </a:lnTo>
                    <a:lnTo>
                      <a:pt x="215" y="368"/>
                    </a:lnTo>
                    <a:lnTo>
                      <a:pt x="219" y="362"/>
                    </a:lnTo>
                    <a:lnTo>
                      <a:pt x="223" y="357"/>
                    </a:lnTo>
                    <a:lnTo>
                      <a:pt x="225" y="351"/>
                    </a:lnTo>
                    <a:lnTo>
                      <a:pt x="227" y="343"/>
                    </a:lnTo>
                    <a:lnTo>
                      <a:pt x="227" y="336"/>
                    </a:lnTo>
                    <a:lnTo>
                      <a:pt x="229" y="328"/>
                    </a:lnTo>
                    <a:lnTo>
                      <a:pt x="227" y="319"/>
                    </a:lnTo>
                    <a:lnTo>
                      <a:pt x="227" y="309"/>
                    </a:lnTo>
                    <a:lnTo>
                      <a:pt x="227" y="300"/>
                    </a:lnTo>
                    <a:lnTo>
                      <a:pt x="227" y="292"/>
                    </a:lnTo>
                    <a:lnTo>
                      <a:pt x="225" y="283"/>
                    </a:lnTo>
                    <a:lnTo>
                      <a:pt x="225" y="273"/>
                    </a:lnTo>
                    <a:lnTo>
                      <a:pt x="225" y="265"/>
                    </a:lnTo>
                    <a:lnTo>
                      <a:pt x="227" y="260"/>
                    </a:lnTo>
                    <a:lnTo>
                      <a:pt x="229" y="252"/>
                    </a:lnTo>
                    <a:lnTo>
                      <a:pt x="232" y="248"/>
                    </a:lnTo>
                    <a:lnTo>
                      <a:pt x="236" y="245"/>
                    </a:lnTo>
                    <a:lnTo>
                      <a:pt x="240" y="243"/>
                    </a:lnTo>
                    <a:lnTo>
                      <a:pt x="246" y="241"/>
                    </a:lnTo>
                    <a:lnTo>
                      <a:pt x="253" y="239"/>
                    </a:lnTo>
                    <a:lnTo>
                      <a:pt x="261" y="235"/>
                    </a:lnTo>
                    <a:lnTo>
                      <a:pt x="272" y="233"/>
                    </a:lnTo>
                    <a:lnTo>
                      <a:pt x="280" y="229"/>
                    </a:lnTo>
                    <a:lnTo>
                      <a:pt x="289" y="226"/>
                    </a:lnTo>
                    <a:lnTo>
                      <a:pt x="299" y="222"/>
                    </a:lnTo>
                    <a:lnTo>
                      <a:pt x="308" y="218"/>
                    </a:lnTo>
                    <a:lnTo>
                      <a:pt x="316" y="212"/>
                    </a:lnTo>
                    <a:lnTo>
                      <a:pt x="324" y="207"/>
                    </a:lnTo>
                    <a:lnTo>
                      <a:pt x="329" y="203"/>
                    </a:lnTo>
                    <a:lnTo>
                      <a:pt x="335" y="197"/>
                    </a:lnTo>
                    <a:lnTo>
                      <a:pt x="337" y="191"/>
                    </a:lnTo>
                    <a:lnTo>
                      <a:pt x="339" y="186"/>
                    </a:lnTo>
                    <a:lnTo>
                      <a:pt x="339" y="182"/>
                    </a:lnTo>
                    <a:lnTo>
                      <a:pt x="337" y="176"/>
                    </a:lnTo>
                    <a:lnTo>
                      <a:pt x="331" y="170"/>
                    </a:lnTo>
                    <a:lnTo>
                      <a:pt x="327" y="165"/>
                    </a:lnTo>
                    <a:lnTo>
                      <a:pt x="324" y="161"/>
                    </a:lnTo>
                    <a:lnTo>
                      <a:pt x="320" y="159"/>
                    </a:lnTo>
                    <a:lnTo>
                      <a:pt x="312" y="152"/>
                    </a:lnTo>
                    <a:lnTo>
                      <a:pt x="308" y="146"/>
                    </a:lnTo>
                    <a:lnTo>
                      <a:pt x="305" y="140"/>
                    </a:lnTo>
                    <a:lnTo>
                      <a:pt x="305" y="134"/>
                    </a:lnTo>
                    <a:lnTo>
                      <a:pt x="307" y="131"/>
                    </a:lnTo>
                    <a:lnTo>
                      <a:pt x="308" y="129"/>
                    </a:lnTo>
                    <a:lnTo>
                      <a:pt x="312" y="125"/>
                    </a:lnTo>
                    <a:lnTo>
                      <a:pt x="318" y="123"/>
                    </a:lnTo>
                    <a:lnTo>
                      <a:pt x="324" y="119"/>
                    </a:lnTo>
                    <a:lnTo>
                      <a:pt x="327" y="114"/>
                    </a:lnTo>
                    <a:lnTo>
                      <a:pt x="333" y="106"/>
                    </a:lnTo>
                    <a:lnTo>
                      <a:pt x="337" y="100"/>
                    </a:lnTo>
                    <a:lnTo>
                      <a:pt x="341" y="93"/>
                    </a:lnTo>
                    <a:lnTo>
                      <a:pt x="345" y="83"/>
                    </a:lnTo>
                    <a:lnTo>
                      <a:pt x="348" y="76"/>
                    </a:lnTo>
                    <a:lnTo>
                      <a:pt x="352" y="68"/>
                    </a:lnTo>
                    <a:lnTo>
                      <a:pt x="354" y="58"/>
                    </a:lnTo>
                    <a:lnTo>
                      <a:pt x="356" y="49"/>
                    </a:lnTo>
                    <a:lnTo>
                      <a:pt x="356" y="41"/>
                    </a:lnTo>
                    <a:lnTo>
                      <a:pt x="358" y="34"/>
                    </a:lnTo>
                    <a:lnTo>
                      <a:pt x="356" y="24"/>
                    </a:lnTo>
                    <a:lnTo>
                      <a:pt x="356" y="19"/>
                    </a:lnTo>
                    <a:lnTo>
                      <a:pt x="354" y="13"/>
                    </a:lnTo>
                    <a:lnTo>
                      <a:pt x="352" y="11"/>
                    </a:lnTo>
                    <a:lnTo>
                      <a:pt x="345" y="3"/>
                    </a:lnTo>
                    <a:lnTo>
                      <a:pt x="337" y="0"/>
                    </a:lnTo>
                    <a:lnTo>
                      <a:pt x="329" y="1"/>
                    </a:lnTo>
                    <a:lnTo>
                      <a:pt x="322" y="5"/>
                    </a:lnTo>
                    <a:lnTo>
                      <a:pt x="316" y="7"/>
                    </a:lnTo>
                    <a:lnTo>
                      <a:pt x="310" y="9"/>
                    </a:lnTo>
                    <a:lnTo>
                      <a:pt x="305" y="13"/>
                    </a:lnTo>
                    <a:lnTo>
                      <a:pt x="301" y="17"/>
                    </a:lnTo>
                    <a:lnTo>
                      <a:pt x="293" y="19"/>
                    </a:lnTo>
                    <a:lnTo>
                      <a:pt x="288" y="24"/>
                    </a:lnTo>
                    <a:lnTo>
                      <a:pt x="280" y="26"/>
                    </a:lnTo>
                    <a:lnTo>
                      <a:pt x="274" y="32"/>
                    </a:lnTo>
                    <a:lnTo>
                      <a:pt x="265" y="34"/>
                    </a:lnTo>
                    <a:lnTo>
                      <a:pt x="257" y="38"/>
                    </a:lnTo>
                    <a:lnTo>
                      <a:pt x="251" y="39"/>
                    </a:lnTo>
                    <a:lnTo>
                      <a:pt x="246" y="41"/>
                    </a:lnTo>
                    <a:lnTo>
                      <a:pt x="240" y="45"/>
                    </a:lnTo>
                    <a:lnTo>
                      <a:pt x="236" y="47"/>
                    </a:lnTo>
                    <a:lnTo>
                      <a:pt x="230" y="49"/>
                    </a:lnTo>
                    <a:lnTo>
                      <a:pt x="225" y="53"/>
                    </a:lnTo>
                    <a:lnTo>
                      <a:pt x="221" y="55"/>
                    </a:lnTo>
                    <a:lnTo>
                      <a:pt x="215" y="57"/>
                    </a:lnTo>
                    <a:lnTo>
                      <a:pt x="210" y="60"/>
                    </a:lnTo>
                    <a:lnTo>
                      <a:pt x="204" y="62"/>
                    </a:lnTo>
                    <a:lnTo>
                      <a:pt x="200" y="66"/>
                    </a:lnTo>
                    <a:lnTo>
                      <a:pt x="194" y="70"/>
                    </a:lnTo>
                    <a:lnTo>
                      <a:pt x="189" y="72"/>
                    </a:lnTo>
                    <a:lnTo>
                      <a:pt x="183" y="76"/>
                    </a:lnTo>
                    <a:lnTo>
                      <a:pt x="179" y="77"/>
                    </a:lnTo>
                    <a:lnTo>
                      <a:pt x="175" y="81"/>
                    </a:lnTo>
                    <a:lnTo>
                      <a:pt x="166" y="87"/>
                    </a:lnTo>
                    <a:lnTo>
                      <a:pt x="158" y="95"/>
                    </a:lnTo>
                    <a:lnTo>
                      <a:pt x="152" y="100"/>
                    </a:lnTo>
                    <a:lnTo>
                      <a:pt x="149" y="108"/>
                    </a:lnTo>
                    <a:lnTo>
                      <a:pt x="145" y="115"/>
                    </a:lnTo>
                    <a:lnTo>
                      <a:pt x="147" y="123"/>
                    </a:lnTo>
                    <a:lnTo>
                      <a:pt x="147" y="123"/>
                    </a:lnTo>
                    <a:close/>
                  </a:path>
                </a:pathLst>
              </a:custGeom>
              <a:solidFill>
                <a:srgbClr val="599E2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78" name="Freeform 254"/>
              <p:cNvSpPr>
                <a:spLocks/>
              </p:cNvSpPr>
              <p:nvPr/>
            </p:nvSpPr>
            <p:spPr bwMode="auto">
              <a:xfrm>
                <a:off x="5738738" y="5810250"/>
                <a:ext cx="525463" cy="82550"/>
              </a:xfrm>
              <a:custGeom>
                <a:avLst/>
                <a:gdLst/>
                <a:ahLst/>
                <a:cxnLst>
                  <a:cxn ang="0">
                    <a:pos x="23" y="17"/>
                  </a:cxn>
                  <a:cxn ang="0">
                    <a:pos x="51" y="12"/>
                  </a:cxn>
                  <a:cxn ang="0">
                    <a:pos x="84" y="8"/>
                  </a:cxn>
                  <a:cxn ang="0">
                    <a:pos x="104" y="6"/>
                  </a:cxn>
                  <a:cxn ang="0">
                    <a:pos x="127" y="4"/>
                  </a:cxn>
                  <a:cxn ang="0">
                    <a:pos x="150" y="2"/>
                  </a:cxn>
                  <a:cxn ang="0">
                    <a:pos x="173" y="0"/>
                  </a:cxn>
                  <a:cxn ang="0">
                    <a:pos x="196" y="0"/>
                  </a:cxn>
                  <a:cxn ang="0">
                    <a:pos x="219" y="0"/>
                  </a:cxn>
                  <a:cxn ang="0">
                    <a:pos x="241" y="0"/>
                  </a:cxn>
                  <a:cxn ang="0">
                    <a:pos x="262" y="0"/>
                  </a:cxn>
                  <a:cxn ang="0">
                    <a:pos x="285" y="4"/>
                  </a:cxn>
                  <a:cxn ang="0">
                    <a:pos x="317" y="10"/>
                  </a:cxn>
                  <a:cxn ang="0">
                    <a:pos x="340" y="15"/>
                  </a:cxn>
                  <a:cxn ang="0">
                    <a:pos x="363" y="23"/>
                  </a:cxn>
                  <a:cxn ang="0">
                    <a:pos x="382" y="27"/>
                  </a:cxn>
                  <a:cxn ang="0">
                    <a:pos x="407" y="32"/>
                  </a:cxn>
                  <a:cxn ang="0">
                    <a:pos x="443" y="40"/>
                  </a:cxn>
                  <a:cxn ang="0">
                    <a:pos x="468" y="42"/>
                  </a:cxn>
                  <a:cxn ang="0">
                    <a:pos x="496" y="42"/>
                  </a:cxn>
                  <a:cxn ang="0">
                    <a:pos x="515" y="42"/>
                  </a:cxn>
                  <a:cxn ang="0">
                    <a:pos x="536" y="42"/>
                  </a:cxn>
                  <a:cxn ang="0">
                    <a:pos x="561" y="46"/>
                  </a:cxn>
                  <a:cxn ang="0">
                    <a:pos x="597" y="55"/>
                  </a:cxn>
                  <a:cxn ang="0">
                    <a:pos x="628" y="67"/>
                  </a:cxn>
                  <a:cxn ang="0">
                    <a:pos x="654" y="86"/>
                  </a:cxn>
                  <a:cxn ang="0">
                    <a:pos x="656" y="103"/>
                  </a:cxn>
                  <a:cxn ang="0">
                    <a:pos x="635" y="103"/>
                  </a:cxn>
                  <a:cxn ang="0">
                    <a:pos x="605" y="95"/>
                  </a:cxn>
                  <a:cxn ang="0">
                    <a:pos x="572" y="86"/>
                  </a:cxn>
                  <a:cxn ang="0">
                    <a:pos x="542" y="76"/>
                  </a:cxn>
                  <a:cxn ang="0">
                    <a:pos x="515" y="76"/>
                  </a:cxn>
                  <a:cxn ang="0">
                    <a:pos x="487" y="76"/>
                  </a:cxn>
                  <a:cxn ang="0">
                    <a:pos x="466" y="76"/>
                  </a:cxn>
                  <a:cxn ang="0">
                    <a:pos x="445" y="78"/>
                  </a:cxn>
                  <a:cxn ang="0">
                    <a:pos x="424" y="76"/>
                  </a:cxn>
                  <a:cxn ang="0">
                    <a:pos x="399" y="74"/>
                  </a:cxn>
                  <a:cxn ang="0">
                    <a:pos x="365" y="67"/>
                  </a:cxn>
                  <a:cxn ang="0">
                    <a:pos x="333" y="53"/>
                  </a:cxn>
                  <a:cxn ang="0">
                    <a:pos x="298" y="42"/>
                  </a:cxn>
                  <a:cxn ang="0">
                    <a:pos x="264" y="32"/>
                  </a:cxn>
                  <a:cxn ang="0">
                    <a:pos x="232" y="31"/>
                  </a:cxn>
                  <a:cxn ang="0">
                    <a:pos x="207" y="31"/>
                  </a:cxn>
                  <a:cxn ang="0">
                    <a:pos x="179" y="32"/>
                  </a:cxn>
                  <a:cxn ang="0">
                    <a:pos x="146" y="34"/>
                  </a:cxn>
                  <a:cxn ang="0">
                    <a:pos x="114" y="36"/>
                  </a:cxn>
                  <a:cxn ang="0">
                    <a:pos x="82" y="38"/>
                  </a:cxn>
                  <a:cxn ang="0">
                    <a:pos x="57" y="42"/>
                  </a:cxn>
                  <a:cxn ang="0">
                    <a:pos x="32" y="44"/>
                  </a:cxn>
                  <a:cxn ang="0">
                    <a:pos x="6" y="40"/>
                  </a:cxn>
                  <a:cxn ang="0">
                    <a:pos x="4" y="23"/>
                  </a:cxn>
                </a:cxnLst>
                <a:rect l="0" t="0" r="r" b="b"/>
                <a:pathLst>
                  <a:path w="662" h="105">
                    <a:moveTo>
                      <a:pt x="11" y="21"/>
                    </a:moveTo>
                    <a:lnTo>
                      <a:pt x="13" y="19"/>
                    </a:lnTo>
                    <a:lnTo>
                      <a:pt x="19" y="19"/>
                    </a:lnTo>
                    <a:lnTo>
                      <a:pt x="23" y="17"/>
                    </a:lnTo>
                    <a:lnTo>
                      <a:pt x="28" y="17"/>
                    </a:lnTo>
                    <a:lnTo>
                      <a:pt x="34" y="15"/>
                    </a:lnTo>
                    <a:lnTo>
                      <a:pt x="44" y="13"/>
                    </a:lnTo>
                    <a:lnTo>
                      <a:pt x="51" y="12"/>
                    </a:lnTo>
                    <a:lnTo>
                      <a:pt x="61" y="12"/>
                    </a:lnTo>
                    <a:lnTo>
                      <a:pt x="68" y="10"/>
                    </a:lnTo>
                    <a:lnTo>
                      <a:pt x="78" y="10"/>
                    </a:lnTo>
                    <a:lnTo>
                      <a:pt x="84" y="8"/>
                    </a:lnTo>
                    <a:lnTo>
                      <a:pt x="87" y="8"/>
                    </a:lnTo>
                    <a:lnTo>
                      <a:pt x="93" y="6"/>
                    </a:lnTo>
                    <a:lnTo>
                      <a:pt x="99" y="6"/>
                    </a:lnTo>
                    <a:lnTo>
                      <a:pt x="104" y="6"/>
                    </a:lnTo>
                    <a:lnTo>
                      <a:pt x="110" y="6"/>
                    </a:lnTo>
                    <a:lnTo>
                      <a:pt x="116" y="4"/>
                    </a:lnTo>
                    <a:lnTo>
                      <a:pt x="122" y="4"/>
                    </a:lnTo>
                    <a:lnTo>
                      <a:pt x="127" y="4"/>
                    </a:lnTo>
                    <a:lnTo>
                      <a:pt x="133" y="4"/>
                    </a:lnTo>
                    <a:lnTo>
                      <a:pt x="139" y="4"/>
                    </a:lnTo>
                    <a:lnTo>
                      <a:pt x="144" y="4"/>
                    </a:lnTo>
                    <a:lnTo>
                      <a:pt x="150" y="2"/>
                    </a:lnTo>
                    <a:lnTo>
                      <a:pt x="156" y="2"/>
                    </a:lnTo>
                    <a:lnTo>
                      <a:pt x="162" y="2"/>
                    </a:lnTo>
                    <a:lnTo>
                      <a:pt x="167" y="2"/>
                    </a:lnTo>
                    <a:lnTo>
                      <a:pt x="173" y="0"/>
                    </a:lnTo>
                    <a:lnTo>
                      <a:pt x="179" y="0"/>
                    </a:lnTo>
                    <a:lnTo>
                      <a:pt x="184" y="0"/>
                    </a:lnTo>
                    <a:lnTo>
                      <a:pt x="192" y="0"/>
                    </a:lnTo>
                    <a:lnTo>
                      <a:pt x="196" y="0"/>
                    </a:lnTo>
                    <a:lnTo>
                      <a:pt x="201" y="0"/>
                    </a:lnTo>
                    <a:lnTo>
                      <a:pt x="207" y="0"/>
                    </a:lnTo>
                    <a:lnTo>
                      <a:pt x="215" y="0"/>
                    </a:lnTo>
                    <a:lnTo>
                      <a:pt x="219" y="0"/>
                    </a:lnTo>
                    <a:lnTo>
                      <a:pt x="224" y="0"/>
                    </a:lnTo>
                    <a:lnTo>
                      <a:pt x="230" y="0"/>
                    </a:lnTo>
                    <a:lnTo>
                      <a:pt x="236" y="0"/>
                    </a:lnTo>
                    <a:lnTo>
                      <a:pt x="241" y="0"/>
                    </a:lnTo>
                    <a:lnTo>
                      <a:pt x="247" y="0"/>
                    </a:lnTo>
                    <a:lnTo>
                      <a:pt x="253" y="0"/>
                    </a:lnTo>
                    <a:lnTo>
                      <a:pt x="257" y="0"/>
                    </a:lnTo>
                    <a:lnTo>
                      <a:pt x="262" y="0"/>
                    </a:lnTo>
                    <a:lnTo>
                      <a:pt x="268" y="2"/>
                    </a:lnTo>
                    <a:lnTo>
                      <a:pt x="272" y="2"/>
                    </a:lnTo>
                    <a:lnTo>
                      <a:pt x="278" y="2"/>
                    </a:lnTo>
                    <a:lnTo>
                      <a:pt x="285" y="4"/>
                    </a:lnTo>
                    <a:lnTo>
                      <a:pt x="295" y="6"/>
                    </a:lnTo>
                    <a:lnTo>
                      <a:pt x="302" y="6"/>
                    </a:lnTo>
                    <a:lnTo>
                      <a:pt x="312" y="10"/>
                    </a:lnTo>
                    <a:lnTo>
                      <a:pt x="317" y="10"/>
                    </a:lnTo>
                    <a:lnTo>
                      <a:pt x="323" y="12"/>
                    </a:lnTo>
                    <a:lnTo>
                      <a:pt x="329" y="13"/>
                    </a:lnTo>
                    <a:lnTo>
                      <a:pt x="337" y="15"/>
                    </a:lnTo>
                    <a:lnTo>
                      <a:pt x="340" y="15"/>
                    </a:lnTo>
                    <a:lnTo>
                      <a:pt x="346" y="17"/>
                    </a:lnTo>
                    <a:lnTo>
                      <a:pt x="352" y="19"/>
                    </a:lnTo>
                    <a:lnTo>
                      <a:pt x="359" y="21"/>
                    </a:lnTo>
                    <a:lnTo>
                      <a:pt x="363" y="23"/>
                    </a:lnTo>
                    <a:lnTo>
                      <a:pt x="369" y="23"/>
                    </a:lnTo>
                    <a:lnTo>
                      <a:pt x="373" y="25"/>
                    </a:lnTo>
                    <a:lnTo>
                      <a:pt x="378" y="27"/>
                    </a:lnTo>
                    <a:lnTo>
                      <a:pt x="382" y="27"/>
                    </a:lnTo>
                    <a:lnTo>
                      <a:pt x="388" y="29"/>
                    </a:lnTo>
                    <a:lnTo>
                      <a:pt x="394" y="31"/>
                    </a:lnTo>
                    <a:lnTo>
                      <a:pt x="399" y="32"/>
                    </a:lnTo>
                    <a:lnTo>
                      <a:pt x="407" y="32"/>
                    </a:lnTo>
                    <a:lnTo>
                      <a:pt x="416" y="34"/>
                    </a:lnTo>
                    <a:lnTo>
                      <a:pt x="426" y="36"/>
                    </a:lnTo>
                    <a:lnTo>
                      <a:pt x="435" y="38"/>
                    </a:lnTo>
                    <a:lnTo>
                      <a:pt x="443" y="40"/>
                    </a:lnTo>
                    <a:lnTo>
                      <a:pt x="453" y="40"/>
                    </a:lnTo>
                    <a:lnTo>
                      <a:pt x="456" y="40"/>
                    </a:lnTo>
                    <a:lnTo>
                      <a:pt x="462" y="42"/>
                    </a:lnTo>
                    <a:lnTo>
                      <a:pt x="468" y="42"/>
                    </a:lnTo>
                    <a:lnTo>
                      <a:pt x="472" y="42"/>
                    </a:lnTo>
                    <a:lnTo>
                      <a:pt x="481" y="42"/>
                    </a:lnTo>
                    <a:lnTo>
                      <a:pt x="491" y="42"/>
                    </a:lnTo>
                    <a:lnTo>
                      <a:pt x="496" y="42"/>
                    </a:lnTo>
                    <a:lnTo>
                      <a:pt x="500" y="42"/>
                    </a:lnTo>
                    <a:lnTo>
                      <a:pt x="506" y="42"/>
                    </a:lnTo>
                    <a:lnTo>
                      <a:pt x="512" y="42"/>
                    </a:lnTo>
                    <a:lnTo>
                      <a:pt x="515" y="42"/>
                    </a:lnTo>
                    <a:lnTo>
                      <a:pt x="521" y="42"/>
                    </a:lnTo>
                    <a:lnTo>
                      <a:pt x="527" y="42"/>
                    </a:lnTo>
                    <a:lnTo>
                      <a:pt x="531" y="42"/>
                    </a:lnTo>
                    <a:lnTo>
                      <a:pt x="536" y="42"/>
                    </a:lnTo>
                    <a:lnTo>
                      <a:pt x="542" y="44"/>
                    </a:lnTo>
                    <a:lnTo>
                      <a:pt x="548" y="44"/>
                    </a:lnTo>
                    <a:lnTo>
                      <a:pt x="551" y="46"/>
                    </a:lnTo>
                    <a:lnTo>
                      <a:pt x="561" y="46"/>
                    </a:lnTo>
                    <a:lnTo>
                      <a:pt x="571" y="48"/>
                    </a:lnTo>
                    <a:lnTo>
                      <a:pt x="580" y="49"/>
                    </a:lnTo>
                    <a:lnTo>
                      <a:pt x="590" y="51"/>
                    </a:lnTo>
                    <a:lnTo>
                      <a:pt x="597" y="55"/>
                    </a:lnTo>
                    <a:lnTo>
                      <a:pt x="607" y="57"/>
                    </a:lnTo>
                    <a:lnTo>
                      <a:pt x="614" y="61"/>
                    </a:lnTo>
                    <a:lnTo>
                      <a:pt x="622" y="63"/>
                    </a:lnTo>
                    <a:lnTo>
                      <a:pt x="628" y="67"/>
                    </a:lnTo>
                    <a:lnTo>
                      <a:pt x="635" y="70"/>
                    </a:lnTo>
                    <a:lnTo>
                      <a:pt x="639" y="74"/>
                    </a:lnTo>
                    <a:lnTo>
                      <a:pt x="645" y="78"/>
                    </a:lnTo>
                    <a:lnTo>
                      <a:pt x="654" y="86"/>
                    </a:lnTo>
                    <a:lnTo>
                      <a:pt x="660" y="91"/>
                    </a:lnTo>
                    <a:lnTo>
                      <a:pt x="662" y="97"/>
                    </a:lnTo>
                    <a:lnTo>
                      <a:pt x="660" y="103"/>
                    </a:lnTo>
                    <a:lnTo>
                      <a:pt x="656" y="103"/>
                    </a:lnTo>
                    <a:lnTo>
                      <a:pt x="654" y="105"/>
                    </a:lnTo>
                    <a:lnTo>
                      <a:pt x="649" y="105"/>
                    </a:lnTo>
                    <a:lnTo>
                      <a:pt x="643" y="105"/>
                    </a:lnTo>
                    <a:lnTo>
                      <a:pt x="635" y="103"/>
                    </a:lnTo>
                    <a:lnTo>
                      <a:pt x="628" y="101"/>
                    </a:lnTo>
                    <a:lnTo>
                      <a:pt x="620" y="99"/>
                    </a:lnTo>
                    <a:lnTo>
                      <a:pt x="612" y="97"/>
                    </a:lnTo>
                    <a:lnTo>
                      <a:pt x="605" y="95"/>
                    </a:lnTo>
                    <a:lnTo>
                      <a:pt x="597" y="93"/>
                    </a:lnTo>
                    <a:lnTo>
                      <a:pt x="590" y="89"/>
                    </a:lnTo>
                    <a:lnTo>
                      <a:pt x="582" y="87"/>
                    </a:lnTo>
                    <a:lnTo>
                      <a:pt x="572" y="86"/>
                    </a:lnTo>
                    <a:lnTo>
                      <a:pt x="565" y="84"/>
                    </a:lnTo>
                    <a:lnTo>
                      <a:pt x="557" y="80"/>
                    </a:lnTo>
                    <a:lnTo>
                      <a:pt x="550" y="80"/>
                    </a:lnTo>
                    <a:lnTo>
                      <a:pt x="542" y="76"/>
                    </a:lnTo>
                    <a:lnTo>
                      <a:pt x="536" y="76"/>
                    </a:lnTo>
                    <a:lnTo>
                      <a:pt x="529" y="76"/>
                    </a:lnTo>
                    <a:lnTo>
                      <a:pt x="523" y="76"/>
                    </a:lnTo>
                    <a:lnTo>
                      <a:pt x="515" y="76"/>
                    </a:lnTo>
                    <a:lnTo>
                      <a:pt x="508" y="76"/>
                    </a:lnTo>
                    <a:lnTo>
                      <a:pt x="500" y="76"/>
                    </a:lnTo>
                    <a:lnTo>
                      <a:pt x="491" y="76"/>
                    </a:lnTo>
                    <a:lnTo>
                      <a:pt x="487" y="76"/>
                    </a:lnTo>
                    <a:lnTo>
                      <a:pt x="481" y="76"/>
                    </a:lnTo>
                    <a:lnTo>
                      <a:pt x="475" y="76"/>
                    </a:lnTo>
                    <a:lnTo>
                      <a:pt x="472" y="76"/>
                    </a:lnTo>
                    <a:lnTo>
                      <a:pt x="466" y="76"/>
                    </a:lnTo>
                    <a:lnTo>
                      <a:pt x="462" y="78"/>
                    </a:lnTo>
                    <a:lnTo>
                      <a:pt x="456" y="78"/>
                    </a:lnTo>
                    <a:lnTo>
                      <a:pt x="451" y="78"/>
                    </a:lnTo>
                    <a:lnTo>
                      <a:pt x="445" y="78"/>
                    </a:lnTo>
                    <a:lnTo>
                      <a:pt x="441" y="78"/>
                    </a:lnTo>
                    <a:lnTo>
                      <a:pt x="435" y="78"/>
                    </a:lnTo>
                    <a:lnTo>
                      <a:pt x="430" y="78"/>
                    </a:lnTo>
                    <a:lnTo>
                      <a:pt x="424" y="76"/>
                    </a:lnTo>
                    <a:lnTo>
                      <a:pt x="420" y="76"/>
                    </a:lnTo>
                    <a:lnTo>
                      <a:pt x="415" y="76"/>
                    </a:lnTo>
                    <a:lnTo>
                      <a:pt x="409" y="76"/>
                    </a:lnTo>
                    <a:lnTo>
                      <a:pt x="399" y="74"/>
                    </a:lnTo>
                    <a:lnTo>
                      <a:pt x="390" y="74"/>
                    </a:lnTo>
                    <a:lnTo>
                      <a:pt x="382" y="72"/>
                    </a:lnTo>
                    <a:lnTo>
                      <a:pt x="375" y="70"/>
                    </a:lnTo>
                    <a:lnTo>
                      <a:pt x="365" y="67"/>
                    </a:lnTo>
                    <a:lnTo>
                      <a:pt x="357" y="63"/>
                    </a:lnTo>
                    <a:lnTo>
                      <a:pt x="348" y="61"/>
                    </a:lnTo>
                    <a:lnTo>
                      <a:pt x="340" y="57"/>
                    </a:lnTo>
                    <a:lnTo>
                      <a:pt x="333" y="53"/>
                    </a:lnTo>
                    <a:lnTo>
                      <a:pt x="323" y="49"/>
                    </a:lnTo>
                    <a:lnTo>
                      <a:pt x="316" y="48"/>
                    </a:lnTo>
                    <a:lnTo>
                      <a:pt x="308" y="44"/>
                    </a:lnTo>
                    <a:lnTo>
                      <a:pt x="298" y="42"/>
                    </a:lnTo>
                    <a:lnTo>
                      <a:pt x="291" y="38"/>
                    </a:lnTo>
                    <a:lnTo>
                      <a:pt x="281" y="36"/>
                    </a:lnTo>
                    <a:lnTo>
                      <a:pt x="274" y="34"/>
                    </a:lnTo>
                    <a:lnTo>
                      <a:pt x="264" y="32"/>
                    </a:lnTo>
                    <a:lnTo>
                      <a:pt x="255" y="31"/>
                    </a:lnTo>
                    <a:lnTo>
                      <a:pt x="247" y="31"/>
                    </a:lnTo>
                    <a:lnTo>
                      <a:pt x="238" y="31"/>
                    </a:lnTo>
                    <a:lnTo>
                      <a:pt x="232" y="31"/>
                    </a:lnTo>
                    <a:lnTo>
                      <a:pt x="226" y="31"/>
                    </a:lnTo>
                    <a:lnTo>
                      <a:pt x="220" y="31"/>
                    </a:lnTo>
                    <a:lnTo>
                      <a:pt x="215" y="31"/>
                    </a:lnTo>
                    <a:lnTo>
                      <a:pt x="207" y="31"/>
                    </a:lnTo>
                    <a:lnTo>
                      <a:pt x="200" y="31"/>
                    </a:lnTo>
                    <a:lnTo>
                      <a:pt x="192" y="31"/>
                    </a:lnTo>
                    <a:lnTo>
                      <a:pt x="186" y="32"/>
                    </a:lnTo>
                    <a:lnTo>
                      <a:pt x="179" y="32"/>
                    </a:lnTo>
                    <a:lnTo>
                      <a:pt x="171" y="32"/>
                    </a:lnTo>
                    <a:lnTo>
                      <a:pt x="162" y="32"/>
                    </a:lnTo>
                    <a:lnTo>
                      <a:pt x="154" y="34"/>
                    </a:lnTo>
                    <a:lnTo>
                      <a:pt x="146" y="34"/>
                    </a:lnTo>
                    <a:lnTo>
                      <a:pt x="137" y="34"/>
                    </a:lnTo>
                    <a:lnTo>
                      <a:pt x="129" y="36"/>
                    </a:lnTo>
                    <a:lnTo>
                      <a:pt x="122" y="36"/>
                    </a:lnTo>
                    <a:lnTo>
                      <a:pt x="114" y="36"/>
                    </a:lnTo>
                    <a:lnTo>
                      <a:pt x="106" y="38"/>
                    </a:lnTo>
                    <a:lnTo>
                      <a:pt x="97" y="38"/>
                    </a:lnTo>
                    <a:lnTo>
                      <a:pt x="89" y="38"/>
                    </a:lnTo>
                    <a:lnTo>
                      <a:pt x="82" y="38"/>
                    </a:lnTo>
                    <a:lnTo>
                      <a:pt x="76" y="40"/>
                    </a:lnTo>
                    <a:lnTo>
                      <a:pt x="68" y="40"/>
                    </a:lnTo>
                    <a:lnTo>
                      <a:pt x="63" y="42"/>
                    </a:lnTo>
                    <a:lnTo>
                      <a:pt x="57" y="42"/>
                    </a:lnTo>
                    <a:lnTo>
                      <a:pt x="51" y="42"/>
                    </a:lnTo>
                    <a:lnTo>
                      <a:pt x="45" y="42"/>
                    </a:lnTo>
                    <a:lnTo>
                      <a:pt x="42" y="44"/>
                    </a:lnTo>
                    <a:lnTo>
                      <a:pt x="32" y="44"/>
                    </a:lnTo>
                    <a:lnTo>
                      <a:pt x="28" y="46"/>
                    </a:lnTo>
                    <a:lnTo>
                      <a:pt x="21" y="46"/>
                    </a:lnTo>
                    <a:lnTo>
                      <a:pt x="11" y="44"/>
                    </a:lnTo>
                    <a:lnTo>
                      <a:pt x="6" y="40"/>
                    </a:lnTo>
                    <a:lnTo>
                      <a:pt x="2" y="36"/>
                    </a:lnTo>
                    <a:lnTo>
                      <a:pt x="0" y="32"/>
                    </a:lnTo>
                    <a:lnTo>
                      <a:pt x="0" y="27"/>
                    </a:lnTo>
                    <a:lnTo>
                      <a:pt x="4" y="23"/>
                    </a:lnTo>
                    <a:lnTo>
                      <a:pt x="11" y="21"/>
                    </a:lnTo>
                    <a:lnTo>
                      <a:pt x="11" y="21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79" name="Freeform 255"/>
              <p:cNvSpPr>
                <a:spLocks/>
              </p:cNvSpPr>
              <p:nvPr/>
            </p:nvSpPr>
            <p:spPr bwMode="auto">
              <a:xfrm>
                <a:off x="6378501" y="6010275"/>
                <a:ext cx="768350" cy="415925"/>
              </a:xfrm>
              <a:custGeom>
                <a:avLst/>
                <a:gdLst/>
                <a:ahLst/>
                <a:cxnLst>
                  <a:cxn ang="0">
                    <a:pos x="96" y="412"/>
                  </a:cxn>
                  <a:cxn ang="0">
                    <a:pos x="212" y="425"/>
                  </a:cxn>
                  <a:cxn ang="0">
                    <a:pos x="326" y="436"/>
                  </a:cxn>
                  <a:cxn ang="0">
                    <a:pos x="417" y="444"/>
                  </a:cxn>
                  <a:cxn ang="0">
                    <a:pos x="524" y="446"/>
                  </a:cxn>
                  <a:cxn ang="0">
                    <a:pos x="615" y="446"/>
                  </a:cxn>
                  <a:cxn ang="0">
                    <a:pos x="731" y="471"/>
                  </a:cxn>
                  <a:cxn ang="0">
                    <a:pos x="834" y="490"/>
                  </a:cxn>
                  <a:cxn ang="0">
                    <a:pos x="929" y="522"/>
                  </a:cxn>
                  <a:cxn ang="0">
                    <a:pos x="959" y="448"/>
                  </a:cxn>
                  <a:cxn ang="0">
                    <a:pos x="885" y="359"/>
                  </a:cxn>
                  <a:cxn ang="0">
                    <a:pos x="813" y="262"/>
                  </a:cxn>
                  <a:cxn ang="0">
                    <a:pos x="725" y="178"/>
                  </a:cxn>
                  <a:cxn ang="0">
                    <a:pos x="643" y="119"/>
                  </a:cxn>
                  <a:cxn ang="0">
                    <a:pos x="543" y="64"/>
                  </a:cxn>
                  <a:cxn ang="0">
                    <a:pos x="430" y="32"/>
                  </a:cxn>
                  <a:cxn ang="0">
                    <a:pos x="324" y="2"/>
                  </a:cxn>
                  <a:cxn ang="0">
                    <a:pos x="406" y="49"/>
                  </a:cxn>
                  <a:cxn ang="0">
                    <a:pos x="486" y="87"/>
                  </a:cxn>
                  <a:cxn ang="0">
                    <a:pos x="577" y="112"/>
                  </a:cxn>
                  <a:cxn ang="0">
                    <a:pos x="672" y="176"/>
                  </a:cxn>
                  <a:cxn ang="0">
                    <a:pos x="778" y="266"/>
                  </a:cxn>
                  <a:cxn ang="0">
                    <a:pos x="839" y="349"/>
                  </a:cxn>
                  <a:cxn ang="0">
                    <a:pos x="912" y="438"/>
                  </a:cxn>
                  <a:cxn ang="0">
                    <a:pos x="896" y="482"/>
                  </a:cxn>
                  <a:cxn ang="0">
                    <a:pos x="807" y="400"/>
                  </a:cxn>
                  <a:cxn ang="0">
                    <a:pos x="718" y="364"/>
                  </a:cxn>
                  <a:cxn ang="0">
                    <a:pos x="634" y="319"/>
                  </a:cxn>
                  <a:cxn ang="0">
                    <a:pos x="535" y="300"/>
                  </a:cxn>
                  <a:cxn ang="0">
                    <a:pos x="434" y="290"/>
                  </a:cxn>
                  <a:cxn ang="0">
                    <a:pos x="337" y="262"/>
                  </a:cxn>
                  <a:cxn ang="0">
                    <a:pos x="252" y="247"/>
                  </a:cxn>
                  <a:cxn ang="0">
                    <a:pos x="151" y="247"/>
                  </a:cxn>
                  <a:cxn ang="0">
                    <a:pos x="210" y="267"/>
                  </a:cxn>
                  <a:cxn ang="0">
                    <a:pos x="305" y="283"/>
                  </a:cxn>
                  <a:cxn ang="0">
                    <a:pos x="432" y="315"/>
                  </a:cxn>
                  <a:cxn ang="0">
                    <a:pos x="518" y="319"/>
                  </a:cxn>
                  <a:cxn ang="0">
                    <a:pos x="602" y="334"/>
                  </a:cxn>
                  <a:cxn ang="0">
                    <a:pos x="623" y="370"/>
                  </a:cxn>
                  <a:cxn ang="0">
                    <a:pos x="510" y="370"/>
                  </a:cxn>
                  <a:cxn ang="0">
                    <a:pos x="417" y="370"/>
                  </a:cxn>
                  <a:cxn ang="0">
                    <a:pos x="311" y="359"/>
                  </a:cxn>
                  <a:cxn ang="0">
                    <a:pos x="217" y="328"/>
                  </a:cxn>
                  <a:cxn ang="0">
                    <a:pos x="185" y="334"/>
                  </a:cxn>
                  <a:cxn ang="0">
                    <a:pos x="86" y="317"/>
                  </a:cxn>
                  <a:cxn ang="0">
                    <a:pos x="141" y="349"/>
                  </a:cxn>
                  <a:cxn ang="0">
                    <a:pos x="229" y="368"/>
                  </a:cxn>
                  <a:cxn ang="0">
                    <a:pos x="333" y="383"/>
                  </a:cxn>
                  <a:cxn ang="0">
                    <a:pos x="423" y="391"/>
                  </a:cxn>
                  <a:cxn ang="0">
                    <a:pos x="525" y="393"/>
                  </a:cxn>
                  <a:cxn ang="0">
                    <a:pos x="632" y="389"/>
                  </a:cxn>
                  <a:cxn ang="0">
                    <a:pos x="720" y="395"/>
                  </a:cxn>
                  <a:cxn ang="0">
                    <a:pos x="794" y="444"/>
                  </a:cxn>
                  <a:cxn ang="0">
                    <a:pos x="702" y="431"/>
                  </a:cxn>
                  <a:cxn ang="0">
                    <a:pos x="600" y="414"/>
                  </a:cxn>
                  <a:cxn ang="0">
                    <a:pos x="506" y="410"/>
                  </a:cxn>
                  <a:cxn ang="0">
                    <a:pos x="413" y="410"/>
                  </a:cxn>
                  <a:cxn ang="0">
                    <a:pos x="309" y="412"/>
                  </a:cxn>
                  <a:cxn ang="0">
                    <a:pos x="223" y="406"/>
                  </a:cxn>
                  <a:cxn ang="0">
                    <a:pos x="145" y="397"/>
                  </a:cxn>
                  <a:cxn ang="0">
                    <a:pos x="44" y="381"/>
                  </a:cxn>
                </a:cxnLst>
                <a:rect l="0" t="0" r="r" b="b"/>
                <a:pathLst>
                  <a:path w="969" h="524">
                    <a:moveTo>
                      <a:pt x="6" y="399"/>
                    </a:moveTo>
                    <a:lnTo>
                      <a:pt x="10" y="399"/>
                    </a:lnTo>
                    <a:lnTo>
                      <a:pt x="16" y="400"/>
                    </a:lnTo>
                    <a:lnTo>
                      <a:pt x="19" y="400"/>
                    </a:lnTo>
                    <a:lnTo>
                      <a:pt x="29" y="402"/>
                    </a:lnTo>
                    <a:lnTo>
                      <a:pt x="37" y="404"/>
                    </a:lnTo>
                    <a:lnTo>
                      <a:pt x="46" y="406"/>
                    </a:lnTo>
                    <a:lnTo>
                      <a:pt x="52" y="406"/>
                    </a:lnTo>
                    <a:lnTo>
                      <a:pt x="57" y="408"/>
                    </a:lnTo>
                    <a:lnTo>
                      <a:pt x="63" y="408"/>
                    </a:lnTo>
                    <a:lnTo>
                      <a:pt x="71" y="410"/>
                    </a:lnTo>
                    <a:lnTo>
                      <a:pt x="77" y="410"/>
                    </a:lnTo>
                    <a:lnTo>
                      <a:pt x="82" y="410"/>
                    </a:lnTo>
                    <a:lnTo>
                      <a:pt x="88" y="412"/>
                    </a:lnTo>
                    <a:lnTo>
                      <a:pt x="96" y="412"/>
                    </a:lnTo>
                    <a:lnTo>
                      <a:pt x="101" y="414"/>
                    </a:lnTo>
                    <a:lnTo>
                      <a:pt x="109" y="414"/>
                    </a:lnTo>
                    <a:lnTo>
                      <a:pt x="116" y="414"/>
                    </a:lnTo>
                    <a:lnTo>
                      <a:pt x="124" y="416"/>
                    </a:lnTo>
                    <a:lnTo>
                      <a:pt x="132" y="416"/>
                    </a:lnTo>
                    <a:lnTo>
                      <a:pt x="139" y="418"/>
                    </a:lnTo>
                    <a:lnTo>
                      <a:pt x="147" y="418"/>
                    </a:lnTo>
                    <a:lnTo>
                      <a:pt x="156" y="419"/>
                    </a:lnTo>
                    <a:lnTo>
                      <a:pt x="164" y="419"/>
                    </a:lnTo>
                    <a:lnTo>
                      <a:pt x="172" y="421"/>
                    </a:lnTo>
                    <a:lnTo>
                      <a:pt x="181" y="421"/>
                    </a:lnTo>
                    <a:lnTo>
                      <a:pt x="189" y="423"/>
                    </a:lnTo>
                    <a:lnTo>
                      <a:pt x="196" y="423"/>
                    </a:lnTo>
                    <a:lnTo>
                      <a:pt x="204" y="425"/>
                    </a:lnTo>
                    <a:lnTo>
                      <a:pt x="212" y="425"/>
                    </a:lnTo>
                    <a:lnTo>
                      <a:pt x="221" y="427"/>
                    </a:lnTo>
                    <a:lnTo>
                      <a:pt x="227" y="427"/>
                    </a:lnTo>
                    <a:lnTo>
                      <a:pt x="236" y="429"/>
                    </a:lnTo>
                    <a:lnTo>
                      <a:pt x="244" y="429"/>
                    </a:lnTo>
                    <a:lnTo>
                      <a:pt x="252" y="431"/>
                    </a:lnTo>
                    <a:lnTo>
                      <a:pt x="259" y="431"/>
                    </a:lnTo>
                    <a:lnTo>
                      <a:pt x="267" y="431"/>
                    </a:lnTo>
                    <a:lnTo>
                      <a:pt x="274" y="433"/>
                    </a:lnTo>
                    <a:lnTo>
                      <a:pt x="282" y="433"/>
                    </a:lnTo>
                    <a:lnTo>
                      <a:pt x="290" y="433"/>
                    </a:lnTo>
                    <a:lnTo>
                      <a:pt x="297" y="435"/>
                    </a:lnTo>
                    <a:lnTo>
                      <a:pt x="305" y="435"/>
                    </a:lnTo>
                    <a:lnTo>
                      <a:pt x="312" y="436"/>
                    </a:lnTo>
                    <a:lnTo>
                      <a:pt x="318" y="436"/>
                    </a:lnTo>
                    <a:lnTo>
                      <a:pt x="326" y="436"/>
                    </a:lnTo>
                    <a:lnTo>
                      <a:pt x="331" y="436"/>
                    </a:lnTo>
                    <a:lnTo>
                      <a:pt x="339" y="438"/>
                    </a:lnTo>
                    <a:lnTo>
                      <a:pt x="345" y="438"/>
                    </a:lnTo>
                    <a:lnTo>
                      <a:pt x="352" y="438"/>
                    </a:lnTo>
                    <a:lnTo>
                      <a:pt x="356" y="440"/>
                    </a:lnTo>
                    <a:lnTo>
                      <a:pt x="364" y="440"/>
                    </a:lnTo>
                    <a:lnTo>
                      <a:pt x="368" y="440"/>
                    </a:lnTo>
                    <a:lnTo>
                      <a:pt x="373" y="440"/>
                    </a:lnTo>
                    <a:lnTo>
                      <a:pt x="377" y="442"/>
                    </a:lnTo>
                    <a:lnTo>
                      <a:pt x="383" y="442"/>
                    </a:lnTo>
                    <a:lnTo>
                      <a:pt x="390" y="442"/>
                    </a:lnTo>
                    <a:lnTo>
                      <a:pt x="398" y="444"/>
                    </a:lnTo>
                    <a:lnTo>
                      <a:pt x="404" y="444"/>
                    </a:lnTo>
                    <a:lnTo>
                      <a:pt x="411" y="444"/>
                    </a:lnTo>
                    <a:lnTo>
                      <a:pt x="417" y="444"/>
                    </a:lnTo>
                    <a:lnTo>
                      <a:pt x="427" y="446"/>
                    </a:lnTo>
                    <a:lnTo>
                      <a:pt x="434" y="446"/>
                    </a:lnTo>
                    <a:lnTo>
                      <a:pt x="444" y="446"/>
                    </a:lnTo>
                    <a:lnTo>
                      <a:pt x="453" y="446"/>
                    </a:lnTo>
                    <a:lnTo>
                      <a:pt x="463" y="446"/>
                    </a:lnTo>
                    <a:lnTo>
                      <a:pt x="472" y="446"/>
                    </a:lnTo>
                    <a:lnTo>
                      <a:pt x="482" y="446"/>
                    </a:lnTo>
                    <a:lnTo>
                      <a:pt x="486" y="446"/>
                    </a:lnTo>
                    <a:lnTo>
                      <a:pt x="491" y="446"/>
                    </a:lnTo>
                    <a:lnTo>
                      <a:pt x="497" y="446"/>
                    </a:lnTo>
                    <a:lnTo>
                      <a:pt x="503" y="446"/>
                    </a:lnTo>
                    <a:lnTo>
                      <a:pt x="506" y="446"/>
                    </a:lnTo>
                    <a:lnTo>
                      <a:pt x="512" y="446"/>
                    </a:lnTo>
                    <a:lnTo>
                      <a:pt x="518" y="446"/>
                    </a:lnTo>
                    <a:lnTo>
                      <a:pt x="524" y="446"/>
                    </a:lnTo>
                    <a:lnTo>
                      <a:pt x="529" y="446"/>
                    </a:lnTo>
                    <a:lnTo>
                      <a:pt x="535" y="446"/>
                    </a:lnTo>
                    <a:lnTo>
                      <a:pt x="541" y="446"/>
                    </a:lnTo>
                    <a:lnTo>
                      <a:pt x="545" y="446"/>
                    </a:lnTo>
                    <a:lnTo>
                      <a:pt x="550" y="446"/>
                    </a:lnTo>
                    <a:lnTo>
                      <a:pt x="556" y="446"/>
                    </a:lnTo>
                    <a:lnTo>
                      <a:pt x="560" y="446"/>
                    </a:lnTo>
                    <a:lnTo>
                      <a:pt x="565" y="446"/>
                    </a:lnTo>
                    <a:lnTo>
                      <a:pt x="569" y="446"/>
                    </a:lnTo>
                    <a:lnTo>
                      <a:pt x="575" y="446"/>
                    </a:lnTo>
                    <a:lnTo>
                      <a:pt x="581" y="446"/>
                    </a:lnTo>
                    <a:lnTo>
                      <a:pt x="586" y="446"/>
                    </a:lnTo>
                    <a:lnTo>
                      <a:pt x="596" y="446"/>
                    </a:lnTo>
                    <a:lnTo>
                      <a:pt x="605" y="446"/>
                    </a:lnTo>
                    <a:lnTo>
                      <a:pt x="615" y="446"/>
                    </a:lnTo>
                    <a:lnTo>
                      <a:pt x="624" y="448"/>
                    </a:lnTo>
                    <a:lnTo>
                      <a:pt x="632" y="448"/>
                    </a:lnTo>
                    <a:lnTo>
                      <a:pt x="642" y="448"/>
                    </a:lnTo>
                    <a:lnTo>
                      <a:pt x="647" y="450"/>
                    </a:lnTo>
                    <a:lnTo>
                      <a:pt x="657" y="450"/>
                    </a:lnTo>
                    <a:lnTo>
                      <a:pt x="662" y="452"/>
                    </a:lnTo>
                    <a:lnTo>
                      <a:pt x="668" y="454"/>
                    </a:lnTo>
                    <a:lnTo>
                      <a:pt x="674" y="454"/>
                    </a:lnTo>
                    <a:lnTo>
                      <a:pt x="680" y="457"/>
                    </a:lnTo>
                    <a:lnTo>
                      <a:pt x="689" y="457"/>
                    </a:lnTo>
                    <a:lnTo>
                      <a:pt x="697" y="461"/>
                    </a:lnTo>
                    <a:lnTo>
                      <a:pt x="706" y="463"/>
                    </a:lnTo>
                    <a:lnTo>
                      <a:pt x="714" y="467"/>
                    </a:lnTo>
                    <a:lnTo>
                      <a:pt x="723" y="469"/>
                    </a:lnTo>
                    <a:lnTo>
                      <a:pt x="731" y="471"/>
                    </a:lnTo>
                    <a:lnTo>
                      <a:pt x="739" y="473"/>
                    </a:lnTo>
                    <a:lnTo>
                      <a:pt x="748" y="474"/>
                    </a:lnTo>
                    <a:lnTo>
                      <a:pt x="756" y="476"/>
                    </a:lnTo>
                    <a:lnTo>
                      <a:pt x="763" y="476"/>
                    </a:lnTo>
                    <a:lnTo>
                      <a:pt x="771" y="478"/>
                    </a:lnTo>
                    <a:lnTo>
                      <a:pt x="778" y="478"/>
                    </a:lnTo>
                    <a:lnTo>
                      <a:pt x="784" y="478"/>
                    </a:lnTo>
                    <a:lnTo>
                      <a:pt x="792" y="480"/>
                    </a:lnTo>
                    <a:lnTo>
                      <a:pt x="796" y="480"/>
                    </a:lnTo>
                    <a:lnTo>
                      <a:pt x="801" y="480"/>
                    </a:lnTo>
                    <a:lnTo>
                      <a:pt x="807" y="480"/>
                    </a:lnTo>
                    <a:lnTo>
                      <a:pt x="813" y="480"/>
                    </a:lnTo>
                    <a:lnTo>
                      <a:pt x="818" y="482"/>
                    </a:lnTo>
                    <a:lnTo>
                      <a:pt x="826" y="486"/>
                    </a:lnTo>
                    <a:lnTo>
                      <a:pt x="834" y="490"/>
                    </a:lnTo>
                    <a:lnTo>
                      <a:pt x="841" y="493"/>
                    </a:lnTo>
                    <a:lnTo>
                      <a:pt x="851" y="497"/>
                    </a:lnTo>
                    <a:lnTo>
                      <a:pt x="860" y="501"/>
                    </a:lnTo>
                    <a:lnTo>
                      <a:pt x="870" y="505"/>
                    </a:lnTo>
                    <a:lnTo>
                      <a:pt x="879" y="509"/>
                    </a:lnTo>
                    <a:lnTo>
                      <a:pt x="883" y="511"/>
                    </a:lnTo>
                    <a:lnTo>
                      <a:pt x="889" y="512"/>
                    </a:lnTo>
                    <a:lnTo>
                      <a:pt x="895" y="514"/>
                    </a:lnTo>
                    <a:lnTo>
                      <a:pt x="898" y="516"/>
                    </a:lnTo>
                    <a:lnTo>
                      <a:pt x="904" y="516"/>
                    </a:lnTo>
                    <a:lnTo>
                      <a:pt x="910" y="518"/>
                    </a:lnTo>
                    <a:lnTo>
                      <a:pt x="914" y="518"/>
                    </a:lnTo>
                    <a:lnTo>
                      <a:pt x="919" y="520"/>
                    </a:lnTo>
                    <a:lnTo>
                      <a:pt x="923" y="522"/>
                    </a:lnTo>
                    <a:lnTo>
                      <a:pt x="929" y="522"/>
                    </a:lnTo>
                    <a:lnTo>
                      <a:pt x="934" y="522"/>
                    </a:lnTo>
                    <a:lnTo>
                      <a:pt x="940" y="524"/>
                    </a:lnTo>
                    <a:lnTo>
                      <a:pt x="946" y="522"/>
                    </a:lnTo>
                    <a:lnTo>
                      <a:pt x="954" y="520"/>
                    </a:lnTo>
                    <a:lnTo>
                      <a:pt x="959" y="514"/>
                    </a:lnTo>
                    <a:lnTo>
                      <a:pt x="963" y="511"/>
                    </a:lnTo>
                    <a:lnTo>
                      <a:pt x="965" y="503"/>
                    </a:lnTo>
                    <a:lnTo>
                      <a:pt x="967" y="497"/>
                    </a:lnTo>
                    <a:lnTo>
                      <a:pt x="969" y="490"/>
                    </a:lnTo>
                    <a:lnTo>
                      <a:pt x="969" y="484"/>
                    </a:lnTo>
                    <a:lnTo>
                      <a:pt x="967" y="476"/>
                    </a:lnTo>
                    <a:lnTo>
                      <a:pt x="967" y="469"/>
                    </a:lnTo>
                    <a:lnTo>
                      <a:pt x="963" y="459"/>
                    </a:lnTo>
                    <a:lnTo>
                      <a:pt x="961" y="454"/>
                    </a:lnTo>
                    <a:lnTo>
                      <a:pt x="959" y="448"/>
                    </a:lnTo>
                    <a:lnTo>
                      <a:pt x="957" y="442"/>
                    </a:lnTo>
                    <a:lnTo>
                      <a:pt x="954" y="436"/>
                    </a:lnTo>
                    <a:lnTo>
                      <a:pt x="952" y="436"/>
                    </a:lnTo>
                    <a:lnTo>
                      <a:pt x="946" y="431"/>
                    </a:lnTo>
                    <a:lnTo>
                      <a:pt x="940" y="425"/>
                    </a:lnTo>
                    <a:lnTo>
                      <a:pt x="934" y="416"/>
                    </a:lnTo>
                    <a:lnTo>
                      <a:pt x="927" y="408"/>
                    </a:lnTo>
                    <a:lnTo>
                      <a:pt x="921" y="400"/>
                    </a:lnTo>
                    <a:lnTo>
                      <a:pt x="917" y="395"/>
                    </a:lnTo>
                    <a:lnTo>
                      <a:pt x="912" y="391"/>
                    </a:lnTo>
                    <a:lnTo>
                      <a:pt x="906" y="385"/>
                    </a:lnTo>
                    <a:lnTo>
                      <a:pt x="900" y="378"/>
                    </a:lnTo>
                    <a:lnTo>
                      <a:pt x="896" y="372"/>
                    </a:lnTo>
                    <a:lnTo>
                      <a:pt x="891" y="366"/>
                    </a:lnTo>
                    <a:lnTo>
                      <a:pt x="885" y="359"/>
                    </a:lnTo>
                    <a:lnTo>
                      <a:pt x="879" y="351"/>
                    </a:lnTo>
                    <a:lnTo>
                      <a:pt x="874" y="345"/>
                    </a:lnTo>
                    <a:lnTo>
                      <a:pt x="868" y="338"/>
                    </a:lnTo>
                    <a:lnTo>
                      <a:pt x="862" y="330"/>
                    </a:lnTo>
                    <a:lnTo>
                      <a:pt x="856" y="324"/>
                    </a:lnTo>
                    <a:lnTo>
                      <a:pt x="851" y="317"/>
                    </a:lnTo>
                    <a:lnTo>
                      <a:pt x="847" y="309"/>
                    </a:lnTo>
                    <a:lnTo>
                      <a:pt x="841" y="304"/>
                    </a:lnTo>
                    <a:lnTo>
                      <a:pt x="836" y="296"/>
                    </a:lnTo>
                    <a:lnTo>
                      <a:pt x="832" y="290"/>
                    </a:lnTo>
                    <a:lnTo>
                      <a:pt x="826" y="283"/>
                    </a:lnTo>
                    <a:lnTo>
                      <a:pt x="824" y="279"/>
                    </a:lnTo>
                    <a:lnTo>
                      <a:pt x="818" y="273"/>
                    </a:lnTo>
                    <a:lnTo>
                      <a:pt x="817" y="267"/>
                    </a:lnTo>
                    <a:lnTo>
                      <a:pt x="813" y="262"/>
                    </a:lnTo>
                    <a:lnTo>
                      <a:pt x="813" y="258"/>
                    </a:lnTo>
                    <a:lnTo>
                      <a:pt x="809" y="252"/>
                    </a:lnTo>
                    <a:lnTo>
                      <a:pt x="803" y="247"/>
                    </a:lnTo>
                    <a:lnTo>
                      <a:pt x="798" y="243"/>
                    </a:lnTo>
                    <a:lnTo>
                      <a:pt x="794" y="237"/>
                    </a:lnTo>
                    <a:lnTo>
                      <a:pt x="786" y="229"/>
                    </a:lnTo>
                    <a:lnTo>
                      <a:pt x="780" y="222"/>
                    </a:lnTo>
                    <a:lnTo>
                      <a:pt x="773" y="216"/>
                    </a:lnTo>
                    <a:lnTo>
                      <a:pt x="765" y="209"/>
                    </a:lnTo>
                    <a:lnTo>
                      <a:pt x="754" y="201"/>
                    </a:lnTo>
                    <a:lnTo>
                      <a:pt x="746" y="193"/>
                    </a:lnTo>
                    <a:lnTo>
                      <a:pt x="740" y="190"/>
                    </a:lnTo>
                    <a:lnTo>
                      <a:pt x="735" y="186"/>
                    </a:lnTo>
                    <a:lnTo>
                      <a:pt x="729" y="182"/>
                    </a:lnTo>
                    <a:lnTo>
                      <a:pt x="725" y="178"/>
                    </a:lnTo>
                    <a:lnTo>
                      <a:pt x="720" y="174"/>
                    </a:lnTo>
                    <a:lnTo>
                      <a:pt x="714" y="171"/>
                    </a:lnTo>
                    <a:lnTo>
                      <a:pt x="710" y="165"/>
                    </a:lnTo>
                    <a:lnTo>
                      <a:pt x="704" y="163"/>
                    </a:lnTo>
                    <a:lnTo>
                      <a:pt x="699" y="157"/>
                    </a:lnTo>
                    <a:lnTo>
                      <a:pt x="693" y="155"/>
                    </a:lnTo>
                    <a:lnTo>
                      <a:pt x="687" y="150"/>
                    </a:lnTo>
                    <a:lnTo>
                      <a:pt x="683" y="148"/>
                    </a:lnTo>
                    <a:lnTo>
                      <a:pt x="676" y="142"/>
                    </a:lnTo>
                    <a:lnTo>
                      <a:pt x="670" y="138"/>
                    </a:lnTo>
                    <a:lnTo>
                      <a:pt x="666" y="135"/>
                    </a:lnTo>
                    <a:lnTo>
                      <a:pt x="661" y="131"/>
                    </a:lnTo>
                    <a:lnTo>
                      <a:pt x="655" y="127"/>
                    </a:lnTo>
                    <a:lnTo>
                      <a:pt x="649" y="123"/>
                    </a:lnTo>
                    <a:lnTo>
                      <a:pt x="643" y="119"/>
                    </a:lnTo>
                    <a:lnTo>
                      <a:pt x="640" y="117"/>
                    </a:lnTo>
                    <a:lnTo>
                      <a:pt x="634" y="114"/>
                    </a:lnTo>
                    <a:lnTo>
                      <a:pt x="628" y="110"/>
                    </a:lnTo>
                    <a:lnTo>
                      <a:pt x="623" y="106"/>
                    </a:lnTo>
                    <a:lnTo>
                      <a:pt x="617" y="104"/>
                    </a:lnTo>
                    <a:lnTo>
                      <a:pt x="607" y="97"/>
                    </a:lnTo>
                    <a:lnTo>
                      <a:pt x="598" y="93"/>
                    </a:lnTo>
                    <a:lnTo>
                      <a:pt x="588" y="87"/>
                    </a:lnTo>
                    <a:lnTo>
                      <a:pt x="581" y="81"/>
                    </a:lnTo>
                    <a:lnTo>
                      <a:pt x="571" y="76"/>
                    </a:lnTo>
                    <a:lnTo>
                      <a:pt x="565" y="72"/>
                    </a:lnTo>
                    <a:lnTo>
                      <a:pt x="558" y="70"/>
                    </a:lnTo>
                    <a:lnTo>
                      <a:pt x="552" y="68"/>
                    </a:lnTo>
                    <a:lnTo>
                      <a:pt x="546" y="64"/>
                    </a:lnTo>
                    <a:lnTo>
                      <a:pt x="543" y="64"/>
                    </a:lnTo>
                    <a:lnTo>
                      <a:pt x="535" y="62"/>
                    </a:lnTo>
                    <a:lnTo>
                      <a:pt x="527" y="60"/>
                    </a:lnTo>
                    <a:lnTo>
                      <a:pt x="520" y="59"/>
                    </a:lnTo>
                    <a:lnTo>
                      <a:pt x="512" y="57"/>
                    </a:lnTo>
                    <a:lnTo>
                      <a:pt x="503" y="55"/>
                    </a:lnTo>
                    <a:lnTo>
                      <a:pt x="495" y="53"/>
                    </a:lnTo>
                    <a:lnTo>
                      <a:pt x="487" y="51"/>
                    </a:lnTo>
                    <a:lnTo>
                      <a:pt x="478" y="51"/>
                    </a:lnTo>
                    <a:lnTo>
                      <a:pt x="470" y="49"/>
                    </a:lnTo>
                    <a:lnTo>
                      <a:pt x="463" y="47"/>
                    </a:lnTo>
                    <a:lnTo>
                      <a:pt x="455" y="43"/>
                    </a:lnTo>
                    <a:lnTo>
                      <a:pt x="449" y="41"/>
                    </a:lnTo>
                    <a:lnTo>
                      <a:pt x="442" y="38"/>
                    </a:lnTo>
                    <a:lnTo>
                      <a:pt x="436" y="36"/>
                    </a:lnTo>
                    <a:lnTo>
                      <a:pt x="430" y="32"/>
                    </a:lnTo>
                    <a:lnTo>
                      <a:pt x="425" y="30"/>
                    </a:lnTo>
                    <a:lnTo>
                      <a:pt x="419" y="26"/>
                    </a:lnTo>
                    <a:lnTo>
                      <a:pt x="411" y="22"/>
                    </a:lnTo>
                    <a:lnTo>
                      <a:pt x="404" y="19"/>
                    </a:lnTo>
                    <a:lnTo>
                      <a:pt x="396" y="15"/>
                    </a:lnTo>
                    <a:lnTo>
                      <a:pt x="387" y="11"/>
                    </a:lnTo>
                    <a:lnTo>
                      <a:pt x="379" y="9"/>
                    </a:lnTo>
                    <a:lnTo>
                      <a:pt x="369" y="5"/>
                    </a:lnTo>
                    <a:lnTo>
                      <a:pt x="362" y="5"/>
                    </a:lnTo>
                    <a:lnTo>
                      <a:pt x="352" y="2"/>
                    </a:lnTo>
                    <a:lnTo>
                      <a:pt x="345" y="2"/>
                    </a:lnTo>
                    <a:lnTo>
                      <a:pt x="337" y="0"/>
                    </a:lnTo>
                    <a:lnTo>
                      <a:pt x="333" y="0"/>
                    </a:lnTo>
                    <a:lnTo>
                      <a:pt x="328" y="0"/>
                    </a:lnTo>
                    <a:lnTo>
                      <a:pt x="324" y="2"/>
                    </a:lnTo>
                    <a:lnTo>
                      <a:pt x="322" y="3"/>
                    </a:lnTo>
                    <a:lnTo>
                      <a:pt x="322" y="5"/>
                    </a:lnTo>
                    <a:lnTo>
                      <a:pt x="324" y="9"/>
                    </a:lnTo>
                    <a:lnTo>
                      <a:pt x="326" y="11"/>
                    </a:lnTo>
                    <a:lnTo>
                      <a:pt x="330" y="15"/>
                    </a:lnTo>
                    <a:lnTo>
                      <a:pt x="335" y="19"/>
                    </a:lnTo>
                    <a:lnTo>
                      <a:pt x="341" y="21"/>
                    </a:lnTo>
                    <a:lnTo>
                      <a:pt x="350" y="24"/>
                    </a:lnTo>
                    <a:lnTo>
                      <a:pt x="358" y="28"/>
                    </a:lnTo>
                    <a:lnTo>
                      <a:pt x="366" y="32"/>
                    </a:lnTo>
                    <a:lnTo>
                      <a:pt x="373" y="34"/>
                    </a:lnTo>
                    <a:lnTo>
                      <a:pt x="383" y="38"/>
                    </a:lnTo>
                    <a:lnTo>
                      <a:pt x="390" y="41"/>
                    </a:lnTo>
                    <a:lnTo>
                      <a:pt x="398" y="45"/>
                    </a:lnTo>
                    <a:lnTo>
                      <a:pt x="406" y="49"/>
                    </a:lnTo>
                    <a:lnTo>
                      <a:pt x="413" y="53"/>
                    </a:lnTo>
                    <a:lnTo>
                      <a:pt x="417" y="57"/>
                    </a:lnTo>
                    <a:lnTo>
                      <a:pt x="423" y="62"/>
                    </a:lnTo>
                    <a:lnTo>
                      <a:pt x="428" y="66"/>
                    </a:lnTo>
                    <a:lnTo>
                      <a:pt x="434" y="70"/>
                    </a:lnTo>
                    <a:lnTo>
                      <a:pt x="438" y="72"/>
                    </a:lnTo>
                    <a:lnTo>
                      <a:pt x="442" y="74"/>
                    </a:lnTo>
                    <a:lnTo>
                      <a:pt x="447" y="76"/>
                    </a:lnTo>
                    <a:lnTo>
                      <a:pt x="453" y="78"/>
                    </a:lnTo>
                    <a:lnTo>
                      <a:pt x="457" y="79"/>
                    </a:lnTo>
                    <a:lnTo>
                      <a:pt x="463" y="81"/>
                    </a:lnTo>
                    <a:lnTo>
                      <a:pt x="468" y="81"/>
                    </a:lnTo>
                    <a:lnTo>
                      <a:pt x="474" y="83"/>
                    </a:lnTo>
                    <a:lnTo>
                      <a:pt x="478" y="85"/>
                    </a:lnTo>
                    <a:lnTo>
                      <a:pt x="486" y="87"/>
                    </a:lnTo>
                    <a:lnTo>
                      <a:pt x="491" y="89"/>
                    </a:lnTo>
                    <a:lnTo>
                      <a:pt x="499" y="89"/>
                    </a:lnTo>
                    <a:lnTo>
                      <a:pt x="505" y="91"/>
                    </a:lnTo>
                    <a:lnTo>
                      <a:pt x="512" y="93"/>
                    </a:lnTo>
                    <a:lnTo>
                      <a:pt x="518" y="93"/>
                    </a:lnTo>
                    <a:lnTo>
                      <a:pt x="524" y="95"/>
                    </a:lnTo>
                    <a:lnTo>
                      <a:pt x="529" y="97"/>
                    </a:lnTo>
                    <a:lnTo>
                      <a:pt x="537" y="98"/>
                    </a:lnTo>
                    <a:lnTo>
                      <a:pt x="543" y="98"/>
                    </a:lnTo>
                    <a:lnTo>
                      <a:pt x="550" y="102"/>
                    </a:lnTo>
                    <a:lnTo>
                      <a:pt x="556" y="102"/>
                    </a:lnTo>
                    <a:lnTo>
                      <a:pt x="562" y="104"/>
                    </a:lnTo>
                    <a:lnTo>
                      <a:pt x="565" y="106"/>
                    </a:lnTo>
                    <a:lnTo>
                      <a:pt x="573" y="110"/>
                    </a:lnTo>
                    <a:lnTo>
                      <a:pt x="577" y="112"/>
                    </a:lnTo>
                    <a:lnTo>
                      <a:pt x="583" y="114"/>
                    </a:lnTo>
                    <a:lnTo>
                      <a:pt x="586" y="116"/>
                    </a:lnTo>
                    <a:lnTo>
                      <a:pt x="592" y="119"/>
                    </a:lnTo>
                    <a:lnTo>
                      <a:pt x="596" y="121"/>
                    </a:lnTo>
                    <a:lnTo>
                      <a:pt x="602" y="125"/>
                    </a:lnTo>
                    <a:lnTo>
                      <a:pt x="605" y="129"/>
                    </a:lnTo>
                    <a:lnTo>
                      <a:pt x="611" y="133"/>
                    </a:lnTo>
                    <a:lnTo>
                      <a:pt x="617" y="136"/>
                    </a:lnTo>
                    <a:lnTo>
                      <a:pt x="624" y="142"/>
                    </a:lnTo>
                    <a:lnTo>
                      <a:pt x="632" y="148"/>
                    </a:lnTo>
                    <a:lnTo>
                      <a:pt x="640" y="154"/>
                    </a:lnTo>
                    <a:lnTo>
                      <a:pt x="647" y="157"/>
                    </a:lnTo>
                    <a:lnTo>
                      <a:pt x="655" y="163"/>
                    </a:lnTo>
                    <a:lnTo>
                      <a:pt x="664" y="169"/>
                    </a:lnTo>
                    <a:lnTo>
                      <a:pt x="672" y="176"/>
                    </a:lnTo>
                    <a:lnTo>
                      <a:pt x="680" y="182"/>
                    </a:lnTo>
                    <a:lnTo>
                      <a:pt x="689" y="188"/>
                    </a:lnTo>
                    <a:lnTo>
                      <a:pt x="697" y="195"/>
                    </a:lnTo>
                    <a:lnTo>
                      <a:pt x="706" y="201"/>
                    </a:lnTo>
                    <a:lnTo>
                      <a:pt x="712" y="207"/>
                    </a:lnTo>
                    <a:lnTo>
                      <a:pt x="721" y="214"/>
                    </a:lnTo>
                    <a:lnTo>
                      <a:pt x="729" y="220"/>
                    </a:lnTo>
                    <a:lnTo>
                      <a:pt x="737" y="228"/>
                    </a:lnTo>
                    <a:lnTo>
                      <a:pt x="742" y="233"/>
                    </a:lnTo>
                    <a:lnTo>
                      <a:pt x="750" y="239"/>
                    </a:lnTo>
                    <a:lnTo>
                      <a:pt x="756" y="245"/>
                    </a:lnTo>
                    <a:lnTo>
                      <a:pt x="763" y="250"/>
                    </a:lnTo>
                    <a:lnTo>
                      <a:pt x="769" y="256"/>
                    </a:lnTo>
                    <a:lnTo>
                      <a:pt x="775" y="262"/>
                    </a:lnTo>
                    <a:lnTo>
                      <a:pt x="778" y="266"/>
                    </a:lnTo>
                    <a:lnTo>
                      <a:pt x="782" y="271"/>
                    </a:lnTo>
                    <a:lnTo>
                      <a:pt x="788" y="279"/>
                    </a:lnTo>
                    <a:lnTo>
                      <a:pt x="792" y="286"/>
                    </a:lnTo>
                    <a:lnTo>
                      <a:pt x="794" y="290"/>
                    </a:lnTo>
                    <a:lnTo>
                      <a:pt x="798" y="298"/>
                    </a:lnTo>
                    <a:lnTo>
                      <a:pt x="801" y="302"/>
                    </a:lnTo>
                    <a:lnTo>
                      <a:pt x="803" y="305"/>
                    </a:lnTo>
                    <a:lnTo>
                      <a:pt x="807" y="311"/>
                    </a:lnTo>
                    <a:lnTo>
                      <a:pt x="813" y="317"/>
                    </a:lnTo>
                    <a:lnTo>
                      <a:pt x="815" y="323"/>
                    </a:lnTo>
                    <a:lnTo>
                      <a:pt x="820" y="326"/>
                    </a:lnTo>
                    <a:lnTo>
                      <a:pt x="824" y="332"/>
                    </a:lnTo>
                    <a:lnTo>
                      <a:pt x="830" y="338"/>
                    </a:lnTo>
                    <a:lnTo>
                      <a:pt x="834" y="343"/>
                    </a:lnTo>
                    <a:lnTo>
                      <a:pt x="839" y="349"/>
                    </a:lnTo>
                    <a:lnTo>
                      <a:pt x="845" y="357"/>
                    </a:lnTo>
                    <a:lnTo>
                      <a:pt x="851" y="362"/>
                    </a:lnTo>
                    <a:lnTo>
                      <a:pt x="855" y="368"/>
                    </a:lnTo>
                    <a:lnTo>
                      <a:pt x="860" y="374"/>
                    </a:lnTo>
                    <a:lnTo>
                      <a:pt x="864" y="380"/>
                    </a:lnTo>
                    <a:lnTo>
                      <a:pt x="870" y="385"/>
                    </a:lnTo>
                    <a:lnTo>
                      <a:pt x="876" y="391"/>
                    </a:lnTo>
                    <a:lnTo>
                      <a:pt x="879" y="397"/>
                    </a:lnTo>
                    <a:lnTo>
                      <a:pt x="885" y="402"/>
                    </a:lnTo>
                    <a:lnTo>
                      <a:pt x="891" y="410"/>
                    </a:lnTo>
                    <a:lnTo>
                      <a:pt x="895" y="414"/>
                    </a:lnTo>
                    <a:lnTo>
                      <a:pt x="896" y="419"/>
                    </a:lnTo>
                    <a:lnTo>
                      <a:pt x="900" y="423"/>
                    </a:lnTo>
                    <a:lnTo>
                      <a:pt x="906" y="429"/>
                    </a:lnTo>
                    <a:lnTo>
                      <a:pt x="912" y="438"/>
                    </a:lnTo>
                    <a:lnTo>
                      <a:pt x="917" y="446"/>
                    </a:lnTo>
                    <a:lnTo>
                      <a:pt x="917" y="454"/>
                    </a:lnTo>
                    <a:lnTo>
                      <a:pt x="921" y="459"/>
                    </a:lnTo>
                    <a:lnTo>
                      <a:pt x="923" y="465"/>
                    </a:lnTo>
                    <a:lnTo>
                      <a:pt x="925" y="471"/>
                    </a:lnTo>
                    <a:lnTo>
                      <a:pt x="925" y="474"/>
                    </a:lnTo>
                    <a:lnTo>
                      <a:pt x="927" y="480"/>
                    </a:lnTo>
                    <a:lnTo>
                      <a:pt x="927" y="482"/>
                    </a:lnTo>
                    <a:lnTo>
                      <a:pt x="927" y="488"/>
                    </a:lnTo>
                    <a:lnTo>
                      <a:pt x="925" y="492"/>
                    </a:lnTo>
                    <a:lnTo>
                      <a:pt x="921" y="495"/>
                    </a:lnTo>
                    <a:lnTo>
                      <a:pt x="917" y="493"/>
                    </a:lnTo>
                    <a:lnTo>
                      <a:pt x="908" y="492"/>
                    </a:lnTo>
                    <a:lnTo>
                      <a:pt x="902" y="486"/>
                    </a:lnTo>
                    <a:lnTo>
                      <a:pt x="896" y="482"/>
                    </a:lnTo>
                    <a:lnTo>
                      <a:pt x="893" y="478"/>
                    </a:lnTo>
                    <a:lnTo>
                      <a:pt x="887" y="474"/>
                    </a:lnTo>
                    <a:lnTo>
                      <a:pt x="879" y="467"/>
                    </a:lnTo>
                    <a:lnTo>
                      <a:pt x="874" y="461"/>
                    </a:lnTo>
                    <a:lnTo>
                      <a:pt x="868" y="457"/>
                    </a:lnTo>
                    <a:lnTo>
                      <a:pt x="862" y="452"/>
                    </a:lnTo>
                    <a:lnTo>
                      <a:pt x="855" y="444"/>
                    </a:lnTo>
                    <a:lnTo>
                      <a:pt x="849" y="438"/>
                    </a:lnTo>
                    <a:lnTo>
                      <a:pt x="841" y="433"/>
                    </a:lnTo>
                    <a:lnTo>
                      <a:pt x="836" y="427"/>
                    </a:lnTo>
                    <a:lnTo>
                      <a:pt x="830" y="419"/>
                    </a:lnTo>
                    <a:lnTo>
                      <a:pt x="824" y="414"/>
                    </a:lnTo>
                    <a:lnTo>
                      <a:pt x="818" y="410"/>
                    </a:lnTo>
                    <a:lnTo>
                      <a:pt x="813" y="406"/>
                    </a:lnTo>
                    <a:lnTo>
                      <a:pt x="807" y="400"/>
                    </a:lnTo>
                    <a:lnTo>
                      <a:pt x="799" y="397"/>
                    </a:lnTo>
                    <a:lnTo>
                      <a:pt x="792" y="393"/>
                    </a:lnTo>
                    <a:lnTo>
                      <a:pt x="782" y="389"/>
                    </a:lnTo>
                    <a:lnTo>
                      <a:pt x="777" y="385"/>
                    </a:lnTo>
                    <a:lnTo>
                      <a:pt x="773" y="383"/>
                    </a:lnTo>
                    <a:lnTo>
                      <a:pt x="767" y="381"/>
                    </a:lnTo>
                    <a:lnTo>
                      <a:pt x="761" y="380"/>
                    </a:lnTo>
                    <a:lnTo>
                      <a:pt x="756" y="378"/>
                    </a:lnTo>
                    <a:lnTo>
                      <a:pt x="750" y="376"/>
                    </a:lnTo>
                    <a:lnTo>
                      <a:pt x="746" y="374"/>
                    </a:lnTo>
                    <a:lnTo>
                      <a:pt x="740" y="372"/>
                    </a:lnTo>
                    <a:lnTo>
                      <a:pt x="735" y="370"/>
                    </a:lnTo>
                    <a:lnTo>
                      <a:pt x="729" y="368"/>
                    </a:lnTo>
                    <a:lnTo>
                      <a:pt x="723" y="366"/>
                    </a:lnTo>
                    <a:lnTo>
                      <a:pt x="718" y="364"/>
                    </a:lnTo>
                    <a:lnTo>
                      <a:pt x="712" y="362"/>
                    </a:lnTo>
                    <a:lnTo>
                      <a:pt x="708" y="361"/>
                    </a:lnTo>
                    <a:lnTo>
                      <a:pt x="702" y="359"/>
                    </a:lnTo>
                    <a:lnTo>
                      <a:pt x="699" y="359"/>
                    </a:lnTo>
                    <a:lnTo>
                      <a:pt x="689" y="353"/>
                    </a:lnTo>
                    <a:lnTo>
                      <a:pt x="683" y="349"/>
                    </a:lnTo>
                    <a:lnTo>
                      <a:pt x="676" y="347"/>
                    </a:lnTo>
                    <a:lnTo>
                      <a:pt x="672" y="343"/>
                    </a:lnTo>
                    <a:lnTo>
                      <a:pt x="666" y="340"/>
                    </a:lnTo>
                    <a:lnTo>
                      <a:pt x="662" y="336"/>
                    </a:lnTo>
                    <a:lnTo>
                      <a:pt x="657" y="332"/>
                    </a:lnTo>
                    <a:lnTo>
                      <a:pt x="653" y="330"/>
                    </a:lnTo>
                    <a:lnTo>
                      <a:pt x="645" y="324"/>
                    </a:lnTo>
                    <a:lnTo>
                      <a:pt x="642" y="321"/>
                    </a:lnTo>
                    <a:lnTo>
                      <a:pt x="634" y="319"/>
                    </a:lnTo>
                    <a:lnTo>
                      <a:pt x="628" y="315"/>
                    </a:lnTo>
                    <a:lnTo>
                      <a:pt x="623" y="311"/>
                    </a:lnTo>
                    <a:lnTo>
                      <a:pt x="615" y="309"/>
                    </a:lnTo>
                    <a:lnTo>
                      <a:pt x="607" y="305"/>
                    </a:lnTo>
                    <a:lnTo>
                      <a:pt x="602" y="305"/>
                    </a:lnTo>
                    <a:lnTo>
                      <a:pt x="594" y="302"/>
                    </a:lnTo>
                    <a:lnTo>
                      <a:pt x="588" y="302"/>
                    </a:lnTo>
                    <a:lnTo>
                      <a:pt x="581" y="302"/>
                    </a:lnTo>
                    <a:lnTo>
                      <a:pt x="575" y="302"/>
                    </a:lnTo>
                    <a:lnTo>
                      <a:pt x="565" y="300"/>
                    </a:lnTo>
                    <a:lnTo>
                      <a:pt x="558" y="300"/>
                    </a:lnTo>
                    <a:lnTo>
                      <a:pt x="552" y="300"/>
                    </a:lnTo>
                    <a:lnTo>
                      <a:pt x="546" y="300"/>
                    </a:lnTo>
                    <a:lnTo>
                      <a:pt x="541" y="300"/>
                    </a:lnTo>
                    <a:lnTo>
                      <a:pt x="535" y="300"/>
                    </a:lnTo>
                    <a:lnTo>
                      <a:pt x="527" y="300"/>
                    </a:lnTo>
                    <a:lnTo>
                      <a:pt x="522" y="300"/>
                    </a:lnTo>
                    <a:lnTo>
                      <a:pt x="516" y="298"/>
                    </a:lnTo>
                    <a:lnTo>
                      <a:pt x="508" y="298"/>
                    </a:lnTo>
                    <a:lnTo>
                      <a:pt x="501" y="298"/>
                    </a:lnTo>
                    <a:lnTo>
                      <a:pt x="495" y="298"/>
                    </a:lnTo>
                    <a:lnTo>
                      <a:pt x="489" y="298"/>
                    </a:lnTo>
                    <a:lnTo>
                      <a:pt x="482" y="298"/>
                    </a:lnTo>
                    <a:lnTo>
                      <a:pt x="474" y="296"/>
                    </a:lnTo>
                    <a:lnTo>
                      <a:pt x="468" y="296"/>
                    </a:lnTo>
                    <a:lnTo>
                      <a:pt x="461" y="294"/>
                    </a:lnTo>
                    <a:lnTo>
                      <a:pt x="455" y="294"/>
                    </a:lnTo>
                    <a:lnTo>
                      <a:pt x="447" y="292"/>
                    </a:lnTo>
                    <a:lnTo>
                      <a:pt x="440" y="292"/>
                    </a:lnTo>
                    <a:lnTo>
                      <a:pt x="434" y="290"/>
                    </a:lnTo>
                    <a:lnTo>
                      <a:pt x="428" y="290"/>
                    </a:lnTo>
                    <a:lnTo>
                      <a:pt x="421" y="288"/>
                    </a:lnTo>
                    <a:lnTo>
                      <a:pt x="415" y="288"/>
                    </a:lnTo>
                    <a:lnTo>
                      <a:pt x="409" y="286"/>
                    </a:lnTo>
                    <a:lnTo>
                      <a:pt x="404" y="286"/>
                    </a:lnTo>
                    <a:lnTo>
                      <a:pt x="394" y="283"/>
                    </a:lnTo>
                    <a:lnTo>
                      <a:pt x="387" y="281"/>
                    </a:lnTo>
                    <a:lnTo>
                      <a:pt x="377" y="275"/>
                    </a:lnTo>
                    <a:lnTo>
                      <a:pt x="369" y="271"/>
                    </a:lnTo>
                    <a:lnTo>
                      <a:pt x="364" y="269"/>
                    </a:lnTo>
                    <a:lnTo>
                      <a:pt x="358" y="267"/>
                    </a:lnTo>
                    <a:lnTo>
                      <a:pt x="352" y="266"/>
                    </a:lnTo>
                    <a:lnTo>
                      <a:pt x="349" y="264"/>
                    </a:lnTo>
                    <a:lnTo>
                      <a:pt x="343" y="264"/>
                    </a:lnTo>
                    <a:lnTo>
                      <a:pt x="337" y="262"/>
                    </a:lnTo>
                    <a:lnTo>
                      <a:pt x="331" y="260"/>
                    </a:lnTo>
                    <a:lnTo>
                      <a:pt x="326" y="260"/>
                    </a:lnTo>
                    <a:lnTo>
                      <a:pt x="320" y="258"/>
                    </a:lnTo>
                    <a:lnTo>
                      <a:pt x="314" y="256"/>
                    </a:lnTo>
                    <a:lnTo>
                      <a:pt x="309" y="254"/>
                    </a:lnTo>
                    <a:lnTo>
                      <a:pt x="303" y="254"/>
                    </a:lnTo>
                    <a:lnTo>
                      <a:pt x="297" y="252"/>
                    </a:lnTo>
                    <a:lnTo>
                      <a:pt x="291" y="252"/>
                    </a:lnTo>
                    <a:lnTo>
                      <a:pt x="286" y="250"/>
                    </a:lnTo>
                    <a:lnTo>
                      <a:pt x="280" y="250"/>
                    </a:lnTo>
                    <a:lnTo>
                      <a:pt x="274" y="248"/>
                    </a:lnTo>
                    <a:lnTo>
                      <a:pt x="269" y="248"/>
                    </a:lnTo>
                    <a:lnTo>
                      <a:pt x="263" y="248"/>
                    </a:lnTo>
                    <a:lnTo>
                      <a:pt x="257" y="248"/>
                    </a:lnTo>
                    <a:lnTo>
                      <a:pt x="252" y="247"/>
                    </a:lnTo>
                    <a:lnTo>
                      <a:pt x="246" y="247"/>
                    </a:lnTo>
                    <a:lnTo>
                      <a:pt x="242" y="247"/>
                    </a:lnTo>
                    <a:lnTo>
                      <a:pt x="236" y="247"/>
                    </a:lnTo>
                    <a:lnTo>
                      <a:pt x="227" y="247"/>
                    </a:lnTo>
                    <a:lnTo>
                      <a:pt x="219" y="247"/>
                    </a:lnTo>
                    <a:lnTo>
                      <a:pt x="212" y="247"/>
                    </a:lnTo>
                    <a:lnTo>
                      <a:pt x="204" y="247"/>
                    </a:lnTo>
                    <a:lnTo>
                      <a:pt x="194" y="247"/>
                    </a:lnTo>
                    <a:lnTo>
                      <a:pt x="187" y="247"/>
                    </a:lnTo>
                    <a:lnTo>
                      <a:pt x="179" y="245"/>
                    </a:lnTo>
                    <a:lnTo>
                      <a:pt x="174" y="245"/>
                    </a:lnTo>
                    <a:lnTo>
                      <a:pt x="166" y="245"/>
                    </a:lnTo>
                    <a:lnTo>
                      <a:pt x="162" y="247"/>
                    </a:lnTo>
                    <a:lnTo>
                      <a:pt x="156" y="247"/>
                    </a:lnTo>
                    <a:lnTo>
                      <a:pt x="151" y="247"/>
                    </a:lnTo>
                    <a:lnTo>
                      <a:pt x="147" y="247"/>
                    </a:lnTo>
                    <a:lnTo>
                      <a:pt x="145" y="250"/>
                    </a:lnTo>
                    <a:lnTo>
                      <a:pt x="143" y="254"/>
                    </a:lnTo>
                    <a:lnTo>
                      <a:pt x="147" y="262"/>
                    </a:lnTo>
                    <a:lnTo>
                      <a:pt x="149" y="264"/>
                    </a:lnTo>
                    <a:lnTo>
                      <a:pt x="155" y="266"/>
                    </a:lnTo>
                    <a:lnTo>
                      <a:pt x="160" y="266"/>
                    </a:lnTo>
                    <a:lnTo>
                      <a:pt x="168" y="267"/>
                    </a:lnTo>
                    <a:lnTo>
                      <a:pt x="175" y="267"/>
                    </a:lnTo>
                    <a:lnTo>
                      <a:pt x="185" y="267"/>
                    </a:lnTo>
                    <a:lnTo>
                      <a:pt x="189" y="267"/>
                    </a:lnTo>
                    <a:lnTo>
                      <a:pt x="194" y="267"/>
                    </a:lnTo>
                    <a:lnTo>
                      <a:pt x="200" y="267"/>
                    </a:lnTo>
                    <a:lnTo>
                      <a:pt x="206" y="267"/>
                    </a:lnTo>
                    <a:lnTo>
                      <a:pt x="210" y="267"/>
                    </a:lnTo>
                    <a:lnTo>
                      <a:pt x="215" y="267"/>
                    </a:lnTo>
                    <a:lnTo>
                      <a:pt x="221" y="267"/>
                    </a:lnTo>
                    <a:lnTo>
                      <a:pt x="227" y="267"/>
                    </a:lnTo>
                    <a:lnTo>
                      <a:pt x="231" y="267"/>
                    </a:lnTo>
                    <a:lnTo>
                      <a:pt x="236" y="267"/>
                    </a:lnTo>
                    <a:lnTo>
                      <a:pt x="242" y="267"/>
                    </a:lnTo>
                    <a:lnTo>
                      <a:pt x="248" y="267"/>
                    </a:lnTo>
                    <a:lnTo>
                      <a:pt x="252" y="267"/>
                    </a:lnTo>
                    <a:lnTo>
                      <a:pt x="257" y="267"/>
                    </a:lnTo>
                    <a:lnTo>
                      <a:pt x="263" y="269"/>
                    </a:lnTo>
                    <a:lnTo>
                      <a:pt x="269" y="269"/>
                    </a:lnTo>
                    <a:lnTo>
                      <a:pt x="278" y="273"/>
                    </a:lnTo>
                    <a:lnTo>
                      <a:pt x="288" y="277"/>
                    </a:lnTo>
                    <a:lnTo>
                      <a:pt x="295" y="279"/>
                    </a:lnTo>
                    <a:lnTo>
                      <a:pt x="305" y="283"/>
                    </a:lnTo>
                    <a:lnTo>
                      <a:pt x="312" y="285"/>
                    </a:lnTo>
                    <a:lnTo>
                      <a:pt x="324" y="288"/>
                    </a:lnTo>
                    <a:lnTo>
                      <a:pt x="333" y="290"/>
                    </a:lnTo>
                    <a:lnTo>
                      <a:pt x="343" y="294"/>
                    </a:lnTo>
                    <a:lnTo>
                      <a:pt x="352" y="296"/>
                    </a:lnTo>
                    <a:lnTo>
                      <a:pt x="362" y="300"/>
                    </a:lnTo>
                    <a:lnTo>
                      <a:pt x="369" y="302"/>
                    </a:lnTo>
                    <a:lnTo>
                      <a:pt x="379" y="304"/>
                    </a:lnTo>
                    <a:lnTo>
                      <a:pt x="387" y="305"/>
                    </a:lnTo>
                    <a:lnTo>
                      <a:pt x="396" y="307"/>
                    </a:lnTo>
                    <a:lnTo>
                      <a:pt x="404" y="309"/>
                    </a:lnTo>
                    <a:lnTo>
                      <a:pt x="411" y="311"/>
                    </a:lnTo>
                    <a:lnTo>
                      <a:pt x="417" y="313"/>
                    </a:lnTo>
                    <a:lnTo>
                      <a:pt x="425" y="315"/>
                    </a:lnTo>
                    <a:lnTo>
                      <a:pt x="432" y="315"/>
                    </a:lnTo>
                    <a:lnTo>
                      <a:pt x="440" y="317"/>
                    </a:lnTo>
                    <a:lnTo>
                      <a:pt x="444" y="317"/>
                    </a:lnTo>
                    <a:lnTo>
                      <a:pt x="449" y="317"/>
                    </a:lnTo>
                    <a:lnTo>
                      <a:pt x="455" y="317"/>
                    </a:lnTo>
                    <a:lnTo>
                      <a:pt x="459" y="319"/>
                    </a:lnTo>
                    <a:lnTo>
                      <a:pt x="465" y="319"/>
                    </a:lnTo>
                    <a:lnTo>
                      <a:pt x="470" y="319"/>
                    </a:lnTo>
                    <a:lnTo>
                      <a:pt x="476" y="319"/>
                    </a:lnTo>
                    <a:lnTo>
                      <a:pt x="482" y="319"/>
                    </a:lnTo>
                    <a:lnTo>
                      <a:pt x="487" y="319"/>
                    </a:lnTo>
                    <a:lnTo>
                      <a:pt x="493" y="319"/>
                    </a:lnTo>
                    <a:lnTo>
                      <a:pt x="499" y="319"/>
                    </a:lnTo>
                    <a:lnTo>
                      <a:pt x="506" y="319"/>
                    </a:lnTo>
                    <a:lnTo>
                      <a:pt x="512" y="319"/>
                    </a:lnTo>
                    <a:lnTo>
                      <a:pt x="518" y="319"/>
                    </a:lnTo>
                    <a:lnTo>
                      <a:pt x="524" y="319"/>
                    </a:lnTo>
                    <a:lnTo>
                      <a:pt x="529" y="319"/>
                    </a:lnTo>
                    <a:lnTo>
                      <a:pt x="535" y="319"/>
                    </a:lnTo>
                    <a:lnTo>
                      <a:pt x="541" y="319"/>
                    </a:lnTo>
                    <a:lnTo>
                      <a:pt x="546" y="319"/>
                    </a:lnTo>
                    <a:lnTo>
                      <a:pt x="552" y="321"/>
                    </a:lnTo>
                    <a:lnTo>
                      <a:pt x="556" y="321"/>
                    </a:lnTo>
                    <a:lnTo>
                      <a:pt x="562" y="321"/>
                    </a:lnTo>
                    <a:lnTo>
                      <a:pt x="565" y="321"/>
                    </a:lnTo>
                    <a:lnTo>
                      <a:pt x="571" y="323"/>
                    </a:lnTo>
                    <a:lnTo>
                      <a:pt x="579" y="324"/>
                    </a:lnTo>
                    <a:lnTo>
                      <a:pt x="584" y="326"/>
                    </a:lnTo>
                    <a:lnTo>
                      <a:pt x="588" y="328"/>
                    </a:lnTo>
                    <a:lnTo>
                      <a:pt x="596" y="330"/>
                    </a:lnTo>
                    <a:lnTo>
                      <a:pt x="602" y="334"/>
                    </a:lnTo>
                    <a:lnTo>
                      <a:pt x="607" y="338"/>
                    </a:lnTo>
                    <a:lnTo>
                      <a:pt x="615" y="340"/>
                    </a:lnTo>
                    <a:lnTo>
                      <a:pt x="621" y="343"/>
                    </a:lnTo>
                    <a:lnTo>
                      <a:pt x="626" y="347"/>
                    </a:lnTo>
                    <a:lnTo>
                      <a:pt x="634" y="349"/>
                    </a:lnTo>
                    <a:lnTo>
                      <a:pt x="638" y="353"/>
                    </a:lnTo>
                    <a:lnTo>
                      <a:pt x="643" y="355"/>
                    </a:lnTo>
                    <a:lnTo>
                      <a:pt x="645" y="359"/>
                    </a:lnTo>
                    <a:lnTo>
                      <a:pt x="649" y="361"/>
                    </a:lnTo>
                    <a:lnTo>
                      <a:pt x="649" y="366"/>
                    </a:lnTo>
                    <a:lnTo>
                      <a:pt x="645" y="370"/>
                    </a:lnTo>
                    <a:lnTo>
                      <a:pt x="640" y="370"/>
                    </a:lnTo>
                    <a:lnTo>
                      <a:pt x="632" y="370"/>
                    </a:lnTo>
                    <a:lnTo>
                      <a:pt x="626" y="370"/>
                    </a:lnTo>
                    <a:lnTo>
                      <a:pt x="623" y="370"/>
                    </a:lnTo>
                    <a:lnTo>
                      <a:pt x="615" y="370"/>
                    </a:lnTo>
                    <a:lnTo>
                      <a:pt x="609" y="370"/>
                    </a:lnTo>
                    <a:lnTo>
                      <a:pt x="602" y="370"/>
                    </a:lnTo>
                    <a:lnTo>
                      <a:pt x="596" y="370"/>
                    </a:lnTo>
                    <a:lnTo>
                      <a:pt x="588" y="370"/>
                    </a:lnTo>
                    <a:lnTo>
                      <a:pt x="583" y="370"/>
                    </a:lnTo>
                    <a:lnTo>
                      <a:pt x="573" y="370"/>
                    </a:lnTo>
                    <a:lnTo>
                      <a:pt x="565" y="370"/>
                    </a:lnTo>
                    <a:lnTo>
                      <a:pt x="558" y="370"/>
                    </a:lnTo>
                    <a:lnTo>
                      <a:pt x="550" y="372"/>
                    </a:lnTo>
                    <a:lnTo>
                      <a:pt x="543" y="370"/>
                    </a:lnTo>
                    <a:lnTo>
                      <a:pt x="535" y="370"/>
                    </a:lnTo>
                    <a:lnTo>
                      <a:pt x="525" y="370"/>
                    </a:lnTo>
                    <a:lnTo>
                      <a:pt x="520" y="370"/>
                    </a:lnTo>
                    <a:lnTo>
                      <a:pt x="510" y="370"/>
                    </a:lnTo>
                    <a:lnTo>
                      <a:pt x="503" y="370"/>
                    </a:lnTo>
                    <a:lnTo>
                      <a:pt x="497" y="370"/>
                    </a:lnTo>
                    <a:lnTo>
                      <a:pt x="489" y="370"/>
                    </a:lnTo>
                    <a:lnTo>
                      <a:pt x="482" y="370"/>
                    </a:lnTo>
                    <a:lnTo>
                      <a:pt x="476" y="370"/>
                    </a:lnTo>
                    <a:lnTo>
                      <a:pt x="470" y="370"/>
                    </a:lnTo>
                    <a:lnTo>
                      <a:pt x="467" y="370"/>
                    </a:lnTo>
                    <a:lnTo>
                      <a:pt x="457" y="370"/>
                    </a:lnTo>
                    <a:lnTo>
                      <a:pt x="451" y="370"/>
                    </a:lnTo>
                    <a:lnTo>
                      <a:pt x="447" y="370"/>
                    </a:lnTo>
                    <a:lnTo>
                      <a:pt x="442" y="370"/>
                    </a:lnTo>
                    <a:lnTo>
                      <a:pt x="436" y="370"/>
                    </a:lnTo>
                    <a:lnTo>
                      <a:pt x="432" y="370"/>
                    </a:lnTo>
                    <a:lnTo>
                      <a:pt x="425" y="370"/>
                    </a:lnTo>
                    <a:lnTo>
                      <a:pt x="417" y="370"/>
                    </a:lnTo>
                    <a:lnTo>
                      <a:pt x="409" y="368"/>
                    </a:lnTo>
                    <a:lnTo>
                      <a:pt x="402" y="368"/>
                    </a:lnTo>
                    <a:lnTo>
                      <a:pt x="392" y="368"/>
                    </a:lnTo>
                    <a:lnTo>
                      <a:pt x="383" y="366"/>
                    </a:lnTo>
                    <a:lnTo>
                      <a:pt x="373" y="366"/>
                    </a:lnTo>
                    <a:lnTo>
                      <a:pt x="366" y="364"/>
                    </a:lnTo>
                    <a:lnTo>
                      <a:pt x="360" y="364"/>
                    </a:lnTo>
                    <a:lnTo>
                      <a:pt x="354" y="364"/>
                    </a:lnTo>
                    <a:lnTo>
                      <a:pt x="350" y="362"/>
                    </a:lnTo>
                    <a:lnTo>
                      <a:pt x="345" y="362"/>
                    </a:lnTo>
                    <a:lnTo>
                      <a:pt x="335" y="362"/>
                    </a:lnTo>
                    <a:lnTo>
                      <a:pt x="326" y="362"/>
                    </a:lnTo>
                    <a:lnTo>
                      <a:pt x="320" y="361"/>
                    </a:lnTo>
                    <a:lnTo>
                      <a:pt x="314" y="361"/>
                    </a:lnTo>
                    <a:lnTo>
                      <a:pt x="311" y="359"/>
                    </a:lnTo>
                    <a:lnTo>
                      <a:pt x="307" y="359"/>
                    </a:lnTo>
                    <a:lnTo>
                      <a:pt x="295" y="359"/>
                    </a:lnTo>
                    <a:lnTo>
                      <a:pt x="288" y="357"/>
                    </a:lnTo>
                    <a:lnTo>
                      <a:pt x="276" y="355"/>
                    </a:lnTo>
                    <a:lnTo>
                      <a:pt x="269" y="355"/>
                    </a:lnTo>
                    <a:lnTo>
                      <a:pt x="261" y="353"/>
                    </a:lnTo>
                    <a:lnTo>
                      <a:pt x="253" y="353"/>
                    </a:lnTo>
                    <a:lnTo>
                      <a:pt x="246" y="351"/>
                    </a:lnTo>
                    <a:lnTo>
                      <a:pt x="240" y="349"/>
                    </a:lnTo>
                    <a:lnTo>
                      <a:pt x="233" y="349"/>
                    </a:lnTo>
                    <a:lnTo>
                      <a:pt x="229" y="349"/>
                    </a:lnTo>
                    <a:lnTo>
                      <a:pt x="221" y="345"/>
                    </a:lnTo>
                    <a:lnTo>
                      <a:pt x="219" y="343"/>
                    </a:lnTo>
                    <a:lnTo>
                      <a:pt x="217" y="336"/>
                    </a:lnTo>
                    <a:lnTo>
                      <a:pt x="217" y="328"/>
                    </a:lnTo>
                    <a:lnTo>
                      <a:pt x="217" y="321"/>
                    </a:lnTo>
                    <a:lnTo>
                      <a:pt x="219" y="313"/>
                    </a:lnTo>
                    <a:lnTo>
                      <a:pt x="219" y="305"/>
                    </a:lnTo>
                    <a:lnTo>
                      <a:pt x="219" y="300"/>
                    </a:lnTo>
                    <a:lnTo>
                      <a:pt x="215" y="296"/>
                    </a:lnTo>
                    <a:lnTo>
                      <a:pt x="212" y="296"/>
                    </a:lnTo>
                    <a:lnTo>
                      <a:pt x="206" y="296"/>
                    </a:lnTo>
                    <a:lnTo>
                      <a:pt x="204" y="302"/>
                    </a:lnTo>
                    <a:lnTo>
                      <a:pt x="204" y="305"/>
                    </a:lnTo>
                    <a:lnTo>
                      <a:pt x="204" y="311"/>
                    </a:lnTo>
                    <a:lnTo>
                      <a:pt x="202" y="319"/>
                    </a:lnTo>
                    <a:lnTo>
                      <a:pt x="200" y="324"/>
                    </a:lnTo>
                    <a:lnTo>
                      <a:pt x="196" y="330"/>
                    </a:lnTo>
                    <a:lnTo>
                      <a:pt x="191" y="334"/>
                    </a:lnTo>
                    <a:lnTo>
                      <a:pt x="185" y="334"/>
                    </a:lnTo>
                    <a:lnTo>
                      <a:pt x="179" y="336"/>
                    </a:lnTo>
                    <a:lnTo>
                      <a:pt x="174" y="334"/>
                    </a:lnTo>
                    <a:lnTo>
                      <a:pt x="166" y="334"/>
                    </a:lnTo>
                    <a:lnTo>
                      <a:pt x="158" y="330"/>
                    </a:lnTo>
                    <a:lnTo>
                      <a:pt x="151" y="330"/>
                    </a:lnTo>
                    <a:lnTo>
                      <a:pt x="143" y="326"/>
                    </a:lnTo>
                    <a:lnTo>
                      <a:pt x="135" y="326"/>
                    </a:lnTo>
                    <a:lnTo>
                      <a:pt x="128" y="323"/>
                    </a:lnTo>
                    <a:lnTo>
                      <a:pt x="120" y="321"/>
                    </a:lnTo>
                    <a:lnTo>
                      <a:pt x="111" y="319"/>
                    </a:lnTo>
                    <a:lnTo>
                      <a:pt x="105" y="317"/>
                    </a:lnTo>
                    <a:lnTo>
                      <a:pt x="97" y="315"/>
                    </a:lnTo>
                    <a:lnTo>
                      <a:pt x="94" y="315"/>
                    </a:lnTo>
                    <a:lnTo>
                      <a:pt x="88" y="315"/>
                    </a:lnTo>
                    <a:lnTo>
                      <a:pt x="86" y="317"/>
                    </a:lnTo>
                    <a:lnTo>
                      <a:pt x="80" y="319"/>
                    </a:lnTo>
                    <a:lnTo>
                      <a:pt x="78" y="321"/>
                    </a:lnTo>
                    <a:lnTo>
                      <a:pt x="75" y="323"/>
                    </a:lnTo>
                    <a:lnTo>
                      <a:pt x="77" y="324"/>
                    </a:lnTo>
                    <a:lnTo>
                      <a:pt x="77" y="326"/>
                    </a:lnTo>
                    <a:lnTo>
                      <a:pt x="80" y="330"/>
                    </a:lnTo>
                    <a:lnTo>
                      <a:pt x="86" y="332"/>
                    </a:lnTo>
                    <a:lnTo>
                      <a:pt x="96" y="338"/>
                    </a:lnTo>
                    <a:lnTo>
                      <a:pt x="101" y="340"/>
                    </a:lnTo>
                    <a:lnTo>
                      <a:pt x="107" y="343"/>
                    </a:lnTo>
                    <a:lnTo>
                      <a:pt x="115" y="345"/>
                    </a:lnTo>
                    <a:lnTo>
                      <a:pt x="124" y="347"/>
                    </a:lnTo>
                    <a:lnTo>
                      <a:pt x="130" y="349"/>
                    </a:lnTo>
                    <a:lnTo>
                      <a:pt x="135" y="349"/>
                    </a:lnTo>
                    <a:lnTo>
                      <a:pt x="141" y="349"/>
                    </a:lnTo>
                    <a:lnTo>
                      <a:pt x="147" y="351"/>
                    </a:lnTo>
                    <a:lnTo>
                      <a:pt x="153" y="353"/>
                    </a:lnTo>
                    <a:lnTo>
                      <a:pt x="158" y="355"/>
                    </a:lnTo>
                    <a:lnTo>
                      <a:pt x="164" y="355"/>
                    </a:lnTo>
                    <a:lnTo>
                      <a:pt x="172" y="357"/>
                    </a:lnTo>
                    <a:lnTo>
                      <a:pt x="177" y="357"/>
                    </a:lnTo>
                    <a:lnTo>
                      <a:pt x="183" y="359"/>
                    </a:lnTo>
                    <a:lnTo>
                      <a:pt x="189" y="361"/>
                    </a:lnTo>
                    <a:lnTo>
                      <a:pt x="194" y="362"/>
                    </a:lnTo>
                    <a:lnTo>
                      <a:pt x="200" y="362"/>
                    </a:lnTo>
                    <a:lnTo>
                      <a:pt x="206" y="364"/>
                    </a:lnTo>
                    <a:lnTo>
                      <a:pt x="212" y="364"/>
                    </a:lnTo>
                    <a:lnTo>
                      <a:pt x="219" y="366"/>
                    </a:lnTo>
                    <a:lnTo>
                      <a:pt x="223" y="366"/>
                    </a:lnTo>
                    <a:lnTo>
                      <a:pt x="229" y="368"/>
                    </a:lnTo>
                    <a:lnTo>
                      <a:pt x="234" y="368"/>
                    </a:lnTo>
                    <a:lnTo>
                      <a:pt x="240" y="370"/>
                    </a:lnTo>
                    <a:lnTo>
                      <a:pt x="248" y="372"/>
                    </a:lnTo>
                    <a:lnTo>
                      <a:pt x="257" y="374"/>
                    </a:lnTo>
                    <a:lnTo>
                      <a:pt x="259" y="374"/>
                    </a:lnTo>
                    <a:lnTo>
                      <a:pt x="265" y="376"/>
                    </a:lnTo>
                    <a:lnTo>
                      <a:pt x="269" y="376"/>
                    </a:lnTo>
                    <a:lnTo>
                      <a:pt x="276" y="378"/>
                    </a:lnTo>
                    <a:lnTo>
                      <a:pt x="282" y="378"/>
                    </a:lnTo>
                    <a:lnTo>
                      <a:pt x="290" y="378"/>
                    </a:lnTo>
                    <a:lnTo>
                      <a:pt x="297" y="380"/>
                    </a:lnTo>
                    <a:lnTo>
                      <a:pt x="307" y="381"/>
                    </a:lnTo>
                    <a:lnTo>
                      <a:pt x="314" y="381"/>
                    </a:lnTo>
                    <a:lnTo>
                      <a:pt x="324" y="383"/>
                    </a:lnTo>
                    <a:lnTo>
                      <a:pt x="333" y="383"/>
                    </a:lnTo>
                    <a:lnTo>
                      <a:pt x="343" y="385"/>
                    </a:lnTo>
                    <a:lnTo>
                      <a:pt x="352" y="385"/>
                    </a:lnTo>
                    <a:lnTo>
                      <a:pt x="362" y="387"/>
                    </a:lnTo>
                    <a:lnTo>
                      <a:pt x="366" y="387"/>
                    </a:lnTo>
                    <a:lnTo>
                      <a:pt x="371" y="387"/>
                    </a:lnTo>
                    <a:lnTo>
                      <a:pt x="377" y="387"/>
                    </a:lnTo>
                    <a:lnTo>
                      <a:pt x="383" y="389"/>
                    </a:lnTo>
                    <a:lnTo>
                      <a:pt x="387" y="389"/>
                    </a:lnTo>
                    <a:lnTo>
                      <a:pt x="392" y="389"/>
                    </a:lnTo>
                    <a:lnTo>
                      <a:pt x="396" y="389"/>
                    </a:lnTo>
                    <a:lnTo>
                      <a:pt x="402" y="389"/>
                    </a:lnTo>
                    <a:lnTo>
                      <a:pt x="408" y="389"/>
                    </a:lnTo>
                    <a:lnTo>
                      <a:pt x="413" y="391"/>
                    </a:lnTo>
                    <a:lnTo>
                      <a:pt x="417" y="391"/>
                    </a:lnTo>
                    <a:lnTo>
                      <a:pt x="423" y="391"/>
                    </a:lnTo>
                    <a:lnTo>
                      <a:pt x="432" y="391"/>
                    </a:lnTo>
                    <a:lnTo>
                      <a:pt x="440" y="393"/>
                    </a:lnTo>
                    <a:lnTo>
                      <a:pt x="449" y="393"/>
                    </a:lnTo>
                    <a:lnTo>
                      <a:pt x="459" y="393"/>
                    </a:lnTo>
                    <a:lnTo>
                      <a:pt x="467" y="393"/>
                    </a:lnTo>
                    <a:lnTo>
                      <a:pt x="476" y="393"/>
                    </a:lnTo>
                    <a:lnTo>
                      <a:pt x="482" y="393"/>
                    </a:lnTo>
                    <a:lnTo>
                      <a:pt x="489" y="395"/>
                    </a:lnTo>
                    <a:lnTo>
                      <a:pt x="497" y="395"/>
                    </a:lnTo>
                    <a:lnTo>
                      <a:pt x="503" y="395"/>
                    </a:lnTo>
                    <a:lnTo>
                      <a:pt x="506" y="395"/>
                    </a:lnTo>
                    <a:lnTo>
                      <a:pt x="512" y="395"/>
                    </a:lnTo>
                    <a:lnTo>
                      <a:pt x="516" y="393"/>
                    </a:lnTo>
                    <a:lnTo>
                      <a:pt x="520" y="393"/>
                    </a:lnTo>
                    <a:lnTo>
                      <a:pt x="525" y="393"/>
                    </a:lnTo>
                    <a:lnTo>
                      <a:pt x="531" y="393"/>
                    </a:lnTo>
                    <a:lnTo>
                      <a:pt x="537" y="393"/>
                    </a:lnTo>
                    <a:lnTo>
                      <a:pt x="543" y="391"/>
                    </a:lnTo>
                    <a:lnTo>
                      <a:pt x="548" y="391"/>
                    </a:lnTo>
                    <a:lnTo>
                      <a:pt x="556" y="391"/>
                    </a:lnTo>
                    <a:lnTo>
                      <a:pt x="562" y="391"/>
                    </a:lnTo>
                    <a:lnTo>
                      <a:pt x="569" y="391"/>
                    </a:lnTo>
                    <a:lnTo>
                      <a:pt x="577" y="391"/>
                    </a:lnTo>
                    <a:lnTo>
                      <a:pt x="584" y="391"/>
                    </a:lnTo>
                    <a:lnTo>
                      <a:pt x="592" y="391"/>
                    </a:lnTo>
                    <a:lnTo>
                      <a:pt x="602" y="391"/>
                    </a:lnTo>
                    <a:lnTo>
                      <a:pt x="609" y="391"/>
                    </a:lnTo>
                    <a:lnTo>
                      <a:pt x="617" y="391"/>
                    </a:lnTo>
                    <a:lnTo>
                      <a:pt x="624" y="389"/>
                    </a:lnTo>
                    <a:lnTo>
                      <a:pt x="632" y="389"/>
                    </a:lnTo>
                    <a:lnTo>
                      <a:pt x="640" y="389"/>
                    </a:lnTo>
                    <a:lnTo>
                      <a:pt x="647" y="389"/>
                    </a:lnTo>
                    <a:lnTo>
                      <a:pt x="653" y="389"/>
                    </a:lnTo>
                    <a:lnTo>
                      <a:pt x="661" y="389"/>
                    </a:lnTo>
                    <a:lnTo>
                      <a:pt x="668" y="389"/>
                    </a:lnTo>
                    <a:lnTo>
                      <a:pt x="676" y="391"/>
                    </a:lnTo>
                    <a:lnTo>
                      <a:pt x="681" y="391"/>
                    </a:lnTo>
                    <a:lnTo>
                      <a:pt x="687" y="391"/>
                    </a:lnTo>
                    <a:lnTo>
                      <a:pt x="693" y="391"/>
                    </a:lnTo>
                    <a:lnTo>
                      <a:pt x="699" y="391"/>
                    </a:lnTo>
                    <a:lnTo>
                      <a:pt x="702" y="391"/>
                    </a:lnTo>
                    <a:lnTo>
                      <a:pt x="708" y="393"/>
                    </a:lnTo>
                    <a:lnTo>
                      <a:pt x="710" y="393"/>
                    </a:lnTo>
                    <a:lnTo>
                      <a:pt x="714" y="395"/>
                    </a:lnTo>
                    <a:lnTo>
                      <a:pt x="720" y="395"/>
                    </a:lnTo>
                    <a:lnTo>
                      <a:pt x="727" y="397"/>
                    </a:lnTo>
                    <a:lnTo>
                      <a:pt x="733" y="400"/>
                    </a:lnTo>
                    <a:lnTo>
                      <a:pt x="742" y="404"/>
                    </a:lnTo>
                    <a:lnTo>
                      <a:pt x="750" y="406"/>
                    </a:lnTo>
                    <a:lnTo>
                      <a:pt x="758" y="410"/>
                    </a:lnTo>
                    <a:lnTo>
                      <a:pt x="767" y="414"/>
                    </a:lnTo>
                    <a:lnTo>
                      <a:pt x="775" y="418"/>
                    </a:lnTo>
                    <a:lnTo>
                      <a:pt x="780" y="421"/>
                    </a:lnTo>
                    <a:lnTo>
                      <a:pt x="788" y="425"/>
                    </a:lnTo>
                    <a:lnTo>
                      <a:pt x="794" y="429"/>
                    </a:lnTo>
                    <a:lnTo>
                      <a:pt x="798" y="433"/>
                    </a:lnTo>
                    <a:lnTo>
                      <a:pt x="803" y="438"/>
                    </a:lnTo>
                    <a:lnTo>
                      <a:pt x="801" y="442"/>
                    </a:lnTo>
                    <a:lnTo>
                      <a:pt x="798" y="444"/>
                    </a:lnTo>
                    <a:lnTo>
                      <a:pt x="794" y="444"/>
                    </a:lnTo>
                    <a:lnTo>
                      <a:pt x="786" y="444"/>
                    </a:lnTo>
                    <a:lnTo>
                      <a:pt x="778" y="444"/>
                    </a:lnTo>
                    <a:lnTo>
                      <a:pt x="769" y="442"/>
                    </a:lnTo>
                    <a:lnTo>
                      <a:pt x="759" y="442"/>
                    </a:lnTo>
                    <a:lnTo>
                      <a:pt x="754" y="440"/>
                    </a:lnTo>
                    <a:lnTo>
                      <a:pt x="750" y="440"/>
                    </a:lnTo>
                    <a:lnTo>
                      <a:pt x="744" y="440"/>
                    </a:lnTo>
                    <a:lnTo>
                      <a:pt x="740" y="440"/>
                    </a:lnTo>
                    <a:lnTo>
                      <a:pt x="735" y="438"/>
                    </a:lnTo>
                    <a:lnTo>
                      <a:pt x="729" y="436"/>
                    </a:lnTo>
                    <a:lnTo>
                      <a:pt x="723" y="436"/>
                    </a:lnTo>
                    <a:lnTo>
                      <a:pt x="718" y="436"/>
                    </a:lnTo>
                    <a:lnTo>
                      <a:pt x="712" y="435"/>
                    </a:lnTo>
                    <a:lnTo>
                      <a:pt x="708" y="433"/>
                    </a:lnTo>
                    <a:lnTo>
                      <a:pt x="702" y="431"/>
                    </a:lnTo>
                    <a:lnTo>
                      <a:pt x="699" y="431"/>
                    </a:lnTo>
                    <a:lnTo>
                      <a:pt x="689" y="429"/>
                    </a:lnTo>
                    <a:lnTo>
                      <a:pt x="680" y="425"/>
                    </a:lnTo>
                    <a:lnTo>
                      <a:pt x="672" y="423"/>
                    </a:lnTo>
                    <a:lnTo>
                      <a:pt x="666" y="421"/>
                    </a:lnTo>
                    <a:lnTo>
                      <a:pt x="662" y="419"/>
                    </a:lnTo>
                    <a:lnTo>
                      <a:pt x="657" y="419"/>
                    </a:lnTo>
                    <a:lnTo>
                      <a:pt x="651" y="418"/>
                    </a:lnTo>
                    <a:lnTo>
                      <a:pt x="645" y="416"/>
                    </a:lnTo>
                    <a:lnTo>
                      <a:pt x="636" y="416"/>
                    </a:lnTo>
                    <a:lnTo>
                      <a:pt x="628" y="414"/>
                    </a:lnTo>
                    <a:lnTo>
                      <a:pt x="619" y="414"/>
                    </a:lnTo>
                    <a:lnTo>
                      <a:pt x="609" y="414"/>
                    </a:lnTo>
                    <a:lnTo>
                      <a:pt x="605" y="414"/>
                    </a:lnTo>
                    <a:lnTo>
                      <a:pt x="600" y="414"/>
                    </a:lnTo>
                    <a:lnTo>
                      <a:pt x="594" y="412"/>
                    </a:lnTo>
                    <a:lnTo>
                      <a:pt x="588" y="412"/>
                    </a:lnTo>
                    <a:lnTo>
                      <a:pt x="583" y="412"/>
                    </a:lnTo>
                    <a:lnTo>
                      <a:pt x="577" y="412"/>
                    </a:lnTo>
                    <a:lnTo>
                      <a:pt x="569" y="412"/>
                    </a:lnTo>
                    <a:lnTo>
                      <a:pt x="564" y="412"/>
                    </a:lnTo>
                    <a:lnTo>
                      <a:pt x="558" y="412"/>
                    </a:lnTo>
                    <a:lnTo>
                      <a:pt x="552" y="412"/>
                    </a:lnTo>
                    <a:lnTo>
                      <a:pt x="545" y="412"/>
                    </a:lnTo>
                    <a:lnTo>
                      <a:pt x="539" y="412"/>
                    </a:lnTo>
                    <a:lnTo>
                      <a:pt x="531" y="412"/>
                    </a:lnTo>
                    <a:lnTo>
                      <a:pt x="525" y="412"/>
                    </a:lnTo>
                    <a:lnTo>
                      <a:pt x="520" y="412"/>
                    </a:lnTo>
                    <a:lnTo>
                      <a:pt x="514" y="412"/>
                    </a:lnTo>
                    <a:lnTo>
                      <a:pt x="506" y="410"/>
                    </a:lnTo>
                    <a:lnTo>
                      <a:pt x="499" y="410"/>
                    </a:lnTo>
                    <a:lnTo>
                      <a:pt x="493" y="410"/>
                    </a:lnTo>
                    <a:lnTo>
                      <a:pt x="486" y="410"/>
                    </a:lnTo>
                    <a:lnTo>
                      <a:pt x="478" y="410"/>
                    </a:lnTo>
                    <a:lnTo>
                      <a:pt x="474" y="410"/>
                    </a:lnTo>
                    <a:lnTo>
                      <a:pt x="467" y="410"/>
                    </a:lnTo>
                    <a:lnTo>
                      <a:pt x="461" y="410"/>
                    </a:lnTo>
                    <a:lnTo>
                      <a:pt x="453" y="410"/>
                    </a:lnTo>
                    <a:lnTo>
                      <a:pt x="447" y="410"/>
                    </a:lnTo>
                    <a:lnTo>
                      <a:pt x="440" y="410"/>
                    </a:lnTo>
                    <a:lnTo>
                      <a:pt x="436" y="410"/>
                    </a:lnTo>
                    <a:lnTo>
                      <a:pt x="428" y="410"/>
                    </a:lnTo>
                    <a:lnTo>
                      <a:pt x="423" y="410"/>
                    </a:lnTo>
                    <a:lnTo>
                      <a:pt x="417" y="410"/>
                    </a:lnTo>
                    <a:lnTo>
                      <a:pt x="413" y="410"/>
                    </a:lnTo>
                    <a:lnTo>
                      <a:pt x="406" y="410"/>
                    </a:lnTo>
                    <a:lnTo>
                      <a:pt x="400" y="410"/>
                    </a:lnTo>
                    <a:lnTo>
                      <a:pt x="394" y="410"/>
                    </a:lnTo>
                    <a:lnTo>
                      <a:pt x="390" y="410"/>
                    </a:lnTo>
                    <a:lnTo>
                      <a:pt x="379" y="410"/>
                    </a:lnTo>
                    <a:lnTo>
                      <a:pt x="371" y="410"/>
                    </a:lnTo>
                    <a:lnTo>
                      <a:pt x="362" y="410"/>
                    </a:lnTo>
                    <a:lnTo>
                      <a:pt x="354" y="412"/>
                    </a:lnTo>
                    <a:lnTo>
                      <a:pt x="349" y="412"/>
                    </a:lnTo>
                    <a:lnTo>
                      <a:pt x="345" y="412"/>
                    </a:lnTo>
                    <a:lnTo>
                      <a:pt x="337" y="412"/>
                    </a:lnTo>
                    <a:lnTo>
                      <a:pt x="333" y="412"/>
                    </a:lnTo>
                    <a:lnTo>
                      <a:pt x="326" y="412"/>
                    </a:lnTo>
                    <a:lnTo>
                      <a:pt x="318" y="412"/>
                    </a:lnTo>
                    <a:lnTo>
                      <a:pt x="309" y="412"/>
                    </a:lnTo>
                    <a:lnTo>
                      <a:pt x="301" y="412"/>
                    </a:lnTo>
                    <a:lnTo>
                      <a:pt x="291" y="412"/>
                    </a:lnTo>
                    <a:lnTo>
                      <a:pt x="284" y="412"/>
                    </a:lnTo>
                    <a:lnTo>
                      <a:pt x="278" y="410"/>
                    </a:lnTo>
                    <a:lnTo>
                      <a:pt x="274" y="410"/>
                    </a:lnTo>
                    <a:lnTo>
                      <a:pt x="269" y="410"/>
                    </a:lnTo>
                    <a:lnTo>
                      <a:pt x="265" y="410"/>
                    </a:lnTo>
                    <a:lnTo>
                      <a:pt x="259" y="408"/>
                    </a:lnTo>
                    <a:lnTo>
                      <a:pt x="253" y="408"/>
                    </a:lnTo>
                    <a:lnTo>
                      <a:pt x="248" y="408"/>
                    </a:lnTo>
                    <a:lnTo>
                      <a:pt x="244" y="408"/>
                    </a:lnTo>
                    <a:lnTo>
                      <a:pt x="238" y="408"/>
                    </a:lnTo>
                    <a:lnTo>
                      <a:pt x="233" y="408"/>
                    </a:lnTo>
                    <a:lnTo>
                      <a:pt x="227" y="406"/>
                    </a:lnTo>
                    <a:lnTo>
                      <a:pt x="223" y="406"/>
                    </a:lnTo>
                    <a:lnTo>
                      <a:pt x="217" y="406"/>
                    </a:lnTo>
                    <a:lnTo>
                      <a:pt x="212" y="406"/>
                    </a:lnTo>
                    <a:lnTo>
                      <a:pt x="206" y="406"/>
                    </a:lnTo>
                    <a:lnTo>
                      <a:pt x="202" y="406"/>
                    </a:lnTo>
                    <a:lnTo>
                      <a:pt x="196" y="404"/>
                    </a:lnTo>
                    <a:lnTo>
                      <a:pt x="191" y="404"/>
                    </a:lnTo>
                    <a:lnTo>
                      <a:pt x="185" y="402"/>
                    </a:lnTo>
                    <a:lnTo>
                      <a:pt x="181" y="402"/>
                    </a:lnTo>
                    <a:lnTo>
                      <a:pt x="175" y="402"/>
                    </a:lnTo>
                    <a:lnTo>
                      <a:pt x="170" y="400"/>
                    </a:lnTo>
                    <a:lnTo>
                      <a:pt x="164" y="400"/>
                    </a:lnTo>
                    <a:lnTo>
                      <a:pt x="160" y="400"/>
                    </a:lnTo>
                    <a:lnTo>
                      <a:pt x="155" y="399"/>
                    </a:lnTo>
                    <a:lnTo>
                      <a:pt x="149" y="399"/>
                    </a:lnTo>
                    <a:lnTo>
                      <a:pt x="145" y="397"/>
                    </a:lnTo>
                    <a:lnTo>
                      <a:pt x="141" y="397"/>
                    </a:lnTo>
                    <a:lnTo>
                      <a:pt x="132" y="397"/>
                    </a:lnTo>
                    <a:lnTo>
                      <a:pt x="122" y="395"/>
                    </a:lnTo>
                    <a:lnTo>
                      <a:pt x="115" y="393"/>
                    </a:lnTo>
                    <a:lnTo>
                      <a:pt x="107" y="393"/>
                    </a:lnTo>
                    <a:lnTo>
                      <a:pt x="99" y="391"/>
                    </a:lnTo>
                    <a:lnTo>
                      <a:pt x="94" y="391"/>
                    </a:lnTo>
                    <a:lnTo>
                      <a:pt x="86" y="389"/>
                    </a:lnTo>
                    <a:lnTo>
                      <a:pt x="80" y="389"/>
                    </a:lnTo>
                    <a:lnTo>
                      <a:pt x="77" y="387"/>
                    </a:lnTo>
                    <a:lnTo>
                      <a:pt x="75" y="387"/>
                    </a:lnTo>
                    <a:lnTo>
                      <a:pt x="67" y="383"/>
                    </a:lnTo>
                    <a:lnTo>
                      <a:pt x="59" y="381"/>
                    </a:lnTo>
                    <a:lnTo>
                      <a:pt x="52" y="381"/>
                    </a:lnTo>
                    <a:lnTo>
                      <a:pt x="44" y="381"/>
                    </a:lnTo>
                    <a:lnTo>
                      <a:pt x="37" y="380"/>
                    </a:lnTo>
                    <a:lnTo>
                      <a:pt x="31" y="380"/>
                    </a:lnTo>
                    <a:lnTo>
                      <a:pt x="23" y="381"/>
                    </a:lnTo>
                    <a:lnTo>
                      <a:pt x="18" y="383"/>
                    </a:lnTo>
                    <a:lnTo>
                      <a:pt x="14" y="383"/>
                    </a:lnTo>
                    <a:lnTo>
                      <a:pt x="8" y="385"/>
                    </a:lnTo>
                    <a:lnTo>
                      <a:pt x="4" y="387"/>
                    </a:lnTo>
                    <a:lnTo>
                      <a:pt x="2" y="389"/>
                    </a:lnTo>
                    <a:lnTo>
                      <a:pt x="0" y="393"/>
                    </a:lnTo>
                    <a:lnTo>
                      <a:pt x="6" y="399"/>
                    </a:lnTo>
                    <a:lnTo>
                      <a:pt x="6" y="399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80" name="Freeform 256"/>
              <p:cNvSpPr>
                <a:spLocks/>
              </p:cNvSpPr>
              <p:nvPr/>
            </p:nvSpPr>
            <p:spPr bwMode="auto">
              <a:xfrm>
                <a:off x="5481563" y="5724525"/>
                <a:ext cx="260350" cy="312738"/>
              </a:xfrm>
              <a:custGeom>
                <a:avLst/>
                <a:gdLst/>
                <a:ahLst/>
                <a:cxnLst>
                  <a:cxn ang="0">
                    <a:pos x="183" y="74"/>
                  </a:cxn>
                  <a:cxn ang="0">
                    <a:pos x="217" y="49"/>
                  </a:cxn>
                  <a:cxn ang="0">
                    <a:pos x="255" y="28"/>
                  </a:cxn>
                  <a:cxn ang="0">
                    <a:pos x="293" y="0"/>
                  </a:cxn>
                  <a:cxn ang="0">
                    <a:pos x="324" y="25"/>
                  </a:cxn>
                  <a:cxn ang="0">
                    <a:pos x="320" y="66"/>
                  </a:cxn>
                  <a:cxn ang="0">
                    <a:pos x="299" y="104"/>
                  </a:cxn>
                  <a:cxn ang="0">
                    <a:pos x="284" y="135"/>
                  </a:cxn>
                  <a:cxn ang="0">
                    <a:pos x="312" y="157"/>
                  </a:cxn>
                  <a:cxn ang="0">
                    <a:pos x="309" y="180"/>
                  </a:cxn>
                  <a:cxn ang="0">
                    <a:pos x="267" y="207"/>
                  </a:cxn>
                  <a:cxn ang="0">
                    <a:pos x="227" y="226"/>
                  </a:cxn>
                  <a:cxn ang="0">
                    <a:pos x="213" y="252"/>
                  </a:cxn>
                  <a:cxn ang="0">
                    <a:pos x="219" y="289"/>
                  </a:cxn>
                  <a:cxn ang="0">
                    <a:pos x="215" y="334"/>
                  </a:cxn>
                  <a:cxn ang="0">
                    <a:pos x="194" y="378"/>
                  </a:cxn>
                  <a:cxn ang="0">
                    <a:pos x="166" y="387"/>
                  </a:cxn>
                  <a:cxn ang="0">
                    <a:pos x="153" y="353"/>
                  </a:cxn>
                  <a:cxn ang="0">
                    <a:pos x="143" y="319"/>
                  </a:cxn>
                  <a:cxn ang="0">
                    <a:pos x="135" y="283"/>
                  </a:cxn>
                  <a:cxn ang="0">
                    <a:pos x="130" y="247"/>
                  </a:cxn>
                  <a:cxn ang="0">
                    <a:pos x="124" y="205"/>
                  </a:cxn>
                  <a:cxn ang="0">
                    <a:pos x="111" y="186"/>
                  </a:cxn>
                  <a:cxn ang="0">
                    <a:pos x="75" y="190"/>
                  </a:cxn>
                  <a:cxn ang="0">
                    <a:pos x="37" y="194"/>
                  </a:cxn>
                  <a:cxn ang="0">
                    <a:pos x="10" y="180"/>
                  </a:cxn>
                  <a:cxn ang="0">
                    <a:pos x="4" y="148"/>
                  </a:cxn>
                  <a:cxn ang="0">
                    <a:pos x="35" y="127"/>
                  </a:cxn>
                  <a:cxn ang="0">
                    <a:pos x="71" y="121"/>
                  </a:cxn>
                  <a:cxn ang="0">
                    <a:pos x="103" y="123"/>
                  </a:cxn>
                  <a:cxn ang="0">
                    <a:pos x="139" y="127"/>
                  </a:cxn>
                  <a:cxn ang="0">
                    <a:pos x="109" y="139"/>
                  </a:cxn>
                  <a:cxn ang="0">
                    <a:pos x="59" y="142"/>
                  </a:cxn>
                  <a:cxn ang="0">
                    <a:pos x="35" y="161"/>
                  </a:cxn>
                  <a:cxn ang="0">
                    <a:pos x="76" y="169"/>
                  </a:cxn>
                  <a:cxn ang="0">
                    <a:pos x="124" y="163"/>
                  </a:cxn>
                  <a:cxn ang="0">
                    <a:pos x="147" y="209"/>
                  </a:cxn>
                  <a:cxn ang="0">
                    <a:pos x="149" y="254"/>
                  </a:cxn>
                  <a:cxn ang="0">
                    <a:pos x="153" y="290"/>
                  </a:cxn>
                  <a:cxn ang="0">
                    <a:pos x="168" y="327"/>
                  </a:cxn>
                  <a:cxn ang="0">
                    <a:pos x="191" y="325"/>
                  </a:cxn>
                  <a:cxn ang="0">
                    <a:pos x="196" y="287"/>
                  </a:cxn>
                  <a:cxn ang="0">
                    <a:pos x="193" y="247"/>
                  </a:cxn>
                  <a:cxn ang="0">
                    <a:pos x="200" y="214"/>
                  </a:cxn>
                  <a:cxn ang="0">
                    <a:pos x="248" y="188"/>
                  </a:cxn>
                  <a:cxn ang="0">
                    <a:pos x="286" y="165"/>
                  </a:cxn>
                  <a:cxn ang="0">
                    <a:pos x="250" y="156"/>
                  </a:cxn>
                  <a:cxn ang="0">
                    <a:pos x="234" y="142"/>
                  </a:cxn>
                  <a:cxn ang="0">
                    <a:pos x="263" y="110"/>
                  </a:cxn>
                  <a:cxn ang="0">
                    <a:pos x="291" y="72"/>
                  </a:cxn>
                  <a:cxn ang="0">
                    <a:pos x="301" y="40"/>
                  </a:cxn>
                  <a:cxn ang="0">
                    <a:pos x="280" y="32"/>
                  </a:cxn>
                  <a:cxn ang="0">
                    <a:pos x="227" y="72"/>
                  </a:cxn>
                  <a:cxn ang="0">
                    <a:pos x="183" y="101"/>
                  </a:cxn>
                  <a:cxn ang="0">
                    <a:pos x="166" y="135"/>
                  </a:cxn>
                  <a:cxn ang="0">
                    <a:pos x="154" y="123"/>
                  </a:cxn>
                </a:cxnLst>
                <a:rect l="0" t="0" r="r" b="b"/>
                <a:pathLst>
                  <a:path w="328" h="395">
                    <a:moveTo>
                      <a:pt x="160" y="106"/>
                    </a:moveTo>
                    <a:lnTo>
                      <a:pt x="160" y="101"/>
                    </a:lnTo>
                    <a:lnTo>
                      <a:pt x="166" y="93"/>
                    </a:lnTo>
                    <a:lnTo>
                      <a:pt x="172" y="85"/>
                    </a:lnTo>
                    <a:lnTo>
                      <a:pt x="179" y="78"/>
                    </a:lnTo>
                    <a:lnTo>
                      <a:pt x="183" y="74"/>
                    </a:lnTo>
                    <a:lnTo>
                      <a:pt x="189" y="70"/>
                    </a:lnTo>
                    <a:lnTo>
                      <a:pt x="194" y="64"/>
                    </a:lnTo>
                    <a:lnTo>
                      <a:pt x="200" y="63"/>
                    </a:lnTo>
                    <a:lnTo>
                      <a:pt x="204" y="57"/>
                    </a:lnTo>
                    <a:lnTo>
                      <a:pt x="210" y="53"/>
                    </a:lnTo>
                    <a:lnTo>
                      <a:pt x="217" y="49"/>
                    </a:lnTo>
                    <a:lnTo>
                      <a:pt x="223" y="47"/>
                    </a:lnTo>
                    <a:lnTo>
                      <a:pt x="231" y="44"/>
                    </a:lnTo>
                    <a:lnTo>
                      <a:pt x="236" y="40"/>
                    </a:lnTo>
                    <a:lnTo>
                      <a:pt x="244" y="36"/>
                    </a:lnTo>
                    <a:lnTo>
                      <a:pt x="250" y="32"/>
                    </a:lnTo>
                    <a:lnTo>
                      <a:pt x="255" y="28"/>
                    </a:lnTo>
                    <a:lnTo>
                      <a:pt x="261" y="25"/>
                    </a:lnTo>
                    <a:lnTo>
                      <a:pt x="265" y="21"/>
                    </a:lnTo>
                    <a:lnTo>
                      <a:pt x="272" y="17"/>
                    </a:lnTo>
                    <a:lnTo>
                      <a:pt x="280" y="9"/>
                    </a:lnTo>
                    <a:lnTo>
                      <a:pt x="288" y="4"/>
                    </a:lnTo>
                    <a:lnTo>
                      <a:pt x="293" y="0"/>
                    </a:lnTo>
                    <a:lnTo>
                      <a:pt x="299" y="0"/>
                    </a:lnTo>
                    <a:lnTo>
                      <a:pt x="303" y="0"/>
                    </a:lnTo>
                    <a:lnTo>
                      <a:pt x="309" y="4"/>
                    </a:lnTo>
                    <a:lnTo>
                      <a:pt x="314" y="9"/>
                    </a:lnTo>
                    <a:lnTo>
                      <a:pt x="320" y="17"/>
                    </a:lnTo>
                    <a:lnTo>
                      <a:pt x="324" y="25"/>
                    </a:lnTo>
                    <a:lnTo>
                      <a:pt x="328" y="36"/>
                    </a:lnTo>
                    <a:lnTo>
                      <a:pt x="328" y="44"/>
                    </a:lnTo>
                    <a:lnTo>
                      <a:pt x="328" y="53"/>
                    </a:lnTo>
                    <a:lnTo>
                      <a:pt x="324" y="57"/>
                    </a:lnTo>
                    <a:lnTo>
                      <a:pt x="322" y="63"/>
                    </a:lnTo>
                    <a:lnTo>
                      <a:pt x="320" y="66"/>
                    </a:lnTo>
                    <a:lnTo>
                      <a:pt x="316" y="72"/>
                    </a:lnTo>
                    <a:lnTo>
                      <a:pt x="312" y="78"/>
                    </a:lnTo>
                    <a:lnTo>
                      <a:pt x="309" y="85"/>
                    </a:lnTo>
                    <a:lnTo>
                      <a:pt x="307" y="91"/>
                    </a:lnTo>
                    <a:lnTo>
                      <a:pt x="303" y="99"/>
                    </a:lnTo>
                    <a:lnTo>
                      <a:pt x="299" y="104"/>
                    </a:lnTo>
                    <a:lnTo>
                      <a:pt x="295" y="110"/>
                    </a:lnTo>
                    <a:lnTo>
                      <a:pt x="291" y="116"/>
                    </a:lnTo>
                    <a:lnTo>
                      <a:pt x="290" y="123"/>
                    </a:lnTo>
                    <a:lnTo>
                      <a:pt x="288" y="127"/>
                    </a:lnTo>
                    <a:lnTo>
                      <a:pt x="286" y="131"/>
                    </a:lnTo>
                    <a:lnTo>
                      <a:pt x="284" y="135"/>
                    </a:lnTo>
                    <a:lnTo>
                      <a:pt x="284" y="139"/>
                    </a:lnTo>
                    <a:lnTo>
                      <a:pt x="286" y="142"/>
                    </a:lnTo>
                    <a:lnTo>
                      <a:pt x="290" y="148"/>
                    </a:lnTo>
                    <a:lnTo>
                      <a:pt x="297" y="150"/>
                    </a:lnTo>
                    <a:lnTo>
                      <a:pt x="307" y="154"/>
                    </a:lnTo>
                    <a:lnTo>
                      <a:pt x="312" y="157"/>
                    </a:lnTo>
                    <a:lnTo>
                      <a:pt x="320" y="161"/>
                    </a:lnTo>
                    <a:lnTo>
                      <a:pt x="322" y="167"/>
                    </a:lnTo>
                    <a:lnTo>
                      <a:pt x="322" y="171"/>
                    </a:lnTo>
                    <a:lnTo>
                      <a:pt x="318" y="175"/>
                    </a:lnTo>
                    <a:lnTo>
                      <a:pt x="314" y="176"/>
                    </a:lnTo>
                    <a:lnTo>
                      <a:pt x="309" y="180"/>
                    </a:lnTo>
                    <a:lnTo>
                      <a:pt x="305" y="186"/>
                    </a:lnTo>
                    <a:lnTo>
                      <a:pt x="297" y="190"/>
                    </a:lnTo>
                    <a:lnTo>
                      <a:pt x="290" y="194"/>
                    </a:lnTo>
                    <a:lnTo>
                      <a:pt x="284" y="197"/>
                    </a:lnTo>
                    <a:lnTo>
                      <a:pt x="276" y="203"/>
                    </a:lnTo>
                    <a:lnTo>
                      <a:pt x="267" y="207"/>
                    </a:lnTo>
                    <a:lnTo>
                      <a:pt x="259" y="211"/>
                    </a:lnTo>
                    <a:lnTo>
                      <a:pt x="252" y="214"/>
                    </a:lnTo>
                    <a:lnTo>
                      <a:pt x="244" y="218"/>
                    </a:lnTo>
                    <a:lnTo>
                      <a:pt x="238" y="220"/>
                    </a:lnTo>
                    <a:lnTo>
                      <a:pt x="232" y="224"/>
                    </a:lnTo>
                    <a:lnTo>
                      <a:pt x="227" y="226"/>
                    </a:lnTo>
                    <a:lnTo>
                      <a:pt x="223" y="228"/>
                    </a:lnTo>
                    <a:lnTo>
                      <a:pt x="217" y="232"/>
                    </a:lnTo>
                    <a:lnTo>
                      <a:pt x="213" y="237"/>
                    </a:lnTo>
                    <a:lnTo>
                      <a:pt x="213" y="241"/>
                    </a:lnTo>
                    <a:lnTo>
                      <a:pt x="213" y="247"/>
                    </a:lnTo>
                    <a:lnTo>
                      <a:pt x="213" y="252"/>
                    </a:lnTo>
                    <a:lnTo>
                      <a:pt x="215" y="256"/>
                    </a:lnTo>
                    <a:lnTo>
                      <a:pt x="215" y="262"/>
                    </a:lnTo>
                    <a:lnTo>
                      <a:pt x="215" y="270"/>
                    </a:lnTo>
                    <a:lnTo>
                      <a:pt x="217" y="275"/>
                    </a:lnTo>
                    <a:lnTo>
                      <a:pt x="219" y="283"/>
                    </a:lnTo>
                    <a:lnTo>
                      <a:pt x="219" y="289"/>
                    </a:lnTo>
                    <a:lnTo>
                      <a:pt x="219" y="296"/>
                    </a:lnTo>
                    <a:lnTo>
                      <a:pt x="219" y="302"/>
                    </a:lnTo>
                    <a:lnTo>
                      <a:pt x="221" y="311"/>
                    </a:lnTo>
                    <a:lnTo>
                      <a:pt x="219" y="317"/>
                    </a:lnTo>
                    <a:lnTo>
                      <a:pt x="217" y="325"/>
                    </a:lnTo>
                    <a:lnTo>
                      <a:pt x="215" y="334"/>
                    </a:lnTo>
                    <a:lnTo>
                      <a:pt x="213" y="342"/>
                    </a:lnTo>
                    <a:lnTo>
                      <a:pt x="210" y="349"/>
                    </a:lnTo>
                    <a:lnTo>
                      <a:pt x="206" y="357"/>
                    </a:lnTo>
                    <a:lnTo>
                      <a:pt x="204" y="364"/>
                    </a:lnTo>
                    <a:lnTo>
                      <a:pt x="200" y="372"/>
                    </a:lnTo>
                    <a:lnTo>
                      <a:pt x="194" y="378"/>
                    </a:lnTo>
                    <a:lnTo>
                      <a:pt x="191" y="383"/>
                    </a:lnTo>
                    <a:lnTo>
                      <a:pt x="187" y="387"/>
                    </a:lnTo>
                    <a:lnTo>
                      <a:pt x="183" y="391"/>
                    </a:lnTo>
                    <a:lnTo>
                      <a:pt x="175" y="395"/>
                    </a:lnTo>
                    <a:lnTo>
                      <a:pt x="170" y="393"/>
                    </a:lnTo>
                    <a:lnTo>
                      <a:pt x="166" y="387"/>
                    </a:lnTo>
                    <a:lnTo>
                      <a:pt x="162" y="383"/>
                    </a:lnTo>
                    <a:lnTo>
                      <a:pt x="160" y="376"/>
                    </a:lnTo>
                    <a:lnTo>
                      <a:pt x="158" y="368"/>
                    </a:lnTo>
                    <a:lnTo>
                      <a:pt x="156" y="363"/>
                    </a:lnTo>
                    <a:lnTo>
                      <a:pt x="154" y="359"/>
                    </a:lnTo>
                    <a:lnTo>
                      <a:pt x="153" y="353"/>
                    </a:lnTo>
                    <a:lnTo>
                      <a:pt x="151" y="347"/>
                    </a:lnTo>
                    <a:lnTo>
                      <a:pt x="149" y="342"/>
                    </a:lnTo>
                    <a:lnTo>
                      <a:pt x="149" y="336"/>
                    </a:lnTo>
                    <a:lnTo>
                      <a:pt x="147" y="330"/>
                    </a:lnTo>
                    <a:lnTo>
                      <a:pt x="145" y="325"/>
                    </a:lnTo>
                    <a:lnTo>
                      <a:pt x="143" y="319"/>
                    </a:lnTo>
                    <a:lnTo>
                      <a:pt x="143" y="313"/>
                    </a:lnTo>
                    <a:lnTo>
                      <a:pt x="141" y="306"/>
                    </a:lnTo>
                    <a:lnTo>
                      <a:pt x="139" y="300"/>
                    </a:lnTo>
                    <a:lnTo>
                      <a:pt x="139" y="294"/>
                    </a:lnTo>
                    <a:lnTo>
                      <a:pt x="137" y="289"/>
                    </a:lnTo>
                    <a:lnTo>
                      <a:pt x="135" y="283"/>
                    </a:lnTo>
                    <a:lnTo>
                      <a:pt x="135" y="277"/>
                    </a:lnTo>
                    <a:lnTo>
                      <a:pt x="134" y="271"/>
                    </a:lnTo>
                    <a:lnTo>
                      <a:pt x="134" y="266"/>
                    </a:lnTo>
                    <a:lnTo>
                      <a:pt x="132" y="260"/>
                    </a:lnTo>
                    <a:lnTo>
                      <a:pt x="132" y="256"/>
                    </a:lnTo>
                    <a:lnTo>
                      <a:pt x="130" y="247"/>
                    </a:lnTo>
                    <a:lnTo>
                      <a:pt x="130" y="239"/>
                    </a:lnTo>
                    <a:lnTo>
                      <a:pt x="126" y="232"/>
                    </a:lnTo>
                    <a:lnTo>
                      <a:pt x="126" y="226"/>
                    </a:lnTo>
                    <a:lnTo>
                      <a:pt x="126" y="218"/>
                    </a:lnTo>
                    <a:lnTo>
                      <a:pt x="126" y="214"/>
                    </a:lnTo>
                    <a:lnTo>
                      <a:pt x="124" y="205"/>
                    </a:lnTo>
                    <a:lnTo>
                      <a:pt x="124" y="199"/>
                    </a:lnTo>
                    <a:lnTo>
                      <a:pt x="124" y="194"/>
                    </a:lnTo>
                    <a:lnTo>
                      <a:pt x="122" y="192"/>
                    </a:lnTo>
                    <a:lnTo>
                      <a:pt x="118" y="188"/>
                    </a:lnTo>
                    <a:lnTo>
                      <a:pt x="116" y="188"/>
                    </a:lnTo>
                    <a:lnTo>
                      <a:pt x="111" y="186"/>
                    </a:lnTo>
                    <a:lnTo>
                      <a:pt x="107" y="186"/>
                    </a:lnTo>
                    <a:lnTo>
                      <a:pt x="99" y="186"/>
                    </a:lnTo>
                    <a:lnTo>
                      <a:pt x="96" y="188"/>
                    </a:lnTo>
                    <a:lnTo>
                      <a:pt x="88" y="188"/>
                    </a:lnTo>
                    <a:lnTo>
                      <a:pt x="80" y="190"/>
                    </a:lnTo>
                    <a:lnTo>
                      <a:pt x="75" y="190"/>
                    </a:lnTo>
                    <a:lnTo>
                      <a:pt x="69" y="192"/>
                    </a:lnTo>
                    <a:lnTo>
                      <a:pt x="59" y="194"/>
                    </a:lnTo>
                    <a:lnTo>
                      <a:pt x="54" y="194"/>
                    </a:lnTo>
                    <a:lnTo>
                      <a:pt x="48" y="194"/>
                    </a:lnTo>
                    <a:lnTo>
                      <a:pt x="42" y="194"/>
                    </a:lnTo>
                    <a:lnTo>
                      <a:pt x="37" y="194"/>
                    </a:lnTo>
                    <a:lnTo>
                      <a:pt x="33" y="194"/>
                    </a:lnTo>
                    <a:lnTo>
                      <a:pt x="29" y="194"/>
                    </a:lnTo>
                    <a:lnTo>
                      <a:pt x="27" y="194"/>
                    </a:lnTo>
                    <a:lnTo>
                      <a:pt x="21" y="190"/>
                    </a:lnTo>
                    <a:lnTo>
                      <a:pt x="16" y="186"/>
                    </a:lnTo>
                    <a:lnTo>
                      <a:pt x="10" y="180"/>
                    </a:lnTo>
                    <a:lnTo>
                      <a:pt x="6" y="176"/>
                    </a:lnTo>
                    <a:lnTo>
                      <a:pt x="2" y="171"/>
                    </a:lnTo>
                    <a:lnTo>
                      <a:pt x="0" y="165"/>
                    </a:lnTo>
                    <a:lnTo>
                      <a:pt x="0" y="159"/>
                    </a:lnTo>
                    <a:lnTo>
                      <a:pt x="0" y="154"/>
                    </a:lnTo>
                    <a:lnTo>
                      <a:pt x="4" y="148"/>
                    </a:lnTo>
                    <a:lnTo>
                      <a:pt x="12" y="140"/>
                    </a:lnTo>
                    <a:lnTo>
                      <a:pt x="14" y="137"/>
                    </a:lnTo>
                    <a:lnTo>
                      <a:pt x="19" y="135"/>
                    </a:lnTo>
                    <a:lnTo>
                      <a:pt x="25" y="131"/>
                    </a:lnTo>
                    <a:lnTo>
                      <a:pt x="31" y="131"/>
                    </a:lnTo>
                    <a:lnTo>
                      <a:pt x="35" y="127"/>
                    </a:lnTo>
                    <a:lnTo>
                      <a:pt x="40" y="125"/>
                    </a:lnTo>
                    <a:lnTo>
                      <a:pt x="46" y="123"/>
                    </a:lnTo>
                    <a:lnTo>
                      <a:pt x="54" y="123"/>
                    </a:lnTo>
                    <a:lnTo>
                      <a:pt x="57" y="121"/>
                    </a:lnTo>
                    <a:lnTo>
                      <a:pt x="65" y="121"/>
                    </a:lnTo>
                    <a:lnTo>
                      <a:pt x="71" y="121"/>
                    </a:lnTo>
                    <a:lnTo>
                      <a:pt x="76" y="123"/>
                    </a:lnTo>
                    <a:lnTo>
                      <a:pt x="80" y="123"/>
                    </a:lnTo>
                    <a:lnTo>
                      <a:pt x="86" y="123"/>
                    </a:lnTo>
                    <a:lnTo>
                      <a:pt x="92" y="123"/>
                    </a:lnTo>
                    <a:lnTo>
                      <a:pt x="99" y="123"/>
                    </a:lnTo>
                    <a:lnTo>
                      <a:pt x="103" y="123"/>
                    </a:lnTo>
                    <a:lnTo>
                      <a:pt x="111" y="123"/>
                    </a:lnTo>
                    <a:lnTo>
                      <a:pt x="116" y="123"/>
                    </a:lnTo>
                    <a:lnTo>
                      <a:pt x="120" y="125"/>
                    </a:lnTo>
                    <a:lnTo>
                      <a:pt x="130" y="125"/>
                    </a:lnTo>
                    <a:lnTo>
                      <a:pt x="135" y="127"/>
                    </a:lnTo>
                    <a:lnTo>
                      <a:pt x="139" y="127"/>
                    </a:lnTo>
                    <a:lnTo>
                      <a:pt x="137" y="133"/>
                    </a:lnTo>
                    <a:lnTo>
                      <a:pt x="134" y="133"/>
                    </a:lnTo>
                    <a:lnTo>
                      <a:pt x="128" y="135"/>
                    </a:lnTo>
                    <a:lnTo>
                      <a:pt x="122" y="137"/>
                    </a:lnTo>
                    <a:lnTo>
                      <a:pt x="116" y="139"/>
                    </a:lnTo>
                    <a:lnTo>
                      <a:pt x="109" y="139"/>
                    </a:lnTo>
                    <a:lnTo>
                      <a:pt x="101" y="139"/>
                    </a:lnTo>
                    <a:lnTo>
                      <a:pt x="94" y="140"/>
                    </a:lnTo>
                    <a:lnTo>
                      <a:pt x="84" y="140"/>
                    </a:lnTo>
                    <a:lnTo>
                      <a:pt x="76" y="140"/>
                    </a:lnTo>
                    <a:lnTo>
                      <a:pt x="67" y="142"/>
                    </a:lnTo>
                    <a:lnTo>
                      <a:pt x="59" y="142"/>
                    </a:lnTo>
                    <a:lnTo>
                      <a:pt x="54" y="144"/>
                    </a:lnTo>
                    <a:lnTo>
                      <a:pt x="46" y="146"/>
                    </a:lnTo>
                    <a:lnTo>
                      <a:pt x="40" y="150"/>
                    </a:lnTo>
                    <a:lnTo>
                      <a:pt x="37" y="152"/>
                    </a:lnTo>
                    <a:lnTo>
                      <a:pt x="35" y="156"/>
                    </a:lnTo>
                    <a:lnTo>
                      <a:pt x="35" y="161"/>
                    </a:lnTo>
                    <a:lnTo>
                      <a:pt x="37" y="167"/>
                    </a:lnTo>
                    <a:lnTo>
                      <a:pt x="40" y="169"/>
                    </a:lnTo>
                    <a:lnTo>
                      <a:pt x="50" y="171"/>
                    </a:lnTo>
                    <a:lnTo>
                      <a:pt x="57" y="171"/>
                    </a:lnTo>
                    <a:lnTo>
                      <a:pt x="67" y="171"/>
                    </a:lnTo>
                    <a:lnTo>
                      <a:pt x="76" y="169"/>
                    </a:lnTo>
                    <a:lnTo>
                      <a:pt x="86" y="169"/>
                    </a:lnTo>
                    <a:lnTo>
                      <a:pt x="94" y="165"/>
                    </a:lnTo>
                    <a:lnTo>
                      <a:pt x="101" y="163"/>
                    </a:lnTo>
                    <a:lnTo>
                      <a:pt x="109" y="161"/>
                    </a:lnTo>
                    <a:lnTo>
                      <a:pt x="118" y="163"/>
                    </a:lnTo>
                    <a:lnTo>
                      <a:pt x="124" y="163"/>
                    </a:lnTo>
                    <a:lnTo>
                      <a:pt x="130" y="167"/>
                    </a:lnTo>
                    <a:lnTo>
                      <a:pt x="135" y="173"/>
                    </a:lnTo>
                    <a:lnTo>
                      <a:pt x="139" y="180"/>
                    </a:lnTo>
                    <a:lnTo>
                      <a:pt x="143" y="190"/>
                    </a:lnTo>
                    <a:lnTo>
                      <a:pt x="147" y="199"/>
                    </a:lnTo>
                    <a:lnTo>
                      <a:pt x="147" y="209"/>
                    </a:lnTo>
                    <a:lnTo>
                      <a:pt x="149" y="218"/>
                    </a:lnTo>
                    <a:lnTo>
                      <a:pt x="149" y="228"/>
                    </a:lnTo>
                    <a:lnTo>
                      <a:pt x="149" y="237"/>
                    </a:lnTo>
                    <a:lnTo>
                      <a:pt x="149" y="243"/>
                    </a:lnTo>
                    <a:lnTo>
                      <a:pt x="149" y="249"/>
                    </a:lnTo>
                    <a:lnTo>
                      <a:pt x="149" y="254"/>
                    </a:lnTo>
                    <a:lnTo>
                      <a:pt x="149" y="258"/>
                    </a:lnTo>
                    <a:lnTo>
                      <a:pt x="149" y="264"/>
                    </a:lnTo>
                    <a:lnTo>
                      <a:pt x="149" y="271"/>
                    </a:lnTo>
                    <a:lnTo>
                      <a:pt x="149" y="277"/>
                    </a:lnTo>
                    <a:lnTo>
                      <a:pt x="151" y="285"/>
                    </a:lnTo>
                    <a:lnTo>
                      <a:pt x="153" y="290"/>
                    </a:lnTo>
                    <a:lnTo>
                      <a:pt x="154" y="298"/>
                    </a:lnTo>
                    <a:lnTo>
                      <a:pt x="156" y="304"/>
                    </a:lnTo>
                    <a:lnTo>
                      <a:pt x="160" y="311"/>
                    </a:lnTo>
                    <a:lnTo>
                      <a:pt x="162" y="317"/>
                    </a:lnTo>
                    <a:lnTo>
                      <a:pt x="164" y="323"/>
                    </a:lnTo>
                    <a:lnTo>
                      <a:pt x="168" y="327"/>
                    </a:lnTo>
                    <a:lnTo>
                      <a:pt x="172" y="332"/>
                    </a:lnTo>
                    <a:lnTo>
                      <a:pt x="177" y="336"/>
                    </a:lnTo>
                    <a:lnTo>
                      <a:pt x="185" y="336"/>
                    </a:lnTo>
                    <a:lnTo>
                      <a:pt x="187" y="332"/>
                    </a:lnTo>
                    <a:lnTo>
                      <a:pt x="189" y="328"/>
                    </a:lnTo>
                    <a:lnTo>
                      <a:pt x="191" y="325"/>
                    </a:lnTo>
                    <a:lnTo>
                      <a:pt x="193" y="321"/>
                    </a:lnTo>
                    <a:lnTo>
                      <a:pt x="194" y="313"/>
                    </a:lnTo>
                    <a:lnTo>
                      <a:pt x="194" y="308"/>
                    </a:lnTo>
                    <a:lnTo>
                      <a:pt x="196" y="300"/>
                    </a:lnTo>
                    <a:lnTo>
                      <a:pt x="196" y="294"/>
                    </a:lnTo>
                    <a:lnTo>
                      <a:pt x="196" y="287"/>
                    </a:lnTo>
                    <a:lnTo>
                      <a:pt x="196" y="279"/>
                    </a:lnTo>
                    <a:lnTo>
                      <a:pt x="196" y="271"/>
                    </a:lnTo>
                    <a:lnTo>
                      <a:pt x="196" y="266"/>
                    </a:lnTo>
                    <a:lnTo>
                      <a:pt x="194" y="258"/>
                    </a:lnTo>
                    <a:lnTo>
                      <a:pt x="194" y="252"/>
                    </a:lnTo>
                    <a:lnTo>
                      <a:pt x="193" y="247"/>
                    </a:lnTo>
                    <a:lnTo>
                      <a:pt x="193" y="241"/>
                    </a:lnTo>
                    <a:lnTo>
                      <a:pt x="193" y="237"/>
                    </a:lnTo>
                    <a:lnTo>
                      <a:pt x="193" y="232"/>
                    </a:lnTo>
                    <a:lnTo>
                      <a:pt x="193" y="226"/>
                    </a:lnTo>
                    <a:lnTo>
                      <a:pt x="196" y="222"/>
                    </a:lnTo>
                    <a:lnTo>
                      <a:pt x="200" y="214"/>
                    </a:lnTo>
                    <a:lnTo>
                      <a:pt x="208" y="207"/>
                    </a:lnTo>
                    <a:lnTo>
                      <a:pt x="215" y="199"/>
                    </a:lnTo>
                    <a:lnTo>
                      <a:pt x="225" y="195"/>
                    </a:lnTo>
                    <a:lnTo>
                      <a:pt x="232" y="192"/>
                    </a:lnTo>
                    <a:lnTo>
                      <a:pt x="242" y="192"/>
                    </a:lnTo>
                    <a:lnTo>
                      <a:pt x="248" y="188"/>
                    </a:lnTo>
                    <a:lnTo>
                      <a:pt x="259" y="186"/>
                    </a:lnTo>
                    <a:lnTo>
                      <a:pt x="267" y="182"/>
                    </a:lnTo>
                    <a:lnTo>
                      <a:pt x="276" y="178"/>
                    </a:lnTo>
                    <a:lnTo>
                      <a:pt x="282" y="175"/>
                    </a:lnTo>
                    <a:lnTo>
                      <a:pt x="286" y="171"/>
                    </a:lnTo>
                    <a:lnTo>
                      <a:pt x="286" y="165"/>
                    </a:lnTo>
                    <a:lnTo>
                      <a:pt x="278" y="161"/>
                    </a:lnTo>
                    <a:lnTo>
                      <a:pt x="272" y="159"/>
                    </a:lnTo>
                    <a:lnTo>
                      <a:pt x="269" y="159"/>
                    </a:lnTo>
                    <a:lnTo>
                      <a:pt x="263" y="157"/>
                    </a:lnTo>
                    <a:lnTo>
                      <a:pt x="259" y="157"/>
                    </a:lnTo>
                    <a:lnTo>
                      <a:pt x="250" y="156"/>
                    </a:lnTo>
                    <a:lnTo>
                      <a:pt x="244" y="156"/>
                    </a:lnTo>
                    <a:lnTo>
                      <a:pt x="236" y="154"/>
                    </a:lnTo>
                    <a:lnTo>
                      <a:pt x="232" y="152"/>
                    </a:lnTo>
                    <a:lnTo>
                      <a:pt x="231" y="150"/>
                    </a:lnTo>
                    <a:lnTo>
                      <a:pt x="234" y="146"/>
                    </a:lnTo>
                    <a:lnTo>
                      <a:pt x="234" y="142"/>
                    </a:lnTo>
                    <a:lnTo>
                      <a:pt x="238" y="139"/>
                    </a:lnTo>
                    <a:lnTo>
                      <a:pt x="242" y="133"/>
                    </a:lnTo>
                    <a:lnTo>
                      <a:pt x="246" y="129"/>
                    </a:lnTo>
                    <a:lnTo>
                      <a:pt x="252" y="123"/>
                    </a:lnTo>
                    <a:lnTo>
                      <a:pt x="257" y="116"/>
                    </a:lnTo>
                    <a:lnTo>
                      <a:pt x="263" y="110"/>
                    </a:lnTo>
                    <a:lnTo>
                      <a:pt x="269" y="104"/>
                    </a:lnTo>
                    <a:lnTo>
                      <a:pt x="272" y="97"/>
                    </a:lnTo>
                    <a:lnTo>
                      <a:pt x="278" y="91"/>
                    </a:lnTo>
                    <a:lnTo>
                      <a:pt x="284" y="83"/>
                    </a:lnTo>
                    <a:lnTo>
                      <a:pt x="290" y="80"/>
                    </a:lnTo>
                    <a:lnTo>
                      <a:pt x="291" y="72"/>
                    </a:lnTo>
                    <a:lnTo>
                      <a:pt x="295" y="68"/>
                    </a:lnTo>
                    <a:lnTo>
                      <a:pt x="297" y="64"/>
                    </a:lnTo>
                    <a:lnTo>
                      <a:pt x="299" y="61"/>
                    </a:lnTo>
                    <a:lnTo>
                      <a:pt x="299" y="53"/>
                    </a:lnTo>
                    <a:lnTo>
                      <a:pt x="301" y="45"/>
                    </a:lnTo>
                    <a:lnTo>
                      <a:pt x="301" y="40"/>
                    </a:lnTo>
                    <a:lnTo>
                      <a:pt x="303" y="34"/>
                    </a:lnTo>
                    <a:lnTo>
                      <a:pt x="301" y="28"/>
                    </a:lnTo>
                    <a:lnTo>
                      <a:pt x="299" y="26"/>
                    </a:lnTo>
                    <a:lnTo>
                      <a:pt x="293" y="26"/>
                    </a:lnTo>
                    <a:lnTo>
                      <a:pt x="288" y="30"/>
                    </a:lnTo>
                    <a:lnTo>
                      <a:pt x="280" y="32"/>
                    </a:lnTo>
                    <a:lnTo>
                      <a:pt x="271" y="40"/>
                    </a:lnTo>
                    <a:lnTo>
                      <a:pt x="263" y="45"/>
                    </a:lnTo>
                    <a:lnTo>
                      <a:pt x="253" y="53"/>
                    </a:lnTo>
                    <a:lnTo>
                      <a:pt x="244" y="59"/>
                    </a:lnTo>
                    <a:lnTo>
                      <a:pt x="236" y="66"/>
                    </a:lnTo>
                    <a:lnTo>
                      <a:pt x="227" y="72"/>
                    </a:lnTo>
                    <a:lnTo>
                      <a:pt x="221" y="76"/>
                    </a:lnTo>
                    <a:lnTo>
                      <a:pt x="212" y="80"/>
                    </a:lnTo>
                    <a:lnTo>
                      <a:pt x="204" y="83"/>
                    </a:lnTo>
                    <a:lnTo>
                      <a:pt x="194" y="89"/>
                    </a:lnTo>
                    <a:lnTo>
                      <a:pt x="189" y="95"/>
                    </a:lnTo>
                    <a:lnTo>
                      <a:pt x="183" y="101"/>
                    </a:lnTo>
                    <a:lnTo>
                      <a:pt x="179" y="106"/>
                    </a:lnTo>
                    <a:lnTo>
                      <a:pt x="175" y="114"/>
                    </a:lnTo>
                    <a:lnTo>
                      <a:pt x="174" y="121"/>
                    </a:lnTo>
                    <a:lnTo>
                      <a:pt x="172" y="125"/>
                    </a:lnTo>
                    <a:lnTo>
                      <a:pt x="170" y="131"/>
                    </a:lnTo>
                    <a:lnTo>
                      <a:pt x="166" y="135"/>
                    </a:lnTo>
                    <a:lnTo>
                      <a:pt x="164" y="139"/>
                    </a:lnTo>
                    <a:lnTo>
                      <a:pt x="160" y="142"/>
                    </a:lnTo>
                    <a:lnTo>
                      <a:pt x="156" y="139"/>
                    </a:lnTo>
                    <a:lnTo>
                      <a:pt x="154" y="133"/>
                    </a:lnTo>
                    <a:lnTo>
                      <a:pt x="154" y="129"/>
                    </a:lnTo>
                    <a:lnTo>
                      <a:pt x="154" y="123"/>
                    </a:lnTo>
                    <a:lnTo>
                      <a:pt x="156" y="120"/>
                    </a:lnTo>
                    <a:lnTo>
                      <a:pt x="158" y="110"/>
                    </a:lnTo>
                    <a:lnTo>
                      <a:pt x="160" y="106"/>
                    </a:lnTo>
                    <a:lnTo>
                      <a:pt x="160" y="106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81" name="Freeform 257"/>
              <p:cNvSpPr>
                <a:spLocks/>
              </p:cNvSpPr>
              <p:nvPr/>
            </p:nvSpPr>
            <p:spPr bwMode="auto">
              <a:xfrm>
                <a:off x="6467401" y="6264275"/>
                <a:ext cx="406400" cy="306388"/>
              </a:xfrm>
              <a:custGeom>
                <a:avLst/>
                <a:gdLst/>
                <a:ahLst/>
                <a:cxnLst>
                  <a:cxn ang="0">
                    <a:pos x="262" y="361"/>
                  </a:cxn>
                  <a:cxn ang="0">
                    <a:pos x="293" y="374"/>
                  </a:cxn>
                  <a:cxn ang="0">
                    <a:pos x="314" y="378"/>
                  </a:cxn>
                  <a:cxn ang="0">
                    <a:pos x="336" y="381"/>
                  </a:cxn>
                  <a:cxn ang="0">
                    <a:pos x="365" y="385"/>
                  </a:cxn>
                  <a:cxn ang="0">
                    <a:pos x="395" y="383"/>
                  </a:cxn>
                  <a:cxn ang="0">
                    <a:pos x="426" y="381"/>
                  </a:cxn>
                  <a:cxn ang="0">
                    <a:pos x="452" y="370"/>
                  </a:cxn>
                  <a:cxn ang="0">
                    <a:pos x="471" y="349"/>
                  </a:cxn>
                  <a:cxn ang="0">
                    <a:pos x="487" y="324"/>
                  </a:cxn>
                  <a:cxn ang="0">
                    <a:pos x="498" y="296"/>
                  </a:cxn>
                  <a:cxn ang="0">
                    <a:pos x="504" y="268"/>
                  </a:cxn>
                  <a:cxn ang="0">
                    <a:pos x="508" y="243"/>
                  </a:cxn>
                  <a:cxn ang="0">
                    <a:pos x="510" y="218"/>
                  </a:cxn>
                  <a:cxn ang="0">
                    <a:pos x="504" y="190"/>
                  </a:cxn>
                  <a:cxn ang="0">
                    <a:pos x="481" y="163"/>
                  </a:cxn>
                  <a:cxn ang="0">
                    <a:pos x="449" y="138"/>
                  </a:cxn>
                  <a:cxn ang="0">
                    <a:pos x="414" y="119"/>
                  </a:cxn>
                  <a:cxn ang="0">
                    <a:pos x="384" y="110"/>
                  </a:cxn>
                  <a:cxn ang="0">
                    <a:pos x="355" y="110"/>
                  </a:cxn>
                  <a:cxn ang="0">
                    <a:pos x="334" y="108"/>
                  </a:cxn>
                  <a:cxn ang="0">
                    <a:pos x="323" y="95"/>
                  </a:cxn>
                  <a:cxn ang="0">
                    <a:pos x="308" y="72"/>
                  </a:cxn>
                  <a:cxn ang="0">
                    <a:pos x="283" y="43"/>
                  </a:cxn>
                  <a:cxn ang="0">
                    <a:pos x="249" y="19"/>
                  </a:cxn>
                  <a:cxn ang="0">
                    <a:pos x="215" y="5"/>
                  </a:cxn>
                  <a:cxn ang="0">
                    <a:pos x="190" y="2"/>
                  </a:cxn>
                  <a:cxn ang="0">
                    <a:pos x="163" y="0"/>
                  </a:cxn>
                  <a:cxn ang="0">
                    <a:pos x="133" y="2"/>
                  </a:cxn>
                  <a:cxn ang="0">
                    <a:pos x="104" y="7"/>
                  </a:cxn>
                  <a:cxn ang="0">
                    <a:pos x="78" y="19"/>
                  </a:cxn>
                  <a:cxn ang="0">
                    <a:pos x="53" y="34"/>
                  </a:cxn>
                  <a:cxn ang="0">
                    <a:pos x="32" y="57"/>
                  </a:cxn>
                  <a:cxn ang="0">
                    <a:pos x="21" y="87"/>
                  </a:cxn>
                  <a:cxn ang="0">
                    <a:pos x="9" y="116"/>
                  </a:cxn>
                  <a:cxn ang="0">
                    <a:pos x="3" y="144"/>
                  </a:cxn>
                  <a:cxn ang="0">
                    <a:pos x="0" y="174"/>
                  </a:cxn>
                  <a:cxn ang="0">
                    <a:pos x="2" y="201"/>
                  </a:cxn>
                  <a:cxn ang="0">
                    <a:pos x="5" y="226"/>
                  </a:cxn>
                  <a:cxn ang="0">
                    <a:pos x="13" y="249"/>
                  </a:cxn>
                  <a:cxn ang="0">
                    <a:pos x="26" y="269"/>
                  </a:cxn>
                  <a:cxn ang="0">
                    <a:pos x="45" y="287"/>
                  </a:cxn>
                  <a:cxn ang="0">
                    <a:pos x="66" y="300"/>
                  </a:cxn>
                  <a:cxn ang="0">
                    <a:pos x="87" y="309"/>
                  </a:cxn>
                  <a:cxn ang="0">
                    <a:pos x="108" y="317"/>
                  </a:cxn>
                  <a:cxn ang="0">
                    <a:pos x="133" y="323"/>
                  </a:cxn>
                  <a:cxn ang="0">
                    <a:pos x="167" y="324"/>
                  </a:cxn>
                  <a:cxn ang="0">
                    <a:pos x="194" y="319"/>
                  </a:cxn>
                  <a:cxn ang="0">
                    <a:pos x="209" y="315"/>
                  </a:cxn>
                  <a:cxn ang="0">
                    <a:pos x="220" y="321"/>
                  </a:cxn>
                  <a:cxn ang="0">
                    <a:pos x="239" y="338"/>
                  </a:cxn>
                  <a:cxn ang="0">
                    <a:pos x="249" y="351"/>
                  </a:cxn>
                </a:cxnLst>
                <a:rect l="0" t="0" r="r" b="b"/>
                <a:pathLst>
                  <a:path w="511" h="385">
                    <a:moveTo>
                      <a:pt x="249" y="351"/>
                    </a:moveTo>
                    <a:lnTo>
                      <a:pt x="253" y="355"/>
                    </a:lnTo>
                    <a:lnTo>
                      <a:pt x="258" y="357"/>
                    </a:lnTo>
                    <a:lnTo>
                      <a:pt x="262" y="361"/>
                    </a:lnTo>
                    <a:lnTo>
                      <a:pt x="272" y="364"/>
                    </a:lnTo>
                    <a:lnTo>
                      <a:pt x="279" y="368"/>
                    </a:lnTo>
                    <a:lnTo>
                      <a:pt x="287" y="372"/>
                    </a:lnTo>
                    <a:lnTo>
                      <a:pt x="293" y="374"/>
                    </a:lnTo>
                    <a:lnTo>
                      <a:pt x="298" y="374"/>
                    </a:lnTo>
                    <a:lnTo>
                      <a:pt x="304" y="376"/>
                    </a:lnTo>
                    <a:lnTo>
                      <a:pt x="308" y="378"/>
                    </a:lnTo>
                    <a:lnTo>
                      <a:pt x="314" y="378"/>
                    </a:lnTo>
                    <a:lnTo>
                      <a:pt x="319" y="380"/>
                    </a:lnTo>
                    <a:lnTo>
                      <a:pt x="325" y="380"/>
                    </a:lnTo>
                    <a:lnTo>
                      <a:pt x="331" y="381"/>
                    </a:lnTo>
                    <a:lnTo>
                      <a:pt x="336" y="381"/>
                    </a:lnTo>
                    <a:lnTo>
                      <a:pt x="344" y="383"/>
                    </a:lnTo>
                    <a:lnTo>
                      <a:pt x="350" y="383"/>
                    </a:lnTo>
                    <a:lnTo>
                      <a:pt x="359" y="385"/>
                    </a:lnTo>
                    <a:lnTo>
                      <a:pt x="365" y="385"/>
                    </a:lnTo>
                    <a:lnTo>
                      <a:pt x="373" y="385"/>
                    </a:lnTo>
                    <a:lnTo>
                      <a:pt x="380" y="385"/>
                    </a:lnTo>
                    <a:lnTo>
                      <a:pt x="388" y="385"/>
                    </a:lnTo>
                    <a:lnTo>
                      <a:pt x="395" y="383"/>
                    </a:lnTo>
                    <a:lnTo>
                      <a:pt x="403" y="383"/>
                    </a:lnTo>
                    <a:lnTo>
                      <a:pt x="411" y="383"/>
                    </a:lnTo>
                    <a:lnTo>
                      <a:pt x="420" y="383"/>
                    </a:lnTo>
                    <a:lnTo>
                      <a:pt x="426" y="381"/>
                    </a:lnTo>
                    <a:lnTo>
                      <a:pt x="433" y="380"/>
                    </a:lnTo>
                    <a:lnTo>
                      <a:pt x="439" y="376"/>
                    </a:lnTo>
                    <a:lnTo>
                      <a:pt x="447" y="374"/>
                    </a:lnTo>
                    <a:lnTo>
                      <a:pt x="452" y="370"/>
                    </a:lnTo>
                    <a:lnTo>
                      <a:pt x="458" y="364"/>
                    </a:lnTo>
                    <a:lnTo>
                      <a:pt x="464" y="361"/>
                    </a:lnTo>
                    <a:lnTo>
                      <a:pt x="470" y="355"/>
                    </a:lnTo>
                    <a:lnTo>
                      <a:pt x="471" y="349"/>
                    </a:lnTo>
                    <a:lnTo>
                      <a:pt x="477" y="343"/>
                    </a:lnTo>
                    <a:lnTo>
                      <a:pt x="481" y="338"/>
                    </a:lnTo>
                    <a:lnTo>
                      <a:pt x="485" y="332"/>
                    </a:lnTo>
                    <a:lnTo>
                      <a:pt x="487" y="324"/>
                    </a:lnTo>
                    <a:lnTo>
                      <a:pt x="489" y="319"/>
                    </a:lnTo>
                    <a:lnTo>
                      <a:pt x="492" y="311"/>
                    </a:lnTo>
                    <a:lnTo>
                      <a:pt x="496" y="306"/>
                    </a:lnTo>
                    <a:lnTo>
                      <a:pt x="498" y="296"/>
                    </a:lnTo>
                    <a:lnTo>
                      <a:pt x="500" y="290"/>
                    </a:lnTo>
                    <a:lnTo>
                      <a:pt x="502" y="283"/>
                    </a:lnTo>
                    <a:lnTo>
                      <a:pt x="504" y="275"/>
                    </a:lnTo>
                    <a:lnTo>
                      <a:pt x="504" y="268"/>
                    </a:lnTo>
                    <a:lnTo>
                      <a:pt x="506" y="262"/>
                    </a:lnTo>
                    <a:lnTo>
                      <a:pt x="506" y="254"/>
                    </a:lnTo>
                    <a:lnTo>
                      <a:pt x="508" y="249"/>
                    </a:lnTo>
                    <a:lnTo>
                      <a:pt x="508" y="243"/>
                    </a:lnTo>
                    <a:lnTo>
                      <a:pt x="510" y="237"/>
                    </a:lnTo>
                    <a:lnTo>
                      <a:pt x="510" y="231"/>
                    </a:lnTo>
                    <a:lnTo>
                      <a:pt x="510" y="226"/>
                    </a:lnTo>
                    <a:lnTo>
                      <a:pt x="510" y="218"/>
                    </a:lnTo>
                    <a:lnTo>
                      <a:pt x="511" y="211"/>
                    </a:lnTo>
                    <a:lnTo>
                      <a:pt x="510" y="205"/>
                    </a:lnTo>
                    <a:lnTo>
                      <a:pt x="508" y="197"/>
                    </a:lnTo>
                    <a:lnTo>
                      <a:pt x="504" y="190"/>
                    </a:lnTo>
                    <a:lnTo>
                      <a:pt x="500" y="184"/>
                    </a:lnTo>
                    <a:lnTo>
                      <a:pt x="494" y="176"/>
                    </a:lnTo>
                    <a:lnTo>
                      <a:pt x="489" y="171"/>
                    </a:lnTo>
                    <a:lnTo>
                      <a:pt x="481" y="163"/>
                    </a:lnTo>
                    <a:lnTo>
                      <a:pt x="475" y="157"/>
                    </a:lnTo>
                    <a:lnTo>
                      <a:pt x="466" y="150"/>
                    </a:lnTo>
                    <a:lnTo>
                      <a:pt x="458" y="142"/>
                    </a:lnTo>
                    <a:lnTo>
                      <a:pt x="449" y="138"/>
                    </a:lnTo>
                    <a:lnTo>
                      <a:pt x="441" y="133"/>
                    </a:lnTo>
                    <a:lnTo>
                      <a:pt x="432" y="127"/>
                    </a:lnTo>
                    <a:lnTo>
                      <a:pt x="424" y="123"/>
                    </a:lnTo>
                    <a:lnTo>
                      <a:pt x="414" y="119"/>
                    </a:lnTo>
                    <a:lnTo>
                      <a:pt x="409" y="117"/>
                    </a:lnTo>
                    <a:lnTo>
                      <a:pt x="399" y="114"/>
                    </a:lnTo>
                    <a:lnTo>
                      <a:pt x="392" y="112"/>
                    </a:lnTo>
                    <a:lnTo>
                      <a:pt x="384" y="110"/>
                    </a:lnTo>
                    <a:lnTo>
                      <a:pt x="376" y="110"/>
                    </a:lnTo>
                    <a:lnTo>
                      <a:pt x="369" y="110"/>
                    </a:lnTo>
                    <a:lnTo>
                      <a:pt x="363" y="110"/>
                    </a:lnTo>
                    <a:lnTo>
                      <a:pt x="355" y="110"/>
                    </a:lnTo>
                    <a:lnTo>
                      <a:pt x="350" y="110"/>
                    </a:lnTo>
                    <a:lnTo>
                      <a:pt x="344" y="108"/>
                    </a:lnTo>
                    <a:lnTo>
                      <a:pt x="340" y="108"/>
                    </a:lnTo>
                    <a:lnTo>
                      <a:pt x="334" y="108"/>
                    </a:lnTo>
                    <a:lnTo>
                      <a:pt x="333" y="108"/>
                    </a:lnTo>
                    <a:lnTo>
                      <a:pt x="327" y="104"/>
                    </a:lnTo>
                    <a:lnTo>
                      <a:pt x="323" y="99"/>
                    </a:lnTo>
                    <a:lnTo>
                      <a:pt x="323" y="95"/>
                    </a:lnTo>
                    <a:lnTo>
                      <a:pt x="321" y="89"/>
                    </a:lnTo>
                    <a:lnTo>
                      <a:pt x="317" y="83"/>
                    </a:lnTo>
                    <a:lnTo>
                      <a:pt x="314" y="78"/>
                    </a:lnTo>
                    <a:lnTo>
                      <a:pt x="308" y="72"/>
                    </a:lnTo>
                    <a:lnTo>
                      <a:pt x="304" y="64"/>
                    </a:lnTo>
                    <a:lnTo>
                      <a:pt x="298" y="59"/>
                    </a:lnTo>
                    <a:lnTo>
                      <a:pt x="293" y="51"/>
                    </a:lnTo>
                    <a:lnTo>
                      <a:pt x="283" y="43"/>
                    </a:lnTo>
                    <a:lnTo>
                      <a:pt x="276" y="38"/>
                    </a:lnTo>
                    <a:lnTo>
                      <a:pt x="268" y="30"/>
                    </a:lnTo>
                    <a:lnTo>
                      <a:pt x="260" y="24"/>
                    </a:lnTo>
                    <a:lnTo>
                      <a:pt x="249" y="19"/>
                    </a:lnTo>
                    <a:lnTo>
                      <a:pt x="239" y="15"/>
                    </a:lnTo>
                    <a:lnTo>
                      <a:pt x="230" y="11"/>
                    </a:lnTo>
                    <a:lnTo>
                      <a:pt x="220" y="7"/>
                    </a:lnTo>
                    <a:lnTo>
                      <a:pt x="215" y="5"/>
                    </a:lnTo>
                    <a:lnTo>
                      <a:pt x="209" y="5"/>
                    </a:lnTo>
                    <a:lnTo>
                      <a:pt x="203" y="4"/>
                    </a:lnTo>
                    <a:lnTo>
                      <a:pt x="198" y="2"/>
                    </a:lnTo>
                    <a:lnTo>
                      <a:pt x="190" y="2"/>
                    </a:lnTo>
                    <a:lnTo>
                      <a:pt x="184" y="0"/>
                    </a:lnTo>
                    <a:lnTo>
                      <a:pt x="177" y="0"/>
                    </a:lnTo>
                    <a:lnTo>
                      <a:pt x="171" y="0"/>
                    </a:lnTo>
                    <a:lnTo>
                      <a:pt x="163" y="0"/>
                    </a:lnTo>
                    <a:lnTo>
                      <a:pt x="156" y="0"/>
                    </a:lnTo>
                    <a:lnTo>
                      <a:pt x="148" y="0"/>
                    </a:lnTo>
                    <a:lnTo>
                      <a:pt x="142" y="2"/>
                    </a:lnTo>
                    <a:lnTo>
                      <a:pt x="133" y="2"/>
                    </a:lnTo>
                    <a:lnTo>
                      <a:pt x="127" y="4"/>
                    </a:lnTo>
                    <a:lnTo>
                      <a:pt x="120" y="5"/>
                    </a:lnTo>
                    <a:lnTo>
                      <a:pt x="112" y="7"/>
                    </a:lnTo>
                    <a:lnTo>
                      <a:pt x="104" y="7"/>
                    </a:lnTo>
                    <a:lnTo>
                      <a:pt x="99" y="11"/>
                    </a:lnTo>
                    <a:lnTo>
                      <a:pt x="91" y="13"/>
                    </a:lnTo>
                    <a:lnTo>
                      <a:pt x="85" y="17"/>
                    </a:lnTo>
                    <a:lnTo>
                      <a:pt x="78" y="19"/>
                    </a:lnTo>
                    <a:lnTo>
                      <a:pt x="72" y="23"/>
                    </a:lnTo>
                    <a:lnTo>
                      <a:pt x="64" y="26"/>
                    </a:lnTo>
                    <a:lnTo>
                      <a:pt x="59" y="30"/>
                    </a:lnTo>
                    <a:lnTo>
                      <a:pt x="53" y="34"/>
                    </a:lnTo>
                    <a:lnTo>
                      <a:pt x="47" y="40"/>
                    </a:lnTo>
                    <a:lnTo>
                      <a:pt x="42" y="45"/>
                    </a:lnTo>
                    <a:lnTo>
                      <a:pt x="38" y="51"/>
                    </a:lnTo>
                    <a:lnTo>
                      <a:pt x="32" y="57"/>
                    </a:lnTo>
                    <a:lnTo>
                      <a:pt x="28" y="64"/>
                    </a:lnTo>
                    <a:lnTo>
                      <a:pt x="26" y="72"/>
                    </a:lnTo>
                    <a:lnTo>
                      <a:pt x="22" y="80"/>
                    </a:lnTo>
                    <a:lnTo>
                      <a:pt x="21" y="87"/>
                    </a:lnTo>
                    <a:lnTo>
                      <a:pt x="17" y="95"/>
                    </a:lnTo>
                    <a:lnTo>
                      <a:pt x="15" y="100"/>
                    </a:lnTo>
                    <a:lnTo>
                      <a:pt x="13" y="108"/>
                    </a:lnTo>
                    <a:lnTo>
                      <a:pt x="9" y="116"/>
                    </a:lnTo>
                    <a:lnTo>
                      <a:pt x="9" y="123"/>
                    </a:lnTo>
                    <a:lnTo>
                      <a:pt x="7" y="131"/>
                    </a:lnTo>
                    <a:lnTo>
                      <a:pt x="5" y="138"/>
                    </a:lnTo>
                    <a:lnTo>
                      <a:pt x="3" y="144"/>
                    </a:lnTo>
                    <a:lnTo>
                      <a:pt x="3" y="154"/>
                    </a:lnTo>
                    <a:lnTo>
                      <a:pt x="2" y="159"/>
                    </a:lnTo>
                    <a:lnTo>
                      <a:pt x="2" y="167"/>
                    </a:lnTo>
                    <a:lnTo>
                      <a:pt x="0" y="174"/>
                    </a:lnTo>
                    <a:lnTo>
                      <a:pt x="0" y="180"/>
                    </a:lnTo>
                    <a:lnTo>
                      <a:pt x="0" y="188"/>
                    </a:lnTo>
                    <a:lnTo>
                      <a:pt x="2" y="195"/>
                    </a:lnTo>
                    <a:lnTo>
                      <a:pt x="2" y="201"/>
                    </a:lnTo>
                    <a:lnTo>
                      <a:pt x="2" y="207"/>
                    </a:lnTo>
                    <a:lnTo>
                      <a:pt x="2" y="214"/>
                    </a:lnTo>
                    <a:lnTo>
                      <a:pt x="3" y="220"/>
                    </a:lnTo>
                    <a:lnTo>
                      <a:pt x="5" y="226"/>
                    </a:lnTo>
                    <a:lnTo>
                      <a:pt x="7" y="231"/>
                    </a:lnTo>
                    <a:lnTo>
                      <a:pt x="9" y="239"/>
                    </a:lnTo>
                    <a:lnTo>
                      <a:pt x="11" y="245"/>
                    </a:lnTo>
                    <a:lnTo>
                      <a:pt x="13" y="249"/>
                    </a:lnTo>
                    <a:lnTo>
                      <a:pt x="17" y="254"/>
                    </a:lnTo>
                    <a:lnTo>
                      <a:pt x="19" y="260"/>
                    </a:lnTo>
                    <a:lnTo>
                      <a:pt x="22" y="266"/>
                    </a:lnTo>
                    <a:lnTo>
                      <a:pt x="26" y="269"/>
                    </a:lnTo>
                    <a:lnTo>
                      <a:pt x="30" y="273"/>
                    </a:lnTo>
                    <a:lnTo>
                      <a:pt x="36" y="279"/>
                    </a:lnTo>
                    <a:lnTo>
                      <a:pt x="42" y="283"/>
                    </a:lnTo>
                    <a:lnTo>
                      <a:pt x="45" y="287"/>
                    </a:lnTo>
                    <a:lnTo>
                      <a:pt x="49" y="288"/>
                    </a:lnTo>
                    <a:lnTo>
                      <a:pt x="55" y="292"/>
                    </a:lnTo>
                    <a:lnTo>
                      <a:pt x="61" y="296"/>
                    </a:lnTo>
                    <a:lnTo>
                      <a:pt x="66" y="300"/>
                    </a:lnTo>
                    <a:lnTo>
                      <a:pt x="72" y="302"/>
                    </a:lnTo>
                    <a:lnTo>
                      <a:pt x="76" y="306"/>
                    </a:lnTo>
                    <a:lnTo>
                      <a:pt x="81" y="307"/>
                    </a:lnTo>
                    <a:lnTo>
                      <a:pt x="87" y="309"/>
                    </a:lnTo>
                    <a:lnTo>
                      <a:pt x="93" y="311"/>
                    </a:lnTo>
                    <a:lnTo>
                      <a:pt x="97" y="313"/>
                    </a:lnTo>
                    <a:lnTo>
                      <a:pt x="102" y="315"/>
                    </a:lnTo>
                    <a:lnTo>
                      <a:pt x="108" y="317"/>
                    </a:lnTo>
                    <a:lnTo>
                      <a:pt x="112" y="319"/>
                    </a:lnTo>
                    <a:lnTo>
                      <a:pt x="118" y="319"/>
                    </a:lnTo>
                    <a:lnTo>
                      <a:pt x="123" y="321"/>
                    </a:lnTo>
                    <a:lnTo>
                      <a:pt x="133" y="323"/>
                    </a:lnTo>
                    <a:lnTo>
                      <a:pt x="142" y="324"/>
                    </a:lnTo>
                    <a:lnTo>
                      <a:pt x="152" y="324"/>
                    </a:lnTo>
                    <a:lnTo>
                      <a:pt x="159" y="324"/>
                    </a:lnTo>
                    <a:lnTo>
                      <a:pt x="167" y="324"/>
                    </a:lnTo>
                    <a:lnTo>
                      <a:pt x="177" y="324"/>
                    </a:lnTo>
                    <a:lnTo>
                      <a:pt x="182" y="323"/>
                    </a:lnTo>
                    <a:lnTo>
                      <a:pt x="188" y="323"/>
                    </a:lnTo>
                    <a:lnTo>
                      <a:pt x="194" y="319"/>
                    </a:lnTo>
                    <a:lnTo>
                      <a:pt x="198" y="319"/>
                    </a:lnTo>
                    <a:lnTo>
                      <a:pt x="201" y="317"/>
                    </a:lnTo>
                    <a:lnTo>
                      <a:pt x="205" y="317"/>
                    </a:lnTo>
                    <a:lnTo>
                      <a:pt x="209" y="315"/>
                    </a:lnTo>
                    <a:lnTo>
                      <a:pt x="213" y="315"/>
                    </a:lnTo>
                    <a:lnTo>
                      <a:pt x="215" y="315"/>
                    </a:lnTo>
                    <a:lnTo>
                      <a:pt x="217" y="319"/>
                    </a:lnTo>
                    <a:lnTo>
                      <a:pt x="220" y="321"/>
                    </a:lnTo>
                    <a:lnTo>
                      <a:pt x="226" y="326"/>
                    </a:lnTo>
                    <a:lnTo>
                      <a:pt x="232" y="328"/>
                    </a:lnTo>
                    <a:lnTo>
                      <a:pt x="236" y="332"/>
                    </a:lnTo>
                    <a:lnTo>
                      <a:pt x="239" y="338"/>
                    </a:lnTo>
                    <a:lnTo>
                      <a:pt x="243" y="342"/>
                    </a:lnTo>
                    <a:lnTo>
                      <a:pt x="247" y="347"/>
                    </a:lnTo>
                    <a:lnTo>
                      <a:pt x="249" y="351"/>
                    </a:lnTo>
                    <a:lnTo>
                      <a:pt x="249" y="351"/>
                    </a:lnTo>
                    <a:close/>
                  </a:path>
                </a:pathLst>
              </a:custGeom>
              <a:solidFill>
                <a:srgbClr val="599E2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82" name="Freeform 258"/>
              <p:cNvSpPr>
                <a:spLocks/>
              </p:cNvSpPr>
              <p:nvPr/>
            </p:nvSpPr>
            <p:spPr bwMode="auto">
              <a:xfrm>
                <a:off x="6792838" y="6373813"/>
                <a:ext cx="87313" cy="1841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3" y="16"/>
                  </a:cxn>
                  <a:cxn ang="0">
                    <a:pos x="32" y="27"/>
                  </a:cxn>
                  <a:cxn ang="0">
                    <a:pos x="42" y="42"/>
                  </a:cxn>
                  <a:cxn ang="0">
                    <a:pos x="49" y="59"/>
                  </a:cxn>
                  <a:cxn ang="0">
                    <a:pos x="57" y="78"/>
                  </a:cxn>
                  <a:cxn ang="0">
                    <a:pos x="59" y="92"/>
                  </a:cxn>
                  <a:cxn ang="0">
                    <a:pos x="59" y="103"/>
                  </a:cxn>
                  <a:cxn ang="0">
                    <a:pos x="57" y="116"/>
                  </a:cxn>
                  <a:cxn ang="0">
                    <a:pos x="51" y="135"/>
                  </a:cxn>
                  <a:cxn ang="0">
                    <a:pos x="43" y="152"/>
                  </a:cxn>
                  <a:cxn ang="0">
                    <a:pos x="38" y="169"/>
                  </a:cxn>
                  <a:cxn ang="0">
                    <a:pos x="28" y="183"/>
                  </a:cxn>
                  <a:cxn ang="0">
                    <a:pos x="19" y="196"/>
                  </a:cxn>
                  <a:cxn ang="0">
                    <a:pos x="13" y="207"/>
                  </a:cxn>
                  <a:cxn ang="0">
                    <a:pos x="5" y="217"/>
                  </a:cxn>
                  <a:cxn ang="0">
                    <a:pos x="0" y="224"/>
                  </a:cxn>
                  <a:cxn ang="0">
                    <a:pos x="7" y="230"/>
                  </a:cxn>
                  <a:cxn ang="0">
                    <a:pos x="21" y="232"/>
                  </a:cxn>
                  <a:cxn ang="0">
                    <a:pos x="32" y="230"/>
                  </a:cxn>
                  <a:cxn ang="0">
                    <a:pos x="43" y="228"/>
                  </a:cxn>
                  <a:cxn ang="0">
                    <a:pos x="57" y="224"/>
                  </a:cxn>
                  <a:cxn ang="0">
                    <a:pos x="66" y="221"/>
                  </a:cxn>
                  <a:cxn ang="0">
                    <a:pos x="78" y="211"/>
                  </a:cxn>
                  <a:cxn ang="0">
                    <a:pos x="85" y="196"/>
                  </a:cxn>
                  <a:cxn ang="0">
                    <a:pos x="95" y="181"/>
                  </a:cxn>
                  <a:cxn ang="0">
                    <a:pos x="101" y="166"/>
                  </a:cxn>
                  <a:cxn ang="0">
                    <a:pos x="102" y="154"/>
                  </a:cxn>
                  <a:cxn ang="0">
                    <a:pos x="104" y="145"/>
                  </a:cxn>
                  <a:cxn ang="0">
                    <a:pos x="106" y="133"/>
                  </a:cxn>
                  <a:cxn ang="0">
                    <a:pos x="108" y="122"/>
                  </a:cxn>
                  <a:cxn ang="0">
                    <a:pos x="108" y="111"/>
                  </a:cxn>
                  <a:cxn ang="0">
                    <a:pos x="108" y="101"/>
                  </a:cxn>
                  <a:cxn ang="0">
                    <a:pos x="108" y="90"/>
                  </a:cxn>
                  <a:cxn ang="0">
                    <a:pos x="106" y="80"/>
                  </a:cxn>
                  <a:cxn ang="0">
                    <a:pos x="104" y="69"/>
                  </a:cxn>
                  <a:cxn ang="0">
                    <a:pos x="97" y="55"/>
                  </a:cxn>
                  <a:cxn ang="0">
                    <a:pos x="83" y="40"/>
                  </a:cxn>
                  <a:cxn ang="0">
                    <a:pos x="66" y="27"/>
                  </a:cxn>
                  <a:cxn ang="0">
                    <a:pos x="49" y="17"/>
                  </a:cxn>
                  <a:cxn ang="0">
                    <a:pos x="32" y="8"/>
                  </a:cxn>
                  <a:cxn ang="0">
                    <a:pos x="19" y="2"/>
                  </a:cxn>
                  <a:cxn ang="0">
                    <a:pos x="13" y="0"/>
                  </a:cxn>
                </a:cxnLst>
                <a:rect l="0" t="0" r="r" b="b"/>
                <a:pathLst>
                  <a:path w="110" h="232">
                    <a:moveTo>
                      <a:pt x="13" y="0"/>
                    </a:moveTo>
                    <a:lnTo>
                      <a:pt x="15" y="2"/>
                    </a:lnTo>
                    <a:lnTo>
                      <a:pt x="19" y="10"/>
                    </a:lnTo>
                    <a:lnTo>
                      <a:pt x="23" y="16"/>
                    </a:lnTo>
                    <a:lnTo>
                      <a:pt x="28" y="21"/>
                    </a:lnTo>
                    <a:lnTo>
                      <a:pt x="32" y="27"/>
                    </a:lnTo>
                    <a:lnTo>
                      <a:pt x="38" y="35"/>
                    </a:lnTo>
                    <a:lnTo>
                      <a:pt x="42" y="42"/>
                    </a:lnTo>
                    <a:lnTo>
                      <a:pt x="45" y="50"/>
                    </a:lnTo>
                    <a:lnTo>
                      <a:pt x="49" y="59"/>
                    </a:lnTo>
                    <a:lnTo>
                      <a:pt x="55" y="69"/>
                    </a:lnTo>
                    <a:lnTo>
                      <a:pt x="57" y="78"/>
                    </a:lnTo>
                    <a:lnTo>
                      <a:pt x="59" y="88"/>
                    </a:lnTo>
                    <a:lnTo>
                      <a:pt x="59" y="92"/>
                    </a:lnTo>
                    <a:lnTo>
                      <a:pt x="59" y="97"/>
                    </a:lnTo>
                    <a:lnTo>
                      <a:pt x="59" y="103"/>
                    </a:lnTo>
                    <a:lnTo>
                      <a:pt x="59" y="109"/>
                    </a:lnTo>
                    <a:lnTo>
                      <a:pt x="57" y="116"/>
                    </a:lnTo>
                    <a:lnTo>
                      <a:pt x="53" y="126"/>
                    </a:lnTo>
                    <a:lnTo>
                      <a:pt x="51" y="135"/>
                    </a:lnTo>
                    <a:lnTo>
                      <a:pt x="47" y="145"/>
                    </a:lnTo>
                    <a:lnTo>
                      <a:pt x="43" y="152"/>
                    </a:lnTo>
                    <a:lnTo>
                      <a:pt x="40" y="160"/>
                    </a:lnTo>
                    <a:lnTo>
                      <a:pt x="38" y="169"/>
                    </a:lnTo>
                    <a:lnTo>
                      <a:pt x="34" y="177"/>
                    </a:lnTo>
                    <a:lnTo>
                      <a:pt x="28" y="183"/>
                    </a:lnTo>
                    <a:lnTo>
                      <a:pt x="24" y="190"/>
                    </a:lnTo>
                    <a:lnTo>
                      <a:pt x="19" y="196"/>
                    </a:lnTo>
                    <a:lnTo>
                      <a:pt x="17" y="202"/>
                    </a:lnTo>
                    <a:lnTo>
                      <a:pt x="13" y="207"/>
                    </a:lnTo>
                    <a:lnTo>
                      <a:pt x="9" y="213"/>
                    </a:lnTo>
                    <a:lnTo>
                      <a:pt x="5" y="217"/>
                    </a:lnTo>
                    <a:lnTo>
                      <a:pt x="3" y="221"/>
                    </a:lnTo>
                    <a:lnTo>
                      <a:pt x="0" y="224"/>
                    </a:lnTo>
                    <a:lnTo>
                      <a:pt x="2" y="228"/>
                    </a:lnTo>
                    <a:lnTo>
                      <a:pt x="7" y="230"/>
                    </a:lnTo>
                    <a:lnTo>
                      <a:pt x="17" y="232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32" y="230"/>
                    </a:lnTo>
                    <a:lnTo>
                      <a:pt x="38" y="230"/>
                    </a:lnTo>
                    <a:lnTo>
                      <a:pt x="43" y="228"/>
                    </a:lnTo>
                    <a:lnTo>
                      <a:pt x="49" y="226"/>
                    </a:lnTo>
                    <a:lnTo>
                      <a:pt x="57" y="224"/>
                    </a:lnTo>
                    <a:lnTo>
                      <a:pt x="62" y="224"/>
                    </a:lnTo>
                    <a:lnTo>
                      <a:pt x="66" y="221"/>
                    </a:lnTo>
                    <a:lnTo>
                      <a:pt x="72" y="217"/>
                    </a:lnTo>
                    <a:lnTo>
                      <a:pt x="78" y="211"/>
                    </a:lnTo>
                    <a:lnTo>
                      <a:pt x="83" y="205"/>
                    </a:lnTo>
                    <a:lnTo>
                      <a:pt x="85" y="196"/>
                    </a:lnTo>
                    <a:lnTo>
                      <a:pt x="91" y="190"/>
                    </a:lnTo>
                    <a:lnTo>
                      <a:pt x="95" y="181"/>
                    </a:lnTo>
                    <a:lnTo>
                      <a:pt x="99" y="171"/>
                    </a:lnTo>
                    <a:lnTo>
                      <a:pt x="101" y="166"/>
                    </a:lnTo>
                    <a:lnTo>
                      <a:pt x="102" y="160"/>
                    </a:lnTo>
                    <a:lnTo>
                      <a:pt x="102" y="154"/>
                    </a:lnTo>
                    <a:lnTo>
                      <a:pt x="104" y="150"/>
                    </a:lnTo>
                    <a:lnTo>
                      <a:pt x="104" y="145"/>
                    </a:lnTo>
                    <a:lnTo>
                      <a:pt x="106" y="139"/>
                    </a:lnTo>
                    <a:lnTo>
                      <a:pt x="106" y="133"/>
                    </a:lnTo>
                    <a:lnTo>
                      <a:pt x="108" y="130"/>
                    </a:lnTo>
                    <a:lnTo>
                      <a:pt x="108" y="122"/>
                    </a:lnTo>
                    <a:lnTo>
                      <a:pt x="108" y="116"/>
                    </a:lnTo>
                    <a:lnTo>
                      <a:pt x="108" y="111"/>
                    </a:lnTo>
                    <a:lnTo>
                      <a:pt x="110" y="107"/>
                    </a:lnTo>
                    <a:lnTo>
                      <a:pt x="108" y="101"/>
                    </a:lnTo>
                    <a:lnTo>
                      <a:pt x="108" y="95"/>
                    </a:lnTo>
                    <a:lnTo>
                      <a:pt x="108" y="90"/>
                    </a:lnTo>
                    <a:lnTo>
                      <a:pt x="108" y="86"/>
                    </a:lnTo>
                    <a:lnTo>
                      <a:pt x="106" y="80"/>
                    </a:lnTo>
                    <a:lnTo>
                      <a:pt x="106" y="74"/>
                    </a:lnTo>
                    <a:lnTo>
                      <a:pt x="104" y="69"/>
                    </a:lnTo>
                    <a:lnTo>
                      <a:pt x="102" y="65"/>
                    </a:lnTo>
                    <a:lnTo>
                      <a:pt x="97" y="55"/>
                    </a:lnTo>
                    <a:lnTo>
                      <a:pt x="91" y="48"/>
                    </a:lnTo>
                    <a:lnTo>
                      <a:pt x="83" y="40"/>
                    </a:lnTo>
                    <a:lnTo>
                      <a:pt x="76" y="35"/>
                    </a:lnTo>
                    <a:lnTo>
                      <a:pt x="66" y="27"/>
                    </a:lnTo>
                    <a:lnTo>
                      <a:pt x="59" y="23"/>
                    </a:lnTo>
                    <a:lnTo>
                      <a:pt x="49" y="17"/>
                    </a:lnTo>
                    <a:lnTo>
                      <a:pt x="40" y="12"/>
                    </a:lnTo>
                    <a:lnTo>
                      <a:pt x="32" y="8"/>
                    </a:lnTo>
                    <a:lnTo>
                      <a:pt x="26" y="6"/>
                    </a:lnTo>
                    <a:lnTo>
                      <a:pt x="19" y="2"/>
                    </a:lnTo>
                    <a:lnTo>
                      <a:pt x="17" y="2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83" name="Freeform 259"/>
              <p:cNvSpPr>
                <a:spLocks/>
              </p:cNvSpPr>
              <p:nvPr/>
            </p:nvSpPr>
            <p:spPr bwMode="auto">
              <a:xfrm>
                <a:off x="6570588" y="6273800"/>
                <a:ext cx="157163" cy="238125"/>
              </a:xfrm>
              <a:custGeom>
                <a:avLst/>
                <a:gdLst/>
                <a:ahLst/>
                <a:cxnLst>
                  <a:cxn ang="0">
                    <a:pos x="55" y="2"/>
                  </a:cxn>
                  <a:cxn ang="0">
                    <a:pos x="74" y="12"/>
                  </a:cxn>
                  <a:cxn ang="0">
                    <a:pos x="93" y="32"/>
                  </a:cxn>
                  <a:cxn ang="0">
                    <a:pos x="107" y="53"/>
                  </a:cxn>
                  <a:cxn ang="0">
                    <a:pos x="110" y="74"/>
                  </a:cxn>
                  <a:cxn ang="0">
                    <a:pos x="114" y="101"/>
                  </a:cxn>
                  <a:cxn ang="0">
                    <a:pos x="114" y="114"/>
                  </a:cxn>
                  <a:cxn ang="0">
                    <a:pos x="112" y="129"/>
                  </a:cxn>
                  <a:cxn ang="0">
                    <a:pos x="110" y="148"/>
                  </a:cxn>
                  <a:cxn ang="0">
                    <a:pos x="107" y="163"/>
                  </a:cxn>
                  <a:cxn ang="0">
                    <a:pos x="101" y="179"/>
                  </a:cxn>
                  <a:cxn ang="0">
                    <a:pos x="91" y="201"/>
                  </a:cxn>
                  <a:cxn ang="0">
                    <a:pos x="78" y="224"/>
                  </a:cxn>
                  <a:cxn ang="0">
                    <a:pos x="65" y="243"/>
                  </a:cxn>
                  <a:cxn ang="0">
                    <a:pos x="51" y="258"/>
                  </a:cxn>
                  <a:cxn ang="0">
                    <a:pos x="29" y="276"/>
                  </a:cxn>
                  <a:cxn ang="0">
                    <a:pos x="6" y="285"/>
                  </a:cxn>
                  <a:cxn ang="0">
                    <a:pos x="0" y="289"/>
                  </a:cxn>
                  <a:cxn ang="0">
                    <a:pos x="11" y="293"/>
                  </a:cxn>
                  <a:cxn ang="0">
                    <a:pos x="40" y="298"/>
                  </a:cxn>
                  <a:cxn ang="0">
                    <a:pos x="65" y="300"/>
                  </a:cxn>
                  <a:cxn ang="0">
                    <a:pos x="91" y="296"/>
                  </a:cxn>
                  <a:cxn ang="0">
                    <a:pos x="110" y="293"/>
                  </a:cxn>
                  <a:cxn ang="0">
                    <a:pos x="110" y="281"/>
                  </a:cxn>
                  <a:cxn ang="0">
                    <a:pos x="108" y="264"/>
                  </a:cxn>
                  <a:cxn ang="0">
                    <a:pos x="107" y="241"/>
                  </a:cxn>
                  <a:cxn ang="0">
                    <a:pos x="110" y="217"/>
                  </a:cxn>
                  <a:cxn ang="0">
                    <a:pos x="124" y="194"/>
                  </a:cxn>
                  <a:cxn ang="0">
                    <a:pos x="139" y="171"/>
                  </a:cxn>
                  <a:cxn ang="0">
                    <a:pos x="158" y="150"/>
                  </a:cxn>
                  <a:cxn ang="0">
                    <a:pos x="175" y="129"/>
                  </a:cxn>
                  <a:cxn ang="0">
                    <a:pos x="190" y="114"/>
                  </a:cxn>
                  <a:cxn ang="0">
                    <a:pos x="198" y="105"/>
                  </a:cxn>
                  <a:cxn ang="0">
                    <a:pos x="194" y="88"/>
                  </a:cxn>
                  <a:cxn ang="0">
                    <a:pos x="188" y="69"/>
                  </a:cxn>
                  <a:cxn ang="0">
                    <a:pos x="179" y="48"/>
                  </a:cxn>
                  <a:cxn ang="0">
                    <a:pos x="162" y="31"/>
                  </a:cxn>
                  <a:cxn ang="0">
                    <a:pos x="139" y="17"/>
                  </a:cxn>
                  <a:cxn ang="0">
                    <a:pos x="112" y="8"/>
                  </a:cxn>
                  <a:cxn ang="0">
                    <a:pos x="88" y="2"/>
                  </a:cxn>
                  <a:cxn ang="0">
                    <a:pos x="65" y="0"/>
                  </a:cxn>
                  <a:cxn ang="0">
                    <a:pos x="51" y="0"/>
                  </a:cxn>
                </a:cxnLst>
                <a:rect l="0" t="0" r="r" b="b"/>
                <a:pathLst>
                  <a:path w="198" h="300">
                    <a:moveTo>
                      <a:pt x="49" y="0"/>
                    </a:moveTo>
                    <a:lnTo>
                      <a:pt x="51" y="0"/>
                    </a:lnTo>
                    <a:lnTo>
                      <a:pt x="55" y="2"/>
                    </a:lnTo>
                    <a:lnTo>
                      <a:pt x="63" y="4"/>
                    </a:lnTo>
                    <a:lnTo>
                      <a:pt x="67" y="8"/>
                    </a:lnTo>
                    <a:lnTo>
                      <a:pt x="74" y="12"/>
                    </a:lnTo>
                    <a:lnTo>
                      <a:pt x="82" y="17"/>
                    </a:lnTo>
                    <a:lnTo>
                      <a:pt x="88" y="25"/>
                    </a:lnTo>
                    <a:lnTo>
                      <a:pt x="93" y="32"/>
                    </a:lnTo>
                    <a:lnTo>
                      <a:pt x="101" y="42"/>
                    </a:lnTo>
                    <a:lnTo>
                      <a:pt x="103" y="48"/>
                    </a:lnTo>
                    <a:lnTo>
                      <a:pt x="107" y="53"/>
                    </a:lnTo>
                    <a:lnTo>
                      <a:pt x="108" y="59"/>
                    </a:lnTo>
                    <a:lnTo>
                      <a:pt x="110" y="67"/>
                    </a:lnTo>
                    <a:lnTo>
                      <a:pt x="110" y="74"/>
                    </a:lnTo>
                    <a:lnTo>
                      <a:pt x="112" y="82"/>
                    </a:lnTo>
                    <a:lnTo>
                      <a:pt x="112" y="89"/>
                    </a:lnTo>
                    <a:lnTo>
                      <a:pt x="114" y="101"/>
                    </a:lnTo>
                    <a:lnTo>
                      <a:pt x="114" y="105"/>
                    </a:lnTo>
                    <a:lnTo>
                      <a:pt x="114" y="108"/>
                    </a:lnTo>
                    <a:lnTo>
                      <a:pt x="114" y="114"/>
                    </a:lnTo>
                    <a:lnTo>
                      <a:pt x="114" y="120"/>
                    </a:lnTo>
                    <a:lnTo>
                      <a:pt x="112" y="125"/>
                    </a:lnTo>
                    <a:lnTo>
                      <a:pt x="112" y="129"/>
                    </a:lnTo>
                    <a:lnTo>
                      <a:pt x="110" y="135"/>
                    </a:lnTo>
                    <a:lnTo>
                      <a:pt x="110" y="143"/>
                    </a:lnTo>
                    <a:lnTo>
                      <a:pt x="110" y="148"/>
                    </a:lnTo>
                    <a:lnTo>
                      <a:pt x="108" y="152"/>
                    </a:lnTo>
                    <a:lnTo>
                      <a:pt x="107" y="158"/>
                    </a:lnTo>
                    <a:lnTo>
                      <a:pt x="107" y="163"/>
                    </a:lnTo>
                    <a:lnTo>
                      <a:pt x="105" y="169"/>
                    </a:lnTo>
                    <a:lnTo>
                      <a:pt x="103" y="173"/>
                    </a:lnTo>
                    <a:lnTo>
                      <a:pt x="101" y="179"/>
                    </a:lnTo>
                    <a:lnTo>
                      <a:pt x="99" y="184"/>
                    </a:lnTo>
                    <a:lnTo>
                      <a:pt x="95" y="192"/>
                    </a:lnTo>
                    <a:lnTo>
                      <a:pt x="91" y="201"/>
                    </a:lnTo>
                    <a:lnTo>
                      <a:pt x="88" y="209"/>
                    </a:lnTo>
                    <a:lnTo>
                      <a:pt x="84" y="217"/>
                    </a:lnTo>
                    <a:lnTo>
                      <a:pt x="78" y="224"/>
                    </a:lnTo>
                    <a:lnTo>
                      <a:pt x="74" y="232"/>
                    </a:lnTo>
                    <a:lnTo>
                      <a:pt x="69" y="236"/>
                    </a:lnTo>
                    <a:lnTo>
                      <a:pt x="65" y="243"/>
                    </a:lnTo>
                    <a:lnTo>
                      <a:pt x="61" y="249"/>
                    </a:lnTo>
                    <a:lnTo>
                      <a:pt x="55" y="255"/>
                    </a:lnTo>
                    <a:lnTo>
                      <a:pt x="51" y="258"/>
                    </a:lnTo>
                    <a:lnTo>
                      <a:pt x="48" y="262"/>
                    </a:lnTo>
                    <a:lnTo>
                      <a:pt x="36" y="270"/>
                    </a:lnTo>
                    <a:lnTo>
                      <a:pt x="29" y="276"/>
                    </a:lnTo>
                    <a:lnTo>
                      <a:pt x="19" y="279"/>
                    </a:lnTo>
                    <a:lnTo>
                      <a:pt x="13" y="283"/>
                    </a:lnTo>
                    <a:lnTo>
                      <a:pt x="6" y="285"/>
                    </a:lnTo>
                    <a:lnTo>
                      <a:pt x="4" y="287"/>
                    </a:lnTo>
                    <a:lnTo>
                      <a:pt x="0" y="289"/>
                    </a:lnTo>
                    <a:lnTo>
                      <a:pt x="0" y="289"/>
                    </a:lnTo>
                    <a:lnTo>
                      <a:pt x="0" y="289"/>
                    </a:lnTo>
                    <a:lnTo>
                      <a:pt x="4" y="291"/>
                    </a:lnTo>
                    <a:lnTo>
                      <a:pt x="11" y="293"/>
                    </a:lnTo>
                    <a:lnTo>
                      <a:pt x="21" y="295"/>
                    </a:lnTo>
                    <a:lnTo>
                      <a:pt x="29" y="296"/>
                    </a:lnTo>
                    <a:lnTo>
                      <a:pt x="40" y="298"/>
                    </a:lnTo>
                    <a:lnTo>
                      <a:pt x="48" y="300"/>
                    </a:lnTo>
                    <a:lnTo>
                      <a:pt x="57" y="300"/>
                    </a:lnTo>
                    <a:lnTo>
                      <a:pt x="65" y="300"/>
                    </a:lnTo>
                    <a:lnTo>
                      <a:pt x="72" y="300"/>
                    </a:lnTo>
                    <a:lnTo>
                      <a:pt x="82" y="298"/>
                    </a:lnTo>
                    <a:lnTo>
                      <a:pt x="91" y="296"/>
                    </a:lnTo>
                    <a:lnTo>
                      <a:pt x="97" y="295"/>
                    </a:lnTo>
                    <a:lnTo>
                      <a:pt x="105" y="295"/>
                    </a:lnTo>
                    <a:lnTo>
                      <a:pt x="110" y="293"/>
                    </a:lnTo>
                    <a:lnTo>
                      <a:pt x="110" y="293"/>
                    </a:lnTo>
                    <a:lnTo>
                      <a:pt x="110" y="289"/>
                    </a:lnTo>
                    <a:lnTo>
                      <a:pt x="110" y="281"/>
                    </a:lnTo>
                    <a:lnTo>
                      <a:pt x="108" y="277"/>
                    </a:lnTo>
                    <a:lnTo>
                      <a:pt x="108" y="272"/>
                    </a:lnTo>
                    <a:lnTo>
                      <a:pt x="108" y="264"/>
                    </a:lnTo>
                    <a:lnTo>
                      <a:pt x="108" y="257"/>
                    </a:lnTo>
                    <a:lnTo>
                      <a:pt x="107" y="249"/>
                    </a:lnTo>
                    <a:lnTo>
                      <a:pt x="107" y="241"/>
                    </a:lnTo>
                    <a:lnTo>
                      <a:pt x="108" y="234"/>
                    </a:lnTo>
                    <a:lnTo>
                      <a:pt x="110" y="224"/>
                    </a:lnTo>
                    <a:lnTo>
                      <a:pt x="110" y="217"/>
                    </a:lnTo>
                    <a:lnTo>
                      <a:pt x="114" y="209"/>
                    </a:lnTo>
                    <a:lnTo>
                      <a:pt x="118" y="201"/>
                    </a:lnTo>
                    <a:lnTo>
                      <a:pt x="124" y="194"/>
                    </a:lnTo>
                    <a:lnTo>
                      <a:pt x="127" y="186"/>
                    </a:lnTo>
                    <a:lnTo>
                      <a:pt x="133" y="179"/>
                    </a:lnTo>
                    <a:lnTo>
                      <a:pt x="139" y="171"/>
                    </a:lnTo>
                    <a:lnTo>
                      <a:pt x="145" y="165"/>
                    </a:lnTo>
                    <a:lnTo>
                      <a:pt x="150" y="156"/>
                    </a:lnTo>
                    <a:lnTo>
                      <a:pt x="158" y="150"/>
                    </a:lnTo>
                    <a:lnTo>
                      <a:pt x="164" y="143"/>
                    </a:lnTo>
                    <a:lnTo>
                      <a:pt x="171" y="137"/>
                    </a:lnTo>
                    <a:lnTo>
                      <a:pt x="175" y="129"/>
                    </a:lnTo>
                    <a:lnTo>
                      <a:pt x="181" y="124"/>
                    </a:lnTo>
                    <a:lnTo>
                      <a:pt x="185" y="118"/>
                    </a:lnTo>
                    <a:lnTo>
                      <a:pt x="190" y="114"/>
                    </a:lnTo>
                    <a:lnTo>
                      <a:pt x="196" y="108"/>
                    </a:lnTo>
                    <a:lnTo>
                      <a:pt x="198" y="106"/>
                    </a:lnTo>
                    <a:lnTo>
                      <a:pt x="198" y="105"/>
                    </a:lnTo>
                    <a:lnTo>
                      <a:pt x="196" y="97"/>
                    </a:lnTo>
                    <a:lnTo>
                      <a:pt x="194" y="91"/>
                    </a:lnTo>
                    <a:lnTo>
                      <a:pt x="194" y="88"/>
                    </a:lnTo>
                    <a:lnTo>
                      <a:pt x="192" y="82"/>
                    </a:lnTo>
                    <a:lnTo>
                      <a:pt x="192" y="76"/>
                    </a:lnTo>
                    <a:lnTo>
                      <a:pt x="188" y="69"/>
                    </a:lnTo>
                    <a:lnTo>
                      <a:pt x="186" y="63"/>
                    </a:lnTo>
                    <a:lnTo>
                      <a:pt x="183" y="55"/>
                    </a:lnTo>
                    <a:lnTo>
                      <a:pt x="179" y="48"/>
                    </a:lnTo>
                    <a:lnTo>
                      <a:pt x="173" y="42"/>
                    </a:lnTo>
                    <a:lnTo>
                      <a:pt x="167" y="36"/>
                    </a:lnTo>
                    <a:lnTo>
                      <a:pt x="162" y="31"/>
                    </a:lnTo>
                    <a:lnTo>
                      <a:pt x="156" y="25"/>
                    </a:lnTo>
                    <a:lnTo>
                      <a:pt x="148" y="19"/>
                    </a:lnTo>
                    <a:lnTo>
                      <a:pt x="139" y="17"/>
                    </a:lnTo>
                    <a:lnTo>
                      <a:pt x="131" y="13"/>
                    </a:lnTo>
                    <a:lnTo>
                      <a:pt x="122" y="10"/>
                    </a:lnTo>
                    <a:lnTo>
                      <a:pt x="112" y="8"/>
                    </a:lnTo>
                    <a:lnTo>
                      <a:pt x="103" y="6"/>
                    </a:lnTo>
                    <a:lnTo>
                      <a:pt x="95" y="4"/>
                    </a:lnTo>
                    <a:lnTo>
                      <a:pt x="88" y="2"/>
                    </a:lnTo>
                    <a:lnTo>
                      <a:pt x="80" y="0"/>
                    </a:lnTo>
                    <a:lnTo>
                      <a:pt x="72" y="0"/>
                    </a:lnTo>
                    <a:lnTo>
                      <a:pt x="65" y="0"/>
                    </a:lnTo>
                    <a:lnTo>
                      <a:pt x="61" y="0"/>
                    </a:lnTo>
                    <a:lnTo>
                      <a:pt x="55" y="0"/>
                    </a:lnTo>
                    <a:lnTo>
                      <a:pt x="51" y="0"/>
                    </a:lnTo>
                    <a:lnTo>
                      <a:pt x="49" y="0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84" name="Freeform 260"/>
              <p:cNvSpPr>
                <a:spLocks/>
              </p:cNvSpPr>
              <p:nvPr/>
            </p:nvSpPr>
            <p:spPr bwMode="auto">
              <a:xfrm>
                <a:off x="6476926" y="6269038"/>
                <a:ext cx="398463" cy="296863"/>
              </a:xfrm>
              <a:custGeom>
                <a:avLst/>
                <a:gdLst/>
                <a:ahLst/>
                <a:cxnLst>
                  <a:cxn ang="0">
                    <a:pos x="270" y="46"/>
                  </a:cxn>
                  <a:cxn ang="0">
                    <a:pos x="223" y="16"/>
                  </a:cxn>
                  <a:cxn ang="0">
                    <a:pos x="173" y="0"/>
                  </a:cxn>
                  <a:cxn ang="0">
                    <a:pos x="110" y="6"/>
                  </a:cxn>
                  <a:cxn ang="0">
                    <a:pos x="59" y="31"/>
                  </a:cxn>
                  <a:cxn ang="0">
                    <a:pos x="21" y="71"/>
                  </a:cxn>
                  <a:cxn ang="0">
                    <a:pos x="2" y="122"/>
                  </a:cxn>
                  <a:cxn ang="0">
                    <a:pos x="2" y="185"/>
                  </a:cxn>
                  <a:cxn ang="0">
                    <a:pos x="17" y="242"/>
                  </a:cxn>
                  <a:cxn ang="0">
                    <a:pos x="51" y="282"/>
                  </a:cxn>
                  <a:cxn ang="0">
                    <a:pos x="112" y="312"/>
                  </a:cxn>
                  <a:cxn ang="0">
                    <a:pos x="158" y="314"/>
                  </a:cxn>
                  <a:cxn ang="0">
                    <a:pos x="200" y="308"/>
                  </a:cxn>
                  <a:cxn ang="0">
                    <a:pos x="236" y="335"/>
                  </a:cxn>
                  <a:cxn ang="0">
                    <a:pos x="284" y="363"/>
                  </a:cxn>
                  <a:cxn ang="0">
                    <a:pos x="331" y="375"/>
                  </a:cxn>
                  <a:cxn ang="0">
                    <a:pos x="382" y="373"/>
                  </a:cxn>
                  <a:cxn ang="0">
                    <a:pos x="426" y="365"/>
                  </a:cxn>
                  <a:cxn ang="0">
                    <a:pos x="474" y="325"/>
                  </a:cxn>
                  <a:cxn ang="0">
                    <a:pos x="497" y="282"/>
                  </a:cxn>
                  <a:cxn ang="0">
                    <a:pos x="502" y="234"/>
                  </a:cxn>
                  <a:cxn ang="0">
                    <a:pos x="487" y="190"/>
                  </a:cxn>
                  <a:cxn ang="0">
                    <a:pos x="457" y="154"/>
                  </a:cxn>
                  <a:cxn ang="0">
                    <a:pos x="417" y="126"/>
                  </a:cxn>
                  <a:cxn ang="0">
                    <a:pos x="373" y="109"/>
                  </a:cxn>
                  <a:cxn ang="0">
                    <a:pos x="333" y="105"/>
                  </a:cxn>
                  <a:cxn ang="0">
                    <a:pos x="289" y="116"/>
                  </a:cxn>
                  <a:cxn ang="0">
                    <a:pos x="238" y="152"/>
                  </a:cxn>
                  <a:cxn ang="0">
                    <a:pos x="215" y="200"/>
                  </a:cxn>
                  <a:cxn ang="0">
                    <a:pos x="211" y="238"/>
                  </a:cxn>
                  <a:cxn ang="0">
                    <a:pos x="223" y="223"/>
                  </a:cxn>
                  <a:cxn ang="0">
                    <a:pos x="242" y="181"/>
                  </a:cxn>
                  <a:cxn ang="0">
                    <a:pos x="278" y="145"/>
                  </a:cxn>
                  <a:cxn ang="0">
                    <a:pos x="331" y="124"/>
                  </a:cxn>
                  <a:cxn ang="0">
                    <a:pos x="379" y="133"/>
                  </a:cxn>
                  <a:cxn ang="0">
                    <a:pos x="424" y="152"/>
                  </a:cxn>
                  <a:cxn ang="0">
                    <a:pos x="468" y="192"/>
                  </a:cxn>
                  <a:cxn ang="0">
                    <a:pos x="478" y="253"/>
                  </a:cxn>
                  <a:cxn ang="0">
                    <a:pos x="460" y="316"/>
                  </a:cxn>
                  <a:cxn ang="0">
                    <a:pos x="421" y="344"/>
                  </a:cxn>
                  <a:cxn ang="0">
                    <a:pos x="381" y="352"/>
                  </a:cxn>
                  <a:cxn ang="0">
                    <a:pos x="341" y="352"/>
                  </a:cxn>
                  <a:cxn ang="0">
                    <a:pos x="304" y="350"/>
                  </a:cxn>
                  <a:cxn ang="0">
                    <a:pos x="257" y="314"/>
                  </a:cxn>
                  <a:cxn ang="0">
                    <a:pos x="225" y="278"/>
                  </a:cxn>
                  <a:cxn ang="0">
                    <a:pos x="202" y="287"/>
                  </a:cxn>
                  <a:cxn ang="0">
                    <a:pos x="164" y="295"/>
                  </a:cxn>
                  <a:cxn ang="0">
                    <a:pos x="99" y="280"/>
                  </a:cxn>
                  <a:cxn ang="0">
                    <a:pos x="46" y="240"/>
                  </a:cxn>
                  <a:cxn ang="0">
                    <a:pos x="19" y="187"/>
                  </a:cxn>
                  <a:cxn ang="0">
                    <a:pos x="19" y="131"/>
                  </a:cxn>
                  <a:cxn ang="0">
                    <a:pos x="44" y="69"/>
                  </a:cxn>
                  <a:cxn ang="0">
                    <a:pos x="88" y="31"/>
                  </a:cxn>
                  <a:cxn ang="0">
                    <a:pos x="145" y="14"/>
                  </a:cxn>
                  <a:cxn ang="0">
                    <a:pos x="200" y="19"/>
                  </a:cxn>
                  <a:cxn ang="0">
                    <a:pos x="242" y="46"/>
                  </a:cxn>
                  <a:cxn ang="0">
                    <a:pos x="282" y="82"/>
                  </a:cxn>
                  <a:cxn ang="0">
                    <a:pos x="299" y="80"/>
                  </a:cxn>
                </a:cxnLst>
                <a:rect l="0" t="0" r="r" b="b"/>
                <a:pathLst>
                  <a:path w="502" h="375">
                    <a:moveTo>
                      <a:pt x="299" y="80"/>
                    </a:moveTo>
                    <a:lnTo>
                      <a:pt x="297" y="76"/>
                    </a:lnTo>
                    <a:lnTo>
                      <a:pt x="293" y="73"/>
                    </a:lnTo>
                    <a:lnTo>
                      <a:pt x="289" y="67"/>
                    </a:lnTo>
                    <a:lnTo>
                      <a:pt x="285" y="61"/>
                    </a:lnTo>
                    <a:lnTo>
                      <a:pt x="278" y="54"/>
                    </a:lnTo>
                    <a:lnTo>
                      <a:pt x="270" y="46"/>
                    </a:lnTo>
                    <a:lnTo>
                      <a:pt x="263" y="40"/>
                    </a:lnTo>
                    <a:lnTo>
                      <a:pt x="253" y="33"/>
                    </a:lnTo>
                    <a:lnTo>
                      <a:pt x="247" y="27"/>
                    </a:lnTo>
                    <a:lnTo>
                      <a:pt x="242" y="25"/>
                    </a:lnTo>
                    <a:lnTo>
                      <a:pt x="236" y="21"/>
                    </a:lnTo>
                    <a:lnTo>
                      <a:pt x="230" y="18"/>
                    </a:lnTo>
                    <a:lnTo>
                      <a:pt x="223" y="16"/>
                    </a:lnTo>
                    <a:lnTo>
                      <a:pt x="217" y="12"/>
                    </a:lnTo>
                    <a:lnTo>
                      <a:pt x="209" y="10"/>
                    </a:lnTo>
                    <a:lnTo>
                      <a:pt x="204" y="8"/>
                    </a:lnTo>
                    <a:lnTo>
                      <a:pt x="196" y="6"/>
                    </a:lnTo>
                    <a:lnTo>
                      <a:pt x="188" y="2"/>
                    </a:lnTo>
                    <a:lnTo>
                      <a:pt x="181" y="2"/>
                    </a:lnTo>
                    <a:lnTo>
                      <a:pt x="173" y="0"/>
                    </a:lnTo>
                    <a:lnTo>
                      <a:pt x="164" y="0"/>
                    </a:lnTo>
                    <a:lnTo>
                      <a:pt x="156" y="0"/>
                    </a:lnTo>
                    <a:lnTo>
                      <a:pt x="147" y="0"/>
                    </a:lnTo>
                    <a:lnTo>
                      <a:pt x="139" y="2"/>
                    </a:lnTo>
                    <a:lnTo>
                      <a:pt x="128" y="2"/>
                    </a:lnTo>
                    <a:lnTo>
                      <a:pt x="120" y="4"/>
                    </a:lnTo>
                    <a:lnTo>
                      <a:pt x="110" y="6"/>
                    </a:lnTo>
                    <a:lnTo>
                      <a:pt x="103" y="10"/>
                    </a:lnTo>
                    <a:lnTo>
                      <a:pt x="95" y="12"/>
                    </a:lnTo>
                    <a:lnTo>
                      <a:pt x="86" y="16"/>
                    </a:lnTo>
                    <a:lnTo>
                      <a:pt x="80" y="19"/>
                    </a:lnTo>
                    <a:lnTo>
                      <a:pt x="72" y="23"/>
                    </a:lnTo>
                    <a:lnTo>
                      <a:pt x="65" y="27"/>
                    </a:lnTo>
                    <a:lnTo>
                      <a:pt x="59" y="31"/>
                    </a:lnTo>
                    <a:lnTo>
                      <a:pt x="53" y="37"/>
                    </a:lnTo>
                    <a:lnTo>
                      <a:pt x="48" y="42"/>
                    </a:lnTo>
                    <a:lnTo>
                      <a:pt x="42" y="46"/>
                    </a:lnTo>
                    <a:lnTo>
                      <a:pt x="36" y="52"/>
                    </a:lnTo>
                    <a:lnTo>
                      <a:pt x="31" y="57"/>
                    </a:lnTo>
                    <a:lnTo>
                      <a:pt x="27" y="65"/>
                    </a:lnTo>
                    <a:lnTo>
                      <a:pt x="21" y="71"/>
                    </a:lnTo>
                    <a:lnTo>
                      <a:pt x="17" y="78"/>
                    </a:lnTo>
                    <a:lnTo>
                      <a:pt x="15" y="84"/>
                    </a:lnTo>
                    <a:lnTo>
                      <a:pt x="11" y="92"/>
                    </a:lnTo>
                    <a:lnTo>
                      <a:pt x="10" y="99"/>
                    </a:lnTo>
                    <a:lnTo>
                      <a:pt x="6" y="107"/>
                    </a:lnTo>
                    <a:lnTo>
                      <a:pt x="4" y="114"/>
                    </a:lnTo>
                    <a:lnTo>
                      <a:pt x="2" y="122"/>
                    </a:lnTo>
                    <a:lnTo>
                      <a:pt x="0" y="131"/>
                    </a:lnTo>
                    <a:lnTo>
                      <a:pt x="0" y="139"/>
                    </a:lnTo>
                    <a:lnTo>
                      <a:pt x="0" y="147"/>
                    </a:lnTo>
                    <a:lnTo>
                      <a:pt x="0" y="156"/>
                    </a:lnTo>
                    <a:lnTo>
                      <a:pt x="0" y="166"/>
                    </a:lnTo>
                    <a:lnTo>
                      <a:pt x="0" y="175"/>
                    </a:lnTo>
                    <a:lnTo>
                      <a:pt x="2" y="185"/>
                    </a:lnTo>
                    <a:lnTo>
                      <a:pt x="4" y="194"/>
                    </a:lnTo>
                    <a:lnTo>
                      <a:pt x="6" y="202"/>
                    </a:lnTo>
                    <a:lnTo>
                      <a:pt x="8" y="211"/>
                    </a:lnTo>
                    <a:lnTo>
                      <a:pt x="10" y="219"/>
                    </a:lnTo>
                    <a:lnTo>
                      <a:pt x="13" y="226"/>
                    </a:lnTo>
                    <a:lnTo>
                      <a:pt x="15" y="234"/>
                    </a:lnTo>
                    <a:lnTo>
                      <a:pt x="17" y="242"/>
                    </a:lnTo>
                    <a:lnTo>
                      <a:pt x="21" y="247"/>
                    </a:lnTo>
                    <a:lnTo>
                      <a:pt x="27" y="253"/>
                    </a:lnTo>
                    <a:lnTo>
                      <a:pt x="29" y="259"/>
                    </a:lnTo>
                    <a:lnTo>
                      <a:pt x="34" y="263"/>
                    </a:lnTo>
                    <a:lnTo>
                      <a:pt x="38" y="268"/>
                    </a:lnTo>
                    <a:lnTo>
                      <a:pt x="42" y="274"/>
                    </a:lnTo>
                    <a:lnTo>
                      <a:pt x="51" y="282"/>
                    </a:lnTo>
                    <a:lnTo>
                      <a:pt x="61" y="289"/>
                    </a:lnTo>
                    <a:lnTo>
                      <a:pt x="69" y="293"/>
                    </a:lnTo>
                    <a:lnTo>
                      <a:pt x="80" y="299"/>
                    </a:lnTo>
                    <a:lnTo>
                      <a:pt x="88" y="302"/>
                    </a:lnTo>
                    <a:lnTo>
                      <a:pt x="97" y="306"/>
                    </a:lnTo>
                    <a:lnTo>
                      <a:pt x="105" y="308"/>
                    </a:lnTo>
                    <a:lnTo>
                      <a:pt x="112" y="312"/>
                    </a:lnTo>
                    <a:lnTo>
                      <a:pt x="120" y="314"/>
                    </a:lnTo>
                    <a:lnTo>
                      <a:pt x="126" y="316"/>
                    </a:lnTo>
                    <a:lnTo>
                      <a:pt x="131" y="316"/>
                    </a:lnTo>
                    <a:lnTo>
                      <a:pt x="139" y="316"/>
                    </a:lnTo>
                    <a:lnTo>
                      <a:pt x="145" y="316"/>
                    </a:lnTo>
                    <a:lnTo>
                      <a:pt x="150" y="316"/>
                    </a:lnTo>
                    <a:lnTo>
                      <a:pt x="158" y="314"/>
                    </a:lnTo>
                    <a:lnTo>
                      <a:pt x="164" y="314"/>
                    </a:lnTo>
                    <a:lnTo>
                      <a:pt x="169" y="312"/>
                    </a:lnTo>
                    <a:lnTo>
                      <a:pt x="177" y="312"/>
                    </a:lnTo>
                    <a:lnTo>
                      <a:pt x="183" y="310"/>
                    </a:lnTo>
                    <a:lnTo>
                      <a:pt x="188" y="310"/>
                    </a:lnTo>
                    <a:lnTo>
                      <a:pt x="194" y="308"/>
                    </a:lnTo>
                    <a:lnTo>
                      <a:pt x="200" y="308"/>
                    </a:lnTo>
                    <a:lnTo>
                      <a:pt x="206" y="306"/>
                    </a:lnTo>
                    <a:lnTo>
                      <a:pt x="211" y="306"/>
                    </a:lnTo>
                    <a:lnTo>
                      <a:pt x="215" y="310"/>
                    </a:lnTo>
                    <a:lnTo>
                      <a:pt x="221" y="318"/>
                    </a:lnTo>
                    <a:lnTo>
                      <a:pt x="225" y="323"/>
                    </a:lnTo>
                    <a:lnTo>
                      <a:pt x="230" y="327"/>
                    </a:lnTo>
                    <a:lnTo>
                      <a:pt x="236" y="335"/>
                    </a:lnTo>
                    <a:lnTo>
                      <a:pt x="245" y="340"/>
                    </a:lnTo>
                    <a:lnTo>
                      <a:pt x="251" y="346"/>
                    </a:lnTo>
                    <a:lnTo>
                      <a:pt x="261" y="352"/>
                    </a:lnTo>
                    <a:lnTo>
                      <a:pt x="266" y="356"/>
                    </a:lnTo>
                    <a:lnTo>
                      <a:pt x="270" y="357"/>
                    </a:lnTo>
                    <a:lnTo>
                      <a:pt x="276" y="361"/>
                    </a:lnTo>
                    <a:lnTo>
                      <a:pt x="284" y="363"/>
                    </a:lnTo>
                    <a:lnTo>
                      <a:pt x="289" y="365"/>
                    </a:lnTo>
                    <a:lnTo>
                      <a:pt x="295" y="367"/>
                    </a:lnTo>
                    <a:lnTo>
                      <a:pt x="301" y="369"/>
                    </a:lnTo>
                    <a:lnTo>
                      <a:pt x="308" y="371"/>
                    </a:lnTo>
                    <a:lnTo>
                      <a:pt x="316" y="371"/>
                    </a:lnTo>
                    <a:lnTo>
                      <a:pt x="323" y="373"/>
                    </a:lnTo>
                    <a:lnTo>
                      <a:pt x="331" y="375"/>
                    </a:lnTo>
                    <a:lnTo>
                      <a:pt x="341" y="375"/>
                    </a:lnTo>
                    <a:lnTo>
                      <a:pt x="348" y="375"/>
                    </a:lnTo>
                    <a:lnTo>
                      <a:pt x="356" y="375"/>
                    </a:lnTo>
                    <a:lnTo>
                      <a:pt x="363" y="375"/>
                    </a:lnTo>
                    <a:lnTo>
                      <a:pt x="371" y="375"/>
                    </a:lnTo>
                    <a:lnTo>
                      <a:pt x="377" y="373"/>
                    </a:lnTo>
                    <a:lnTo>
                      <a:pt x="382" y="373"/>
                    </a:lnTo>
                    <a:lnTo>
                      <a:pt x="390" y="373"/>
                    </a:lnTo>
                    <a:lnTo>
                      <a:pt x="396" y="373"/>
                    </a:lnTo>
                    <a:lnTo>
                      <a:pt x="400" y="371"/>
                    </a:lnTo>
                    <a:lnTo>
                      <a:pt x="405" y="369"/>
                    </a:lnTo>
                    <a:lnTo>
                      <a:pt x="411" y="369"/>
                    </a:lnTo>
                    <a:lnTo>
                      <a:pt x="417" y="369"/>
                    </a:lnTo>
                    <a:lnTo>
                      <a:pt x="426" y="365"/>
                    </a:lnTo>
                    <a:lnTo>
                      <a:pt x="436" y="361"/>
                    </a:lnTo>
                    <a:lnTo>
                      <a:pt x="443" y="356"/>
                    </a:lnTo>
                    <a:lnTo>
                      <a:pt x="453" y="350"/>
                    </a:lnTo>
                    <a:lnTo>
                      <a:pt x="459" y="342"/>
                    </a:lnTo>
                    <a:lnTo>
                      <a:pt x="466" y="335"/>
                    </a:lnTo>
                    <a:lnTo>
                      <a:pt x="470" y="329"/>
                    </a:lnTo>
                    <a:lnTo>
                      <a:pt x="474" y="325"/>
                    </a:lnTo>
                    <a:lnTo>
                      <a:pt x="476" y="319"/>
                    </a:lnTo>
                    <a:lnTo>
                      <a:pt x="479" y="316"/>
                    </a:lnTo>
                    <a:lnTo>
                      <a:pt x="481" y="308"/>
                    </a:lnTo>
                    <a:lnTo>
                      <a:pt x="485" y="302"/>
                    </a:lnTo>
                    <a:lnTo>
                      <a:pt x="489" y="297"/>
                    </a:lnTo>
                    <a:lnTo>
                      <a:pt x="493" y="289"/>
                    </a:lnTo>
                    <a:lnTo>
                      <a:pt x="497" y="282"/>
                    </a:lnTo>
                    <a:lnTo>
                      <a:pt x="499" y="276"/>
                    </a:lnTo>
                    <a:lnTo>
                      <a:pt x="500" y="266"/>
                    </a:lnTo>
                    <a:lnTo>
                      <a:pt x="500" y="261"/>
                    </a:lnTo>
                    <a:lnTo>
                      <a:pt x="500" y="253"/>
                    </a:lnTo>
                    <a:lnTo>
                      <a:pt x="502" y="247"/>
                    </a:lnTo>
                    <a:lnTo>
                      <a:pt x="502" y="240"/>
                    </a:lnTo>
                    <a:lnTo>
                      <a:pt x="502" y="234"/>
                    </a:lnTo>
                    <a:lnTo>
                      <a:pt x="500" y="226"/>
                    </a:lnTo>
                    <a:lnTo>
                      <a:pt x="500" y="221"/>
                    </a:lnTo>
                    <a:lnTo>
                      <a:pt x="499" y="215"/>
                    </a:lnTo>
                    <a:lnTo>
                      <a:pt x="497" y="209"/>
                    </a:lnTo>
                    <a:lnTo>
                      <a:pt x="493" y="202"/>
                    </a:lnTo>
                    <a:lnTo>
                      <a:pt x="491" y="196"/>
                    </a:lnTo>
                    <a:lnTo>
                      <a:pt x="487" y="190"/>
                    </a:lnTo>
                    <a:lnTo>
                      <a:pt x="483" y="185"/>
                    </a:lnTo>
                    <a:lnTo>
                      <a:pt x="479" y="179"/>
                    </a:lnTo>
                    <a:lnTo>
                      <a:pt x="476" y="173"/>
                    </a:lnTo>
                    <a:lnTo>
                      <a:pt x="470" y="168"/>
                    </a:lnTo>
                    <a:lnTo>
                      <a:pt x="466" y="164"/>
                    </a:lnTo>
                    <a:lnTo>
                      <a:pt x="460" y="158"/>
                    </a:lnTo>
                    <a:lnTo>
                      <a:pt x="457" y="154"/>
                    </a:lnTo>
                    <a:lnTo>
                      <a:pt x="451" y="149"/>
                    </a:lnTo>
                    <a:lnTo>
                      <a:pt x="445" y="145"/>
                    </a:lnTo>
                    <a:lnTo>
                      <a:pt x="440" y="139"/>
                    </a:lnTo>
                    <a:lnTo>
                      <a:pt x="434" y="135"/>
                    </a:lnTo>
                    <a:lnTo>
                      <a:pt x="428" y="131"/>
                    </a:lnTo>
                    <a:lnTo>
                      <a:pt x="422" y="130"/>
                    </a:lnTo>
                    <a:lnTo>
                      <a:pt x="417" y="126"/>
                    </a:lnTo>
                    <a:lnTo>
                      <a:pt x="411" y="122"/>
                    </a:lnTo>
                    <a:lnTo>
                      <a:pt x="403" y="120"/>
                    </a:lnTo>
                    <a:lnTo>
                      <a:pt x="398" y="116"/>
                    </a:lnTo>
                    <a:lnTo>
                      <a:pt x="392" y="114"/>
                    </a:lnTo>
                    <a:lnTo>
                      <a:pt x="384" y="112"/>
                    </a:lnTo>
                    <a:lnTo>
                      <a:pt x="379" y="111"/>
                    </a:lnTo>
                    <a:lnTo>
                      <a:pt x="373" y="109"/>
                    </a:lnTo>
                    <a:lnTo>
                      <a:pt x="367" y="107"/>
                    </a:lnTo>
                    <a:lnTo>
                      <a:pt x="362" y="105"/>
                    </a:lnTo>
                    <a:lnTo>
                      <a:pt x="356" y="105"/>
                    </a:lnTo>
                    <a:lnTo>
                      <a:pt x="350" y="105"/>
                    </a:lnTo>
                    <a:lnTo>
                      <a:pt x="344" y="105"/>
                    </a:lnTo>
                    <a:lnTo>
                      <a:pt x="339" y="105"/>
                    </a:lnTo>
                    <a:lnTo>
                      <a:pt x="333" y="105"/>
                    </a:lnTo>
                    <a:lnTo>
                      <a:pt x="329" y="105"/>
                    </a:lnTo>
                    <a:lnTo>
                      <a:pt x="318" y="107"/>
                    </a:lnTo>
                    <a:lnTo>
                      <a:pt x="310" y="111"/>
                    </a:lnTo>
                    <a:lnTo>
                      <a:pt x="304" y="111"/>
                    </a:lnTo>
                    <a:lnTo>
                      <a:pt x="299" y="112"/>
                    </a:lnTo>
                    <a:lnTo>
                      <a:pt x="293" y="112"/>
                    </a:lnTo>
                    <a:lnTo>
                      <a:pt x="289" y="116"/>
                    </a:lnTo>
                    <a:lnTo>
                      <a:pt x="282" y="120"/>
                    </a:lnTo>
                    <a:lnTo>
                      <a:pt x="272" y="126"/>
                    </a:lnTo>
                    <a:lnTo>
                      <a:pt x="265" y="130"/>
                    </a:lnTo>
                    <a:lnTo>
                      <a:pt x="257" y="135"/>
                    </a:lnTo>
                    <a:lnTo>
                      <a:pt x="249" y="141"/>
                    </a:lnTo>
                    <a:lnTo>
                      <a:pt x="245" y="147"/>
                    </a:lnTo>
                    <a:lnTo>
                      <a:pt x="238" y="152"/>
                    </a:lnTo>
                    <a:lnTo>
                      <a:pt x="232" y="158"/>
                    </a:lnTo>
                    <a:lnTo>
                      <a:pt x="228" y="164"/>
                    </a:lnTo>
                    <a:lnTo>
                      <a:pt x="225" y="171"/>
                    </a:lnTo>
                    <a:lnTo>
                      <a:pt x="221" y="177"/>
                    </a:lnTo>
                    <a:lnTo>
                      <a:pt x="219" y="185"/>
                    </a:lnTo>
                    <a:lnTo>
                      <a:pt x="215" y="192"/>
                    </a:lnTo>
                    <a:lnTo>
                      <a:pt x="215" y="200"/>
                    </a:lnTo>
                    <a:lnTo>
                      <a:pt x="211" y="206"/>
                    </a:lnTo>
                    <a:lnTo>
                      <a:pt x="211" y="213"/>
                    </a:lnTo>
                    <a:lnTo>
                      <a:pt x="211" y="219"/>
                    </a:lnTo>
                    <a:lnTo>
                      <a:pt x="211" y="225"/>
                    </a:lnTo>
                    <a:lnTo>
                      <a:pt x="211" y="228"/>
                    </a:lnTo>
                    <a:lnTo>
                      <a:pt x="211" y="234"/>
                    </a:lnTo>
                    <a:lnTo>
                      <a:pt x="211" y="238"/>
                    </a:lnTo>
                    <a:lnTo>
                      <a:pt x="213" y="242"/>
                    </a:lnTo>
                    <a:lnTo>
                      <a:pt x="215" y="242"/>
                    </a:lnTo>
                    <a:lnTo>
                      <a:pt x="217" y="240"/>
                    </a:lnTo>
                    <a:lnTo>
                      <a:pt x="217" y="236"/>
                    </a:lnTo>
                    <a:lnTo>
                      <a:pt x="219" y="232"/>
                    </a:lnTo>
                    <a:lnTo>
                      <a:pt x="219" y="228"/>
                    </a:lnTo>
                    <a:lnTo>
                      <a:pt x="223" y="223"/>
                    </a:lnTo>
                    <a:lnTo>
                      <a:pt x="223" y="217"/>
                    </a:lnTo>
                    <a:lnTo>
                      <a:pt x="225" y="211"/>
                    </a:lnTo>
                    <a:lnTo>
                      <a:pt x="228" y="206"/>
                    </a:lnTo>
                    <a:lnTo>
                      <a:pt x="230" y="200"/>
                    </a:lnTo>
                    <a:lnTo>
                      <a:pt x="234" y="194"/>
                    </a:lnTo>
                    <a:lnTo>
                      <a:pt x="238" y="187"/>
                    </a:lnTo>
                    <a:lnTo>
                      <a:pt x="242" y="181"/>
                    </a:lnTo>
                    <a:lnTo>
                      <a:pt x="247" y="177"/>
                    </a:lnTo>
                    <a:lnTo>
                      <a:pt x="251" y="171"/>
                    </a:lnTo>
                    <a:lnTo>
                      <a:pt x="255" y="166"/>
                    </a:lnTo>
                    <a:lnTo>
                      <a:pt x="261" y="160"/>
                    </a:lnTo>
                    <a:lnTo>
                      <a:pt x="266" y="156"/>
                    </a:lnTo>
                    <a:lnTo>
                      <a:pt x="272" y="150"/>
                    </a:lnTo>
                    <a:lnTo>
                      <a:pt x="278" y="145"/>
                    </a:lnTo>
                    <a:lnTo>
                      <a:pt x="285" y="141"/>
                    </a:lnTo>
                    <a:lnTo>
                      <a:pt x="293" y="137"/>
                    </a:lnTo>
                    <a:lnTo>
                      <a:pt x="299" y="133"/>
                    </a:lnTo>
                    <a:lnTo>
                      <a:pt x="306" y="130"/>
                    </a:lnTo>
                    <a:lnTo>
                      <a:pt x="314" y="128"/>
                    </a:lnTo>
                    <a:lnTo>
                      <a:pt x="322" y="126"/>
                    </a:lnTo>
                    <a:lnTo>
                      <a:pt x="331" y="124"/>
                    </a:lnTo>
                    <a:lnTo>
                      <a:pt x="339" y="126"/>
                    </a:lnTo>
                    <a:lnTo>
                      <a:pt x="344" y="126"/>
                    </a:lnTo>
                    <a:lnTo>
                      <a:pt x="348" y="126"/>
                    </a:lnTo>
                    <a:lnTo>
                      <a:pt x="354" y="128"/>
                    </a:lnTo>
                    <a:lnTo>
                      <a:pt x="360" y="130"/>
                    </a:lnTo>
                    <a:lnTo>
                      <a:pt x="369" y="131"/>
                    </a:lnTo>
                    <a:lnTo>
                      <a:pt x="379" y="133"/>
                    </a:lnTo>
                    <a:lnTo>
                      <a:pt x="382" y="135"/>
                    </a:lnTo>
                    <a:lnTo>
                      <a:pt x="388" y="137"/>
                    </a:lnTo>
                    <a:lnTo>
                      <a:pt x="394" y="137"/>
                    </a:lnTo>
                    <a:lnTo>
                      <a:pt x="398" y="141"/>
                    </a:lnTo>
                    <a:lnTo>
                      <a:pt x="407" y="143"/>
                    </a:lnTo>
                    <a:lnTo>
                      <a:pt x="417" y="149"/>
                    </a:lnTo>
                    <a:lnTo>
                      <a:pt x="424" y="152"/>
                    </a:lnTo>
                    <a:lnTo>
                      <a:pt x="432" y="156"/>
                    </a:lnTo>
                    <a:lnTo>
                      <a:pt x="438" y="162"/>
                    </a:lnTo>
                    <a:lnTo>
                      <a:pt x="445" y="166"/>
                    </a:lnTo>
                    <a:lnTo>
                      <a:pt x="453" y="171"/>
                    </a:lnTo>
                    <a:lnTo>
                      <a:pt x="459" y="177"/>
                    </a:lnTo>
                    <a:lnTo>
                      <a:pt x="462" y="185"/>
                    </a:lnTo>
                    <a:lnTo>
                      <a:pt x="468" y="192"/>
                    </a:lnTo>
                    <a:lnTo>
                      <a:pt x="472" y="200"/>
                    </a:lnTo>
                    <a:lnTo>
                      <a:pt x="476" y="207"/>
                    </a:lnTo>
                    <a:lnTo>
                      <a:pt x="478" y="215"/>
                    </a:lnTo>
                    <a:lnTo>
                      <a:pt x="478" y="225"/>
                    </a:lnTo>
                    <a:lnTo>
                      <a:pt x="478" y="234"/>
                    </a:lnTo>
                    <a:lnTo>
                      <a:pt x="478" y="244"/>
                    </a:lnTo>
                    <a:lnTo>
                      <a:pt x="478" y="253"/>
                    </a:lnTo>
                    <a:lnTo>
                      <a:pt x="478" y="263"/>
                    </a:lnTo>
                    <a:lnTo>
                      <a:pt x="476" y="272"/>
                    </a:lnTo>
                    <a:lnTo>
                      <a:pt x="474" y="282"/>
                    </a:lnTo>
                    <a:lnTo>
                      <a:pt x="470" y="289"/>
                    </a:lnTo>
                    <a:lnTo>
                      <a:pt x="468" y="299"/>
                    </a:lnTo>
                    <a:lnTo>
                      <a:pt x="464" y="306"/>
                    </a:lnTo>
                    <a:lnTo>
                      <a:pt x="460" y="316"/>
                    </a:lnTo>
                    <a:lnTo>
                      <a:pt x="457" y="321"/>
                    </a:lnTo>
                    <a:lnTo>
                      <a:pt x="453" y="327"/>
                    </a:lnTo>
                    <a:lnTo>
                      <a:pt x="447" y="331"/>
                    </a:lnTo>
                    <a:lnTo>
                      <a:pt x="443" y="337"/>
                    </a:lnTo>
                    <a:lnTo>
                      <a:pt x="438" y="338"/>
                    </a:lnTo>
                    <a:lnTo>
                      <a:pt x="430" y="340"/>
                    </a:lnTo>
                    <a:lnTo>
                      <a:pt x="421" y="344"/>
                    </a:lnTo>
                    <a:lnTo>
                      <a:pt x="413" y="346"/>
                    </a:lnTo>
                    <a:lnTo>
                      <a:pt x="407" y="348"/>
                    </a:lnTo>
                    <a:lnTo>
                      <a:pt x="401" y="348"/>
                    </a:lnTo>
                    <a:lnTo>
                      <a:pt x="398" y="350"/>
                    </a:lnTo>
                    <a:lnTo>
                      <a:pt x="392" y="350"/>
                    </a:lnTo>
                    <a:lnTo>
                      <a:pt x="386" y="350"/>
                    </a:lnTo>
                    <a:lnTo>
                      <a:pt x="381" y="352"/>
                    </a:lnTo>
                    <a:lnTo>
                      <a:pt x="375" y="352"/>
                    </a:lnTo>
                    <a:lnTo>
                      <a:pt x="371" y="354"/>
                    </a:lnTo>
                    <a:lnTo>
                      <a:pt x="363" y="354"/>
                    </a:lnTo>
                    <a:lnTo>
                      <a:pt x="358" y="354"/>
                    </a:lnTo>
                    <a:lnTo>
                      <a:pt x="352" y="354"/>
                    </a:lnTo>
                    <a:lnTo>
                      <a:pt x="346" y="354"/>
                    </a:lnTo>
                    <a:lnTo>
                      <a:pt x="341" y="352"/>
                    </a:lnTo>
                    <a:lnTo>
                      <a:pt x="335" y="352"/>
                    </a:lnTo>
                    <a:lnTo>
                      <a:pt x="329" y="352"/>
                    </a:lnTo>
                    <a:lnTo>
                      <a:pt x="325" y="352"/>
                    </a:lnTo>
                    <a:lnTo>
                      <a:pt x="320" y="352"/>
                    </a:lnTo>
                    <a:lnTo>
                      <a:pt x="314" y="350"/>
                    </a:lnTo>
                    <a:lnTo>
                      <a:pt x="308" y="350"/>
                    </a:lnTo>
                    <a:lnTo>
                      <a:pt x="304" y="350"/>
                    </a:lnTo>
                    <a:lnTo>
                      <a:pt x="295" y="346"/>
                    </a:lnTo>
                    <a:lnTo>
                      <a:pt x="289" y="342"/>
                    </a:lnTo>
                    <a:lnTo>
                      <a:pt x="282" y="337"/>
                    </a:lnTo>
                    <a:lnTo>
                      <a:pt x="274" y="331"/>
                    </a:lnTo>
                    <a:lnTo>
                      <a:pt x="268" y="325"/>
                    </a:lnTo>
                    <a:lnTo>
                      <a:pt x="263" y="319"/>
                    </a:lnTo>
                    <a:lnTo>
                      <a:pt x="257" y="314"/>
                    </a:lnTo>
                    <a:lnTo>
                      <a:pt x="251" y="308"/>
                    </a:lnTo>
                    <a:lnTo>
                      <a:pt x="245" y="302"/>
                    </a:lnTo>
                    <a:lnTo>
                      <a:pt x="242" y="297"/>
                    </a:lnTo>
                    <a:lnTo>
                      <a:pt x="236" y="291"/>
                    </a:lnTo>
                    <a:lnTo>
                      <a:pt x="232" y="285"/>
                    </a:lnTo>
                    <a:lnTo>
                      <a:pt x="228" y="282"/>
                    </a:lnTo>
                    <a:lnTo>
                      <a:pt x="225" y="278"/>
                    </a:lnTo>
                    <a:lnTo>
                      <a:pt x="219" y="272"/>
                    </a:lnTo>
                    <a:lnTo>
                      <a:pt x="213" y="270"/>
                    </a:lnTo>
                    <a:lnTo>
                      <a:pt x="209" y="270"/>
                    </a:lnTo>
                    <a:lnTo>
                      <a:pt x="206" y="272"/>
                    </a:lnTo>
                    <a:lnTo>
                      <a:pt x="206" y="276"/>
                    </a:lnTo>
                    <a:lnTo>
                      <a:pt x="204" y="280"/>
                    </a:lnTo>
                    <a:lnTo>
                      <a:pt x="202" y="287"/>
                    </a:lnTo>
                    <a:lnTo>
                      <a:pt x="196" y="293"/>
                    </a:lnTo>
                    <a:lnTo>
                      <a:pt x="192" y="293"/>
                    </a:lnTo>
                    <a:lnTo>
                      <a:pt x="188" y="295"/>
                    </a:lnTo>
                    <a:lnTo>
                      <a:pt x="183" y="295"/>
                    </a:lnTo>
                    <a:lnTo>
                      <a:pt x="177" y="295"/>
                    </a:lnTo>
                    <a:lnTo>
                      <a:pt x="169" y="295"/>
                    </a:lnTo>
                    <a:lnTo>
                      <a:pt x="164" y="295"/>
                    </a:lnTo>
                    <a:lnTo>
                      <a:pt x="154" y="293"/>
                    </a:lnTo>
                    <a:lnTo>
                      <a:pt x="147" y="293"/>
                    </a:lnTo>
                    <a:lnTo>
                      <a:pt x="137" y="291"/>
                    </a:lnTo>
                    <a:lnTo>
                      <a:pt x="128" y="289"/>
                    </a:lnTo>
                    <a:lnTo>
                      <a:pt x="118" y="287"/>
                    </a:lnTo>
                    <a:lnTo>
                      <a:pt x="109" y="283"/>
                    </a:lnTo>
                    <a:lnTo>
                      <a:pt x="99" y="280"/>
                    </a:lnTo>
                    <a:lnTo>
                      <a:pt x="89" y="276"/>
                    </a:lnTo>
                    <a:lnTo>
                      <a:pt x="82" y="270"/>
                    </a:lnTo>
                    <a:lnTo>
                      <a:pt x="74" y="266"/>
                    </a:lnTo>
                    <a:lnTo>
                      <a:pt x="67" y="259"/>
                    </a:lnTo>
                    <a:lnTo>
                      <a:pt x="59" y="253"/>
                    </a:lnTo>
                    <a:lnTo>
                      <a:pt x="51" y="245"/>
                    </a:lnTo>
                    <a:lnTo>
                      <a:pt x="46" y="240"/>
                    </a:lnTo>
                    <a:lnTo>
                      <a:pt x="40" y="232"/>
                    </a:lnTo>
                    <a:lnTo>
                      <a:pt x="36" y="225"/>
                    </a:lnTo>
                    <a:lnTo>
                      <a:pt x="31" y="217"/>
                    </a:lnTo>
                    <a:lnTo>
                      <a:pt x="29" y="211"/>
                    </a:lnTo>
                    <a:lnTo>
                      <a:pt x="25" y="202"/>
                    </a:lnTo>
                    <a:lnTo>
                      <a:pt x="21" y="194"/>
                    </a:lnTo>
                    <a:lnTo>
                      <a:pt x="19" y="187"/>
                    </a:lnTo>
                    <a:lnTo>
                      <a:pt x="19" y="179"/>
                    </a:lnTo>
                    <a:lnTo>
                      <a:pt x="17" y="171"/>
                    </a:lnTo>
                    <a:lnTo>
                      <a:pt x="17" y="164"/>
                    </a:lnTo>
                    <a:lnTo>
                      <a:pt x="17" y="156"/>
                    </a:lnTo>
                    <a:lnTo>
                      <a:pt x="17" y="149"/>
                    </a:lnTo>
                    <a:lnTo>
                      <a:pt x="17" y="139"/>
                    </a:lnTo>
                    <a:lnTo>
                      <a:pt x="19" y="131"/>
                    </a:lnTo>
                    <a:lnTo>
                      <a:pt x="21" y="122"/>
                    </a:lnTo>
                    <a:lnTo>
                      <a:pt x="25" y="112"/>
                    </a:lnTo>
                    <a:lnTo>
                      <a:pt x="27" y="105"/>
                    </a:lnTo>
                    <a:lnTo>
                      <a:pt x="31" y="95"/>
                    </a:lnTo>
                    <a:lnTo>
                      <a:pt x="34" y="88"/>
                    </a:lnTo>
                    <a:lnTo>
                      <a:pt x="38" y="78"/>
                    </a:lnTo>
                    <a:lnTo>
                      <a:pt x="44" y="69"/>
                    </a:lnTo>
                    <a:lnTo>
                      <a:pt x="50" y="61"/>
                    </a:lnTo>
                    <a:lnTo>
                      <a:pt x="55" y="54"/>
                    </a:lnTo>
                    <a:lnTo>
                      <a:pt x="63" y="48"/>
                    </a:lnTo>
                    <a:lnTo>
                      <a:pt x="70" y="40"/>
                    </a:lnTo>
                    <a:lnTo>
                      <a:pt x="80" y="37"/>
                    </a:lnTo>
                    <a:lnTo>
                      <a:pt x="82" y="33"/>
                    </a:lnTo>
                    <a:lnTo>
                      <a:pt x="88" y="31"/>
                    </a:lnTo>
                    <a:lnTo>
                      <a:pt x="93" y="29"/>
                    </a:lnTo>
                    <a:lnTo>
                      <a:pt x="99" y="27"/>
                    </a:lnTo>
                    <a:lnTo>
                      <a:pt x="109" y="23"/>
                    </a:lnTo>
                    <a:lnTo>
                      <a:pt x="118" y="21"/>
                    </a:lnTo>
                    <a:lnTo>
                      <a:pt x="128" y="18"/>
                    </a:lnTo>
                    <a:lnTo>
                      <a:pt x="137" y="18"/>
                    </a:lnTo>
                    <a:lnTo>
                      <a:pt x="145" y="14"/>
                    </a:lnTo>
                    <a:lnTo>
                      <a:pt x="152" y="14"/>
                    </a:lnTo>
                    <a:lnTo>
                      <a:pt x="162" y="14"/>
                    </a:lnTo>
                    <a:lnTo>
                      <a:pt x="169" y="14"/>
                    </a:lnTo>
                    <a:lnTo>
                      <a:pt x="177" y="14"/>
                    </a:lnTo>
                    <a:lnTo>
                      <a:pt x="185" y="16"/>
                    </a:lnTo>
                    <a:lnTo>
                      <a:pt x="192" y="18"/>
                    </a:lnTo>
                    <a:lnTo>
                      <a:pt x="200" y="19"/>
                    </a:lnTo>
                    <a:lnTo>
                      <a:pt x="206" y="21"/>
                    </a:lnTo>
                    <a:lnTo>
                      <a:pt x="211" y="25"/>
                    </a:lnTo>
                    <a:lnTo>
                      <a:pt x="219" y="27"/>
                    </a:lnTo>
                    <a:lnTo>
                      <a:pt x="226" y="33"/>
                    </a:lnTo>
                    <a:lnTo>
                      <a:pt x="230" y="37"/>
                    </a:lnTo>
                    <a:lnTo>
                      <a:pt x="236" y="42"/>
                    </a:lnTo>
                    <a:lnTo>
                      <a:pt x="242" y="46"/>
                    </a:lnTo>
                    <a:lnTo>
                      <a:pt x="247" y="50"/>
                    </a:lnTo>
                    <a:lnTo>
                      <a:pt x="251" y="54"/>
                    </a:lnTo>
                    <a:lnTo>
                      <a:pt x="257" y="59"/>
                    </a:lnTo>
                    <a:lnTo>
                      <a:pt x="263" y="63"/>
                    </a:lnTo>
                    <a:lnTo>
                      <a:pt x="266" y="69"/>
                    </a:lnTo>
                    <a:lnTo>
                      <a:pt x="274" y="75"/>
                    </a:lnTo>
                    <a:lnTo>
                      <a:pt x="282" y="82"/>
                    </a:lnTo>
                    <a:lnTo>
                      <a:pt x="287" y="88"/>
                    </a:lnTo>
                    <a:lnTo>
                      <a:pt x="293" y="94"/>
                    </a:lnTo>
                    <a:lnTo>
                      <a:pt x="297" y="97"/>
                    </a:lnTo>
                    <a:lnTo>
                      <a:pt x="303" y="95"/>
                    </a:lnTo>
                    <a:lnTo>
                      <a:pt x="303" y="90"/>
                    </a:lnTo>
                    <a:lnTo>
                      <a:pt x="299" y="80"/>
                    </a:lnTo>
                    <a:lnTo>
                      <a:pt x="299" y="80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85" name="Freeform 261"/>
              <p:cNvSpPr>
                <a:spLocks/>
              </p:cNvSpPr>
              <p:nvPr/>
            </p:nvSpPr>
            <p:spPr bwMode="auto">
              <a:xfrm>
                <a:off x="6480101" y="5364163"/>
                <a:ext cx="349250" cy="366713"/>
              </a:xfrm>
              <a:custGeom>
                <a:avLst/>
                <a:gdLst/>
                <a:ahLst/>
                <a:cxnLst>
                  <a:cxn ang="0">
                    <a:pos x="316" y="129"/>
                  </a:cxn>
                  <a:cxn ang="0">
                    <a:pos x="318" y="103"/>
                  </a:cxn>
                  <a:cxn ang="0">
                    <a:pos x="318" y="82"/>
                  </a:cxn>
                  <a:cxn ang="0">
                    <a:pos x="316" y="59"/>
                  </a:cxn>
                  <a:cxn ang="0">
                    <a:pos x="314" y="38"/>
                  </a:cxn>
                  <a:cxn ang="0">
                    <a:pos x="302" y="13"/>
                  </a:cxn>
                  <a:cxn ang="0">
                    <a:pos x="278" y="2"/>
                  </a:cxn>
                  <a:cxn ang="0">
                    <a:pos x="255" y="0"/>
                  </a:cxn>
                  <a:cxn ang="0">
                    <a:pos x="234" y="4"/>
                  </a:cxn>
                  <a:cxn ang="0">
                    <a:pos x="226" y="17"/>
                  </a:cxn>
                  <a:cxn ang="0">
                    <a:pos x="228" y="40"/>
                  </a:cxn>
                  <a:cxn ang="0">
                    <a:pos x="234" y="68"/>
                  </a:cxn>
                  <a:cxn ang="0">
                    <a:pos x="232" y="97"/>
                  </a:cxn>
                  <a:cxn ang="0">
                    <a:pos x="224" y="114"/>
                  </a:cxn>
                  <a:cxn ang="0">
                    <a:pos x="192" y="120"/>
                  </a:cxn>
                  <a:cxn ang="0">
                    <a:pos x="165" y="129"/>
                  </a:cxn>
                  <a:cxn ang="0">
                    <a:pos x="141" y="141"/>
                  </a:cxn>
                  <a:cxn ang="0">
                    <a:pos x="108" y="160"/>
                  </a:cxn>
                  <a:cxn ang="0">
                    <a:pos x="84" y="186"/>
                  </a:cxn>
                  <a:cxn ang="0">
                    <a:pos x="59" y="209"/>
                  </a:cxn>
                  <a:cxn ang="0">
                    <a:pos x="34" y="220"/>
                  </a:cxn>
                  <a:cxn ang="0">
                    <a:pos x="6" y="222"/>
                  </a:cxn>
                  <a:cxn ang="0">
                    <a:pos x="2" y="243"/>
                  </a:cxn>
                  <a:cxn ang="0">
                    <a:pos x="15" y="264"/>
                  </a:cxn>
                  <a:cxn ang="0">
                    <a:pos x="38" y="289"/>
                  </a:cxn>
                  <a:cxn ang="0">
                    <a:pos x="68" y="298"/>
                  </a:cxn>
                  <a:cxn ang="0">
                    <a:pos x="99" y="300"/>
                  </a:cxn>
                  <a:cxn ang="0">
                    <a:pos x="120" y="304"/>
                  </a:cxn>
                  <a:cxn ang="0">
                    <a:pos x="122" y="323"/>
                  </a:cxn>
                  <a:cxn ang="0">
                    <a:pos x="122" y="357"/>
                  </a:cxn>
                  <a:cxn ang="0">
                    <a:pos x="129" y="391"/>
                  </a:cxn>
                  <a:cxn ang="0">
                    <a:pos x="144" y="418"/>
                  </a:cxn>
                  <a:cxn ang="0">
                    <a:pos x="167" y="425"/>
                  </a:cxn>
                  <a:cxn ang="0">
                    <a:pos x="194" y="403"/>
                  </a:cxn>
                  <a:cxn ang="0">
                    <a:pos x="221" y="368"/>
                  </a:cxn>
                  <a:cxn ang="0">
                    <a:pos x="243" y="344"/>
                  </a:cxn>
                  <a:cxn ang="0">
                    <a:pos x="259" y="349"/>
                  </a:cxn>
                  <a:cxn ang="0">
                    <a:pos x="280" y="376"/>
                  </a:cxn>
                  <a:cxn ang="0">
                    <a:pos x="308" y="406"/>
                  </a:cxn>
                  <a:cxn ang="0">
                    <a:pos x="340" y="433"/>
                  </a:cxn>
                  <a:cxn ang="0">
                    <a:pos x="375" y="452"/>
                  </a:cxn>
                  <a:cxn ang="0">
                    <a:pos x="405" y="460"/>
                  </a:cxn>
                  <a:cxn ang="0">
                    <a:pos x="430" y="460"/>
                  </a:cxn>
                  <a:cxn ang="0">
                    <a:pos x="439" y="452"/>
                  </a:cxn>
                  <a:cxn ang="0">
                    <a:pos x="434" y="431"/>
                  </a:cxn>
                  <a:cxn ang="0">
                    <a:pos x="417" y="399"/>
                  </a:cxn>
                  <a:cxn ang="0">
                    <a:pos x="407" y="365"/>
                  </a:cxn>
                  <a:cxn ang="0">
                    <a:pos x="401" y="330"/>
                  </a:cxn>
                  <a:cxn ang="0">
                    <a:pos x="409" y="304"/>
                  </a:cxn>
                  <a:cxn ang="0">
                    <a:pos x="413" y="279"/>
                  </a:cxn>
                  <a:cxn ang="0">
                    <a:pos x="411" y="256"/>
                  </a:cxn>
                  <a:cxn ang="0">
                    <a:pos x="403" y="234"/>
                  </a:cxn>
                  <a:cxn ang="0">
                    <a:pos x="392" y="213"/>
                  </a:cxn>
                  <a:cxn ang="0">
                    <a:pos x="369" y="192"/>
                  </a:cxn>
                  <a:cxn ang="0">
                    <a:pos x="339" y="171"/>
                  </a:cxn>
                  <a:cxn ang="0">
                    <a:pos x="316" y="154"/>
                  </a:cxn>
                </a:cxnLst>
                <a:rect l="0" t="0" r="r" b="b"/>
                <a:pathLst>
                  <a:path w="439" h="461">
                    <a:moveTo>
                      <a:pt x="310" y="152"/>
                    </a:moveTo>
                    <a:lnTo>
                      <a:pt x="312" y="144"/>
                    </a:lnTo>
                    <a:lnTo>
                      <a:pt x="314" y="137"/>
                    </a:lnTo>
                    <a:lnTo>
                      <a:pt x="316" y="129"/>
                    </a:lnTo>
                    <a:lnTo>
                      <a:pt x="318" y="120"/>
                    </a:lnTo>
                    <a:lnTo>
                      <a:pt x="318" y="114"/>
                    </a:lnTo>
                    <a:lnTo>
                      <a:pt x="318" y="108"/>
                    </a:lnTo>
                    <a:lnTo>
                      <a:pt x="318" y="103"/>
                    </a:lnTo>
                    <a:lnTo>
                      <a:pt x="318" y="97"/>
                    </a:lnTo>
                    <a:lnTo>
                      <a:pt x="318" y="91"/>
                    </a:lnTo>
                    <a:lnTo>
                      <a:pt x="318" y="87"/>
                    </a:lnTo>
                    <a:lnTo>
                      <a:pt x="318" y="82"/>
                    </a:lnTo>
                    <a:lnTo>
                      <a:pt x="319" y="76"/>
                    </a:lnTo>
                    <a:lnTo>
                      <a:pt x="318" y="68"/>
                    </a:lnTo>
                    <a:lnTo>
                      <a:pt x="318" y="65"/>
                    </a:lnTo>
                    <a:lnTo>
                      <a:pt x="316" y="59"/>
                    </a:lnTo>
                    <a:lnTo>
                      <a:pt x="316" y="53"/>
                    </a:lnTo>
                    <a:lnTo>
                      <a:pt x="316" y="47"/>
                    </a:lnTo>
                    <a:lnTo>
                      <a:pt x="314" y="42"/>
                    </a:lnTo>
                    <a:lnTo>
                      <a:pt x="314" y="38"/>
                    </a:lnTo>
                    <a:lnTo>
                      <a:pt x="312" y="34"/>
                    </a:lnTo>
                    <a:lnTo>
                      <a:pt x="308" y="25"/>
                    </a:lnTo>
                    <a:lnTo>
                      <a:pt x="306" y="19"/>
                    </a:lnTo>
                    <a:lnTo>
                      <a:pt x="302" y="13"/>
                    </a:lnTo>
                    <a:lnTo>
                      <a:pt x="297" y="11"/>
                    </a:lnTo>
                    <a:lnTo>
                      <a:pt x="291" y="8"/>
                    </a:lnTo>
                    <a:lnTo>
                      <a:pt x="285" y="4"/>
                    </a:lnTo>
                    <a:lnTo>
                      <a:pt x="278" y="2"/>
                    </a:lnTo>
                    <a:lnTo>
                      <a:pt x="272" y="2"/>
                    </a:lnTo>
                    <a:lnTo>
                      <a:pt x="266" y="0"/>
                    </a:lnTo>
                    <a:lnTo>
                      <a:pt x="261" y="0"/>
                    </a:lnTo>
                    <a:lnTo>
                      <a:pt x="255" y="0"/>
                    </a:lnTo>
                    <a:lnTo>
                      <a:pt x="249" y="0"/>
                    </a:lnTo>
                    <a:lnTo>
                      <a:pt x="245" y="0"/>
                    </a:lnTo>
                    <a:lnTo>
                      <a:pt x="240" y="2"/>
                    </a:lnTo>
                    <a:lnTo>
                      <a:pt x="234" y="4"/>
                    </a:lnTo>
                    <a:lnTo>
                      <a:pt x="232" y="6"/>
                    </a:lnTo>
                    <a:lnTo>
                      <a:pt x="228" y="9"/>
                    </a:lnTo>
                    <a:lnTo>
                      <a:pt x="226" y="13"/>
                    </a:lnTo>
                    <a:lnTo>
                      <a:pt x="226" y="17"/>
                    </a:lnTo>
                    <a:lnTo>
                      <a:pt x="226" y="23"/>
                    </a:lnTo>
                    <a:lnTo>
                      <a:pt x="226" y="27"/>
                    </a:lnTo>
                    <a:lnTo>
                      <a:pt x="228" y="32"/>
                    </a:lnTo>
                    <a:lnTo>
                      <a:pt x="228" y="40"/>
                    </a:lnTo>
                    <a:lnTo>
                      <a:pt x="230" y="46"/>
                    </a:lnTo>
                    <a:lnTo>
                      <a:pt x="232" y="53"/>
                    </a:lnTo>
                    <a:lnTo>
                      <a:pt x="232" y="63"/>
                    </a:lnTo>
                    <a:lnTo>
                      <a:pt x="234" y="68"/>
                    </a:lnTo>
                    <a:lnTo>
                      <a:pt x="234" y="78"/>
                    </a:lnTo>
                    <a:lnTo>
                      <a:pt x="234" y="84"/>
                    </a:lnTo>
                    <a:lnTo>
                      <a:pt x="234" y="91"/>
                    </a:lnTo>
                    <a:lnTo>
                      <a:pt x="232" y="97"/>
                    </a:lnTo>
                    <a:lnTo>
                      <a:pt x="232" y="104"/>
                    </a:lnTo>
                    <a:lnTo>
                      <a:pt x="228" y="108"/>
                    </a:lnTo>
                    <a:lnTo>
                      <a:pt x="226" y="112"/>
                    </a:lnTo>
                    <a:lnTo>
                      <a:pt x="224" y="114"/>
                    </a:lnTo>
                    <a:lnTo>
                      <a:pt x="221" y="118"/>
                    </a:lnTo>
                    <a:lnTo>
                      <a:pt x="209" y="118"/>
                    </a:lnTo>
                    <a:lnTo>
                      <a:pt x="202" y="120"/>
                    </a:lnTo>
                    <a:lnTo>
                      <a:pt x="192" y="120"/>
                    </a:lnTo>
                    <a:lnTo>
                      <a:pt x="183" y="123"/>
                    </a:lnTo>
                    <a:lnTo>
                      <a:pt x="177" y="125"/>
                    </a:lnTo>
                    <a:lnTo>
                      <a:pt x="171" y="127"/>
                    </a:lnTo>
                    <a:lnTo>
                      <a:pt x="165" y="129"/>
                    </a:lnTo>
                    <a:lnTo>
                      <a:pt x="162" y="131"/>
                    </a:lnTo>
                    <a:lnTo>
                      <a:pt x="154" y="135"/>
                    </a:lnTo>
                    <a:lnTo>
                      <a:pt x="146" y="137"/>
                    </a:lnTo>
                    <a:lnTo>
                      <a:pt x="141" y="141"/>
                    </a:lnTo>
                    <a:lnTo>
                      <a:pt x="133" y="146"/>
                    </a:lnTo>
                    <a:lnTo>
                      <a:pt x="124" y="150"/>
                    </a:lnTo>
                    <a:lnTo>
                      <a:pt x="116" y="154"/>
                    </a:lnTo>
                    <a:lnTo>
                      <a:pt x="108" y="160"/>
                    </a:lnTo>
                    <a:lnTo>
                      <a:pt x="103" y="167"/>
                    </a:lnTo>
                    <a:lnTo>
                      <a:pt x="97" y="173"/>
                    </a:lnTo>
                    <a:lnTo>
                      <a:pt x="89" y="178"/>
                    </a:lnTo>
                    <a:lnTo>
                      <a:pt x="84" y="186"/>
                    </a:lnTo>
                    <a:lnTo>
                      <a:pt x="78" y="194"/>
                    </a:lnTo>
                    <a:lnTo>
                      <a:pt x="72" y="197"/>
                    </a:lnTo>
                    <a:lnTo>
                      <a:pt x="66" y="205"/>
                    </a:lnTo>
                    <a:lnTo>
                      <a:pt x="59" y="209"/>
                    </a:lnTo>
                    <a:lnTo>
                      <a:pt x="55" y="215"/>
                    </a:lnTo>
                    <a:lnTo>
                      <a:pt x="47" y="216"/>
                    </a:lnTo>
                    <a:lnTo>
                      <a:pt x="40" y="220"/>
                    </a:lnTo>
                    <a:lnTo>
                      <a:pt x="34" y="220"/>
                    </a:lnTo>
                    <a:lnTo>
                      <a:pt x="27" y="222"/>
                    </a:lnTo>
                    <a:lnTo>
                      <a:pt x="17" y="220"/>
                    </a:lnTo>
                    <a:lnTo>
                      <a:pt x="11" y="222"/>
                    </a:lnTo>
                    <a:lnTo>
                      <a:pt x="6" y="222"/>
                    </a:lnTo>
                    <a:lnTo>
                      <a:pt x="4" y="224"/>
                    </a:lnTo>
                    <a:lnTo>
                      <a:pt x="0" y="230"/>
                    </a:lnTo>
                    <a:lnTo>
                      <a:pt x="0" y="239"/>
                    </a:lnTo>
                    <a:lnTo>
                      <a:pt x="2" y="243"/>
                    </a:lnTo>
                    <a:lnTo>
                      <a:pt x="4" y="249"/>
                    </a:lnTo>
                    <a:lnTo>
                      <a:pt x="7" y="254"/>
                    </a:lnTo>
                    <a:lnTo>
                      <a:pt x="11" y="260"/>
                    </a:lnTo>
                    <a:lnTo>
                      <a:pt x="15" y="264"/>
                    </a:lnTo>
                    <a:lnTo>
                      <a:pt x="21" y="272"/>
                    </a:lnTo>
                    <a:lnTo>
                      <a:pt x="27" y="277"/>
                    </a:lnTo>
                    <a:lnTo>
                      <a:pt x="34" y="283"/>
                    </a:lnTo>
                    <a:lnTo>
                      <a:pt x="38" y="289"/>
                    </a:lnTo>
                    <a:lnTo>
                      <a:pt x="46" y="292"/>
                    </a:lnTo>
                    <a:lnTo>
                      <a:pt x="53" y="294"/>
                    </a:lnTo>
                    <a:lnTo>
                      <a:pt x="61" y="298"/>
                    </a:lnTo>
                    <a:lnTo>
                      <a:pt x="68" y="298"/>
                    </a:lnTo>
                    <a:lnTo>
                      <a:pt x="78" y="300"/>
                    </a:lnTo>
                    <a:lnTo>
                      <a:pt x="85" y="300"/>
                    </a:lnTo>
                    <a:lnTo>
                      <a:pt x="93" y="300"/>
                    </a:lnTo>
                    <a:lnTo>
                      <a:pt x="99" y="300"/>
                    </a:lnTo>
                    <a:lnTo>
                      <a:pt x="106" y="300"/>
                    </a:lnTo>
                    <a:lnTo>
                      <a:pt x="112" y="300"/>
                    </a:lnTo>
                    <a:lnTo>
                      <a:pt x="118" y="302"/>
                    </a:lnTo>
                    <a:lnTo>
                      <a:pt x="120" y="304"/>
                    </a:lnTo>
                    <a:lnTo>
                      <a:pt x="124" y="306"/>
                    </a:lnTo>
                    <a:lnTo>
                      <a:pt x="124" y="311"/>
                    </a:lnTo>
                    <a:lnTo>
                      <a:pt x="124" y="317"/>
                    </a:lnTo>
                    <a:lnTo>
                      <a:pt x="122" y="323"/>
                    </a:lnTo>
                    <a:lnTo>
                      <a:pt x="122" y="330"/>
                    </a:lnTo>
                    <a:lnTo>
                      <a:pt x="122" y="340"/>
                    </a:lnTo>
                    <a:lnTo>
                      <a:pt x="122" y="348"/>
                    </a:lnTo>
                    <a:lnTo>
                      <a:pt x="122" y="357"/>
                    </a:lnTo>
                    <a:lnTo>
                      <a:pt x="124" y="367"/>
                    </a:lnTo>
                    <a:lnTo>
                      <a:pt x="125" y="374"/>
                    </a:lnTo>
                    <a:lnTo>
                      <a:pt x="127" y="386"/>
                    </a:lnTo>
                    <a:lnTo>
                      <a:pt x="129" y="391"/>
                    </a:lnTo>
                    <a:lnTo>
                      <a:pt x="133" y="401"/>
                    </a:lnTo>
                    <a:lnTo>
                      <a:pt x="135" y="408"/>
                    </a:lnTo>
                    <a:lnTo>
                      <a:pt x="141" y="414"/>
                    </a:lnTo>
                    <a:lnTo>
                      <a:pt x="144" y="418"/>
                    </a:lnTo>
                    <a:lnTo>
                      <a:pt x="150" y="423"/>
                    </a:lnTo>
                    <a:lnTo>
                      <a:pt x="156" y="425"/>
                    </a:lnTo>
                    <a:lnTo>
                      <a:pt x="162" y="427"/>
                    </a:lnTo>
                    <a:lnTo>
                      <a:pt x="167" y="425"/>
                    </a:lnTo>
                    <a:lnTo>
                      <a:pt x="173" y="422"/>
                    </a:lnTo>
                    <a:lnTo>
                      <a:pt x="181" y="416"/>
                    </a:lnTo>
                    <a:lnTo>
                      <a:pt x="186" y="410"/>
                    </a:lnTo>
                    <a:lnTo>
                      <a:pt x="194" y="403"/>
                    </a:lnTo>
                    <a:lnTo>
                      <a:pt x="202" y="395"/>
                    </a:lnTo>
                    <a:lnTo>
                      <a:pt x="207" y="387"/>
                    </a:lnTo>
                    <a:lnTo>
                      <a:pt x="215" y="378"/>
                    </a:lnTo>
                    <a:lnTo>
                      <a:pt x="221" y="368"/>
                    </a:lnTo>
                    <a:lnTo>
                      <a:pt x="226" y="361"/>
                    </a:lnTo>
                    <a:lnTo>
                      <a:pt x="232" y="353"/>
                    </a:lnTo>
                    <a:lnTo>
                      <a:pt x="238" y="349"/>
                    </a:lnTo>
                    <a:lnTo>
                      <a:pt x="243" y="344"/>
                    </a:lnTo>
                    <a:lnTo>
                      <a:pt x="247" y="344"/>
                    </a:lnTo>
                    <a:lnTo>
                      <a:pt x="251" y="344"/>
                    </a:lnTo>
                    <a:lnTo>
                      <a:pt x="257" y="348"/>
                    </a:lnTo>
                    <a:lnTo>
                      <a:pt x="259" y="349"/>
                    </a:lnTo>
                    <a:lnTo>
                      <a:pt x="264" y="357"/>
                    </a:lnTo>
                    <a:lnTo>
                      <a:pt x="268" y="363"/>
                    </a:lnTo>
                    <a:lnTo>
                      <a:pt x="274" y="368"/>
                    </a:lnTo>
                    <a:lnTo>
                      <a:pt x="280" y="376"/>
                    </a:lnTo>
                    <a:lnTo>
                      <a:pt x="285" y="384"/>
                    </a:lnTo>
                    <a:lnTo>
                      <a:pt x="293" y="391"/>
                    </a:lnTo>
                    <a:lnTo>
                      <a:pt x="300" y="399"/>
                    </a:lnTo>
                    <a:lnTo>
                      <a:pt x="308" y="406"/>
                    </a:lnTo>
                    <a:lnTo>
                      <a:pt x="316" y="414"/>
                    </a:lnTo>
                    <a:lnTo>
                      <a:pt x="323" y="422"/>
                    </a:lnTo>
                    <a:lnTo>
                      <a:pt x="331" y="429"/>
                    </a:lnTo>
                    <a:lnTo>
                      <a:pt x="340" y="433"/>
                    </a:lnTo>
                    <a:lnTo>
                      <a:pt x="348" y="441"/>
                    </a:lnTo>
                    <a:lnTo>
                      <a:pt x="358" y="444"/>
                    </a:lnTo>
                    <a:lnTo>
                      <a:pt x="367" y="450"/>
                    </a:lnTo>
                    <a:lnTo>
                      <a:pt x="375" y="452"/>
                    </a:lnTo>
                    <a:lnTo>
                      <a:pt x="382" y="454"/>
                    </a:lnTo>
                    <a:lnTo>
                      <a:pt x="392" y="456"/>
                    </a:lnTo>
                    <a:lnTo>
                      <a:pt x="399" y="460"/>
                    </a:lnTo>
                    <a:lnTo>
                      <a:pt x="405" y="460"/>
                    </a:lnTo>
                    <a:lnTo>
                      <a:pt x="413" y="461"/>
                    </a:lnTo>
                    <a:lnTo>
                      <a:pt x="418" y="461"/>
                    </a:lnTo>
                    <a:lnTo>
                      <a:pt x="426" y="461"/>
                    </a:lnTo>
                    <a:lnTo>
                      <a:pt x="430" y="460"/>
                    </a:lnTo>
                    <a:lnTo>
                      <a:pt x="434" y="460"/>
                    </a:lnTo>
                    <a:lnTo>
                      <a:pt x="436" y="456"/>
                    </a:lnTo>
                    <a:lnTo>
                      <a:pt x="439" y="454"/>
                    </a:lnTo>
                    <a:lnTo>
                      <a:pt x="439" y="452"/>
                    </a:lnTo>
                    <a:lnTo>
                      <a:pt x="439" y="448"/>
                    </a:lnTo>
                    <a:lnTo>
                      <a:pt x="439" y="442"/>
                    </a:lnTo>
                    <a:lnTo>
                      <a:pt x="437" y="437"/>
                    </a:lnTo>
                    <a:lnTo>
                      <a:pt x="434" y="431"/>
                    </a:lnTo>
                    <a:lnTo>
                      <a:pt x="430" y="423"/>
                    </a:lnTo>
                    <a:lnTo>
                      <a:pt x="424" y="416"/>
                    </a:lnTo>
                    <a:lnTo>
                      <a:pt x="422" y="408"/>
                    </a:lnTo>
                    <a:lnTo>
                      <a:pt x="417" y="399"/>
                    </a:lnTo>
                    <a:lnTo>
                      <a:pt x="413" y="391"/>
                    </a:lnTo>
                    <a:lnTo>
                      <a:pt x="411" y="382"/>
                    </a:lnTo>
                    <a:lnTo>
                      <a:pt x="409" y="374"/>
                    </a:lnTo>
                    <a:lnTo>
                      <a:pt x="407" y="365"/>
                    </a:lnTo>
                    <a:lnTo>
                      <a:pt x="403" y="355"/>
                    </a:lnTo>
                    <a:lnTo>
                      <a:pt x="401" y="348"/>
                    </a:lnTo>
                    <a:lnTo>
                      <a:pt x="401" y="338"/>
                    </a:lnTo>
                    <a:lnTo>
                      <a:pt x="401" y="330"/>
                    </a:lnTo>
                    <a:lnTo>
                      <a:pt x="401" y="323"/>
                    </a:lnTo>
                    <a:lnTo>
                      <a:pt x="403" y="315"/>
                    </a:lnTo>
                    <a:lnTo>
                      <a:pt x="407" y="310"/>
                    </a:lnTo>
                    <a:lnTo>
                      <a:pt x="409" y="304"/>
                    </a:lnTo>
                    <a:lnTo>
                      <a:pt x="411" y="296"/>
                    </a:lnTo>
                    <a:lnTo>
                      <a:pt x="411" y="291"/>
                    </a:lnTo>
                    <a:lnTo>
                      <a:pt x="413" y="285"/>
                    </a:lnTo>
                    <a:lnTo>
                      <a:pt x="413" y="279"/>
                    </a:lnTo>
                    <a:lnTo>
                      <a:pt x="413" y="273"/>
                    </a:lnTo>
                    <a:lnTo>
                      <a:pt x="413" y="268"/>
                    </a:lnTo>
                    <a:lnTo>
                      <a:pt x="413" y="262"/>
                    </a:lnTo>
                    <a:lnTo>
                      <a:pt x="411" y="256"/>
                    </a:lnTo>
                    <a:lnTo>
                      <a:pt x="409" y="251"/>
                    </a:lnTo>
                    <a:lnTo>
                      <a:pt x="407" y="245"/>
                    </a:lnTo>
                    <a:lnTo>
                      <a:pt x="405" y="239"/>
                    </a:lnTo>
                    <a:lnTo>
                      <a:pt x="403" y="234"/>
                    </a:lnTo>
                    <a:lnTo>
                      <a:pt x="401" y="228"/>
                    </a:lnTo>
                    <a:lnTo>
                      <a:pt x="397" y="222"/>
                    </a:lnTo>
                    <a:lnTo>
                      <a:pt x="396" y="218"/>
                    </a:lnTo>
                    <a:lnTo>
                      <a:pt x="392" y="213"/>
                    </a:lnTo>
                    <a:lnTo>
                      <a:pt x="388" y="207"/>
                    </a:lnTo>
                    <a:lnTo>
                      <a:pt x="380" y="201"/>
                    </a:lnTo>
                    <a:lnTo>
                      <a:pt x="375" y="196"/>
                    </a:lnTo>
                    <a:lnTo>
                      <a:pt x="369" y="192"/>
                    </a:lnTo>
                    <a:lnTo>
                      <a:pt x="361" y="186"/>
                    </a:lnTo>
                    <a:lnTo>
                      <a:pt x="354" y="180"/>
                    </a:lnTo>
                    <a:lnTo>
                      <a:pt x="348" y="175"/>
                    </a:lnTo>
                    <a:lnTo>
                      <a:pt x="339" y="171"/>
                    </a:lnTo>
                    <a:lnTo>
                      <a:pt x="333" y="165"/>
                    </a:lnTo>
                    <a:lnTo>
                      <a:pt x="327" y="161"/>
                    </a:lnTo>
                    <a:lnTo>
                      <a:pt x="321" y="158"/>
                    </a:lnTo>
                    <a:lnTo>
                      <a:pt x="316" y="154"/>
                    </a:lnTo>
                    <a:lnTo>
                      <a:pt x="314" y="152"/>
                    </a:lnTo>
                    <a:lnTo>
                      <a:pt x="310" y="152"/>
                    </a:lnTo>
                    <a:lnTo>
                      <a:pt x="310" y="152"/>
                    </a:lnTo>
                    <a:close/>
                  </a:path>
                </a:pathLst>
              </a:custGeom>
              <a:solidFill>
                <a:srgbClr val="8AD1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86" name="Freeform 262"/>
              <p:cNvSpPr>
                <a:spLocks/>
              </p:cNvSpPr>
              <p:nvPr/>
            </p:nvSpPr>
            <p:spPr bwMode="auto">
              <a:xfrm>
                <a:off x="5808588" y="5573713"/>
                <a:ext cx="939800" cy="858838"/>
              </a:xfrm>
              <a:custGeom>
                <a:avLst/>
                <a:gdLst/>
                <a:ahLst/>
                <a:cxnLst>
                  <a:cxn ang="0">
                    <a:pos x="59" y="931"/>
                  </a:cxn>
                  <a:cxn ang="0">
                    <a:pos x="111" y="881"/>
                  </a:cxn>
                  <a:cxn ang="0">
                    <a:pos x="168" y="820"/>
                  </a:cxn>
                  <a:cxn ang="0">
                    <a:pos x="211" y="752"/>
                  </a:cxn>
                  <a:cxn ang="0">
                    <a:pos x="253" y="701"/>
                  </a:cxn>
                  <a:cxn ang="0">
                    <a:pos x="299" y="661"/>
                  </a:cxn>
                  <a:cxn ang="0">
                    <a:pos x="354" y="632"/>
                  </a:cxn>
                  <a:cxn ang="0">
                    <a:pos x="417" y="604"/>
                  </a:cxn>
                  <a:cxn ang="0">
                    <a:pos x="461" y="556"/>
                  </a:cxn>
                  <a:cxn ang="0">
                    <a:pos x="491" y="498"/>
                  </a:cxn>
                  <a:cxn ang="0">
                    <a:pos x="520" y="446"/>
                  </a:cxn>
                  <a:cxn ang="0">
                    <a:pos x="563" y="418"/>
                  </a:cxn>
                  <a:cxn ang="0">
                    <a:pos x="603" y="380"/>
                  </a:cxn>
                  <a:cxn ang="0">
                    <a:pos x="643" y="334"/>
                  </a:cxn>
                  <a:cxn ang="0">
                    <a:pos x="693" y="285"/>
                  </a:cxn>
                  <a:cxn ang="0">
                    <a:pos x="756" y="243"/>
                  </a:cxn>
                  <a:cxn ang="0">
                    <a:pos x="801" y="207"/>
                  </a:cxn>
                  <a:cxn ang="0">
                    <a:pos x="849" y="148"/>
                  </a:cxn>
                  <a:cxn ang="0">
                    <a:pos x="885" y="93"/>
                  </a:cxn>
                  <a:cxn ang="0">
                    <a:pos x="913" y="47"/>
                  </a:cxn>
                  <a:cxn ang="0">
                    <a:pos x="950" y="4"/>
                  </a:cxn>
                  <a:cxn ang="0">
                    <a:pos x="972" y="30"/>
                  </a:cxn>
                  <a:cxn ang="0">
                    <a:pos x="984" y="74"/>
                  </a:cxn>
                  <a:cxn ang="0">
                    <a:pos x="1003" y="116"/>
                  </a:cxn>
                  <a:cxn ang="0">
                    <a:pos x="1049" y="103"/>
                  </a:cxn>
                  <a:cxn ang="0">
                    <a:pos x="1087" y="46"/>
                  </a:cxn>
                  <a:cxn ang="0">
                    <a:pos x="1119" y="34"/>
                  </a:cxn>
                  <a:cxn ang="0">
                    <a:pos x="1136" y="95"/>
                  </a:cxn>
                  <a:cxn ang="0">
                    <a:pos x="1172" y="146"/>
                  </a:cxn>
                  <a:cxn ang="0">
                    <a:pos x="1186" y="192"/>
                  </a:cxn>
                  <a:cxn ang="0">
                    <a:pos x="1184" y="241"/>
                  </a:cxn>
                  <a:cxn ang="0">
                    <a:pos x="1172" y="298"/>
                  </a:cxn>
                  <a:cxn ang="0">
                    <a:pos x="1147" y="368"/>
                  </a:cxn>
                  <a:cxn ang="0">
                    <a:pos x="1111" y="442"/>
                  </a:cxn>
                  <a:cxn ang="0">
                    <a:pos x="1068" y="501"/>
                  </a:cxn>
                  <a:cxn ang="0">
                    <a:pos x="1022" y="549"/>
                  </a:cxn>
                  <a:cxn ang="0">
                    <a:pos x="965" y="617"/>
                  </a:cxn>
                  <a:cxn ang="0">
                    <a:pos x="938" y="663"/>
                  </a:cxn>
                  <a:cxn ang="0">
                    <a:pos x="906" y="716"/>
                  </a:cxn>
                  <a:cxn ang="0">
                    <a:pos x="877" y="758"/>
                  </a:cxn>
                  <a:cxn ang="0">
                    <a:pos x="843" y="803"/>
                  </a:cxn>
                  <a:cxn ang="0">
                    <a:pos x="801" y="849"/>
                  </a:cxn>
                  <a:cxn ang="0">
                    <a:pos x="752" y="894"/>
                  </a:cxn>
                  <a:cxn ang="0">
                    <a:pos x="693" y="936"/>
                  </a:cxn>
                  <a:cxn ang="0">
                    <a:pos x="624" y="974"/>
                  </a:cxn>
                  <a:cxn ang="0">
                    <a:pos x="556" y="1005"/>
                  </a:cxn>
                  <a:cxn ang="0">
                    <a:pos x="497" y="1031"/>
                  </a:cxn>
                  <a:cxn ang="0">
                    <a:pos x="444" y="1050"/>
                  </a:cxn>
                  <a:cxn ang="0">
                    <a:pos x="398" y="1067"/>
                  </a:cxn>
                  <a:cxn ang="0">
                    <a:pos x="350" y="1077"/>
                  </a:cxn>
                  <a:cxn ang="0">
                    <a:pos x="305" y="1082"/>
                  </a:cxn>
                  <a:cxn ang="0">
                    <a:pos x="253" y="1082"/>
                  </a:cxn>
                  <a:cxn ang="0">
                    <a:pos x="200" y="1077"/>
                  </a:cxn>
                  <a:cxn ang="0">
                    <a:pos x="141" y="1067"/>
                  </a:cxn>
                  <a:cxn ang="0">
                    <a:pos x="94" y="1054"/>
                  </a:cxn>
                  <a:cxn ang="0">
                    <a:pos x="42" y="1033"/>
                  </a:cxn>
                  <a:cxn ang="0">
                    <a:pos x="0" y="997"/>
                  </a:cxn>
                  <a:cxn ang="0">
                    <a:pos x="25" y="961"/>
                  </a:cxn>
                </a:cxnLst>
                <a:rect l="0" t="0" r="r" b="b"/>
                <a:pathLst>
                  <a:path w="1186" h="1082">
                    <a:moveTo>
                      <a:pt x="25" y="961"/>
                    </a:moveTo>
                    <a:lnTo>
                      <a:pt x="25" y="959"/>
                    </a:lnTo>
                    <a:lnTo>
                      <a:pt x="29" y="957"/>
                    </a:lnTo>
                    <a:lnTo>
                      <a:pt x="35" y="951"/>
                    </a:lnTo>
                    <a:lnTo>
                      <a:pt x="44" y="944"/>
                    </a:lnTo>
                    <a:lnTo>
                      <a:pt x="48" y="940"/>
                    </a:lnTo>
                    <a:lnTo>
                      <a:pt x="54" y="936"/>
                    </a:lnTo>
                    <a:lnTo>
                      <a:pt x="59" y="931"/>
                    </a:lnTo>
                    <a:lnTo>
                      <a:pt x="65" y="927"/>
                    </a:lnTo>
                    <a:lnTo>
                      <a:pt x="71" y="921"/>
                    </a:lnTo>
                    <a:lnTo>
                      <a:pt x="78" y="915"/>
                    </a:lnTo>
                    <a:lnTo>
                      <a:pt x="84" y="910"/>
                    </a:lnTo>
                    <a:lnTo>
                      <a:pt x="92" y="904"/>
                    </a:lnTo>
                    <a:lnTo>
                      <a:pt x="97" y="896"/>
                    </a:lnTo>
                    <a:lnTo>
                      <a:pt x="105" y="889"/>
                    </a:lnTo>
                    <a:lnTo>
                      <a:pt x="111" y="881"/>
                    </a:lnTo>
                    <a:lnTo>
                      <a:pt x="120" y="875"/>
                    </a:lnTo>
                    <a:lnTo>
                      <a:pt x="126" y="868"/>
                    </a:lnTo>
                    <a:lnTo>
                      <a:pt x="133" y="860"/>
                    </a:lnTo>
                    <a:lnTo>
                      <a:pt x="141" y="853"/>
                    </a:lnTo>
                    <a:lnTo>
                      <a:pt x="149" y="845"/>
                    </a:lnTo>
                    <a:lnTo>
                      <a:pt x="154" y="837"/>
                    </a:lnTo>
                    <a:lnTo>
                      <a:pt x="160" y="828"/>
                    </a:lnTo>
                    <a:lnTo>
                      <a:pt x="168" y="820"/>
                    </a:lnTo>
                    <a:lnTo>
                      <a:pt x="173" y="813"/>
                    </a:lnTo>
                    <a:lnTo>
                      <a:pt x="179" y="803"/>
                    </a:lnTo>
                    <a:lnTo>
                      <a:pt x="187" y="794"/>
                    </a:lnTo>
                    <a:lnTo>
                      <a:pt x="192" y="786"/>
                    </a:lnTo>
                    <a:lnTo>
                      <a:pt x="196" y="779"/>
                    </a:lnTo>
                    <a:lnTo>
                      <a:pt x="202" y="769"/>
                    </a:lnTo>
                    <a:lnTo>
                      <a:pt x="206" y="762"/>
                    </a:lnTo>
                    <a:lnTo>
                      <a:pt x="211" y="752"/>
                    </a:lnTo>
                    <a:lnTo>
                      <a:pt x="215" y="746"/>
                    </a:lnTo>
                    <a:lnTo>
                      <a:pt x="221" y="739"/>
                    </a:lnTo>
                    <a:lnTo>
                      <a:pt x="227" y="731"/>
                    </a:lnTo>
                    <a:lnTo>
                      <a:pt x="232" y="725"/>
                    </a:lnTo>
                    <a:lnTo>
                      <a:pt x="236" y="720"/>
                    </a:lnTo>
                    <a:lnTo>
                      <a:pt x="242" y="712"/>
                    </a:lnTo>
                    <a:lnTo>
                      <a:pt x="248" y="706"/>
                    </a:lnTo>
                    <a:lnTo>
                      <a:pt x="253" y="701"/>
                    </a:lnTo>
                    <a:lnTo>
                      <a:pt x="257" y="695"/>
                    </a:lnTo>
                    <a:lnTo>
                      <a:pt x="263" y="689"/>
                    </a:lnTo>
                    <a:lnTo>
                      <a:pt x="269" y="684"/>
                    </a:lnTo>
                    <a:lnTo>
                      <a:pt x="274" y="680"/>
                    </a:lnTo>
                    <a:lnTo>
                      <a:pt x="282" y="676"/>
                    </a:lnTo>
                    <a:lnTo>
                      <a:pt x="288" y="670"/>
                    </a:lnTo>
                    <a:lnTo>
                      <a:pt x="293" y="665"/>
                    </a:lnTo>
                    <a:lnTo>
                      <a:pt x="299" y="661"/>
                    </a:lnTo>
                    <a:lnTo>
                      <a:pt x="305" y="657"/>
                    </a:lnTo>
                    <a:lnTo>
                      <a:pt x="312" y="653"/>
                    </a:lnTo>
                    <a:lnTo>
                      <a:pt x="318" y="649"/>
                    </a:lnTo>
                    <a:lnTo>
                      <a:pt x="326" y="646"/>
                    </a:lnTo>
                    <a:lnTo>
                      <a:pt x="333" y="644"/>
                    </a:lnTo>
                    <a:lnTo>
                      <a:pt x="339" y="640"/>
                    </a:lnTo>
                    <a:lnTo>
                      <a:pt x="347" y="636"/>
                    </a:lnTo>
                    <a:lnTo>
                      <a:pt x="354" y="632"/>
                    </a:lnTo>
                    <a:lnTo>
                      <a:pt x="362" y="629"/>
                    </a:lnTo>
                    <a:lnTo>
                      <a:pt x="369" y="625"/>
                    </a:lnTo>
                    <a:lnTo>
                      <a:pt x="377" y="623"/>
                    </a:lnTo>
                    <a:lnTo>
                      <a:pt x="386" y="621"/>
                    </a:lnTo>
                    <a:lnTo>
                      <a:pt x="396" y="617"/>
                    </a:lnTo>
                    <a:lnTo>
                      <a:pt x="402" y="613"/>
                    </a:lnTo>
                    <a:lnTo>
                      <a:pt x="411" y="610"/>
                    </a:lnTo>
                    <a:lnTo>
                      <a:pt x="417" y="604"/>
                    </a:lnTo>
                    <a:lnTo>
                      <a:pt x="425" y="600"/>
                    </a:lnTo>
                    <a:lnTo>
                      <a:pt x="430" y="594"/>
                    </a:lnTo>
                    <a:lnTo>
                      <a:pt x="436" y="589"/>
                    </a:lnTo>
                    <a:lnTo>
                      <a:pt x="442" y="583"/>
                    </a:lnTo>
                    <a:lnTo>
                      <a:pt x="447" y="577"/>
                    </a:lnTo>
                    <a:lnTo>
                      <a:pt x="453" y="570"/>
                    </a:lnTo>
                    <a:lnTo>
                      <a:pt x="457" y="562"/>
                    </a:lnTo>
                    <a:lnTo>
                      <a:pt x="461" y="556"/>
                    </a:lnTo>
                    <a:lnTo>
                      <a:pt x="466" y="549"/>
                    </a:lnTo>
                    <a:lnTo>
                      <a:pt x="470" y="541"/>
                    </a:lnTo>
                    <a:lnTo>
                      <a:pt x="474" y="534"/>
                    </a:lnTo>
                    <a:lnTo>
                      <a:pt x="478" y="528"/>
                    </a:lnTo>
                    <a:lnTo>
                      <a:pt x="482" y="520"/>
                    </a:lnTo>
                    <a:lnTo>
                      <a:pt x="484" y="513"/>
                    </a:lnTo>
                    <a:lnTo>
                      <a:pt x="487" y="505"/>
                    </a:lnTo>
                    <a:lnTo>
                      <a:pt x="491" y="498"/>
                    </a:lnTo>
                    <a:lnTo>
                      <a:pt x="495" y="490"/>
                    </a:lnTo>
                    <a:lnTo>
                      <a:pt x="497" y="484"/>
                    </a:lnTo>
                    <a:lnTo>
                      <a:pt x="501" y="477"/>
                    </a:lnTo>
                    <a:lnTo>
                      <a:pt x="504" y="471"/>
                    </a:lnTo>
                    <a:lnTo>
                      <a:pt x="508" y="465"/>
                    </a:lnTo>
                    <a:lnTo>
                      <a:pt x="512" y="458"/>
                    </a:lnTo>
                    <a:lnTo>
                      <a:pt x="516" y="452"/>
                    </a:lnTo>
                    <a:lnTo>
                      <a:pt x="520" y="446"/>
                    </a:lnTo>
                    <a:lnTo>
                      <a:pt x="525" y="442"/>
                    </a:lnTo>
                    <a:lnTo>
                      <a:pt x="529" y="437"/>
                    </a:lnTo>
                    <a:lnTo>
                      <a:pt x="535" y="433"/>
                    </a:lnTo>
                    <a:lnTo>
                      <a:pt x="541" y="429"/>
                    </a:lnTo>
                    <a:lnTo>
                      <a:pt x="546" y="427"/>
                    </a:lnTo>
                    <a:lnTo>
                      <a:pt x="552" y="423"/>
                    </a:lnTo>
                    <a:lnTo>
                      <a:pt x="558" y="422"/>
                    </a:lnTo>
                    <a:lnTo>
                      <a:pt x="563" y="418"/>
                    </a:lnTo>
                    <a:lnTo>
                      <a:pt x="567" y="414"/>
                    </a:lnTo>
                    <a:lnTo>
                      <a:pt x="573" y="408"/>
                    </a:lnTo>
                    <a:lnTo>
                      <a:pt x="579" y="404"/>
                    </a:lnTo>
                    <a:lnTo>
                      <a:pt x="582" y="401"/>
                    </a:lnTo>
                    <a:lnTo>
                      <a:pt x="588" y="397"/>
                    </a:lnTo>
                    <a:lnTo>
                      <a:pt x="592" y="391"/>
                    </a:lnTo>
                    <a:lnTo>
                      <a:pt x="598" y="385"/>
                    </a:lnTo>
                    <a:lnTo>
                      <a:pt x="603" y="380"/>
                    </a:lnTo>
                    <a:lnTo>
                      <a:pt x="609" y="376"/>
                    </a:lnTo>
                    <a:lnTo>
                      <a:pt x="613" y="368"/>
                    </a:lnTo>
                    <a:lnTo>
                      <a:pt x="617" y="363"/>
                    </a:lnTo>
                    <a:lnTo>
                      <a:pt x="622" y="359"/>
                    </a:lnTo>
                    <a:lnTo>
                      <a:pt x="628" y="353"/>
                    </a:lnTo>
                    <a:lnTo>
                      <a:pt x="632" y="346"/>
                    </a:lnTo>
                    <a:lnTo>
                      <a:pt x="638" y="340"/>
                    </a:lnTo>
                    <a:lnTo>
                      <a:pt x="643" y="334"/>
                    </a:lnTo>
                    <a:lnTo>
                      <a:pt x="649" y="329"/>
                    </a:lnTo>
                    <a:lnTo>
                      <a:pt x="655" y="321"/>
                    </a:lnTo>
                    <a:lnTo>
                      <a:pt x="660" y="317"/>
                    </a:lnTo>
                    <a:lnTo>
                      <a:pt x="666" y="310"/>
                    </a:lnTo>
                    <a:lnTo>
                      <a:pt x="674" y="304"/>
                    </a:lnTo>
                    <a:lnTo>
                      <a:pt x="679" y="298"/>
                    </a:lnTo>
                    <a:lnTo>
                      <a:pt x="687" y="292"/>
                    </a:lnTo>
                    <a:lnTo>
                      <a:pt x="693" y="285"/>
                    </a:lnTo>
                    <a:lnTo>
                      <a:pt x="700" y="279"/>
                    </a:lnTo>
                    <a:lnTo>
                      <a:pt x="708" y="273"/>
                    </a:lnTo>
                    <a:lnTo>
                      <a:pt x="716" y="270"/>
                    </a:lnTo>
                    <a:lnTo>
                      <a:pt x="723" y="264"/>
                    </a:lnTo>
                    <a:lnTo>
                      <a:pt x="733" y="258"/>
                    </a:lnTo>
                    <a:lnTo>
                      <a:pt x="740" y="254"/>
                    </a:lnTo>
                    <a:lnTo>
                      <a:pt x="748" y="249"/>
                    </a:lnTo>
                    <a:lnTo>
                      <a:pt x="756" y="243"/>
                    </a:lnTo>
                    <a:lnTo>
                      <a:pt x="763" y="239"/>
                    </a:lnTo>
                    <a:lnTo>
                      <a:pt x="769" y="234"/>
                    </a:lnTo>
                    <a:lnTo>
                      <a:pt x="776" y="230"/>
                    </a:lnTo>
                    <a:lnTo>
                      <a:pt x="780" y="224"/>
                    </a:lnTo>
                    <a:lnTo>
                      <a:pt x="788" y="220"/>
                    </a:lnTo>
                    <a:lnTo>
                      <a:pt x="792" y="215"/>
                    </a:lnTo>
                    <a:lnTo>
                      <a:pt x="797" y="211"/>
                    </a:lnTo>
                    <a:lnTo>
                      <a:pt x="801" y="207"/>
                    </a:lnTo>
                    <a:lnTo>
                      <a:pt x="807" y="203"/>
                    </a:lnTo>
                    <a:lnTo>
                      <a:pt x="815" y="196"/>
                    </a:lnTo>
                    <a:lnTo>
                      <a:pt x="822" y="188"/>
                    </a:lnTo>
                    <a:lnTo>
                      <a:pt x="828" y="178"/>
                    </a:lnTo>
                    <a:lnTo>
                      <a:pt x="834" y="171"/>
                    </a:lnTo>
                    <a:lnTo>
                      <a:pt x="839" y="163"/>
                    </a:lnTo>
                    <a:lnTo>
                      <a:pt x="843" y="156"/>
                    </a:lnTo>
                    <a:lnTo>
                      <a:pt x="849" y="148"/>
                    </a:lnTo>
                    <a:lnTo>
                      <a:pt x="854" y="142"/>
                    </a:lnTo>
                    <a:lnTo>
                      <a:pt x="860" y="133"/>
                    </a:lnTo>
                    <a:lnTo>
                      <a:pt x="864" y="127"/>
                    </a:lnTo>
                    <a:lnTo>
                      <a:pt x="870" y="118"/>
                    </a:lnTo>
                    <a:lnTo>
                      <a:pt x="875" y="108"/>
                    </a:lnTo>
                    <a:lnTo>
                      <a:pt x="879" y="103"/>
                    </a:lnTo>
                    <a:lnTo>
                      <a:pt x="881" y="99"/>
                    </a:lnTo>
                    <a:lnTo>
                      <a:pt x="885" y="93"/>
                    </a:lnTo>
                    <a:lnTo>
                      <a:pt x="889" y="87"/>
                    </a:lnTo>
                    <a:lnTo>
                      <a:pt x="893" y="82"/>
                    </a:lnTo>
                    <a:lnTo>
                      <a:pt x="896" y="76"/>
                    </a:lnTo>
                    <a:lnTo>
                      <a:pt x="900" y="70"/>
                    </a:lnTo>
                    <a:lnTo>
                      <a:pt x="904" y="65"/>
                    </a:lnTo>
                    <a:lnTo>
                      <a:pt x="906" y="59"/>
                    </a:lnTo>
                    <a:lnTo>
                      <a:pt x="910" y="53"/>
                    </a:lnTo>
                    <a:lnTo>
                      <a:pt x="913" y="47"/>
                    </a:lnTo>
                    <a:lnTo>
                      <a:pt x="917" y="44"/>
                    </a:lnTo>
                    <a:lnTo>
                      <a:pt x="921" y="38"/>
                    </a:lnTo>
                    <a:lnTo>
                      <a:pt x="925" y="32"/>
                    </a:lnTo>
                    <a:lnTo>
                      <a:pt x="927" y="27"/>
                    </a:lnTo>
                    <a:lnTo>
                      <a:pt x="931" y="23"/>
                    </a:lnTo>
                    <a:lnTo>
                      <a:pt x="936" y="15"/>
                    </a:lnTo>
                    <a:lnTo>
                      <a:pt x="944" y="9"/>
                    </a:lnTo>
                    <a:lnTo>
                      <a:pt x="950" y="4"/>
                    </a:lnTo>
                    <a:lnTo>
                      <a:pt x="955" y="0"/>
                    </a:lnTo>
                    <a:lnTo>
                      <a:pt x="959" y="0"/>
                    </a:lnTo>
                    <a:lnTo>
                      <a:pt x="965" y="2"/>
                    </a:lnTo>
                    <a:lnTo>
                      <a:pt x="965" y="6"/>
                    </a:lnTo>
                    <a:lnTo>
                      <a:pt x="967" y="11"/>
                    </a:lnTo>
                    <a:lnTo>
                      <a:pt x="969" y="17"/>
                    </a:lnTo>
                    <a:lnTo>
                      <a:pt x="971" y="27"/>
                    </a:lnTo>
                    <a:lnTo>
                      <a:pt x="972" y="30"/>
                    </a:lnTo>
                    <a:lnTo>
                      <a:pt x="974" y="36"/>
                    </a:lnTo>
                    <a:lnTo>
                      <a:pt x="974" y="40"/>
                    </a:lnTo>
                    <a:lnTo>
                      <a:pt x="976" y="46"/>
                    </a:lnTo>
                    <a:lnTo>
                      <a:pt x="978" y="51"/>
                    </a:lnTo>
                    <a:lnTo>
                      <a:pt x="980" y="57"/>
                    </a:lnTo>
                    <a:lnTo>
                      <a:pt x="980" y="63"/>
                    </a:lnTo>
                    <a:lnTo>
                      <a:pt x="984" y="68"/>
                    </a:lnTo>
                    <a:lnTo>
                      <a:pt x="984" y="74"/>
                    </a:lnTo>
                    <a:lnTo>
                      <a:pt x="986" y="80"/>
                    </a:lnTo>
                    <a:lnTo>
                      <a:pt x="988" y="84"/>
                    </a:lnTo>
                    <a:lnTo>
                      <a:pt x="990" y="89"/>
                    </a:lnTo>
                    <a:lnTo>
                      <a:pt x="991" y="95"/>
                    </a:lnTo>
                    <a:lnTo>
                      <a:pt x="993" y="101"/>
                    </a:lnTo>
                    <a:lnTo>
                      <a:pt x="995" y="104"/>
                    </a:lnTo>
                    <a:lnTo>
                      <a:pt x="999" y="108"/>
                    </a:lnTo>
                    <a:lnTo>
                      <a:pt x="1003" y="116"/>
                    </a:lnTo>
                    <a:lnTo>
                      <a:pt x="1009" y="122"/>
                    </a:lnTo>
                    <a:lnTo>
                      <a:pt x="1014" y="125"/>
                    </a:lnTo>
                    <a:lnTo>
                      <a:pt x="1022" y="127"/>
                    </a:lnTo>
                    <a:lnTo>
                      <a:pt x="1028" y="125"/>
                    </a:lnTo>
                    <a:lnTo>
                      <a:pt x="1031" y="123"/>
                    </a:lnTo>
                    <a:lnTo>
                      <a:pt x="1037" y="118"/>
                    </a:lnTo>
                    <a:lnTo>
                      <a:pt x="1045" y="110"/>
                    </a:lnTo>
                    <a:lnTo>
                      <a:pt x="1049" y="103"/>
                    </a:lnTo>
                    <a:lnTo>
                      <a:pt x="1056" y="93"/>
                    </a:lnTo>
                    <a:lnTo>
                      <a:pt x="1062" y="84"/>
                    </a:lnTo>
                    <a:lnTo>
                      <a:pt x="1069" y="74"/>
                    </a:lnTo>
                    <a:lnTo>
                      <a:pt x="1071" y="68"/>
                    </a:lnTo>
                    <a:lnTo>
                      <a:pt x="1075" y="63"/>
                    </a:lnTo>
                    <a:lnTo>
                      <a:pt x="1077" y="59"/>
                    </a:lnTo>
                    <a:lnTo>
                      <a:pt x="1081" y="55"/>
                    </a:lnTo>
                    <a:lnTo>
                      <a:pt x="1087" y="46"/>
                    </a:lnTo>
                    <a:lnTo>
                      <a:pt x="1092" y="38"/>
                    </a:lnTo>
                    <a:lnTo>
                      <a:pt x="1096" y="30"/>
                    </a:lnTo>
                    <a:lnTo>
                      <a:pt x="1100" y="27"/>
                    </a:lnTo>
                    <a:lnTo>
                      <a:pt x="1104" y="25"/>
                    </a:lnTo>
                    <a:lnTo>
                      <a:pt x="1108" y="25"/>
                    </a:lnTo>
                    <a:lnTo>
                      <a:pt x="1113" y="27"/>
                    </a:lnTo>
                    <a:lnTo>
                      <a:pt x="1115" y="30"/>
                    </a:lnTo>
                    <a:lnTo>
                      <a:pt x="1119" y="34"/>
                    </a:lnTo>
                    <a:lnTo>
                      <a:pt x="1123" y="40"/>
                    </a:lnTo>
                    <a:lnTo>
                      <a:pt x="1125" y="46"/>
                    </a:lnTo>
                    <a:lnTo>
                      <a:pt x="1127" y="55"/>
                    </a:lnTo>
                    <a:lnTo>
                      <a:pt x="1128" y="63"/>
                    </a:lnTo>
                    <a:lnTo>
                      <a:pt x="1132" y="70"/>
                    </a:lnTo>
                    <a:lnTo>
                      <a:pt x="1132" y="80"/>
                    </a:lnTo>
                    <a:lnTo>
                      <a:pt x="1134" y="87"/>
                    </a:lnTo>
                    <a:lnTo>
                      <a:pt x="1136" y="95"/>
                    </a:lnTo>
                    <a:lnTo>
                      <a:pt x="1140" y="103"/>
                    </a:lnTo>
                    <a:lnTo>
                      <a:pt x="1142" y="110"/>
                    </a:lnTo>
                    <a:lnTo>
                      <a:pt x="1147" y="118"/>
                    </a:lnTo>
                    <a:lnTo>
                      <a:pt x="1151" y="123"/>
                    </a:lnTo>
                    <a:lnTo>
                      <a:pt x="1157" y="131"/>
                    </a:lnTo>
                    <a:lnTo>
                      <a:pt x="1163" y="135"/>
                    </a:lnTo>
                    <a:lnTo>
                      <a:pt x="1168" y="140"/>
                    </a:lnTo>
                    <a:lnTo>
                      <a:pt x="1172" y="146"/>
                    </a:lnTo>
                    <a:lnTo>
                      <a:pt x="1176" y="150"/>
                    </a:lnTo>
                    <a:lnTo>
                      <a:pt x="1178" y="156"/>
                    </a:lnTo>
                    <a:lnTo>
                      <a:pt x="1182" y="161"/>
                    </a:lnTo>
                    <a:lnTo>
                      <a:pt x="1184" y="167"/>
                    </a:lnTo>
                    <a:lnTo>
                      <a:pt x="1186" y="173"/>
                    </a:lnTo>
                    <a:lnTo>
                      <a:pt x="1186" y="178"/>
                    </a:lnTo>
                    <a:lnTo>
                      <a:pt x="1186" y="186"/>
                    </a:lnTo>
                    <a:lnTo>
                      <a:pt x="1186" y="192"/>
                    </a:lnTo>
                    <a:lnTo>
                      <a:pt x="1186" y="199"/>
                    </a:lnTo>
                    <a:lnTo>
                      <a:pt x="1186" y="209"/>
                    </a:lnTo>
                    <a:lnTo>
                      <a:pt x="1186" y="216"/>
                    </a:lnTo>
                    <a:lnTo>
                      <a:pt x="1186" y="220"/>
                    </a:lnTo>
                    <a:lnTo>
                      <a:pt x="1186" y="226"/>
                    </a:lnTo>
                    <a:lnTo>
                      <a:pt x="1186" y="232"/>
                    </a:lnTo>
                    <a:lnTo>
                      <a:pt x="1186" y="237"/>
                    </a:lnTo>
                    <a:lnTo>
                      <a:pt x="1184" y="241"/>
                    </a:lnTo>
                    <a:lnTo>
                      <a:pt x="1184" y="247"/>
                    </a:lnTo>
                    <a:lnTo>
                      <a:pt x="1182" y="254"/>
                    </a:lnTo>
                    <a:lnTo>
                      <a:pt x="1182" y="260"/>
                    </a:lnTo>
                    <a:lnTo>
                      <a:pt x="1180" y="268"/>
                    </a:lnTo>
                    <a:lnTo>
                      <a:pt x="1178" y="273"/>
                    </a:lnTo>
                    <a:lnTo>
                      <a:pt x="1176" y="283"/>
                    </a:lnTo>
                    <a:lnTo>
                      <a:pt x="1174" y="291"/>
                    </a:lnTo>
                    <a:lnTo>
                      <a:pt x="1172" y="298"/>
                    </a:lnTo>
                    <a:lnTo>
                      <a:pt x="1168" y="306"/>
                    </a:lnTo>
                    <a:lnTo>
                      <a:pt x="1166" y="315"/>
                    </a:lnTo>
                    <a:lnTo>
                      <a:pt x="1165" y="325"/>
                    </a:lnTo>
                    <a:lnTo>
                      <a:pt x="1161" y="332"/>
                    </a:lnTo>
                    <a:lnTo>
                      <a:pt x="1157" y="342"/>
                    </a:lnTo>
                    <a:lnTo>
                      <a:pt x="1155" y="351"/>
                    </a:lnTo>
                    <a:lnTo>
                      <a:pt x="1151" y="361"/>
                    </a:lnTo>
                    <a:lnTo>
                      <a:pt x="1147" y="368"/>
                    </a:lnTo>
                    <a:lnTo>
                      <a:pt x="1144" y="380"/>
                    </a:lnTo>
                    <a:lnTo>
                      <a:pt x="1138" y="387"/>
                    </a:lnTo>
                    <a:lnTo>
                      <a:pt x="1136" y="397"/>
                    </a:lnTo>
                    <a:lnTo>
                      <a:pt x="1130" y="404"/>
                    </a:lnTo>
                    <a:lnTo>
                      <a:pt x="1127" y="416"/>
                    </a:lnTo>
                    <a:lnTo>
                      <a:pt x="1121" y="423"/>
                    </a:lnTo>
                    <a:lnTo>
                      <a:pt x="1117" y="433"/>
                    </a:lnTo>
                    <a:lnTo>
                      <a:pt x="1111" y="442"/>
                    </a:lnTo>
                    <a:lnTo>
                      <a:pt x="1106" y="450"/>
                    </a:lnTo>
                    <a:lnTo>
                      <a:pt x="1100" y="458"/>
                    </a:lnTo>
                    <a:lnTo>
                      <a:pt x="1096" y="467"/>
                    </a:lnTo>
                    <a:lnTo>
                      <a:pt x="1090" y="473"/>
                    </a:lnTo>
                    <a:lnTo>
                      <a:pt x="1085" y="480"/>
                    </a:lnTo>
                    <a:lnTo>
                      <a:pt x="1079" y="488"/>
                    </a:lnTo>
                    <a:lnTo>
                      <a:pt x="1073" y="496"/>
                    </a:lnTo>
                    <a:lnTo>
                      <a:pt x="1068" y="501"/>
                    </a:lnTo>
                    <a:lnTo>
                      <a:pt x="1062" y="507"/>
                    </a:lnTo>
                    <a:lnTo>
                      <a:pt x="1056" y="513"/>
                    </a:lnTo>
                    <a:lnTo>
                      <a:pt x="1052" y="518"/>
                    </a:lnTo>
                    <a:lnTo>
                      <a:pt x="1047" y="524"/>
                    </a:lnTo>
                    <a:lnTo>
                      <a:pt x="1041" y="530"/>
                    </a:lnTo>
                    <a:lnTo>
                      <a:pt x="1037" y="534"/>
                    </a:lnTo>
                    <a:lnTo>
                      <a:pt x="1031" y="539"/>
                    </a:lnTo>
                    <a:lnTo>
                      <a:pt x="1022" y="549"/>
                    </a:lnTo>
                    <a:lnTo>
                      <a:pt x="1014" y="558"/>
                    </a:lnTo>
                    <a:lnTo>
                      <a:pt x="1007" y="568"/>
                    </a:lnTo>
                    <a:lnTo>
                      <a:pt x="999" y="577"/>
                    </a:lnTo>
                    <a:lnTo>
                      <a:pt x="990" y="585"/>
                    </a:lnTo>
                    <a:lnTo>
                      <a:pt x="984" y="594"/>
                    </a:lnTo>
                    <a:lnTo>
                      <a:pt x="974" y="602"/>
                    </a:lnTo>
                    <a:lnTo>
                      <a:pt x="969" y="613"/>
                    </a:lnTo>
                    <a:lnTo>
                      <a:pt x="965" y="617"/>
                    </a:lnTo>
                    <a:lnTo>
                      <a:pt x="961" y="621"/>
                    </a:lnTo>
                    <a:lnTo>
                      <a:pt x="957" y="627"/>
                    </a:lnTo>
                    <a:lnTo>
                      <a:pt x="955" y="632"/>
                    </a:lnTo>
                    <a:lnTo>
                      <a:pt x="952" y="638"/>
                    </a:lnTo>
                    <a:lnTo>
                      <a:pt x="948" y="644"/>
                    </a:lnTo>
                    <a:lnTo>
                      <a:pt x="944" y="649"/>
                    </a:lnTo>
                    <a:lnTo>
                      <a:pt x="942" y="657"/>
                    </a:lnTo>
                    <a:lnTo>
                      <a:pt x="938" y="663"/>
                    </a:lnTo>
                    <a:lnTo>
                      <a:pt x="934" y="668"/>
                    </a:lnTo>
                    <a:lnTo>
                      <a:pt x="929" y="676"/>
                    </a:lnTo>
                    <a:lnTo>
                      <a:pt x="925" y="684"/>
                    </a:lnTo>
                    <a:lnTo>
                      <a:pt x="919" y="693"/>
                    </a:lnTo>
                    <a:lnTo>
                      <a:pt x="913" y="703"/>
                    </a:lnTo>
                    <a:lnTo>
                      <a:pt x="912" y="706"/>
                    </a:lnTo>
                    <a:lnTo>
                      <a:pt x="908" y="710"/>
                    </a:lnTo>
                    <a:lnTo>
                      <a:pt x="906" y="716"/>
                    </a:lnTo>
                    <a:lnTo>
                      <a:pt x="904" y="722"/>
                    </a:lnTo>
                    <a:lnTo>
                      <a:pt x="900" y="727"/>
                    </a:lnTo>
                    <a:lnTo>
                      <a:pt x="896" y="731"/>
                    </a:lnTo>
                    <a:lnTo>
                      <a:pt x="893" y="737"/>
                    </a:lnTo>
                    <a:lnTo>
                      <a:pt x="889" y="743"/>
                    </a:lnTo>
                    <a:lnTo>
                      <a:pt x="885" y="748"/>
                    </a:lnTo>
                    <a:lnTo>
                      <a:pt x="881" y="752"/>
                    </a:lnTo>
                    <a:lnTo>
                      <a:pt x="877" y="758"/>
                    </a:lnTo>
                    <a:lnTo>
                      <a:pt x="875" y="763"/>
                    </a:lnTo>
                    <a:lnTo>
                      <a:pt x="870" y="769"/>
                    </a:lnTo>
                    <a:lnTo>
                      <a:pt x="866" y="775"/>
                    </a:lnTo>
                    <a:lnTo>
                      <a:pt x="860" y="780"/>
                    </a:lnTo>
                    <a:lnTo>
                      <a:pt x="858" y="786"/>
                    </a:lnTo>
                    <a:lnTo>
                      <a:pt x="853" y="792"/>
                    </a:lnTo>
                    <a:lnTo>
                      <a:pt x="849" y="798"/>
                    </a:lnTo>
                    <a:lnTo>
                      <a:pt x="843" y="803"/>
                    </a:lnTo>
                    <a:lnTo>
                      <a:pt x="839" y="809"/>
                    </a:lnTo>
                    <a:lnTo>
                      <a:pt x="834" y="815"/>
                    </a:lnTo>
                    <a:lnTo>
                      <a:pt x="828" y="820"/>
                    </a:lnTo>
                    <a:lnTo>
                      <a:pt x="822" y="826"/>
                    </a:lnTo>
                    <a:lnTo>
                      <a:pt x="818" y="832"/>
                    </a:lnTo>
                    <a:lnTo>
                      <a:pt x="813" y="837"/>
                    </a:lnTo>
                    <a:lnTo>
                      <a:pt x="807" y="843"/>
                    </a:lnTo>
                    <a:lnTo>
                      <a:pt x="801" y="849"/>
                    </a:lnTo>
                    <a:lnTo>
                      <a:pt x="796" y="855"/>
                    </a:lnTo>
                    <a:lnTo>
                      <a:pt x="790" y="860"/>
                    </a:lnTo>
                    <a:lnTo>
                      <a:pt x="782" y="866"/>
                    </a:lnTo>
                    <a:lnTo>
                      <a:pt x="776" y="872"/>
                    </a:lnTo>
                    <a:lnTo>
                      <a:pt x="771" y="877"/>
                    </a:lnTo>
                    <a:lnTo>
                      <a:pt x="765" y="883"/>
                    </a:lnTo>
                    <a:lnTo>
                      <a:pt x="757" y="889"/>
                    </a:lnTo>
                    <a:lnTo>
                      <a:pt x="752" y="894"/>
                    </a:lnTo>
                    <a:lnTo>
                      <a:pt x="746" y="900"/>
                    </a:lnTo>
                    <a:lnTo>
                      <a:pt x="737" y="904"/>
                    </a:lnTo>
                    <a:lnTo>
                      <a:pt x="731" y="910"/>
                    </a:lnTo>
                    <a:lnTo>
                      <a:pt x="723" y="915"/>
                    </a:lnTo>
                    <a:lnTo>
                      <a:pt x="716" y="921"/>
                    </a:lnTo>
                    <a:lnTo>
                      <a:pt x="708" y="925"/>
                    </a:lnTo>
                    <a:lnTo>
                      <a:pt x="700" y="931"/>
                    </a:lnTo>
                    <a:lnTo>
                      <a:pt x="693" y="936"/>
                    </a:lnTo>
                    <a:lnTo>
                      <a:pt x="685" y="942"/>
                    </a:lnTo>
                    <a:lnTo>
                      <a:pt x="676" y="946"/>
                    </a:lnTo>
                    <a:lnTo>
                      <a:pt x="668" y="951"/>
                    </a:lnTo>
                    <a:lnTo>
                      <a:pt x="660" y="955"/>
                    </a:lnTo>
                    <a:lnTo>
                      <a:pt x="653" y="961"/>
                    </a:lnTo>
                    <a:lnTo>
                      <a:pt x="643" y="965"/>
                    </a:lnTo>
                    <a:lnTo>
                      <a:pt x="634" y="969"/>
                    </a:lnTo>
                    <a:lnTo>
                      <a:pt x="624" y="974"/>
                    </a:lnTo>
                    <a:lnTo>
                      <a:pt x="617" y="978"/>
                    </a:lnTo>
                    <a:lnTo>
                      <a:pt x="607" y="982"/>
                    </a:lnTo>
                    <a:lnTo>
                      <a:pt x="598" y="986"/>
                    </a:lnTo>
                    <a:lnTo>
                      <a:pt x="588" y="989"/>
                    </a:lnTo>
                    <a:lnTo>
                      <a:pt x="581" y="993"/>
                    </a:lnTo>
                    <a:lnTo>
                      <a:pt x="571" y="997"/>
                    </a:lnTo>
                    <a:lnTo>
                      <a:pt x="563" y="1001"/>
                    </a:lnTo>
                    <a:lnTo>
                      <a:pt x="556" y="1005"/>
                    </a:lnTo>
                    <a:lnTo>
                      <a:pt x="548" y="1008"/>
                    </a:lnTo>
                    <a:lnTo>
                      <a:pt x="541" y="1010"/>
                    </a:lnTo>
                    <a:lnTo>
                      <a:pt x="531" y="1014"/>
                    </a:lnTo>
                    <a:lnTo>
                      <a:pt x="525" y="1018"/>
                    </a:lnTo>
                    <a:lnTo>
                      <a:pt x="518" y="1022"/>
                    </a:lnTo>
                    <a:lnTo>
                      <a:pt x="510" y="1024"/>
                    </a:lnTo>
                    <a:lnTo>
                      <a:pt x="504" y="1027"/>
                    </a:lnTo>
                    <a:lnTo>
                      <a:pt x="497" y="1031"/>
                    </a:lnTo>
                    <a:lnTo>
                      <a:pt x="489" y="1033"/>
                    </a:lnTo>
                    <a:lnTo>
                      <a:pt x="484" y="1035"/>
                    </a:lnTo>
                    <a:lnTo>
                      <a:pt x="476" y="1039"/>
                    </a:lnTo>
                    <a:lnTo>
                      <a:pt x="468" y="1041"/>
                    </a:lnTo>
                    <a:lnTo>
                      <a:pt x="463" y="1044"/>
                    </a:lnTo>
                    <a:lnTo>
                      <a:pt x="457" y="1046"/>
                    </a:lnTo>
                    <a:lnTo>
                      <a:pt x="449" y="1048"/>
                    </a:lnTo>
                    <a:lnTo>
                      <a:pt x="444" y="1050"/>
                    </a:lnTo>
                    <a:lnTo>
                      <a:pt x="438" y="1054"/>
                    </a:lnTo>
                    <a:lnTo>
                      <a:pt x="432" y="1056"/>
                    </a:lnTo>
                    <a:lnTo>
                      <a:pt x="425" y="1058"/>
                    </a:lnTo>
                    <a:lnTo>
                      <a:pt x="419" y="1060"/>
                    </a:lnTo>
                    <a:lnTo>
                      <a:pt x="413" y="1062"/>
                    </a:lnTo>
                    <a:lnTo>
                      <a:pt x="407" y="1063"/>
                    </a:lnTo>
                    <a:lnTo>
                      <a:pt x="402" y="1065"/>
                    </a:lnTo>
                    <a:lnTo>
                      <a:pt x="398" y="1067"/>
                    </a:lnTo>
                    <a:lnTo>
                      <a:pt x="392" y="1069"/>
                    </a:lnTo>
                    <a:lnTo>
                      <a:pt x="385" y="1071"/>
                    </a:lnTo>
                    <a:lnTo>
                      <a:pt x="381" y="1071"/>
                    </a:lnTo>
                    <a:lnTo>
                      <a:pt x="373" y="1073"/>
                    </a:lnTo>
                    <a:lnTo>
                      <a:pt x="367" y="1075"/>
                    </a:lnTo>
                    <a:lnTo>
                      <a:pt x="362" y="1075"/>
                    </a:lnTo>
                    <a:lnTo>
                      <a:pt x="356" y="1075"/>
                    </a:lnTo>
                    <a:lnTo>
                      <a:pt x="350" y="1077"/>
                    </a:lnTo>
                    <a:lnTo>
                      <a:pt x="345" y="1079"/>
                    </a:lnTo>
                    <a:lnTo>
                      <a:pt x="339" y="1079"/>
                    </a:lnTo>
                    <a:lnTo>
                      <a:pt x="333" y="1079"/>
                    </a:lnTo>
                    <a:lnTo>
                      <a:pt x="328" y="1081"/>
                    </a:lnTo>
                    <a:lnTo>
                      <a:pt x="322" y="1081"/>
                    </a:lnTo>
                    <a:lnTo>
                      <a:pt x="316" y="1081"/>
                    </a:lnTo>
                    <a:lnTo>
                      <a:pt x="310" y="1082"/>
                    </a:lnTo>
                    <a:lnTo>
                      <a:pt x="305" y="1082"/>
                    </a:lnTo>
                    <a:lnTo>
                      <a:pt x="299" y="1082"/>
                    </a:lnTo>
                    <a:lnTo>
                      <a:pt x="293" y="1082"/>
                    </a:lnTo>
                    <a:lnTo>
                      <a:pt x="286" y="1082"/>
                    </a:lnTo>
                    <a:lnTo>
                      <a:pt x="280" y="1082"/>
                    </a:lnTo>
                    <a:lnTo>
                      <a:pt x="272" y="1082"/>
                    </a:lnTo>
                    <a:lnTo>
                      <a:pt x="267" y="1082"/>
                    </a:lnTo>
                    <a:lnTo>
                      <a:pt x="261" y="1082"/>
                    </a:lnTo>
                    <a:lnTo>
                      <a:pt x="253" y="1082"/>
                    </a:lnTo>
                    <a:lnTo>
                      <a:pt x="250" y="1082"/>
                    </a:lnTo>
                    <a:lnTo>
                      <a:pt x="242" y="1082"/>
                    </a:lnTo>
                    <a:lnTo>
                      <a:pt x="234" y="1081"/>
                    </a:lnTo>
                    <a:lnTo>
                      <a:pt x="229" y="1081"/>
                    </a:lnTo>
                    <a:lnTo>
                      <a:pt x="221" y="1081"/>
                    </a:lnTo>
                    <a:lnTo>
                      <a:pt x="213" y="1079"/>
                    </a:lnTo>
                    <a:lnTo>
                      <a:pt x="208" y="1079"/>
                    </a:lnTo>
                    <a:lnTo>
                      <a:pt x="200" y="1077"/>
                    </a:lnTo>
                    <a:lnTo>
                      <a:pt x="192" y="1077"/>
                    </a:lnTo>
                    <a:lnTo>
                      <a:pt x="185" y="1075"/>
                    </a:lnTo>
                    <a:lnTo>
                      <a:pt x="177" y="1075"/>
                    </a:lnTo>
                    <a:lnTo>
                      <a:pt x="170" y="1073"/>
                    </a:lnTo>
                    <a:lnTo>
                      <a:pt x="164" y="1073"/>
                    </a:lnTo>
                    <a:lnTo>
                      <a:pt x="154" y="1071"/>
                    </a:lnTo>
                    <a:lnTo>
                      <a:pt x="149" y="1069"/>
                    </a:lnTo>
                    <a:lnTo>
                      <a:pt x="141" y="1067"/>
                    </a:lnTo>
                    <a:lnTo>
                      <a:pt x="135" y="1067"/>
                    </a:lnTo>
                    <a:lnTo>
                      <a:pt x="128" y="1065"/>
                    </a:lnTo>
                    <a:lnTo>
                      <a:pt x="122" y="1063"/>
                    </a:lnTo>
                    <a:lnTo>
                      <a:pt x="116" y="1062"/>
                    </a:lnTo>
                    <a:lnTo>
                      <a:pt x="111" y="1060"/>
                    </a:lnTo>
                    <a:lnTo>
                      <a:pt x="105" y="1058"/>
                    </a:lnTo>
                    <a:lnTo>
                      <a:pt x="99" y="1056"/>
                    </a:lnTo>
                    <a:lnTo>
                      <a:pt x="94" y="1054"/>
                    </a:lnTo>
                    <a:lnTo>
                      <a:pt x="88" y="1054"/>
                    </a:lnTo>
                    <a:lnTo>
                      <a:pt x="84" y="1050"/>
                    </a:lnTo>
                    <a:lnTo>
                      <a:pt x="78" y="1050"/>
                    </a:lnTo>
                    <a:lnTo>
                      <a:pt x="73" y="1048"/>
                    </a:lnTo>
                    <a:lnTo>
                      <a:pt x="67" y="1046"/>
                    </a:lnTo>
                    <a:lnTo>
                      <a:pt x="59" y="1041"/>
                    </a:lnTo>
                    <a:lnTo>
                      <a:pt x="50" y="1037"/>
                    </a:lnTo>
                    <a:lnTo>
                      <a:pt x="42" y="1033"/>
                    </a:lnTo>
                    <a:lnTo>
                      <a:pt x="35" y="1029"/>
                    </a:lnTo>
                    <a:lnTo>
                      <a:pt x="29" y="1025"/>
                    </a:lnTo>
                    <a:lnTo>
                      <a:pt x="23" y="1022"/>
                    </a:lnTo>
                    <a:lnTo>
                      <a:pt x="17" y="1018"/>
                    </a:lnTo>
                    <a:lnTo>
                      <a:pt x="12" y="1012"/>
                    </a:lnTo>
                    <a:lnTo>
                      <a:pt x="8" y="1008"/>
                    </a:lnTo>
                    <a:lnTo>
                      <a:pt x="4" y="1005"/>
                    </a:lnTo>
                    <a:lnTo>
                      <a:pt x="0" y="997"/>
                    </a:lnTo>
                    <a:lnTo>
                      <a:pt x="0" y="987"/>
                    </a:lnTo>
                    <a:lnTo>
                      <a:pt x="0" y="980"/>
                    </a:lnTo>
                    <a:lnTo>
                      <a:pt x="4" y="972"/>
                    </a:lnTo>
                    <a:lnTo>
                      <a:pt x="8" y="969"/>
                    </a:lnTo>
                    <a:lnTo>
                      <a:pt x="14" y="967"/>
                    </a:lnTo>
                    <a:lnTo>
                      <a:pt x="17" y="965"/>
                    </a:lnTo>
                    <a:lnTo>
                      <a:pt x="25" y="961"/>
                    </a:lnTo>
                    <a:lnTo>
                      <a:pt x="25" y="961"/>
                    </a:lnTo>
                    <a:close/>
                  </a:path>
                </a:pathLst>
              </a:custGeom>
              <a:solidFill>
                <a:srgbClr val="599E2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87" name="Freeform 263"/>
              <p:cNvSpPr>
                <a:spLocks/>
              </p:cNvSpPr>
              <p:nvPr/>
            </p:nvSpPr>
            <p:spPr bwMode="auto">
              <a:xfrm>
                <a:off x="6048301" y="5629275"/>
                <a:ext cx="701675" cy="774700"/>
              </a:xfrm>
              <a:custGeom>
                <a:avLst/>
                <a:gdLst/>
                <a:ahLst/>
                <a:cxnLst>
                  <a:cxn ang="0">
                    <a:pos x="68" y="895"/>
                  </a:cxn>
                  <a:cxn ang="0">
                    <a:pos x="114" y="870"/>
                  </a:cxn>
                  <a:cxn ang="0">
                    <a:pos x="150" y="864"/>
                  </a:cxn>
                  <a:cxn ang="0">
                    <a:pos x="192" y="857"/>
                  </a:cxn>
                  <a:cxn ang="0">
                    <a:pos x="234" y="815"/>
                  </a:cxn>
                  <a:cxn ang="0">
                    <a:pos x="257" y="777"/>
                  </a:cxn>
                  <a:cxn ang="0">
                    <a:pos x="295" y="739"/>
                  </a:cxn>
                  <a:cxn ang="0">
                    <a:pos x="340" y="722"/>
                  </a:cxn>
                  <a:cxn ang="0">
                    <a:pos x="378" y="707"/>
                  </a:cxn>
                  <a:cxn ang="0">
                    <a:pos x="424" y="684"/>
                  </a:cxn>
                  <a:cxn ang="0">
                    <a:pos x="447" y="636"/>
                  </a:cxn>
                  <a:cxn ang="0">
                    <a:pos x="454" y="598"/>
                  </a:cxn>
                  <a:cxn ang="0">
                    <a:pos x="468" y="549"/>
                  </a:cxn>
                  <a:cxn ang="0">
                    <a:pos x="500" y="530"/>
                  </a:cxn>
                  <a:cxn ang="0">
                    <a:pos x="550" y="524"/>
                  </a:cxn>
                  <a:cxn ang="0">
                    <a:pos x="597" y="505"/>
                  </a:cxn>
                  <a:cxn ang="0">
                    <a:pos x="626" y="458"/>
                  </a:cxn>
                  <a:cxn ang="0">
                    <a:pos x="631" y="412"/>
                  </a:cxn>
                  <a:cxn ang="0">
                    <a:pos x="641" y="361"/>
                  </a:cxn>
                  <a:cxn ang="0">
                    <a:pos x="683" y="348"/>
                  </a:cxn>
                  <a:cxn ang="0">
                    <a:pos x="740" y="334"/>
                  </a:cxn>
                  <a:cxn ang="0">
                    <a:pos x="772" y="306"/>
                  </a:cxn>
                  <a:cxn ang="0">
                    <a:pos x="801" y="264"/>
                  </a:cxn>
                  <a:cxn ang="0">
                    <a:pos x="814" y="215"/>
                  </a:cxn>
                  <a:cxn ang="0">
                    <a:pos x="820" y="169"/>
                  </a:cxn>
                  <a:cxn ang="0">
                    <a:pos x="820" y="131"/>
                  </a:cxn>
                  <a:cxn ang="0">
                    <a:pos x="791" y="110"/>
                  </a:cxn>
                  <a:cxn ang="0">
                    <a:pos x="751" y="97"/>
                  </a:cxn>
                  <a:cxn ang="0">
                    <a:pos x="759" y="48"/>
                  </a:cxn>
                  <a:cxn ang="0">
                    <a:pos x="791" y="0"/>
                  </a:cxn>
                  <a:cxn ang="0">
                    <a:pos x="829" y="38"/>
                  </a:cxn>
                  <a:cxn ang="0">
                    <a:pos x="871" y="97"/>
                  </a:cxn>
                  <a:cxn ang="0">
                    <a:pos x="884" y="133"/>
                  </a:cxn>
                  <a:cxn ang="0">
                    <a:pos x="871" y="184"/>
                  </a:cxn>
                  <a:cxn ang="0">
                    <a:pos x="854" y="234"/>
                  </a:cxn>
                  <a:cxn ang="0">
                    <a:pos x="827" y="298"/>
                  </a:cxn>
                  <a:cxn ang="0">
                    <a:pos x="801" y="352"/>
                  </a:cxn>
                  <a:cxn ang="0">
                    <a:pos x="759" y="401"/>
                  </a:cxn>
                  <a:cxn ang="0">
                    <a:pos x="728" y="439"/>
                  </a:cxn>
                  <a:cxn ang="0">
                    <a:pos x="698" y="477"/>
                  </a:cxn>
                  <a:cxn ang="0">
                    <a:pos x="671" y="513"/>
                  </a:cxn>
                  <a:cxn ang="0">
                    <a:pos x="645" y="553"/>
                  </a:cxn>
                  <a:cxn ang="0">
                    <a:pos x="607" y="610"/>
                  </a:cxn>
                  <a:cxn ang="0">
                    <a:pos x="580" y="648"/>
                  </a:cxn>
                  <a:cxn ang="0">
                    <a:pos x="553" y="686"/>
                  </a:cxn>
                  <a:cxn ang="0">
                    <a:pos x="523" y="724"/>
                  </a:cxn>
                  <a:cxn ang="0">
                    <a:pos x="489" y="766"/>
                  </a:cxn>
                  <a:cxn ang="0">
                    <a:pos x="439" y="811"/>
                  </a:cxn>
                  <a:cxn ang="0">
                    <a:pos x="399" y="834"/>
                  </a:cxn>
                  <a:cxn ang="0">
                    <a:pos x="350" y="859"/>
                  </a:cxn>
                  <a:cxn ang="0">
                    <a:pos x="295" y="885"/>
                  </a:cxn>
                  <a:cxn ang="0">
                    <a:pos x="234" y="910"/>
                  </a:cxn>
                  <a:cxn ang="0">
                    <a:pos x="173" y="933"/>
                  </a:cxn>
                  <a:cxn ang="0">
                    <a:pos x="118" y="952"/>
                  </a:cxn>
                  <a:cxn ang="0">
                    <a:pos x="70" y="967"/>
                  </a:cxn>
                  <a:cxn ang="0">
                    <a:pos x="34" y="974"/>
                  </a:cxn>
                  <a:cxn ang="0">
                    <a:pos x="0" y="965"/>
                  </a:cxn>
                  <a:cxn ang="0">
                    <a:pos x="42" y="919"/>
                  </a:cxn>
                </a:cxnLst>
                <a:rect l="0" t="0" r="r" b="b"/>
                <a:pathLst>
                  <a:path w="884" h="976">
                    <a:moveTo>
                      <a:pt x="42" y="919"/>
                    </a:moveTo>
                    <a:lnTo>
                      <a:pt x="44" y="917"/>
                    </a:lnTo>
                    <a:lnTo>
                      <a:pt x="47" y="914"/>
                    </a:lnTo>
                    <a:lnTo>
                      <a:pt x="51" y="908"/>
                    </a:lnTo>
                    <a:lnTo>
                      <a:pt x="57" y="904"/>
                    </a:lnTo>
                    <a:lnTo>
                      <a:pt x="61" y="899"/>
                    </a:lnTo>
                    <a:lnTo>
                      <a:pt x="68" y="895"/>
                    </a:lnTo>
                    <a:lnTo>
                      <a:pt x="74" y="889"/>
                    </a:lnTo>
                    <a:lnTo>
                      <a:pt x="83" y="885"/>
                    </a:lnTo>
                    <a:lnTo>
                      <a:pt x="91" y="880"/>
                    </a:lnTo>
                    <a:lnTo>
                      <a:pt x="99" y="874"/>
                    </a:lnTo>
                    <a:lnTo>
                      <a:pt x="103" y="872"/>
                    </a:lnTo>
                    <a:lnTo>
                      <a:pt x="108" y="872"/>
                    </a:lnTo>
                    <a:lnTo>
                      <a:pt x="114" y="870"/>
                    </a:lnTo>
                    <a:lnTo>
                      <a:pt x="118" y="868"/>
                    </a:lnTo>
                    <a:lnTo>
                      <a:pt x="123" y="866"/>
                    </a:lnTo>
                    <a:lnTo>
                      <a:pt x="127" y="866"/>
                    </a:lnTo>
                    <a:lnTo>
                      <a:pt x="133" y="864"/>
                    </a:lnTo>
                    <a:lnTo>
                      <a:pt x="139" y="864"/>
                    </a:lnTo>
                    <a:lnTo>
                      <a:pt x="144" y="864"/>
                    </a:lnTo>
                    <a:lnTo>
                      <a:pt x="150" y="864"/>
                    </a:lnTo>
                    <a:lnTo>
                      <a:pt x="156" y="864"/>
                    </a:lnTo>
                    <a:lnTo>
                      <a:pt x="161" y="866"/>
                    </a:lnTo>
                    <a:lnTo>
                      <a:pt x="167" y="866"/>
                    </a:lnTo>
                    <a:lnTo>
                      <a:pt x="173" y="866"/>
                    </a:lnTo>
                    <a:lnTo>
                      <a:pt x="179" y="864"/>
                    </a:lnTo>
                    <a:lnTo>
                      <a:pt x="182" y="862"/>
                    </a:lnTo>
                    <a:lnTo>
                      <a:pt x="192" y="857"/>
                    </a:lnTo>
                    <a:lnTo>
                      <a:pt x="201" y="851"/>
                    </a:lnTo>
                    <a:lnTo>
                      <a:pt x="211" y="843"/>
                    </a:lnTo>
                    <a:lnTo>
                      <a:pt x="219" y="834"/>
                    </a:lnTo>
                    <a:lnTo>
                      <a:pt x="222" y="830"/>
                    </a:lnTo>
                    <a:lnTo>
                      <a:pt x="226" y="824"/>
                    </a:lnTo>
                    <a:lnTo>
                      <a:pt x="230" y="819"/>
                    </a:lnTo>
                    <a:lnTo>
                      <a:pt x="234" y="815"/>
                    </a:lnTo>
                    <a:lnTo>
                      <a:pt x="238" y="807"/>
                    </a:lnTo>
                    <a:lnTo>
                      <a:pt x="241" y="804"/>
                    </a:lnTo>
                    <a:lnTo>
                      <a:pt x="243" y="798"/>
                    </a:lnTo>
                    <a:lnTo>
                      <a:pt x="247" y="792"/>
                    </a:lnTo>
                    <a:lnTo>
                      <a:pt x="249" y="786"/>
                    </a:lnTo>
                    <a:lnTo>
                      <a:pt x="253" y="781"/>
                    </a:lnTo>
                    <a:lnTo>
                      <a:pt x="257" y="777"/>
                    </a:lnTo>
                    <a:lnTo>
                      <a:pt x="260" y="771"/>
                    </a:lnTo>
                    <a:lnTo>
                      <a:pt x="264" y="762"/>
                    </a:lnTo>
                    <a:lnTo>
                      <a:pt x="270" y="754"/>
                    </a:lnTo>
                    <a:lnTo>
                      <a:pt x="276" y="748"/>
                    </a:lnTo>
                    <a:lnTo>
                      <a:pt x="283" y="745"/>
                    </a:lnTo>
                    <a:lnTo>
                      <a:pt x="287" y="743"/>
                    </a:lnTo>
                    <a:lnTo>
                      <a:pt x="295" y="739"/>
                    </a:lnTo>
                    <a:lnTo>
                      <a:pt x="304" y="735"/>
                    </a:lnTo>
                    <a:lnTo>
                      <a:pt x="314" y="731"/>
                    </a:lnTo>
                    <a:lnTo>
                      <a:pt x="317" y="728"/>
                    </a:lnTo>
                    <a:lnTo>
                      <a:pt x="323" y="728"/>
                    </a:lnTo>
                    <a:lnTo>
                      <a:pt x="329" y="724"/>
                    </a:lnTo>
                    <a:lnTo>
                      <a:pt x="335" y="724"/>
                    </a:lnTo>
                    <a:lnTo>
                      <a:pt x="340" y="722"/>
                    </a:lnTo>
                    <a:lnTo>
                      <a:pt x="346" y="720"/>
                    </a:lnTo>
                    <a:lnTo>
                      <a:pt x="350" y="718"/>
                    </a:lnTo>
                    <a:lnTo>
                      <a:pt x="357" y="716"/>
                    </a:lnTo>
                    <a:lnTo>
                      <a:pt x="363" y="714"/>
                    </a:lnTo>
                    <a:lnTo>
                      <a:pt x="369" y="712"/>
                    </a:lnTo>
                    <a:lnTo>
                      <a:pt x="373" y="709"/>
                    </a:lnTo>
                    <a:lnTo>
                      <a:pt x="378" y="707"/>
                    </a:lnTo>
                    <a:lnTo>
                      <a:pt x="384" y="705"/>
                    </a:lnTo>
                    <a:lnTo>
                      <a:pt x="390" y="703"/>
                    </a:lnTo>
                    <a:lnTo>
                      <a:pt x="394" y="701"/>
                    </a:lnTo>
                    <a:lnTo>
                      <a:pt x="399" y="699"/>
                    </a:lnTo>
                    <a:lnTo>
                      <a:pt x="409" y="693"/>
                    </a:lnTo>
                    <a:lnTo>
                      <a:pt x="416" y="690"/>
                    </a:lnTo>
                    <a:lnTo>
                      <a:pt x="424" y="684"/>
                    </a:lnTo>
                    <a:lnTo>
                      <a:pt x="430" y="680"/>
                    </a:lnTo>
                    <a:lnTo>
                      <a:pt x="434" y="673"/>
                    </a:lnTo>
                    <a:lnTo>
                      <a:pt x="437" y="665"/>
                    </a:lnTo>
                    <a:lnTo>
                      <a:pt x="441" y="655"/>
                    </a:lnTo>
                    <a:lnTo>
                      <a:pt x="445" y="646"/>
                    </a:lnTo>
                    <a:lnTo>
                      <a:pt x="447" y="640"/>
                    </a:lnTo>
                    <a:lnTo>
                      <a:pt x="447" y="636"/>
                    </a:lnTo>
                    <a:lnTo>
                      <a:pt x="449" y="631"/>
                    </a:lnTo>
                    <a:lnTo>
                      <a:pt x="451" y="625"/>
                    </a:lnTo>
                    <a:lnTo>
                      <a:pt x="451" y="619"/>
                    </a:lnTo>
                    <a:lnTo>
                      <a:pt x="453" y="614"/>
                    </a:lnTo>
                    <a:lnTo>
                      <a:pt x="453" y="610"/>
                    </a:lnTo>
                    <a:lnTo>
                      <a:pt x="454" y="604"/>
                    </a:lnTo>
                    <a:lnTo>
                      <a:pt x="454" y="598"/>
                    </a:lnTo>
                    <a:lnTo>
                      <a:pt x="456" y="593"/>
                    </a:lnTo>
                    <a:lnTo>
                      <a:pt x="456" y="587"/>
                    </a:lnTo>
                    <a:lnTo>
                      <a:pt x="458" y="581"/>
                    </a:lnTo>
                    <a:lnTo>
                      <a:pt x="460" y="572"/>
                    </a:lnTo>
                    <a:lnTo>
                      <a:pt x="462" y="564"/>
                    </a:lnTo>
                    <a:lnTo>
                      <a:pt x="464" y="555"/>
                    </a:lnTo>
                    <a:lnTo>
                      <a:pt x="468" y="549"/>
                    </a:lnTo>
                    <a:lnTo>
                      <a:pt x="470" y="543"/>
                    </a:lnTo>
                    <a:lnTo>
                      <a:pt x="473" y="540"/>
                    </a:lnTo>
                    <a:lnTo>
                      <a:pt x="475" y="538"/>
                    </a:lnTo>
                    <a:lnTo>
                      <a:pt x="479" y="534"/>
                    </a:lnTo>
                    <a:lnTo>
                      <a:pt x="485" y="532"/>
                    </a:lnTo>
                    <a:lnTo>
                      <a:pt x="494" y="532"/>
                    </a:lnTo>
                    <a:lnTo>
                      <a:pt x="500" y="530"/>
                    </a:lnTo>
                    <a:lnTo>
                      <a:pt x="510" y="530"/>
                    </a:lnTo>
                    <a:lnTo>
                      <a:pt x="515" y="530"/>
                    </a:lnTo>
                    <a:lnTo>
                      <a:pt x="519" y="530"/>
                    </a:lnTo>
                    <a:lnTo>
                      <a:pt x="525" y="528"/>
                    </a:lnTo>
                    <a:lnTo>
                      <a:pt x="531" y="528"/>
                    </a:lnTo>
                    <a:lnTo>
                      <a:pt x="538" y="526"/>
                    </a:lnTo>
                    <a:lnTo>
                      <a:pt x="550" y="524"/>
                    </a:lnTo>
                    <a:lnTo>
                      <a:pt x="553" y="522"/>
                    </a:lnTo>
                    <a:lnTo>
                      <a:pt x="559" y="522"/>
                    </a:lnTo>
                    <a:lnTo>
                      <a:pt x="565" y="521"/>
                    </a:lnTo>
                    <a:lnTo>
                      <a:pt x="571" y="519"/>
                    </a:lnTo>
                    <a:lnTo>
                      <a:pt x="578" y="515"/>
                    </a:lnTo>
                    <a:lnTo>
                      <a:pt x="588" y="511"/>
                    </a:lnTo>
                    <a:lnTo>
                      <a:pt x="597" y="505"/>
                    </a:lnTo>
                    <a:lnTo>
                      <a:pt x="605" y="502"/>
                    </a:lnTo>
                    <a:lnTo>
                      <a:pt x="610" y="492"/>
                    </a:lnTo>
                    <a:lnTo>
                      <a:pt x="616" y="486"/>
                    </a:lnTo>
                    <a:lnTo>
                      <a:pt x="620" y="477"/>
                    </a:lnTo>
                    <a:lnTo>
                      <a:pt x="624" y="467"/>
                    </a:lnTo>
                    <a:lnTo>
                      <a:pt x="624" y="462"/>
                    </a:lnTo>
                    <a:lnTo>
                      <a:pt x="626" y="458"/>
                    </a:lnTo>
                    <a:lnTo>
                      <a:pt x="626" y="452"/>
                    </a:lnTo>
                    <a:lnTo>
                      <a:pt x="628" y="447"/>
                    </a:lnTo>
                    <a:lnTo>
                      <a:pt x="629" y="437"/>
                    </a:lnTo>
                    <a:lnTo>
                      <a:pt x="631" y="428"/>
                    </a:lnTo>
                    <a:lnTo>
                      <a:pt x="631" y="422"/>
                    </a:lnTo>
                    <a:lnTo>
                      <a:pt x="631" y="418"/>
                    </a:lnTo>
                    <a:lnTo>
                      <a:pt x="631" y="412"/>
                    </a:lnTo>
                    <a:lnTo>
                      <a:pt x="633" y="409"/>
                    </a:lnTo>
                    <a:lnTo>
                      <a:pt x="633" y="399"/>
                    </a:lnTo>
                    <a:lnTo>
                      <a:pt x="635" y="390"/>
                    </a:lnTo>
                    <a:lnTo>
                      <a:pt x="635" y="382"/>
                    </a:lnTo>
                    <a:lnTo>
                      <a:pt x="637" y="374"/>
                    </a:lnTo>
                    <a:lnTo>
                      <a:pt x="639" y="367"/>
                    </a:lnTo>
                    <a:lnTo>
                      <a:pt x="641" y="361"/>
                    </a:lnTo>
                    <a:lnTo>
                      <a:pt x="645" y="357"/>
                    </a:lnTo>
                    <a:lnTo>
                      <a:pt x="649" y="353"/>
                    </a:lnTo>
                    <a:lnTo>
                      <a:pt x="654" y="350"/>
                    </a:lnTo>
                    <a:lnTo>
                      <a:pt x="660" y="350"/>
                    </a:lnTo>
                    <a:lnTo>
                      <a:pt x="666" y="348"/>
                    </a:lnTo>
                    <a:lnTo>
                      <a:pt x="675" y="348"/>
                    </a:lnTo>
                    <a:lnTo>
                      <a:pt x="683" y="348"/>
                    </a:lnTo>
                    <a:lnTo>
                      <a:pt x="692" y="348"/>
                    </a:lnTo>
                    <a:lnTo>
                      <a:pt x="700" y="346"/>
                    </a:lnTo>
                    <a:lnTo>
                      <a:pt x="709" y="344"/>
                    </a:lnTo>
                    <a:lnTo>
                      <a:pt x="719" y="342"/>
                    </a:lnTo>
                    <a:lnTo>
                      <a:pt x="728" y="338"/>
                    </a:lnTo>
                    <a:lnTo>
                      <a:pt x="734" y="336"/>
                    </a:lnTo>
                    <a:lnTo>
                      <a:pt x="740" y="334"/>
                    </a:lnTo>
                    <a:lnTo>
                      <a:pt x="744" y="333"/>
                    </a:lnTo>
                    <a:lnTo>
                      <a:pt x="749" y="329"/>
                    </a:lnTo>
                    <a:lnTo>
                      <a:pt x="753" y="325"/>
                    </a:lnTo>
                    <a:lnTo>
                      <a:pt x="759" y="321"/>
                    </a:lnTo>
                    <a:lnTo>
                      <a:pt x="765" y="315"/>
                    </a:lnTo>
                    <a:lnTo>
                      <a:pt x="768" y="314"/>
                    </a:lnTo>
                    <a:lnTo>
                      <a:pt x="772" y="306"/>
                    </a:lnTo>
                    <a:lnTo>
                      <a:pt x="778" y="300"/>
                    </a:lnTo>
                    <a:lnTo>
                      <a:pt x="782" y="295"/>
                    </a:lnTo>
                    <a:lnTo>
                      <a:pt x="785" y="289"/>
                    </a:lnTo>
                    <a:lnTo>
                      <a:pt x="789" y="283"/>
                    </a:lnTo>
                    <a:lnTo>
                      <a:pt x="793" y="276"/>
                    </a:lnTo>
                    <a:lnTo>
                      <a:pt x="797" y="270"/>
                    </a:lnTo>
                    <a:lnTo>
                      <a:pt x="801" y="264"/>
                    </a:lnTo>
                    <a:lnTo>
                      <a:pt x="803" y="257"/>
                    </a:lnTo>
                    <a:lnTo>
                      <a:pt x="805" y="251"/>
                    </a:lnTo>
                    <a:lnTo>
                      <a:pt x="806" y="243"/>
                    </a:lnTo>
                    <a:lnTo>
                      <a:pt x="810" y="236"/>
                    </a:lnTo>
                    <a:lnTo>
                      <a:pt x="810" y="228"/>
                    </a:lnTo>
                    <a:lnTo>
                      <a:pt x="812" y="222"/>
                    </a:lnTo>
                    <a:lnTo>
                      <a:pt x="814" y="215"/>
                    </a:lnTo>
                    <a:lnTo>
                      <a:pt x="816" y="209"/>
                    </a:lnTo>
                    <a:lnTo>
                      <a:pt x="818" y="202"/>
                    </a:lnTo>
                    <a:lnTo>
                      <a:pt x="818" y="196"/>
                    </a:lnTo>
                    <a:lnTo>
                      <a:pt x="820" y="188"/>
                    </a:lnTo>
                    <a:lnTo>
                      <a:pt x="820" y="183"/>
                    </a:lnTo>
                    <a:lnTo>
                      <a:pt x="820" y="175"/>
                    </a:lnTo>
                    <a:lnTo>
                      <a:pt x="820" y="169"/>
                    </a:lnTo>
                    <a:lnTo>
                      <a:pt x="820" y="164"/>
                    </a:lnTo>
                    <a:lnTo>
                      <a:pt x="822" y="160"/>
                    </a:lnTo>
                    <a:lnTo>
                      <a:pt x="820" y="154"/>
                    </a:lnTo>
                    <a:lnTo>
                      <a:pt x="820" y="148"/>
                    </a:lnTo>
                    <a:lnTo>
                      <a:pt x="820" y="143"/>
                    </a:lnTo>
                    <a:lnTo>
                      <a:pt x="820" y="141"/>
                    </a:lnTo>
                    <a:lnTo>
                      <a:pt x="820" y="131"/>
                    </a:lnTo>
                    <a:lnTo>
                      <a:pt x="818" y="127"/>
                    </a:lnTo>
                    <a:lnTo>
                      <a:pt x="814" y="122"/>
                    </a:lnTo>
                    <a:lnTo>
                      <a:pt x="810" y="120"/>
                    </a:lnTo>
                    <a:lnTo>
                      <a:pt x="806" y="116"/>
                    </a:lnTo>
                    <a:lnTo>
                      <a:pt x="803" y="114"/>
                    </a:lnTo>
                    <a:lnTo>
                      <a:pt x="797" y="110"/>
                    </a:lnTo>
                    <a:lnTo>
                      <a:pt x="791" y="110"/>
                    </a:lnTo>
                    <a:lnTo>
                      <a:pt x="785" y="108"/>
                    </a:lnTo>
                    <a:lnTo>
                      <a:pt x="780" y="107"/>
                    </a:lnTo>
                    <a:lnTo>
                      <a:pt x="774" y="105"/>
                    </a:lnTo>
                    <a:lnTo>
                      <a:pt x="768" y="105"/>
                    </a:lnTo>
                    <a:lnTo>
                      <a:pt x="763" y="103"/>
                    </a:lnTo>
                    <a:lnTo>
                      <a:pt x="759" y="101"/>
                    </a:lnTo>
                    <a:lnTo>
                      <a:pt x="751" y="97"/>
                    </a:lnTo>
                    <a:lnTo>
                      <a:pt x="749" y="89"/>
                    </a:lnTo>
                    <a:lnTo>
                      <a:pt x="747" y="84"/>
                    </a:lnTo>
                    <a:lnTo>
                      <a:pt x="749" y="78"/>
                    </a:lnTo>
                    <a:lnTo>
                      <a:pt x="749" y="70"/>
                    </a:lnTo>
                    <a:lnTo>
                      <a:pt x="751" y="65"/>
                    </a:lnTo>
                    <a:lnTo>
                      <a:pt x="755" y="55"/>
                    </a:lnTo>
                    <a:lnTo>
                      <a:pt x="759" y="48"/>
                    </a:lnTo>
                    <a:lnTo>
                      <a:pt x="763" y="38"/>
                    </a:lnTo>
                    <a:lnTo>
                      <a:pt x="766" y="33"/>
                    </a:lnTo>
                    <a:lnTo>
                      <a:pt x="770" y="23"/>
                    </a:lnTo>
                    <a:lnTo>
                      <a:pt x="774" y="15"/>
                    </a:lnTo>
                    <a:lnTo>
                      <a:pt x="778" y="10"/>
                    </a:lnTo>
                    <a:lnTo>
                      <a:pt x="784" y="6"/>
                    </a:lnTo>
                    <a:lnTo>
                      <a:pt x="791" y="0"/>
                    </a:lnTo>
                    <a:lnTo>
                      <a:pt x="799" y="2"/>
                    </a:lnTo>
                    <a:lnTo>
                      <a:pt x="801" y="6"/>
                    </a:lnTo>
                    <a:lnTo>
                      <a:pt x="806" y="10"/>
                    </a:lnTo>
                    <a:lnTo>
                      <a:pt x="810" y="15"/>
                    </a:lnTo>
                    <a:lnTo>
                      <a:pt x="816" y="23"/>
                    </a:lnTo>
                    <a:lnTo>
                      <a:pt x="822" y="31"/>
                    </a:lnTo>
                    <a:lnTo>
                      <a:pt x="829" y="38"/>
                    </a:lnTo>
                    <a:lnTo>
                      <a:pt x="835" y="48"/>
                    </a:lnTo>
                    <a:lnTo>
                      <a:pt x="843" y="55"/>
                    </a:lnTo>
                    <a:lnTo>
                      <a:pt x="848" y="63"/>
                    </a:lnTo>
                    <a:lnTo>
                      <a:pt x="854" y="72"/>
                    </a:lnTo>
                    <a:lnTo>
                      <a:pt x="860" y="80"/>
                    </a:lnTo>
                    <a:lnTo>
                      <a:pt x="867" y="89"/>
                    </a:lnTo>
                    <a:lnTo>
                      <a:pt x="871" y="97"/>
                    </a:lnTo>
                    <a:lnTo>
                      <a:pt x="877" y="105"/>
                    </a:lnTo>
                    <a:lnTo>
                      <a:pt x="881" y="110"/>
                    </a:lnTo>
                    <a:lnTo>
                      <a:pt x="884" y="118"/>
                    </a:lnTo>
                    <a:lnTo>
                      <a:pt x="884" y="120"/>
                    </a:lnTo>
                    <a:lnTo>
                      <a:pt x="884" y="124"/>
                    </a:lnTo>
                    <a:lnTo>
                      <a:pt x="884" y="127"/>
                    </a:lnTo>
                    <a:lnTo>
                      <a:pt x="884" y="133"/>
                    </a:lnTo>
                    <a:lnTo>
                      <a:pt x="883" y="139"/>
                    </a:lnTo>
                    <a:lnTo>
                      <a:pt x="881" y="145"/>
                    </a:lnTo>
                    <a:lnTo>
                      <a:pt x="879" y="152"/>
                    </a:lnTo>
                    <a:lnTo>
                      <a:pt x="879" y="160"/>
                    </a:lnTo>
                    <a:lnTo>
                      <a:pt x="875" y="167"/>
                    </a:lnTo>
                    <a:lnTo>
                      <a:pt x="873" y="177"/>
                    </a:lnTo>
                    <a:lnTo>
                      <a:pt x="871" y="184"/>
                    </a:lnTo>
                    <a:lnTo>
                      <a:pt x="867" y="194"/>
                    </a:lnTo>
                    <a:lnTo>
                      <a:pt x="863" y="203"/>
                    </a:lnTo>
                    <a:lnTo>
                      <a:pt x="862" y="213"/>
                    </a:lnTo>
                    <a:lnTo>
                      <a:pt x="860" y="219"/>
                    </a:lnTo>
                    <a:lnTo>
                      <a:pt x="858" y="222"/>
                    </a:lnTo>
                    <a:lnTo>
                      <a:pt x="856" y="228"/>
                    </a:lnTo>
                    <a:lnTo>
                      <a:pt x="854" y="234"/>
                    </a:lnTo>
                    <a:lnTo>
                      <a:pt x="850" y="243"/>
                    </a:lnTo>
                    <a:lnTo>
                      <a:pt x="846" y="253"/>
                    </a:lnTo>
                    <a:lnTo>
                      <a:pt x="843" y="262"/>
                    </a:lnTo>
                    <a:lnTo>
                      <a:pt x="839" y="272"/>
                    </a:lnTo>
                    <a:lnTo>
                      <a:pt x="833" y="281"/>
                    </a:lnTo>
                    <a:lnTo>
                      <a:pt x="829" y="291"/>
                    </a:lnTo>
                    <a:lnTo>
                      <a:pt x="827" y="298"/>
                    </a:lnTo>
                    <a:lnTo>
                      <a:pt x="824" y="308"/>
                    </a:lnTo>
                    <a:lnTo>
                      <a:pt x="818" y="315"/>
                    </a:lnTo>
                    <a:lnTo>
                      <a:pt x="814" y="323"/>
                    </a:lnTo>
                    <a:lnTo>
                      <a:pt x="810" y="331"/>
                    </a:lnTo>
                    <a:lnTo>
                      <a:pt x="808" y="338"/>
                    </a:lnTo>
                    <a:lnTo>
                      <a:pt x="805" y="344"/>
                    </a:lnTo>
                    <a:lnTo>
                      <a:pt x="801" y="352"/>
                    </a:lnTo>
                    <a:lnTo>
                      <a:pt x="797" y="357"/>
                    </a:lnTo>
                    <a:lnTo>
                      <a:pt x="795" y="361"/>
                    </a:lnTo>
                    <a:lnTo>
                      <a:pt x="787" y="371"/>
                    </a:lnTo>
                    <a:lnTo>
                      <a:pt x="780" y="378"/>
                    </a:lnTo>
                    <a:lnTo>
                      <a:pt x="772" y="388"/>
                    </a:lnTo>
                    <a:lnTo>
                      <a:pt x="765" y="397"/>
                    </a:lnTo>
                    <a:lnTo>
                      <a:pt x="759" y="401"/>
                    </a:lnTo>
                    <a:lnTo>
                      <a:pt x="755" y="407"/>
                    </a:lnTo>
                    <a:lnTo>
                      <a:pt x="749" y="412"/>
                    </a:lnTo>
                    <a:lnTo>
                      <a:pt x="746" y="418"/>
                    </a:lnTo>
                    <a:lnTo>
                      <a:pt x="742" y="422"/>
                    </a:lnTo>
                    <a:lnTo>
                      <a:pt x="738" y="428"/>
                    </a:lnTo>
                    <a:lnTo>
                      <a:pt x="732" y="433"/>
                    </a:lnTo>
                    <a:lnTo>
                      <a:pt x="728" y="439"/>
                    </a:lnTo>
                    <a:lnTo>
                      <a:pt x="725" y="443"/>
                    </a:lnTo>
                    <a:lnTo>
                      <a:pt x="719" y="448"/>
                    </a:lnTo>
                    <a:lnTo>
                      <a:pt x="715" y="454"/>
                    </a:lnTo>
                    <a:lnTo>
                      <a:pt x="709" y="460"/>
                    </a:lnTo>
                    <a:lnTo>
                      <a:pt x="706" y="466"/>
                    </a:lnTo>
                    <a:lnTo>
                      <a:pt x="702" y="471"/>
                    </a:lnTo>
                    <a:lnTo>
                      <a:pt x="698" y="477"/>
                    </a:lnTo>
                    <a:lnTo>
                      <a:pt x="694" y="483"/>
                    </a:lnTo>
                    <a:lnTo>
                      <a:pt x="688" y="486"/>
                    </a:lnTo>
                    <a:lnTo>
                      <a:pt x="685" y="492"/>
                    </a:lnTo>
                    <a:lnTo>
                      <a:pt x="681" y="498"/>
                    </a:lnTo>
                    <a:lnTo>
                      <a:pt x="679" y="503"/>
                    </a:lnTo>
                    <a:lnTo>
                      <a:pt x="675" y="507"/>
                    </a:lnTo>
                    <a:lnTo>
                      <a:pt x="671" y="513"/>
                    </a:lnTo>
                    <a:lnTo>
                      <a:pt x="669" y="517"/>
                    </a:lnTo>
                    <a:lnTo>
                      <a:pt x="666" y="522"/>
                    </a:lnTo>
                    <a:lnTo>
                      <a:pt x="662" y="526"/>
                    </a:lnTo>
                    <a:lnTo>
                      <a:pt x="660" y="532"/>
                    </a:lnTo>
                    <a:lnTo>
                      <a:pt x="654" y="538"/>
                    </a:lnTo>
                    <a:lnTo>
                      <a:pt x="650" y="547"/>
                    </a:lnTo>
                    <a:lnTo>
                      <a:pt x="645" y="553"/>
                    </a:lnTo>
                    <a:lnTo>
                      <a:pt x="641" y="562"/>
                    </a:lnTo>
                    <a:lnTo>
                      <a:pt x="635" y="570"/>
                    </a:lnTo>
                    <a:lnTo>
                      <a:pt x="629" y="581"/>
                    </a:lnTo>
                    <a:lnTo>
                      <a:pt x="622" y="589"/>
                    </a:lnTo>
                    <a:lnTo>
                      <a:pt x="614" y="598"/>
                    </a:lnTo>
                    <a:lnTo>
                      <a:pt x="610" y="604"/>
                    </a:lnTo>
                    <a:lnTo>
                      <a:pt x="607" y="610"/>
                    </a:lnTo>
                    <a:lnTo>
                      <a:pt x="603" y="616"/>
                    </a:lnTo>
                    <a:lnTo>
                      <a:pt x="601" y="621"/>
                    </a:lnTo>
                    <a:lnTo>
                      <a:pt x="597" y="625"/>
                    </a:lnTo>
                    <a:lnTo>
                      <a:pt x="593" y="631"/>
                    </a:lnTo>
                    <a:lnTo>
                      <a:pt x="590" y="636"/>
                    </a:lnTo>
                    <a:lnTo>
                      <a:pt x="586" y="642"/>
                    </a:lnTo>
                    <a:lnTo>
                      <a:pt x="580" y="648"/>
                    </a:lnTo>
                    <a:lnTo>
                      <a:pt x="578" y="654"/>
                    </a:lnTo>
                    <a:lnTo>
                      <a:pt x="574" y="657"/>
                    </a:lnTo>
                    <a:lnTo>
                      <a:pt x="571" y="665"/>
                    </a:lnTo>
                    <a:lnTo>
                      <a:pt x="565" y="669"/>
                    </a:lnTo>
                    <a:lnTo>
                      <a:pt x="561" y="674"/>
                    </a:lnTo>
                    <a:lnTo>
                      <a:pt x="557" y="680"/>
                    </a:lnTo>
                    <a:lnTo>
                      <a:pt x="553" y="686"/>
                    </a:lnTo>
                    <a:lnTo>
                      <a:pt x="548" y="692"/>
                    </a:lnTo>
                    <a:lnTo>
                      <a:pt x="544" y="697"/>
                    </a:lnTo>
                    <a:lnTo>
                      <a:pt x="540" y="701"/>
                    </a:lnTo>
                    <a:lnTo>
                      <a:pt x="536" y="707"/>
                    </a:lnTo>
                    <a:lnTo>
                      <a:pt x="532" y="712"/>
                    </a:lnTo>
                    <a:lnTo>
                      <a:pt x="529" y="718"/>
                    </a:lnTo>
                    <a:lnTo>
                      <a:pt x="523" y="724"/>
                    </a:lnTo>
                    <a:lnTo>
                      <a:pt x="519" y="728"/>
                    </a:lnTo>
                    <a:lnTo>
                      <a:pt x="515" y="733"/>
                    </a:lnTo>
                    <a:lnTo>
                      <a:pt x="512" y="739"/>
                    </a:lnTo>
                    <a:lnTo>
                      <a:pt x="508" y="743"/>
                    </a:lnTo>
                    <a:lnTo>
                      <a:pt x="504" y="748"/>
                    </a:lnTo>
                    <a:lnTo>
                      <a:pt x="496" y="756"/>
                    </a:lnTo>
                    <a:lnTo>
                      <a:pt x="489" y="766"/>
                    </a:lnTo>
                    <a:lnTo>
                      <a:pt x="481" y="773"/>
                    </a:lnTo>
                    <a:lnTo>
                      <a:pt x="473" y="783"/>
                    </a:lnTo>
                    <a:lnTo>
                      <a:pt x="466" y="788"/>
                    </a:lnTo>
                    <a:lnTo>
                      <a:pt x="460" y="796"/>
                    </a:lnTo>
                    <a:lnTo>
                      <a:pt x="453" y="802"/>
                    </a:lnTo>
                    <a:lnTo>
                      <a:pt x="447" y="807"/>
                    </a:lnTo>
                    <a:lnTo>
                      <a:pt x="439" y="811"/>
                    </a:lnTo>
                    <a:lnTo>
                      <a:pt x="432" y="817"/>
                    </a:lnTo>
                    <a:lnTo>
                      <a:pt x="426" y="821"/>
                    </a:lnTo>
                    <a:lnTo>
                      <a:pt x="420" y="823"/>
                    </a:lnTo>
                    <a:lnTo>
                      <a:pt x="415" y="826"/>
                    </a:lnTo>
                    <a:lnTo>
                      <a:pt x="411" y="830"/>
                    </a:lnTo>
                    <a:lnTo>
                      <a:pt x="405" y="832"/>
                    </a:lnTo>
                    <a:lnTo>
                      <a:pt x="399" y="834"/>
                    </a:lnTo>
                    <a:lnTo>
                      <a:pt x="392" y="838"/>
                    </a:lnTo>
                    <a:lnTo>
                      <a:pt x="386" y="842"/>
                    </a:lnTo>
                    <a:lnTo>
                      <a:pt x="378" y="845"/>
                    </a:lnTo>
                    <a:lnTo>
                      <a:pt x="373" y="849"/>
                    </a:lnTo>
                    <a:lnTo>
                      <a:pt x="365" y="851"/>
                    </a:lnTo>
                    <a:lnTo>
                      <a:pt x="359" y="855"/>
                    </a:lnTo>
                    <a:lnTo>
                      <a:pt x="350" y="859"/>
                    </a:lnTo>
                    <a:lnTo>
                      <a:pt x="342" y="862"/>
                    </a:lnTo>
                    <a:lnTo>
                      <a:pt x="335" y="866"/>
                    </a:lnTo>
                    <a:lnTo>
                      <a:pt x="327" y="870"/>
                    </a:lnTo>
                    <a:lnTo>
                      <a:pt x="319" y="874"/>
                    </a:lnTo>
                    <a:lnTo>
                      <a:pt x="310" y="876"/>
                    </a:lnTo>
                    <a:lnTo>
                      <a:pt x="302" y="880"/>
                    </a:lnTo>
                    <a:lnTo>
                      <a:pt x="295" y="885"/>
                    </a:lnTo>
                    <a:lnTo>
                      <a:pt x="285" y="887"/>
                    </a:lnTo>
                    <a:lnTo>
                      <a:pt x="278" y="891"/>
                    </a:lnTo>
                    <a:lnTo>
                      <a:pt x="268" y="895"/>
                    </a:lnTo>
                    <a:lnTo>
                      <a:pt x="260" y="899"/>
                    </a:lnTo>
                    <a:lnTo>
                      <a:pt x="251" y="902"/>
                    </a:lnTo>
                    <a:lnTo>
                      <a:pt x="241" y="906"/>
                    </a:lnTo>
                    <a:lnTo>
                      <a:pt x="234" y="910"/>
                    </a:lnTo>
                    <a:lnTo>
                      <a:pt x="226" y="914"/>
                    </a:lnTo>
                    <a:lnTo>
                      <a:pt x="217" y="917"/>
                    </a:lnTo>
                    <a:lnTo>
                      <a:pt x="207" y="919"/>
                    </a:lnTo>
                    <a:lnTo>
                      <a:pt x="200" y="923"/>
                    </a:lnTo>
                    <a:lnTo>
                      <a:pt x="190" y="927"/>
                    </a:lnTo>
                    <a:lnTo>
                      <a:pt x="181" y="929"/>
                    </a:lnTo>
                    <a:lnTo>
                      <a:pt x="173" y="933"/>
                    </a:lnTo>
                    <a:lnTo>
                      <a:pt x="165" y="936"/>
                    </a:lnTo>
                    <a:lnTo>
                      <a:pt x="158" y="938"/>
                    </a:lnTo>
                    <a:lnTo>
                      <a:pt x="148" y="940"/>
                    </a:lnTo>
                    <a:lnTo>
                      <a:pt x="141" y="944"/>
                    </a:lnTo>
                    <a:lnTo>
                      <a:pt x="133" y="946"/>
                    </a:lnTo>
                    <a:lnTo>
                      <a:pt x="125" y="950"/>
                    </a:lnTo>
                    <a:lnTo>
                      <a:pt x="118" y="952"/>
                    </a:lnTo>
                    <a:lnTo>
                      <a:pt x="110" y="955"/>
                    </a:lnTo>
                    <a:lnTo>
                      <a:pt x="103" y="957"/>
                    </a:lnTo>
                    <a:lnTo>
                      <a:pt x="97" y="961"/>
                    </a:lnTo>
                    <a:lnTo>
                      <a:pt x="89" y="961"/>
                    </a:lnTo>
                    <a:lnTo>
                      <a:pt x="82" y="963"/>
                    </a:lnTo>
                    <a:lnTo>
                      <a:pt x="74" y="965"/>
                    </a:lnTo>
                    <a:lnTo>
                      <a:pt x="70" y="967"/>
                    </a:lnTo>
                    <a:lnTo>
                      <a:pt x="64" y="969"/>
                    </a:lnTo>
                    <a:lnTo>
                      <a:pt x="59" y="971"/>
                    </a:lnTo>
                    <a:lnTo>
                      <a:pt x="53" y="971"/>
                    </a:lnTo>
                    <a:lnTo>
                      <a:pt x="49" y="973"/>
                    </a:lnTo>
                    <a:lnTo>
                      <a:pt x="44" y="973"/>
                    </a:lnTo>
                    <a:lnTo>
                      <a:pt x="38" y="974"/>
                    </a:lnTo>
                    <a:lnTo>
                      <a:pt x="34" y="974"/>
                    </a:lnTo>
                    <a:lnTo>
                      <a:pt x="32" y="976"/>
                    </a:lnTo>
                    <a:lnTo>
                      <a:pt x="25" y="976"/>
                    </a:lnTo>
                    <a:lnTo>
                      <a:pt x="21" y="976"/>
                    </a:lnTo>
                    <a:lnTo>
                      <a:pt x="11" y="974"/>
                    </a:lnTo>
                    <a:lnTo>
                      <a:pt x="5" y="971"/>
                    </a:lnTo>
                    <a:lnTo>
                      <a:pt x="2" y="969"/>
                    </a:lnTo>
                    <a:lnTo>
                      <a:pt x="0" y="965"/>
                    </a:lnTo>
                    <a:lnTo>
                      <a:pt x="2" y="959"/>
                    </a:lnTo>
                    <a:lnTo>
                      <a:pt x="7" y="952"/>
                    </a:lnTo>
                    <a:lnTo>
                      <a:pt x="13" y="942"/>
                    </a:lnTo>
                    <a:lnTo>
                      <a:pt x="25" y="935"/>
                    </a:lnTo>
                    <a:lnTo>
                      <a:pt x="34" y="925"/>
                    </a:lnTo>
                    <a:lnTo>
                      <a:pt x="42" y="919"/>
                    </a:lnTo>
                    <a:lnTo>
                      <a:pt x="42" y="919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88" name="Freeform 264"/>
              <p:cNvSpPr>
                <a:spLocks/>
              </p:cNvSpPr>
              <p:nvPr/>
            </p:nvSpPr>
            <p:spPr bwMode="auto">
              <a:xfrm>
                <a:off x="5781601" y="5592763"/>
                <a:ext cx="968375" cy="827088"/>
              </a:xfrm>
              <a:custGeom>
                <a:avLst/>
                <a:gdLst/>
                <a:ahLst/>
                <a:cxnLst>
                  <a:cxn ang="0">
                    <a:pos x="900" y="121"/>
                  </a:cxn>
                  <a:cxn ang="0">
                    <a:pos x="790" y="229"/>
                  </a:cxn>
                  <a:cxn ang="0">
                    <a:pos x="647" y="357"/>
                  </a:cxn>
                  <a:cxn ang="0">
                    <a:pos x="537" y="455"/>
                  </a:cxn>
                  <a:cxn ang="0">
                    <a:pos x="441" y="575"/>
                  </a:cxn>
                  <a:cxn ang="0">
                    <a:pos x="350" y="638"/>
                  </a:cxn>
                  <a:cxn ang="0">
                    <a:pos x="255" y="738"/>
                  </a:cxn>
                  <a:cxn ang="0">
                    <a:pos x="156" y="849"/>
                  </a:cxn>
                  <a:cxn ang="0">
                    <a:pos x="51" y="875"/>
                  </a:cxn>
                  <a:cxn ang="0">
                    <a:pos x="8" y="945"/>
                  </a:cxn>
                  <a:cxn ang="0">
                    <a:pos x="105" y="1012"/>
                  </a:cxn>
                  <a:cxn ang="0">
                    <a:pos x="234" y="1037"/>
                  </a:cxn>
                  <a:cxn ang="0">
                    <a:pos x="415" y="1025"/>
                  </a:cxn>
                  <a:cxn ang="0">
                    <a:pos x="580" y="964"/>
                  </a:cxn>
                  <a:cxn ang="0">
                    <a:pos x="719" y="887"/>
                  </a:cxn>
                  <a:cxn ang="0">
                    <a:pos x="822" y="818"/>
                  </a:cxn>
                  <a:cxn ang="0">
                    <a:pos x="925" y="702"/>
                  </a:cxn>
                  <a:cxn ang="0">
                    <a:pos x="986" y="598"/>
                  </a:cxn>
                  <a:cxn ang="0">
                    <a:pos x="1069" y="488"/>
                  </a:cxn>
                  <a:cxn ang="0">
                    <a:pos x="1164" y="372"/>
                  </a:cxn>
                  <a:cxn ang="0">
                    <a:pos x="1216" y="248"/>
                  </a:cxn>
                  <a:cxn ang="0">
                    <a:pos x="1199" y="171"/>
                  </a:cxn>
                  <a:cxn ang="0">
                    <a:pos x="1164" y="285"/>
                  </a:cxn>
                  <a:cxn ang="0">
                    <a:pos x="1084" y="406"/>
                  </a:cxn>
                  <a:cxn ang="0">
                    <a:pos x="991" y="522"/>
                  </a:cxn>
                  <a:cxn ang="0">
                    <a:pos x="908" y="676"/>
                  </a:cxn>
                  <a:cxn ang="0">
                    <a:pos x="816" y="780"/>
                  </a:cxn>
                  <a:cxn ang="0">
                    <a:pos x="694" y="862"/>
                  </a:cxn>
                  <a:cxn ang="0">
                    <a:pos x="596" y="913"/>
                  </a:cxn>
                  <a:cxn ang="0">
                    <a:pos x="502" y="955"/>
                  </a:cxn>
                  <a:cxn ang="0">
                    <a:pos x="409" y="987"/>
                  </a:cxn>
                  <a:cxn ang="0">
                    <a:pos x="306" y="1004"/>
                  </a:cxn>
                  <a:cxn ang="0">
                    <a:pos x="202" y="999"/>
                  </a:cxn>
                  <a:cxn ang="0">
                    <a:pos x="103" y="974"/>
                  </a:cxn>
                  <a:cxn ang="0">
                    <a:pos x="154" y="907"/>
                  </a:cxn>
                  <a:cxn ang="0">
                    <a:pos x="259" y="856"/>
                  </a:cxn>
                  <a:cxn ang="0">
                    <a:pos x="354" y="769"/>
                  </a:cxn>
                  <a:cxn ang="0">
                    <a:pos x="460" y="672"/>
                  </a:cxn>
                  <a:cxn ang="0">
                    <a:pos x="556" y="585"/>
                  </a:cxn>
                  <a:cxn ang="0">
                    <a:pos x="618" y="478"/>
                  </a:cxn>
                  <a:cxn ang="0">
                    <a:pos x="727" y="421"/>
                  </a:cxn>
                  <a:cxn ang="0">
                    <a:pos x="849" y="313"/>
                  </a:cxn>
                  <a:cxn ang="0">
                    <a:pos x="959" y="210"/>
                  </a:cxn>
                  <a:cxn ang="0">
                    <a:pos x="997" y="110"/>
                  </a:cxn>
                  <a:cxn ang="0">
                    <a:pos x="932" y="207"/>
                  </a:cxn>
                  <a:cxn ang="0">
                    <a:pos x="843" y="285"/>
                  </a:cxn>
                  <a:cxn ang="0">
                    <a:pos x="750" y="330"/>
                  </a:cxn>
                  <a:cxn ang="0">
                    <a:pos x="668" y="425"/>
                  </a:cxn>
                  <a:cxn ang="0">
                    <a:pos x="561" y="509"/>
                  </a:cxn>
                  <a:cxn ang="0">
                    <a:pos x="472" y="613"/>
                  </a:cxn>
                  <a:cxn ang="0">
                    <a:pos x="365" y="695"/>
                  </a:cxn>
                  <a:cxn ang="0">
                    <a:pos x="274" y="812"/>
                  </a:cxn>
                  <a:cxn ang="0">
                    <a:pos x="270" y="759"/>
                  </a:cxn>
                  <a:cxn ang="0">
                    <a:pos x="377" y="659"/>
                  </a:cxn>
                  <a:cxn ang="0">
                    <a:pos x="510" y="541"/>
                  </a:cxn>
                  <a:cxn ang="0">
                    <a:pos x="601" y="436"/>
                  </a:cxn>
                  <a:cxn ang="0">
                    <a:pos x="700" y="347"/>
                  </a:cxn>
                  <a:cxn ang="0">
                    <a:pos x="810" y="256"/>
                  </a:cxn>
                  <a:cxn ang="0">
                    <a:pos x="915" y="169"/>
                  </a:cxn>
                  <a:cxn ang="0">
                    <a:pos x="984" y="60"/>
                  </a:cxn>
                </a:cxnLst>
                <a:rect l="0" t="0" r="r" b="b"/>
                <a:pathLst>
                  <a:path w="1221" h="1040">
                    <a:moveTo>
                      <a:pt x="972" y="17"/>
                    </a:moveTo>
                    <a:lnTo>
                      <a:pt x="970" y="17"/>
                    </a:lnTo>
                    <a:lnTo>
                      <a:pt x="966" y="22"/>
                    </a:lnTo>
                    <a:lnTo>
                      <a:pt x="965" y="26"/>
                    </a:lnTo>
                    <a:lnTo>
                      <a:pt x="961" y="32"/>
                    </a:lnTo>
                    <a:lnTo>
                      <a:pt x="959" y="36"/>
                    </a:lnTo>
                    <a:lnTo>
                      <a:pt x="955" y="43"/>
                    </a:lnTo>
                    <a:lnTo>
                      <a:pt x="949" y="49"/>
                    </a:lnTo>
                    <a:lnTo>
                      <a:pt x="946" y="55"/>
                    </a:lnTo>
                    <a:lnTo>
                      <a:pt x="940" y="62"/>
                    </a:lnTo>
                    <a:lnTo>
                      <a:pt x="936" y="72"/>
                    </a:lnTo>
                    <a:lnTo>
                      <a:pt x="928" y="79"/>
                    </a:lnTo>
                    <a:lnTo>
                      <a:pt x="923" y="87"/>
                    </a:lnTo>
                    <a:lnTo>
                      <a:pt x="917" y="97"/>
                    </a:lnTo>
                    <a:lnTo>
                      <a:pt x="913" y="104"/>
                    </a:lnTo>
                    <a:lnTo>
                      <a:pt x="906" y="114"/>
                    </a:lnTo>
                    <a:lnTo>
                      <a:pt x="900" y="121"/>
                    </a:lnTo>
                    <a:lnTo>
                      <a:pt x="892" y="129"/>
                    </a:lnTo>
                    <a:lnTo>
                      <a:pt x="887" y="138"/>
                    </a:lnTo>
                    <a:lnTo>
                      <a:pt x="879" y="146"/>
                    </a:lnTo>
                    <a:lnTo>
                      <a:pt x="873" y="153"/>
                    </a:lnTo>
                    <a:lnTo>
                      <a:pt x="868" y="161"/>
                    </a:lnTo>
                    <a:lnTo>
                      <a:pt x="862" y="169"/>
                    </a:lnTo>
                    <a:lnTo>
                      <a:pt x="854" y="176"/>
                    </a:lnTo>
                    <a:lnTo>
                      <a:pt x="849" y="184"/>
                    </a:lnTo>
                    <a:lnTo>
                      <a:pt x="843" y="188"/>
                    </a:lnTo>
                    <a:lnTo>
                      <a:pt x="837" y="195"/>
                    </a:lnTo>
                    <a:lnTo>
                      <a:pt x="828" y="203"/>
                    </a:lnTo>
                    <a:lnTo>
                      <a:pt x="820" y="210"/>
                    </a:lnTo>
                    <a:lnTo>
                      <a:pt x="814" y="212"/>
                    </a:lnTo>
                    <a:lnTo>
                      <a:pt x="809" y="216"/>
                    </a:lnTo>
                    <a:lnTo>
                      <a:pt x="803" y="218"/>
                    </a:lnTo>
                    <a:lnTo>
                      <a:pt x="797" y="224"/>
                    </a:lnTo>
                    <a:lnTo>
                      <a:pt x="790" y="229"/>
                    </a:lnTo>
                    <a:lnTo>
                      <a:pt x="784" y="233"/>
                    </a:lnTo>
                    <a:lnTo>
                      <a:pt x="776" y="239"/>
                    </a:lnTo>
                    <a:lnTo>
                      <a:pt x="769" y="247"/>
                    </a:lnTo>
                    <a:lnTo>
                      <a:pt x="759" y="252"/>
                    </a:lnTo>
                    <a:lnTo>
                      <a:pt x="752" y="260"/>
                    </a:lnTo>
                    <a:lnTo>
                      <a:pt x="744" y="267"/>
                    </a:lnTo>
                    <a:lnTo>
                      <a:pt x="734" y="275"/>
                    </a:lnTo>
                    <a:lnTo>
                      <a:pt x="727" y="285"/>
                    </a:lnTo>
                    <a:lnTo>
                      <a:pt x="717" y="292"/>
                    </a:lnTo>
                    <a:lnTo>
                      <a:pt x="708" y="300"/>
                    </a:lnTo>
                    <a:lnTo>
                      <a:pt x="700" y="309"/>
                    </a:lnTo>
                    <a:lnTo>
                      <a:pt x="689" y="317"/>
                    </a:lnTo>
                    <a:lnTo>
                      <a:pt x="681" y="326"/>
                    </a:lnTo>
                    <a:lnTo>
                      <a:pt x="672" y="334"/>
                    </a:lnTo>
                    <a:lnTo>
                      <a:pt x="662" y="341"/>
                    </a:lnTo>
                    <a:lnTo>
                      <a:pt x="654" y="349"/>
                    </a:lnTo>
                    <a:lnTo>
                      <a:pt x="647" y="357"/>
                    </a:lnTo>
                    <a:lnTo>
                      <a:pt x="639" y="364"/>
                    </a:lnTo>
                    <a:lnTo>
                      <a:pt x="632" y="372"/>
                    </a:lnTo>
                    <a:lnTo>
                      <a:pt x="622" y="379"/>
                    </a:lnTo>
                    <a:lnTo>
                      <a:pt x="616" y="385"/>
                    </a:lnTo>
                    <a:lnTo>
                      <a:pt x="611" y="391"/>
                    </a:lnTo>
                    <a:lnTo>
                      <a:pt x="605" y="397"/>
                    </a:lnTo>
                    <a:lnTo>
                      <a:pt x="601" y="402"/>
                    </a:lnTo>
                    <a:lnTo>
                      <a:pt x="596" y="406"/>
                    </a:lnTo>
                    <a:lnTo>
                      <a:pt x="592" y="410"/>
                    </a:lnTo>
                    <a:lnTo>
                      <a:pt x="588" y="414"/>
                    </a:lnTo>
                    <a:lnTo>
                      <a:pt x="582" y="419"/>
                    </a:lnTo>
                    <a:lnTo>
                      <a:pt x="575" y="425"/>
                    </a:lnTo>
                    <a:lnTo>
                      <a:pt x="567" y="431"/>
                    </a:lnTo>
                    <a:lnTo>
                      <a:pt x="559" y="436"/>
                    </a:lnTo>
                    <a:lnTo>
                      <a:pt x="552" y="442"/>
                    </a:lnTo>
                    <a:lnTo>
                      <a:pt x="544" y="448"/>
                    </a:lnTo>
                    <a:lnTo>
                      <a:pt x="537" y="455"/>
                    </a:lnTo>
                    <a:lnTo>
                      <a:pt x="529" y="463"/>
                    </a:lnTo>
                    <a:lnTo>
                      <a:pt x="519" y="469"/>
                    </a:lnTo>
                    <a:lnTo>
                      <a:pt x="512" y="478"/>
                    </a:lnTo>
                    <a:lnTo>
                      <a:pt x="504" y="486"/>
                    </a:lnTo>
                    <a:lnTo>
                      <a:pt x="498" y="493"/>
                    </a:lnTo>
                    <a:lnTo>
                      <a:pt x="489" y="503"/>
                    </a:lnTo>
                    <a:lnTo>
                      <a:pt x="483" y="512"/>
                    </a:lnTo>
                    <a:lnTo>
                      <a:pt x="479" y="518"/>
                    </a:lnTo>
                    <a:lnTo>
                      <a:pt x="478" y="524"/>
                    </a:lnTo>
                    <a:lnTo>
                      <a:pt x="474" y="529"/>
                    </a:lnTo>
                    <a:lnTo>
                      <a:pt x="472" y="533"/>
                    </a:lnTo>
                    <a:lnTo>
                      <a:pt x="468" y="539"/>
                    </a:lnTo>
                    <a:lnTo>
                      <a:pt x="466" y="545"/>
                    </a:lnTo>
                    <a:lnTo>
                      <a:pt x="462" y="550"/>
                    </a:lnTo>
                    <a:lnTo>
                      <a:pt x="459" y="554"/>
                    </a:lnTo>
                    <a:lnTo>
                      <a:pt x="449" y="564"/>
                    </a:lnTo>
                    <a:lnTo>
                      <a:pt x="441" y="575"/>
                    </a:lnTo>
                    <a:lnTo>
                      <a:pt x="436" y="577"/>
                    </a:lnTo>
                    <a:lnTo>
                      <a:pt x="430" y="583"/>
                    </a:lnTo>
                    <a:lnTo>
                      <a:pt x="424" y="586"/>
                    </a:lnTo>
                    <a:lnTo>
                      <a:pt x="420" y="590"/>
                    </a:lnTo>
                    <a:lnTo>
                      <a:pt x="415" y="594"/>
                    </a:lnTo>
                    <a:lnTo>
                      <a:pt x="409" y="598"/>
                    </a:lnTo>
                    <a:lnTo>
                      <a:pt x="403" y="602"/>
                    </a:lnTo>
                    <a:lnTo>
                      <a:pt x="400" y="607"/>
                    </a:lnTo>
                    <a:lnTo>
                      <a:pt x="392" y="609"/>
                    </a:lnTo>
                    <a:lnTo>
                      <a:pt x="388" y="613"/>
                    </a:lnTo>
                    <a:lnTo>
                      <a:pt x="382" y="617"/>
                    </a:lnTo>
                    <a:lnTo>
                      <a:pt x="377" y="621"/>
                    </a:lnTo>
                    <a:lnTo>
                      <a:pt x="371" y="624"/>
                    </a:lnTo>
                    <a:lnTo>
                      <a:pt x="365" y="628"/>
                    </a:lnTo>
                    <a:lnTo>
                      <a:pt x="362" y="632"/>
                    </a:lnTo>
                    <a:lnTo>
                      <a:pt x="356" y="636"/>
                    </a:lnTo>
                    <a:lnTo>
                      <a:pt x="350" y="638"/>
                    </a:lnTo>
                    <a:lnTo>
                      <a:pt x="346" y="640"/>
                    </a:lnTo>
                    <a:lnTo>
                      <a:pt x="341" y="643"/>
                    </a:lnTo>
                    <a:lnTo>
                      <a:pt x="337" y="647"/>
                    </a:lnTo>
                    <a:lnTo>
                      <a:pt x="329" y="653"/>
                    </a:lnTo>
                    <a:lnTo>
                      <a:pt x="323" y="661"/>
                    </a:lnTo>
                    <a:lnTo>
                      <a:pt x="314" y="666"/>
                    </a:lnTo>
                    <a:lnTo>
                      <a:pt x="306" y="676"/>
                    </a:lnTo>
                    <a:lnTo>
                      <a:pt x="301" y="680"/>
                    </a:lnTo>
                    <a:lnTo>
                      <a:pt x="297" y="685"/>
                    </a:lnTo>
                    <a:lnTo>
                      <a:pt x="291" y="691"/>
                    </a:lnTo>
                    <a:lnTo>
                      <a:pt x="287" y="699"/>
                    </a:lnTo>
                    <a:lnTo>
                      <a:pt x="282" y="702"/>
                    </a:lnTo>
                    <a:lnTo>
                      <a:pt x="276" y="710"/>
                    </a:lnTo>
                    <a:lnTo>
                      <a:pt x="270" y="718"/>
                    </a:lnTo>
                    <a:lnTo>
                      <a:pt x="266" y="725"/>
                    </a:lnTo>
                    <a:lnTo>
                      <a:pt x="261" y="731"/>
                    </a:lnTo>
                    <a:lnTo>
                      <a:pt x="255" y="738"/>
                    </a:lnTo>
                    <a:lnTo>
                      <a:pt x="249" y="746"/>
                    </a:lnTo>
                    <a:lnTo>
                      <a:pt x="244" y="754"/>
                    </a:lnTo>
                    <a:lnTo>
                      <a:pt x="238" y="761"/>
                    </a:lnTo>
                    <a:lnTo>
                      <a:pt x="232" y="769"/>
                    </a:lnTo>
                    <a:lnTo>
                      <a:pt x="226" y="774"/>
                    </a:lnTo>
                    <a:lnTo>
                      <a:pt x="221" y="782"/>
                    </a:lnTo>
                    <a:lnTo>
                      <a:pt x="215" y="790"/>
                    </a:lnTo>
                    <a:lnTo>
                      <a:pt x="209" y="795"/>
                    </a:lnTo>
                    <a:lnTo>
                      <a:pt x="204" y="803"/>
                    </a:lnTo>
                    <a:lnTo>
                      <a:pt x="200" y="809"/>
                    </a:lnTo>
                    <a:lnTo>
                      <a:pt x="194" y="814"/>
                    </a:lnTo>
                    <a:lnTo>
                      <a:pt x="188" y="820"/>
                    </a:lnTo>
                    <a:lnTo>
                      <a:pt x="183" y="826"/>
                    </a:lnTo>
                    <a:lnTo>
                      <a:pt x="179" y="831"/>
                    </a:lnTo>
                    <a:lnTo>
                      <a:pt x="169" y="839"/>
                    </a:lnTo>
                    <a:lnTo>
                      <a:pt x="162" y="847"/>
                    </a:lnTo>
                    <a:lnTo>
                      <a:pt x="156" y="849"/>
                    </a:lnTo>
                    <a:lnTo>
                      <a:pt x="152" y="852"/>
                    </a:lnTo>
                    <a:lnTo>
                      <a:pt x="147" y="852"/>
                    </a:lnTo>
                    <a:lnTo>
                      <a:pt x="141" y="856"/>
                    </a:lnTo>
                    <a:lnTo>
                      <a:pt x="135" y="856"/>
                    </a:lnTo>
                    <a:lnTo>
                      <a:pt x="129" y="858"/>
                    </a:lnTo>
                    <a:lnTo>
                      <a:pt x="122" y="860"/>
                    </a:lnTo>
                    <a:lnTo>
                      <a:pt x="118" y="862"/>
                    </a:lnTo>
                    <a:lnTo>
                      <a:pt x="110" y="864"/>
                    </a:lnTo>
                    <a:lnTo>
                      <a:pt x="103" y="864"/>
                    </a:lnTo>
                    <a:lnTo>
                      <a:pt x="97" y="866"/>
                    </a:lnTo>
                    <a:lnTo>
                      <a:pt x="91" y="868"/>
                    </a:lnTo>
                    <a:lnTo>
                      <a:pt x="84" y="868"/>
                    </a:lnTo>
                    <a:lnTo>
                      <a:pt x="78" y="869"/>
                    </a:lnTo>
                    <a:lnTo>
                      <a:pt x="70" y="871"/>
                    </a:lnTo>
                    <a:lnTo>
                      <a:pt x="65" y="873"/>
                    </a:lnTo>
                    <a:lnTo>
                      <a:pt x="57" y="873"/>
                    </a:lnTo>
                    <a:lnTo>
                      <a:pt x="51" y="875"/>
                    </a:lnTo>
                    <a:lnTo>
                      <a:pt x="46" y="875"/>
                    </a:lnTo>
                    <a:lnTo>
                      <a:pt x="40" y="877"/>
                    </a:lnTo>
                    <a:lnTo>
                      <a:pt x="34" y="877"/>
                    </a:lnTo>
                    <a:lnTo>
                      <a:pt x="31" y="879"/>
                    </a:lnTo>
                    <a:lnTo>
                      <a:pt x="25" y="883"/>
                    </a:lnTo>
                    <a:lnTo>
                      <a:pt x="21" y="885"/>
                    </a:lnTo>
                    <a:lnTo>
                      <a:pt x="11" y="890"/>
                    </a:lnTo>
                    <a:lnTo>
                      <a:pt x="6" y="896"/>
                    </a:lnTo>
                    <a:lnTo>
                      <a:pt x="2" y="904"/>
                    </a:lnTo>
                    <a:lnTo>
                      <a:pt x="0" y="913"/>
                    </a:lnTo>
                    <a:lnTo>
                      <a:pt x="0" y="917"/>
                    </a:lnTo>
                    <a:lnTo>
                      <a:pt x="0" y="921"/>
                    </a:lnTo>
                    <a:lnTo>
                      <a:pt x="0" y="925"/>
                    </a:lnTo>
                    <a:lnTo>
                      <a:pt x="2" y="930"/>
                    </a:lnTo>
                    <a:lnTo>
                      <a:pt x="2" y="936"/>
                    </a:lnTo>
                    <a:lnTo>
                      <a:pt x="6" y="940"/>
                    </a:lnTo>
                    <a:lnTo>
                      <a:pt x="8" y="945"/>
                    </a:lnTo>
                    <a:lnTo>
                      <a:pt x="13" y="951"/>
                    </a:lnTo>
                    <a:lnTo>
                      <a:pt x="15" y="957"/>
                    </a:lnTo>
                    <a:lnTo>
                      <a:pt x="21" y="962"/>
                    </a:lnTo>
                    <a:lnTo>
                      <a:pt x="27" y="966"/>
                    </a:lnTo>
                    <a:lnTo>
                      <a:pt x="32" y="972"/>
                    </a:lnTo>
                    <a:lnTo>
                      <a:pt x="38" y="978"/>
                    </a:lnTo>
                    <a:lnTo>
                      <a:pt x="46" y="983"/>
                    </a:lnTo>
                    <a:lnTo>
                      <a:pt x="55" y="989"/>
                    </a:lnTo>
                    <a:lnTo>
                      <a:pt x="63" y="995"/>
                    </a:lnTo>
                    <a:lnTo>
                      <a:pt x="67" y="997"/>
                    </a:lnTo>
                    <a:lnTo>
                      <a:pt x="72" y="999"/>
                    </a:lnTo>
                    <a:lnTo>
                      <a:pt x="78" y="1000"/>
                    </a:lnTo>
                    <a:lnTo>
                      <a:pt x="82" y="1002"/>
                    </a:lnTo>
                    <a:lnTo>
                      <a:pt x="88" y="1004"/>
                    </a:lnTo>
                    <a:lnTo>
                      <a:pt x="93" y="1006"/>
                    </a:lnTo>
                    <a:lnTo>
                      <a:pt x="99" y="1008"/>
                    </a:lnTo>
                    <a:lnTo>
                      <a:pt x="105" y="1012"/>
                    </a:lnTo>
                    <a:lnTo>
                      <a:pt x="110" y="1014"/>
                    </a:lnTo>
                    <a:lnTo>
                      <a:pt x="116" y="1016"/>
                    </a:lnTo>
                    <a:lnTo>
                      <a:pt x="122" y="1018"/>
                    </a:lnTo>
                    <a:lnTo>
                      <a:pt x="129" y="1019"/>
                    </a:lnTo>
                    <a:lnTo>
                      <a:pt x="137" y="1021"/>
                    </a:lnTo>
                    <a:lnTo>
                      <a:pt x="143" y="1023"/>
                    </a:lnTo>
                    <a:lnTo>
                      <a:pt x="150" y="1025"/>
                    </a:lnTo>
                    <a:lnTo>
                      <a:pt x="160" y="1027"/>
                    </a:lnTo>
                    <a:lnTo>
                      <a:pt x="166" y="1027"/>
                    </a:lnTo>
                    <a:lnTo>
                      <a:pt x="173" y="1029"/>
                    </a:lnTo>
                    <a:lnTo>
                      <a:pt x="183" y="1031"/>
                    </a:lnTo>
                    <a:lnTo>
                      <a:pt x="190" y="1033"/>
                    </a:lnTo>
                    <a:lnTo>
                      <a:pt x="198" y="1033"/>
                    </a:lnTo>
                    <a:lnTo>
                      <a:pt x="206" y="1035"/>
                    </a:lnTo>
                    <a:lnTo>
                      <a:pt x="215" y="1035"/>
                    </a:lnTo>
                    <a:lnTo>
                      <a:pt x="226" y="1037"/>
                    </a:lnTo>
                    <a:lnTo>
                      <a:pt x="234" y="1037"/>
                    </a:lnTo>
                    <a:lnTo>
                      <a:pt x="244" y="1038"/>
                    </a:lnTo>
                    <a:lnTo>
                      <a:pt x="253" y="1038"/>
                    </a:lnTo>
                    <a:lnTo>
                      <a:pt x="264" y="1038"/>
                    </a:lnTo>
                    <a:lnTo>
                      <a:pt x="274" y="1038"/>
                    </a:lnTo>
                    <a:lnTo>
                      <a:pt x="285" y="1040"/>
                    </a:lnTo>
                    <a:lnTo>
                      <a:pt x="295" y="1040"/>
                    </a:lnTo>
                    <a:lnTo>
                      <a:pt x="306" y="1040"/>
                    </a:lnTo>
                    <a:lnTo>
                      <a:pt x="318" y="1040"/>
                    </a:lnTo>
                    <a:lnTo>
                      <a:pt x="329" y="1038"/>
                    </a:lnTo>
                    <a:lnTo>
                      <a:pt x="339" y="1038"/>
                    </a:lnTo>
                    <a:lnTo>
                      <a:pt x="350" y="1037"/>
                    </a:lnTo>
                    <a:lnTo>
                      <a:pt x="360" y="1035"/>
                    </a:lnTo>
                    <a:lnTo>
                      <a:pt x="371" y="1035"/>
                    </a:lnTo>
                    <a:lnTo>
                      <a:pt x="382" y="1033"/>
                    </a:lnTo>
                    <a:lnTo>
                      <a:pt x="392" y="1031"/>
                    </a:lnTo>
                    <a:lnTo>
                      <a:pt x="403" y="1029"/>
                    </a:lnTo>
                    <a:lnTo>
                      <a:pt x="415" y="1025"/>
                    </a:lnTo>
                    <a:lnTo>
                      <a:pt x="424" y="1023"/>
                    </a:lnTo>
                    <a:lnTo>
                      <a:pt x="434" y="1021"/>
                    </a:lnTo>
                    <a:lnTo>
                      <a:pt x="445" y="1018"/>
                    </a:lnTo>
                    <a:lnTo>
                      <a:pt x="455" y="1016"/>
                    </a:lnTo>
                    <a:lnTo>
                      <a:pt x="464" y="1012"/>
                    </a:lnTo>
                    <a:lnTo>
                      <a:pt x="476" y="1010"/>
                    </a:lnTo>
                    <a:lnTo>
                      <a:pt x="485" y="1006"/>
                    </a:lnTo>
                    <a:lnTo>
                      <a:pt x="495" y="1002"/>
                    </a:lnTo>
                    <a:lnTo>
                      <a:pt x="504" y="999"/>
                    </a:lnTo>
                    <a:lnTo>
                      <a:pt x="516" y="995"/>
                    </a:lnTo>
                    <a:lnTo>
                      <a:pt x="523" y="991"/>
                    </a:lnTo>
                    <a:lnTo>
                      <a:pt x="535" y="987"/>
                    </a:lnTo>
                    <a:lnTo>
                      <a:pt x="542" y="983"/>
                    </a:lnTo>
                    <a:lnTo>
                      <a:pt x="554" y="980"/>
                    </a:lnTo>
                    <a:lnTo>
                      <a:pt x="561" y="974"/>
                    </a:lnTo>
                    <a:lnTo>
                      <a:pt x="571" y="970"/>
                    </a:lnTo>
                    <a:lnTo>
                      <a:pt x="580" y="964"/>
                    </a:lnTo>
                    <a:lnTo>
                      <a:pt x="590" y="962"/>
                    </a:lnTo>
                    <a:lnTo>
                      <a:pt x="599" y="957"/>
                    </a:lnTo>
                    <a:lnTo>
                      <a:pt x="607" y="953"/>
                    </a:lnTo>
                    <a:lnTo>
                      <a:pt x="616" y="947"/>
                    </a:lnTo>
                    <a:lnTo>
                      <a:pt x="626" y="944"/>
                    </a:lnTo>
                    <a:lnTo>
                      <a:pt x="634" y="940"/>
                    </a:lnTo>
                    <a:lnTo>
                      <a:pt x="643" y="934"/>
                    </a:lnTo>
                    <a:lnTo>
                      <a:pt x="651" y="928"/>
                    </a:lnTo>
                    <a:lnTo>
                      <a:pt x="658" y="925"/>
                    </a:lnTo>
                    <a:lnTo>
                      <a:pt x="666" y="919"/>
                    </a:lnTo>
                    <a:lnTo>
                      <a:pt x="674" y="915"/>
                    </a:lnTo>
                    <a:lnTo>
                      <a:pt x="683" y="909"/>
                    </a:lnTo>
                    <a:lnTo>
                      <a:pt x="691" y="906"/>
                    </a:lnTo>
                    <a:lnTo>
                      <a:pt x="696" y="900"/>
                    </a:lnTo>
                    <a:lnTo>
                      <a:pt x="706" y="896"/>
                    </a:lnTo>
                    <a:lnTo>
                      <a:pt x="712" y="890"/>
                    </a:lnTo>
                    <a:lnTo>
                      <a:pt x="719" y="887"/>
                    </a:lnTo>
                    <a:lnTo>
                      <a:pt x="727" y="881"/>
                    </a:lnTo>
                    <a:lnTo>
                      <a:pt x="732" y="877"/>
                    </a:lnTo>
                    <a:lnTo>
                      <a:pt x="740" y="873"/>
                    </a:lnTo>
                    <a:lnTo>
                      <a:pt x="748" y="869"/>
                    </a:lnTo>
                    <a:lnTo>
                      <a:pt x="752" y="864"/>
                    </a:lnTo>
                    <a:lnTo>
                      <a:pt x="759" y="860"/>
                    </a:lnTo>
                    <a:lnTo>
                      <a:pt x="765" y="856"/>
                    </a:lnTo>
                    <a:lnTo>
                      <a:pt x="771" y="852"/>
                    </a:lnTo>
                    <a:lnTo>
                      <a:pt x="776" y="847"/>
                    </a:lnTo>
                    <a:lnTo>
                      <a:pt x="782" y="843"/>
                    </a:lnTo>
                    <a:lnTo>
                      <a:pt x="788" y="839"/>
                    </a:lnTo>
                    <a:lnTo>
                      <a:pt x="793" y="837"/>
                    </a:lnTo>
                    <a:lnTo>
                      <a:pt x="797" y="833"/>
                    </a:lnTo>
                    <a:lnTo>
                      <a:pt x="803" y="830"/>
                    </a:lnTo>
                    <a:lnTo>
                      <a:pt x="809" y="826"/>
                    </a:lnTo>
                    <a:lnTo>
                      <a:pt x="812" y="824"/>
                    </a:lnTo>
                    <a:lnTo>
                      <a:pt x="822" y="818"/>
                    </a:lnTo>
                    <a:lnTo>
                      <a:pt x="831" y="812"/>
                    </a:lnTo>
                    <a:lnTo>
                      <a:pt x="837" y="807"/>
                    </a:lnTo>
                    <a:lnTo>
                      <a:pt x="845" y="801"/>
                    </a:lnTo>
                    <a:lnTo>
                      <a:pt x="852" y="793"/>
                    </a:lnTo>
                    <a:lnTo>
                      <a:pt x="860" y="786"/>
                    </a:lnTo>
                    <a:lnTo>
                      <a:pt x="868" y="776"/>
                    </a:lnTo>
                    <a:lnTo>
                      <a:pt x="875" y="767"/>
                    </a:lnTo>
                    <a:lnTo>
                      <a:pt x="885" y="757"/>
                    </a:lnTo>
                    <a:lnTo>
                      <a:pt x="892" y="748"/>
                    </a:lnTo>
                    <a:lnTo>
                      <a:pt x="896" y="742"/>
                    </a:lnTo>
                    <a:lnTo>
                      <a:pt x="900" y="737"/>
                    </a:lnTo>
                    <a:lnTo>
                      <a:pt x="904" y="731"/>
                    </a:lnTo>
                    <a:lnTo>
                      <a:pt x="908" y="725"/>
                    </a:lnTo>
                    <a:lnTo>
                      <a:pt x="911" y="719"/>
                    </a:lnTo>
                    <a:lnTo>
                      <a:pt x="915" y="714"/>
                    </a:lnTo>
                    <a:lnTo>
                      <a:pt x="919" y="706"/>
                    </a:lnTo>
                    <a:lnTo>
                      <a:pt x="925" y="702"/>
                    </a:lnTo>
                    <a:lnTo>
                      <a:pt x="927" y="695"/>
                    </a:lnTo>
                    <a:lnTo>
                      <a:pt x="932" y="689"/>
                    </a:lnTo>
                    <a:lnTo>
                      <a:pt x="936" y="681"/>
                    </a:lnTo>
                    <a:lnTo>
                      <a:pt x="940" y="678"/>
                    </a:lnTo>
                    <a:lnTo>
                      <a:pt x="942" y="670"/>
                    </a:lnTo>
                    <a:lnTo>
                      <a:pt x="947" y="664"/>
                    </a:lnTo>
                    <a:lnTo>
                      <a:pt x="951" y="659"/>
                    </a:lnTo>
                    <a:lnTo>
                      <a:pt x="955" y="653"/>
                    </a:lnTo>
                    <a:lnTo>
                      <a:pt x="959" y="647"/>
                    </a:lnTo>
                    <a:lnTo>
                      <a:pt x="961" y="640"/>
                    </a:lnTo>
                    <a:lnTo>
                      <a:pt x="965" y="634"/>
                    </a:lnTo>
                    <a:lnTo>
                      <a:pt x="968" y="628"/>
                    </a:lnTo>
                    <a:lnTo>
                      <a:pt x="972" y="623"/>
                    </a:lnTo>
                    <a:lnTo>
                      <a:pt x="976" y="615"/>
                    </a:lnTo>
                    <a:lnTo>
                      <a:pt x="978" y="611"/>
                    </a:lnTo>
                    <a:lnTo>
                      <a:pt x="982" y="605"/>
                    </a:lnTo>
                    <a:lnTo>
                      <a:pt x="986" y="598"/>
                    </a:lnTo>
                    <a:lnTo>
                      <a:pt x="989" y="594"/>
                    </a:lnTo>
                    <a:lnTo>
                      <a:pt x="991" y="588"/>
                    </a:lnTo>
                    <a:lnTo>
                      <a:pt x="995" y="583"/>
                    </a:lnTo>
                    <a:lnTo>
                      <a:pt x="1001" y="573"/>
                    </a:lnTo>
                    <a:lnTo>
                      <a:pt x="1008" y="564"/>
                    </a:lnTo>
                    <a:lnTo>
                      <a:pt x="1012" y="552"/>
                    </a:lnTo>
                    <a:lnTo>
                      <a:pt x="1018" y="545"/>
                    </a:lnTo>
                    <a:lnTo>
                      <a:pt x="1022" y="537"/>
                    </a:lnTo>
                    <a:lnTo>
                      <a:pt x="1027" y="531"/>
                    </a:lnTo>
                    <a:lnTo>
                      <a:pt x="1031" y="524"/>
                    </a:lnTo>
                    <a:lnTo>
                      <a:pt x="1035" y="520"/>
                    </a:lnTo>
                    <a:lnTo>
                      <a:pt x="1039" y="514"/>
                    </a:lnTo>
                    <a:lnTo>
                      <a:pt x="1043" y="512"/>
                    </a:lnTo>
                    <a:lnTo>
                      <a:pt x="1048" y="507"/>
                    </a:lnTo>
                    <a:lnTo>
                      <a:pt x="1054" y="501"/>
                    </a:lnTo>
                    <a:lnTo>
                      <a:pt x="1062" y="493"/>
                    </a:lnTo>
                    <a:lnTo>
                      <a:pt x="1069" y="488"/>
                    </a:lnTo>
                    <a:lnTo>
                      <a:pt x="1077" y="478"/>
                    </a:lnTo>
                    <a:lnTo>
                      <a:pt x="1084" y="469"/>
                    </a:lnTo>
                    <a:lnTo>
                      <a:pt x="1094" y="459"/>
                    </a:lnTo>
                    <a:lnTo>
                      <a:pt x="1103" y="450"/>
                    </a:lnTo>
                    <a:lnTo>
                      <a:pt x="1105" y="444"/>
                    </a:lnTo>
                    <a:lnTo>
                      <a:pt x="1111" y="438"/>
                    </a:lnTo>
                    <a:lnTo>
                      <a:pt x="1115" y="433"/>
                    </a:lnTo>
                    <a:lnTo>
                      <a:pt x="1121" y="427"/>
                    </a:lnTo>
                    <a:lnTo>
                      <a:pt x="1126" y="421"/>
                    </a:lnTo>
                    <a:lnTo>
                      <a:pt x="1130" y="416"/>
                    </a:lnTo>
                    <a:lnTo>
                      <a:pt x="1134" y="410"/>
                    </a:lnTo>
                    <a:lnTo>
                      <a:pt x="1140" y="404"/>
                    </a:lnTo>
                    <a:lnTo>
                      <a:pt x="1145" y="397"/>
                    </a:lnTo>
                    <a:lnTo>
                      <a:pt x="1149" y="391"/>
                    </a:lnTo>
                    <a:lnTo>
                      <a:pt x="1153" y="383"/>
                    </a:lnTo>
                    <a:lnTo>
                      <a:pt x="1159" y="379"/>
                    </a:lnTo>
                    <a:lnTo>
                      <a:pt x="1164" y="372"/>
                    </a:lnTo>
                    <a:lnTo>
                      <a:pt x="1168" y="364"/>
                    </a:lnTo>
                    <a:lnTo>
                      <a:pt x="1172" y="359"/>
                    </a:lnTo>
                    <a:lnTo>
                      <a:pt x="1178" y="353"/>
                    </a:lnTo>
                    <a:lnTo>
                      <a:pt x="1181" y="343"/>
                    </a:lnTo>
                    <a:lnTo>
                      <a:pt x="1185" y="336"/>
                    </a:lnTo>
                    <a:lnTo>
                      <a:pt x="1189" y="330"/>
                    </a:lnTo>
                    <a:lnTo>
                      <a:pt x="1193" y="322"/>
                    </a:lnTo>
                    <a:lnTo>
                      <a:pt x="1195" y="315"/>
                    </a:lnTo>
                    <a:lnTo>
                      <a:pt x="1199" y="307"/>
                    </a:lnTo>
                    <a:lnTo>
                      <a:pt x="1202" y="300"/>
                    </a:lnTo>
                    <a:lnTo>
                      <a:pt x="1206" y="292"/>
                    </a:lnTo>
                    <a:lnTo>
                      <a:pt x="1208" y="285"/>
                    </a:lnTo>
                    <a:lnTo>
                      <a:pt x="1210" y="277"/>
                    </a:lnTo>
                    <a:lnTo>
                      <a:pt x="1210" y="271"/>
                    </a:lnTo>
                    <a:lnTo>
                      <a:pt x="1214" y="264"/>
                    </a:lnTo>
                    <a:lnTo>
                      <a:pt x="1214" y="256"/>
                    </a:lnTo>
                    <a:lnTo>
                      <a:pt x="1216" y="248"/>
                    </a:lnTo>
                    <a:lnTo>
                      <a:pt x="1218" y="243"/>
                    </a:lnTo>
                    <a:lnTo>
                      <a:pt x="1220" y="235"/>
                    </a:lnTo>
                    <a:lnTo>
                      <a:pt x="1220" y="229"/>
                    </a:lnTo>
                    <a:lnTo>
                      <a:pt x="1221" y="222"/>
                    </a:lnTo>
                    <a:lnTo>
                      <a:pt x="1221" y="216"/>
                    </a:lnTo>
                    <a:lnTo>
                      <a:pt x="1221" y="210"/>
                    </a:lnTo>
                    <a:lnTo>
                      <a:pt x="1221" y="205"/>
                    </a:lnTo>
                    <a:lnTo>
                      <a:pt x="1221" y="199"/>
                    </a:lnTo>
                    <a:lnTo>
                      <a:pt x="1221" y="193"/>
                    </a:lnTo>
                    <a:lnTo>
                      <a:pt x="1221" y="190"/>
                    </a:lnTo>
                    <a:lnTo>
                      <a:pt x="1220" y="180"/>
                    </a:lnTo>
                    <a:lnTo>
                      <a:pt x="1218" y="174"/>
                    </a:lnTo>
                    <a:lnTo>
                      <a:pt x="1214" y="169"/>
                    </a:lnTo>
                    <a:lnTo>
                      <a:pt x="1210" y="165"/>
                    </a:lnTo>
                    <a:lnTo>
                      <a:pt x="1206" y="163"/>
                    </a:lnTo>
                    <a:lnTo>
                      <a:pt x="1202" y="165"/>
                    </a:lnTo>
                    <a:lnTo>
                      <a:pt x="1199" y="171"/>
                    </a:lnTo>
                    <a:lnTo>
                      <a:pt x="1195" y="178"/>
                    </a:lnTo>
                    <a:lnTo>
                      <a:pt x="1193" y="182"/>
                    </a:lnTo>
                    <a:lnTo>
                      <a:pt x="1191" y="186"/>
                    </a:lnTo>
                    <a:lnTo>
                      <a:pt x="1189" y="191"/>
                    </a:lnTo>
                    <a:lnTo>
                      <a:pt x="1187" y="199"/>
                    </a:lnTo>
                    <a:lnTo>
                      <a:pt x="1185" y="205"/>
                    </a:lnTo>
                    <a:lnTo>
                      <a:pt x="1183" y="210"/>
                    </a:lnTo>
                    <a:lnTo>
                      <a:pt x="1181" y="218"/>
                    </a:lnTo>
                    <a:lnTo>
                      <a:pt x="1181" y="226"/>
                    </a:lnTo>
                    <a:lnTo>
                      <a:pt x="1178" y="231"/>
                    </a:lnTo>
                    <a:lnTo>
                      <a:pt x="1176" y="239"/>
                    </a:lnTo>
                    <a:lnTo>
                      <a:pt x="1174" y="247"/>
                    </a:lnTo>
                    <a:lnTo>
                      <a:pt x="1172" y="254"/>
                    </a:lnTo>
                    <a:lnTo>
                      <a:pt x="1170" y="262"/>
                    </a:lnTo>
                    <a:lnTo>
                      <a:pt x="1168" y="269"/>
                    </a:lnTo>
                    <a:lnTo>
                      <a:pt x="1166" y="277"/>
                    </a:lnTo>
                    <a:lnTo>
                      <a:pt x="1164" y="285"/>
                    </a:lnTo>
                    <a:lnTo>
                      <a:pt x="1162" y="292"/>
                    </a:lnTo>
                    <a:lnTo>
                      <a:pt x="1161" y="298"/>
                    </a:lnTo>
                    <a:lnTo>
                      <a:pt x="1157" y="305"/>
                    </a:lnTo>
                    <a:lnTo>
                      <a:pt x="1155" y="313"/>
                    </a:lnTo>
                    <a:lnTo>
                      <a:pt x="1153" y="317"/>
                    </a:lnTo>
                    <a:lnTo>
                      <a:pt x="1149" y="324"/>
                    </a:lnTo>
                    <a:lnTo>
                      <a:pt x="1147" y="330"/>
                    </a:lnTo>
                    <a:lnTo>
                      <a:pt x="1145" y="336"/>
                    </a:lnTo>
                    <a:lnTo>
                      <a:pt x="1140" y="343"/>
                    </a:lnTo>
                    <a:lnTo>
                      <a:pt x="1132" y="353"/>
                    </a:lnTo>
                    <a:lnTo>
                      <a:pt x="1124" y="360"/>
                    </a:lnTo>
                    <a:lnTo>
                      <a:pt x="1117" y="372"/>
                    </a:lnTo>
                    <a:lnTo>
                      <a:pt x="1107" y="379"/>
                    </a:lnTo>
                    <a:lnTo>
                      <a:pt x="1098" y="391"/>
                    </a:lnTo>
                    <a:lnTo>
                      <a:pt x="1094" y="395"/>
                    </a:lnTo>
                    <a:lnTo>
                      <a:pt x="1088" y="400"/>
                    </a:lnTo>
                    <a:lnTo>
                      <a:pt x="1084" y="406"/>
                    </a:lnTo>
                    <a:lnTo>
                      <a:pt x="1081" y="412"/>
                    </a:lnTo>
                    <a:lnTo>
                      <a:pt x="1071" y="421"/>
                    </a:lnTo>
                    <a:lnTo>
                      <a:pt x="1062" y="431"/>
                    </a:lnTo>
                    <a:lnTo>
                      <a:pt x="1056" y="435"/>
                    </a:lnTo>
                    <a:lnTo>
                      <a:pt x="1052" y="440"/>
                    </a:lnTo>
                    <a:lnTo>
                      <a:pt x="1046" y="446"/>
                    </a:lnTo>
                    <a:lnTo>
                      <a:pt x="1043" y="450"/>
                    </a:lnTo>
                    <a:lnTo>
                      <a:pt x="1035" y="459"/>
                    </a:lnTo>
                    <a:lnTo>
                      <a:pt x="1027" y="469"/>
                    </a:lnTo>
                    <a:lnTo>
                      <a:pt x="1020" y="478"/>
                    </a:lnTo>
                    <a:lnTo>
                      <a:pt x="1014" y="488"/>
                    </a:lnTo>
                    <a:lnTo>
                      <a:pt x="1010" y="492"/>
                    </a:lnTo>
                    <a:lnTo>
                      <a:pt x="1006" y="497"/>
                    </a:lnTo>
                    <a:lnTo>
                      <a:pt x="1003" y="503"/>
                    </a:lnTo>
                    <a:lnTo>
                      <a:pt x="999" y="509"/>
                    </a:lnTo>
                    <a:lnTo>
                      <a:pt x="995" y="514"/>
                    </a:lnTo>
                    <a:lnTo>
                      <a:pt x="991" y="522"/>
                    </a:lnTo>
                    <a:lnTo>
                      <a:pt x="986" y="531"/>
                    </a:lnTo>
                    <a:lnTo>
                      <a:pt x="982" y="539"/>
                    </a:lnTo>
                    <a:lnTo>
                      <a:pt x="978" y="547"/>
                    </a:lnTo>
                    <a:lnTo>
                      <a:pt x="972" y="554"/>
                    </a:lnTo>
                    <a:lnTo>
                      <a:pt x="968" y="564"/>
                    </a:lnTo>
                    <a:lnTo>
                      <a:pt x="963" y="573"/>
                    </a:lnTo>
                    <a:lnTo>
                      <a:pt x="959" y="583"/>
                    </a:lnTo>
                    <a:lnTo>
                      <a:pt x="953" y="592"/>
                    </a:lnTo>
                    <a:lnTo>
                      <a:pt x="949" y="602"/>
                    </a:lnTo>
                    <a:lnTo>
                      <a:pt x="944" y="611"/>
                    </a:lnTo>
                    <a:lnTo>
                      <a:pt x="938" y="621"/>
                    </a:lnTo>
                    <a:lnTo>
                      <a:pt x="934" y="630"/>
                    </a:lnTo>
                    <a:lnTo>
                      <a:pt x="928" y="640"/>
                    </a:lnTo>
                    <a:lnTo>
                      <a:pt x="923" y="649"/>
                    </a:lnTo>
                    <a:lnTo>
                      <a:pt x="917" y="659"/>
                    </a:lnTo>
                    <a:lnTo>
                      <a:pt x="913" y="666"/>
                    </a:lnTo>
                    <a:lnTo>
                      <a:pt x="908" y="676"/>
                    </a:lnTo>
                    <a:lnTo>
                      <a:pt x="904" y="683"/>
                    </a:lnTo>
                    <a:lnTo>
                      <a:pt x="898" y="691"/>
                    </a:lnTo>
                    <a:lnTo>
                      <a:pt x="894" y="700"/>
                    </a:lnTo>
                    <a:lnTo>
                      <a:pt x="888" y="706"/>
                    </a:lnTo>
                    <a:lnTo>
                      <a:pt x="885" y="714"/>
                    </a:lnTo>
                    <a:lnTo>
                      <a:pt x="879" y="719"/>
                    </a:lnTo>
                    <a:lnTo>
                      <a:pt x="875" y="725"/>
                    </a:lnTo>
                    <a:lnTo>
                      <a:pt x="871" y="731"/>
                    </a:lnTo>
                    <a:lnTo>
                      <a:pt x="868" y="737"/>
                    </a:lnTo>
                    <a:lnTo>
                      <a:pt x="858" y="744"/>
                    </a:lnTo>
                    <a:lnTo>
                      <a:pt x="849" y="752"/>
                    </a:lnTo>
                    <a:lnTo>
                      <a:pt x="843" y="755"/>
                    </a:lnTo>
                    <a:lnTo>
                      <a:pt x="837" y="761"/>
                    </a:lnTo>
                    <a:lnTo>
                      <a:pt x="831" y="765"/>
                    </a:lnTo>
                    <a:lnTo>
                      <a:pt x="828" y="771"/>
                    </a:lnTo>
                    <a:lnTo>
                      <a:pt x="822" y="774"/>
                    </a:lnTo>
                    <a:lnTo>
                      <a:pt x="816" y="780"/>
                    </a:lnTo>
                    <a:lnTo>
                      <a:pt x="810" y="784"/>
                    </a:lnTo>
                    <a:lnTo>
                      <a:pt x="803" y="790"/>
                    </a:lnTo>
                    <a:lnTo>
                      <a:pt x="795" y="793"/>
                    </a:lnTo>
                    <a:lnTo>
                      <a:pt x="790" y="799"/>
                    </a:lnTo>
                    <a:lnTo>
                      <a:pt x="784" y="805"/>
                    </a:lnTo>
                    <a:lnTo>
                      <a:pt x="776" y="811"/>
                    </a:lnTo>
                    <a:lnTo>
                      <a:pt x="769" y="814"/>
                    </a:lnTo>
                    <a:lnTo>
                      <a:pt x="761" y="820"/>
                    </a:lnTo>
                    <a:lnTo>
                      <a:pt x="752" y="826"/>
                    </a:lnTo>
                    <a:lnTo>
                      <a:pt x="746" y="831"/>
                    </a:lnTo>
                    <a:lnTo>
                      <a:pt x="736" y="837"/>
                    </a:lnTo>
                    <a:lnTo>
                      <a:pt x="727" y="843"/>
                    </a:lnTo>
                    <a:lnTo>
                      <a:pt x="719" y="849"/>
                    </a:lnTo>
                    <a:lnTo>
                      <a:pt x="710" y="852"/>
                    </a:lnTo>
                    <a:lnTo>
                      <a:pt x="706" y="856"/>
                    </a:lnTo>
                    <a:lnTo>
                      <a:pt x="700" y="858"/>
                    </a:lnTo>
                    <a:lnTo>
                      <a:pt x="694" y="862"/>
                    </a:lnTo>
                    <a:lnTo>
                      <a:pt x="691" y="864"/>
                    </a:lnTo>
                    <a:lnTo>
                      <a:pt x="681" y="869"/>
                    </a:lnTo>
                    <a:lnTo>
                      <a:pt x="672" y="875"/>
                    </a:lnTo>
                    <a:lnTo>
                      <a:pt x="666" y="877"/>
                    </a:lnTo>
                    <a:lnTo>
                      <a:pt x="660" y="881"/>
                    </a:lnTo>
                    <a:lnTo>
                      <a:pt x="654" y="883"/>
                    </a:lnTo>
                    <a:lnTo>
                      <a:pt x="651" y="887"/>
                    </a:lnTo>
                    <a:lnTo>
                      <a:pt x="645" y="888"/>
                    </a:lnTo>
                    <a:lnTo>
                      <a:pt x="639" y="892"/>
                    </a:lnTo>
                    <a:lnTo>
                      <a:pt x="634" y="894"/>
                    </a:lnTo>
                    <a:lnTo>
                      <a:pt x="630" y="896"/>
                    </a:lnTo>
                    <a:lnTo>
                      <a:pt x="622" y="898"/>
                    </a:lnTo>
                    <a:lnTo>
                      <a:pt x="618" y="902"/>
                    </a:lnTo>
                    <a:lnTo>
                      <a:pt x="611" y="904"/>
                    </a:lnTo>
                    <a:lnTo>
                      <a:pt x="605" y="907"/>
                    </a:lnTo>
                    <a:lnTo>
                      <a:pt x="601" y="909"/>
                    </a:lnTo>
                    <a:lnTo>
                      <a:pt x="596" y="913"/>
                    </a:lnTo>
                    <a:lnTo>
                      <a:pt x="590" y="915"/>
                    </a:lnTo>
                    <a:lnTo>
                      <a:pt x="584" y="919"/>
                    </a:lnTo>
                    <a:lnTo>
                      <a:pt x="578" y="919"/>
                    </a:lnTo>
                    <a:lnTo>
                      <a:pt x="573" y="923"/>
                    </a:lnTo>
                    <a:lnTo>
                      <a:pt x="567" y="925"/>
                    </a:lnTo>
                    <a:lnTo>
                      <a:pt x="561" y="928"/>
                    </a:lnTo>
                    <a:lnTo>
                      <a:pt x="557" y="930"/>
                    </a:lnTo>
                    <a:lnTo>
                      <a:pt x="552" y="934"/>
                    </a:lnTo>
                    <a:lnTo>
                      <a:pt x="546" y="936"/>
                    </a:lnTo>
                    <a:lnTo>
                      <a:pt x="540" y="940"/>
                    </a:lnTo>
                    <a:lnTo>
                      <a:pt x="535" y="940"/>
                    </a:lnTo>
                    <a:lnTo>
                      <a:pt x="529" y="944"/>
                    </a:lnTo>
                    <a:lnTo>
                      <a:pt x="523" y="945"/>
                    </a:lnTo>
                    <a:lnTo>
                      <a:pt x="518" y="947"/>
                    </a:lnTo>
                    <a:lnTo>
                      <a:pt x="514" y="949"/>
                    </a:lnTo>
                    <a:lnTo>
                      <a:pt x="508" y="953"/>
                    </a:lnTo>
                    <a:lnTo>
                      <a:pt x="502" y="955"/>
                    </a:lnTo>
                    <a:lnTo>
                      <a:pt x="497" y="959"/>
                    </a:lnTo>
                    <a:lnTo>
                      <a:pt x="491" y="961"/>
                    </a:lnTo>
                    <a:lnTo>
                      <a:pt x="485" y="962"/>
                    </a:lnTo>
                    <a:lnTo>
                      <a:pt x="479" y="962"/>
                    </a:lnTo>
                    <a:lnTo>
                      <a:pt x="474" y="966"/>
                    </a:lnTo>
                    <a:lnTo>
                      <a:pt x="470" y="968"/>
                    </a:lnTo>
                    <a:lnTo>
                      <a:pt x="464" y="970"/>
                    </a:lnTo>
                    <a:lnTo>
                      <a:pt x="459" y="972"/>
                    </a:lnTo>
                    <a:lnTo>
                      <a:pt x="455" y="976"/>
                    </a:lnTo>
                    <a:lnTo>
                      <a:pt x="447" y="976"/>
                    </a:lnTo>
                    <a:lnTo>
                      <a:pt x="441" y="978"/>
                    </a:lnTo>
                    <a:lnTo>
                      <a:pt x="436" y="980"/>
                    </a:lnTo>
                    <a:lnTo>
                      <a:pt x="432" y="981"/>
                    </a:lnTo>
                    <a:lnTo>
                      <a:pt x="426" y="983"/>
                    </a:lnTo>
                    <a:lnTo>
                      <a:pt x="420" y="983"/>
                    </a:lnTo>
                    <a:lnTo>
                      <a:pt x="415" y="985"/>
                    </a:lnTo>
                    <a:lnTo>
                      <a:pt x="409" y="987"/>
                    </a:lnTo>
                    <a:lnTo>
                      <a:pt x="403" y="989"/>
                    </a:lnTo>
                    <a:lnTo>
                      <a:pt x="398" y="991"/>
                    </a:lnTo>
                    <a:lnTo>
                      <a:pt x="390" y="991"/>
                    </a:lnTo>
                    <a:lnTo>
                      <a:pt x="386" y="993"/>
                    </a:lnTo>
                    <a:lnTo>
                      <a:pt x="379" y="995"/>
                    </a:lnTo>
                    <a:lnTo>
                      <a:pt x="373" y="995"/>
                    </a:lnTo>
                    <a:lnTo>
                      <a:pt x="369" y="997"/>
                    </a:lnTo>
                    <a:lnTo>
                      <a:pt x="363" y="999"/>
                    </a:lnTo>
                    <a:lnTo>
                      <a:pt x="356" y="999"/>
                    </a:lnTo>
                    <a:lnTo>
                      <a:pt x="350" y="999"/>
                    </a:lnTo>
                    <a:lnTo>
                      <a:pt x="344" y="1000"/>
                    </a:lnTo>
                    <a:lnTo>
                      <a:pt x="339" y="1000"/>
                    </a:lnTo>
                    <a:lnTo>
                      <a:pt x="331" y="1000"/>
                    </a:lnTo>
                    <a:lnTo>
                      <a:pt x="325" y="1002"/>
                    </a:lnTo>
                    <a:lnTo>
                      <a:pt x="320" y="1002"/>
                    </a:lnTo>
                    <a:lnTo>
                      <a:pt x="314" y="1004"/>
                    </a:lnTo>
                    <a:lnTo>
                      <a:pt x="306" y="1004"/>
                    </a:lnTo>
                    <a:lnTo>
                      <a:pt x="301" y="1004"/>
                    </a:lnTo>
                    <a:lnTo>
                      <a:pt x="293" y="1004"/>
                    </a:lnTo>
                    <a:lnTo>
                      <a:pt x="287" y="1004"/>
                    </a:lnTo>
                    <a:lnTo>
                      <a:pt x="282" y="1004"/>
                    </a:lnTo>
                    <a:lnTo>
                      <a:pt x="276" y="1004"/>
                    </a:lnTo>
                    <a:lnTo>
                      <a:pt x="268" y="1004"/>
                    </a:lnTo>
                    <a:lnTo>
                      <a:pt x="263" y="1004"/>
                    </a:lnTo>
                    <a:lnTo>
                      <a:pt x="255" y="1004"/>
                    </a:lnTo>
                    <a:lnTo>
                      <a:pt x="249" y="1002"/>
                    </a:lnTo>
                    <a:lnTo>
                      <a:pt x="242" y="1002"/>
                    </a:lnTo>
                    <a:lnTo>
                      <a:pt x="236" y="1002"/>
                    </a:lnTo>
                    <a:lnTo>
                      <a:pt x="230" y="1000"/>
                    </a:lnTo>
                    <a:lnTo>
                      <a:pt x="225" y="1000"/>
                    </a:lnTo>
                    <a:lnTo>
                      <a:pt x="219" y="1000"/>
                    </a:lnTo>
                    <a:lnTo>
                      <a:pt x="213" y="1000"/>
                    </a:lnTo>
                    <a:lnTo>
                      <a:pt x="207" y="999"/>
                    </a:lnTo>
                    <a:lnTo>
                      <a:pt x="202" y="999"/>
                    </a:lnTo>
                    <a:lnTo>
                      <a:pt x="196" y="997"/>
                    </a:lnTo>
                    <a:lnTo>
                      <a:pt x="192" y="997"/>
                    </a:lnTo>
                    <a:lnTo>
                      <a:pt x="186" y="997"/>
                    </a:lnTo>
                    <a:lnTo>
                      <a:pt x="181" y="995"/>
                    </a:lnTo>
                    <a:lnTo>
                      <a:pt x="177" y="995"/>
                    </a:lnTo>
                    <a:lnTo>
                      <a:pt x="173" y="995"/>
                    </a:lnTo>
                    <a:lnTo>
                      <a:pt x="162" y="993"/>
                    </a:lnTo>
                    <a:lnTo>
                      <a:pt x="154" y="991"/>
                    </a:lnTo>
                    <a:lnTo>
                      <a:pt x="147" y="989"/>
                    </a:lnTo>
                    <a:lnTo>
                      <a:pt x="139" y="987"/>
                    </a:lnTo>
                    <a:lnTo>
                      <a:pt x="133" y="985"/>
                    </a:lnTo>
                    <a:lnTo>
                      <a:pt x="126" y="983"/>
                    </a:lnTo>
                    <a:lnTo>
                      <a:pt x="120" y="981"/>
                    </a:lnTo>
                    <a:lnTo>
                      <a:pt x="116" y="981"/>
                    </a:lnTo>
                    <a:lnTo>
                      <a:pt x="110" y="978"/>
                    </a:lnTo>
                    <a:lnTo>
                      <a:pt x="107" y="976"/>
                    </a:lnTo>
                    <a:lnTo>
                      <a:pt x="103" y="974"/>
                    </a:lnTo>
                    <a:lnTo>
                      <a:pt x="99" y="972"/>
                    </a:lnTo>
                    <a:lnTo>
                      <a:pt x="95" y="966"/>
                    </a:lnTo>
                    <a:lnTo>
                      <a:pt x="91" y="962"/>
                    </a:lnTo>
                    <a:lnTo>
                      <a:pt x="89" y="959"/>
                    </a:lnTo>
                    <a:lnTo>
                      <a:pt x="91" y="955"/>
                    </a:lnTo>
                    <a:lnTo>
                      <a:pt x="93" y="949"/>
                    </a:lnTo>
                    <a:lnTo>
                      <a:pt x="99" y="945"/>
                    </a:lnTo>
                    <a:lnTo>
                      <a:pt x="105" y="940"/>
                    </a:lnTo>
                    <a:lnTo>
                      <a:pt x="112" y="934"/>
                    </a:lnTo>
                    <a:lnTo>
                      <a:pt x="116" y="930"/>
                    </a:lnTo>
                    <a:lnTo>
                      <a:pt x="120" y="928"/>
                    </a:lnTo>
                    <a:lnTo>
                      <a:pt x="126" y="925"/>
                    </a:lnTo>
                    <a:lnTo>
                      <a:pt x="131" y="921"/>
                    </a:lnTo>
                    <a:lnTo>
                      <a:pt x="137" y="919"/>
                    </a:lnTo>
                    <a:lnTo>
                      <a:pt x="141" y="915"/>
                    </a:lnTo>
                    <a:lnTo>
                      <a:pt x="148" y="911"/>
                    </a:lnTo>
                    <a:lnTo>
                      <a:pt x="154" y="907"/>
                    </a:lnTo>
                    <a:lnTo>
                      <a:pt x="160" y="904"/>
                    </a:lnTo>
                    <a:lnTo>
                      <a:pt x="166" y="900"/>
                    </a:lnTo>
                    <a:lnTo>
                      <a:pt x="173" y="896"/>
                    </a:lnTo>
                    <a:lnTo>
                      <a:pt x="181" y="894"/>
                    </a:lnTo>
                    <a:lnTo>
                      <a:pt x="185" y="890"/>
                    </a:lnTo>
                    <a:lnTo>
                      <a:pt x="192" y="887"/>
                    </a:lnTo>
                    <a:lnTo>
                      <a:pt x="198" y="883"/>
                    </a:lnTo>
                    <a:lnTo>
                      <a:pt x="206" y="881"/>
                    </a:lnTo>
                    <a:lnTo>
                      <a:pt x="211" y="877"/>
                    </a:lnTo>
                    <a:lnTo>
                      <a:pt x="219" y="873"/>
                    </a:lnTo>
                    <a:lnTo>
                      <a:pt x="223" y="871"/>
                    </a:lnTo>
                    <a:lnTo>
                      <a:pt x="230" y="868"/>
                    </a:lnTo>
                    <a:lnTo>
                      <a:pt x="236" y="866"/>
                    </a:lnTo>
                    <a:lnTo>
                      <a:pt x="242" y="862"/>
                    </a:lnTo>
                    <a:lnTo>
                      <a:pt x="247" y="860"/>
                    </a:lnTo>
                    <a:lnTo>
                      <a:pt x="253" y="858"/>
                    </a:lnTo>
                    <a:lnTo>
                      <a:pt x="259" y="856"/>
                    </a:lnTo>
                    <a:lnTo>
                      <a:pt x="264" y="852"/>
                    </a:lnTo>
                    <a:lnTo>
                      <a:pt x="268" y="852"/>
                    </a:lnTo>
                    <a:lnTo>
                      <a:pt x="274" y="850"/>
                    </a:lnTo>
                    <a:lnTo>
                      <a:pt x="282" y="845"/>
                    </a:lnTo>
                    <a:lnTo>
                      <a:pt x="289" y="839"/>
                    </a:lnTo>
                    <a:lnTo>
                      <a:pt x="299" y="831"/>
                    </a:lnTo>
                    <a:lnTo>
                      <a:pt x="308" y="822"/>
                    </a:lnTo>
                    <a:lnTo>
                      <a:pt x="312" y="816"/>
                    </a:lnTo>
                    <a:lnTo>
                      <a:pt x="318" y="812"/>
                    </a:lnTo>
                    <a:lnTo>
                      <a:pt x="322" y="807"/>
                    </a:lnTo>
                    <a:lnTo>
                      <a:pt x="327" y="801"/>
                    </a:lnTo>
                    <a:lnTo>
                      <a:pt x="331" y="795"/>
                    </a:lnTo>
                    <a:lnTo>
                      <a:pt x="337" y="790"/>
                    </a:lnTo>
                    <a:lnTo>
                      <a:pt x="341" y="786"/>
                    </a:lnTo>
                    <a:lnTo>
                      <a:pt x="346" y="780"/>
                    </a:lnTo>
                    <a:lnTo>
                      <a:pt x="350" y="773"/>
                    </a:lnTo>
                    <a:lnTo>
                      <a:pt x="354" y="769"/>
                    </a:lnTo>
                    <a:lnTo>
                      <a:pt x="360" y="761"/>
                    </a:lnTo>
                    <a:lnTo>
                      <a:pt x="363" y="755"/>
                    </a:lnTo>
                    <a:lnTo>
                      <a:pt x="367" y="750"/>
                    </a:lnTo>
                    <a:lnTo>
                      <a:pt x="373" y="746"/>
                    </a:lnTo>
                    <a:lnTo>
                      <a:pt x="377" y="740"/>
                    </a:lnTo>
                    <a:lnTo>
                      <a:pt x="382" y="735"/>
                    </a:lnTo>
                    <a:lnTo>
                      <a:pt x="390" y="725"/>
                    </a:lnTo>
                    <a:lnTo>
                      <a:pt x="398" y="718"/>
                    </a:lnTo>
                    <a:lnTo>
                      <a:pt x="405" y="712"/>
                    </a:lnTo>
                    <a:lnTo>
                      <a:pt x="415" y="706"/>
                    </a:lnTo>
                    <a:lnTo>
                      <a:pt x="420" y="702"/>
                    </a:lnTo>
                    <a:lnTo>
                      <a:pt x="426" y="699"/>
                    </a:lnTo>
                    <a:lnTo>
                      <a:pt x="434" y="693"/>
                    </a:lnTo>
                    <a:lnTo>
                      <a:pt x="440" y="687"/>
                    </a:lnTo>
                    <a:lnTo>
                      <a:pt x="447" y="681"/>
                    </a:lnTo>
                    <a:lnTo>
                      <a:pt x="455" y="678"/>
                    </a:lnTo>
                    <a:lnTo>
                      <a:pt x="460" y="672"/>
                    </a:lnTo>
                    <a:lnTo>
                      <a:pt x="468" y="666"/>
                    </a:lnTo>
                    <a:lnTo>
                      <a:pt x="474" y="662"/>
                    </a:lnTo>
                    <a:lnTo>
                      <a:pt x="481" y="657"/>
                    </a:lnTo>
                    <a:lnTo>
                      <a:pt x="487" y="651"/>
                    </a:lnTo>
                    <a:lnTo>
                      <a:pt x="495" y="645"/>
                    </a:lnTo>
                    <a:lnTo>
                      <a:pt x="500" y="640"/>
                    </a:lnTo>
                    <a:lnTo>
                      <a:pt x="508" y="638"/>
                    </a:lnTo>
                    <a:lnTo>
                      <a:pt x="516" y="632"/>
                    </a:lnTo>
                    <a:lnTo>
                      <a:pt x="521" y="630"/>
                    </a:lnTo>
                    <a:lnTo>
                      <a:pt x="529" y="624"/>
                    </a:lnTo>
                    <a:lnTo>
                      <a:pt x="537" y="619"/>
                    </a:lnTo>
                    <a:lnTo>
                      <a:pt x="538" y="613"/>
                    </a:lnTo>
                    <a:lnTo>
                      <a:pt x="542" y="607"/>
                    </a:lnTo>
                    <a:lnTo>
                      <a:pt x="546" y="602"/>
                    </a:lnTo>
                    <a:lnTo>
                      <a:pt x="550" y="598"/>
                    </a:lnTo>
                    <a:lnTo>
                      <a:pt x="552" y="592"/>
                    </a:lnTo>
                    <a:lnTo>
                      <a:pt x="556" y="585"/>
                    </a:lnTo>
                    <a:lnTo>
                      <a:pt x="559" y="579"/>
                    </a:lnTo>
                    <a:lnTo>
                      <a:pt x="563" y="573"/>
                    </a:lnTo>
                    <a:lnTo>
                      <a:pt x="567" y="566"/>
                    </a:lnTo>
                    <a:lnTo>
                      <a:pt x="571" y="558"/>
                    </a:lnTo>
                    <a:lnTo>
                      <a:pt x="575" y="552"/>
                    </a:lnTo>
                    <a:lnTo>
                      <a:pt x="578" y="545"/>
                    </a:lnTo>
                    <a:lnTo>
                      <a:pt x="582" y="537"/>
                    </a:lnTo>
                    <a:lnTo>
                      <a:pt x="584" y="531"/>
                    </a:lnTo>
                    <a:lnTo>
                      <a:pt x="588" y="524"/>
                    </a:lnTo>
                    <a:lnTo>
                      <a:pt x="592" y="516"/>
                    </a:lnTo>
                    <a:lnTo>
                      <a:pt x="596" y="511"/>
                    </a:lnTo>
                    <a:lnTo>
                      <a:pt x="599" y="505"/>
                    </a:lnTo>
                    <a:lnTo>
                      <a:pt x="603" y="499"/>
                    </a:lnTo>
                    <a:lnTo>
                      <a:pt x="607" y="493"/>
                    </a:lnTo>
                    <a:lnTo>
                      <a:pt x="611" y="488"/>
                    </a:lnTo>
                    <a:lnTo>
                      <a:pt x="615" y="482"/>
                    </a:lnTo>
                    <a:lnTo>
                      <a:pt x="618" y="478"/>
                    </a:lnTo>
                    <a:lnTo>
                      <a:pt x="622" y="474"/>
                    </a:lnTo>
                    <a:lnTo>
                      <a:pt x="632" y="469"/>
                    </a:lnTo>
                    <a:lnTo>
                      <a:pt x="641" y="467"/>
                    </a:lnTo>
                    <a:lnTo>
                      <a:pt x="647" y="465"/>
                    </a:lnTo>
                    <a:lnTo>
                      <a:pt x="654" y="461"/>
                    </a:lnTo>
                    <a:lnTo>
                      <a:pt x="662" y="459"/>
                    </a:lnTo>
                    <a:lnTo>
                      <a:pt x="668" y="457"/>
                    </a:lnTo>
                    <a:lnTo>
                      <a:pt x="674" y="455"/>
                    </a:lnTo>
                    <a:lnTo>
                      <a:pt x="681" y="452"/>
                    </a:lnTo>
                    <a:lnTo>
                      <a:pt x="687" y="450"/>
                    </a:lnTo>
                    <a:lnTo>
                      <a:pt x="693" y="448"/>
                    </a:lnTo>
                    <a:lnTo>
                      <a:pt x="698" y="444"/>
                    </a:lnTo>
                    <a:lnTo>
                      <a:pt x="704" y="440"/>
                    </a:lnTo>
                    <a:lnTo>
                      <a:pt x="710" y="436"/>
                    </a:lnTo>
                    <a:lnTo>
                      <a:pt x="715" y="433"/>
                    </a:lnTo>
                    <a:lnTo>
                      <a:pt x="721" y="427"/>
                    </a:lnTo>
                    <a:lnTo>
                      <a:pt x="727" y="421"/>
                    </a:lnTo>
                    <a:lnTo>
                      <a:pt x="732" y="416"/>
                    </a:lnTo>
                    <a:lnTo>
                      <a:pt x="740" y="410"/>
                    </a:lnTo>
                    <a:lnTo>
                      <a:pt x="746" y="402"/>
                    </a:lnTo>
                    <a:lnTo>
                      <a:pt x="752" y="395"/>
                    </a:lnTo>
                    <a:lnTo>
                      <a:pt x="757" y="385"/>
                    </a:lnTo>
                    <a:lnTo>
                      <a:pt x="765" y="379"/>
                    </a:lnTo>
                    <a:lnTo>
                      <a:pt x="771" y="370"/>
                    </a:lnTo>
                    <a:lnTo>
                      <a:pt x="778" y="362"/>
                    </a:lnTo>
                    <a:lnTo>
                      <a:pt x="784" y="355"/>
                    </a:lnTo>
                    <a:lnTo>
                      <a:pt x="791" y="347"/>
                    </a:lnTo>
                    <a:lnTo>
                      <a:pt x="799" y="338"/>
                    </a:lnTo>
                    <a:lnTo>
                      <a:pt x="809" y="332"/>
                    </a:lnTo>
                    <a:lnTo>
                      <a:pt x="816" y="326"/>
                    </a:lnTo>
                    <a:lnTo>
                      <a:pt x="826" y="321"/>
                    </a:lnTo>
                    <a:lnTo>
                      <a:pt x="833" y="315"/>
                    </a:lnTo>
                    <a:lnTo>
                      <a:pt x="843" y="313"/>
                    </a:lnTo>
                    <a:lnTo>
                      <a:pt x="849" y="313"/>
                    </a:lnTo>
                    <a:lnTo>
                      <a:pt x="854" y="311"/>
                    </a:lnTo>
                    <a:lnTo>
                      <a:pt x="858" y="311"/>
                    </a:lnTo>
                    <a:lnTo>
                      <a:pt x="864" y="311"/>
                    </a:lnTo>
                    <a:lnTo>
                      <a:pt x="873" y="309"/>
                    </a:lnTo>
                    <a:lnTo>
                      <a:pt x="883" y="307"/>
                    </a:lnTo>
                    <a:lnTo>
                      <a:pt x="890" y="304"/>
                    </a:lnTo>
                    <a:lnTo>
                      <a:pt x="900" y="298"/>
                    </a:lnTo>
                    <a:lnTo>
                      <a:pt x="908" y="292"/>
                    </a:lnTo>
                    <a:lnTo>
                      <a:pt x="915" y="285"/>
                    </a:lnTo>
                    <a:lnTo>
                      <a:pt x="921" y="275"/>
                    </a:lnTo>
                    <a:lnTo>
                      <a:pt x="928" y="267"/>
                    </a:lnTo>
                    <a:lnTo>
                      <a:pt x="934" y="258"/>
                    </a:lnTo>
                    <a:lnTo>
                      <a:pt x="938" y="248"/>
                    </a:lnTo>
                    <a:lnTo>
                      <a:pt x="944" y="239"/>
                    </a:lnTo>
                    <a:lnTo>
                      <a:pt x="951" y="229"/>
                    </a:lnTo>
                    <a:lnTo>
                      <a:pt x="955" y="220"/>
                    </a:lnTo>
                    <a:lnTo>
                      <a:pt x="959" y="210"/>
                    </a:lnTo>
                    <a:lnTo>
                      <a:pt x="965" y="203"/>
                    </a:lnTo>
                    <a:lnTo>
                      <a:pt x="968" y="195"/>
                    </a:lnTo>
                    <a:lnTo>
                      <a:pt x="972" y="186"/>
                    </a:lnTo>
                    <a:lnTo>
                      <a:pt x="978" y="178"/>
                    </a:lnTo>
                    <a:lnTo>
                      <a:pt x="982" y="169"/>
                    </a:lnTo>
                    <a:lnTo>
                      <a:pt x="987" y="161"/>
                    </a:lnTo>
                    <a:lnTo>
                      <a:pt x="991" y="152"/>
                    </a:lnTo>
                    <a:lnTo>
                      <a:pt x="995" y="144"/>
                    </a:lnTo>
                    <a:lnTo>
                      <a:pt x="999" y="136"/>
                    </a:lnTo>
                    <a:lnTo>
                      <a:pt x="1003" y="129"/>
                    </a:lnTo>
                    <a:lnTo>
                      <a:pt x="1005" y="121"/>
                    </a:lnTo>
                    <a:lnTo>
                      <a:pt x="1006" y="117"/>
                    </a:lnTo>
                    <a:lnTo>
                      <a:pt x="1006" y="112"/>
                    </a:lnTo>
                    <a:lnTo>
                      <a:pt x="1006" y="110"/>
                    </a:lnTo>
                    <a:lnTo>
                      <a:pt x="1005" y="108"/>
                    </a:lnTo>
                    <a:lnTo>
                      <a:pt x="1001" y="108"/>
                    </a:lnTo>
                    <a:lnTo>
                      <a:pt x="997" y="110"/>
                    </a:lnTo>
                    <a:lnTo>
                      <a:pt x="991" y="115"/>
                    </a:lnTo>
                    <a:lnTo>
                      <a:pt x="984" y="121"/>
                    </a:lnTo>
                    <a:lnTo>
                      <a:pt x="978" y="127"/>
                    </a:lnTo>
                    <a:lnTo>
                      <a:pt x="970" y="134"/>
                    </a:lnTo>
                    <a:lnTo>
                      <a:pt x="965" y="144"/>
                    </a:lnTo>
                    <a:lnTo>
                      <a:pt x="961" y="148"/>
                    </a:lnTo>
                    <a:lnTo>
                      <a:pt x="959" y="153"/>
                    </a:lnTo>
                    <a:lnTo>
                      <a:pt x="957" y="159"/>
                    </a:lnTo>
                    <a:lnTo>
                      <a:pt x="953" y="165"/>
                    </a:lnTo>
                    <a:lnTo>
                      <a:pt x="951" y="169"/>
                    </a:lnTo>
                    <a:lnTo>
                      <a:pt x="947" y="174"/>
                    </a:lnTo>
                    <a:lnTo>
                      <a:pt x="946" y="180"/>
                    </a:lnTo>
                    <a:lnTo>
                      <a:pt x="944" y="186"/>
                    </a:lnTo>
                    <a:lnTo>
                      <a:pt x="940" y="190"/>
                    </a:lnTo>
                    <a:lnTo>
                      <a:pt x="938" y="195"/>
                    </a:lnTo>
                    <a:lnTo>
                      <a:pt x="936" y="201"/>
                    </a:lnTo>
                    <a:lnTo>
                      <a:pt x="932" y="207"/>
                    </a:lnTo>
                    <a:lnTo>
                      <a:pt x="930" y="210"/>
                    </a:lnTo>
                    <a:lnTo>
                      <a:pt x="928" y="216"/>
                    </a:lnTo>
                    <a:lnTo>
                      <a:pt x="925" y="222"/>
                    </a:lnTo>
                    <a:lnTo>
                      <a:pt x="923" y="228"/>
                    </a:lnTo>
                    <a:lnTo>
                      <a:pt x="917" y="235"/>
                    </a:lnTo>
                    <a:lnTo>
                      <a:pt x="913" y="245"/>
                    </a:lnTo>
                    <a:lnTo>
                      <a:pt x="908" y="250"/>
                    </a:lnTo>
                    <a:lnTo>
                      <a:pt x="902" y="256"/>
                    </a:lnTo>
                    <a:lnTo>
                      <a:pt x="894" y="260"/>
                    </a:lnTo>
                    <a:lnTo>
                      <a:pt x="888" y="266"/>
                    </a:lnTo>
                    <a:lnTo>
                      <a:pt x="879" y="269"/>
                    </a:lnTo>
                    <a:lnTo>
                      <a:pt x="869" y="273"/>
                    </a:lnTo>
                    <a:lnTo>
                      <a:pt x="864" y="275"/>
                    </a:lnTo>
                    <a:lnTo>
                      <a:pt x="858" y="277"/>
                    </a:lnTo>
                    <a:lnTo>
                      <a:pt x="854" y="281"/>
                    </a:lnTo>
                    <a:lnTo>
                      <a:pt x="849" y="283"/>
                    </a:lnTo>
                    <a:lnTo>
                      <a:pt x="843" y="285"/>
                    </a:lnTo>
                    <a:lnTo>
                      <a:pt x="837" y="286"/>
                    </a:lnTo>
                    <a:lnTo>
                      <a:pt x="831" y="290"/>
                    </a:lnTo>
                    <a:lnTo>
                      <a:pt x="826" y="292"/>
                    </a:lnTo>
                    <a:lnTo>
                      <a:pt x="820" y="294"/>
                    </a:lnTo>
                    <a:lnTo>
                      <a:pt x="814" y="296"/>
                    </a:lnTo>
                    <a:lnTo>
                      <a:pt x="809" y="298"/>
                    </a:lnTo>
                    <a:lnTo>
                      <a:pt x="803" y="300"/>
                    </a:lnTo>
                    <a:lnTo>
                      <a:pt x="797" y="302"/>
                    </a:lnTo>
                    <a:lnTo>
                      <a:pt x="791" y="304"/>
                    </a:lnTo>
                    <a:lnTo>
                      <a:pt x="786" y="307"/>
                    </a:lnTo>
                    <a:lnTo>
                      <a:pt x="782" y="309"/>
                    </a:lnTo>
                    <a:lnTo>
                      <a:pt x="776" y="311"/>
                    </a:lnTo>
                    <a:lnTo>
                      <a:pt x="771" y="315"/>
                    </a:lnTo>
                    <a:lnTo>
                      <a:pt x="767" y="317"/>
                    </a:lnTo>
                    <a:lnTo>
                      <a:pt x="763" y="319"/>
                    </a:lnTo>
                    <a:lnTo>
                      <a:pt x="755" y="324"/>
                    </a:lnTo>
                    <a:lnTo>
                      <a:pt x="750" y="330"/>
                    </a:lnTo>
                    <a:lnTo>
                      <a:pt x="744" y="336"/>
                    </a:lnTo>
                    <a:lnTo>
                      <a:pt x="738" y="341"/>
                    </a:lnTo>
                    <a:lnTo>
                      <a:pt x="732" y="349"/>
                    </a:lnTo>
                    <a:lnTo>
                      <a:pt x="729" y="357"/>
                    </a:lnTo>
                    <a:lnTo>
                      <a:pt x="725" y="364"/>
                    </a:lnTo>
                    <a:lnTo>
                      <a:pt x="719" y="372"/>
                    </a:lnTo>
                    <a:lnTo>
                      <a:pt x="715" y="379"/>
                    </a:lnTo>
                    <a:lnTo>
                      <a:pt x="712" y="389"/>
                    </a:lnTo>
                    <a:lnTo>
                      <a:pt x="706" y="395"/>
                    </a:lnTo>
                    <a:lnTo>
                      <a:pt x="702" y="402"/>
                    </a:lnTo>
                    <a:lnTo>
                      <a:pt x="696" y="408"/>
                    </a:lnTo>
                    <a:lnTo>
                      <a:pt x="693" y="414"/>
                    </a:lnTo>
                    <a:lnTo>
                      <a:pt x="689" y="419"/>
                    </a:lnTo>
                    <a:lnTo>
                      <a:pt x="685" y="421"/>
                    </a:lnTo>
                    <a:lnTo>
                      <a:pt x="679" y="423"/>
                    </a:lnTo>
                    <a:lnTo>
                      <a:pt x="674" y="425"/>
                    </a:lnTo>
                    <a:lnTo>
                      <a:pt x="668" y="425"/>
                    </a:lnTo>
                    <a:lnTo>
                      <a:pt x="662" y="427"/>
                    </a:lnTo>
                    <a:lnTo>
                      <a:pt x="654" y="429"/>
                    </a:lnTo>
                    <a:lnTo>
                      <a:pt x="647" y="433"/>
                    </a:lnTo>
                    <a:lnTo>
                      <a:pt x="639" y="435"/>
                    </a:lnTo>
                    <a:lnTo>
                      <a:pt x="632" y="440"/>
                    </a:lnTo>
                    <a:lnTo>
                      <a:pt x="624" y="444"/>
                    </a:lnTo>
                    <a:lnTo>
                      <a:pt x="618" y="450"/>
                    </a:lnTo>
                    <a:lnTo>
                      <a:pt x="609" y="454"/>
                    </a:lnTo>
                    <a:lnTo>
                      <a:pt x="601" y="459"/>
                    </a:lnTo>
                    <a:lnTo>
                      <a:pt x="596" y="465"/>
                    </a:lnTo>
                    <a:lnTo>
                      <a:pt x="590" y="473"/>
                    </a:lnTo>
                    <a:lnTo>
                      <a:pt x="582" y="478"/>
                    </a:lnTo>
                    <a:lnTo>
                      <a:pt x="578" y="484"/>
                    </a:lnTo>
                    <a:lnTo>
                      <a:pt x="575" y="490"/>
                    </a:lnTo>
                    <a:lnTo>
                      <a:pt x="571" y="495"/>
                    </a:lnTo>
                    <a:lnTo>
                      <a:pt x="567" y="501"/>
                    </a:lnTo>
                    <a:lnTo>
                      <a:pt x="561" y="509"/>
                    </a:lnTo>
                    <a:lnTo>
                      <a:pt x="557" y="514"/>
                    </a:lnTo>
                    <a:lnTo>
                      <a:pt x="554" y="524"/>
                    </a:lnTo>
                    <a:lnTo>
                      <a:pt x="548" y="531"/>
                    </a:lnTo>
                    <a:lnTo>
                      <a:pt x="544" y="539"/>
                    </a:lnTo>
                    <a:lnTo>
                      <a:pt x="538" y="548"/>
                    </a:lnTo>
                    <a:lnTo>
                      <a:pt x="535" y="556"/>
                    </a:lnTo>
                    <a:lnTo>
                      <a:pt x="529" y="564"/>
                    </a:lnTo>
                    <a:lnTo>
                      <a:pt x="523" y="573"/>
                    </a:lnTo>
                    <a:lnTo>
                      <a:pt x="518" y="579"/>
                    </a:lnTo>
                    <a:lnTo>
                      <a:pt x="514" y="586"/>
                    </a:lnTo>
                    <a:lnTo>
                      <a:pt x="508" y="592"/>
                    </a:lnTo>
                    <a:lnTo>
                      <a:pt x="502" y="596"/>
                    </a:lnTo>
                    <a:lnTo>
                      <a:pt x="498" y="600"/>
                    </a:lnTo>
                    <a:lnTo>
                      <a:pt x="493" y="604"/>
                    </a:lnTo>
                    <a:lnTo>
                      <a:pt x="485" y="605"/>
                    </a:lnTo>
                    <a:lnTo>
                      <a:pt x="478" y="611"/>
                    </a:lnTo>
                    <a:lnTo>
                      <a:pt x="472" y="613"/>
                    </a:lnTo>
                    <a:lnTo>
                      <a:pt x="466" y="615"/>
                    </a:lnTo>
                    <a:lnTo>
                      <a:pt x="460" y="619"/>
                    </a:lnTo>
                    <a:lnTo>
                      <a:pt x="457" y="624"/>
                    </a:lnTo>
                    <a:lnTo>
                      <a:pt x="451" y="628"/>
                    </a:lnTo>
                    <a:lnTo>
                      <a:pt x="443" y="632"/>
                    </a:lnTo>
                    <a:lnTo>
                      <a:pt x="438" y="638"/>
                    </a:lnTo>
                    <a:lnTo>
                      <a:pt x="432" y="642"/>
                    </a:lnTo>
                    <a:lnTo>
                      <a:pt x="424" y="647"/>
                    </a:lnTo>
                    <a:lnTo>
                      <a:pt x="417" y="653"/>
                    </a:lnTo>
                    <a:lnTo>
                      <a:pt x="411" y="659"/>
                    </a:lnTo>
                    <a:lnTo>
                      <a:pt x="405" y="662"/>
                    </a:lnTo>
                    <a:lnTo>
                      <a:pt x="398" y="668"/>
                    </a:lnTo>
                    <a:lnTo>
                      <a:pt x="390" y="674"/>
                    </a:lnTo>
                    <a:lnTo>
                      <a:pt x="384" y="680"/>
                    </a:lnTo>
                    <a:lnTo>
                      <a:pt x="379" y="683"/>
                    </a:lnTo>
                    <a:lnTo>
                      <a:pt x="371" y="689"/>
                    </a:lnTo>
                    <a:lnTo>
                      <a:pt x="365" y="695"/>
                    </a:lnTo>
                    <a:lnTo>
                      <a:pt x="360" y="700"/>
                    </a:lnTo>
                    <a:lnTo>
                      <a:pt x="354" y="706"/>
                    </a:lnTo>
                    <a:lnTo>
                      <a:pt x="350" y="710"/>
                    </a:lnTo>
                    <a:lnTo>
                      <a:pt x="344" y="716"/>
                    </a:lnTo>
                    <a:lnTo>
                      <a:pt x="339" y="721"/>
                    </a:lnTo>
                    <a:lnTo>
                      <a:pt x="337" y="725"/>
                    </a:lnTo>
                    <a:lnTo>
                      <a:pt x="329" y="735"/>
                    </a:lnTo>
                    <a:lnTo>
                      <a:pt x="327" y="744"/>
                    </a:lnTo>
                    <a:lnTo>
                      <a:pt x="322" y="752"/>
                    </a:lnTo>
                    <a:lnTo>
                      <a:pt x="318" y="759"/>
                    </a:lnTo>
                    <a:lnTo>
                      <a:pt x="312" y="769"/>
                    </a:lnTo>
                    <a:lnTo>
                      <a:pt x="306" y="776"/>
                    </a:lnTo>
                    <a:lnTo>
                      <a:pt x="301" y="784"/>
                    </a:lnTo>
                    <a:lnTo>
                      <a:pt x="293" y="792"/>
                    </a:lnTo>
                    <a:lnTo>
                      <a:pt x="287" y="799"/>
                    </a:lnTo>
                    <a:lnTo>
                      <a:pt x="282" y="807"/>
                    </a:lnTo>
                    <a:lnTo>
                      <a:pt x="274" y="812"/>
                    </a:lnTo>
                    <a:lnTo>
                      <a:pt x="268" y="818"/>
                    </a:lnTo>
                    <a:lnTo>
                      <a:pt x="263" y="822"/>
                    </a:lnTo>
                    <a:lnTo>
                      <a:pt x="257" y="826"/>
                    </a:lnTo>
                    <a:lnTo>
                      <a:pt x="251" y="828"/>
                    </a:lnTo>
                    <a:lnTo>
                      <a:pt x="247" y="828"/>
                    </a:lnTo>
                    <a:lnTo>
                      <a:pt x="244" y="826"/>
                    </a:lnTo>
                    <a:lnTo>
                      <a:pt x="242" y="824"/>
                    </a:lnTo>
                    <a:lnTo>
                      <a:pt x="240" y="818"/>
                    </a:lnTo>
                    <a:lnTo>
                      <a:pt x="240" y="811"/>
                    </a:lnTo>
                    <a:lnTo>
                      <a:pt x="244" y="803"/>
                    </a:lnTo>
                    <a:lnTo>
                      <a:pt x="247" y="793"/>
                    </a:lnTo>
                    <a:lnTo>
                      <a:pt x="251" y="788"/>
                    </a:lnTo>
                    <a:lnTo>
                      <a:pt x="253" y="782"/>
                    </a:lnTo>
                    <a:lnTo>
                      <a:pt x="257" y="776"/>
                    </a:lnTo>
                    <a:lnTo>
                      <a:pt x="263" y="771"/>
                    </a:lnTo>
                    <a:lnTo>
                      <a:pt x="266" y="765"/>
                    </a:lnTo>
                    <a:lnTo>
                      <a:pt x="270" y="759"/>
                    </a:lnTo>
                    <a:lnTo>
                      <a:pt x="274" y="754"/>
                    </a:lnTo>
                    <a:lnTo>
                      <a:pt x="280" y="748"/>
                    </a:lnTo>
                    <a:lnTo>
                      <a:pt x="285" y="742"/>
                    </a:lnTo>
                    <a:lnTo>
                      <a:pt x="289" y="737"/>
                    </a:lnTo>
                    <a:lnTo>
                      <a:pt x="295" y="729"/>
                    </a:lnTo>
                    <a:lnTo>
                      <a:pt x="301" y="725"/>
                    </a:lnTo>
                    <a:lnTo>
                      <a:pt x="304" y="718"/>
                    </a:lnTo>
                    <a:lnTo>
                      <a:pt x="310" y="712"/>
                    </a:lnTo>
                    <a:lnTo>
                      <a:pt x="316" y="706"/>
                    </a:lnTo>
                    <a:lnTo>
                      <a:pt x="322" y="702"/>
                    </a:lnTo>
                    <a:lnTo>
                      <a:pt x="329" y="693"/>
                    </a:lnTo>
                    <a:lnTo>
                      <a:pt x="341" y="685"/>
                    </a:lnTo>
                    <a:lnTo>
                      <a:pt x="348" y="678"/>
                    </a:lnTo>
                    <a:lnTo>
                      <a:pt x="356" y="674"/>
                    </a:lnTo>
                    <a:lnTo>
                      <a:pt x="362" y="668"/>
                    </a:lnTo>
                    <a:lnTo>
                      <a:pt x="369" y="664"/>
                    </a:lnTo>
                    <a:lnTo>
                      <a:pt x="377" y="659"/>
                    </a:lnTo>
                    <a:lnTo>
                      <a:pt x="384" y="653"/>
                    </a:lnTo>
                    <a:lnTo>
                      <a:pt x="392" y="647"/>
                    </a:lnTo>
                    <a:lnTo>
                      <a:pt x="401" y="640"/>
                    </a:lnTo>
                    <a:lnTo>
                      <a:pt x="411" y="634"/>
                    </a:lnTo>
                    <a:lnTo>
                      <a:pt x="419" y="628"/>
                    </a:lnTo>
                    <a:lnTo>
                      <a:pt x="428" y="621"/>
                    </a:lnTo>
                    <a:lnTo>
                      <a:pt x="436" y="613"/>
                    </a:lnTo>
                    <a:lnTo>
                      <a:pt x="445" y="605"/>
                    </a:lnTo>
                    <a:lnTo>
                      <a:pt x="455" y="600"/>
                    </a:lnTo>
                    <a:lnTo>
                      <a:pt x="462" y="592"/>
                    </a:lnTo>
                    <a:lnTo>
                      <a:pt x="470" y="585"/>
                    </a:lnTo>
                    <a:lnTo>
                      <a:pt x="478" y="577"/>
                    </a:lnTo>
                    <a:lnTo>
                      <a:pt x="485" y="571"/>
                    </a:lnTo>
                    <a:lnTo>
                      <a:pt x="491" y="564"/>
                    </a:lnTo>
                    <a:lnTo>
                      <a:pt x="498" y="556"/>
                    </a:lnTo>
                    <a:lnTo>
                      <a:pt x="502" y="548"/>
                    </a:lnTo>
                    <a:lnTo>
                      <a:pt x="510" y="541"/>
                    </a:lnTo>
                    <a:lnTo>
                      <a:pt x="514" y="533"/>
                    </a:lnTo>
                    <a:lnTo>
                      <a:pt x="519" y="526"/>
                    </a:lnTo>
                    <a:lnTo>
                      <a:pt x="523" y="518"/>
                    </a:lnTo>
                    <a:lnTo>
                      <a:pt x="529" y="512"/>
                    </a:lnTo>
                    <a:lnTo>
                      <a:pt x="533" y="505"/>
                    </a:lnTo>
                    <a:lnTo>
                      <a:pt x="538" y="497"/>
                    </a:lnTo>
                    <a:lnTo>
                      <a:pt x="542" y="490"/>
                    </a:lnTo>
                    <a:lnTo>
                      <a:pt x="548" y="484"/>
                    </a:lnTo>
                    <a:lnTo>
                      <a:pt x="554" y="478"/>
                    </a:lnTo>
                    <a:lnTo>
                      <a:pt x="559" y="473"/>
                    </a:lnTo>
                    <a:lnTo>
                      <a:pt x="563" y="467"/>
                    </a:lnTo>
                    <a:lnTo>
                      <a:pt x="571" y="463"/>
                    </a:lnTo>
                    <a:lnTo>
                      <a:pt x="576" y="457"/>
                    </a:lnTo>
                    <a:lnTo>
                      <a:pt x="582" y="452"/>
                    </a:lnTo>
                    <a:lnTo>
                      <a:pt x="588" y="446"/>
                    </a:lnTo>
                    <a:lnTo>
                      <a:pt x="596" y="442"/>
                    </a:lnTo>
                    <a:lnTo>
                      <a:pt x="601" y="436"/>
                    </a:lnTo>
                    <a:lnTo>
                      <a:pt x="605" y="431"/>
                    </a:lnTo>
                    <a:lnTo>
                      <a:pt x="611" y="427"/>
                    </a:lnTo>
                    <a:lnTo>
                      <a:pt x="618" y="421"/>
                    </a:lnTo>
                    <a:lnTo>
                      <a:pt x="622" y="417"/>
                    </a:lnTo>
                    <a:lnTo>
                      <a:pt x="628" y="412"/>
                    </a:lnTo>
                    <a:lnTo>
                      <a:pt x="634" y="408"/>
                    </a:lnTo>
                    <a:lnTo>
                      <a:pt x="639" y="404"/>
                    </a:lnTo>
                    <a:lnTo>
                      <a:pt x="645" y="398"/>
                    </a:lnTo>
                    <a:lnTo>
                      <a:pt x="651" y="395"/>
                    </a:lnTo>
                    <a:lnTo>
                      <a:pt x="656" y="391"/>
                    </a:lnTo>
                    <a:lnTo>
                      <a:pt x="662" y="389"/>
                    </a:lnTo>
                    <a:lnTo>
                      <a:pt x="668" y="383"/>
                    </a:lnTo>
                    <a:lnTo>
                      <a:pt x="674" y="379"/>
                    </a:lnTo>
                    <a:lnTo>
                      <a:pt x="679" y="372"/>
                    </a:lnTo>
                    <a:lnTo>
                      <a:pt x="687" y="364"/>
                    </a:lnTo>
                    <a:lnTo>
                      <a:pt x="693" y="355"/>
                    </a:lnTo>
                    <a:lnTo>
                      <a:pt x="700" y="347"/>
                    </a:lnTo>
                    <a:lnTo>
                      <a:pt x="708" y="338"/>
                    </a:lnTo>
                    <a:lnTo>
                      <a:pt x="717" y="330"/>
                    </a:lnTo>
                    <a:lnTo>
                      <a:pt x="725" y="319"/>
                    </a:lnTo>
                    <a:lnTo>
                      <a:pt x="731" y="311"/>
                    </a:lnTo>
                    <a:lnTo>
                      <a:pt x="738" y="302"/>
                    </a:lnTo>
                    <a:lnTo>
                      <a:pt x="748" y="296"/>
                    </a:lnTo>
                    <a:lnTo>
                      <a:pt x="753" y="288"/>
                    </a:lnTo>
                    <a:lnTo>
                      <a:pt x="761" y="283"/>
                    </a:lnTo>
                    <a:lnTo>
                      <a:pt x="769" y="279"/>
                    </a:lnTo>
                    <a:lnTo>
                      <a:pt x="774" y="277"/>
                    </a:lnTo>
                    <a:lnTo>
                      <a:pt x="780" y="273"/>
                    </a:lnTo>
                    <a:lnTo>
                      <a:pt x="786" y="271"/>
                    </a:lnTo>
                    <a:lnTo>
                      <a:pt x="791" y="269"/>
                    </a:lnTo>
                    <a:lnTo>
                      <a:pt x="797" y="266"/>
                    </a:lnTo>
                    <a:lnTo>
                      <a:pt x="801" y="262"/>
                    </a:lnTo>
                    <a:lnTo>
                      <a:pt x="807" y="260"/>
                    </a:lnTo>
                    <a:lnTo>
                      <a:pt x="810" y="256"/>
                    </a:lnTo>
                    <a:lnTo>
                      <a:pt x="816" y="254"/>
                    </a:lnTo>
                    <a:lnTo>
                      <a:pt x="822" y="248"/>
                    </a:lnTo>
                    <a:lnTo>
                      <a:pt x="826" y="247"/>
                    </a:lnTo>
                    <a:lnTo>
                      <a:pt x="831" y="243"/>
                    </a:lnTo>
                    <a:lnTo>
                      <a:pt x="837" y="239"/>
                    </a:lnTo>
                    <a:lnTo>
                      <a:pt x="841" y="235"/>
                    </a:lnTo>
                    <a:lnTo>
                      <a:pt x="847" y="231"/>
                    </a:lnTo>
                    <a:lnTo>
                      <a:pt x="854" y="228"/>
                    </a:lnTo>
                    <a:lnTo>
                      <a:pt x="860" y="224"/>
                    </a:lnTo>
                    <a:lnTo>
                      <a:pt x="866" y="218"/>
                    </a:lnTo>
                    <a:lnTo>
                      <a:pt x="873" y="212"/>
                    </a:lnTo>
                    <a:lnTo>
                      <a:pt x="881" y="205"/>
                    </a:lnTo>
                    <a:lnTo>
                      <a:pt x="890" y="197"/>
                    </a:lnTo>
                    <a:lnTo>
                      <a:pt x="898" y="188"/>
                    </a:lnTo>
                    <a:lnTo>
                      <a:pt x="908" y="178"/>
                    </a:lnTo>
                    <a:lnTo>
                      <a:pt x="911" y="172"/>
                    </a:lnTo>
                    <a:lnTo>
                      <a:pt x="915" y="169"/>
                    </a:lnTo>
                    <a:lnTo>
                      <a:pt x="919" y="163"/>
                    </a:lnTo>
                    <a:lnTo>
                      <a:pt x="925" y="159"/>
                    </a:lnTo>
                    <a:lnTo>
                      <a:pt x="928" y="153"/>
                    </a:lnTo>
                    <a:lnTo>
                      <a:pt x="932" y="148"/>
                    </a:lnTo>
                    <a:lnTo>
                      <a:pt x="936" y="142"/>
                    </a:lnTo>
                    <a:lnTo>
                      <a:pt x="940" y="136"/>
                    </a:lnTo>
                    <a:lnTo>
                      <a:pt x="944" y="131"/>
                    </a:lnTo>
                    <a:lnTo>
                      <a:pt x="947" y="125"/>
                    </a:lnTo>
                    <a:lnTo>
                      <a:pt x="951" y="121"/>
                    </a:lnTo>
                    <a:lnTo>
                      <a:pt x="957" y="117"/>
                    </a:lnTo>
                    <a:lnTo>
                      <a:pt x="961" y="106"/>
                    </a:lnTo>
                    <a:lnTo>
                      <a:pt x="968" y="98"/>
                    </a:lnTo>
                    <a:lnTo>
                      <a:pt x="972" y="91"/>
                    </a:lnTo>
                    <a:lnTo>
                      <a:pt x="976" y="85"/>
                    </a:lnTo>
                    <a:lnTo>
                      <a:pt x="978" y="78"/>
                    </a:lnTo>
                    <a:lnTo>
                      <a:pt x="980" y="70"/>
                    </a:lnTo>
                    <a:lnTo>
                      <a:pt x="984" y="60"/>
                    </a:lnTo>
                    <a:lnTo>
                      <a:pt x="986" y="51"/>
                    </a:lnTo>
                    <a:lnTo>
                      <a:pt x="987" y="41"/>
                    </a:lnTo>
                    <a:lnTo>
                      <a:pt x="991" y="34"/>
                    </a:lnTo>
                    <a:lnTo>
                      <a:pt x="991" y="24"/>
                    </a:lnTo>
                    <a:lnTo>
                      <a:pt x="993" y="17"/>
                    </a:lnTo>
                    <a:lnTo>
                      <a:pt x="993" y="9"/>
                    </a:lnTo>
                    <a:lnTo>
                      <a:pt x="993" y="5"/>
                    </a:lnTo>
                    <a:lnTo>
                      <a:pt x="991" y="0"/>
                    </a:lnTo>
                    <a:lnTo>
                      <a:pt x="989" y="0"/>
                    </a:lnTo>
                    <a:lnTo>
                      <a:pt x="986" y="0"/>
                    </a:lnTo>
                    <a:lnTo>
                      <a:pt x="982" y="2"/>
                    </a:lnTo>
                    <a:lnTo>
                      <a:pt x="980" y="3"/>
                    </a:lnTo>
                    <a:lnTo>
                      <a:pt x="978" y="7"/>
                    </a:lnTo>
                    <a:lnTo>
                      <a:pt x="974" y="11"/>
                    </a:lnTo>
                    <a:lnTo>
                      <a:pt x="972" y="17"/>
                    </a:lnTo>
                    <a:lnTo>
                      <a:pt x="972" y="17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89" name="Freeform 265"/>
              <p:cNvSpPr>
                <a:spLocks/>
              </p:cNvSpPr>
              <p:nvPr/>
            </p:nvSpPr>
            <p:spPr bwMode="auto">
              <a:xfrm>
                <a:off x="6478513" y="5378450"/>
                <a:ext cx="344488" cy="349250"/>
              </a:xfrm>
              <a:custGeom>
                <a:avLst/>
                <a:gdLst/>
                <a:ahLst/>
                <a:cxnLst>
                  <a:cxn ang="0">
                    <a:pos x="274" y="169"/>
                  </a:cxn>
                  <a:cxn ang="0">
                    <a:pos x="302" y="133"/>
                  </a:cxn>
                  <a:cxn ang="0">
                    <a:pos x="308" y="93"/>
                  </a:cxn>
                  <a:cxn ang="0">
                    <a:pos x="308" y="55"/>
                  </a:cxn>
                  <a:cxn ang="0">
                    <a:pos x="302" y="17"/>
                  </a:cxn>
                  <a:cxn ang="0">
                    <a:pos x="253" y="0"/>
                  </a:cxn>
                  <a:cxn ang="0">
                    <a:pos x="243" y="29"/>
                  </a:cxn>
                  <a:cxn ang="0">
                    <a:pos x="245" y="80"/>
                  </a:cxn>
                  <a:cxn ang="0">
                    <a:pos x="232" y="114"/>
                  </a:cxn>
                  <a:cxn ang="0">
                    <a:pos x="192" y="112"/>
                  </a:cxn>
                  <a:cxn ang="0">
                    <a:pos x="152" y="124"/>
                  </a:cxn>
                  <a:cxn ang="0">
                    <a:pos x="114" y="154"/>
                  </a:cxn>
                  <a:cxn ang="0">
                    <a:pos x="78" y="188"/>
                  </a:cxn>
                  <a:cxn ang="0">
                    <a:pos x="36" y="201"/>
                  </a:cxn>
                  <a:cxn ang="0">
                    <a:pos x="4" y="201"/>
                  </a:cxn>
                  <a:cxn ang="0">
                    <a:pos x="27" y="241"/>
                  </a:cxn>
                  <a:cxn ang="0">
                    <a:pos x="80" y="274"/>
                  </a:cxn>
                  <a:cxn ang="0">
                    <a:pos x="118" y="283"/>
                  </a:cxn>
                  <a:cxn ang="0">
                    <a:pos x="122" y="321"/>
                  </a:cxn>
                  <a:cxn ang="0">
                    <a:pos x="126" y="359"/>
                  </a:cxn>
                  <a:cxn ang="0">
                    <a:pos x="137" y="403"/>
                  </a:cxn>
                  <a:cxn ang="0">
                    <a:pos x="175" y="406"/>
                  </a:cxn>
                  <a:cxn ang="0">
                    <a:pos x="236" y="351"/>
                  </a:cxn>
                  <a:cxn ang="0">
                    <a:pos x="263" y="367"/>
                  </a:cxn>
                  <a:cxn ang="0">
                    <a:pos x="297" y="408"/>
                  </a:cxn>
                  <a:cxn ang="0">
                    <a:pos x="337" y="427"/>
                  </a:cxn>
                  <a:cxn ang="0">
                    <a:pos x="386" y="437"/>
                  </a:cxn>
                  <a:cxn ang="0">
                    <a:pos x="432" y="435"/>
                  </a:cxn>
                  <a:cxn ang="0">
                    <a:pos x="409" y="391"/>
                  </a:cxn>
                  <a:cxn ang="0">
                    <a:pos x="398" y="342"/>
                  </a:cxn>
                  <a:cxn ang="0">
                    <a:pos x="405" y="279"/>
                  </a:cxn>
                  <a:cxn ang="0">
                    <a:pos x="390" y="220"/>
                  </a:cxn>
                  <a:cxn ang="0">
                    <a:pos x="363" y="182"/>
                  </a:cxn>
                  <a:cxn ang="0">
                    <a:pos x="323" y="175"/>
                  </a:cxn>
                  <a:cxn ang="0">
                    <a:pos x="373" y="222"/>
                  </a:cxn>
                  <a:cxn ang="0">
                    <a:pos x="373" y="274"/>
                  </a:cxn>
                  <a:cxn ang="0">
                    <a:pos x="371" y="310"/>
                  </a:cxn>
                  <a:cxn ang="0">
                    <a:pos x="369" y="359"/>
                  </a:cxn>
                  <a:cxn ang="0">
                    <a:pos x="394" y="410"/>
                  </a:cxn>
                  <a:cxn ang="0">
                    <a:pos x="365" y="416"/>
                  </a:cxn>
                  <a:cxn ang="0">
                    <a:pos x="316" y="389"/>
                  </a:cxn>
                  <a:cxn ang="0">
                    <a:pos x="282" y="350"/>
                  </a:cxn>
                  <a:cxn ang="0">
                    <a:pos x="274" y="310"/>
                  </a:cxn>
                  <a:cxn ang="0">
                    <a:pos x="247" y="302"/>
                  </a:cxn>
                  <a:cxn ang="0">
                    <a:pos x="207" y="350"/>
                  </a:cxn>
                  <a:cxn ang="0">
                    <a:pos x="167" y="382"/>
                  </a:cxn>
                  <a:cxn ang="0">
                    <a:pos x="146" y="344"/>
                  </a:cxn>
                  <a:cxn ang="0">
                    <a:pos x="141" y="281"/>
                  </a:cxn>
                  <a:cxn ang="0">
                    <a:pos x="160" y="241"/>
                  </a:cxn>
                  <a:cxn ang="0">
                    <a:pos x="175" y="203"/>
                  </a:cxn>
                  <a:cxn ang="0">
                    <a:pos x="120" y="241"/>
                  </a:cxn>
                  <a:cxn ang="0">
                    <a:pos x="63" y="236"/>
                  </a:cxn>
                  <a:cxn ang="0">
                    <a:pos x="89" y="215"/>
                  </a:cxn>
                  <a:cxn ang="0">
                    <a:pos x="129" y="186"/>
                  </a:cxn>
                  <a:cxn ang="0">
                    <a:pos x="164" y="152"/>
                  </a:cxn>
                  <a:cxn ang="0">
                    <a:pos x="223" y="135"/>
                  </a:cxn>
                  <a:cxn ang="0">
                    <a:pos x="264" y="105"/>
                  </a:cxn>
                  <a:cxn ang="0">
                    <a:pos x="266" y="61"/>
                  </a:cxn>
                  <a:cxn ang="0">
                    <a:pos x="287" y="44"/>
                  </a:cxn>
                  <a:cxn ang="0">
                    <a:pos x="293" y="76"/>
                  </a:cxn>
                  <a:cxn ang="0">
                    <a:pos x="285" y="112"/>
                  </a:cxn>
                  <a:cxn ang="0">
                    <a:pos x="255" y="152"/>
                  </a:cxn>
                  <a:cxn ang="0">
                    <a:pos x="230" y="190"/>
                  </a:cxn>
                </a:cxnLst>
                <a:rect l="0" t="0" r="r" b="b"/>
                <a:pathLst>
                  <a:path w="434" h="441">
                    <a:moveTo>
                      <a:pt x="251" y="188"/>
                    </a:moveTo>
                    <a:lnTo>
                      <a:pt x="251" y="186"/>
                    </a:lnTo>
                    <a:lnTo>
                      <a:pt x="253" y="184"/>
                    </a:lnTo>
                    <a:lnTo>
                      <a:pt x="255" y="182"/>
                    </a:lnTo>
                    <a:lnTo>
                      <a:pt x="261" y="179"/>
                    </a:lnTo>
                    <a:lnTo>
                      <a:pt x="266" y="175"/>
                    </a:lnTo>
                    <a:lnTo>
                      <a:pt x="274" y="169"/>
                    </a:lnTo>
                    <a:lnTo>
                      <a:pt x="276" y="165"/>
                    </a:lnTo>
                    <a:lnTo>
                      <a:pt x="282" y="161"/>
                    </a:lnTo>
                    <a:lnTo>
                      <a:pt x="287" y="158"/>
                    </a:lnTo>
                    <a:lnTo>
                      <a:pt x="291" y="156"/>
                    </a:lnTo>
                    <a:lnTo>
                      <a:pt x="295" y="148"/>
                    </a:lnTo>
                    <a:lnTo>
                      <a:pt x="301" y="143"/>
                    </a:lnTo>
                    <a:lnTo>
                      <a:pt x="302" y="133"/>
                    </a:lnTo>
                    <a:lnTo>
                      <a:pt x="306" y="125"/>
                    </a:lnTo>
                    <a:lnTo>
                      <a:pt x="306" y="120"/>
                    </a:lnTo>
                    <a:lnTo>
                      <a:pt x="306" y="114"/>
                    </a:lnTo>
                    <a:lnTo>
                      <a:pt x="308" y="110"/>
                    </a:lnTo>
                    <a:lnTo>
                      <a:pt x="308" y="105"/>
                    </a:lnTo>
                    <a:lnTo>
                      <a:pt x="308" y="99"/>
                    </a:lnTo>
                    <a:lnTo>
                      <a:pt x="308" y="93"/>
                    </a:lnTo>
                    <a:lnTo>
                      <a:pt x="308" y="89"/>
                    </a:lnTo>
                    <a:lnTo>
                      <a:pt x="310" y="84"/>
                    </a:lnTo>
                    <a:lnTo>
                      <a:pt x="308" y="78"/>
                    </a:lnTo>
                    <a:lnTo>
                      <a:pt x="308" y="72"/>
                    </a:lnTo>
                    <a:lnTo>
                      <a:pt x="308" y="67"/>
                    </a:lnTo>
                    <a:lnTo>
                      <a:pt x="308" y="61"/>
                    </a:lnTo>
                    <a:lnTo>
                      <a:pt x="308" y="55"/>
                    </a:lnTo>
                    <a:lnTo>
                      <a:pt x="308" y="49"/>
                    </a:lnTo>
                    <a:lnTo>
                      <a:pt x="308" y="46"/>
                    </a:lnTo>
                    <a:lnTo>
                      <a:pt x="308" y="42"/>
                    </a:lnTo>
                    <a:lnTo>
                      <a:pt x="306" y="32"/>
                    </a:lnTo>
                    <a:lnTo>
                      <a:pt x="304" y="27"/>
                    </a:lnTo>
                    <a:lnTo>
                      <a:pt x="302" y="21"/>
                    </a:lnTo>
                    <a:lnTo>
                      <a:pt x="302" y="17"/>
                    </a:lnTo>
                    <a:lnTo>
                      <a:pt x="299" y="10"/>
                    </a:lnTo>
                    <a:lnTo>
                      <a:pt x="293" y="6"/>
                    </a:lnTo>
                    <a:lnTo>
                      <a:pt x="285" y="4"/>
                    </a:lnTo>
                    <a:lnTo>
                      <a:pt x="278" y="2"/>
                    </a:lnTo>
                    <a:lnTo>
                      <a:pt x="268" y="0"/>
                    </a:lnTo>
                    <a:lnTo>
                      <a:pt x="261" y="0"/>
                    </a:lnTo>
                    <a:lnTo>
                      <a:pt x="253" y="0"/>
                    </a:lnTo>
                    <a:lnTo>
                      <a:pt x="249" y="4"/>
                    </a:lnTo>
                    <a:lnTo>
                      <a:pt x="247" y="4"/>
                    </a:lnTo>
                    <a:lnTo>
                      <a:pt x="245" y="6"/>
                    </a:lnTo>
                    <a:lnTo>
                      <a:pt x="243" y="10"/>
                    </a:lnTo>
                    <a:lnTo>
                      <a:pt x="243" y="17"/>
                    </a:lnTo>
                    <a:lnTo>
                      <a:pt x="243" y="23"/>
                    </a:lnTo>
                    <a:lnTo>
                      <a:pt x="243" y="29"/>
                    </a:lnTo>
                    <a:lnTo>
                      <a:pt x="243" y="36"/>
                    </a:lnTo>
                    <a:lnTo>
                      <a:pt x="245" y="46"/>
                    </a:lnTo>
                    <a:lnTo>
                      <a:pt x="245" y="51"/>
                    </a:lnTo>
                    <a:lnTo>
                      <a:pt x="245" y="59"/>
                    </a:lnTo>
                    <a:lnTo>
                      <a:pt x="245" y="67"/>
                    </a:lnTo>
                    <a:lnTo>
                      <a:pt x="245" y="74"/>
                    </a:lnTo>
                    <a:lnTo>
                      <a:pt x="245" y="80"/>
                    </a:lnTo>
                    <a:lnTo>
                      <a:pt x="245" y="87"/>
                    </a:lnTo>
                    <a:lnTo>
                      <a:pt x="245" y="91"/>
                    </a:lnTo>
                    <a:lnTo>
                      <a:pt x="245" y="97"/>
                    </a:lnTo>
                    <a:lnTo>
                      <a:pt x="242" y="101"/>
                    </a:lnTo>
                    <a:lnTo>
                      <a:pt x="240" y="106"/>
                    </a:lnTo>
                    <a:lnTo>
                      <a:pt x="236" y="112"/>
                    </a:lnTo>
                    <a:lnTo>
                      <a:pt x="232" y="114"/>
                    </a:lnTo>
                    <a:lnTo>
                      <a:pt x="228" y="116"/>
                    </a:lnTo>
                    <a:lnTo>
                      <a:pt x="224" y="118"/>
                    </a:lnTo>
                    <a:lnTo>
                      <a:pt x="219" y="116"/>
                    </a:lnTo>
                    <a:lnTo>
                      <a:pt x="213" y="116"/>
                    </a:lnTo>
                    <a:lnTo>
                      <a:pt x="207" y="114"/>
                    </a:lnTo>
                    <a:lnTo>
                      <a:pt x="198" y="112"/>
                    </a:lnTo>
                    <a:lnTo>
                      <a:pt x="192" y="112"/>
                    </a:lnTo>
                    <a:lnTo>
                      <a:pt x="186" y="112"/>
                    </a:lnTo>
                    <a:lnTo>
                      <a:pt x="183" y="114"/>
                    </a:lnTo>
                    <a:lnTo>
                      <a:pt x="177" y="114"/>
                    </a:lnTo>
                    <a:lnTo>
                      <a:pt x="171" y="116"/>
                    </a:lnTo>
                    <a:lnTo>
                      <a:pt x="164" y="118"/>
                    </a:lnTo>
                    <a:lnTo>
                      <a:pt x="158" y="120"/>
                    </a:lnTo>
                    <a:lnTo>
                      <a:pt x="152" y="124"/>
                    </a:lnTo>
                    <a:lnTo>
                      <a:pt x="146" y="125"/>
                    </a:lnTo>
                    <a:lnTo>
                      <a:pt x="141" y="131"/>
                    </a:lnTo>
                    <a:lnTo>
                      <a:pt x="135" y="133"/>
                    </a:lnTo>
                    <a:lnTo>
                      <a:pt x="131" y="139"/>
                    </a:lnTo>
                    <a:lnTo>
                      <a:pt x="126" y="143"/>
                    </a:lnTo>
                    <a:lnTo>
                      <a:pt x="120" y="148"/>
                    </a:lnTo>
                    <a:lnTo>
                      <a:pt x="114" y="154"/>
                    </a:lnTo>
                    <a:lnTo>
                      <a:pt x="110" y="160"/>
                    </a:lnTo>
                    <a:lnTo>
                      <a:pt x="105" y="163"/>
                    </a:lnTo>
                    <a:lnTo>
                      <a:pt x="99" y="169"/>
                    </a:lnTo>
                    <a:lnTo>
                      <a:pt x="93" y="175"/>
                    </a:lnTo>
                    <a:lnTo>
                      <a:pt x="89" y="180"/>
                    </a:lnTo>
                    <a:lnTo>
                      <a:pt x="82" y="184"/>
                    </a:lnTo>
                    <a:lnTo>
                      <a:pt x="78" y="188"/>
                    </a:lnTo>
                    <a:lnTo>
                      <a:pt x="72" y="192"/>
                    </a:lnTo>
                    <a:lnTo>
                      <a:pt x="67" y="196"/>
                    </a:lnTo>
                    <a:lnTo>
                      <a:pt x="59" y="198"/>
                    </a:lnTo>
                    <a:lnTo>
                      <a:pt x="55" y="199"/>
                    </a:lnTo>
                    <a:lnTo>
                      <a:pt x="49" y="201"/>
                    </a:lnTo>
                    <a:lnTo>
                      <a:pt x="44" y="203"/>
                    </a:lnTo>
                    <a:lnTo>
                      <a:pt x="36" y="201"/>
                    </a:lnTo>
                    <a:lnTo>
                      <a:pt x="30" y="201"/>
                    </a:lnTo>
                    <a:lnTo>
                      <a:pt x="25" y="201"/>
                    </a:lnTo>
                    <a:lnTo>
                      <a:pt x="19" y="201"/>
                    </a:lnTo>
                    <a:lnTo>
                      <a:pt x="15" y="199"/>
                    </a:lnTo>
                    <a:lnTo>
                      <a:pt x="9" y="199"/>
                    </a:lnTo>
                    <a:lnTo>
                      <a:pt x="6" y="199"/>
                    </a:lnTo>
                    <a:lnTo>
                      <a:pt x="4" y="201"/>
                    </a:lnTo>
                    <a:lnTo>
                      <a:pt x="0" y="203"/>
                    </a:lnTo>
                    <a:lnTo>
                      <a:pt x="2" y="209"/>
                    </a:lnTo>
                    <a:lnTo>
                      <a:pt x="4" y="213"/>
                    </a:lnTo>
                    <a:lnTo>
                      <a:pt x="8" y="218"/>
                    </a:lnTo>
                    <a:lnTo>
                      <a:pt x="13" y="224"/>
                    </a:lnTo>
                    <a:lnTo>
                      <a:pt x="19" y="234"/>
                    </a:lnTo>
                    <a:lnTo>
                      <a:pt x="27" y="241"/>
                    </a:lnTo>
                    <a:lnTo>
                      <a:pt x="34" y="247"/>
                    </a:lnTo>
                    <a:lnTo>
                      <a:pt x="40" y="253"/>
                    </a:lnTo>
                    <a:lnTo>
                      <a:pt x="49" y="260"/>
                    </a:lnTo>
                    <a:lnTo>
                      <a:pt x="57" y="264"/>
                    </a:lnTo>
                    <a:lnTo>
                      <a:pt x="63" y="268"/>
                    </a:lnTo>
                    <a:lnTo>
                      <a:pt x="70" y="270"/>
                    </a:lnTo>
                    <a:lnTo>
                      <a:pt x="80" y="274"/>
                    </a:lnTo>
                    <a:lnTo>
                      <a:pt x="86" y="274"/>
                    </a:lnTo>
                    <a:lnTo>
                      <a:pt x="91" y="275"/>
                    </a:lnTo>
                    <a:lnTo>
                      <a:pt x="97" y="277"/>
                    </a:lnTo>
                    <a:lnTo>
                      <a:pt x="103" y="279"/>
                    </a:lnTo>
                    <a:lnTo>
                      <a:pt x="112" y="281"/>
                    </a:lnTo>
                    <a:lnTo>
                      <a:pt x="118" y="283"/>
                    </a:lnTo>
                    <a:lnTo>
                      <a:pt x="118" y="283"/>
                    </a:lnTo>
                    <a:lnTo>
                      <a:pt x="118" y="289"/>
                    </a:lnTo>
                    <a:lnTo>
                      <a:pt x="120" y="294"/>
                    </a:lnTo>
                    <a:lnTo>
                      <a:pt x="120" y="302"/>
                    </a:lnTo>
                    <a:lnTo>
                      <a:pt x="120" y="306"/>
                    </a:lnTo>
                    <a:lnTo>
                      <a:pt x="120" y="310"/>
                    </a:lnTo>
                    <a:lnTo>
                      <a:pt x="120" y="315"/>
                    </a:lnTo>
                    <a:lnTo>
                      <a:pt x="122" y="321"/>
                    </a:lnTo>
                    <a:lnTo>
                      <a:pt x="122" y="325"/>
                    </a:lnTo>
                    <a:lnTo>
                      <a:pt x="122" y="331"/>
                    </a:lnTo>
                    <a:lnTo>
                      <a:pt x="124" y="336"/>
                    </a:lnTo>
                    <a:lnTo>
                      <a:pt x="124" y="342"/>
                    </a:lnTo>
                    <a:lnTo>
                      <a:pt x="124" y="348"/>
                    </a:lnTo>
                    <a:lnTo>
                      <a:pt x="126" y="353"/>
                    </a:lnTo>
                    <a:lnTo>
                      <a:pt x="126" y="359"/>
                    </a:lnTo>
                    <a:lnTo>
                      <a:pt x="127" y="365"/>
                    </a:lnTo>
                    <a:lnTo>
                      <a:pt x="127" y="369"/>
                    </a:lnTo>
                    <a:lnTo>
                      <a:pt x="129" y="374"/>
                    </a:lnTo>
                    <a:lnTo>
                      <a:pt x="129" y="380"/>
                    </a:lnTo>
                    <a:lnTo>
                      <a:pt x="131" y="386"/>
                    </a:lnTo>
                    <a:lnTo>
                      <a:pt x="133" y="393"/>
                    </a:lnTo>
                    <a:lnTo>
                      <a:pt x="137" y="403"/>
                    </a:lnTo>
                    <a:lnTo>
                      <a:pt x="141" y="410"/>
                    </a:lnTo>
                    <a:lnTo>
                      <a:pt x="145" y="416"/>
                    </a:lnTo>
                    <a:lnTo>
                      <a:pt x="148" y="418"/>
                    </a:lnTo>
                    <a:lnTo>
                      <a:pt x="154" y="418"/>
                    </a:lnTo>
                    <a:lnTo>
                      <a:pt x="160" y="416"/>
                    </a:lnTo>
                    <a:lnTo>
                      <a:pt x="167" y="412"/>
                    </a:lnTo>
                    <a:lnTo>
                      <a:pt x="175" y="406"/>
                    </a:lnTo>
                    <a:lnTo>
                      <a:pt x="185" y="399"/>
                    </a:lnTo>
                    <a:lnTo>
                      <a:pt x="192" y="391"/>
                    </a:lnTo>
                    <a:lnTo>
                      <a:pt x="204" y="382"/>
                    </a:lnTo>
                    <a:lnTo>
                      <a:pt x="211" y="374"/>
                    </a:lnTo>
                    <a:lnTo>
                      <a:pt x="219" y="365"/>
                    </a:lnTo>
                    <a:lnTo>
                      <a:pt x="226" y="357"/>
                    </a:lnTo>
                    <a:lnTo>
                      <a:pt x="236" y="351"/>
                    </a:lnTo>
                    <a:lnTo>
                      <a:pt x="242" y="346"/>
                    </a:lnTo>
                    <a:lnTo>
                      <a:pt x="247" y="344"/>
                    </a:lnTo>
                    <a:lnTo>
                      <a:pt x="251" y="342"/>
                    </a:lnTo>
                    <a:lnTo>
                      <a:pt x="255" y="346"/>
                    </a:lnTo>
                    <a:lnTo>
                      <a:pt x="257" y="351"/>
                    </a:lnTo>
                    <a:lnTo>
                      <a:pt x="261" y="361"/>
                    </a:lnTo>
                    <a:lnTo>
                      <a:pt x="263" y="367"/>
                    </a:lnTo>
                    <a:lnTo>
                      <a:pt x="266" y="370"/>
                    </a:lnTo>
                    <a:lnTo>
                      <a:pt x="268" y="378"/>
                    </a:lnTo>
                    <a:lnTo>
                      <a:pt x="272" y="384"/>
                    </a:lnTo>
                    <a:lnTo>
                      <a:pt x="276" y="389"/>
                    </a:lnTo>
                    <a:lnTo>
                      <a:pt x="282" y="395"/>
                    </a:lnTo>
                    <a:lnTo>
                      <a:pt x="287" y="403"/>
                    </a:lnTo>
                    <a:lnTo>
                      <a:pt x="297" y="408"/>
                    </a:lnTo>
                    <a:lnTo>
                      <a:pt x="301" y="412"/>
                    </a:lnTo>
                    <a:lnTo>
                      <a:pt x="306" y="414"/>
                    </a:lnTo>
                    <a:lnTo>
                      <a:pt x="312" y="416"/>
                    </a:lnTo>
                    <a:lnTo>
                      <a:pt x="318" y="420"/>
                    </a:lnTo>
                    <a:lnTo>
                      <a:pt x="323" y="422"/>
                    </a:lnTo>
                    <a:lnTo>
                      <a:pt x="331" y="425"/>
                    </a:lnTo>
                    <a:lnTo>
                      <a:pt x="337" y="427"/>
                    </a:lnTo>
                    <a:lnTo>
                      <a:pt x="346" y="431"/>
                    </a:lnTo>
                    <a:lnTo>
                      <a:pt x="352" y="431"/>
                    </a:lnTo>
                    <a:lnTo>
                      <a:pt x="360" y="433"/>
                    </a:lnTo>
                    <a:lnTo>
                      <a:pt x="367" y="435"/>
                    </a:lnTo>
                    <a:lnTo>
                      <a:pt x="373" y="437"/>
                    </a:lnTo>
                    <a:lnTo>
                      <a:pt x="379" y="437"/>
                    </a:lnTo>
                    <a:lnTo>
                      <a:pt x="386" y="437"/>
                    </a:lnTo>
                    <a:lnTo>
                      <a:pt x="392" y="439"/>
                    </a:lnTo>
                    <a:lnTo>
                      <a:pt x="396" y="439"/>
                    </a:lnTo>
                    <a:lnTo>
                      <a:pt x="405" y="439"/>
                    </a:lnTo>
                    <a:lnTo>
                      <a:pt x="415" y="441"/>
                    </a:lnTo>
                    <a:lnTo>
                      <a:pt x="419" y="439"/>
                    </a:lnTo>
                    <a:lnTo>
                      <a:pt x="426" y="439"/>
                    </a:lnTo>
                    <a:lnTo>
                      <a:pt x="432" y="435"/>
                    </a:lnTo>
                    <a:lnTo>
                      <a:pt x="434" y="429"/>
                    </a:lnTo>
                    <a:lnTo>
                      <a:pt x="430" y="420"/>
                    </a:lnTo>
                    <a:lnTo>
                      <a:pt x="424" y="412"/>
                    </a:lnTo>
                    <a:lnTo>
                      <a:pt x="419" y="406"/>
                    </a:lnTo>
                    <a:lnTo>
                      <a:pt x="415" y="401"/>
                    </a:lnTo>
                    <a:lnTo>
                      <a:pt x="411" y="395"/>
                    </a:lnTo>
                    <a:lnTo>
                      <a:pt x="409" y="391"/>
                    </a:lnTo>
                    <a:lnTo>
                      <a:pt x="405" y="384"/>
                    </a:lnTo>
                    <a:lnTo>
                      <a:pt x="403" y="378"/>
                    </a:lnTo>
                    <a:lnTo>
                      <a:pt x="401" y="370"/>
                    </a:lnTo>
                    <a:lnTo>
                      <a:pt x="399" y="365"/>
                    </a:lnTo>
                    <a:lnTo>
                      <a:pt x="398" y="357"/>
                    </a:lnTo>
                    <a:lnTo>
                      <a:pt x="398" y="350"/>
                    </a:lnTo>
                    <a:lnTo>
                      <a:pt x="398" y="342"/>
                    </a:lnTo>
                    <a:lnTo>
                      <a:pt x="399" y="334"/>
                    </a:lnTo>
                    <a:lnTo>
                      <a:pt x="399" y="325"/>
                    </a:lnTo>
                    <a:lnTo>
                      <a:pt x="399" y="317"/>
                    </a:lnTo>
                    <a:lnTo>
                      <a:pt x="401" y="308"/>
                    </a:lnTo>
                    <a:lnTo>
                      <a:pt x="403" y="298"/>
                    </a:lnTo>
                    <a:lnTo>
                      <a:pt x="403" y="289"/>
                    </a:lnTo>
                    <a:lnTo>
                      <a:pt x="405" y="279"/>
                    </a:lnTo>
                    <a:lnTo>
                      <a:pt x="403" y="270"/>
                    </a:lnTo>
                    <a:lnTo>
                      <a:pt x="403" y="262"/>
                    </a:lnTo>
                    <a:lnTo>
                      <a:pt x="399" y="253"/>
                    </a:lnTo>
                    <a:lnTo>
                      <a:pt x="398" y="243"/>
                    </a:lnTo>
                    <a:lnTo>
                      <a:pt x="396" y="236"/>
                    </a:lnTo>
                    <a:lnTo>
                      <a:pt x="394" y="228"/>
                    </a:lnTo>
                    <a:lnTo>
                      <a:pt x="390" y="220"/>
                    </a:lnTo>
                    <a:lnTo>
                      <a:pt x="386" y="215"/>
                    </a:lnTo>
                    <a:lnTo>
                      <a:pt x="382" y="207"/>
                    </a:lnTo>
                    <a:lnTo>
                      <a:pt x="379" y="201"/>
                    </a:lnTo>
                    <a:lnTo>
                      <a:pt x="373" y="196"/>
                    </a:lnTo>
                    <a:lnTo>
                      <a:pt x="371" y="190"/>
                    </a:lnTo>
                    <a:lnTo>
                      <a:pt x="367" y="184"/>
                    </a:lnTo>
                    <a:lnTo>
                      <a:pt x="363" y="182"/>
                    </a:lnTo>
                    <a:lnTo>
                      <a:pt x="354" y="175"/>
                    </a:lnTo>
                    <a:lnTo>
                      <a:pt x="346" y="169"/>
                    </a:lnTo>
                    <a:lnTo>
                      <a:pt x="337" y="165"/>
                    </a:lnTo>
                    <a:lnTo>
                      <a:pt x="331" y="165"/>
                    </a:lnTo>
                    <a:lnTo>
                      <a:pt x="325" y="165"/>
                    </a:lnTo>
                    <a:lnTo>
                      <a:pt x="323" y="169"/>
                    </a:lnTo>
                    <a:lnTo>
                      <a:pt x="323" y="175"/>
                    </a:lnTo>
                    <a:lnTo>
                      <a:pt x="331" y="184"/>
                    </a:lnTo>
                    <a:lnTo>
                      <a:pt x="337" y="192"/>
                    </a:lnTo>
                    <a:lnTo>
                      <a:pt x="346" y="198"/>
                    </a:lnTo>
                    <a:lnTo>
                      <a:pt x="354" y="201"/>
                    </a:lnTo>
                    <a:lnTo>
                      <a:pt x="361" y="207"/>
                    </a:lnTo>
                    <a:lnTo>
                      <a:pt x="369" y="213"/>
                    </a:lnTo>
                    <a:lnTo>
                      <a:pt x="373" y="222"/>
                    </a:lnTo>
                    <a:lnTo>
                      <a:pt x="375" y="228"/>
                    </a:lnTo>
                    <a:lnTo>
                      <a:pt x="377" y="234"/>
                    </a:lnTo>
                    <a:lnTo>
                      <a:pt x="377" y="243"/>
                    </a:lnTo>
                    <a:lnTo>
                      <a:pt x="377" y="251"/>
                    </a:lnTo>
                    <a:lnTo>
                      <a:pt x="375" y="260"/>
                    </a:lnTo>
                    <a:lnTo>
                      <a:pt x="375" y="270"/>
                    </a:lnTo>
                    <a:lnTo>
                      <a:pt x="373" y="274"/>
                    </a:lnTo>
                    <a:lnTo>
                      <a:pt x="373" y="279"/>
                    </a:lnTo>
                    <a:lnTo>
                      <a:pt x="373" y="285"/>
                    </a:lnTo>
                    <a:lnTo>
                      <a:pt x="373" y="291"/>
                    </a:lnTo>
                    <a:lnTo>
                      <a:pt x="371" y="294"/>
                    </a:lnTo>
                    <a:lnTo>
                      <a:pt x="371" y="300"/>
                    </a:lnTo>
                    <a:lnTo>
                      <a:pt x="371" y="306"/>
                    </a:lnTo>
                    <a:lnTo>
                      <a:pt x="371" y="310"/>
                    </a:lnTo>
                    <a:lnTo>
                      <a:pt x="369" y="315"/>
                    </a:lnTo>
                    <a:lnTo>
                      <a:pt x="369" y="321"/>
                    </a:lnTo>
                    <a:lnTo>
                      <a:pt x="369" y="327"/>
                    </a:lnTo>
                    <a:lnTo>
                      <a:pt x="369" y="331"/>
                    </a:lnTo>
                    <a:lnTo>
                      <a:pt x="369" y="340"/>
                    </a:lnTo>
                    <a:lnTo>
                      <a:pt x="369" y="350"/>
                    </a:lnTo>
                    <a:lnTo>
                      <a:pt x="369" y="359"/>
                    </a:lnTo>
                    <a:lnTo>
                      <a:pt x="369" y="369"/>
                    </a:lnTo>
                    <a:lnTo>
                      <a:pt x="371" y="374"/>
                    </a:lnTo>
                    <a:lnTo>
                      <a:pt x="373" y="382"/>
                    </a:lnTo>
                    <a:lnTo>
                      <a:pt x="375" y="389"/>
                    </a:lnTo>
                    <a:lnTo>
                      <a:pt x="380" y="395"/>
                    </a:lnTo>
                    <a:lnTo>
                      <a:pt x="388" y="403"/>
                    </a:lnTo>
                    <a:lnTo>
                      <a:pt x="394" y="410"/>
                    </a:lnTo>
                    <a:lnTo>
                      <a:pt x="396" y="414"/>
                    </a:lnTo>
                    <a:lnTo>
                      <a:pt x="396" y="418"/>
                    </a:lnTo>
                    <a:lnTo>
                      <a:pt x="392" y="418"/>
                    </a:lnTo>
                    <a:lnTo>
                      <a:pt x="388" y="420"/>
                    </a:lnTo>
                    <a:lnTo>
                      <a:pt x="379" y="418"/>
                    </a:lnTo>
                    <a:lnTo>
                      <a:pt x="371" y="418"/>
                    </a:lnTo>
                    <a:lnTo>
                      <a:pt x="365" y="416"/>
                    </a:lnTo>
                    <a:lnTo>
                      <a:pt x="358" y="414"/>
                    </a:lnTo>
                    <a:lnTo>
                      <a:pt x="352" y="410"/>
                    </a:lnTo>
                    <a:lnTo>
                      <a:pt x="344" y="408"/>
                    </a:lnTo>
                    <a:lnTo>
                      <a:pt x="337" y="403"/>
                    </a:lnTo>
                    <a:lnTo>
                      <a:pt x="331" y="399"/>
                    </a:lnTo>
                    <a:lnTo>
                      <a:pt x="323" y="393"/>
                    </a:lnTo>
                    <a:lnTo>
                      <a:pt x="316" y="389"/>
                    </a:lnTo>
                    <a:lnTo>
                      <a:pt x="310" y="384"/>
                    </a:lnTo>
                    <a:lnTo>
                      <a:pt x="302" y="378"/>
                    </a:lnTo>
                    <a:lnTo>
                      <a:pt x="297" y="372"/>
                    </a:lnTo>
                    <a:lnTo>
                      <a:pt x="291" y="367"/>
                    </a:lnTo>
                    <a:lnTo>
                      <a:pt x="287" y="361"/>
                    </a:lnTo>
                    <a:lnTo>
                      <a:pt x="283" y="353"/>
                    </a:lnTo>
                    <a:lnTo>
                      <a:pt x="282" y="350"/>
                    </a:lnTo>
                    <a:lnTo>
                      <a:pt x="280" y="344"/>
                    </a:lnTo>
                    <a:lnTo>
                      <a:pt x="280" y="336"/>
                    </a:lnTo>
                    <a:lnTo>
                      <a:pt x="278" y="331"/>
                    </a:lnTo>
                    <a:lnTo>
                      <a:pt x="278" y="325"/>
                    </a:lnTo>
                    <a:lnTo>
                      <a:pt x="276" y="321"/>
                    </a:lnTo>
                    <a:lnTo>
                      <a:pt x="276" y="315"/>
                    </a:lnTo>
                    <a:lnTo>
                      <a:pt x="274" y="310"/>
                    </a:lnTo>
                    <a:lnTo>
                      <a:pt x="274" y="306"/>
                    </a:lnTo>
                    <a:lnTo>
                      <a:pt x="272" y="304"/>
                    </a:lnTo>
                    <a:lnTo>
                      <a:pt x="268" y="296"/>
                    </a:lnTo>
                    <a:lnTo>
                      <a:pt x="264" y="294"/>
                    </a:lnTo>
                    <a:lnTo>
                      <a:pt x="259" y="294"/>
                    </a:lnTo>
                    <a:lnTo>
                      <a:pt x="253" y="298"/>
                    </a:lnTo>
                    <a:lnTo>
                      <a:pt x="247" y="302"/>
                    </a:lnTo>
                    <a:lnTo>
                      <a:pt x="243" y="308"/>
                    </a:lnTo>
                    <a:lnTo>
                      <a:pt x="238" y="312"/>
                    </a:lnTo>
                    <a:lnTo>
                      <a:pt x="232" y="319"/>
                    </a:lnTo>
                    <a:lnTo>
                      <a:pt x="226" y="327"/>
                    </a:lnTo>
                    <a:lnTo>
                      <a:pt x="221" y="334"/>
                    </a:lnTo>
                    <a:lnTo>
                      <a:pt x="213" y="342"/>
                    </a:lnTo>
                    <a:lnTo>
                      <a:pt x="207" y="350"/>
                    </a:lnTo>
                    <a:lnTo>
                      <a:pt x="202" y="357"/>
                    </a:lnTo>
                    <a:lnTo>
                      <a:pt x="194" y="365"/>
                    </a:lnTo>
                    <a:lnTo>
                      <a:pt x="188" y="370"/>
                    </a:lnTo>
                    <a:lnTo>
                      <a:pt x="183" y="374"/>
                    </a:lnTo>
                    <a:lnTo>
                      <a:pt x="177" y="378"/>
                    </a:lnTo>
                    <a:lnTo>
                      <a:pt x="173" y="382"/>
                    </a:lnTo>
                    <a:lnTo>
                      <a:pt x="167" y="382"/>
                    </a:lnTo>
                    <a:lnTo>
                      <a:pt x="165" y="382"/>
                    </a:lnTo>
                    <a:lnTo>
                      <a:pt x="162" y="376"/>
                    </a:lnTo>
                    <a:lnTo>
                      <a:pt x="158" y="372"/>
                    </a:lnTo>
                    <a:lnTo>
                      <a:pt x="156" y="367"/>
                    </a:lnTo>
                    <a:lnTo>
                      <a:pt x="152" y="361"/>
                    </a:lnTo>
                    <a:lnTo>
                      <a:pt x="150" y="351"/>
                    </a:lnTo>
                    <a:lnTo>
                      <a:pt x="146" y="344"/>
                    </a:lnTo>
                    <a:lnTo>
                      <a:pt x="145" y="334"/>
                    </a:lnTo>
                    <a:lnTo>
                      <a:pt x="145" y="327"/>
                    </a:lnTo>
                    <a:lnTo>
                      <a:pt x="143" y="317"/>
                    </a:lnTo>
                    <a:lnTo>
                      <a:pt x="141" y="308"/>
                    </a:lnTo>
                    <a:lnTo>
                      <a:pt x="141" y="298"/>
                    </a:lnTo>
                    <a:lnTo>
                      <a:pt x="141" y="289"/>
                    </a:lnTo>
                    <a:lnTo>
                      <a:pt x="141" y="281"/>
                    </a:lnTo>
                    <a:lnTo>
                      <a:pt x="143" y="274"/>
                    </a:lnTo>
                    <a:lnTo>
                      <a:pt x="145" y="266"/>
                    </a:lnTo>
                    <a:lnTo>
                      <a:pt x="148" y="262"/>
                    </a:lnTo>
                    <a:lnTo>
                      <a:pt x="150" y="256"/>
                    </a:lnTo>
                    <a:lnTo>
                      <a:pt x="152" y="251"/>
                    </a:lnTo>
                    <a:lnTo>
                      <a:pt x="156" y="245"/>
                    </a:lnTo>
                    <a:lnTo>
                      <a:pt x="160" y="241"/>
                    </a:lnTo>
                    <a:lnTo>
                      <a:pt x="164" y="236"/>
                    </a:lnTo>
                    <a:lnTo>
                      <a:pt x="165" y="230"/>
                    </a:lnTo>
                    <a:lnTo>
                      <a:pt x="167" y="224"/>
                    </a:lnTo>
                    <a:lnTo>
                      <a:pt x="171" y="220"/>
                    </a:lnTo>
                    <a:lnTo>
                      <a:pt x="175" y="213"/>
                    </a:lnTo>
                    <a:lnTo>
                      <a:pt x="177" y="207"/>
                    </a:lnTo>
                    <a:lnTo>
                      <a:pt x="175" y="203"/>
                    </a:lnTo>
                    <a:lnTo>
                      <a:pt x="169" y="203"/>
                    </a:lnTo>
                    <a:lnTo>
                      <a:pt x="160" y="205"/>
                    </a:lnTo>
                    <a:lnTo>
                      <a:pt x="152" y="209"/>
                    </a:lnTo>
                    <a:lnTo>
                      <a:pt x="143" y="217"/>
                    </a:lnTo>
                    <a:lnTo>
                      <a:pt x="137" y="226"/>
                    </a:lnTo>
                    <a:lnTo>
                      <a:pt x="127" y="234"/>
                    </a:lnTo>
                    <a:lnTo>
                      <a:pt x="120" y="241"/>
                    </a:lnTo>
                    <a:lnTo>
                      <a:pt x="112" y="247"/>
                    </a:lnTo>
                    <a:lnTo>
                      <a:pt x="105" y="249"/>
                    </a:lnTo>
                    <a:lnTo>
                      <a:pt x="97" y="247"/>
                    </a:lnTo>
                    <a:lnTo>
                      <a:pt x="87" y="245"/>
                    </a:lnTo>
                    <a:lnTo>
                      <a:pt x="78" y="243"/>
                    </a:lnTo>
                    <a:lnTo>
                      <a:pt x="70" y="239"/>
                    </a:lnTo>
                    <a:lnTo>
                      <a:pt x="63" y="236"/>
                    </a:lnTo>
                    <a:lnTo>
                      <a:pt x="61" y="232"/>
                    </a:lnTo>
                    <a:lnTo>
                      <a:pt x="59" y="228"/>
                    </a:lnTo>
                    <a:lnTo>
                      <a:pt x="65" y="224"/>
                    </a:lnTo>
                    <a:lnTo>
                      <a:pt x="70" y="220"/>
                    </a:lnTo>
                    <a:lnTo>
                      <a:pt x="76" y="218"/>
                    </a:lnTo>
                    <a:lnTo>
                      <a:pt x="82" y="217"/>
                    </a:lnTo>
                    <a:lnTo>
                      <a:pt x="89" y="215"/>
                    </a:lnTo>
                    <a:lnTo>
                      <a:pt x="97" y="211"/>
                    </a:lnTo>
                    <a:lnTo>
                      <a:pt x="105" y="205"/>
                    </a:lnTo>
                    <a:lnTo>
                      <a:pt x="108" y="201"/>
                    </a:lnTo>
                    <a:lnTo>
                      <a:pt x="114" y="199"/>
                    </a:lnTo>
                    <a:lnTo>
                      <a:pt x="120" y="196"/>
                    </a:lnTo>
                    <a:lnTo>
                      <a:pt x="124" y="192"/>
                    </a:lnTo>
                    <a:lnTo>
                      <a:pt x="129" y="186"/>
                    </a:lnTo>
                    <a:lnTo>
                      <a:pt x="133" y="180"/>
                    </a:lnTo>
                    <a:lnTo>
                      <a:pt x="139" y="175"/>
                    </a:lnTo>
                    <a:lnTo>
                      <a:pt x="143" y="171"/>
                    </a:lnTo>
                    <a:lnTo>
                      <a:pt x="148" y="165"/>
                    </a:lnTo>
                    <a:lnTo>
                      <a:pt x="154" y="160"/>
                    </a:lnTo>
                    <a:lnTo>
                      <a:pt x="158" y="156"/>
                    </a:lnTo>
                    <a:lnTo>
                      <a:pt x="164" y="152"/>
                    </a:lnTo>
                    <a:lnTo>
                      <a:pt x="171" y="144"/>
                    </a:lnTo>
                    <a:lnTo>
                      <a:pt x="181" y="139"/>
                    </a:lnTo>
                    <a:lnTo>
                      <a:pt x="188" y="137"/>
                    </a:lnTo>
                    <a:lnTo>
                      <a:pt x="198" y="137"/>
                    </a:lnTo>
                    <a:lnTo>
                      <a:pt x="207" y="137"/>
                    </a:lnTo>
                    <a:lnTo>
                      <a:pt x="215" y="137"/>
                    </a:lnTo>
                    <a:lnTo>
                      <a:pt x="223" y="135"/>
                    </a:lnTo>
                    <a:lnTo>
                      <a:pt x="232" y="133"/>
                    </a:lnTo>
                    <a:lnTo>
                      <a:pt x="240" y="131"/>
                    </a:lnTo>
                    <a:lnTo>
                      <a:pt x="247" y="125"/>
                    </a:lnTo>
                    <a:lnTo>
                      <a:pt x="255" y="120"/>
                    </a:lnTo>
                    <a:lnTo>
                      <a:pt x="261" y="114"/>
                    </a:lnTo>
                    <a:lnTo>
                      <a:pt x="263" y="108"/>
                    </a:lnTo>
                    <a:lnTo>
                      <a:pt x="264" y="105"/>
                    </a:lnTo>
                    <a:lnTo>
                      <a:pt x="266" y="99"/>
                    </a:lnTo>
                    <a:lnTo>
                      <a:pt x="266" y="93"/>
                    </a:lnTo>
                    <a:lnTo>
                      <a:pt x="266" y="86"/>
                    </a:lnTo>
                    <a:lnTo>
                      <a:pt x="266" y="80"/>
                    </a:lnTo>
                    <a:lnTo>
                      <a:pt x="266" y="72"/>
                    </a:lnTo>
                    <a:lnTo>
                      <a:pt x="266" y="68"/>
                    </a:lnTo>
                    <a:lnTo>
                      <a:pt x="266" y="61"/>
                    </a:lnTo>
                    <a:lnTo>
                      <a:pt x="266" y="55"/>
                    </a:lnTo>
                    <a:lnTo>
                      <a:pt x="266" y="49"/>
                    </a:lnTo>
                    <a:lnTo>
                      <a:pt x="268" y="46"/>
                    </a:lnTo>
                    <a:lnTo>
                      <a:pt x="270" y="38"/>
                    </a:lnTo>
                    <a:lnTo>
                      <a:pt x="276" y="36"/>
                    </a:lnTo>
                    <a:lnTo>
                      <a:pt x="282" y="38"/>
                    </a:lnTo>
                    <a:lnTo>
                      <a:pt x="287" y="44"/>
                    </a:lnTo>
                    <a:lnTo>
                      <a:pt x="287" y="46"/>
                    </a:lnTo>
                    <a:lnTo>
                      <a:pt x="289" y="49"/>
                    </a:lnTo>
                    <a:lnTo>
                      <a:pt x="291" y="55"/>
                    </a:lnTo>
                    <a:lnTo>
                      <a:pt x="291" y="61"/>
                    </a:lnTo>
                    <a:lnTo>
                      <a:pt x="291" y="65"/>
                    </a:lnTo>
                    <a:lnTo>
                      <a:pt x="293" y="70"/>
                    </a:lnTo>
                    <a:lnTo>
                      <a:pt x="293" y="76"/>
                    </a:lnTo>
                    <a:lnTo>
                      <a:pt x="293" y="82"/>
                    </a:lnTo>
                    <a:lnTo>
                      <a:pt x="291" y="86"/>
                    </a:lnTo>
                    <a:lnTo>
                      <a:pt x="291" y="91"/>
                    </a:lnTo>
                    <a:lnTo>
                      <a:pt x="291" y="97"/>
                    </a:lnTo>
                    <a:lnTo>
                      <a:pt x="291" y="103"/>
                    </a:lnTo>
                    <a:lnTo>
                      <a:pt x="287" y="106"/>
                    </a:lnTo>
                    <a:lnTo>
                      <a:pt x="285" y="112"/>
                    </a:lnTo>
                    <a:lnTo>
                      <a:pt x="282" y="116"/>
                    </a:lnTo>
                    <a:lnTo>
                      <a:pt x="280" y="122"/>
                    </a:lnTo>
                    <a:lnTo>
                      <a:pt x="274" y="127"/>
                    </a:lnTo>
                    <a:lnTo>
                      <a:pt x="270" y="133"/>
                    </a:lnTo>
                    <a:lnTo>
                      <a:pt x="268" y="137"/>
                    </a:lnTo>
                    <a:lnTo>
                      <a:pt x="264" y="143"/>
                    </a:lnTo>
                    <a:lnTo>
                      <a:pt x="255" y="152"/>
                    </a:lnTo>
                    <a:lnTo>
                      <a:pt x="247" y="160"/>
                    </a:lnTo>
                    <a:lnTo>
                      <a:pt x="238" y="167"/>
                    </a:lnTo>
                    <a:lnTo>
                      <a:pt x="234" y="173"/>
                    </a:lnTo>
                    <a:lnTo>
                      <a:pt x="228" y="177"/>
                    </a:lnTo>
                    <a:lnTo>
                      <a:pt x="226" y="180"/>
                    </a:lnTo>
                    <a:lnTo>
                      <a:pt x="226" y="184"/>
                    </a:lnTo>
                    <a:lnTo>
                      <a:pt x="230" y="190"/>
                    </a:lnTo>
                    <a:lnTo>
                      <a:pt x="232" y="192"/>
                    </a:lnTo>
                    <a:lnTo>
                      <a:pt x="238" y="192"/>
                    </a:lnTo>
                    <a:lnTo>
                      <a:pt x="243" y="190"/>
                    </a:lnTo>
                    <a:lnTo>
                      <a:pt x="251" y="188"/>
                    </a:lnTo>
                    <a:lnTo>
                      <a:pt x="251" y="188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90" name="Freeform 266"/>
              <p:cNvSpPr>
                <a:spLocks/>
              </p:cNvSpPr>
              <p:nvPr/>
            </p:nvSpPr>
            <p:spPr bwMode="auto">
              <a:xfrm>
                <a:off x="6129263" y="5846763"/>
                <a:ext cx="433388" cy="463550"/>
              </a:xfrm>
              <a:custGeom>
                <a:avLst/>
                <a:gdLst/>
                <a:ahLst/>
                <a:cxnLst>
                  <a:cxn ang="0">
                    <a:pos x="454" y="5"/>
                  </a:cxn>
                  <a:cxn ang="0">
                    <a:pos x="496" y="30"/>
                  </a:cxn>
                  <a:cxn ang="0">
                    <a:pos x="526" y="64"/>
                  </a:cxn>
                  <a:cxn ang="0">
                    <a:pos x="540" y="93"/>
                  </a:cxn>
                  <a:cxn ang="0">
                    <a:pos x="546" y="123"/>
                  </a:cxn>
                  <a:cxn ang="0">
                    <a:pos x="542" y="152"/>
                  </a:cxn>
                  <a:cxn ang="0">
                    <a:pos x="536" y="182"/>
                  </a:cxn>
                  <a:cxn ang="0">
                    <a:pos x="515" y="220"/>
                  </a:cxn>
                  <a:cxn ang="0">
                    <a:pos x="481" y="250"/>
                  </a:cxn>
                  <a:cxn ang="0">
                    <a:pos x="441" y="262"/>
                  </a:cxn>
                  <a:cxn ang="0">
                    <a:pos x="407" y="266"/>
                  </a:cxn>
                  <a:cxn ang="0">
                    <a:pos x="380" y="267"/>
                  </a:cxn>
                  <a:cxn ang="0">
                    <a:pos x="372" y="285"/>
                  </a:cxn>
                  <a:cxn ang="0">
                    <a:pos x="374" y="319"/>
                  </a:cxn>
                  <a:cxn ang="0">
                    <a:pos x="369" y="343"/>
                  </a:cxn>
                  <a:cxn ang="0">
                    <a:pos x="357" y="374"/>
                  </a:cxn>
                  <a:cxn ang="0">
                    <a:pos x="336" y="402"/>
                  </a:cxn>
                  <a:cxn ang="0">
                    <a:pos x="312" y="427"/>
                  </a:cxn>
                  <a:cxn ang="0">
                    <a:pos x="270" y="454"/>
                  </a:cxn>
                  <a:cxn ang="0">
                    <a:pos x="237" y="463"/>
                  </a:cxn>
                  <a:cxn ang="0">
                    <a:pos x="214" y="467"/>
                  </a:cxn>
                  <a:cxn ang="0">
                    <a:pos x="184" y="476"/>
                  </a:cxn>
                  <a:cxn ang="0">
                    <a:pos x="169" y="503"/>
                  </a:cxn>
                  <a:cxn ang="0">
                    <a:pos x="157" y="530"/>
                  </a:cxn>
                  <a:cxn ang="0">
                    <a:pos x="133" y="560"/>
                  </a:cxn>
                  <a:cxn ang="0">
                    <a:pos x="89" y="579"/>
                  </a:cxn>
                  <a:cxn ang="0">
                    <a:pos x="41" y="585"/>
                  </a:cxn>
                  <a:cxn ang="0">
                    <a:pos x="5" y="577"/>
                  </a:cxn>
                  <a:cxn ang="0">
                    <a:pos x="15" y="564"/>
                  </a:cxn>
                  <a:cxn ang="0">
                    <a:pos x="45" y="560"/>
                  </a:cxn>
                  <a:cxn ang="0">
                    <a:pos x="72" y="558"/>
                  </a:cxn>
                  <a:cxn ang="0">
                    <a:pos x="100" y="549"/>
                  </a:cxn>
                  <a:cxn ang="0">
                    <a:pos x="133" y="522"/>
                  </a:cxn>
                  <a:cxn ang="0">
                    <a:pos x="146" y="490"/>
                  </a:cxn>
                  <a:cxn ang="0">
                    <a:pos x="156" y="457"/>
                  </a:cxn>
                  <a:cxn ang="0">
                    <a:pos x="184" y="444"/>
                  </a:cxn>
                  <a:cxn ang="0">
                    <a:pos x="218" y="438"/>
                  </a:cxn>
                  <a:cxn ang="0">
                    <a:pos x="245" y="431"/>
                  </a:cxn>
                  <a:cxn ang="0">
                    <a:pos x="277" y="421"/>
                  </a:cxn>
                  <a:cxn ang="0">
                    <a:pos x="308" y="402"/>
                  </a:cxn>
                  <a:cxn ang="0">
                    <a:pos x="336" y="372"/>
                  </a:cxn>
                  <a:cxn ang="0">
                    <a:pos x="346" y="343"/>
                  </a:cxn>
                  <a:cxn ang="0">
                    <a:pos x="351" y="313"/>
                  </a:cxn>
                  <a:cxn ang="0">
                    <a:pos x="350" y="279"/>
                  </a:cxn>
                  <a:cxn ang="0">
                    <a:pos x="344" y="247"/>
                  </a:cxn>
                  <a:cxn ang="0">
                    <a:pos x="331" y="216"/>
                  </a:cxn>
                  <a:cxn ang="0">
                    <a:pos x="340" y="197"/>
                  </a:cxn>
                  <a:cxn ang="0">
                    <a:pos x="367" y="226"/>
                  </a:cxn>
                  <a:cxn ang="0">
                    <a:pos x="393" y="247"/>
                  </a:cxn>
                  <a:cxn ang="0">
                    <a:pos x="424" y="241"/>
                  </a:cxn>
                  <a:cxn ang="0">
                    <a:pos x="468" y="226"/>
                  </a:cxn>
                  <a:cxn ang="0">
                    <a:pos x="502" y="192"/>
                  </a:cxn>
                  <a:cxn ang="0">
                    <a:pos x="515" y="165"/>
                  </a:cxn>
                  <a:cxn ang="0">
                    <a:pos x="521" y="138"/>
                  </a:cxn>
                  <a:cxn ang="0">
                    <a:pos x="525" y="102"/>
                  </a:cxn>
                  <a:cxn ang="0">
                    <a:pos x="509" y="70"/>
                  </a:cxn>
                  <a:cxn ang="0">
                    <a:pos x="479" y="41"/>
                  </a:cxn>
                  <a:cxn ang="0">
                    <a:pos x="450" y="26"/>
                  </a:cxn>
                  <a:cxn ang="0">
                    <a:pos x="428" y="22"/>
                  </a:cxn>
                  <a:cxn ang="0">
                    <a:pos x="397" y="19"/>
                  </a:cxn>
                  <a:cxn ang="0">
                    <a:pos x="420" y="2"/>
                  </a:cxn>
                </a:cxnLst>
                <a:rect l="0" t="0" r="r" b="b"/>
                <a:pathLst>
                  <a:path w="546" h="585">
                    <a:moveTo>
                      <a:pt x="431" y="0"/>
                    </a:moveTo>
                    <a:lnTo>
                      <a:pt x="435" y="0"/>
                    </a:lnTo>
                    <a:lnTo>
                      <a:pt x="441" y="2"/>
                    </a:lnTo>
                    <a:lnTo>
                      <a:pt x="447" y="3"/>
                    </a:lnTo>
                    <a:lnTo>
                      <a:pt x="454" y="5"/>
                    </a:lnTo>
                    <a:lnTo>
                      <a:pt x="462" y="9"/>
                    </a:lnTo>
                    <a:lnTo>
                      <a:pt x="469" y="15"/>
                    </a:lnTo>
                    <a:lnTo>
                      <a:pt x="479" y="19"/>
                    </a:lnTo>
                    <a:lnTo>
                      <a:pt x="488" y="24"/>
                    </a:lnTo>
                    <a:lnTo>
                      <a:pt x="496" y="30"/>
                    </a:lnTo>
                    <a:lnTo>
                      <a:pt x="504" y="40"/>
                    </a:lnTo>
                    <a:lnTo>
                      <a:pt x="513" y="45"/>
                    </a:lnTo>
                    <a:lnTo>
                      <a:pt x="521" y="55"/>
                    </a:lnTo>
                    <a:lnTo>
                      <a:pt x="523" y="60"/>
                    </a:lnTo>
                    <a:lnTo>
                      <a:pt x="526" y="64"/>
                    </a:lnTo>
                    <a:lnTo>
                      <a:pt x="530" y="70"/>
                    </a:lnTo>
                    <a:lnTo>
                      <a:pt x="534" y="76"/>
                    </a:lnTo>
                    <a:lnTo>
                      <a:pt x="536" y="81"/>
                    </a:lnTo>
                    <a:lnTo>
                      <a:pt x="538" y="85"/>
                    </a:lnTo>
                    <a:lnTo>
                      <a:pt x="540" y="93"/>
                    </a:lnTo>
                    <a:lnTo>
                      <a:pt x="542" y="98"/>
                    </a:lnTo>
                    <a:lnTo>
                      <a:pt x="544" y="104"/>
                    </a:lnTo>
                    <a:lnTo>
                      <a:pt x="544" y="110"/>
                    </a:lnTo>
                    <a:lnTo>
                      <a:pt x="544" y="116"/>
                    </a:lnTo>
                    <a:lnTo>
                      <a:pt x="546" y="123"/>
                    </a:lnTo>
                    <a:lnTo>
                      <a:pt x="544" y="127"/>
                    </a:lnTo>
                    <a:lnTo>
                      <a:pt x="544" y="135"/>
                    </a:lnTo>
                    <a:lnTo>
                      <a:pt x="544" y="140"/>
                    </a:lnTo>
                    <a:lnTo>
                      <a:pt x="544" y="146"/>
                    </a:lnTo>
                    <a:lnTo>
                      <a:pt x="542" y="152"/>
                    </a:lnTo>
                    <a:lnTo>
                      <a:pt x="542" y="159"/>
                    </a:lnTo>
                    <a:lnTo>
                      <a:pt x="540" y="165"/>
                    </a:lnTo>
                    <a:lnTo>
                      <a:pt x="540" y="171"/>
                    </a:lnTo>
                    <a:lnTo>
                      <a:pt x="538" y="176"/>
                    </a:lnTo>
                    <a:lnTo>
                      <a:pt x="536" y="182"/>
                    </a:lnTo>
                    <a:lnTo>
                      <a:pt x="534" y="188"/>
                    </a:lnTo>
                    <a:lnTo>
                      <a:pt x="532" y="192"/>
                    </a:lnTo>
                    <a:lnTo>
                      <a:pt x="526" y="201"/>
                    </a:lnTo>
                    <a:lnTo>
                      <a:pt x="521" y="212"/>
                    </a:lnTo>
                    <a:lnTo>
                      <a:pt x="515" y="220"/>
                    </a:lnTo>
                    <a:lnTo>
                      <a:pt x="509" y="228"/>
                    </a:lnTo>
                    <a:lnTo>
                      <a:pt x="502" y="233"/>
                    </a:lnTo>
                    <a:lnTo>
                      <a:pt x="496" y="241"/>
                    </a:lnTo>
                    <a:lnTo>
                      <a:pt x="488" y="247"/>
                    </a:lnTo>
                    <a:lnTo>
                      <a:pt x="481" y="250"/>
                    </a:lnTo>
                    <a:lnTo>
                      <a:pt x="473" y="254"/>
                    </a:lnTo>
                    <a:lnTo>
                      <a:pt x="464" y="256"/>
                    </a:lnTo>
                    <a:lnTo>
                      <a:pt x="456" y="258"/>
                    </a:lnTo>
                    <a:lnTo>
                      <a:pt x="448" y="260"/>
                    </a:lnTo>
                    <a:lnTo>
                      <a:pt x="441" y="262"/>
                    </a:lnTo>
                    <a:lnTo>
                      <a:pt x="433" y="264"/>
                    </a:lnTo>
                    <a:lnTo>
                      <a:pt x="426" y="264"/>
                    </a:lnTo>
                    <a:lnTo>
                      <a:pt x="420" y="266"/>
                    </a:lnTo>
                    <a:lnTo>
                      <a:pt x="412" y="266"/>
                    </a:lnTo>
                    <a:lnTo>
                      <a:pt x="407" y="266"/>
                    </a:lnTo>
                    <a:lnTo>
                      <a:pt x="401" y="266"/>
                    </a:lnTo>
                    <a:lnTo>
                      <a:pt x="395" y="267"/>
                    </a:lnTo>
                    <a:lnTo>
                      <a:pt x="390" y="267"/>
                    </a:lnTo>
                    <a:lnTo>
                      <a:pt x="386" y="267"/>
                    </a:lnTo>
                    <a:lnTo>
                      <a:pt x="380" y="267"/>
                    </a:lnTo>
                    <a:lnTo>
                      <a:pt x="378" y="267"/>
                    </a:lnTo>
                    <a:lnTo>
                      <a:pt x="372" y="269"/>
                    </a:lnTo>
                    <a:lnTo>
                      <a:pt x="372" y="275"/>
                    </a:lnTo>
                    <a:lnTo>
                      <a:pt x="372" y="279"/>
                    </a:lnTo>
                    <a:lnTo>
                      <a:pt x="372" y="285"/>
                    </a:lnTo>
                    <a:lnTo>
                      <a:pt x="372" y="290"/>
                    </a:lnTo>
                    <a:lnTo>
                      <a:pt x="374" y="298"/>
                    </a:lnTo>
                    <a:lnTo>
                      <a:pt x="374" y="305"/>
                    </a:lnTo>
                    <a:lnTo>
                      <a:pt x="374" y="315"/>
                    </a:lnTo>
                    <a:lnTo>
                      <a:pt x="374" y="319"/>
                    </a:lnTo>
                    <a:lnTo>
                      <a:pt x="374" y="323"/>
                    </a:lnTo>
                    <a:lnTo>
                      <a:pt x="372" y="328"/>
                    </a:lnTo>
                    <a:lnTo>
                      <a:pt x="372" y="334"/>
                    </a:lnTo>
                    <a:lnTo>
                      <a:pt x="370" y="338"/>
                    </a:lnTo>
                    <a:lnTo>
                      <a:pt x="369" y="343"/>
                    </a:lnTo>
                    <a:lnTo>
                      <a:pt x="367" y="349"/>
                    </a:lnTo>
                    <a:lnTo>
                      <a:pt x="367" y="355"/>
                    </a:lnTo>
                    <a:lnTo>
                      <a:pt x="363" y="361"/>
                    </a:lnTo>
                    <a:lnTo>
                      <a:pt x="359" y="366"/>
                    </a:lnTo>
                    <a:lnTo>
                      <a:pt x="357" y="374"/>
                    </a:lnTo>
                    <a:lnTo>
                      <a:pt x="353" y="381"/>
                    </a:lnTo>
                    <a:lnTo>
                      <a:pt x="350" y="387"/>
                    </a:lnTo>
                    <a:lnTo>
                      <a:pt x="346" y="391"/>
                    </a:lnTo>
                    <a:lnTo>
                      <a:pt x="340" y="397"/>
                    </a:lnTo>
                    <a:lnTo>
                      <a:pt x="336" y="402"/>
                    </a:lnTo>
                    <a:lnTo>
                      <a:pt x="332" y="406"/>
                    </a:lnTo>
                    <a:lnTo>
                      <a:pt x="329" y="412"/>
                    </a:lnTo>
                    <a:lnTo>
                      <a:pt x="325" y="416"/>
                    </a:lnTo>
                    <a:lnTo>
                      <a:pt x="321" y="421"/>
                    </a:lnTo>
                    <a:lnTo>
                      <a:pt x="312" y="427"/>
                    </a:lnTo>
                    <a:lnTo>
                      <a:pt x="304" y="435"/>
                    </a:lnTo>
                    <a:lnTo>
                      <a:pt x="294" y="440"/>
                    </a:lnTo>
                    <a:lnTo>
                      <a:pt x="287" y="446"/>
                    </a:lnTo>
                    <a:lnTo>
                      <a:pt x="279" y="450"/>
                    </a:lnTo>
                    <a:lnTo>
                      <a:pt x="270" y="454"/>
                    </a:lnTo>
                    <a:lnTo>
                      <a:pt x="262" y="455"/>
                    </a:lnTo>
                    <a:lnTo>
                      <a:pt x="256" y="459"/>
                    </a:lnTo>
                    <a:lnTo>
                      <a:pt x="249" y="459"/>
                    </a:lnTo>
                    <a:lnTo>
                      <a:pt x="243" y="461"/>
                    </a:lnTo>
                    <a:lnTo>
                      <a:pt x="237" y="463"/>
                    </a:lnTo>
                    <a:lnTo>
                      <a:pt x="234" y="465"/>
                    </a:lnTo>
                    <a:lnTo>
                      <a:pt x="228" y="465"/>
                    </a:lnTo>
                    <a:lnTo>
                      <a:pt x="222" y="467"/>
                    </a:lnTo>
                    <a:lnTo>
                      <a:pt x="218" y="467"/>
                    </a:lnTo>
                    <a:lnTo>
                      <a:pt x="214" y="467"/>
                    </a:lnTo>
                    <a:lnTo>
                      <a:pt x="207" y="469"/>
                    </a:lnTo>
                    <a:lnTo>
                      <a:pt x="201" y="471"/>
                    </a:lnTo>
                    <a:lnTo>
                      <a:pt x="195" y="471"/>
                    </a:lnTo>
                    <a:lnTo>
                      <a:pt x="190" y="474"/>
                    </a:lnTo>
                    <a:lnTo>
                      <a:pt x="184" y="476"/>
                    </a:lnTo>
                    <a:lnTo>
                      <a:pt x="180" y="482"/>
                    </a:lnTo>
                    <a:lnTo>
                      <a:pt x="175" y="486"/>
                    </a:lnTo>
                    <a:lnTo>
                      <a:pt x="173" y="493"/>
                    </a:lnTo>
                    <a:lnTo>
                      <a:pt x="171" y="497"/>
                    </a:lnTo>
                    <a:lnTo>
                      <a:pt x="169" y="503"/>
                    </a:lnTo>
                    <a:lnTo>
                      <a:pt x="167" y="509"/>
                    </a:lnTo>
                    <a:lnTo>
                      <a:pt x="165" y="512"/>
                    </a:lnTo>
                    <a:lnTo>
                      <a:pt x="163" y="518"/>
                    </a:lnTo>
                    <a:lnTo>
                      <a:pt x="161" y="524"/>
                    </a:lnTo>
                    <a:lnTo>
                      <a:pt x="157" y="530"/>
                    </a:lnTo>
                    <a:lnTo>
                      <a:pt x="154" y="537"/>
                    </a:lnTo>
                    <a:lnTo>
                      <a:pt x="150" y="541"/>
                    </a:lnTo>
                    <a:lnTo>
                      <a:pt x="144" y="549"/>
                    </a:lnTo>
                    <a:lnTo>
                      <a:pt x="138" y="554"/>
                    </a:lnTo>
                    <a:lnTo>
                      <a:pt x="133" y="560"/>
                    </a:lnTo>
                    <a:lnTo>
                      <a:pt x="125" y="566"/>
                    </a:lnTo>
                    <a:lnTo>
                      <a:pt x="117" y="569"/>
                    </a:lnTo>
                    <a:lnTo>
                      <a:pt x="108" y="573"/>
                    </a:lnTo>
                    <a:lnTo>
                      <a:pt x="98" y="577"/>
                    </a:lnTo>
                    <a:lnTo>
                      <a:pt x="89" y="579"/>
                    </a:lnTo>
                    <a:lnTo>
                      <a:pt x="79" y="583"/>
                    </a:lnTo>
                    <a:lnTo>
                      <a:pt x="70" y="583"/>
                    </a:lnTo>
                    <a:lnTo>
                      <a:pt x="60" y="585"/>
                    </a:lnTo>
                    <a:lnTo>
                      <a:pt x="51" y="585"/>
                    </a:lnTo>
                    <a:lnTo>
                      <a:pt x="41" y="585"/>
                    </a:lnTo>
                    <a:lnTo>
                      <a:pt x="32" y="585"/>
                    </a:lnTo>
                    <a:lnTo>
                      <a:pt x="24" y="583"/>
                    </a:lnTo>
                    <a:lnTo>
                      <a:pt x="17" y="581"/>
                    </a:lnTo>
                    <a:lnTo>
                      <a:pt x="11" y="579"/>
                    </a:lnTo>
                    <a:lnTo>
                      <a:pt x="5" y="577"/>
                    </a:lnTo>
                    <a:lnTo>
                      <a:pt x="3" y="575"/>
                    </a:lnTo>
                    <a:lnTo>
                      <a:pt x="0" y="569"/>
                    </a:lnTo>
                    <a:lnTo>
                      <a:pt x="3" y="566"/>
                    </a:lnTo>
                    <a:lnTo>
                      <a:pt x="9" y="566"/>
                    </a:lnTo>
                    <a:lnTo>
                      <a:pt x="15" y="564"/>
                    </a:lnTo>
                    <a:lnTo>
                      <a:pt x="22" y="564"/>
                    </a:lnTo>
                    <a:lnTo>
                      <a:pt x="32" y="564"/>
                    </a:lnTo>
                    <a:lnTo>
                      <a:pt x="34" y="562"/>
                    </a:lnTo>
                    <a:lnTo>
                      <a:pt x="39" y="562"/>
                    </a:lnTo>
                    <a:lnTo>
                      <a:pt x="45" y="560"/>
                    </a:lnTo>
                    <a:lnTo>
                      <a:pt x="51" y="560"/>
                    </a:lnTo>
                    <a:lnTo>
                      <a:pt x="55" y="560"/>
                    </a:lnTo>
                    <a:lnTo>
                      <a:pt x="60" y="558"/>
                    </a:lnTo>
                    <a:lnTo>
                      <a:pt x="66" y="558"/>
                    </a:lnTo>
                    <a:lnTo>
                      <a:pt x="72" y="558"/>
                    </a:lnTo>
                    <a:lnTo>
                      <a:pt x="76" y="556"/>
                    </a:lnTo>
                    <a:lnTo>
                      <a:pt x="81" y="556"/>
                    </a:lnTo>
                    <a:lnTo>
                      <a:pt x="85" y="554"/>
                    </a:lnTo>
                    <a:lnTo>
                      <a:pt x="91" y="552"/>
                    </a:lnTo>
                    <a:lnTo>
                      <a:pt x="100" y="549"/>
                    </a:lnTo>
                    <a:lnTo>
                      <a:pt x="110" y="545"/>
                    </a:lnTo>
                    <a:lnTo>
                      <a:pt x="116" y="539"/>
                    </a:lnTo>
                    <a:lnTo>
                      <a:pt x="121" y="533"/>
                    </a:lnTo>
                    <a:lnTo>
                      <a:pt x="127" y="528"/>
                    </a:lnTo>
                    <a:lnTo>
                      <a:pt x="133" y="522"/>
                    </a:lnTo>
                    <a:lnTo>
                      <a:pt x="136" y="514"/>
                    </a:lnTo>
                    <a:lnTo>
                      <a:pt x="138" y="509"/>
                    </a:lnTo>
                    <a:lnTo>
                      <a:pt x="142" y="503"/>
                    </a:lnTo>
                    <a:lnTo>
                      <a:pt x="146" y="497"/>
                    </a:lnTo>
                    <a:lnTo>
                      <a:pt x="146" y="490"/>
                    </a:lnTo>
                    <a:lnTo>
                      <a:pt x="148" y="486"/>
                    </a:lnTo>
                    <a:lnTo>
                      <a:pt x="150" y="480"/>
                    </a:lnTo>
                    <a:lnTo>
                      <a:pt x="152" y="474"/>
                    </a:lnTo>
                    <a:lnTo>
                      <a:pt x="154" y="465"/>
                    </a:lnTo>
                    <a:lnTo>
                      <a:pt x="156" y="457"/>
                    </a:lnTo>
                    <a:lnTo>
                      <a:pt x="159" y="452"/>
                    </a:lnTo>
                    <a:lnTo>
                      <a:pt x="167" y="448"/>
                    </a:lnTo>
                    <a:lnTo>
                      <a:pt x="171" y="446"/>
                    </a:lnTo>
                    <a:lnTo>
                      <a:pt x="178" y="446"/>
                    </a:lnTo>
                    <a:lnTo>
                      <a:pt x="184" y="444"/>
                    </a:lnTo>
                    <a:lnTo>
                      <a:pt x="192" y="444"/>
                    </a:lnTo>
                    <a:lnTo>
                      <a:pt x="199" y="442"/>
                    </a:lnTo>
                    <a:lnTo>
                      <a:pt x="209" y="440"/>
                    </a:lnTo>
                    <a:lnTo>
                      <a:pt x="213" y="440"/>
                    </a:lnTo>
                    <a:lnTo>
                      <a:pt x="218" y="438"/>
                    </a:lnTo>
                    <a:lnTo>
                      <a:pt x="222" y="438"/>
                    </a:lnTo>
                    <a:lnTo>
                      <a:pt x="228" y="436"/>
                    </a:lnTo>
                    <a:lnTo>
                      <a:pt x="234" y="435"/>
                    </a:lnTo>
                    <a:lnTo>
                      <a:pt x="239" y="433"/>
                    </a:lnTo>
                    <a:lnTo>
                      <a:pt x="245" y="431"/>
                    </a:lnTo>
                    <a:lnTo>
                      <a:pt x="251" y="429"/>
                    </a:lnTo>
                    <a:lnTo>
                      <a:pt x="256" y="427"/>
                    </a:lnTo>
                    <a:lnTo>
                      <a:pt x="264" y="425"/>
                    </a:lnTo>
                    <a:lnTo>
                      <a:pt x="270" y="423"/>
                    </a:lnTo>
                    <a:lnTo>
                      <a:pt x="277" y="421"/>
                    </a:lnTo>
                    <a:lnTo>
                      <a:pt x="283" y="418"/>
                    </a:lnTo>
                    <a:lnTo>
                      <a:pt x="287" y="414"/>
                    </a:lnTo>
                    <a:lnTo>
                      <a:pt x="292" y="410"/>
                    </a:lnTo>
                    <a:lnTo>
                      <a:pt x="300" y="408"/>
                    </a:lnTo>
                    <a:lnTo>
                      <a:pt x="308" y="402"/>
                    </a:lnTo>
                    <a:lnTo>
                      <a:pt x="317" y="397"/>
                    </a:lnTo>
                    <a:lnTo>
                      <a:pt x="323" y="389"/>
                    </a:lnTo>
                    <a:lnTo>
                      <a:pt x="329" y="383"/>
                    </a:lnTo>
                    <a:lnTo>
                      <a:pt x="332" y="378"/>
                    </a:lnTo>
                    <a:lnTo>
                      <a:pt x="336" y="372"/>
                    </a:lnTo>
                    <a:lnTo>
                      <a:pt x="338" y="366"/>
                    </a:lnTo>
                    <a:lnTo>
                      <a:pt x="342" y="361"/>
                    </a:lnTo>
                    <a:lnTo>
                      <a:pt x="344" y="355"/>
                    </a:lnTo>
                    <a:lnTo>
                      <a:pt x="346" y="349"/>
                    </a:lnTo>
                    <a:lnTo>
                      <a:pt x="346" y="343"/>
                    </a:lnTo>
                    <a:lnTo>
                      <a:pt x="348" y="338"/>
                    </a:lnTo>
                    <a:lnTo>
                      <a:pt x="348" y="332"/>
                    </a:lnTo>
                    <a:lnTo>
                      <a:pt x="350" y="326"/>
                    </a:lnTo>
                    <a:lnTo>
                      <a:pt x="350" y="319"/>
                    </a:lnTo>
                    <a:lnTo>
                      <a:pt x="351" y="313"/>
                    </a:lnTo>
                    <a:lnTo>
                      <a:pt x="351" y="305"/>
                    </a:lnTo>
                    <a:lnTo>
                      <a:pt x="351" y="300"/>
                    </a:lnTo>
                    <a:lnTo>
                      <a:pt x="351" y="292"/>
                    </a:lnTo>
                    <a:lnTo>
                      <a:pt x="351" y="286"/>
                    </a:lnTo>
                    <a:lnTo>
                      <a:pt x="350" y="279"/>
                    </a:lnTo>
                    <a:lnTo>
                      <a:pt x="350" y="273"/>
                    </a:lnTo>
                    <a:lnTo>
                      <a:pt x="350" y="266"/>
                    </a:lnTo>
                    <a:lnTo>
                      <a:pt x="348" y="258"/>
                    </a:lnTo>
                    <a:lnTo>
                      <a:pt x="346" y="252"/>
                    </a:lnTo>
                    <a:lnTo>
                      <a:pt x="344" y="247"/>
                    </a:lnTo>
                    <a:lnTo>
                      <a:pt x="340" y="239"/>
                    </a:lnTo>
                    <a:lnTo>
                      <a:pt x="338" y="233"/>
                    </a:lnTo>
                    <a:lnTo>
                      <a:pt x="336" y="229"/>
                    </a:lnTo>
                    <a:lnTo>
                      <a:pt x="334" y="226"/>
                    </a:lnTo>
                    <a:lnTo>
                      <a:pt x="331" y="216"/>
                    </a:lnTo>
                    <a:lnTo>
                      <a:pt x="329" y="209"/>
                    </a:lnTo>
                    <a:lnTo>
                      <a:pt x="329" y="203"/>
                    </a:lnTo>
                    <a:lnTo>
                      <a:pt x="331" y="199"/>
                    </a:lnTo>
                    <a:lnTo>
                      <a:pt x="334" y="195"/>
                    </a:lnTo>
                    <a:lnTo>
                      <a:pt x="340" y="197"/>
                    </a:lnTo>
                    <a:lnTo>
                      <a:pt x="346" y="199"/>
                    </a:lnTo>
                    <a:lnTo>
                      <a:pt x="353" y="207"/>
                    </a:lnTo>
                    <a:lnTo>
                      <a:pt x="359" y="212"/>
                    </a:lnTo>
                    <a:lnTo>
                      <a:pt x="363" y="218"/>
                    </a:lnTo>
                    <a:lnTo>
                      <a:pt x="367" y="226"/>
                    </a:lnTo>
                    <a:lnTo>
                      <a:pt x="370" y="233"/>
                    </a:lnTo>
                    <a:lnTo>
                      <a:pt x="374" y="237"/>
                    </a:lnTo>
                    <a:lnTo>
                      <a:pt x="378" y="241"/>
                    </a:lnTo>
                    <a:lnTo>
                      <a:pt x="384" y="245"/>
                    </a:lnTo>
                    <a:lnTo>
                      <a:pt x="393" y="247"/>
                    </a:lnTo>
                    <a:lnTo>
                      <a:pt x="397" y="245"/>
                    </a:lnTo>
                    <a:lnTo>
                      <a:pt x="403" y="245"/>
                    </a:lnTo>
                    <a:lnTo>
                      <a:pt x="409" y="245"/>
                    </a:lnTo>
                    <a:lnTo>
                      <a:pt x="416" y="243"/>
                    </a:lnTo>
                    <a:lnTo>
                      <a:pt x="424" y="241"/>
                    </a:lnTo>
                    <a:lnTo>
                      <a:pt x="433" y="239"/>
                    </a:lnTo>
                    <a:lnTo>
                      <a:pt x="441" y="237"/>
                    </a:lnTo>
                    <a:lnTo>
                      <a:pt x="450" y="233"/>
                    </a:lnTo>
                    <a:lnTo>
                      <a:pt x="458" y="229"/>
                    </a:lnTo>
                    <a:lnTo>
                      <a:pt x="468" y="226"/>
                    </a:lnTo>
                    <a:lnTo>
                      <a:pt x="475" y="218"/>
                    </a:lnTo>
                    <a:lnTo>
                      <a:pt x="485" y="212"/>
                    </a:lnTo>
                    <a:lnTo>
                      <a:pt x="492" y="205"/>
                    </a:lnTo>
                    <a:lnTo>
                      <a:pt x="500" y="197"/>
                    </a:lnTo>
                    <a:lnTo>
                      <a:pt x="502" y="192"/>
                    </a:lnTo>
                    <a:lnTo>
                      <a:pt x="506" y="188"/>
                    </a:lnTo>
                    <a:lnTo>
                      <a:pt x="507" y="182"/>
                    </a:lnTo>
                    <a:lnTo>
                      <a:pt x="511" y="176"/>
                    </a:lnTo>
                    <a:lnTo>
                      <a:pt x="513" y="171"/>
                    </a:lnTo>
                    <a:lnTo>
                      <a:pt x="515" y="165"/>
                    </a:lnTo>
                    <a:lnTo>
                      <a:pt x="517" y="159"/>
                    </a:lnTo>
                    <a:lnTo>
                      <a:pt x="519" y="154"/>
                    </a:lnTo>
                    <a:lnTo>
                      <a:pt x="519" y="148"/>
                    </a:lnTo>
                    <a:lnTo>
                      <a:pt x="519" y="144"/>
                    </a:lnTo>
                    <a:lnTo>
                      <a:pt x="521" y="138"/>
                    </a:lnTo>
                    <a:lnTo>
                      <a:pt x="523" y="135"/>
                    </a:lnTo>
                    <a:lnTo>
                      <a:pt x="523" y="127"/>
                    </a:lnTo>
                    <a:lnTo>
                      <a:pt x="525" y="117"/>
                    </a:lnTo>
                    <a:lnTo>
                      <a:pt x="525" y="110"/>
                    </a:lnTo>
                    <a:lnTo>
                      <a:pt x="525" y="102"/>
                    </a:lnTo>
                    <a:lnTo>
                      <a:pt x="523" y="95"/>
                    </a:lnTo>
                    <a:lnTo>
                      <a:pt x="521" y="89"/>
                    </a:lnTo>
                    <a:lnTo>
                      <a:pt x="517" y="83"/>
                    </a:lnTo>
                    <a:lnTo>
                      <a:pt x="515" y="76"/>
                    </a:lnTo>
                    <a:lnTo>
                      <a:pt x="509" y="70"/>
                    </a:lnTo>
                    <a:lnTo>
                      <a:pt x="506" y="64"/>
                    </a:lnTo>
                    <a:lnTo>
                      <a:pt x="498" y="59"/>
                    </a:lnTo>
                    <a:lnTo>
                      <a:pt x="494" y="53"/>
                    </a:lnTo>
                    <a:lnTo>
                      <a:pt x="485" y="45"/>
                    </a:lnTo>
                    <a:lnTo>
                      <a:pt x="479" y="41"/>
                    </a:lnTo>
                    <a:lnTo>
                      <a:pt x="473" y="38"/>
                    </a:lnTo>
                    <a:lnTo>
                      <a:pt x="468" y="34"/>
                    </a:lnTo>
                    <a:lnTo>
                      <a:pt x="460" y="30"/>
                    </a:lnTo>
                    <a:lnTo>
                      <a:pt x="454" y="28"/>
                    </a:lnTo>
                    <a:lnTo>
                      <a:pt x="450" y="26"/>
                    </a:lnTo>
                    <a:lnTo>
                      <a:pt x="447" y="24"/>
                    </a:lnTo>
                    <a:lnTo>
                      <a:pt x="441" y="22"/>
                    </a:lnTo>
                    <a:lnTo>
                      <a:pt x="435" y="22"/>
                    </a:lnTo>
                    <a:lnTo>
                      <a:pt x="431" y="22"/>
                    </a:lnTo>
                    <a:lnTo>
                      <a:pt x="428" y="22"/>
                    </a:lnTo>
                    <a:lnTo>
                      <a:pt x="418" y="22"/>
                    </a:lnTo>
                    <a:lnTo>
                      <a:pt x="410" y="24"/>
                    </a:lnTo>
                    <a:lnTo>
                      <a:pt x="403" y="24"/>
                    </a:lnTo>
                    <a:lnTo>
                      <a:pt x="399" y="22"/>
                    </a:lnTo>
                    <a:lnTo>
                      <a:pt x="397" y="19"/>
                    </a:lnTo>
                    <a:lnTo>
                      <a:pt x="401" y="15"/>
                    </a:lnTo>
                    <a:lnTo>
                      <a:pt x="405" y="9"/>
                    </a:lnTo>
                    <a:lnTo>
                      <a:pt x="412" y="5"/>
                    </a:lnTo>
                    <a:lnTo>
                      <a:pt x="414" y="2"/>
                    </a:lnTo>
                    <a:lnTo>
                      <a:pt x="420" y="2"/>
                    </a:lnTo>
                    <a:lnTo>
                      <a:pt x="426" y="0"/>
                    </a:lnTo>
                    <a:lnTo>
                      <a:pt x="431" y="0"/>
                    </a:lnTo>
                    <a:lnTo>
                      <a:pt x="431" y="0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91" name="Freeform 267"/>
              <p:cNvSpPr>
                <a:spLocks/>
              </p:cNvSpPr>
              <p:nvPr/>
            </p:nvSpPr>
            <p:spPr bwMode="auto">
              <a:xfrm>
                <a:off x="5956226" y="5873750"/>
                <a:ext cx="561975" cy="484188"/>
              </a:xfrm>
              <a:custGeom>
                <a:avLst/>
                <a:gdLst/>
                <a:ahLst/>
                <a:cxnLst>
                  <a:cxn ang="0">
                    <a:pos x="658" y="9"/>
                  </a:cxn>
                  <a:cxn ang="0">
                    <a:pos x="692" y="26"/>
                  </a:cxn>
                  <a:cxn ang="0">
                    <a:pos x="704" y="51"/>
                  </a:cxn>
                  <a:cxn ang="0">
                    <a:pos x="706" y="80"/>
                  </a:cxn>
                  <a:cxn ang="0">
                    <a:pos x="700" y="120"/>
                  </a:cxn>
                  <a:cxn ang="0">
                    <a:pos x="690" y="150"/>
                  </a:cxn>
                  <a:cxn ang="0">
                    <a:pos x="667" y="178"/>
                  </a:cxn>
                  <a:cxn ang="0">
                    <a:pos x="635" y="182"/>
                  </a:cxn>
                  <a:cxn ang="0">
                    <a:pos x="609" y="173"/>
                  </a:cxn>
                  <a:cxn ang="0">
                    <a:pos x="582" y="148"/>
                  </a:cxn>
                  <a:cxn ang="0">
                    <a:pos x="557" y="125"/>
                  </a:cxn>
                  <a:cxn ang="0">
                    <a:pos x="529" y="131"/>
                  </a:cxn>
                  <a:cxn ang="0">
                    <a:pos x="519" y="161"/>
                  </a:cxn>
                  <a:cxn ang="0">
                    <a:pos x="519" y="199"/>
                  </a:cxn>
                  <a:cxn ang="0">
                    <a:pos x="534" y="239"/>
                  </a:cxn>
                  <a:cxn ang="0">
                    <a:pos x="542" y="277"/>
                  </a:cxn>
                  <a:cxn ang="0">
                    <a:pos x="534" y="315"/>
                  </a:cxn>
                  <a:cxn ang="0">
                    <a:pos x="506" y="351"/>
                  </a:cxn>
                  <a:cxn ang="0">
                    <a:pos x="464" y="368"/>
                  </a:cxn>
                  <a:cxn ang="0">
                    <a:pos x="420" y="372"/>
                  </a:cxn>
                  <a:cxn ang="0">
                    <a:pos x="382" y="374"/>
                  </a:cxn>
                  <a:cxn ang="0">
                    <a:pos x="363" y="393"/>
                  </a:cxn>
                  <a:cxn ang="0">
                    <a:pos x="359" y="427"/>
                  </a:cxn>
                  <a:cxn ang="0">
                    <a:pos x="344" y="463"/>
                  </a:cxn>
                  <a:cxn ang="0">
                    <a:pos x="312" y="494"/>
                  </a:cxn>
                  <a:cxn ang="0">
                    <a:pos x="279" y="507"/>
                  </a:cxn>
                  <a:cxn ang="0">
                    <a:pos x="251" y="505"/>
                  </a:cxn>
                  <a:cxn ang="0">
                    <a:pos x="222" y="499"/>
                  </a:cxn>
                  <a:cxn ang="0">
                    <a:pos x="199" y="522"/>
                  </a:cxn>
                  <a:cxn ang="0">
                    <a:pos x="173" y="554"/>
                  </a:cxn>
                  <a:cxn ang="0">
                    <a:pos x="142" y="579"/>
                  </a:cxn>
                  <a:cxn ang="0">
                    <a:pos x="114" y="592"/>
                  </a:cxn>
                  <a:cxn ang="0">
                    <a:pos x="83" y="604"/>
                  </a:cxn>
                  <a:cxn ang="0">
                    <a:pos x="51" y="609"/>
                  </a:cxn>
                  <a:cxn ang="0">
                    <a:pos x="24" y="609"/>
                  </a:cxn>
                  <a:cxn ang="0">
                    <a:pos x="0" y="594"/>
                  </a:cxn>
                  <a:cxn ang="0">
                    <a:pos x="5" y="566"/>
                  </a:cxn>
                  <a:cxn ang="0">
                    <a:pos x="26" y="537"/>
                  </a:cxn>
                  <a:cxn ang="0">
                    <a:pos x="61" y="505"/>
                  </a:cxn>
                  <a:cxn ang="0">
                    <a:pos x="99" y="475"/>
                  </a:cxn>
                  <a:cxn ang="0">
                    <a:pos x="135" y="444"/>
                  </a:cxn>
                  <a:cxn ang="0">
                    <a:pos x="160" y="418"/>
                  </a:cxn>
                  <a:cxn ang="0">
                    <a:pos x="180" y="387"/>
                  </a:cxn>
                  <a:cxn ang="0">
                    <a:pos x="219" y="347"/>
                  </a:cxn>
                  <a:cxn ang="0">
                    <a:pos x="257" y="323"/>
                  </a:cxn>
                  <a:cxn ang="0">
                    <a:pos x="281" y="313"/>
                  </a:cxn>
                  <a:cxn ang="0">
                    <a:pos x="308" y="309"/>
                  </a:cxn>
                  <a:cxn ang="0">
                    <a:pos x="342" y="283"/>
                  </a:cxn>
                  <a:cxn ang="0">
                    <a:pos x="357" y="256"/>
                  </a:cxn>
                  <a:cxn ang="0">
                    <a:pos x="371" y="224"/>
                  </a:cxn>
                  <a:cxn ang="0">
                    <a:pos x="382" y="197"/>
                  </a:cxn>
                  <a:cxn ang="0">
                    <a:pos x="397" y="169"/>
                  </a:cxn>
                  <a:cxn ang="0">
                    <a:pos x="424" y="152"/>
                  </a:cxn>
                  <a:cxn ang="0">
                    <a:pos x="460" y="146"/>
                  </a:cxn>
                  <a:cxn ang="0">
                    <a:pos x="485" y="137"/>
                  </a:cxn>
                  <a:cxn ang="0">
                    <a:pos x="496" y="106"/>
                  </a:cxn>
                  <a:cxn ang="0">
                    <a:pos x="521" y="74"/>
                  </a:cxn>
                  <a:cxn ang="0">
                    <a:pos x="550" y="44"/>
                  </a:cxn>
                  <a:cxn ang="0">
                    <a:pos x="572" y="17"/>
                  </a:cxn>
                  <a:cxn ang="0">
                    <a:pos x="597" y="0"/>
                  </a:cxn>
                  <a:cxn ang="0">
                    <a:pos x="628" y="6"/>
                  </a:cxn>
                </a:cxnLst>
                <a:rect l="0" t="0" r="r" b="b"/>
                <a:pathLst>
                  <a:path w="707" h="609">
                    <a:moveTo>
                      <a:pt x="628" y="6"/>
                    </a:moveTo>
                    <a:lnTo>
                      <a:pt x="635" y="6"/>
                    </a:lnTo>
                    <a:lnTo>
                      <a:pt x="643" y="6"/>
                    </a:lnTo>
                    <a:lnTo>
                      <a:pt x="650" y="7"/>
                    </a:lnTo>
                    <a:lnTo>
                      <a:pt x="658" y="9"/>
                    </a:lnTo>
                    <a:lnTo>
                      <a:pt x="666" y="11"/>
                    </a:lnTo>
                    <a:lnTo>
                      <a:pt x="673" y="15"/>
                    </a:lnTo>
                    <a:lnTo>
                      <a:pt x="679" y="17"/>
                    </a:lnTo>
                    <a:lnTo>
                      <a:pt x="687" y="23"/>
                    </a:lnTo>
                    <a:lnTo>
                      <a:pt x="692" y="26"/>
                    </a:lnTo>
                    <a:lnTo>
                      <a:pt x="696" y="34"/>
                    </a:lnTo>
                    <a:lnTo>
                      <a:pt x="698" y="36"/>
                    </a:lnTo>
                    <a:lnTo>
                      <a:pt x="700" y="42"/>
                    </a:lnTo>
                    <a:lnTo>
                      <a:pt x="702" y="45"/>
                    </a:lnTo>
                    <a:lnTo>
                      <a:pt x="704" y="51"/>
                    </a:lnTo>
                    <a:lnTo>
                      <a:pt x="706" y="55"/>
                    </a:lnTo>
                    <a:lnTo>
                      <a:pt x="706" y="61"/>
                    </a:lnTo>
                    <a:lnTo>
                      <a:pt x="706" y="66"/>
                    </a:lnTo>
                    <a:lnTo>
                      <a:pt x="707" y="72"/>
                    </a:lnTo>
                    <a:lnTo>
                      <a:pt x="706" y="80"/>
                    </a:lnTo>
                    <a:lnTo>
                      <a:pt x="706" y="87"/>
                    </a:lnTo>
                    <a:lnTo>
                      <a:pt x="706" y="95"/>
                    </a:lnTo>
                    <a:lnTo>
                      <a:pt x="706" y="104"/>
                    </a:lnTo>
                    <a:lnTo>
                      <a:pt x="702" y="112"/>
                    </a:lnTo>
                    <a:lnTo>
                      <a:pt x="700" y="120"/>
                    </a:lnTo>
                    <a:lnTo>
                      <a:pt x="698" y="125"/>
                    </a:lnTo>
                    <a:lnTo>
                      <a:pt x="696" y="133"/>
                    </a:lnTo>
                    <a:lnTo>
                      <a:pt x="694" y="139"/>
                    </a:lnTo>
                    <a:lnTo>
                      <a:pt x="692" y="144"/>
                    </a:lnTo>
                    <a:lnTo>
                      <a:pt x="690" y="150"/>
                    </a:lnTo>
                    <a:lnTo>
                      <a:pt x="688" y="156"/>
                    </a:lnTo>
                    <a:lnTo>
                      <a:pt x="683" y="163"/>
                    </a:lnTo>
                    <a:lnTo>
                      <a:pt x="677" y="169"/>
                    </a:lnTo>
                    <a:lnTo>
                      <a:pt x="673" y="175"/>
                    </a:lnTo>
                    <a:lnTo>
                      <a:pt x="667" y="178"/>
                    </a:lnTo>
                    <a:lnTo>
                      <a:pt x="660" y="180"/>
                    </a:lnTo>
                    <a:lnTo>
                      <a:pt x="654" y="182"/>
                    </a:lnTo>
                    <a:lnTo>
                      <a:pt x="648" y="184"/>
                    </a:lnTo>
                    <a:lnTo>
                      <a:pt x="643" y="184"/>
                    </a:lnTo>
                    <a:lnTo>
                      <a:pt x="635" y="182"/>
                    </a:lnTo>
                    <a:lnTo>
                      <a:pt x="631" y="182"/>
                    </a:lnTo>
                    <a:lnTo>
                      <a:pt x="626" y="180"/>
                    </a:lnTo>
                    <a:lnTo>
                      <a:pt x="620" y="178"/>
                    </a:lnTo>
                    <a:lnTo>
                      <a:pt x="614" y="176"/>
                    </a:lnTo>
                    <a:lnTo>
                      <a:pt x="609" y="173"/>
                    </a:lnTo>
                    <a:lnTo>
                      <a:pt x="603" y="169"/>
                    </a:lnTo>
                    <a:lnTo>
                      <a:pt x="597" y="165"/>
                    </a:lnTo>
                    <a:lnTo>
                      <a:pt x="591" y="159"/>
                    </a:lnTo>
                    <a:lnTo>
                      <a:pt x="588" y="154"/>
                    </a:lnTo>
                    <a:lnTo>
                      <a:pt x="582" y="148"/>
                    </a:lnTo>
                    <a:lnTo>
                      <a:pt x="576" y="142"/>
                    </a:lnTo>
                    <a:lnTo>
                      <a:pt x="570" y="137"/>
                    </a:lnTo>
                    <a:lnTo>
                      <a:pt x="567" y="133"/>
                    </a:lnTo>
                    <a:lnTo>
                      <a:pt x="561" y="127"/>
                    </a:lnTo>
                    <a:lnTo>
                      <a:pt x="557" y="125"/>
                    </a:lnTo>
                    <a:lnTo>
                      <a:pt x="548" y="120"/>
                    </a:lnTo>
                    <a:lnTo>
                      <a:pt x="540" y="121"/>
                    </a:lnTo>
                    <a:lnTo>
                      <a:pt x="536" y="123"/>
                    </a:lnTo>
                    <a:lnTo>
                      <a:pt x="532" y="127"/>
                    </a:lnTo>
                    <a:lnTo>
                      <a:pt x="529" y="131"/>
                    </a:lnTo>
                    <a:lnTo>
                      <a:pt x="527" y="135"/>
                    </a:lnTo>
                    <a:lnTo>
                      <a:pt x="525" y="140"/>
                    </a:lnTo>
                    <a:lnTo>
                      <a:pt x="521" y="146"/>
                    </a:lnTo>
                    <a:lnTo>
                      <a:pt x="519" y="154"/>
                    </a:lnTo>
                    <a:lnTo>
                      <a:pt x="519" y="161"/>
                    </a:lnTo>
                    <a:lnTo>
                      <a:pt x="517" y="167"/>
                    </a:lnTo>
                    <a:lnTo>
                      <a:pt x="517" y="176"/>
                    </a:lnTo>
                    <a:lnTo>
                      <a:pt x="517" y="182"/>
                    </a:lnTo>
                    <a:lnTo>
                      <a:pt x="519" y="192"/>
                    </a:lnTo>
                    <a:lnTo>
                      <a:pt x="519" y="199"/>
                    </a:lnTo>
                    <a:lnTo>
                      <a:pt x="523" y="207"/>
                    </a:lnTo>
                    <a:lnTo>
                      <a:pt x="525" y="216"/>
                    </a:lnTo>
                    <a:lnTo>
                      <a:pt x="529" y="224"/>
                    </a:lnTo>
                    <a:lnTo>
                      <a:pt x="531" y="232"/>
                    </a:lnTo>
                    <a:lnTo>
                      <a:pt x="534" y="239"/>
                    </a:lnTo>
                    <a:lnTo>
                      <a:pt x="536" y="245"/>
                    </a:lnTo>
                    <a:lnTo>
                      <a:pt x="538" y="254"/>
                    </a:lnTo>
                    <a:lnTo>
                      <a:pt x="540" y="262"/>
                    </a:lnTo>
                    <a:lnTo>
                      <a:pt x="542" y="270"/>
                    </a:lnTo>
                    <a:lnTo>
                      <a:pt x="542" y="277"/>
                    </a:lnTo>
                    <a:lnTo>
                      <a:pt x="542" y="285"/>
                    </a:lnTo>
                    <a:lnTo>
                      <a:pt x="540" y="292"/>
                    </a:lnTo>
                    <a:lnTo>
                      <a:pt x="540" y="300"/>
                    </a:lnTo>
                    <a:lnTo>
                      <a:pt x="536" y="306"/>
                    </a:lnTo>
                    <a:lnTo>
                      <a:pt x="534" y="315"/>
                    </a:lnTo>
                    <a:lnTo>
                      <a:pt x="531" y="323"/>
                    </a:lnTo>
                    <a:lnTo>
                      <a:pt x="527" y="328"/>
                    </a:lnTo>
                    <a:lnTo>
                      <a:pt x="521" y="336"/>
                    </a:lnTo>
                    <a:lnTo>
                      <a:pt x="515" y="346"/>
                    </a:lnTo>
                    <a:lnTo>
                      <a:pt x="506" y="351"/>
                    </a:lnTo>
                    <a:lnTo>
                      <a:pt x="498" y="357"/>
                    </a:lnTo>
                    <a:lnTo>
                      <a:pt x="491" y="361"/>
                    </a:lnTo>
                    <a:lnTo>
                      <a:pt x="483" y="365"/>
                    </a:lnTo>
                    <a:lnTo>
                      <a:pt x="473" y="366"/>
                    </a:lnTo>
                    <a:lnTo>
                      <a:pt x="464" y="368"/>
                    </a:lnTo>
                    <a:lnTo>
                      <a:pt x="454" y="370"/>
                    </a:lnTo>
                    <a:lnTo>
                      <a:pt x="447" y="372"/>
                    </a:lnTo>
                    <a:lnTo>
                      <a:pt x="437" y="372"/>
                    </a:lnTo>
                    <a:lnTo>
                      <a:pt x="428" y="372"/>
                    </a:lnTo>
                    <a:lnTo>
                      <a:pt x="420" y="372"/>
                    </a:lnTo>
                    <a:lnTo>
                      <a:pt x="413" y="372"/>
                    </a:lnTo>
                    <a:lnTo>
                      <a:pt x="403" y="372"/>
                    </a:lnTo>
                    <a:lnTo>
                      <a:pt x="395" y="372"/>
                    </a:lnTo>
                    <a:lnTo>
                      <a:pt x="388" y="372"/>
                    </a:lnTo>
                    <a:lnTo>
                      <a:pt x="382" y="374"/>
                    </a:lnTo>
                    <a:lnTo>
                      <a:pt x="376" y="374"/>
                    </a:lnTo>
                    <a:lnTo>
                      <a:pt x="373" y="378"/>
                    </a:lnTo>
                    <a:lnTo>
                      <a:pt x="369" y="382"/>
                    </a:lnTo>
                    <a:lnTo>
                      <a:pt x="367" y="387"/>
                    </a:lnTo>
                    <a:lnTo>
                      <a:pt x="363" y="393"/>
                    </a:lnTo>
                    <a:lnTo>
                      <a:pt x="363" y="397"/>
                    </a:lnTo>
                    <a:lnTo>
                      <a:pt x="361" y="404"/>
                    </a:lnTo>
                    <a:lnTo>
                      <a:pt x="361" y="412"/>
                    </a:lnTo>
                    <a:lnTo>
                      <a:pt x="361" y="418"/>
                    </a:lnTo>
                    <a:lnTo>
                      <a:pt x="359" y="427"/>
                    </a:lnTo>
                    <a:lnTo>
                      <a:pt x="357" y="435"/>
                    </a:lnTo>
                    <a:lnTo>
                      <a:pt x="355" y="442"/>
                    </a:lnTo>
                    <a:lnTo>
                      <a:pt x="352" y="450"/>
                    </a:lnTo>
                    <a:lnTo>
                      <a:pt x="348" y="456"/>
                    </a:lnTo>
                    <a:lnTo>
                      <a:pt x="344" y="463"/>
                    </a:lnTo>
                    <a:lnTo>
                      <a:pt x="338" y="473"/>
                    </a:lnTo>
                    <a:lnTo>
                      <a:pt x="331" y="478"/>
                    </a:lnTo>
                    <a:lnTo>
                      <a:pt x="323" y="484"/>
                    </a:lnTo>
                    <a:lnTo>
                      <a:pt x="317" y="488"/>
                    </a:lnTo>
                    <a:lnTo>
                      <a:pt x="312" y="494"/>
                    </a:lnTo>
                    <a:lnTo>
                      <a:pt x="304" y="497"/>
                    </a:lnTo>
                    <a:lnTo>
                      <a:pt x="298" y="499"/>
                    </a:lnTo>
                    <a:lnTo>
                      <a:pt x="293" y="503"/>
                    </a:lnTo>
                    <a:lnTo>
                      <a:pt x="287" y="505"/>
                    </a:lnTo>
                    <a:lnTo>
                      <a:pt x="279" y="507"/>
                    </a:lnTo>
                    <a:lnTo>
                      <a:pt x="274" y="507"/>
                    </a:lnTo>
                    <a:lnTo>
                      <a:pt x="268" y="507"/>
                    </a:lnTo>
                    <a:lnTo>
                      <a:pt x="262" y="507"/>
                    </a:lnTo>
                    <a:lnTo>
                      <a:pt x="257" y="505"/>
                    </a:lnTo>
                    <a:lnTo>
                      <a:pt x="251" y="505"/>
                    </a:lnTo>
                    <a:lnTo>
                      <a:pt x="245" y="503"/>
                    </a:lnTo>
                    <a:lnTo>
                      <a:pt x="239" y="501"/>
                    </a:lnTo>
                    <a:lnTo>
                      <a:pt x="234" y="499"/>
                    </a:lnTo>
                    <a:lnTo>
                      <a:pt x="228" y="499"/>
                    </a:lnTo>
                    <a:lnTo>
                      <a:pt x="222" y="499"/>
                    </a:lnTo>
                    <a:lnTo>
                      <a:pt x="217" y="503"/>
                    </a:lnTo>
                    <a:lnTo>
                      <a:pt x="213" y="505"/>
                    </a:lnTo>
                    <a:lnTo>
                      <a:pt x="209" y="509"/>
                    </a:lnTo>
                    <a:lnTo>
                      <a:pt x="203" y="515"/>
                    </a:lnTo>
                    <a:lnTo>
                      <a:pt x="199" y="522"/>
                    </a:lnTo>
                    <a:lnTo>
                      <a:pt x="194" y="526"/>
                    </a:lnTo>
                    <a:lnTo>
                      <a:pt x="190" y="534"/>
                    </a:lnTo>
                    <a:lnTo>
                      <a:pt x="184" y="541"/>
                    </a:lnTo>
                    <a:lnTo>
                      <a:pt x="179" y="549"/>
                    </a:lnTo>
                    <a:lnTo>
                      <a:pt x="173" y="554"/>
                    </a:lnTo>
                    <a:lnTo>
                      <a:pt x="167" y="562"/>
                    </a:lnTo>
                    <a:lnTo>
                      <a:pt x="160" y="568"/>
                    </a:lnTo>
                    <a:lnTo>
                      <a:pt x="152" y="575"/>
                    </a:lnTo>
                    <a:lnTo>
                      <a:pt x="146" y="577"/>
                    </a:lnTo>
                    <a:lnTo>
                      <a:pt x="142" y="579"/>
                    </a:lnTo>
                    <a:lnTo>
                      <a:pt x="137" y="583"/>
                    </a:lnTo>
                    <a:lnTo>
                      <a:pt x="131" y="585"/>
                    </a:lnTo>
                    <a:lnTo>
                      <a:pt x="125" y="587"/>
                    </a:lnTo>
                    <a:lnTo>
                      <a:pt x="120" y="589"/>
                    </a:lnTo>
                    <a:lnTo>
                      <a:pt x="114" y="592"/>
                    </a:lnTo>
                    <a:lnTo>
                      <a:pt x="108" y="594"/>
                    </a:lnTo>
                    <a:lnTo>
                      <a:pt x="101" y="596"/>
                    </a:lnTo>
                    <a:lnTo>
                      <a:pt x="95" y="598"/>
                    </a:lnTo>
                    <a:lnTo>
                      <a:pt x="87" y="600"/>
                    </a:lnTo>
                    <a:lnTo>
                      <a:pt x="83" y="604"/>
                    </a:lnTo>
                    <a:lnTo>
                      <a:pt x="76" y="604"/>
                    </a:lnTo>
                    <a:lnTo>
                      <a:pt x="70" y="606"/>
                    </a:lnTo>
                    <a:lnTo>
                      <a:pt x="64" y="608"/>
                    </a:lnTo>
                    <a:lnTo>
                      <a:pt x="59" y="609"/>
                    </a:lnTo>
                    <a:lnTo>
                      <a:pt x="51" y="609"/>
                    </a:lnTo>
                    <a:lnTo>
                      <a:pt x="45" y="609"/>
                    </a:lnTo>
                    <a:lnTo>
                      <a:pt x="40" y="609"/>
                    </a:lnTo>
                    <a:lnTo>
                      <a:pt x="34" y="609"/>
                    </a:lnTo>
                    <a:lnTo>
                      <a:pt x="28" y="609"/>
                    </a:lnTo>
                    <a:lnTo>
                      <a:pt x="24" y="609"/>
                    </a:lnTo>
                    <a:lnTo>
                      <a:pt x="19" y="609"/>
                    </a:lnTo>
                    <a:lnTo>
                      <a:pt x="17" y="608"/>
                    </a:lnTo>
                    <a:lnTo>
                      <a:pt x="7" y="604"/>
                    </a:lnTo>
                    <a:lnTo>
                      <a:pt x="4" y="600"/>
                    </a:lnTo>
                    <a:lnTo>
                      <a:pt x="0" y="594"/>
                    </a:lnTo>
                    <a:lnTo>
                      <a:pt x="0" y="587"/>
                    </a:lnTo>
                    <a:lnTo>
                      <a:pt x="0" y="581"/>
                    </a:lnTo>
                    <a:lnTo>
                      <a:pt x="0" y="575"/>
                    </a:lnTo>
                    <a:lnTo>
                      <a:pt x="2" y="570"/>
                    </a:lnTo>
                    <a:lnTo>
                      <a:pt x="5" y="566"/>
                    </a:lnTo>
                    <a:lnTo>
                      <a:pt x="7" y="560"/>
                    </a:lnTo>
                    <a:lnTo>
                      <a:pt x="13" y="554"/>
                    </a:lnTo>
                    <a:lnTo>
                      <a:pt x="17" y="549"/>
                    </a:lnTo>
                    <a:lnTo>
                      <a:pt x="23" y="543"/>
                    </a:lnTo>
                    <a:lnTo>
                      <a:pt x="26" y="537"/>
                    </a:lnTo>
                    <a:lnTo>
                      <a:pt x="32" y="530"/>
                    </a:lnTo>
                    <a:lnTo>
                      <a:pt x="40" y="524"/>
                    </a:lnTo>
                    <a:lnTo>
                      <a:pt x="45" y="518"/>
                    </a:lnTo>
                    <a:lnTo>
                      <a:pt x="53" y="513"/>
                    </a:lnTo>
                    <a:lnTo>
                      <a:pt x="61" y="505"/>
                    </a:lnTo>
                    <a:lnTo>
                      <a:pt x="68" y="499"/>
                    </a:lnTo>
                    <a:lnTo>
                      <a:pt x="76" y="494"/>
                    </a:lnTo>
                    <a:lnTo>
                      <a:pt x="83" y="486"/>
                    </a:lnTo>
                    <a:lnTo>
                      <a:pt x="91" y="480"/>
                    </a:lnTo>
                    <a:lnTo>
                      <a:pt x="99" y="475"/>
                    </a:lnTo>
                    <a:lnTo>
                      <a:pt x="106" y="469"/>
                    </a:lnTo>
                    <a:lnTo>
                      <a:pt x="112" y="461"/>
                    </a:lnTo>
                    <a:lnTo>
                      <a:pt x="120" y="456"/>
                    </a:lnTo>
                    <a:lnTo>
                      <a:pt x="127" y="450"/>
                    </a:lnTo>
                    <a:lnTo>
                      <a:pt x="135" y="444"/>
                    </a:lnTo>
                    <a:lnTo>
                      <a:pt x="141" y="439"/>
                    </a:lnTo>
                    <a:lnTo>
                      <a:pt x="146" y="433"/>
                    </a:lnTo>
                    <a:lnTo>
                      <a:pt x="150" y="427"/>
                    </a:lnTo>
                    <a:lnTo>
                      <a:pt x="156" y="423"/>
                    </a:lnTo>
                    <a:lnTo>
                      <a:pt x="160" y="418"/>
                    </a:lnTo>
                    <a:lnTo>
                      <a:pt x="165" y="414"/>
                    </a:lnTo>
                    <a:lnTo>
                      <a:pt x="167" y="408"/>
                    </a:lnTo>
                    <a:lnTo>
                      <a:pt x="171" y="404"/>
                    </a:lnTo>
                    <a:lnTo>
                      <a:pt x="175" y="395"/>
                    </a:lnTo>
                    <a:lnTo>
                      <a:pt x="180" y="387"/>
                    </a:lnTo>
                    <a:lnTo>
                      <a:pt x="186" y="380"/>
                    </a:lnTo>
                    <a:lnTo>
                      <a:pt x="194" y="372"/>
                    </a:lnTo>
                    <a:lnTo>
                      <a:pt x="201" y="363"/>
                    </a:lnTo>
                    <a:lnTo>
                      <a:pt x="211" y="355"/>
                    </a:lnTo>
                    <a:lnTo>
                      <a:pt x="219" y="347"/>
                    </a:lnTo>
                    <a:lnTo>
                      <a:pt x="228" y="342"/>
                    </a:lnTo>
                    <a:lnTo>
                      <a:pt x="238" y="334"/>
                    </a:lnTo>
                    <a:lnTo>
                      <a:pt x="247" y="328"/>
                    </a:lnTo>
                    <a:lnTo>
                      <a:pt x="253" y="327"/>
                    </a:lnTo>
                    <a:lnTo>
                      <a:pt x="257" y="323"/>
                    </a:lnTo>
                    <a:lnTo>
                      <a:pt x="262" y="321"/>
                    </a:lnTo>
                    <a:lnTo>
                      <a:pt x="268" y="319"/>
                    </a:lnTo>
                    <a:lnTo>
                      <a:pt x="272" y="317"/>
                    </a:lnTo>
                    <a:lnTo>
                      <a:pt x="277" y="315"/>
                    </a:lnTo>
                    <a:lnTo>
                      <a:pt x="281" y="313"/>
                    </a:lnTo>
                    <a:lnTo>
                      <a:pt x="287" y="311"/>
                    </a:lnTo>
                    <a:lnTo>
                      <a:pt x="293" y="309"/>
                    </a:lnTo>
                    <a:lnTo>
                      <a:pt x="297" y="309"/>
                    </a:lnTo>
                    <a:lnTo>
                      <a:pt x="302" y="309"/>
                    </a:lnTo>
                    <a:lnTo>
                      <a:pt x="308" y="309"/>
                    </a:lnTo>
                    <a:lnTo>
                      <a:pt x="316" y="306"/>
                    </a:lnTo>
                    <a:lnTo>
                      <a:pt x="325" y="304"/>
                    </a:lnTo>
                    <a:lnTo>
                      <a:pt x="333" y="296"/>
                    </a:lnTo>
                    <a:lnTo>
                      <a:pt x="338" y="289"/>
                    </a:lnTo>
                    <a:lnTo>
                      <a:pt x="342" y="283"/>
                    </a:lnTo>
                    <a:lnTo>
                      <a:pt x="346" y="279"/>
                    </a:lnTo>
                    <a:lnTo>
                      <a:pt x="348" y="273"/>
                    </a:lnTo>
                    <a:lnTo>
                      <a:pt x="352" y="268"/>
                    </a:lnTo>
                    <a:lnTo>
                      <a:pt x="355" y="262"/>
                    </a:lnTo>
                    <a:lnTo>
                      <a:pt x="357" y="256"/>
                    </a:lnTo>
                    <a:lnTo>
                      <a:pt x="361" y="251"/>
                    </a:lnTo>
                    <a:lnTo>
                      <a:pt x="363" y="245"/>
                    </a:lnTo>
                    <a:lnTo>
                      <a:pt x="365" y="237"/>
                    </a:lnTo>
                    <a:lnTo>
                      <a:pt x="369" y="232"/>
                    </a:lnTo>
                    <a:lnTo>
                      <a:pt x="371" y="224"/>
                    </a:lnTo>
                    <a:lnTo>
                      <a:pt x="375" y="220"/>
                    </a:lnTo>
                    <a:lnTo>
                      <a:pt x="376" y="213"/>
                    </a:lnTo>
                    <a:lnTo>
                      <a:pt x="378" y="207"/>
                    </a:lnTo>
                    <a:lnTo>
                      <a:pt x="380" y="201"/>
                    </a:lnTo>
                    <a:lnTo>
                      <a:pt x="382" y="197"/>
                    </a:lnTo>
                    <a:lnTo>
                      <a:pt x="384" y="192"/>
                    </a:lnTo>
                    <a:lnTo>
                      <a:pt x="388" y="186"/>
                    </a:lnTo>
                    <a:lnTo>
                      <a:pt x="390" y="180"/>
                    </a:lnTo>
                    <a:lnTo>
                      <a:pt x="392" y="176"/>
                    </a:lnTo>
                    <a:lnTo>
                      <a:pt x="397" y="169"/>
                    </a:lnTo>
                    <a:lnTo>
                      <a:pt x="401" y="163"/>
                    </a:lnTo>
                    <a:lnTo>
                      <a:pt x="407" y="158"/>
                    </a:lnTo>
                    <a:lnTo>
                      <a:pt x="413" y="156"/>
                    </a:lnTo>
                    <a:lnTo>
                      <a:pt x="418" y="152"/>
                    </a:lnTo>
                    <a:lnTo>
                      <a:pt x="424" y="152"/>
                    </a:lnTo>
                    <a:lnTo>
                      <a:pt x="432" y="148"/>
                    </a:lnTo>
                    <a:lnTo>
                      <a:pt x="439" y="148"/>
                    </a:lnTo>
                    <a:lnTo>
                      <a:pt x="445" y="148"/>
                    </a:lnTo>
                    <a:lnTo>
                      <a:pt x="453" y="148"/>
                    </a:lnTo>
                    <a:lnTo>
                      <a:pt x="460" y="146"/>
                    </a:lnTo>
                    <a:lnTo>
                      <a:pt x="466" y="146"/>
                    </a:lnTo>
                    <a:lnTo>
                      <a:pt x="472" y="144"/>
                    </a:lnTo>
                    <a:lnTo>
                      <a:pt x="477" y="142"/>
                    </a:lnTo>
                    <a:lnTo>
                      <a:pt x="481" y="139"/>
                    </a:lnTo>
                    <a:lnTo>
                      <a:pt x="485" y="137"/>
                    </a:lnTo>
                    <a:lnTo>
                      <a:pt x="487" y="133"/>
                    </a:lnTo>
                    <a:lnTo>
                      <a:pt x="489" y="127"/>
                    </a:lnTo>
                    <a:lnTo>
                      <a:pt x="491" y="120"/>
                    </a:lnTo>
                    <a:lnTo>
                      <a:pt x="492" y="114"/>
                    </a:lnTo>
                    <a:lnTo>
                      <a:pt x="496" y="106"/>
                    </a:lnTo>
                    <a:lnTo>
                      <a:pt x="500" y="101"/>
                    </a:lnTo>
                    <a:lnTo>
                      <a:pt x="504" y="93"/>
                    </a:lnTo>
                    <a:lnTo>
                      <a:pt x="510" y="87"/>
                    </a:lnTo>
                    <a:lnTo>
                      <a:pt x="515" y="80"/>
                    </a:lnTo>
                    <a:lnTo>
                      <a:pt x="521" y="74"/>
                    </a:lnTo>
                    <a:lnTo>
                      <a:pt x="527" y="68"/>
                    </a:lnTo>
                    <a:lnTo>
                      <a:pt x="531" y="61"/>
                    </a:lnTo>
                    <a:lnTo>
                      <a:pt x="536" y="55"/>
                    </a:lnTo>
                    <a:lnTo>
                      <a:pt x="544" y="49"/>
                    </a:lnTo>
                    <a:lnTo>
                      <a:pt x="550" y="44"/>
                    </a:lnTo>
                    <a:lnTo>
                      <a:pt x="553" y="38"/>
                    </a:lnTo>
                    <a:lnTo>
                      <a:pt x="559" y="32"/>
                    </a:lnTo>
                    <a:lnTo>
                      <a:pt x="565" y="26"/>
                    </a:lnTo>
                    <a:lnTo>
                      <a:pt x="569" y="21"/>
                    </a:lnTo>
                    <a:lnTo>
                      <a:pt x="572" y="17"/>
                    </a:lnTo>
                    <a:lnTo>
                      <a:pt x="576" y="11"/>
                    </a:lnTo>
                    <a:lnTo>
                      <a:pt x="580" y="9"/>
                    </a:lnTo>
                    <a:lnTo>
                      <a:pt x="586" y="4"/>
                    </a:lnTo>
                    <a:lnTo>
                      <a:pt x="591" y="2"/>
                    </a:lnTo>
                    <a:lnTo>
                      <a:pt x="597" y="0"/>
                    </a:lnTo>
                    <a:lnTo>
                      <a:pt x="605" y="0"/>
                    </a:lnTo>
                    <a:lnTo>
                      <a:pt x="609" y="0"/>
                    </a:lnTo>
                    <a:lnTo>
                      <a:pt x="614" y="2"/>
                    </a:lnTo>
                    <a:lnTo>
                      <a:pt x="620" y="4"/>
                    </a:lnTo>
                    <a:lnTo>
                      <a:pt x="628" y="6"/>
                    </a:lnTo>
                    <a:lnTo>
                      <a:pt x="628" y="6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92" name="Freeform 268"/>
              <p:cNvSpPr>
                <a:spLocks/>
              </p:cNvSpPr>
              <p:nvPr/>
            </p:nvSpPr>
            <p:spPr bwMode="auto">
              <a:xfrm>
                <a:off x="6538838" y="5741988"/>
                <a:ext cx="141288" cy="147638"/>
              </a:xfrm>
              <a:custGeom>
                <a:avLst/>
                <a:gdLst/>
                <a:ahLst/>
                <a:cxnLst>
                  <a:cxn ang="0">
                    <a:pos x="86" y="0"/>
                  </a:cxn>
                  <a:cxn ang="0">
                    <a:pos x="103" y="0"/>
                  </a:cxn>
                  <a:cxn ang="0">
                    <a:pos x="116" y="2"/>
                  </a:cxn>
                  <a:cxn ang="0">
                    <a:pos x="128" y="3"/>
                  </a:cxn>
                  <a:cxn ang="0">
                    <a:pos x="141" y="9"/>
                  </a:cxn>
                  <a:cxn ang="0">
                    <a:pos x="158" y="19"/>
                  </a:cxn>
                  <a:cxn ang="0">
                    <a:pos x="171" y="32"/>
                  </a:cxn>
                  <a:cxn ang="0">
                    <a:pos x="177" y="45"/>
                  </a:cxn>
                  <a:cxn ang="0">
                    <a:pos x="179" y="55"/>
                  </a:cxn>
                  <a:cxn ang="0">
                    <a:pos x="179" y="66"/>
                  </a:cxn>
                  <a:cxn ang="0">
                    <a:pos x="177" y="79"/>
                  </a:cxn>
                  <a:cxn ang="0">
                    <a:pos x="171" y="93"/>
                  </a:cxn>
                  <a:cxn ang="0">
                    <a:pos x="166" y="104"/>
                  </a:cxn>
                  <a:cxn ang="0">
                    <a:pos x="160" y="117"/>
                  </a:cxn>
                  <a:cxn ang="0">
                    <a:pos x="152" y="127"/>
                  </a:cxn>
                  <a:cxn ang="0">
                    <a:pos x="143" y="142"/>
                  </a:cxn>
                  <a:cxn ang="0">
                    <a:pos x="128" y="159"/>
                  </a:cxn>
                  <a:cxn ang="0">
                    <a:pos x="112" y="171"/>
                  </a:cxn>
                  <a:cxn ang="0">
                    <a:pos x="97" y="180"/>
                  </a:cxn>
                  <a:cxn ang="0">
                    <a:pos x="80" y="186"/>
                  </a:cxn>
                  <a:cxn ang="0">
                    <a:pos x="63" y="186"/>
                  </a:cxn>
                  <a:cxn ang="0">
                    <a:pos x="46" y="180"/>
                  </a:cxn>
                  <a:cxn ang="0">
                    <a:pos x="29" y="171"/>
                  </a:cxn>
                  <a:cxn ang="0">
                    <a:pos x="17" y="157"/>
                  </a:cxn>
                  <a:cxn ang="0">
                    <a:pos x="10" y="142"/>
                  </a:cxn>
                  <a:cxn ang="0">
                    <a:pos x="4" y="127"/>
                  </a:cxn>
                  <a:cxn ang="0">
                    <a:pos x="0" y="110"/>
                  </a:cxn>
                  <a:cxn ang="0">
                    <a:pos x="2" y="93"/>
                  </a:cxn>
                  <a:cxn ang="0">
                    <a:pos x="6" y="81"/>
                  </a:cxn>
                  <a:cxn ang="0">
                    <a:pos x="15" y="68"/>
                  </a:cxn>
                  <a:cxn ang="0">
                    <a:pos x="21" y="57"/>
                  </a:cxn>
                  <a:cxn ang="0">
                    <a:pos x="25" y="45"/>
                  </a:cxn>
                  <a:cxn ang="0">
                    <a:pos x="31" y="34"/>
                  </a:cxn>
                  <a:cxn ang="0">
                    <a:pos x="36" y="24"/>
                  </a:cxn>
                  <a:cxn ang="0">
                    <a:pos x="44" y="15"/>
                  </a:cxn>
                  <a:cxn ang="0">
                    <a:pos x="53" y="7"/>
                  </a:cxn>
                  <a:cxn ang="0">
                    <a:pos x="65" y="3"/>
                  </a:cxn>
                  <a:cxn ang="0">
                    <a:pos x="74" y="2"/>
                  </a:cxn>
                  <a:cxn ang="0">
                    <a:pos x="80" y="2"/>
                  </a:cxn>
                </a:cxnLst>
                <a:rect l="0" t="0" r="r" b="b"/>
                <a:pathLst>
                  <a:path w="179" h="186">
                    <a:moveTo>
                      <a:pt x="80" y="2"/>
                    </a:moveTo>
                    <a:lnTo>
                      <a:pt x="86" y="0"/>
                    </a:lnTo>
                    <a:lnTo>
                      <a:pt x="93" y="0"/>
                    </a:lnTo>
                    <a:lnTo>
                      <a:pt x="103" y="0"/>
                    </a:lnTo>
                    <a:lnTo>
                      <a:pt x="112" y="2"/>
                    </a:lnTo>
                    <a:lnTo>
                      <a:pt x="116" y="2"/>
                    </a:lnTo>
                    <a:lnTo>
                      <a:pt x="122" y="2"/>
                    </a:lnTo>
                    <a:lnTo>
                      <a:pt x="128" y="3"/>
                    </a:lnTo>
                    <a:lnTo>
                      <a:pt x="131" y="5"/>
                    </a:lnTo>
                    <a:lnTo>
                      <a:pt x="141" y="9"/>
                    </a:lnTo>
                    <a:lnTo>
                      <a:pt x="150" y="15"/>
                    </a:lnTo>
                    <a:lnTo>
                      <a:pt x="158" y="19"/>
                    </a:lnTo>
                    <a:lnTo>
                      <a:pt x="166" y="24"/>
                    </a:lnTo>
                    <a:lnTo>
                      <a:pt x="171" y="32"/>
                    </a:lnTo>
                    <a:lnTo>
                      <a:pt x="177" y="41"/>
                    </a:lnTo>
                    <a:lnTo>
                      <a:pt x="177" y="45"/>
                    </a:lnTo>
                    <a:lnTo>
                      <a:pt x="179" y="49"/>
                    </a:lnTo>
                    <a:lnTo>
                      <a:pt x="179" y="55"/>
                    </a:lnTo>
                    <a:lnTo>
                      <a:pt x="179" y="60"/>
                    </a:lnTo>
                    <a:lnTo>
                      <a:pt x="179" y="66"/>
                    </a:lnTo>
                    <a:lnTo>
                      <a:pt x="179" y="72"/>
                    </a:lnTo>
                    <a:lnTo>
                      <a:pt x="177" y="79"/>
                    </a:lnTo>
                    <a:lnTo>
                      <a:pt x="175" y="87"/>
                    </a:lnTo>
                    <a:lnTo>
                      <a:pt x="171" y="93"/>
                    </a:lnTo>
                    <a:lnTo>
                      <a:pt x="169" y="98"/>
                    </a:lnTo>
                    <a:lnTo>
                      <a:pt x="166" y="104"/>
                    </a:lnTo>
                    <a:lnTo>
                      <a:pt x="164" y="112"/>
                    </a:lnTo>
                    <a:lnTo>
                      <a:pt x="160" y="117"/>
                    </a:lnTo>
                    <a:lnTo>
                      <a:pt x="156" y="123"/>
                    </a:lnTo>
                    <a:lnTo>
                      <a:pt x="152" y="127"/>
                    </a:lnTo>
                    <a:lnTo>
                      <a:pt x="150" y="133"/>
                    </a:lnTo>
                    <a:lnTo>
                      <a:pt x="143" y="142"/>
                    </a:lnTo>
                    <a:lnTo>
                      <a:pt x="135" y="152"/>
                    </a:lnTo>
                    <a:lnTo>
                      <a:pt x="128" y="159"/>
                    </a:lnTo>
                    <a:lnTo>
                      <a:pt x="122" y="167"/>
                    </a:lnTo>
                    <a:lnTo>
                      <a:pt x="112" y="171"/>
                    </a:lnTo>
                    <a:lnTo>
                      <a:pt x="105" y="176"/>
                    </a:lnTo>
                    <a:lnTo>
                      <a:pt x="97" y="180"/>
                    </a:lnTo>
                    <a:lnTo>
                      <a:pt x="89" y="184"/>
                    </a:lnTo>
                    <a:lnTo>
                      <a:pt x="80" y="186"/>
                    </a:lnTo>
                    <a:lnTo>
                      <a:pt x="72" y="186"/>
                    </a:lnTo>
                    <a:lnTo>
                      <a:pt x="63" y="186"/>
                    </a:lnTo>
                    <a:lnTo>
                      <a:pt x="55" y="184"/>
                    </a:lnTo>
                    <a:lnTo>
                      <a:pt x="46" y="180"/>
                    </a:lnTo>
                    <a:lnTo>
                      <a:pt x="38" y="174"/>
                    </a:lnTo>
                    <a:lnTo>
                      <a:pt x="29" y="171"/>
                    </a:lnTo>
                    <a:lnTo>
                      <a:pt x="23" y="165"/>
                    </a:lnTo>
                    <a:lnTo>
                      <a:pt x="17" y="157"/>
                    </a:lnTo>
                    <a:lnTo>
                      <a:pt x="13" y="150"/>
                    </a:lnTo>
                    <a:lnTo>
                      <a:pt x="10" y="142"/>
                    </a:lnTo>
                    <a:lnTo>
                      <a:pt x="6" y="134"/>
                    </a:lnTo>
                    <a:lnTo>
                      <a:pt x="4" y="127"/>
                    </a:lnTo>
                    <a:lnTo>
                      <a:pt x="2" y="117"/>
                    </a:lnTo>
                    <a:lnTo>
                      <a:pt x="0" y="110"/>
                    </a:lnTo>
                    <a:lnTo>
                      <a:pt x="2" y="102"/>
                    </a:lnTo>
                    <a:lnTo>
                      <a:pt x="2" y="93"/>
                    </a:lnTo>
                    <a:lnTo>
                      <a:pt x="4" y="87"/>
                    </a:lnTo>
                    <a:lnTo>
                      <a:pt x="6" y="81"/>
                    </a:lnTo>
                    <a:lnTo>
                      <a:pt x="11" y="76"/>
                    </a:lnTo>
                    <a:lnTo>
                      <a:pt x="15" y="68"/>
                    </a:lnTo>
                    <a:lnTo>
                      <a:pt x="17" y="64"/>
                    </a:lnTo>
                    <a:lnTo>
                      <a:pt x="21" y="57"/>
                    </a:lnTo>
                    <a:lnTo>
                      <a:pt x="23" y="51"/>
                    </a:lnTo>
                    <a:lnTo>
                      <a:pt x="25" y="45"/>
                    </a:lnTo>
                    <a:lnTo>
                      <a:pt x="27" y="40"/>
                    </a:lnTo>
                    <a:lnTo>
                      <a:pt x="31" y="34"/>
                    </a:lnTo>
                    <a:lnTo>
                      <a:pt x="32" y="30"/>
                    </a:lnTo>
                    <a:lnTo>
                      <a:pt x="36" y="24"/>
                    </a:lnTo>
                    <a:lnTo>
                      <a:pt x="40" y="19"/>
                    </a:lnTo>
                    <a:lnTo>
                      <a:pt x="44" y="15"/>
                    </a:lnTo>
                    <a:lnTo>
                      <a:pt x="48" y="11"/>
                    </a:lnTo>
                    <a:lnTo>
                      <a:pt x="53" y="7"/>
                    </a:lnTo>
                    <a:lnTo>
                      <a:pt x="61" y="5"/>
                    </a:lnTo>
                    <a:lnTo>
                      <a:pt x="65" y="3"/>
                    </a:lnTo>
                    <a:lnTo>
                      <a:pt x="69" y="2"/>
                    </a:lnTo>
                    <a:lnTo>
                      <a:pt x="74" y="2"/>
                    </a:lnTo>
                    <a:lnTo>
                      <a:pt x="80" y="2"/>
                    </a:lnTo>
                    <a:lnTo>
                      <a:pt x="80" y="2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93" name="Freeform 269"/>
              <p:cNvSpPr>
                <a:spLocks/>
              </p:cNvSpPr>
              <p:nvPr/>
            </p:nvSpPr>
            <p:spPr bwMode="auto">
              <a:xfrm>
                <a:off x="6500738" y="6315075"/>
                <a:ext cx="117475" cy="138113"/>
              </a:xfrm>
              <a:custGeom>
                <a:avLst/>
                <a:gdLst/>
                <a:ahLst/>
                <a:cxnLst>
                  <a:cxn ang="0">
                    <a:pos x="85" y="2"/>
                  </a:cxn>
                  <a:cxn ang="0">
                    <a:pos x="70" y="8"/>
                  </a:cxn>
                  <a:cxn ang="0">
                    <a:pos x="53" y="12"/>
                  </a:cxn>
                  <a:cxn ang="0">
                    <a:pos x="38" y="21"/>
                  </a:cxn>
                  <a:cxn ang="0">
                    <a:pos x="24" y="33"/>
                  </a:cxn>
                  <a:cxn ang="0">
                    <a:pos x="11" y="48"/>
                  </a:cxn>
                  <a:cxn ang="0">
                    <a:pos x="5" y="59"/>
                  </a:cxn>
                  <a:cxn ang="0">
                    <a:pos x="1" y="71"/>
                  </a:cxn>
                  <a:cxn ang="0">
                    <a:pos x="0" y="80"/>
                  </a:cxn>
                  <a:cxn ang="0">
                    <a:pos x="0" y="93"/>
                  </a:cxn>
                  <a:cxn ang="0">
                    <a:pos x="1" y="107"/>
                  </a:cxn>
                  <a:cxn ang="0">
                    <a:pos x="1" y="118"/>
                  </a:cxn>
                  <a:cxn ang="0">
                    <a:pos x="5" y="128"/>
                  </a:cxn>
                  <a:cxn ang="0">
                    <a:pos x="9" y="139"/>
                  </a:cxn>
                  <a:cxn ang="0">
                    <a:pos x="15" y="150"/>
                  </a:cxn>
                  <a:cxn ang="0">
                    <a:pos x="28" y="162"/>
                  </a:cxn>
                  <a:cxn ang="0">
                    <a:pos x="39" y="169"/>
                  </a:cxn>
                  <a:cxn ang="0">
                    <a:pos x="55" y="171"/>
                  </a:cxn>
                  <a:cxn ang="0">
                    <a:pos x="68" y="171"/>
                  </a:cxn>
                  <a:cxn ang="0">
                    <a:pos x="79" y="166"/>
                  </a:cxn>
                  <a:cxn ang="0">
                    <a:pos x="91" y="158"/>
                  </a:cxn>
                  <a:cxn ang="0">
                    <a:pos x="97" y="147"/>
                  </a:cxn>
                  <a:cxn ang="0">
                    <a:pos x="102" y="135"/>
                  </a:cxn>
                  <a:cxn ang="0">
                    <a:pos x="106" y="124"/>
                  </a:cxn>
                  <a:cxn ang="0">
                    <a:pos x="112" y="112"/>
                  </a:cxn>
                  <a:cxn ang="0">
                    <a:pos x="116" y="99"/>
                  </a:cxn>
                  <a:cxn ang="0">
                    <a:pos x="121" y="88"/>
                  </a:cxn>
                  <a:cxn ang="0">
                    <a:pos x="131" y="76"/>
                  </a:cxn>
                  <a:cxn ang="0">
                    <a:pos x="140" y="65"/>
                  </a:cxn>
                  <a:cxn ang="0">
                    <a:pos x="146" y="53"/>
                  </a:cxn>
                  <a:cxn ang="0">
                    <a:pos x="148" y="38"/>
                  </a:cxn>
                  <a:cxn ang="0">
                    <a:pos x="146" y="27"/>
                  </a:cxn>
                  <a:cxn ang="0">
                    <a:pos x="140" y="16"/>
                  </a:cxn>
                  <a:cxn ang="0">
                    <a:pos x="131" y="6"/>
                  </a:cxn>
                  <a:cxn ang="0">
                    <a:pos x="116" y="0"/>
                  </a:cxn>
                  <a:cxn ang="0">
                    <a:pos x="100" y="0"/>
                  </a:cxn>
                  <a:cxn ang="0">
                    <a:pos x="91" y="2"/>
                  </a:cxn>
                </a:cxnLst>
                <a:rect l="0" t="0" r="r" b="b"/>
                <a:pathLst>
                  <a:path w="148" h="173">
                    <a:moveTo>
                      <a:pt x="91" y="2"/>
                    </a:moveTo>
                    <a:lnTo>
                      <a:pt x="85" y="2"/>
                    </a:lnTo>
                    <a:lnTo>
                      <a:pt x="78" y="4"/>
                    </a:lnTo>
                    <a:lnTo>
                      <a:pt x="70" y="8"/>
                    </a:lnTo>
                    <a:lnTo>
                      <a:pt x="62" y="10"/>
                    </a:lnTo>
                    <a:lnTo>
                      <a:pt x="53" y="12"/>
                    </a:lnTo>
                    <a:lnTo>
                      <a:pt x="45" y="17"/>
                    </a:lnTo>
                    <a:lnTo>
                      <a:pt x="38" y="21"/>
                    </a:lnTo>
                    <a:lnTo>
                      <a:pt x="30" y="29"/>
                    </a:lnTo>
                    <a:lnTo>
                      <a:pt x="24" y="33"/>
                    </a:lnTo>
                    <a:lnTo>
                      <a:pt x="17" y="40"/>
                    </a:lnTo>
                    <a:lnTo>
                      <a:pt x="11" y="48"/>
                    </a:lnTo>
                    <a:lnTo>
                      <a:pt x="7" y="55"/>
                    </a:lnTo>
                    <a:lnTo>
                      <a:pt x="5" y="59"/>
                    </a:lnTo>
                    <a:lnTo>
                      <a:pt x="3" y="65"/>
                    </a:lnTo>
                    <a:lnTo>
                      <a:pt x="1" y="71"/>
                    </a:lnTo>
                    <a:lnTo>
                      <a:pt x="1" y="74"/>
                    </a:lnTo>
                    <a:lnTo>
                      <a:pt x="0" y="80"/>
                    </a:lnTo>
                    <a:lnTo>
                      <a:pt x="0" y="88"/>
                    </a:lnTo>
                    <a:lnTo>
                      <a:pt x="0" y="93"/>
                    </a:lnTo>
                    <a:lnTo>
                      <a:pt x="1" y="101"/>
                    </a:lnTo>
                    <a:lnTo>
                      <a:pt x="1" y="107"/>
                    </a:lnTo>
                    <a:lnTo>
                      <a:pt x="1" y="112"/>
                    </a:lnTo>
                    <a:lnTo>
                      <a:pt x="1" y="118"/>
                    </a:lnTo>
                    <a:lnTo>
                      <a:pt x="3" y="124"/>
                    </a:lnTo>
                    <a:lnTo>
                      <a:pt x="5" y="128"/>
                    </a:lnTo>
                    <a:lnTo>
                      <a:pt x="7" y="133"/>
                    </a:lnTo>
                    <a:lnTo>
                      <a:pt x="9" y="139"/>
                    </a:lnTo>
                    <a:lnTo>
                      <a:pt x="11" y="143"/>
                    </a:lnTo>
                    <a:lnTo>
                      <a:pt x="15" y="150"/>
                    </a:lnTo>
                    <a:lnTo>
                      <a:pt x="22" y="156"/>
                    </a:lnTo>
                    <a:lnTo>
                      <a:pt x="28" y="162"/>
                    </a:lnTo>
                    <a:lnTo>
                      <a:pt x="34" y="167"/>
                    </a:lnTo>
                    <a:lnTo>
                      <a:pt x="39" y="169"/>
                    </a:lnTo>
                    <a:lnTo>
                      <a:pt x="47" y="171"/>
                    </a:lnTo>
                    <a:lnTo>
                      <a:pt x="55" y="171"/>
                    </a:lnTo>
                    <a:lnTo>
                      <a:pt x="62" y="173"/>
                    </a:lnTo>
                    <a:lnTo>
                      <a:pt x="68" y="171"/>
                    </a:lnTo>
                    <a:lnTo>
                      <a:pt x="74" y="169"/>
                    </a:lnTo>
                    <a:lnTo>
                      <a:pt x="79" y="166"/>
                    </a:lnTo>
                    <a:lnTo>
                      <a:pt x="87" y="162"/>
                    </a:lnTo>
                    <a:lnTo>
                      <a:pt x="91" y="158"/>
                    </a:lnTo>
                    <a:lnTo>
                      <a:pt x="93" y="152"/>
                    </a:lnTo>
                    <a:lnTo>
                      <a:pt x="97" y="147"/>
                    </a:lnTo>
                    <a:lnTo>
                      <a:pt x="100" y="141"/>
                    </a:lnTo>
                    <a:lnTo>
                      <a:pt x="102" y="135"/>
                    </a:lnTo>
                    <a:lnTo>
                      <a:pt x="104" y="129"/>
                    </a:lnTo>
                    <a:lnTo>
                      <a:pt x="106" y="124"/>
                    </a:lnTo>
                    <a:lnTo>
                      <a:pt x="110" y="118"/>
                    </a:lnTo>
                    <a:lnTo>
                      <a:pt x="112" y="112"/>
                    </a:lnTo>
                    <a:lnTo>
                      <a:pt x="114" y="105"/>
                    </a:lnTo>
                    <a:lnTo>
                      <a:pt x="116" y="99"/>
                    </a:lnTo>
                    <a:lnTo>
                      <a:pt x="119" y="95"/>
                    </a:lnTo>
                    <a:lnTo>
                      <a:pt x="121" y="88"/>
                    </a:lnTo>
                    <a:lnTo>
                      <a:pt x="127" y="82"/>
                    </a:lnTo>
                    <a:lnTo>
                      <a:pt x="131" y="76"/>
                    </a:lnTo>
                    <a:lnTo>
                      <a:pt x="136" y="72"/>
                    </a:lnTo>
                    <a:lnTo>
                      <a:pt x="140" y="65"/>
                    </a:lnTo>
                    <a:lnTo>
                      <a:pt x="144" y="59"/>
                    </a:lnTo>
                    <a:lnTo>
                      <a:pt x="146" y="53"/>
                    </a:lnTo>
                    <a:lnTo>
                      <a:pt x="148" y="46"/>
                    </a:lnTo>
                    <a:lnTo>
                      <a:pt x="148" y="38"/>
                    </a:lnTo>
                    <a:lnTo>
                      <a:pt x="148" y="33"/>
                    </a:lnTo>
                    <a:lnTo>
                      <a:pt x="146" y="27"/>
                    </a:lnTo>
                    <a:lnTo>
                      <a:pt x="144" y="21"/>
                    </a:lnTo>
                    <a:lnTo>
                      <a:pt x="140" y="16"/>
                    </a:lnTo>
                    <a:lnTo>
                      <a:pt x="135" y="10"/>
                    </a:lnTo>
                    <a:lnTo>
                      <a:pt x="131" y="6"/>
                    </a:lnTo>
                    <a:lnTo>
                      <a:pt x="125" y="4"/>
                    </a:lnTo>
                    <a:lnTo>
                      <a:pt x="116" y="0"/>
                    </a:lnTo>
                    <a:lnTo>
                      <a:pt x="110" y="0"/>
                    </a:lnTo>
                    <a:lnTo>
                      <a:pt x="100" y="0"/>
                    </a:lnTo>
                    <a:lnTo>
                      <a:pt x="91" y="2"/>
                    </a:lnTo>
                    <a:lnTo>
                      <a:pt x="91" y="2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94" name="Freeform 270"/>
              <p:cNvSpPr>
                <a:spLocks/>
              </p:cNvSpPr>
              <p:nvPr/>
            </p:nvSpPr>
            <p:spPr bwMode="auto">
              <a:xfrm>
                <a:off x="6678538" y="6388100"/>
                <a:ext cx="101600" cy="127000"/>
              </a:xfrm>
              <a:custGeom>
                <a:avLst/>
                <a:gdLst/>
                <a:ahLst/>
                <a:cxnLst>
                  <a:cxn ang="0">
                    <a:pos x="80" y="2"/>
                  </a:cxn>
                  <a:cxn ang="0">
                    <a:pos x="63" y="6"/>
                  </a:cxn>
                  <a:cxn ang="0">
                    <a:pos x="48" y="12"/>
                  </a:cxn>
                  <a:cxn ang="0">
                    <a:pos x="32" y="21"/>
                  </a:cxn>
                  <a:cxn ang="0">
                    <a:pos x="21" y="33"/>
                  </a:cxn>
                  <a:cxn ang="0">
                    <a:pos x="10" y="48"/>
                  </a:cxn>
                  <a:cxn ang="0">
                    <a:pos x="4" y="63"/>
                  </a:cxn>
                  <a:cxn ang="0">
                    <a:pos x="0" y="75"/>
                  </a:cxn>
                  <a:cxn ang="0">
                    <a:pos x="0" y="86"/>
                  </a:cxn>
                  <a:cxn ang="0">
                    <a:pos x="2" y="99"/>
                  </a:cxn>
                  <a:cxn ang="0">
                    <a:pos x="4" y="116"/>
                  </a:cxn>
                  <a:cxn ang="0">
                    <a:pos x="8" y="132"/>
                  </a:cxn>
                  <a:cxn ang="0">
                    <a:pos x="12" y="145"/>
                  </a:cxn>
                  <a:cxn ang="0">
                    <a:pos x="17" y="154"/>
                  </a:cxn>
                  <a:cxn ang="0">
                    <a:pos x="27" y="160"/>
                  </a:cxn>
                  <a:cxn ang="0">
                    <a:pos x="38" y="162"/>
                  </a:cxn>
                  <a:cxn ang="0">
                    <a:pos x="51" y="158"/>
                  </a:cxn>
                  <a:cxn ang="0">
                    <a:pos x="67" y="152"/>
                  </a:cxn>
                  <a:cxn ang="0">
                    <a:pos x="78" y="141"/>
                  </a:cxn>
                  <a:cxn ang="0">
                    <a:pos x="82" y="130"/>
                  </a:cxn>
                  <a:cxn ang="0">
                    <a:pos x="86" y="118"/>
                  </a:cxn>
                  <a:cxn ang="0">
                    <a:pos x="88" y="107"/>
                  </a:cxn>
                  <a:cxn ang="0">
                    <a:pos x="90" y="95"/>
                  </a:cxn>
                  <a:cxn ang="0">
                    <a:pos x="95" y="86"/>
                  </a:cxn>
                  <a:cxn ang="0">
                    <a:pos x="101" y="75"/>
                  </a:cxn>
                  <a:cxn ang="0">
                    <a:pos x="112" y="67"/>
                  </a:cxn>
                  <a:cxn ang="0">
                    <a:pos x="122" y="56"/>
                  </a:cxn>
                  <a:cxn ang="0">
                    <a:pos x="128" y="44"/>
                  </a:cxn>
                  <a:cxn ang="0">
                    <a:pos x="128" y="33"/>
                  </a:cxn>
                  <a:cxn ang="0">
                    <a:pos x="126" y="21"/>
                  </a:cxn>
                  <a:cxn ang="0">
                    <a:pos x="120" y="10"/>
                  </a:cxn>
                  <a:cxn ang="0">
                    <a:pos x="109" y="4"/>
                  </a:cxn>
                  <a:cxn ang="0">
                    <a:pos x="95" y="0"/>
                  </a:cxn>
                  <a:cxn ang="0">
                    <a:pos x="88" y="2"/>
                  </a:cxn>
                </a:cxnLst>
                <a:rect l="0" t="0" r="r" b="b"/>
                <a:pathLst>
                  <a:path w="129" h="162">
                    <a:moveTo>
                      <a:pt x="88" y="2"/>
                    </a:moveTo>
                    <a:lnTo>
                      <a:pt x="80" y="2"/>
                    </a:lnTo>
                    <a:lnTo>
                      <a:pt x="70" y="4"/>
                    </a:lnTo>
                    <a:lnTo>
                      <a:pt x="63" y="6"/>
                    </a:lnTo>
                    <a:lnTo>
                      <a:pt x="55" y="8"/>
                    </a:lnTo>
                    <a:lnTo>
                      <a:pt x="48" y="12"/>
                    </a:lnTo>
                    <a:lnTo>
                      <a:pt x="40" y="18"/>
                    </a:lnTo>
                    <a:lnTo>
                      <a:pt x="32" y="21"/>
                    </a:lnTo>
                    <a:lnTo>
                      <a:pt x="27" y="27"/>
                    </a:lnTo>
                    <a:lnTo>
                      <a:pt x="21" y="33"/>
                    </a:lnTo>
                    <a:lnTo>
                      <a:pt x="15" y="40"/>
                    </a:lnTo>
                    <a:lnTo>
                      <a:pt x="10" y="48"/>
                    </a:lnTo>
                    <a:lnTo>
                      <a:pt x="8" y="56"/>
                    </a:lnTo>
                    <a:lnTo>
                      <a:pt x="4" y="63"/>
                    </a:lnTo>
                    <a:lnTo>
                      <a:pt x="2" y="71"/>
                    </a:lnTo>
                    <a:lnTo>
                      <a:pt x="0" y="75"/>
                    </a:lnTo>
                    <a:lnTo>
                      <a:pt x="0" y="80"/>
                    </a:lnTo>
                    <a:lnTo>
                      <a:pt x="0" y="86"/>
                    </a:lnTo>
                    <a:lnTo>
                      <a:pt x="2" y="92"/>
                    </a:lnTo>
                    <a:lnTo>
                      <a:pt x="2" y="99"/>
                    </a:lnTo>
                    <a:lnTo>
                      <a:pt x="2" y="109"/>
                    </a:lnTo>
                    <a:lnTo>
                      <a:pt x="4" y="116"/>
                    </a:lnTo>
                    <a:lnTo>
                      <a:pt x="6" y="126"/>
                    </a:lnTo>
                    <a:lnTo>
                      <a:pt x="8" y="132"/>
                    </a:lnTo>
                    <a:lnTo>
                      <a:pt x="10" y="139"/>
                    </a:lnTo>
                    <a:lnTo>
                      <a:pt x="12" y="145"/>
                    </a:lnTo>
                    <a:lnTo>
                      <a:pt x="15" y="151"/>
                    </a:lnTo>
                    <a:lnTo>
                      <a:pt x="17" y="154"/>
                    </a:lnTo>
                    <a:lnTo>
                      <a:pt x="23" y="158"/>
                    </a:lnTo>
                    <a:lnTo>
                      <a:pt x="27" y="160"/>
                    </a:lnTo>
                    <a:lnTo>
                      <a:pt x="32" y="162"/>
                    </a:lnTo>
                    <a:lnTo>
                      <a:pt x="38" y="162"/>
                    </a:lnTo>
                    <a:lnTo>
                      <a:pt x="44" y="162"/>
                    </a:lnTo>
                    <a:lnTo>
                      <a:pt x="51" y="158"/>
                    </a:lnTo>
                    <a:lnTo>
                      <a:pt x="59" y="156"/>
                    </a:lnTo>
                    <a:lnTo>
                      <a:pt x="67" y="152"/>
                    </a:lnTo>
                    <a:lnTo>
                      <a:pt x="72" y="147"/>
                    </a:lnTo>
                    <a:lnTo>
                      <a:pt x="78" y="141"/>
                    </a:lnTo>
                    <a:lnTo>
                      <a:pt x="80" y="135"/>
                    </a:lnTo>
                    <a:lnTo>
                      <a:pt x="82" y="130"/>
                    </a:lnTo>
                    <a:lnTo>
                      <a:pt x="84" y="124"/>
                    </a:lnTo>
                    <a:lnTo>
                      <a:pt x="86" y="118"/>
                    </a:lnTo>
                    <a:lnTo>
                      <a:pt x="88" y="113"/>
                    </a:lnTo>
                    <a:lnTo>
                      <a:pt x="88" y="107"/>
                    </a:lnTo>
                    <a:lnTo>
                      <a:pt x="90" y="101"/>
                    </a:lnTo>
                    <a:lnTo>
                      <a:pt x="90" y="95"/>
                    </a:lnTo>
                    <a:lnTo>
                      <a:pt x="93" y="92"/>
                    </a:lnTo>
                    <a:lnTo>
                      <a:pt x="95" y="86"/>
                    </a:lnTo>
                    <a:lnTo>
                      <a:pt x="99" y="80"/>
                    </a:lnTo>
                    <a:lnTo>
                      <a:pt x="101" y="75"/>
                    </a:lnTo>
                    <a:lnTo>
                      <a:pt x="109" y="71"/>
                    </a:lnTo>
                    <a:lnTo>
                      <a:pt x="112" y="67"/>
                    </a:lnTo>
                    <a:lnTo>
                      <a:pt x="118" y="61"/>
                    </a:lnTo>
                    <a:lnTo>
                      <a:pt x="122" y="56"/>
                    </a:lnTo>
                    <a:lnTo>
                      <a:pt x="126" y="50"/>
                    </a:lnTo>
                    <a:lnTo>
                      <a:pt x="128" y="44"/>
                    </a:lnTo>
                    <a:lnTo>
                      <a:pt x="128" y="38"/>
                    </a:lnTo>
                    <a:lnTo>
                      <a:pt x="128" y="33"/>
                    </a:lnTo>
                    <a:lnTo>
                      <a:pt x="129" y="27"/>
                    </a:lnTo>
                    <a:lnTo>
                      <a:pt x="126" y="21"/>
                    </a:lnTo>
                    <a:lnTo>
                      <a:pt x="124" y="16"/>
                    </a:lnTo>
                    <a:lnTo>
                      <a:pt x="120" y="10"/>
                    </a:lnTo>
                    <a:lnTo>
                      <a:pt x="116" y="6"/>
                    </a:lnTo>
                    <a:lnTo>
                      <a:pt x="109" y="4"/>
                    </a:lnTo>
                    <a:lnTo>
                      <a:pt x="103" y="2"/>
                    </a:lnTo>
                    <a:lnTo>
                      <a:pt x="95" y="0"/>
                    </a:lnTo>
                    <a:lnTo>
                      <a:pt x="88" y="2"/>
                    </a:lnTo>
                    <a:lnTo>
                      <a:pt x="88" y="2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95" name="Freeform 271"/>
              <p:cNvSpPr>
                <a:spLocks/>
              </p:cNvSpPr>
              <p:nvPr/>
            </p:nvSpPr>
            <p:spPr bwMode="auto">
              <a:xfrm>
                <a:off x="5660951" y="5988050"/>
                <a:ext cx="285750" cy="206375"/>
              </a:xfrm>
              <a:custGeom>
                <a:avLst/>
                <a:gdLst/>
                <a:ahLst/>
                <a:cxnLst>
                  <a:cxn ang="0">
                    <a:pos x="333" y="255"/>
                  </a:cxn>
                  <a:cxn ang="0">
                    <a:pos x="310" y="240"/>
                  </a:cxn>
                  <a:cxn ang="0">
                    <a:pos x="289" y="226"/>
                  </a:cxn>
                  <a:cxn ang="0">
                    <a:pos x="274" y="213"/>
                  </a:cxn>
                  <a:cxn ang="0">
                    <a:pos x="257" y="203"/>
                  </a:cxn>
                  <a:cxn ang="0">
                    <a:pos x="241" y="190"/>
                  </a:cxn>
                  <a:cxn ang="0">
                    <a:pos x="222" y="175"/>
                  </a:cxn>
                  <a:cxn ang="0">
                    <a:pos x="207" y="162"/>
                  </a:cxn>
                  <a:cxn ang="0">
                    <a:pos x="184" y="148"/>
                  </a:cxn>
                  <a:cxn ang="0">
                    <a:pos x="169" y="141"/>
                  </a:cxn>
                  <a:cxn ang="0">
                    <a:pos x="154" y="133"/>
                  </a:cxn>
                  <a:cxn ang="0">
                    <a:pos x="137" y="124"/>
                  </a:cxn>
                  <a:cxn ang="0">
                    <a:pos x="120" y="116"/>
                  </a:cxn>
                  <a:cxn ang="0">
                    <a:pos x="101" y="108"/>
                  </a:cxn>
                  <a:cxn ang="0">
                    <a:pos x="85" y="99"/>
                  </a:cxn>
                  <a:cxn ang="0">
                    <a:pos x="70" y="89"/>
                  </a:cxn>
                  <a:cxn ang="0">
                    <a:pos x="49" y="72"/>
                  </a:cxn>
                  <a:cxn ang="0">
                    <a:pos x="30" y="51"/>
                  </a:cxn>
                  <a:cxn ang="0">
                    <a:pos x="15" y="31"/>
                  </a:cxn>
                  <a:cxn ang="0">
                    <a:pos x="4" y="12"/>
                  </a:cxn>
                  <a:cxn ang="0">
                    <a:pos x="5" y="0"/>
                  </a:cxn>
                  <a:cxn ang="0">
                    <a:pos x="21" y="14"/>
                  </a:cxn>
                  <a:cxn ang="0">
                    <a:pos x="36" y="32"/>
                  </a:cxn>
                  <a:cxn ang="0">
                    <a:pos x="55" y="53"/>
                  </a:cxn>
                  <a:cxn ang="0">
                    <a:pos x="80" y="72"/>
                  </a:cxn>
                  <a:cxn ang="0">
                    <a:pos x="97" y="80"/>
                  </a:cxn>
                  <a:cxn ang="0">
                    <a:pos x="114" y="88"/>
                  </a:cxn>
                  <a:cxn ang="0">
                    <a:pos x="131" y="95"/>
                  </a:cxn>
                  <a:cxn ang="0">
                    <a:pos x="148" y="103"/>
                  </a:cxn>
                  <a:cxn ang="0">
                    <a:pos x="163" y="110"/>
                  </a:cxn>
                  <a:cxn ang="0">
                    <a:pos x="181" y="118"/>
                  </a:cxn>
                  <a:cxn ang="0">
                    <a:pos x="198" y="127"/>
                  </a:cxn>
                  <a:cxn ang="0">
                    <a:pos x="224" y="145"/>
                  </a:cxn>
                  <a:cxn ang="0">
                    <a:pos x="243" y="158"/>
                  </a:cxn>
                  <a:cxn ang="0">
                    <a:pos x="259" y="171"/>
                  </a:cxn>
                  <a:cxn ang="0">
                    <a:pos x="276" y="186"/>
                  </a:cxn>
                  <a:cxn ang="0">
                    <a:pos x="295" y="202"/>
                  </a:cxn>
                  <a:cxn ang="0">
                    <a:pos x="312" y="213"/>
                  </a:cxn>
                  <a:cxn ang="0">
                    <a:pos x="327" y="222"/>
                  </a:cxn>
                  <a:cxn ang="0">
                    <a:pos x="342" y="230"/>
                  </a:cxn>
                  <a:cxn ang="0">
                    <a:pos x="359" y="249"/>
                  </a:cxn>
                  <a:cxn ang="0">
                    <a:pos x="354" y="258"/>
                  </a:cxn>
                  <a:cxn ang="0">
                    <a:pos x="340" y="258"/>
                  </a:cxn>
                </a:cxnLst>
                <a:rect l="0" t="0" r="r" b="b"/>
                <a:pathLst>
                  <a:path w="359" h="260">
                    <a:moveTo>
                      <a:pt x="340" y="258"/>
                    </a:moveTo>
                    <a:lnTo>
                      <a:pt x="336" y="257"/>
                    </a:lnTo>
                    <a:lnTo>
                      <a:pt x="333" y="255"/>
                    </a:lnTo>
                    <a:lnTo>
                      <a:pt x="327" y="249"/>
                    </a:lnTo>
                    <a:lnTo>
                      <a:pt x="319" y="245"/>
                    </a:lnTo>
                    <a:lnTo>
                      <a:pt x="310" y="240"/>
                    </a:lnTo>
                    <a:lnTo>
                      <a:pt x="300" y="232"/>
                    </a:lnTo>
                    <a:lnTo>
                      <a:pt x="295" y="228"/>
                    </a:lnTo>
                    <a:lnTo>
                      <a:pt x="289" y="226"/>
                    </a:lnTo>
                    <a:lnTo>
                      <a:pt x="285" y="221"/>
                    </a:lnTo>
                    <a:lnTo>
                      <a:pt x="279" y="219"/>
                    </a:lnTo>
                    <a:lnTo>
                      <a:pt x="274" y="213"/>
                    </a:lnTo>
                    <a:lnTo>
                      <a:pt x="268" y="209"/>
                    </a:lnTo>
                    <a:lnTo>
                      <a:pt x="262" y="205"/>
                    </a:lnTo>
                    <a:lnTo>
                      <a:pt x="257" y="203"/>
                    </a:lnTo>
                    <a:lnTo>
                      <a:pt x="251" y="198"/>
                    </a:lnTo>
                    <a:lnTo>
                      <a:pt x="247" y="194"/>
                    </a:lnTo>
                    <a:lnTo>
                      <a:pt x="241" y="190"/>
                    </a:lnTo>
                    <a:lnTo>
                      <a:pt x="238" y="188"/>
                    </a:lnTo>
                    <a:lnTo>
                      <a:pt x="228" y="181"/>
                    </a:lnTo>
                    <a:lnTo>
                      <a:pt x="222" y="175"/>
                    </a:lnTo>
                    <a:lnTo>
                      <a:pt x="215" y="169"/>
                    </a:lnTo>
                    <a:lnTo>
                      <a:pt x="213" y="167"/>
                    </a:lnTo>
                    <a:lnTo>
                      <a:pt x="207" y="162"/>
                    </a:lnTo>
                    <a:lnTo>
                      <a:pt x="201" y="158"/>
                    </a:lnTo>
                    <a:lnTo>
                      <a:pt x="192" y="154"/>
                    </a:lnTo>
                    <a:lnTo>
                      <a:pt x="184" y="148"/>
                    </a:lnTo>
                    <a:lnTo>
                      <a:pt x="181" y="146"/>
                    </a:lnTo>
                    <a:lnTo>
                      <a:pt x="175" y="143"/>
                    </a:lnTo>
                    <a:lnTo>
                      <a:pt x="169" y="141"/>
                    </a:lnTo>
                    <a:lnTo>
                      <a:pt x="163" y="139"/>
                    </a:lnTo>
                    <a:lnTo>
                      <a:pt x="160" y="135"/>
                    </a:lnTo>
                    <a:lnTo>
                      <a:pt x="154" y="133"/>
                    </a:lnTo>
                    <a:lnTo>
                      <a:pt x="148" y="129"/>
                    </a:lnTo>
                    <a:lnTo>
                      <a:pt x="142" y="127"/>
                    </a:lnTo>
                    <a:lnTo>
                      <a:pt x="137" y="124"/>
                    </a:lnTo>
                    <a:lnTo>
                      <a:pt x="129" y="122"/>
                    </a:lnTo>
                    <a:lnTo>
                      <a:pt x="123" y="118"/>
                    </a:lnTo>
                    <a:lnTo>
                      <a:pt x="120" y="116"/>
                    </a:lnTo>
                    <a:lnTo>
                      <a:pt x="112" y="114"/>
                    </a:lnTo>
                    <a:lnTo>
                      <a:pt x="106" y="110"/>
                    </a:lnTo>
                    <a:lnTo>
                      <a:pt x="101" y="108"/>
                    </a:lnTo>
                    <a:lnTo>
                      <a:pt x="97" y="105"/>
                    </a:lnTo>
                    <a:lnTo>
                      <a:pt x="91" y="103"/>
                    </a:lnTo>
                    <a:lnTo>
                      <a:pt x="85" y="99"/>
                    </a:lnTo>
                    <a:lnTo>
                      <a:pt x="82" y="97"/>
                    </a:lnTo>
                    <a:lnTo>
                      <a:pt x="78" y="95"/>
                    </a:lnTo>
                    <a:lnTo>
                      <a:pt x="70" y="89"/>
                    </a:lnTo>
                    <a:lnTo>
                      <a:pt x="63" y="84"/>
                    </a:lnTo>
                    <a:lnTo>
                      <a:pt x="57" y="78"/>
                    </a:lnTo>
                    <a:lnTo>
                      <a:pt x="49" y="72"/>
                    </a:lnTo>
                    <a:lnTo>
                      <a:pt x="42" y="65"/>
                    </a:lnTo>
                    <a:lnTo>
                      <a:pt x="38" y="57"/>
                    </a:lnTo>
                    <a:lnTo>
                      <a:pt x="30" y="51"/>
                    </a:lnTo>
                    <a:lnTo>
                      <a:pt x="25" y="44"/>
                    </a:lnTo>
                    <a:lnTo>
                      <a:pt x="19" y="36"/>
                    </a:lnTo>
                    <a:lnTo>
                      <a:pt x="15" y="31"/>
                    </a:lnTo>
                    <a:lnTo>
                      <a:pt x="9" y="23"/>
                    </a:lnTo>
                    <a:lnTo>
                      <a:pt x="7" y="17"/>
                    </a:lnTo>
                    <a:lnTo>
                      <a:pt x="4" y="12"/>
                    </a:lnTo>
                    <a:lnTo>
                      <a:pt x="2" y="10"/>
                    </a:lnTo>
                    <a:lnTo>
                      <a:pt x="0" y="2"/>
                    </a:lnTo>
                    <a:lnTo>
                      <a:pt x="5" y="0"/>
                    </a:lnTo>
                    <a:lnTo>
                      <a:pt x="11" y="2"/>
                    </a:lnTo>
                    <a:lnTo>
                      <a:pt x="17" y="10"/>
                    </a:lnTo>
                    <a:lnTo>
                      <a:pt x="21" y="14"/>
                    </a:lnTo>
                    <a:lnTo>
                      <a:pt x="26" y="19"/>
                    </a:lnTo>
                    <a:lnTo>
                      <a:pt x="30" y="25"/>
                    </a:lnTo>
                    <a:lnTo>
                      <a:pt x="36" y="32"/>
                    </a:lnTo>
                    <a:lnTo>
                      <a:pt x="42" y="38"/>
                    </a:lnTo>
                    <a:lnTo>
                      <a:pt x="47" y="46"/>
                    </a:lnTo>
                    <a:lnTo>
                      <a:pt x="55" y="53"/>
                    </a:lnTo>
                    <a:lnTo>
                      <a:pt x="63" y="59"/>
                    </a:lnTo>
                    <a:lnTo>
                      <a:pt x="70" y="67"/>
                    </a:lnTo>
                    <a:lnTo>
                      <a:pt x="80" y="72"/>
                    </a:lnTo>
                    <a:lnTo>
                      <a:pt x="85" y="76"/>
                    </a:lnTo>
                    <a:lnTo>
                      <a:pt x="91" y="78"/>
                    </a:lnTo>
                    <a:lnTo>
                      <a:pt x="97" y="80"/>
                    </a:lnTo>
                    <a:lnTo>
                      <a:pt x="103" y="84"/>
                    </a:lnTo>
                    <a:lnTo>
                      <a:pt x="108" y="86"/>
                    </a:lnTo>
                    <a:lnTo>
                      <a:pt x="114" y="88"/>
                    </a:lnTo>
                    <a:lnTo>
                      <a:pt x="120" y="89"/>
                    </a:lnTo>
                    <a:lnTo>
                      <a:pt x="125" y="93"/>
                    </a:lnTo>
                    <a:lnTo>
                      <a:pt x="131" y="95"/>
                    </a:lnTo>
                    <a:lnTo>
                      <a:pt x="137" y="97"/>
                    </a:lnTo>
                    <a:lnTo>
                      <a:pt x="142" y="99"/>
                    </a:lnTo>
                    <a:lnTo>
                      <a:pt x="148" y="103"/>
                    </a:lnTo>
                    <a:lnTo>
                      <a:pt x="154" y="105"/>
                    </a:lnTo>
                    <a:lnTo>
                      <a:pt x="160" y="107"/>
                    </a:lnTo>
                    <a:lnTo>
                      <a:pt x="163" y="110"/>
                    </a:lnTo>
                    <a:lnTo>
                      <a:pt x="169" y="112"/>
                    </a:lnTo>
                    <a:lnTo>
                      <a:pt x="175" y="116"/>
                    </a:lnTo>
                    <a:lnTo>
                      <a:pt x="181" y="118"/>
                    </a:lnTo>
                    <a:lnTo>
                      <a:pt x="184" y="122"/>
                    </a:lnTo>
                    <a:lnTo>
                      <a:pt x="190" y="124"/>
                    </a:lnTo>
                    <a:lnTo>
                      <a:pt x="198" y="127"/>
                    </a:lnTo>
                    <a:lnTo>
                      <a:pt x="207" y="133"/>
                    </a:lnTo>
                    <a:lnTo>
                      <a:pt x="215" y="139"/>
                    </a:lnTo>
                    <a:lnTo>
                      <a:pt x="224" y="145"/>
                    </a:lnTo>
                    <a:lnTo>
                      <a:pt x="230" y="148"/>
                    </a:lnTo>
                    <a:lnTo>
                      <a:pt x="238" y="154"/>
                    </a:lnTo>
                    <a:lnTo>
                      <a:pt x="243" y="158"/>
                    </a:lnTo>
                    <a:lnTo>
                      <a:pt x="249" y="164"/>
                    </a:lnTo>
                    <a:lnTo>
                      <a:pt x="253" y="167"/>
                    </a:lnTo>
                    <a:lnTo>
                      <a:pt x="259" y="171"/>
                    </a:lnTo>
                    <a:lnTo>
                      <a:pt x="264" y="177"/>
                    </a:lnTo>
                    <a:lnTo>
                      <a:pt x="270" y="183"/>
                    </a:lnTo>
                    <a:lnTo>
                      <a:pt x="276" y="186"/>
                    </a:lnTo>
                    <a:lnTo>
                      <a:pt x="281" y="190"/>
                    </a:lnTo>
                    <a:lnTo>
                      <a:pt x="289" y="196"/>
                    </a:lnTo>
                    <a:lnTo>
                      <a:pt x="295" y="202"/>
                    </a:lnTo>
                    <a:lnTo>
                      <a:pt x="300" y="205"/>
                    </a:lnTo>
                    <a:lnTo>
                      <a:pt x="306" y="209"/>
                    </a:lnTo>
                    <a:lnTo>
                      <a:pt x="312" y="213"/>
                    </a:lnTo>
                    <a:lnTo>
                      <a:pt x="317" y="217"/>
                    </a:lnTo>
                    <a:lnTo>
                      <a:pt x="321" y="221"/>
                    </a:lnTo>
                    <a:lnTo>
                      <a:pt x="327" y="222"/>
                    </a:lnTo>
                    <a:lnTo>
                      <a:pt x="333" y="224"/>
                    </a:lnTo>
                    <a:lnTo>
                      <a:pt x="336" y="228"/>
                    </a:lnTo>
                    <a:lnTo>
                      <a:pt x="342" y="230"/>
                    </a:lnTo>
                    <a:lnTo>
                      <a:pt x="350" y="236"/>
                    </a:lnTo>
                    <a:lnTo>
                      <a:pt x="354" y="241"/>
                    </a:lnTo>
                    <a:lnTo>
                      <a:pt x="359" y="249"/>
                    </a:lnTo>
                    <a:lnTo>
                      <a:pt x="359" y="253"/>
                    </a:lnTo>
                    <a:lnTo>
                      <a:pt x="357" y="258"/>
                    </a:lnTo>
                    <a:lnTo>
                      <a:pt x="354" y="258"/>
                    </a:lnTo>
                    <a:lnTo>
                      <a:pt x="352" y="260"/>
                    </a:lnTo>
                    <a:lnTo>
                      <a:pt x="346" y="258"/>
                    </a:lnTo>
                    <a:lnTo>
                      <a:pt x="340" y="258"/>
                    </a:lnTo>
                    <a:lnTo>
                      <a:pt x="340" y="258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96" name="Freeform 272"/>
              <p:cNvSpPr>
                <a:spLocks/>
              </p:cNvSpPr>
              <p:nvPr/>
            </p:nvSpPr>
            <p:spPr bwMode="auto">
              <a:xfrm>
                <a:off x="5660951" y="5891213"/>
                <a:ext cx="395288" cy="260350"/>
              </a:xfrm>
              <a:custGeom>
                <a:avLst/>
                <a:gdLst/>
                <a:ahLst/>
                <a:cxnLst>
                  <a:cxn ang="0">
                    <a:pos x="26" y="106"/>
                  </a:cxn>
                  <a:cxn ang="0">
                    <a:pos x="61" y="146"/>
                  </a:cxn>
                  <a:cxn ang="0">
                    <a:pos x="106" y="184"/>
                  </a:cxn>
                  <a:cxn ang="0">
                    <a:pos x="152" y="205"/>
                  </a:cxn>
                  <a:cxn ang="0">
                    <a:pos x="192" y="220"/>
                  </a:cxn>
                  <a:cxn ang="0">
                    <a:pos x="228" y="235"/>
                  </a:cxn>
                  <a:cxn ang="0">
                    <a:pos x="264" y="256"/>
                  </a:cxn>
                  <a:cxn ang="0">
                    <a:pos x="302" y="279"/>
                  </a:cxn>
                  <a:cxn ang="0">
                    <a:pos x="333" y="296"/>
                  </a:cxn>
                  <a:cxn ang="0">
                    <a:pos x="376" y="317"/>
                  </a:cxn>
                  <a:cxn ang="0">
                    <a:pos x="409" y="326"/>
                  </a:cxn>
                  <a:cxn ang="0">
                    <a:pos x="413" y="313"/>
                  </a:cxn>
                  <a:cxn ang="0">
                    <a:pos x="376" y="292"/>
                  </a:cxn>
                  <a:cxn ang="0">
                    <a:pos x="335" y="275"/>
                  </a:cxn>
                  <a:cxn ang="0">
                    <a:pos x="302" y="258"/>
                  </a:cxn>
                  <a:cxn ang="0">
                    <a:pos x="293" y="237"/>
                  </a:cxn>
                  <a:cxn ang="0">
                    <a:pos x="298" y="212"/>
                  </a:cxn>
                  <a:cxn ang="0">
                    <a:pos x="314" y="190"/>
                  </a:cxn>
                  <a:cxn ang="0">
                    <a:pos x="342" y="195"/>
                  </a:cxn>
                  <a:cxn ang="0">
                    <a:pos x="382" y="216"/>
                  </a:cxn>
                  <a:cxn ang="0">
                    <a:pos x="420" y="237"/>
                  </a:cxn>
                  <a:cxn ang="0">
                    <a:pos x="447" y="247"/>
                  </a:cxn>
                  <a:cxn ang="0">
                    <a:pos x="475" y="252"/>
                  </a:cxn>
                  <a:cxn ang="0">
                    <a:pos x="496" y="245"/>
                  </a:cxn>
                  <a:cxn ang="0">
                    <a:pos x="472" y="224"/>
                  </a:cxn>
                  <a:cxn ang="0">
                    <a:pos x="439" y="216"/>
                  </a:cxn>
                  <a:cxn ang="0">
                    <a:pos x="409" y="203"/>
                  </a:cxn>
                  <a:cxn ang="0">
                    <a:pos x="380" y="176"/>
                  </a:cxn>
                  <a:cxn ang="0">
                    <a:pos x="346" y="146"/>
                  </a:cxn>
                  <a:cxn ang="0">
                    <a:pos x="310" y="138"/>
                  </a:cxn>
                  <a:cxn ang="0">
                    <a:pos x="272" y="138"/>
                  </a:cxn>
                  <a:cxn ang="0">
                    <a:pos x="232" y="131"/>
                  </a:cxn>
                  <a:cxn ang="0">
                    <a:pos x="196" y="112"/>
                  </a:cxn>
                  <a:cxn ang="0">
                    <a:pos x="152" y="76"/>
                  </a:cxn>
                  <a:cxn ang="0">
                    <a:pos x="112" y="38"/>
                  </a:cxn>
                  <a:cxn ang="0">
                    <a:pos x="87" y="7"/>
                  </a:cxn>
                  <a:cxn ang="0">
                    <a:pos x="66" y="2"/>
                  </a:cxn>
                  <a:cxn ang="0">
                    <a:pos x="64" y="24"/>
                  </a:cxn>
                  <a:cxn ang="0">
                    <a:pos x="87" y="55"/>
                  </a:cxn>
                  <a:cxn ang="0">
                    <a:pos x="114" y="85"/>
                  </a:cxn>
                  <a:cxn ang="0">
                    <a:pos x="141" y="112"/>
                  </a:cxn>
                  <a:cxn ang="0">
                    <a:pos x="169" y="131"/>
                  </a:cxn>
                  <a:cxn ang="0">
                    <a:pos x="203" y="146"/>
                  </a:cxn>
                  <a:cxn ang="0">
                    <a:pos x="230" y="152"/>
                  </a:cxn>
                  <a:cxn ang="0">
                    <a:pos x="257" y="152"/>
                  </a:cxn>
                  <a:cxn ang="0">
                    <a:pos x="285" y="159"/>
                  </a:cxn>
                  <a:cxn ang="0">
                    <a:pos x="279" y="191"/>
                  </a:cxn>
                  <a:cxn ang="0">
                    <a:pos x="266" y="226"/>
                  </a:cxn>
                  <a:cxn ang="0">
                    <a:pos x="239" y="220"/>
                  </a:cxn>
                  <a:cxn ang="0">
                    <a:pos x="198" y="201"/>
                  </a:cxn>
                  <a:cxn ang="0">
                    <a:pos x="161" y="184"/>
                  </a:cxn>
                  <a:cxn ang="0">
                    <a:pos x="135" y="172"/>
                  </a:cxn>
                  <a:cxn ang="0">
                    <a:pos x="101" y="155"/>
                  </a:cxn>
                  <a:cxn ang="0">
                    <a:pos x="76" y="121"/>
                  </a:cxn>
                  <a:cxn ang="0">
                    <a:pos x="64" y="97"/>
                  </a:cxn>
                  <a:cxn ang="0">
                    <a:pos x="66" y="70"/>
                  </a:cxn>
                  <a:cxn ang="0">
                    <a:pos x="57" y="53"/>
                  </a:cxn>
                  <a:cxn ang="0">
                    <a:pos x="49" y="85"/>
                  </a:cxn>
                  <a:cxn ang="0">
                    <a:pos x="51" y="110"/>
                  </a:cxn>
                  <a:cxn ang="0">
                    <a:pos x="25" y="68"/>
                  </a:cxn>
                  <a:cxn ang="0">
                    <a:pos x="2" y="49"/>
                  </a:cxn>
                  <a:cxn ang="0">
                    <a:pos x="5" y="79"/>
                  </a:cxn>
                </a:cxnLst>
                <a:rect l="0" t="0" r="r" b="b"/>
                <a:pathLst>
                  <a:path w="496" h="326">
                    <a:moveTo>
                      <a:pt x="13" y="89"/>
                    </a:moveTo>
                    <a:lnTo>
                      <a:pt x="13" y="91"/>
                    </a:lnTo>
                    <a:lnTo>
                      <a:pt x="17" y="95"/>
                    </a:lnTo>
                    <a:lnTo>
                      <a:pt x="21" y="98"/>
                    </a:lnTo>
                    <a:lnTo>
                      <a:pt x="26" y="106"/>
                    </a:lnTo>
                    <a:lnTo>
                      <a:pt x="32" y="112"/>
                    </a:lnTo>
                    <a:lnTo>
                      <a:pt x="38" y="121"/>
                    </a:lnTo>
                    <a:lnTo>
                      <a:pt x="45" y="129"/>
                    </a:lnTo>
                    <a:lnTo>
                      <a:pt x="55" y="138"/>
                    </a:lnTo>
                    <a:lnTo>
                      <a:pt x="61" y="146"/>
                    </a:lnTo>
                    <a:lnTo>
                      <a:pt x="70" y="155"/>
                    </a:lnTo>
                    <a:lnTo>
                      <a:pt x="80" y="163"/>
                    </a:lnTo>
                    <a:lnTo>
                      <a:pt x="87" y="171"/>
                    </a:lnTo>
                    <a:lnTo>
                      <a:pt x="97" y="178"/>
                    </a:lnTo>
                    <a:lnTo>
                      <a:pt x="106" y="184"/>
                    </a:lnTo>
                    <a:lnTo>
                      <a:pt x="116" y="190"/>
                    </a:lnTo>
                    <a:lnTo>
                      <a:pt x="125" y="195"/>
                    </a:lnTo>
                    <a:lnTo>
                      <a:pt x="133" y="199"/>
                    </a:lnTo>
                    <a:lnTo>
                      <a:pt x="144" y="201"/>
                    </a:lnTo>
                    <a:lnTo>
                      <a:pt x="152" y="205"/>
                    </a:lnTo>
                    <a:lnTo>
                      <a:pt x="163" y="209"/>
                    </a:lnTo>
                    <a:lnTo>
                      <a:pt x="171" y="212"/>
                    </a:lnTo>
                    <a:lnTo>
                      <a:pt x="182" y="216"/>
                    </a:lnTo>
                    <a:lnTo>
                      <a:pt x="186" y="218"/>
                    </a:lnTo>
                    <a:lnTo>
                      <a:pt x="192" y="220"/>
                    </a:lnTo>
                    <a:lnTo>
                      <a:pt x="196" y="220"/>
                    </a:lnTo>
                    <a:lnTo>
                      <a:pt x="201" y="224"/>
                    </a:lnTo>
                    <a:lnTo>
                      <a:pt x="211" y="226"/>
                    </a:lnTo>
                    <a:lnTo>
                      <a:pt x="220" y="231"/>
                    </a:lnTo>
                    <a:lnTo>
                      <a:pt x="228" y="235"/>
                    </a:lnTo>
                    <a:lnTo>
                      <a:pt x="238" y="239"/>
                    </a:lnTo>
                    <a:lnTo>
                      <a:pt x="245" y="243"/>
                    </a:lnTo>
                    <a:lnTo>
                      <a:pt x="251" y="247"/>
                    </a:lnTo>
                    <a:lnTo>
                      <a:pt x="259" y="250"/>
                    </a:lnTo>
                    <a:lnTo>
                      <a:pt x="264" y="256"/>
                    </a:lnTo>
                    <a:lnTo>
                      <a:pt x="270" y="258"/>
                    </a:lnTo>
                    <a:lnTo>
                      <a:pt x="278" y="264"/>
                    </a:lnTo>
                    <a:lnTo>
                      <a:pt x="285" y="267"/>
                    </a:lnTo>
                    <a:lnTo>
                      <a:pt x="293" y="273"/>
                    </a:lnTo>
                    <a:lnTo>
                      <a:pt x="302" y="279"/>
                    </a:lnTo>
                    <a:lnTo>
                      <a:pt x="312" y="285"/>
                    </a:lnTo>
                    <a:lnTo>
                      <a:pt x="316" y="286"/>
                    </a:lnTo>
                    <a:lnTo>
                      <a:pt x="321" y="290"/>
                    </a:lnTo>
                    <a:lnTo>
                      <a:pt x="327" y="292"/>
                    </a:lnTo>
                    <a:lnTo>
                      <a:pt x="333" y="296"/>
                    </a:lnTo>
                    <a:lnTo>
                      <a:pt x="342" y="300"/>
                    </a:lnTo>
                    <a:lnTo>
                      <a:pt x="352" y="305"/>
                    </a:lnTo>
                    <a:lnTo>
                      <a:pt x="359" y="309"/>
                    </a:lnTo>
                    <a:lnTo>
                      <a:pt x="369" y="313"/>
                    </a:lnTo>
                    <a:lnTo>
                      <a:pt x="376" y="317"/>
                    </a:lnTo>
                    <a:lnTo>
                      <a:pt x="384" y="319"/>
                    </a:lnTo>
                    <a:lnTo>
                      <a:pt x="390" y="321"/>
                    </a:lnTo>
                    <a:lnTo>
                      <a:pt x="395" y="324"/>
                    </a:lnTo>
                    <a:lnTo>
                      <a:pt x="401" y="324"/>
                    </a:lnTo>
                    <a:lnTo>
                      <a:pt x="409" y="326"/>
                    </a:lnTo>
                    <a:lnTo>
                      <a:pt x="413" y="324"/>
                    </a:lnTo>
                    <a:lnTo>
                      <a:pt x="416" y="324"/>
                    </a:lnTo>
                    <a:lnTo>
                      <a:pt x="416" y="323"/>
                    </a:lnTo>
                    <a:lnTo>
                      <a:pt x="416" y="319"/>
                    </a:lnTo>
                    <a:lnTo>
                      <a:pt x="413" y="313"/>
                    </a:lnTo>
                    <a:lnTo>
                      <a:pt x="405" y="307"/>
                    </a:lnTo>
                    <a:lnTo>
                      <a:pt x="397" y="304"/>
                    </a:lnTo>
                    <a:lnTo>
                      <a:pt x="392" y="300"/>
                    </a:lnTo>
                    <a:lnTo>
                      <a:pt x="384" y="296"/>
                    </a:lnTo>
                    <a:lnTo>
                      <a:pt x="376" y="292"/>
                    </a:lnTo>
                    <a:lnTo>
                      <a:pt x="369" y="288"/>
                    </a:lnTo>
                    <a:lnTo>
                      <a:pt x="359" y="286"/>
                    </a:lnTo>
                    <a:lnTo>
                      <a:pt x="352" y="283"/>
                    </a:lnTo>
                    <a:lnTo>
                      <a:pt x="344" y="279"/>
                    </a:lnTo>
                    <a:lnTo>
                      <a:pt x="335" y="275"/>
                    </a:lnTo>
                    <a:lnTo>
                      <a:pt x="327" y="271"/>
                    </a:lnTo>
                    <a:lnTo>
                      <a:pt x="317" y="267"/>
                    </a:lnTo>
                    <a:lnTo>
                      <a:pt x="312" y="266"/>
                    </a:lnTo>
                    <a:lnTo>
                      <a:pt x="306" y="262"/>
                    </a:lnTo>
                    <a:lnTo>
                      <a:pt x="302" y="258"/>
                    </a:lnTo>
                    <a:lnTo>
                      <a:pt x="298" y="254"/>
                    </a:lnTo>
                    <a:lnTo>
                      <a:pt x="297" y="252"/>
                    </a:lnTo>
                    <a:lnTo>
                      <a:pt x="293" y="247"/>
                    </a:lnTo>
                    <a:lnTo>
                      <a:pt x="293" y="243"/>
                    </a:lnTo>
                    <a:lnTo>
                      <a:pt x="293" y="237"/>
                    </a:lnTo>
                    <a:lnTo>
                      <a:pt x="293" y="233"/>
                    </a:lnTo>
                    <a:lnTo>
                      <a:pt x="293" y="228"/>
                    </a:lnTo>
                    <a:lnTo>
                      <a:pt x="295" y="222"/>
                    </a:lnTo>
                    <a:lnTo>
                      <a:pt x="297" y="216"/>
                    </a:lnTo>
                    <a:lnTo>
                      <a:pt x="298" y="212"/>
                    </a:lnTo>
                    <a:lnTo>
                      <a:pt x="300" y="207"/>
                    </a:lnTo>
                    <a:lnTo>
                      <a:pt x="302" y="201"/>
                    </a:lnTo>
                    <a:lnTo>
                      <a:pt x="306" y="197"/>
                    </a:lnTo>
                    <a:lnTo>
                      <a:pt x="308" y="193"/>
                    </a:lnTo>
                    <a:lnTo>
                      <a:pt x="314" y="190"/>
                    </a:lnTo>
                    <a:lnTo>
                      <a:pt x="321" y="188"/>
                    </a:lnTo>
                    <a:lnTo>
                      <a:pt x="323" y="188"/>
                    </a:lnTo>
                    <a:lnTo>
                      <a:pt x="329" y="190"/>
                    </a:lnTo>
                    <a:lnTo>
                      <a:pt x="333" y="191"/>
                    </a:lnTo>
                    <a:lnTo>
                      <a:pt x="342" y="195"/>
                    </a:lnTo>
                    <a:lnTo>
                      <a:pt x="348" y="197"/>
                    </a:lnTo>
                    <a:lnTo>
                      <a:pt x="356" y="201"/>
                    </a:lnTo>
                    <a:lnTo>
                      <a:pt x="365" y="207"/>
                    </a:lnTo>
                    <a:lnTo>
                      <a:pt x="373" y="212"/>
                    </a:lnTo>
                    <a:lnTo>
                      <a:pt x="382" y="216"/>
                    </a:lnTo>
                    <a:lnTo>
                      <a:pt x="390" y="220"/>
                    </a:lnTo>
                    <a:lnTo>
                      <a:pt x="397" y="226"/>
                    </a:lnTo>
                    <a:lnTo>
                      <a:pt x="407" y="229"/>
                    </a:lnTo>
                    <a:lnTo>
                      <a:pt x="413" y="233"/>
                    </a:lnTo>
                    <a:lnTo>
                      <a:pt x="420" y="237"/>
                    </a:lnTo>
                    <a:lnTo>
                      <a:pt x="426" y="239"/>
                    </a:lnTo>
                    <a:lnTo>
                      <a:pt x="432" y="243"/>
                    </a:lnTo>
                    <a:lnTo>
                      <a:pt x="435" y="243"/>
                    </a:lnTo>
                    <a:lnTo>
                      <a:pt x="441" y="245"/>
                    </a:lnTo>
                    <a:lnTo>
                      <a:pt x="447" y="247"/>
                    </a:lnTo>
                    <a:lnTo>
                      <a:pt x="453" y="248"/>
                    </a:lnTo>
                    <a:lnTo>
                      <a:pt x="456" y="248"/>
                    </a:lnTo>
                    <a:lnTo>
                      <a:pt x="464" y="250"/>
                    </a:lnTo>
                    <a:lnTo>
                      <a:pt x="470" y="250"/>
                    </a:lnTo>
                    <a:lnTo>
                      <a:pt x="475" y="252"/>
                    </a:lnTo>
                    <a:lnTo>
                      <a:pt x="479" y="250"/>
                    </a:lnTo>
                    <a:lnTo>
                      <a:pt x="485" y="250"/>
                    </a:lnTo>
                    <a:lnTo>
                      <a:pt x="489" y="250"/>
                    </a:lnTo>
                    <a:lnTo>
                      <a:pt x="492" y="250"/>
                    </a:lnTo>
                    <a:lnTo>
                      <a:pt x="496" y="245"/>
                    </a:lnTo>
                    <a:lnTo>
                      <a:pt x="496" y="239"/>
                    </a:lnTo>
                    <a:lnTo>
                      <a:pt x="491" y="233"/>
                    </a:lnTo>
                    <a:lnTo>
                      <a:pt x="481" y="228"/>
                    </a:lnTo>
                    <a:lnTo>
                      <a:pt x="477" y="226"/>
                    </a:lnTo>
                    <a:lnTo>
                      <a:pt x="472" y="224"/>
                    </a:lnTo>
                    <a:lnTo>
                      <a:pt x="466" y="222"/>
                    </a:lnTo>
                    <a:lnTo>
                      <a:pt x="460" y="222"/>
                    </a:lnTo>
                    <a:lnTo>
                      <a:pt x="453" y="220"/>
                    </a:lnTo>
                    <a:lnTo>
                      <a:pt x="447" y="218"/>
                    </a:lnTo>
                    <a:lnTo>
                      <a:pt x="439" y="216"/>
                    </a:lnTo>
                    <a:lnTo>
                      <a:pt x="434" y="214"/>
                    </a:lnTo>
                    <a:lnTo>
                      <a:pt x="426" y="212"/>
                    </a:lnTo>
                    <a:lnTo>
                      <a:pt x="420" y="209"/>
                    </a:lnTo>
                    <a:lnTo>
                      <a:pt x="414" y="205"/>
                    </a:lnTo>
                    <a:lnTo>
                      <a:pt x="409" y="203"/>
                    </a:lnTo>
                    <a:lnTo>
                      <a:pt x="401" y="197"/>
                    </a:lnTo>
                    <a:lnTo>
                      <a:pt x="395" y="193"/>
                    </a:lnTo>
                    <a:lnTo>
                      <a:pt x="392" y="188"/>
                    </a:lnTo>
                    <a:lnTo>
                      <a:pt x="386" y="182"/>
                    </a:lnTo>
                    <a:lnTo>
                      <a:pt x="380" y="176"/>
                    </a:lnTo>
                    <a:lnTo>
                      <a:pt x="375" y="172"/>
                    </a:lnTo>
                    <a:lnTo>
                      <a:pt x="369" y="167"/>
                    </a:lnTo>
                    <a:lnTo>
                      <a:pt x="365" y="163"/>
                    </a:lnTo>
                    <a:lnTo>
                      <a:pt x="354" y="153"/>
                    </a:lnTo>
                    <a:lnTo>
                      <a:pt x="346" y="146"/>
                    </a:lnTo>
                    <a:lnTo>
                      <a:pt x="335" y="140"/>
                    </a:lnTo>
                    <a:lnTo>
                      <a:pt x="327" y="138"/>
                    </a:lnTo>
                    <a:lnTo>
                      <a:pt x="321" y="138"/>
                    </a:lnTo>
                    <a:lnTo>
                      <a:pt x="316" y="138"/>
                    </a:lnTo>
                    <a:lnTo>
                      <a:pt x="310" y="138"/>
                    </a:lnTo>
                    <a:lnTo>
                      <a:pt x="302" y="138"/>
                    </a:lnTo>
                    <a:lnTo>
                      <a:pt x="295" y="138"/>
                    </a:lnTo>
                    <a:lnTo>
                      <a:pt x="287" y="138"/>
                    </a:lnTo>
                    <a:lnTo>
                      <a:pt x="279" y="138"/>
                    </a:lnTo>
                    <a:lnTo>
                      <a:pt x="272" y="138"/>
                    </a:lnTo>
                    <a:lnTo>
                      <a:pt x="264" y="136"/>
                    </a:lnTo>
                    <a:lnTo>
                      <a:pt x="255" y="136"/>
                    </a:lnTo>
                    <a:lnTo>
                      <a:pt x="247" y="135"/>
                    </a:lnTo>
                    <a:lnTo>
                      <a:pt x="239" y="133"/>
                    </a:lnTo>
                    <a:lnTo>
                      <a:pt x="232" y="131"/>
                    </a:lnTo>
                    <a:lnTo>
                      <a:pt x="224" y="129"/>
                    </a:lnTo>
                    <a:lnTo>
                      <a:pt x="217" y="127"/>
                    </a:lnTo>
                    <a:lnTo>
                      <a:pt x="211" y="123"/>
                    </a:lnTo>
                    <a:lnTo>
                      <a:pt x="203" y="117"/>
                    </a:lnTo>
                    <a:lnTo>
                      <a:pt x="196" y="112"/>
                    </a:lnTo>
                    <a:lnTo>
                      <a:pt x="186" y="106"/>
                    </a:lnTo>
                    <a:lnTo>
                      <a:pt x="179" y="100"/>
                    </a:lnTo>
                    <a:lnTo>
                      <a:pt x="169" y="91"/>
                    </a:lnTo>
                    <a:lnTo>
                      <a:pt x="161" y="85"/>
                    </a:lnTo>
                    <a:lnTo>
                      <a:pt x="152" y="76"/>
                    </a:lnTo>
                    <a:lnTo>
                      <a:pt x="144" y="70"/>
                    </a:lnTo>
                    <a:lnTo>
                      <a:pt x="135" y="60"/>
                    </a:lnTo>
                    <a:lnTo>
                      <a:pt x="125" y="53"/>
                    </a:lnTo>
                    <a:lnTo>
                      <a:pt x="118" y="45"/>
                    </a:lnTo>
                    <a:lnTo>
                      <a:pt x="112" y="38"/>
                    </a:lnTo>
                    <a:lnTo>
                      <a:pt x="104" y="30"/>
                    </a:lnTo>
                    <a:lnTo>
                      <a:pt x="101" y="24"/>
                    </a:lnTo>
                    <a:lnTo>
                      <a:pt x="95" y="19"/>
                    </a:lnTo>
                    <a:lnTo>
                      <a:pt x="93" y="15"/>
                    </a:lnTo>
                    <a:lnTo>
                      <a:pt x="87" y="7"/>
                    </a:lnTo>
                    <a:lnTo>
                      <a:pt x="82" y="3"/>
                    </a:lnTo>
                    <a:lnTo>
                      <a:pt x="78" y="0"/>
                    </a:lnTo>
                    <a:lnTo>
                      <a:pt x="74" y="0"/>
                    </a:lnTo>
                    <a:lnTo>
                      <a:pt x="70" y="0"/>
                    </a:lnTo>
                    <a:lnTo>
                      <a:pt x="66" y="2"/>
                    </a:lnTo>
                    <a:lnTo>
                      <a:pt x="64" y="5"/>
                    </a:lnTo>
                    <a:lnTo>
                      <a:pt x="63" y="13"/>
                    </a:lnTo>
                    <a:lnTo>
                      <a:pt x="63" y="15"/>
                    </a:lnTo>
                    <a:lnTo>
                      <a:pt x="63" y="21"/>
                    </a:lnTo>
                    <a:lnTo>
                      <a:pt x="64" y="24"/>
                    </a:lnTo>
                    <a:lnTo>
                      <a:pt x="68" y="30"/>
                    </a:lnTo>
                    <a:lnTo>
                      <a:pt x="72" y="36"/>
                    </a:lnTo>
                    <a:lnTo>
                      <a:pt x="76" y="41"/>
                    </a:lnTo>
                    <a:lnTo>
                      <a:pt x="82" y="47"/>
                    </a:lnTo>
                    <a:lnTo>
                      <a:pt x="87" y="55"/>
                    </a:lnTo>
                    <a:lnTo>
                      <a:pt x="93" y="60"/>
                    </a:lnTo>
                    <a:lnTo>
                      <a:pt x="99" y="68"/>
                    </a:lnTo>
                    <a:lnTo>
                      <a:pt x="103" y="72"/>
                    </a:lnTo>
                    <a:lnTo>
                      <a:pt x="110" y="79"/>
                    </a:lnTo>
                    <a:lnTo>
                      <a:pt x="114" y="85"/>
                    </a:lnTo>
                    <a:lnTo>
                      <a:pt x="120" y="91"/>
                    </a:lnTo>
                    <a:lnTo>
                      <a:pt x="125" y="97"/>
                    </a:lnTo>
                    <a:lnTo>
                      <a:pt x="131" y="102"/>
                    </a:lnTo>
                    <a:lnTo>
                      <a:pt x="135" y="106"/>
                    </a:lnTo>
                    <a:lnTo>
                      <a:pt x="141" y="112"/>
                    </a:lnTo>
                    <a:lnTo>
                      <a:pt x="146" y="116"/>
                    </a:lnTo>
                    <a:lnTo>
                      <a:pt x="152" y="119"/>
                    </a:lnTo>
                    <a:lnTo>
                      <a:pt x="158" y="123"/>
                    </a:lnTo>
                    <a:lnTo>
                      <a:pt x="163" y="127"/>
                    </a:lnTo>
                    <a:lnTo>
                      <a:pt x="169" y="131"/>
                    </a:lnTo>
                    <a:lnTo>
                      <a:pt x="177" y="135"/>
                    </a:lnTo>
                    <a:lnTo>
                      <a:pt x="182" y="136"/>
                    </a:lnTo>
                    <a:lnTo>
                      <a:pt x="190" y="140"/>
                    </a:lnTo>
                    <a:lnTo>
                      <a:pt x="196" y="142"/>
                    </a:lnTo>
                    <a:lnTo>
                      <a:pt x="203" y="146"/>
                    </a:lnTo>
                    <a:lnTo>
                      <a:pt x="207" y="146"/>
                    </a:lnTo>
                    <a:lnTo>
                      <a:pt x="215" y="148"/>
                    </a:lnTo>
                    <a:lnTo>
                      <a:pt x="220" y="150"/>
                    </a:lnTo>
                    <a:lnTo>
                      <a:pt x="226" y="152"/>
                    </a:lnTo>
                    <a:lnTo>
                      <a:pt x="230" y="152"/>
                    </a:lnTo>
                    <a:lnTo>
                      <a:pt x="236" y="152"/>
                    </a:lnTo>
                    <a:lnTo>
                      <a:pt x="241" y="152"/>
                    </a:lnTo>
                    <a:lnTo>
                      <a:pt x="247" y="152"/>
                    </a:lnTo>
                    <a:lnTo>
                      <a:pt x="251" y="152"/>
                    </a:lnTo>
                    <a:lnTo>
                      <a:pt x="257" y="152"/>
                    </a:lnTo>
                    <a:lnTo>
                      <a:pt x="260" y="153"/>
                    </a:lnTo>
                    <a:lnTo>
                      <a:pt x="266" y="153"/>
                    </a:lnTo>
                    <a:lnTo>
                      <a:pt x="274" y="155"/>
                    </a:lnTo>
                    <a:lnTo>
                      <a:pt x="281" y="157"/>
                    </a:lnTo>
                    <a:lnTo>
                      <a:pt x="285" y="159"/>
                    </a:lnTo>
                    <a:lnTo>
                      <a:pt x="289" y="165"/>
                    </a:lnTo>
                    <a:lnTo>
                      <a:pt x="287" y="169"/>
                    </a:lnTo>
                    <a:lnTo>
                      <a:pt x="285" y="176"/>
                    </a:lnTo>
                    <a:lnTo>
                      <a:pt x="283" y="182"/>
                    </a:lnTo>
                    <a:lnTo>
                      <a:pt x="279" y="191"/>
                    </a:lnTo>
                    <a:lnTo>
                      <a:pt x="276" y="199"/>
                    </a:lnTo>
                    <a:lnTo>
                      <a:pt x="272" y="209"/>
                    </a:lnTo>
                    <a:lnTo>
                      <a:pt x="270" y="216"/>
                    </a:lnTo>
                    <a:lnTo>
                      <a:pt x="268" y="224"/>
                    </a:lnTo>
                    <a:lnTo>
                      <a:pt x="266" y="226"/>
                    </a:lnTo>
                    <a:lnTo>
                      <a:pt x="264" y="226"/>
                    </a:lnTo>
                    <a:lnTo>
                      <a:pt x="259" y="226"/>
                    </a:lnTo>
                    <a:lnTo>
                      <a:pt x="253" y="226"/>
                    </a:lnTo>
                    <a:lnTo>
                      <a:pt x="247" y="222"/>
                    </a:lnTo>
                    <a:lnTo>
                      <a:pt x="239" y="220"/>
                    </a:lnTo>
                    <a:lnTo>
                      <a:pt x="230" y="216"/>
                    </a:lnTo>
                    <a:lnTo>
                      <a:pt x="224" y="214"/>
                    </a:lnTo>
                    <a:lnTo>
                      <a:pt x="215" y="209"/>
                    </a:lnTo>
                    <a:lnTo>
                      <a:pt x="205" y="205"/>
                    </a:lnTo>
                    <a:lnTo>
                      <a:pt x="198" y="201"/>
                    </a:lnTo>
                    <a:lnTo>
                      <a:pt x="188" y="197"/>
                    </a:lnTo>
                    <a:lnTo>
                      <a:pt x="181" y="193"/>
                    </a:lnTo>
                    <a:lnTo>
                      <a:pt x="173" y="190"/>
                    </a:lnTo>
                    <a:lnTo>
                      <a:pt x="165" y="186"/>
                    </a:lnTo>
                    <a:lnTo>
                      <a:pt x="161" y="184"/>
                    </a:lnTo>
                    <a:lnTo>
                      <a:pt x="156" y="180"/>
                    </a:lnTo>
                    <a:lnTo>
                      <a:pt x="150" y="178"/>
                    </a:lnTo>
                    <a:lnTo>
                      <a:pt x="144" y="176"/>
                    </a:lnTo>
                    <a:lnTo>
                      <a:pt x="141" y="174"/>
                    </a:lnTo>
                    <a:lnTo>
                      <a:pt x="135" y="172"/>
                    </a:lnTo>
                    <a:lnTo>
                      <a:pt x="129" y="171"/>
                    </a:lnTo>
                    <a:lnTo>
                      <a:pt x="123" y="169"/>
                    </a:lnTo>
                    <a:lnTo>
                      <a:pt x="120" y="167"/>
                    </a:lnTo>
                    <a:lnTo>
                      <a:pt x="110" y="161"/>
                    </a:lnTo>
                    <a:lnTo>
                      <a:pt x="101" y="155"/>
                    </a:lnTo>
                    <a:lnTo>
                      <a:pt x="95" y="152"/>
                    </a:lnTo>
                    <a:lnTo>
                      <a:pt x="89" y="144"/>
                    </a:lnTo>
                    <a:lnTo>
                      <a:pt x="83" y="136"/>
                    </a:lnTo>
                    <a:lnTo>
                      <a:pt x="80" y="127"/>
                    </a:lnTo>
                    <a:lnTo>
                      <a:pt x="76" y="121"/>
                    </a:lnTo>
                    <a:lnTo>
                      <a:pt x="74" y="117"/>
                    </a:lnTo>
                    <a:lnTo>
                      <a:pt x="72" y="112"/>
                    </a:lnTo>
                    <a:lnTo>
                      <a:pt x="70" y="108"/>
                    </a:lnTo>
                    <a:lnTo>
                      <a:pt x="66" y="102"/>
                    </a:lnTo>
                    <a:lnTo>
                      <a:pt x="64" y="97"/>
                    </a:lnTo>
                    <a:lnTo>
                      <a:pt x="63" y="91"/>
                    </a:lnTo>
                    <a:lnTo>
                      <a:pt x="63" y="89"/>
                    </a:lnTo>
                    <a:lnTo>
                      <a:pt x="63" y="79"/>
                    </a:lnTo>
                    <a:lnTo>
                      <a:pt x="64" y="76"/>
                    </a:lnTo>
                    <a:lnTo>
                      <a:pt x="66" y="70"/>
                    </a:lnTo>
                    <a:lnTo>
                      <a:pt x="66" y="64"/>
                    </a:lnTo>
                    <a:lnTo>
                      <a:pt x="64" y="59"/>
                    </a:lnTo>
                    <a:lnTo>
                      <a:pt x="63" y="57"/>
                    </a:lnTo>
                    <a:lnTo>
                      <a:pt x="61" y="53"/>
                    </a:lnTo>
                    <a:lnTo>
                      <a:pt x="57" y="53"/>
                    </a:lnTo>
                    <a:lnTo>
                      <a:pt x="53" y="55"/>
                    </a:lnTo>
                    <a:lnTo>
                      <a:pt x="49" y="60"/>
                    </a:lnTo>
                    <a:lnTo>
                      <a:pt x="47" y="66"/>
                    </a:lnTo>
                    <a:lnTo>
                      <a:pt x="47" y="76"/>
                    </a:lnTo>
                    <a:lnTo>
                      <a:pt x="49" y="85"/>
                    </a:lnTo>
                    <a:lnTo>
                      <a:pt x="53" y="95"/>
                    </a:lnTo>
                    <a:lnTo>
                      <a:pt x="55" y="102"/>
                    </a:lnTo>
                    <a:lnTo>
                      <a:pt x="57" y="110"/>
                    </a:lnTo>
                    <a:lnTo>
                      <a:pt x="55" y="112"/>
                    </a:lnTo>
                    <a:lnTo>
                      <a:pt x="51" y="110"/>
                    </a:lnTo>
                    <a:lnTo>
                      <a:pt x="44" y="104"/>
                    </a:lnTo>
                    <a:lnTo>
                      <a:pt x="38" y="97"/>
                    </a:lnTo>
                    <a:lnTo>
                      <a:pt x="34" y="87"/>
                    </a:lnTo>
                    <a:lnTo>
                      <a:pt x="28" y="78"/>
                    </a:lnTo>
                    <a:lnTo>
                      <a:pt x="25" y="68"/>
                    </a:lnTo>
                    <a:lnTo>
                      <a:pt x="19" y="60"/>
                    </a:lnTo>
                    <a:lnTo>
                      <a:pt x="15" y="53"/>
                    </a:lnTo>
                    <a:lnTo>
                      <a:pt x="11" y="49"/>
                    </a:lnTo>
                    <a:lnTo>
                      <a:pt x="5" y="47"/>
                    </a:lnTo>
                    <a:lnTo>
                      <a:pt x="2" y="49"/>
                    </a:lnTo>
                    <a:lnTo>
                      <a:pt x="0" y="53"/>
                    </a:lnTo>
                    <a:lnTo>
                      <a:pt x="0" y="59"/>
                    </a:lnTo>
                    <a:lnTo>
                      <a:pt x="0" y="64"/>
                    </a:lnTo>
                    <a:lnTo>
                      <a:pt x="2" y="72"/>
                    </a:lnTo>
                    <a:lnTo>
                      <a:pt x="5" y="79"/>
                    </a:lnTo>
                    <a:lnTo>
                      <a:pt x="13" y="89"/>
                    </a:lnTo>
                    <a:lnTo>
                      <a:pt x="13" y="89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97" name="Freeform 273"/>
              <p:cNvSpPr>
                <a:spLocks/>
              </p:cNvSpPr>
              <p:nvPr/>
            </p:nvSpPr>
            <p:spPr bwMode="auto">
              <a:xfrm>
                <a:off x="6635676" y="5521325"/>
                <a:ext cx="77788" cy="114300"/>
              </a:xfrm>
              <a:custGeom>
                <a:avLst/>
                <a:gdLst/>
                <a:ahLst/>
                <a:cxnLst>
                  <a:cxn ang="0">
                    <a:pos x="74" y="4"/>
                  </a:cxn>
                  <a:cxn ang="0">
                    <a:pos x="68" y="6"/>
                  </a:cxn>
                  <a:cxn ang="0">
                    <a:pos x="63" y="12"/>
                  </a:cxn>
                  <a:cxn ang="0">
                    <a:pos x="57" y="18"/>
                  </a:cxn>
                  <a:cxn ang="0">
                    <a:pos x="51" y="25"/>
                  </a:cxn>
                  <a:cxn ang="0">
                    <a:pos x="45" y="35"/>
                  </a:cxn>
                  <a:cxn ang="0">
                    <a:pos x="38" y="44"/>
                  </a:cxn>
                  <a:cxn ang="0">
                    <a:pos x="36" y="50"/>
                  </a:cxn>
                  <a:cxn ang="0">
                    <a:pos x="32" y="56"/>
                  </a:cxn>
                  <a:cxn ang="0">
                    <a:pos x="30" y="61"/>
                  </a:cxn>
                  <a:cxn ang="0">
                    <a:pos x="28" y="65"/>
                  </a:cxn>
                  <a:cxn ang="0">
                    <a:pos x="25" y="71"/>
                  </a:cxn>
                  <a:cxn ang="0">
                    <a:pos x="21" y="76"/>
                  </a:cxn>
                  <a:cxn ang="0">
                    <a:pos x="19" y="82"/>
                  </a:cxn>
                  <a:cxn ang="0">
                    <a:pos x="15" y="86"/>
                  </a:cxn>
                  <a:cxn ang="0">
                    <a:pos x="13" y="92"/>
                  </a:cxn>
                  <a:cxn ang="0">
                    <a:pos x="11" y="97"/>
                  </a:cxn>
                  <a:cxn ang="0">
                    <a:pos x="9" y="103"/>
                  </a:cxn>
                  <a:cxn ang="0">
                    <a:pos x="7" y="107"/>
                  </a:cxn>
                  <a:cxn ang="0">
                    <a:pos x="4" y="116"/>
                  </a:cxn>
                  <a:cxn ang="0">
                    <a:pos x="2" y="126"/>
                  </a:cxn>
                  <a:cxn ang="0">
                    <a:pos x="0" y="132"/>
                  </a:cxn>
                  <a:cxn ang="0">
                    <a:pos x="0" y="139"/>
                  </a:cxn>
                  <a:cxn ang="0">
                    <a:pos x="0" y="143"/>
                  </a:cxn>
                  <a:cxn ang="0">
                    <a:pos x="2" y="145"/>
                  </a:cxn>
                  <a:cxn ang="0">
                    <a:pos x="6" y="145"/>
                  </a:cxn>
                  <a:cxn ang="0">
                    <a:pos x="9" y="143"/>
                  </a:cxn>
                  <a:cxn ang="0">
                    <a:pos x="15" y="139"/>
                  </a:cxn>
                  <a:cxn ang="0">
                    <a:pos x="21" y="133"/>
                  </a:cxn>
                  <a:cxn ang="0">
                    <a:pos x="28" y="128"/>
                  </a:cxn>
                  <a:cxn ang="0">
                    <a:pos x="36" y="120"/>
                  </a:cxn>
                  <a:cxn ang="0">
                    <a:pos x="42" y="111"/>
                  </a:cxn>
                  <a:cxn ang="0">
                    <a:pos x="49" y="103"/>
                  </a:cxn>
                  <a:cxn ang="0">
                    <a:pos x="57" y="95"/>
                  </a:cxn>
                  <a:cxn ang="0">
                    <a:pos x="65" y="86"/>
                  </a:cxn>
                  <a:cxn ang="0">
                    <a:pos x="70" y="78"/>
                  </a:cxn>
                  <a:cxn ang="0">
                    <a:pos x="76" y="69"/>
                  </a:cxn>
                  <a:cxn ang="0">
                    <a:pos x="82" y="61"/>
                  </a:cxn>
                  <a:cxn ang="0">
                    <a:pos x="87" y="56"/>
                  </a:cxn>
                  <a:cxn ang="0">
                    <a:pos x="89" y="50"/>
                  </a:cxn>
                  <a:cxn ang="0">
                    <a:pos x="93" y="42"/>
                  </a:cxn>
                  <a:cxn ang="0">
                    <a:pos x="95" y="38"/>
                  </a:cxn>
                  <a:cxn ang="0">
                    <a:pos x="97" y="33"/>
                  </a:cxn>
                  <a:cxn ang="0">
                    <a:pos x="97" y="27"/>
                  </a:cxn>
                  <a:cxn ang="0">
                    <a:pos x="99" y="21"/>
                  </a:cxn>
                  <a:cxn ang="0">
                    <a:pos x="97" y="18"/>
                  </a:cxn>
                  <a:cxn ang="0">
                    <a:pos x="97" y="14"/>
                  </a:cxn>
                  <a:cxn ang="0">
                    <a:pos x="93" y="6"/>
                  </a:cxn>
                  <a:cxn ang="0">
                    <a:pos x="89" y="2"/>
                  </a:cxn>
                  <a:cxn ang="0">
                    <a:pos x="82" y="0"/>
                  </a:cxn>
                  <a:cxn ang="0">
                    <a:pos x="74" y="4"/>
                  </a:cxn>
                  <a:cxn ang="0">
                    <a:pos x="74" y="4"/>
                  </a:cxn>
                </a:cxnLst>
                <a:rect l="0" t="0" r="r" b="b"/>
                <a:pathLst>
                  <a:path w="99" h="145">
                    <a:moveTo>
                      <a:pt x="74" y="4"/>
                    </a:moveTo>
                    <a:lnTo>
                      <a:pt x="68" y="6"/>
                    </a:lnTo>
                    <a:lnTo>
                      <a:pt x="63" y="12"/>
                    </a:lnTo>
                    <a:lnTo>
                      <a:pt x="57" y="18"/>
                    </a:lnTo>
                    <a:lnTo>
                      <a:pt x="51" y="25"/>
                    </a:lnTo>
                    <a:lnTo>
                      <a:pt x="45" y="35"/>
                    </a:lnTo>
                    <a:lnTo>
                      <a:pt x="38" y="44"/>
                    </a:lnTo>
                    <a:lnTo>
                      <a:pt x="36" y="50"/>
                    </a:lnTo>
                    <a:lnTo>
                      <a:pt x="32" y="56"/>
                    </a:lnTo>
                    <a:lnTo>
                      <a:pt x="30" y="61"/>
                    </a:lnTo>
                    <a:lnTo>
                      <a:pt x="28" y="65"/>
                    </a:lnTo>
                    <a:lnTo>
                      <a:pt x="25" y="71"/>
                    </a:lnTo>
                    <a:lnTo>
                      <a:pt x="21" y="76"/>
                    </a:lnTo>
                    <a:lnTo>
                      <a:pt x="19" y="82"/>
                    </a:lnTo>
                    <a:lnTo>
                      <a:pt x="15" y="86"/>
                    </a:lnTo>
                    <a:lnTo>
                      <a:pt x="13" y="92"/>
                    </a:lnTo>
                    <a:lnTo>
                      <a:pt x="11" y="97"/>
                    </a:lnTo>
                    <a:lnTo>
                      <a:pt x="9" y="103"/>
                    </a:lnTo>
                    <a:lnTo>
                      <a:pt x="7" y="107"/>
                    </a:lnTo>
                    <a:lnTo>
                      <a:pt x="4" y="116"/>
                    </a:lnTo>
                    <a:lnTo>
                      <a:pt x="2" y="126"/>
                    </a:lnTo>
                    <a:lnTo>
                      <a:pt x="0" y="132"/>
                    </a:lnTo>
                    <a:lnTo>
                      <a:pt x="0" y="139"/>
                    </a:lnTo>
                    <a:lnTo>
                      <a:pt x="0" y="143"/>
                    </a:lnTo>
                    <a:lnTo>
                      <a:pt x="2" y="145"/>
                    </a:lnTo>
                    <a:lnTo>
                      <a:pt x="6" y="145"/>
                    </a:lnTo>
                    <a:lnTo>
                      <a:pt x="9" y="143"/>
                    </a:lnTo>
                    <a:lnTo>
                      <a:pt x="15" y="139"/>
                    </a:lnTo>
                    <a:lnTo>
                      <a:pt x="21" y="133"/>
                    </a:lnTo>
                    <a:lnTo>
                      <a:pt x="28" y="128"/>
                    </a:lnTo>
                    <a:lnTo>
                      <a:pt x="36" y="120"/>
                    </a:lnTo>
                    <a:lnTo>
                      <a:pt x="42" y="111"/>
                    </a:lnTo>
                    <a:lnTo>
                      <a:pt x="49" y="103"/>
                    </a:lnTo>
                    <a:lnTo>
                      <a:pt x="57" y="95"/>
                    </a:lnTo>
                    <a:lnTo>
                      <a:pt x="65" y="86"/>
                    </a:lnTo>
                    <a:lnTo>
                      <a:pt x="70" y="78"/>
                    </a:lnTo>
                    <a:lnTo>
                      <a:pt x="76" y="69"/>
                    </a:lnTo>
                    <a:lnTo>
                      <a:pt x="82" y="61"/>
                    </a:lnTo>
                    <a:lnTo>
                      <a:pt x="87" y="56"/>
                    </a:lnTo>
                    <a:lnTo>
                      <a:pt x="89" y="50"/>
                    </a:lnTo>
                    <a:lnTo>
                      <a:pt x="93" y="42"/>
                    </a:lnTo>
                    <a:lnTo>
                      <a:pt x="95" y="38"/>
                    </a:lnTo>
                    <a:lnTo>
                      <a:pt x="97" y="33"/>
                    </a:lnTo>
                    <a:lnTo>
                      <a:pt x="97" y="27"/>
                    </a:lnTo>
                    <a:lnTo>
                      <a:pt x="99" y="21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3" y="6"/>
                    </a:lnTo>
                    <a:lnTo>
                      <a:pt x="89" y="2"/>
                    </a:lnTo>
                    <a:lnTo>
                      <a:pt x="82" y="0"/>
                    </a:lnTo>
                    <a:lnTo>
                      <a:pt x="74" y="4"/>
                    </a:lnTo>
                    <a:lnTo>
                      <a:pt x="74" y="4"/>
                    </a:lnTo>
                    <a:close/>
                  </a:path>
                </a:pathLst>
              </a:custGeom>
              <a:solidFill>
                <a:srgbClr val="599E2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98" name="Freeform 274"/>
              <p:cNvSpPr>
                <a:spLocks/>
              </p:cNvSpPr>
              <p:nvPr/>
            </p:nvSpPr>
            <p:spPr bwMode="auto">
              <a:xfrm>
                <a:off x="5741913" y="5976938"/>
                <a:ext cx="92075" cy="63500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10"/>
                  </a:cxn>
                  <a:cxn ang="0">
                    <a:pos x="2" y="15"/>
                  </a:cxn>
                  <a:cxn ang="0">
                    <a:pos x="5" y="21"/>
                  </a:cxn>
                  <a:cxn ang="0">
                    <a:pos x="11" y="29"/>
                  </a:cxn>
                  <a:cxn ang="0">
                    <a:pos x="17" y="34"/>
                  </a:cxn>
                  <a:cxn ang="0">
                    <a:pos x="22" y="42"/>
                  </a:cxn>
                  <a:cxn ang="0">
                    <a:pos x="30" y="47"/>
                  </a:cxn>
                  <a:cxn ang="0">
                    <a:pos x="40" y="55"/>
                  </a:cxn>
                  <a:cxn ang="0">
                    <a:pos x="47" y="61"/>
                  </a:cxn>
                  <a:cxn ang="0">
                    <a:pos x="55" y="66"/>
                  </a:cxn>
                  <a:cxn ang="0">
                    <a:pos x="64" y="70"/>
                  </a:cxn>
                  <a:cxn ang="0">
                    <a:pos x="74" y="74"/>
                  </a:cxn>
                  <a:cxn ang="0">
                    <a:pos x="81" y="78"/>
                  </a:cxn>
                  <a:cxn ang="0">
                    <a:pos x="89" y="80"/>
                  </a:cxn>
                  <a:cxn ang="0">
                    <a:pos x="97" y="82"/>
                  </a:cxn>
                  <a:cxn ang="0">
                    <a:pos x="104" y="82"/>
                  </a:cxn>
                  <a:cxn ang="0">
                    <a:pos x="110" y="80"/>
                  </a:cxn>
                  <a:cxn ang="0">
                    <a:pos x="114" y="78"/>
                  </a:cxn>
                  <a:cxn ang="0">
                    <a:pos x="114" y="74"/>
                  </a:cxn>
                  <a:cxn ang="0">
                    <a:pos x="116" y="72"/>
                  </a:cxn>
                  <a:cxn ang="0">
                    <a:pos x="110" y="68"/>
                  </a:cxn>
                  <a:cxn ang="0">
                    <a:pos x="102" y="63"/>
                  </a:cxn>
                  <a:cxn ang="0">
                    <a:pos x="97" y="59"/>
                  </a:cxn>
                  <a:cxn ang="0">
                    <a:pos x="91" y="55"/>
                  </a:cxn>
                  <a:cxn ang="0">
                    <a:pos x="83" y="51"/>
                  </a:cxn>
                  <a:cxn ang="0">
                    <a:pos x="78" y="49"/>
                  </a:cxn>
                  <a:cxn ang="0">
                    <a:pos x="72" y="46"/>
                  </a:cxn>
                  <a:cxn ang="0">
                    <a:pos x="64" y="42"/>
                  </a:cxn>
                  <a:cxn ang="0">
                    <a:pos x="60" y="38"/>
                  </a:cxn>
                  <a:cxn ang="0">
                    <a:pos x="55" y="34"/>
                  </a:cxn>
                  <a:cxn ang="0">
                    <a:pos x="49" y="30"/>
                  </a:cxn>
                  <a:cxn ang="0">
                    <a:pos x="43" y="27"/>
                  </a:cxn>
                  <a:cxn ang="0">
                    <a:pos x="40" y="21"/>
                  </a:cxn>
                  <a:cxn ang="0">
                    <a:pos x="36" y="19"/>
                  </a:cxn>
                  <a:cxn ang="0">
                    <a:pos x="26" y="10"/>
                  </a:cxn>
                  <a:cxn ang="0">
                    <a:pos x="19" y="6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2" y="2"/>
                  </a:cxn>
                  <a:cxn ang="0">
                    <a:pos x="0" y="8"/>
                  </a:cxn>
                  <a:cxn ang="0">
                    <a:pos x="0" y="8"/>
                  </a:cxn>
                </a:cxnLst>
                <a:rect l="0" t="0" r="r" b="b"/>
                <a:pathLst>
                  <a:path w="116" h="82">
                    <a:moveTo>
                      <a:pt x="0" y="8"/>
                    </a:moveTo>
                    <a:lnTo>
                      <a:pt x="0" y="10"/>
                    </a:lnTo>
                    <a:lnTo>
                      <a:pt x="2" y="15"/>
                    </a:lnTo>
                    <a:lnTo>
                      <a:pt x="5" y="21"/>
                    </a:lnTo>
                    <a:lnTo>
                      <a:pt x="11" y="29"/>
                    </a:lnTo>
                    <a:lnTo>
                      <a:pt x="17" y="34"/>
                    </a:lnTo>
                    <a:lnTo>
                      <a:pt x="22" y="42"/>
                    </a:lnTo>
                    <a:lnTo>
                      <a:pt x="30" y="47"/>
                    </a:lnTo>
                    <a:lnTo>
                      <a:pt x="40" y="55"/>
                    </a:lnTo>
                    <a:lnTo>
                      <a:pt x="47" y="61"/>
                    </a:lnTo>
                    <a:lnTo>
                      <a:pt x="55" y="66"/>
                    </a:lnTo>
                    <a:lnTo>
                      <a:pt x="64" y="70"/>
                    </a:lnTo>
                    <a:lnTo>
                      <a:pt x="74" y="74"/>
                    </a:lnTo>
                    <a:lnTo>
                      <a:pt x="81" y="78"/>
                    </a:lnTo>
                    <a:lnTo>
                      <a:pt x="89" y="80"/>
                    </a:lnTo>
                    <a:lnTo>
                      <a:pt x="97" y="82"/>
                    </a:lnTo>
                    <a:lnTo>
                      <a:pt x="104" y="82"/>
                    </a:lnTo>
                    <a:lnTo>
                      <a:pt x="110" y="80"/>
                    </a:lnTo>
                    <a:lnTo>
                      <a:pt x="114" y="78"/>
                    </a:lnTo>
                    <a:lnTo>
                      <a:pt x="114" y="74"/>
                    </a:lnTo>
                    <a:lnTo>
                      <a:pt x="116" y="72"/>
                    </a:lnTo>
                    <a:lnTo>
                      <a:pt x="110" y="68"/>
                    </a:lnTo>
                    <a:lnTo>
                      <a:pt x="102" y="63"/>
                    </a:lnTo>
                    <a:lnTo>
                      <a:pt x="97" y="59"/>
                    </a:lnTo>
                    <a:lnTo>
                      <a:pt x="91" y="55"/>
                    </a:lnTo>
                    <a:lnTo>
                      <a:pt x="83" y="51"/>
                    </a:lnTo>
                    <a:lnTo>
                      <a:pt x="78" y="49"/>
                    </a:lnTo>
                    <a:lnTo>
                      <a:pt x="72" y="46"/>
                    </a:lnTo>
                    <a:lnTo>
                      <a:pt x="64" y="42"/>
                    </a:lnTo>
                    <a:lnTo>
                      <a:pt x="60" y="38"/>
                    </a:lnTo>
                    <a:lnTo>
                      <a:pt x="55" y="34"/>
                    </a:lnTo>
                    <a:lnTo>
                      <a:pt x="49" y="30"/>
                    </a:lnTo>
                    <a:lnTo>
                      <a:pt x="43" y="27"/>
                    </a:lnTo>
                    <a:lnTo>
                      <a:pt x="40" y="21"/>
                    </a:lnTo>
                    <a:lnTo>
                      <a:pt x="36" y="19"/>
                    </a:lnTo>
                    <a:lnTo>
                      <a:pt x="26" y="10"/>
                    </a:lnTo>
                    <a:lnTo>
                      <a:pt x="19" y="6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2" y="2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299" name="Freeform 275"/>
              <p:cNvSpPr>
                <a:spLocks/>
              </p:cNvSpPr>
              <p:nvPr/>
            </p:nvSpPr>
            <p:spPr bwMode="auto">
              <a:xfrm>
                <a:off x="5608563" y="5789613"/>
                <a:ext cx="82550" cy="165100"/>
              </a:xfrm>
              <a:custGeom>
                <a:avLst/>
                <a:gdLst/>
                <a:ahLst/>
                <a:cxnLst>
                  <a:cxn ang="0">
                    <a:pos x="0" y="112"/>
                  </a:cxn>
                  <a:cxn ang="0">
                    <a:pos x="0" y="125"/>
                  </a:cxn>
                  <a:cxn ang="0">
                    <a:pos x="0" y="140"/>
                  </a:cxn>
                  <a:cxn ang="0">
                    <a:pos x="0" y="159"/>
                  </a:cxn>
                  <a:cxn ang="0">
                    <a:pos x="0" y="176"/>
                  </a:cxn>
                  <a:cxn ang="0">
                    <a:pos x="0" y="193"/>
                  </a:cxn>
                  <a:cxn ang="0">
                    <a:pos x="0" y="205"/>
                  </a:cxn>
                  <a:cxn ang="0">
                    <a:pos x="2" y="208"/>
                  </a:cxn>
                  <a:cxn ang="0">
                    <a:pos x="8" y="203"/>
                  </a:cxn>
                  <a:cxn ang="0">
                    <a:pos x="10" y="193"/>
                  </a:cxn>
                  <a:cxn ang="0">
                    <a:pos x="14" y="178"/>
                  </a:cxn>
                  <a:cxn ang="0">
                    <a:pos x="15" y="163"/>
                  </a:cxn>
                  <a:cxn ang="0">
                    <a:pos x="17" y="148"/>
                  </a:cxn>
                  <a:cxn ang="0">
                    <a:pos x="19" y="131"/>
                  </a:cxn>
                  <a:cxn ang="0">
                    <a:pos x="21" y="119"/>
                  </a:cxn>
                  <a:cxn ang="0">
                    <a:pos x="25" y="112"/>
                  </a:cxn>
                  <a:cxn ang="0">
                    <a:pos x="31" y="108"/>
                  </a:cxn>
                  <a:cxn ang="0">
                    <a:pos x="46" y="104"/>
                  </a:cxn>
                  <a:cxn ang="0">
                    <a:pos x="61" y="100"/>
                  </a:cxn>
                  <a:cxn ang="0">
                    <a:pos x="67" y="94"/>
                  </a:cxn>
                  <a:cxn ang="0">
                    <a:pos x="57" y="87"/>
                  </a:cxn>
                  <a:cxn ang="0">
                    <a:pos x="42" y="83"/>
                  </a:cxn>
                  <a:cxn ang="0">
                    <a:pos x="29" y="81"/>
                  </a:cxn>
                  <a:cxn ang="0">
                    <a:pos x="23" y="77"/>
                  </a:cxn>
                  <a:cxn ang="0">
                    <a:pos x="29" y="70"/>
                  </a:cxn>
                  <a:cxn ang="0">
                    <a:pos x="40" y="60"/>
                  </a:cxn>
                  <a:cxn ang="0">
                    <a:pos x="50" y="55"/>
                  </a:cxn>
                  <a:cxn ang="0">
                    <a:pos x="61" y="47"/>
                  </a:cxn>
                  <a:cxn ang="0">
                    <a:pos x="71" y="39"/>
                  </a:cxn>
                  <a:cxn ang="0">
                    <a:pos x="84" y="28"/>
                  </a:cxn>
                  <a:cxn ang="0">
                    <a:pos x="93" y="15"/>
                  </a:cxn>
                  <a:cxn ang="0">
                    <a:pos x="101" y="5"/>
                  </a:cxn>
                  <a:cxn ang="0">
                    <a:pos x="105" y="0"/>
                  </a:cxn>
                  <a:cxn ang="0">
                    <a:pos x="97" y="0"/>
                  </a:cxn>
                  <a:cxn ang="0">
                    <a:pos x="84" y="1"/>
                  </a:cxn>
                  <a:cxn ang="0">
                    <a:pos x="72" y="1"/>
                  </a:cxn>
                  <a:cxn ang="0">
                    <a:pos x="59" y="7"/>
                  </a:cxn>
                  <a:cxn ang="0">
                    <a:pos x="42" y="17"/>
                  </a:cxn>
                  <a:cxn ang="0">
                    <a:pos x="29" y="26"/>
                  </a:cxn>
                  <a:cxn ang="0">
                    <a:pos x="25" y="38"/>
                  </a:cxn>
                  <a:cxn ang="0">
                    <a:pos x="21" y="53"/>
                  </a:cxn>
                  <a:cxn ang="0">
                    <a:pos x="19" y="68"/>
                  </a:cxn>
                  <a:cxn ang="0">
                    <a:pos x="14" y="75"/>
                  </a:cxn>
                  <a:cxn ang="0">
                    <a:pos x="8" y="74"/>
                  </a:cxn>
                  <a:cxn ang="0">
                    <a:pos x="2" y="77"/>
                  </a:cxn>
                  <a:cxn ang="0">
                    <a:pos x="0" y="87"/>
                  </a:cxn>
                  <a:cxn ang="0">
                    <a:pos x="0" y="102"/>
                  </a:cxn>
                  <a:cxn ang="0">
                    <a:pos x="2" y="112"/>
                  </a:cxn>
                </a:cxnLst>
                <a:rect l="0" t="0" r="r" b="b"/>
                <a:pathLst>
                  <a:path w="105" h="208">
                    <a:moveTo>
                      <a:pt x="2" y="112"/>
                    </a:moveTo>
                    <a:lnTo>
                      <a:pt x="0" y="112"/>
                    </a:lnTo>
                    <a:lnTo>
                      <a:pt x="0" y="117"/>
                    </a:lnTo>
                    <a:lnTo>
                      <a:pt x="0" y="125"/>
                    </a:lnTo>
                    <a:lnTo>
                      <a:pt x="0" y="132"/>
                    </a:lnTo>
                    <a:lnTo>
                      <a:pt x="0" y="140"/>
                    </a:lnTo>
                    <a:lnTo>
                      <a:pt x="0" y="150"/>
                    </a:lnTo>
                    <a:lnTo>
                      <a:pt x="0" y="159"/>
                    </a:lnTo>
                    <a:lnTo>
                      <a:pt x="0" y="169"/>
                    </a:lnTo>
                    <a:lnTo>
                      <a:pt x="0" y="176"/>
                    </a:lnTo>
                    <a:lnTo>
                      <a:pt x="0" y="186"/>
                    </a:lnTo>
                    <a:lnTo>
                      <a:pt x="0" y="193"/>
                    </a:lnTo>
                    <a:lnTo>
                      <a:pt x="0" y="199"/>
                    </a:lnTo>
                    <a:lnTo>
                      <a:pt x="0" y="205"/>
                    </a:lnTo>
                    <a:lnTo>
                      <a:pt x="0" y="207"/>
                    </a:lnTo>
                    <a:lnTo>
                      <a:pt x="2" y="208"/>
                    </a:lnTo>
                    <a:lnTo>
                      <a:pt x="6" y="208"/>
                    </a:lnTo>
                    <a:lnTo>
                      <a:pt x="8" y="203"/>
                    </a:lnTo>
                    <a:lnTo>
                      <a:pt x="10" y="199"/>
                    </a:lnTo>
                    <a:lnTo>
                      <a:pt x="10" y="193"/>
                    </a:lnTo>
                    <a:lnTo>
                      <a:pt x="12" y="186"/>
                    </a:lnTo>
                    <a:lnTo>
                      <a:pt x="14" y="178"/>
                    </a:lnTo>
                    <a:lnTo>
                      <a:pt x="14" y="170"/>
                    </a:lnTo>
                    <a:lnTo>
                      <a:pt x="15" y="163"/>
                    </a:lnTo>
                    <a:lnTo>
                      <a:pt x="17" y="155"/>
                    </a:lnTo>
                    <a:lnTo>
                      <a:pt x="17" y="148"/>
                    </a:lnTo>
                    <a:lnTo>
                      <a:pt x="17" y="138"/>
                    </a:lnTo>
                    <a:lnTo>
                      <a:pt x="19" y="131"/>
                    </a:lnTo>
                    <a:lnTo>
                      <a:pt x="19" y="125"/>
                    </a:lnTo>
                    <a:lnTo>
                      <a:pt x="21" y="119"/>
                    </a:lnTo>
                    <a:lnTo>
                      <a:pt x="23" y="115"/>
                    </a:lnTo>
                    <a:lnTo>
                      <a:pt x="25" y="112"/>
                    </a:lnTo>
                    <a:lnTo>
                      <a:pt x="27" y="112"/>
                    </a:lnTo>
                    <a:lnTo>
                      <a:pt x="31" y="108"/>
                    </a:lnTo>
                    <a:lnTo>
                      <a:pt x="38" y="108"/>
                    </a:lnTo>
                    <a:lnTo>
                      <a:pt x="46" y="104"/>
                    </a:lnTo>
                    <a:lnTo>
                      <a:pt x="55" y="104"/>
                    </a:lnTo>
                    <a:lnTo>
                      <a:pt x="61" y="100"/>
                    </a:lnTo>
                    <a:lnTo>
                      <a:pt x="65" y="98"/>
                    </a:lnTo>
                    <a:lnTo>
                      <a:pt x="67" y="94"/>
                    </a:lnTo>
                    <a:lnTo>
                      <a:pt x="63" y="91"/>
                    </a:lnTo>
                    <a:lnTo>
                      <a:pt x="57" y="87"/>
                    </a:lnTo>
                    <a:lnTo>
                      <a:pt x="50" y="85"/>
                    </a:lnTo>
                    <a:lnTo>
                      <a:pt x="42" y="83"/>
                    </a:lnTo>
                    <a:lnTo>
                      <a:pt x="36" y="83"/>
                    </a:lnTo>
                    <a:lnTo>
                      <a:pt x="29" y="81"/>
                    </a:lnTo>
                    <a:lnTo>
                      <a:pt x="25" y="81"/>
                    </a:lnTo>
                    <a:lnTo>
                      <a:pt x="23" y="77"/>
                    </a:lnTo>
                    <a:lnTo>
                      <a:pt x="25" y="75"/>
                    </a:lnTo>
                    <a:lnTo>
                      <a:pt x="29" y="70"/>
                    </a:lnTo>
                    <a:lnTo>
                      <a:pt x="36" y="64"/>
                    </a:lnTo>
                    <a:lnTo>
                      <a:pt x="40" y="60"/>
                    </a:lnTo>
                    <a:lnTo>
                      <a:pt x="44" y="58"/>
                    </a:lnTo>
                    <a:lnTo>
                      <a:pt x="50" y="55"/>
                    </a:lnTo>
                    <a:lnTo>
                      <a:pt x="55" y="51"/>
                    </a:lnTo>
                    <a:lnTo>
                      <a:pt x="61" y="47"/>
                    </a:lnTo>
                    <a:lnTo>
                      <a:pt x="65" y="43"/>
                    </a:lnTo>
                    <a:lnTo>
                      <a:pt x="71" y="39"/>
                    </a:lnTo>
                    <a:lnTo>
                      <a:pt x="76" y="36"/>
                    </a:lnTo>
                    <a:lnTo>
                      <a:pt x="84" y="28"/>
                    </a:lnTo>
                    <a:lnTo>
                      <a:pt x="92" y="22"/>
                    </a:lnTo>
                    <a:lnTo>
                      <a:pt x="93" y="15"/>
                    </a:lnTo>
                    <a:lnTo>
                      <a:pt x="99" y="9"/>
                    </a:lnTo>
                    <a:lnTo>
                      <a:pt x="101" y="5"/>
                    </a:lnTo>
                    <a:lnTo>
                      <a:pt x="105" y="1"/>
                    </a:lnTo>
                    <a:lnTo>
                      <a:pt x="105" y="0"/>
                    </a:lnTo>
                    <a:lnTo>
                      <a:pt x="103" y="0"/>
                    </a:lnTo>
                    <a:lnTo>
                      <a:pt x="97" y="0"/>
                    </a:lnTo>
                    <a:lnTo>
                      <a:pt x="90" y="1"/>
                    </a:lnTo>
                    <a:lnTo>
                      <a:pt x="84" y="1"/>
                    </a:lnTo>
                    <a:lnTo>
                      <a:pt x="78" y="1"/>
                    </a:lnTo>
                    <a:lnTo>
                      <a:pt x="72" y="1"/>
                    </a:lnTo>
                    <a:lnTo>
                      <a:pt x="69" y="5"/>
                    </a:lnTo>
                    <a:lnTo>
                      <a:pt x="59" y="7"/>
                    </a:lnTo>
                    <a:lnTo>
                      <a:pt x="50" y="13"/>
                    </a:lnTo>
                    <a:lnTo>
                      <a:pt x="42" y="17"/>
                    </a:lnTo>
                    <a:lnTo>
                      <a:pt x="34" y="22"/>
                    </a:lnTo>
                    <a:lnTo>
                      <a:pt x="29" y="26"/>
                    </a:lnTo>
                    <a:lnTo>
                      <a:pt x="27" y="34"/>
                    </a:lnTo>
                    <a:lnTo>
                      <a:pt x="25" y="38"/>
                    </a:lnTo>
                    <a:lnTo>
                      <a:pt x="23" y="45"/>
                    </a:lnTo>
                    <a:lnTo>
                      <a:pt x="21" y="53"/>
                    </a:lnTo>
                    <a:lnTo>
                      <a:pt x="19" y="60"/>
                    </a:lnTo>
                    <a:lnTo>
                      <a:pt x="19" y="68"/>
                    </a:lnTo>
                    <a:lnTo>
                      <a:pt x="17" y="72"/>
                    </a:lnTo>
                    <a:lnTo>
                      <a:pt x="14" y="75"/>
                    </a:lnTo>
                    <a:lnTo>
                      <a:pt x="12" y="75"/>
                    </a:lnTo>
                    <a:lnTo>
                      <a:pt x="8" y="74"/>
                    </a:lnTo>
                    <a:lnTo>
                      <a:pt x="6" y="75"/>
                    </a:lnTo>
                    <a:lnTo>
                      <a:pt x="2" y="77"/>
                    </a:lnTo>
                    <a:lnTo>
                      <a:pt x="2" y="83"/>
                    </a:lnTo>
                    <a:lnTo>
                      <a:pt x="0" y="87"/>
                    </a:lnTo>
                    <a:lnTo>
                      <a:pt x="0" y="94"/>
                    </a:lnTo>
                    <a:lnTo>
                      <a:pt x="0" y="102"/>
                    </a:lnTo>
                    <a:lnTo>
                      <a:pt x="2" y="112"/>
                    </a:lnTo>
                    <a:lnTo>
                      <a:pt x="2" y="112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1375" name="Skupina 1374"/>
          <p:cNvGrpSpPr/>
          <p:nvPr/>
        </p:nvGrpSpPr>
        <p:grpSpPr>
          <a:xfrm>
            <a:off x="2908103" y="1986214"/>
            <a:ext cx="1728192" cy="792088"/>
            <a:chOff x="3419872" y="4437112"/>
            <a:chExt cx="1728192" cy="792088"/>
          </a:xfrm>
        </p:grpSpPr>
        <p:grpSp>
          <p:nvGrpSpPr>
            <p:cNvPr id="741" name="Skupina 33"/>
            <p:cNvGrpSpPr/>
            <p:nvPr/>
          </p:nvGrpSpPr>
          <p:grpSpPr>
            <a:xfrm>
              <a:off x="3419872" y="4437112"/>
              <a:ext cx="1728192" cy="720080"/>
              <a:chOff x="3851920" y="2636912"/>
              <a:chExt cx="1872208" cy="792088"/>
            </a:xfrm>
          </p:grpSpPr>
          <p:sp>
            <p:nvSpPr>
              <p:cNvPr id="742" name="Obdélník 741"/>
              <p:cNvSpPr/>
              <p:nvPr/>
            </p:nvSpPr>
            <p:spPr>
              <a:xfrm>
                <a:off x="4788024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743" name="Obdélník 742"/>
              <p:cNvSpPr/>
              <p:nvPr/>
            </p:nvSpPr>
            <p:spPr>
              <a:xfrm>
                <a:off x="3851920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</p:grpSp>
        <p:grpSp>
          <p:nvGrpSpPr>
            <p:cNvPr id="1300" name="Skupina 1299"/>
            <p:cNvGrpSpPr/>
            <p:nvPr/>
          </p:nvGrpSpPr>
          <p:grpSpPr>
            <a:xfrm>
              <a:off x="3419872" y="4437112"/>
              <a:ext cx="993155" cy="792088"/>
              <a:chOff x="5364088" y="5334000"/>
              <a:chExt cx="2073275" cy="1524000"/>
            </a:xfrm>
          </p:grpSpPr>
          <p:sp>
            <p:nvSpPr>
              <p:cNvPr id="1301" name="AutoShape 239"/>
              <p:cNvSpPr>
                <a:spLocks noChangeAspect="1" noChangeArrowheads="1" noTextEdit="1"/>
              </p:cNvSpPr>
              <p:nvPr/>
            </p:nvSpPr>
            <p:spPr bwMode="auto">
              <a:xfrm>
                <a:off x="5364088" y="5334000"/>
                <a:ext cx="2073275" cy="1524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02" name="Freeform 246"/>
              <p:cNvSpPr>
                <a:spLocks/>
              </p:cNvSpPr>
              <p:nvPr/>
            </p:nvSpPr>
            <p:spPr bwMode="auto">
              <a:xfrm>
                <a:off x="5632376" y="5843588"/>
                <a:ext cx="1306513" cy="501650"/>
              </a:xfrm>
              <a:custGeom>
                <a:avLst/>
                <a:gdLst/>
                <a:ahLst/>
                <a:cxnLst>
                  <a:cxn ang="0">
                    <a:pos x="0" y="106"/>
                  </a:cxn>
                  <a:cxn ang="0">
                    <a:pos x="0" y="83"/>
                  </a:cxn>
                  <a:cxn ang="0">
                    <a:pos x="3" y="63"/>
                  </a:cxn>
                  <a:cxn ang="0">
                    <a:pos x="7" y="42"/>
                  </a:cxn>
                  <a:cxn ang="0">
                    <a:pos x="22" y="9"/>
                  </a:cxn>
                  <a:cxn ang="0">
                    <a:pos x="47" y="0"/>
                  </a:cxn>
                  <a:cxn ang="0">
                    <a:pos x="70" y="6"/>
                  </a:cxn>
                  <a:cxn ang="0">
                    <a:pos x="112" y="19"/>
                  </a:cxn>
                  <a:cxn ang="0">
                    <a:pos x="171" y="40"/>
                  </a:cxn>
                  <a:cxn ang="0">
                    <a:pos x="241" y="64"/>
                  </a:cxn>
                  <a:cxn ang="0">
                    <a:pos x="323" y="95"/>
                  </a:cxn>
                  <a:cxn ang="0">
                    <a:pos x="411" y="129"/>
                  </a:cxn>
                  <a:cxn ang="0">
                    <a:pos x="504" y="165"/>
                  </a:cxn>
                  <a:cxn ang="0">
                    <a:pos x="601" y="201"/>
                  </a:cxn>
                  <a:cxn ang="0">
                    <a:pos x="694" y="237"/>
                  </a:cxn>
                  <a:cxn ang="0">
                    <a:pos x="785" y="275"/>
                  </a:cxn>
                  <a:cxn ang="0">
                    <a:pos x="873" y="308"/>
                  </a:cxn>
                  <a:cxn ang="0">
                    <a:pos x="951" y="338"/>
                  </a:cxn>
                  <a:cxn ang="0">
                    <a:pos x="1017" y="363"/>
                  </a:cxn>
                  <a:cxn ang="0">
                    <a:pos x="1071" y="384"/>
                  </a:cxn>
                  <a:cxn ang="0">
                    <a:pos x="1107" y="395"/>
                  </a:cxn>
                  <a:cxn ang="0">
                    <a:pos x="1130" y="403"/>
                  </a:cxn>
                  <a:cxn ang="0">
                    <a:pos x="1156" y="408"/>
                  </a:cxn>
                  <a:cxn ang="0">
                    <a:pos x="1181" y="412"/>
                  </a:cxn>
                  <a:cxn ang="0">
                    <a:pos x="1213" y="418"/>
                  </a:cxn>
                  <a:cxn ang="0">
                    <a:pos x="1248" y="423"/>
                  </a:cxn>
                  <a:cxn ang="0">
                    <a:pos x="1284" y="429"/>
                  </a:cxn>
                  <a:cxn ang="0">
                    <a:pos x="1324" y="435"/>
                  </a:cxn>
                  <a:cxn ang="0">
                    <a:pos x="1366" y="440"/>
                  </a:cxn>
                  <a:cxn ang="0">
                    <a:pos x="1406" y="448"/>
                  </a:cxn>
                  <a:cxn ang="0">
                    <a:pos x="1445" y="456"/>
                  </a:cxn>
                  <a:cxn ang="0">
                    <a:pos x="1484" y="463"/>
                  </a:cxn>
                  <a:cxn ang="0">
                    <a:pos x="1522" y="473"/>
                  </a:cxn>
                  <a:cxn ang="0">
                    <a:pos x="1552" y="482"/>
                  </a:cxn>
                  <a:cxn ang="0">
                    <a:pos x="1581" y="492"/>
                  </a:cxn>
                  <a:cxn ang="0">
                    <a:pos x="1605" y="503"/>
                  </a:cxn>
                  <a:cxn ang="0">
                    <a:pos x="1630" y="520"/>
                  </a:cxn>
                  <a:cxn ang="0">
                    <a:pos x="1645" y="547"/>
                  </a:cxn>
                  <a:cxn ang="0">
                    <a:pos x="1630" y="579"/>
                  </a:cxn>
                  <a:cxn ang="0">
                    <a:pos x="1609" y="594"/>
                  </a:cxn>
                  <a:cxn ang="0">
                    <a:pos x="1582" y="608"/>
                  </a:cxn>
                  <a:cxn ang="0">
                    <a:pos x="1550" y="619"/>
                  </a:cxn>
                  <a:cxn ang="0">
                    <a:pos x="1516" y="627"/>
                  </a:cxn>
                  <a:cxn ang="0">
                    <a:pos x="1485" y="632"/>
                  </a:cxn>
                  <a:cxn ang="0">
                    <a:pos x="1459" y="632"/>
                  </a:cxn>
                  <a:cxn ang="0">
                    <a:pos x="1423" y="629"/>
                  </a:cxn>
                  <a:cxn ang="0">
                    <a:pos x="1377" y="625"/>
                  </a:cxn>
                  <a:cxn ang="0">
                    <a:pos x="1326" y="619"/>
                  </a:cxn>
                  <a:cxn ang="0">
                    <a:pos x="1269" y="611"/>
                  </a:cxn>
                  <a:cxn ang="0">
                    <a:pos x="1208" y="604"/>
                  </a:cxn>
                  <a:cxn ang="0">
                    <a:pos x="1145" y="594"/>
                  </a:cxn>
                  <a:cxn ang="0">
                    <a:pos x="1082" y="587"/>
                  </a:cxn>
                  <a:cxn ang="0">
                    <a:pos x="1021" y="577"/>
                  </a:cxn>
                  <a:cxn ang="0">
                    <a:pos x="962" y="568"/>
                  </a:cxn>
                  <a:cxn ang="0">
                    <a:pos x="909" y="558"/>
                  </a:cxn>
                  <a:cxn ang="0">
                    <a:pos x="863" y="551"/>
                  </a:cxn>
                  <a:cxn ang="0">
                    <a:pos x="825" y="545"/>
                  </a:cxn>
                  <a:cxn ang="0">
                    <a:pos x="795" y="539"/>
                  </a:cxn>
                  <a:cxn ang="0">
                    <a:pos x="778" y="537"/>
                  </a:cxn>
                  <a:cxn ang="0">
                    <a:pos x="0" y="116"/>
                  </a:cxn>
                </a:cxnLst>
                <a:rect l="0" t="0" r="r" b="b"/>
                <a:pathLst>
                  <a:path w="1645" h="632">
                    <a:moveTo>
                      <a:pt x="0" y="116"/>
                    </a:moveTo>
                    <a:lnTo>
                      <a:pt x="0" y="114"/>
                    </a:lnTo>
                    <a:lnTo>
                      <a:pt x="0" y="110"/>
                    </a:lnTo>
                    <a:lnTo>
                      <a:pt x="0" y="106"/>
                    </a:lnTo>
                    <a:lnTo>
                      <a:pt x="0" y="99"/>
                    </a:lnTo>
                    <a:lnTo>
                      <a:pt x="0" y="93"/>
                    </a:lnTo>
                    <a:lnTo>
                      <a:pt x="0" y="89"/>
                    </a:lnTo>
                    <a:lnTo>
                      <a:pt x="0" y="83"/>
                    </a:lnTo>
                    <a:lnTo>
                      <a:pt x="2" y="80"/>
                    </a:lnTo>
                    <a:lnTo>
                      <a:pt x="2" y="74"/>
                    </a:lnTo>
                    <a:lnTo>
                      <a:pt x="2" y="68"/>
                    </a:lnTo>
                    <a:lnTo>
                      <a:pt x="3" y="63"/>
                    </a:lnTo>
                    <a:lnTo>
                      <a:pt x="5" y="59"/>
                    </a:lnTo>
                    <a:lnTo>
                      <a:pt x="5" y="53"/>
                    </a:lnTo>
                    <a:lnTo>
                      <a:pt x="7" y="47"/>
                    </a:lnTo>
                    <a:lnTo>
                      <a:pt x="7" y="42"/>
                    </a:lnTo>
                    <a:lnTo>
                      <a:pt x="9" y="36"/>
                    </a:lnTo>
                    <a:lnTo>
                      <a:pt x="13" y="26"/>
                    </a:lnTo>
                    <a:lnTo>
                      <a:pt x="17" y="19"/>
                    </a:lnTo>
                    <a:lnTo>
                      <a:pt x="22" y="9"/>
                    </a:lnTo>
                    <a:lnTo>
                      <a:pt x="28" y="4"/>
                    </a:lnTo>
                    <a:lnTo>
                      <a:pt x="36" y="0"/>
                    </a:lnTo>
                    <a:lnTo>
                      <a:pt x="45" y="0"/>
                    </a:lnTo>
                    <a:lnTo>
                      <a:pt x="47" y="0"/>
                    </a:lnTo>
                    <a:lnTo>
                      <a:pt x="51" y="0"/>
                    </a:lnTo>
                    <a:lnTo>
                      <a:pt x="55" y="0"/>
                    </a:lnTo>
                    <a:lnTo>
                      <a:pt x="62" y="4"/>
                    </a:lnTo>
                    <a:lnTo>
                      <a:pt x="70" y="6"/>
                    </a:lnTo>
                    <a:lnTo>
                      <a:pt x="80" y="7"/>
                    </a:lnTo>
                    <a:lnTo>
                      <a:pt x="89" y="11"/>
                    </a:lnTo>
                    <a:lnTo>
                      <a:pt x="100" y="17"/>
                    </a:lnTo>
                    <a:lnTo>
                      <a:pt x="112" y="19"/>
                    </a:lnTo>
                    <a:lnTo>
                      <a:pt x="125" y="23"/>
                    </a:lnTo>
                    <a:lnTo>
                      <a:pt x="139" y="28"/>
                    </a:lnTo>
                    <a:lnTo>
                      <a:pt x="156" y="34"/>
                    </a:lnTo>
                    <a:lnTo>
                      <a:pt x="171" y="40"/>
                    </a:lnTo>
                    <a:lnTo>
                      <a:pt x="188" y="45"/>
                    </a:lnTo>
                    <a:lnTo>
                      <a:pt x="203" y="53"/>
                    </a:lnTo>
                    <a:lnTo>
                      <a:pt x="222" y="61"/>
                    </a:lnTo>
                    <a:lnTo>
                      <a:pt x="241" y="64"/>
                    </a:lnTo>
                    <a:lnTo>
                      <a:pt x="260" y="72"/>
                    </a:lnTo>
                    <a:lnTo>
                      <a:pt x="281" y="80"/>
                    </a:lnTo>
                    <a:lnTo>
                      <a:pt x="302" y="87"/>
                    </a:lnTo>
                    <a:lnTo>
                      <a:pt x="323" y="95"/>
                    </a:lnTo>
                    <a:lnTo>
                      <a:pt x="344" y="104"/>
                    </a:lnTo>
                    <a:lnTo>
                      <a:pt x="367" y="112"/>
                    </a:lnTo>
                    <a:lnTo>
                      <a:pt x="388" y="121"/>
                    </a:lnTo>
                    <a:lnTo>
                      <a:pt x="411" y="129"/>
                    </a:lnTo>
                    <a:lnTo>
                      <a:pt x="433" y="139"/>
                    </a:lnTo>
                    <a:lnTo>
                      <a:pt x="456" y="148"/>
                    </a:lnTo>
                    <a:lnTo>
                      <a:pt x="481" y="156"/>
                    </a:lnTo>
                    <a:lnTo>
                      <a:pt x="504" y="165"/>
                    </a:lnTo>
                    <a:lnTo>
                      <a:pt x="528" y="175"/>
                    </a:lnTo>
                    <a:lnTo>
                      <a:pt x="551" y="184"/>
                    </a:lnTo>
                    <a:lnTo>
                      <a:pt x="576" y="194"/>
                    </a:lnTo>
                    <a:lnTo>
                      <a:pt x="601" y="201"/>
                    </a:lnTo>
                    <a:lnTo>
                      <a:pt x="624" y="213"/>
                    </a:lnTo>
                    <a:lnTo>
                      <a:pt x="646" y="220"/>
                    </a:lnTo>
                    <a:lnTo>
                      <a:pt x="671" y="230"/>
                    </a:lnTo>
                    <a:lnTo>
                      <a:pt x="694" y="237"/>
                    </a:lnTo>
                    <a:lnTo>
                      <a:pt x="717" y="249"/>
                    </a:lnTo>
                    <a:lnTo>
                      <a:pt x="740" y="256"/>
                    </a:lnTo>
                    <a:lnTo>
                      <a:pt x="764" y="266"/>
                    </a:lnTo>
                    <a:lnTo>
                      <a:pt x="785" y="275"/>
                    </a:lnTo>
                    <a:lnTo>
                      <a:pt x="808" y="283"/>
                    </a:lnTo>
                    <a:lnTo>
                      <a:pt x="829" y="290"/>
                    </a:lnTo>
                    <a:lnTo>
                      <a:pt x="852" y="300"/>
                    </a:lnTo>
                    <a:lnTo>
                      <a:pt x="873" y="308"/>
                    </a:lnTo>
                    <a:lnTo>
                      <a:pt x="892" y="315"/>
                    </a:lnTo>
                    <a:lnTo>
                      <a:pt x="913" y="323"/>
                    </a:lnTo>
                    <a:lnTo>
                      <a:pt x="934" y="330"/>
                    </a:lnTo>
                    <a:lnTo>
                      <a:pt x="951" y="338"/>
                    </a:lnTo>
                    <a:lnTo>
                      <a:pt x="968" y="344"/>
                    </a:lnTo>
                    <a:lnTo>
                      <a:pt x="985" y="349"/>
                    </a:lnTo>
                    <a:lnTo>
                      <a:pt x="1002" y="357"/>
                    </a:lnTo>
                    <a:lnTo>
                      <a:pt x="1017" y="363"/>
                    </a:lnTo>
                    <a:lnTo>
                      <a:pt x="1033" y="368"/>
                    </a:lnTo>
                    <a:lnTo>
                      <a:pt x="1046" y="374"/>
                    </a:lnTo>
                    <a:lnTo>
                      <a:pt x="1059" y="380"/>
                    </a:lnTo>
                    <a:lnTo>
                      <a:pt x="1071" y="384"/>
                    </a:lnTo>
                    <a:lnTo>
                      <a:pt x="1080" y="387"/>
                    </a:lnTo>
                    <a:lnTo>
                      <a:pt x="1092" y="391"/>
                    </a:lnTo>
                    <a:lnTo>
                      <a:pt x="1101" y="393"/>
                    </a:lnTo>
                    <a:lnTo>
                      <a:pt x="1107" y="395"/>
                    </a:lnTo>
                    <a:lnTo>
                      <a:pt x="1114" y="399"/>
                    </a:lnTo>
                    <a:lnTo>
                      <a:pt x="1120" y="401"/>
                    </a:lnTo>
                    <a:lnTo>
                      <a:pt x="1124" y="403"/>
                    </a:lnTo>
                    <a:lnTo>
                      <a:pt x="1130" y="403"/>
                    </a:lnTo>
                    <a:lnTo>
                      <a:pt x="1139" y="404"/>
                    </a:lnTo>
                    <a:lnTo>
                      <a:pt x="1145" y="406"/>
                    </a:lnTo>
                    <a:lnTo>
                      <a:pt x="1149" y="406"/>
                    </a:lnTo>
                    <a:lnTo>
                      <a:pt x="1156" y="408"/>
                    </a:lnTo>
                    <a:lnTo>
                      <a:pt x="1162" y="410"/>
                    </a:lnTo>
                    <a:lnTo>
                      <a:pt x="1168" y="410"/>
                    </a:lnTo>
                    <a:lnTo>
                      <a:pt x="1175" y="410"/>
                    </a:lnTo>
                    <a:lnTo>
                      <a:pt x="1181" y="412"/>
                    </a:lnTo>
                    <a:lnTo>
                      <a:pt x="1189" y="414"/>
                    </a:lnTo>
                    <a:lnTo>
                      <a:pt x="1196" y="414"/>
                    </a:lnTo>
                    <a:lnTo>
                      <a:pt x="1206" y="416"/>
                    </a:lnTo>
                    <a:lnTo>
                      <a:pt x="1213" y="418"/>
                    </a:lnTo>
                    <a:lnTo>
                      <a:pt x="1223" y="420"/>
                    </a:lnTo>
                    <a:lnTo>
                      <a:pt x="1230" y="420"/>
                    </a:lnTo>
                    <a:lnTo>
                      <a:pt x="1238" y="422"/>
                    </a:lnTo>
                    <a:lnTo>
                      <a:pt x="1248" y="423"/>
                    </a:lnTo>
                    <a:lnTo>
                      <a:pt x="1257" y="425"/>
                    </a:lnTo>
                    <a:lnTo>
                      <a:pt x="1265" y="425"/>
                    </a:lnTo>
                    <a:lnTo>
                      <a:pt x="1274" y="427"/>
                    </a:lnTo>
                    <a:lnTo>
                      <a:pt x="1284" y="429"/>
                    </a:lnTo>
                    <a:lnTo>
                      <a:pt x="1295" y="431"/>
                    </a:lnTo>
                    <a:lnTo>
                      <a:pt x="1305" y="431"/>
                    </a:lnTo>
                    <a:lnTo>
                      <a:pt x="1314" y="433"/>
                    </a:lnTo>
                    <a:lnTo>
                      <a:pt x="1324" y="435"/>
                    </a:lnTo>
                    <a:lnTo>
                      <a:pt x="1335" y="437"/>
                    </a:lnTo>
                    <a:lnTo>
                      <a:pt x="1345" y="437"/>
                    </a:lnTo>
                    <a:lnTo>
                      <a:pt x="1356" y="440"/>
                    </a:lnTo>
                    <a:lnTo>
                      <a:pt x="1366" y="440"/>
                    </a:lnTo>
                    <a:lnTo>
                      <a:pt x="1375" y="444"/>
                    </a:lnTo>
                    <a:lnTo>
                      <a:pt x="1385" y="444"/>
                    </a:lnTo>
                    <a:lnTo>
                      <a:pt x="1396" y="446"/>
                    </a:lnTo>
                    <a:lnTo>
                      <a:pt x="1406" y="448"/>
                    </a:lnTo>
                    <a:lnTo>
                      <a:pt x="1417" y="450"/>
                    </a:lnTo>
                    <a:lnTo>
                      <a:pt x="1425" y="452"/>
                    </a:lnTo>
                    <a:lnTo>
                      <a:pt x="1436" y="454"/>
                    </a:lnTo>
                    <a:lnTo>
                      <a:pt x="1445" y="456"/>
                    </a:lnTo>
                    <a:lnTo>
                      <a:pt x="1457" y="458"/>
                    </a:lnTo>
                    <a:lnTo>
                      <a:pt x="1464" y="459"/>
                    </a:lnTo>
                    <a:lnTo>
                      <a:pt x="1474" y="461"/>
                    </a:lnTo>
                    <a:lnTo>
                      <a:pt x="1484" y="463"/>
                    </a:lnTo>
                    <a:lnTo>
                      <a:pt x="1493" y="467"/>
                    </a:lnTo>
                    <a:lnTo>
                      <a:pt x="1503" y="469"/>
                    </a:lnTo>
                    <a:lnTo>
                      <a:pt x="1512" y="471"/>
                    </a:lnTo>
                    <a:lnTo>
                      <a:pt x="1522" y="473"/>
                    </a:lnTo>
                    <a:lnTo>
                      <a:pt x="1529" y="475"/>
                    </a:lnTo>
                    <a:lnTo>
                      <a:pt x="1537" y="477"/>
                    </a:lnTo>
                    <a:lnTo>
                      <a:pt x="1544" y="480"/>
                    </a:lnTo>
                    <a:lnTo>
                      <a:pt x="1552" y="482"/>
                    </a:lnTo>
                    <a:lnTo>
                      <a:pt x="1562" y="484"/>
                    </a:lnTo>
                    <a:lnTo>
                      <a:pt x="1567" y="486"/>
                    </a:lnTo>
                    <a:lnTo>
                      <a:pt x="1575" y="490"/>
                    </a:lnTo>
                    <a:lnTo>
                      <a:pt x="1581" y="492"/>
                    </a:lnTo>
                    <a:lnTo>
                      <a:pt x="1588" y="494"/>
                    </a:lnTo>
                    <a:lnTo>
                      <a:pt x="1594" y="497"/>
                    </a:lnTo>
                    <a:lnTo>
                      <a:pt x="1600" y="499"/>
                    </a:lnTo>
                    <a:lnTo>
                      <a:pt x="1605" y="503"/>
                    </a:lnTo>
                    <a:lnTo>
                      <a:pt x="1609" y="505"/>
                    </a:lnTo>
                    <a:lnTo>
                      <a:pt x="1619" y="511"/>
                    </a:lnTo>
                    <a:lnTo>
                      <a:pt x="1626" y="516"/>
                    </a:lnTo>
                    <a:lnTo>
                      <a:pt x="1630" y="520"/>
                    </a:lnTo>
                    <a:lnTo>
                      <a:pt x="1636" y="526"/>
                    </a:lnTo>
                    <a:lnTo>
                      <a:pt x="1639" y="532"/>
                    </a:lnTo>
                    <a:lnTo>
                      <a:pt x="1643" y="537"/>
                    </a:lnTo>
                    <a:lnTo>
                      <a:pt x="1645" y="547"/>
                    </a:lnTo>
                    <a:lnTo>
                      <a:pt x="1645" y="556"/>
                    </a:lnTo>
                    <a:lnTo>
                      <a:pt x="1641" y="566"/>
                    </a:lnTo>
                    <a:lnTo>
                      <a:pt x="1636" y="575"/>
                    </a:lnTo>
                    <a:lnTo>
                      <a:pt x="1630" y="579"/>
                    </a:lnTo>
                    <a:lnTo>
                      <a:pt x="1628" y="583"/>
                    </a:lnTo>
                    <a:lnTo>
                      <a:pt x="1622" y="587"/>
                    </a:lnTo>
                    <a:lnTo>
                      <a:pt x="1617" y="592"/>
                    </a:lnTo>
                    <a:lnTo>
                      <a:pt x="1609" y="594"/>
                    </a:lnTo>
                    <a:lnTo>
                      <a:pt x="1603" y="598"/>
                    </a:lnTo>
                    <a:lnTo>
                      <a:pt x="1596" y="602"/>
                    </a:lnTo>
                    <a:lnTo>
                      <a:pt x="1590" y="606"/>
                    </a:lnTo>
                    <a:lnTo>
                      <a:pt x="1582" y="608"/>
                    </a:lnTo>
                    <a:lnTo>
                      <a:pt x="1575" y="611"/>
                    </a:lnTo>
                    <a:lnTo>
                      <a:pt x="1565" y="613"/>
                    </a:lnTo>
                    <a:lnTo>
                      <a:pt x="1560" y="617"/>
                    </a:lnTo>
                    <a:lnTo>
                      <a:pt x="1550" y="619"/>
                    </a:lnTo>
                    <a:lnTo>
                      <a:pt x="1541" y="621"/>
                    </a:lnTo>
                    <a:lnTo>
                      <a:pt x="1533" y="623"/>
                    </a:lnTo>
                    <a:lnTo>
                      <a:pt x="1523" y="625"/>
                    </a:lnTo>
                    <a:lnTo>
                      <a:pt x="1516" y="627"/>
                    </a:lnTo>
                    <a:lnTo>
                      <a:pt x="1506" y="629"/>
                    </a:lnTo>
                    <a:lnTo>
                      <a:pt x="1499" y="630"/>
                    </a:lnTo>
                    <a:lnTo>
                      <a:pt x="1491" y="632"/>
                    </a:lnTo>
                    <a:lnTo>
                      <a:pt x="1485" y="632"/>
                    </a:lnTo>
                    <a:lnTo>
                      <a:pt x="1480" y="632"/>
                    </a:lnTo>
                    <a:lnTo>
                      <a:pt x="1474" y="632"/>
                    </a:lnTo>
                    <a:lnTo>
                      <a:pt x="1466" y="632"/>
                    </a:lnTo>
                    <a:lnTo>
                      <a:pt x="1459" y="632"/>
                    </a:lnTo>
                    <a:lnTo>
                      <a:pt x="1451" y="632"/>
                    </a:lnTo>
                    <a:lnTo>
                      <a:pt x="1442" y="630"/>
                    </a:lnTo>
                    <a:lnTo>
                      <a:pt x="1434" y="630"/>
                    </a:lnTo>
                    <a:lnTo>
                      <a:pt x="1423" y="629"/>
                    </a:lnTo>
                    <a:lnTo>
                      <a:pt x="1411" y="629"/>
                    </a:lnTo>
                    <a:lnTo>
                      <a:pt x="1400" y="627"/>
                    </a:lnTo>
                    <a:lnTo>
                      <a:pt x="1390" y="627"/>
                    </a:lnTo>
                    <a:lnTo>
                      <a:pt x="1377" y="625"/>
                    </a:lnTo>
                    <a:lnTo>
                      <a:pt x="1366" y="625"/>
                    </a:lnTo>
                    <a:lnTo>
                      <a:pt x="1352" y="623"/>
                    </a:lnTo>
                    <a:lnTo>
                      <a:pt x="1339" y="623"/>
                    </a:lnTo>
                    <a:lnTo>
                      <a:pt x="1326" y="619"/>
                    </a:lnTo>
                    <a:lnTo>
                      <a:pt x="1312" y="617"/>
                    </a:lnTo>
                    <a:lnTo>
                      <a:pt x="1297" y="615"/>
                    </a:lnTo>
                    <a:lnTo>
                      <a:pt x="1284" y="613"/>
                    </a:lnTo>
                    <a:lnTo>
                      <a:pt x="1269" y="611"/>
                    </a:lnTo>
                    <a:lnTo>
                      <a:pt x="1253" y="610"/>
                    </a:lnTo>
                    <a:lnTo>
                      <a:pt x="1238" y="608"/>
                    </a:lnTo>
                    <a:lnTo>
                      <a:pt x="1223" y="606"/>
                    </a:lnTo>
                    <a:lnTo>
                      <a:pt x="1208" y="604"/>
                    </a:lnTo>
                    <a:lnTo>
                      <a:pt x="1192" y="602"/>
                    </a:lnTo>
                    <a:lnTo>
                      <a:pt x="1177" y="600"/>
                    </a:lnTo>
                    <a:lnTo>
                      <a:pt x="1162" y="598"/>
                    </a:lnTo>
                    <a:lnTo>
                      <a:pt x="1145" y="594"/>
                    </a:lnTo>
                    <a:lnTo>
                      <a:pt x="1130" y="592"/>
                    </a:lnTo>
                    <a:lnTo>
                      <a:pt x="1114" y="591"/>
                    </a:lnTo>
                    <a:lnTo>
                      <a:pt x="1099" y="589"/>
                    </a:lnTo>
                    <a:lnTo>
                      <a:pt x="1082" y="587"/>
                    </a:lnTo>
                    <a:lnTo>
                      <a:pt x="1067" y="583"/>
                    </a:lnTo>
                    <a:lnTo>
                      <a:pt x="1052" y="581"/>
                    </a:lnTo>
                    <a:lnTo>
                      <a:pt x="1036" y="579"/>
                    </a:lnTo>
                    <a:lnTo>
                      <a:pt x="1021" y="577"/>
                    </a:lnTo>
                    <a:lnTo>
                      <a:pt x="1006" y="573"/>
                    </a:lnTo>
                    <a:lnTo>
                      <a:pt x="991" y="572"/>
                    </a:lnTo>
                    <a:lnTo>
                      <a:pt x="977" y="570"/>
                    </a:lnTo>
                    <a:lnTo>
                      <a:pt x="962" y="568"/>
                    </a:lnTo>
                    <a:lnTo>
                      <a:pt x="949" y="564"/>
                    </a:lnTo>
                    <a:lnTo>
                      <a:pt x="936" y="562"/>
                    </a:lnTo>
                    <a:lnTo>
                      <a:pt x="922" y="560"/>
                    </a:lnTo>
                    <a:lnTo>
                      <a:pt x="909" y="558"/>
                    </a:lnTo>
                    <a:lnTo>
                      <a:pt x="898" y="556"/>
                    </a:lnTo>
                    <a:lnTo>
                      <a:pt x="886" y="554"/>
                    </a:lnTo>
                    <a:lnTo>
                      <a:pt x="875" y="554"/>
                    </a:lnTo>
                    <a:lnTo>
                      <a:pt x="863" y="551"/>
                    </a:lnTo>
                    <a:lnTo>
                      <a:pt x="852" y="549"/>
                    </a:lnTo>
                    <a:lnTo>
                      <a:pt x="842" y="547"/>
                    </a:lnTo>
                    <a:lnTo>
                      <a:pt x="833" y="547"/>
                    </a:lnTo>
                    <a:lnTo>
                      <a:pt x="825" y="545"/>
                    </a:lnTo>
                    <a:lnTo>
                      <a:pt x="816" y="543"/>
                    </a:lnTo>
                    <a:lnTo>
                      <a:pt x="808" y="541"/>
                    </a:lnTo>
                    <a:lnTo>
                      <a:pt x="802" y="541"/>
                    </a:lnTo>
                    <a:lnTo>
                      <a:pt x="795" y="539"/>
                    </a:lnTo>
                    <a:lnTo>
                      <a:pt x="791" y="537"/>
                    </a:lnTo>
                    <a:lnTo>
                      <a:pt x="785" y="537"/>
                    </a:lnTo>
                    <a:lnTo>
                      <a:pt x="783" y="537"/>
                    </a:lnTo>
                    <a:lnTo>
                      <a:pt x="778" y="537"/>
                    </a:lnTo>
                    <a:lnTo>
                      <a:pt x="776" y="537"/>
                    </a:lnTo>
                    <a:lnTo>
                      <a:pt x="315" y="363"/>
                    </a:lnTo>
                    <a:lnTo>
                      <a:pt x="70" y="201"/>
                    </a:lnTo>
                    <a:lnTo>
                      <a:pt x="0" y="116"/>
                    </a:lnTo>
                    <a:lnTo>
                      <a:pt x="0" y="116"/>
                    </a:lnTo>
                    <a:close/>
                  </a:path>
                </a:pathLst>
              </a:custGeom>
              <a:solidFill>
                <a:srgbClr val="7DB8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03" name="Freeform 247"/>
              <p:cNvSpPr>
                <a:spLocks/>
              </p:cNvSpPr>
              <p:nvPr/>
            </p:nvSpPr>
            <p:spPr bwMode="auto">
              <a:xfrm>
                <a:off x="5621263" y="5886450"/>
                <a:ext cx="409575" cy="344488"/>
              </a:xfrm>
              <a:custGeom>
                <a:avLst/>
                <a:gdLst/>
                <a:ahLst/>
                <a:cxnLst>
                  <a:cxn ang="0">
                    <a:pos x="19" y="97"/>
                  </a:cxn>
                  <a:cxn ang="0">
                    <a:pos x="33" y="118"/>
                  </a:cxn>
                  <a:cxn ang="0">
                    <a:pos x="42" y="133"/>
                  </a:cxn>
                  <a:cxn ang="0">
                    <a:pos x="54" y="148"/>
                  </a:cxn>
                  <a:cxn ang="0">
                    <a:pos x="67" y="165"/>
                  </a:cxn>
                  <a:cxn ang="0">
                    <a:pos x="82" y="184"/>
                  </a:cxn>
                  <a:cxn ang="0">
                    <a:pos x="99" y="199"/>
                  </a:cxn>
                  <a:cxn ang="0">
                    <a:pos x="116" y="217"/>
                  </a:cxn>
                  <a:cxn ang="0">
                    <a:pos x="135" y="232"/>
                  </a:cxn>
                  <a:cxn ang="0">
                    <a:pos x="155" y="247"/>
                  </a:cxn>
                  <a:cxn ang="0">
                    <a:pos x="172" y="256"/>
                  </a:cxn>
                  <a:cxn ang="0">
                    <a:pos x="189" y="266"/>
                  </a:cxn>
                  <a:cxn ang="0">
                    <a:pos x="204" y="274"/>
                  </a:cxn>
                  <a:cxn ang="0">
                    <a:pos x="219" y="283"/>
                  </a:cxn>
                  <a:cxn ang="0">
                    <a:pos x="246" y="296"/>
                  </a:cxn>
                  <a:cxn ang="0">
                    <a:pos x="271" y="313"/>
                  </a:cxn>
                  <a:cxn ang="0">
                    <a:pos x="290" y="331"/>
                  </a:cxn>
                  <a:cxn ang="0">
                    <a:pos x="305" y="342"/>
                  </a:cxn>
                  <a:cxn ang="0">
                    <a:pos x="322" y="355"/>
                  </a:cxn>
                  <a:cxn ang="0">
                    <a:pos x="343" y="369"/>
                  </a:cxn>
                  <a:cxn ang="0">
                    <a:pos x="364" y="382"/>
                  </a:cxn>
                  <a:cxn ang="0">
                    <a:pos x="385" y="395"/>
                  </a:cxn>
                  <a:cxn ang="0">
                    <a:pos x="404" y="406"/>
                  </a:cxn>
                  <a:cxn ang="0">
                    <a:pos x="421" y="416"/>
                  </a:cxn>
                  <a:cxn ang="0">
                    <a:pos x="440" y="427"/>
                  </a:cxn>
                  <a:cxn ang="0">
                    <a:pos x="453" y="435"/>
                  </a:cxn>
                  <a:cxn ang="0">
                    <a:pos x="514" y="353"/>
                  </a:cxn>
                  <a:cxn ang="0">
                    <a:pos x="495" y="342"/>
                  </a:cxn>
                  <a:cxn ang="0">
                    <a:pos x="468" y="327"/>
                  </a:cxn>
                  <a:cxn ang="0">
                    <a:pos x="451" y="317"/>
                  </a:cxn>
                  <a:cxn ang="0">
                    <a:pos x="436" y="308"/>
                  </a:cxn>
                  <a:cxn ang="0">
                    <a:pos x="415" y="294"/>
                  </a:cxn>
                  <a:cxn ang="0">
                    <a:pos x="394" y="279"/>
                  </a:cxn>
                  <a:cxn ang="0">
                    <a:pos x="373" y="264"/>
                  </a:cxn>
                  <a:cxn ang="0">
                    <a:pos x="358" y="256"/>
                  </a:cxn>
                  <a:cxn ang="0">
                    <a:pos x="337" y="247"/>
                  </a:cxn>
                  <a:cxn ang="0">
                    <a:pos x="316" y="237"/>
                  </a:cxn>
                  <a:cxn ang="0">
                    <a:pos x="293" y="228"/>
                  </a:cxn>
                  <a:cxn ang="0">
                    <a:pos x="271" y="217"/>
                  </a:cxn>
                  <a:cxn ang="0">
                    <a:pos x="248" y="207"/>
                  </a:cxn>
                  <a:cxn ang="0">
                    <a:pos x="227" y="196"/>
                  </a:cxn>
                  <a:cxn ang="0">
                    <a:pos x="208" y="186"/>
                  </a:cxn>
                  <a:cxn ang="0">
                    <a:pos x="193" y="179"/>
                  </a:cxn>
                  <a:cxn ang="0">
                    <a:pos x="175" y="165"/>
                  </a:cxn>
                  <a:cxn ang="0">
                    <a:pos x="156" y="150"/>
                  </a:cxn>
                  <a:cxn ang="0">
                    <a:pos x="137" y="131"/>
                  </a:cxn>
                  <a:cxn ang="0">
                    <a:pos x="118" y="112"/>
                  </a:cxn>
                  <a:cxn ang="0">
                    <a:pos x="97" y="91"/>
                  </a:cxn>
                  <a:cxn ang="0">
                    <a:pos x="78" y="70"/>
                  </a:cxn>
                  <a:cxn ang="0">
                    <a:pos x="61" y="51"/>
                  </a:cxn>
                  <a:cxn ang="0">
                    <a:pos x="46" y="34"/>
                  </a:cxn>
                  <a:cxn ang="0">
                    <a:pos x="33" y="17"/>
                  </a:cxn>
                  <a:cxn ang="0">
                    <a:pos x="23" y="6"/>
                  </a:cxn>
                  <a:cxn ang="0">
                    <a:pos x="10" y="2"/>
                  </a:cxn>
                  <a:cxn ang="0">
                    <a:pos x="4" y="13"/>
                  </a:cxn>
                  <a:cxn ang="0">
                    <a:pos x="0" y="34"/>
                  </a:cxn>
                  <a:cxn ang="0">
                    <a:pos x="2" y="53"/>
                  </a:cxn>
                  <a:cxn ang="0">
                    <a:pos x="8" y="68"/>
                  </a:cxn>
                  <a:cxn ang="0">
                    <a:pos x="16" y="89"/>
                  </a:cxn>
                </a:cxnLst>
                <a:rect l="0" t="0" r="r" b="b"/>
                <a:pathLst>
                  <a:path w="518" h="435">
                    <a:moveTo>
                      <a:pt x="16" y="89"/>
                    </a:moveTo>
                    <a:lnTo>
                      <a:pt x="18" y="91"/>
                    </a:lnTo>
                    <a:lnTo>
                      <a:pt x="19" y="97"/>
                    </a:lnTo>
                    <a:lnTo>
                      <a:pt x="23" y="103"/>
                    </a:lnTo>
                    <a:lnTo>
                      <a:pt x="27" y="108"/>
                    </a:lnTo>
                    <a:lnTo>
                      <a:pt x="33" y="118"/>
                    </a:lnTo>
                    <a:lnTo>
                      <a:pt x="37" y="122"/>
                    </a:lnTo>
                    <a:lnTo>
                      <a:pt x="38" y="127"/>
                    </a:lnTo>
                    <a:lnTo>
                      <a:pt x="42" y="133"/>
                    </a:lnTo>
                    <a:lnTo>
                      <a:pt x="48" y="139"/>
                    </a:lnTo>
                    <a:lnTo>
                      <a:pt x="50" y="143"/>
                    </a:lnTo>
                    <a:lnTo>
                      <a:pt x="54" y="148"/>
                    </a:lnTo>
                    <a:lnTo>
                      <a:pt x="57" y="154"/>
                    </a:lnTo>
                    <a:lnTo>
                      <a:pt x="63" y="160"/>
                    </a:lnTo>
                    <a:lnTo>
                      <a:pt x="67" y="165"/>
                    </a:lnTo>
                    <a:lnTo>
                      <a:pt x="71" y="171"/>
                    </a:lnTo>
                    <a:lnTo>
                      <a:pt x="77" y="177"/>
                    </a:lnTo>
                    <a:lnTo>
                      <a:pt x="82" y="184"/>
                    </a:lnTo>
                    <a:lnTo>
                      <a:pt x="88" y="188"/>
                    </a:lnTo>
                    <a:lnTo>
                      <a:pt x="94" y="194"/>
                    </a:lnTo>
                    <a:lnTo>
                      <a:pt x="99" y="199"/>
                    </a:lnTo>
                    <a:lnTo>
                      <a:pt x="105" y="207"/>
                    </a:lnTo>
                    <a:lnTo>
                      <a:pt x="111" y="211"/>
                    </a:lnTo>
                    <a:lnTo>
                      <a:pt x="116" y="217"/>
                    </a:lnTo>
                    <a:lnTo>
                      <a:pt x="124" y="222"/>
                    </a:lnTo>
                    <a:lnTo>
                      <a:pt x="132" y="228"/>
                    </a:lnTo>
                    <a:lnTo>
                      <a:pt x="135" y="232"/>
                    </a:lnTo>
                    <a:lnTo>
                      <a:pt x="143" y="237"/>
                    </a:lnTo>
                    <a:lnTo>
                      <a:pt x="149" y="241"/>
                    </a:lnTo>
                    <a:lnTo>
                      <a:pt x="155" y="247"/>
                    </a:lnTo>
                    <a:lnTo>
                      <a:pt x="160" y="249"/>
                    </a:lnTo>
                    <a:lnTo>
                      <a:pt x="166" y="253"/>
                    </a:lnTo>
                    <a:lnTo>
                      <a:pt x="172" y="256"/>
                    </a:lnTo>
                    <a:lnTo>
                      <a:pt x="177" y="260"/>
                    </a:lnTo>
                    <a:lnTo>
                      <a:pt x="183" y="264"/>
                    </a:lnTo>
                    <a:lnTo>
                      <a:pt x="189" y="266"/>
                    </a:lnTo>
                    <a:lnTo>
                      <a:pt x="194" y="270"/>
                    </a:lnTo>
                    <a:lnTo>
                      <a:pt x="200" y="272"/>
                    </a:lnTo>
                    <a:lnTo>
                      <a:pt x="204" y="274"/>
                    </a:lnTo>
                    <a:lnTo>
                      <a:pt x="210" y="277"/>
                    </a:lnTo>
                    <a:lnTo>
                      <a:pt x="215" y="279"/>
                    </a:lnTo>
                    <a:lnTo>
                      <a:pt x="219" y="283"/>
                    </a:lnTo>
                    <a:lnTo>
                      <a:pt x="229" y="287"/>
                    </a:lnTo>
                    <a:lnTo>
                      <a:pt x="238" y="291"/>
                    </a:lnTo>
                    <a:lnTo>
                      <a:pt x="246" y="296"/>
                    </a:lnTo>
                    <a:lnTo>
                      <a:pt x="255" y="302"/>
                    </a:lnTo>
                    <a:lnTo>
                      <a:pt x="263" y="308"/>
                    </a:lnTo>
                    <a:lnTo>
                      <a:pt x="271" y="313"/>
                    </a:lnTo>
                    <a:lnTo>
                      <a:pt x="280" y="319"/>
                    </a:lnTo>
                    <a:lnTo>
                      <a:pt x="288" y="327"/>
                    </a:lnTo>
                    <a:lnTo>
                      <a:pt x="290" y="331"/>
                    </a:lnTo>
                    <a:lnTo>
                      <a:pt x="295" y="334"/>
                    </a:lnTo>
                    <a:lnTo>
                      <a:pt x="301" y="338"/>
                    </a:lnTo>
                    <a:lnTo>
                      <a:pt x="305" y="342"/>
                    </a:lnTo>
                    <a:lnTo>
                      <a:pt x="311" y="346"/>
                    </a:lnTo>
                    <a:lnTo>
                      <a:pt x="316" y="351"/>
                    </a:lnTo>
                    <a:lnTo>
                      <a:pt x="322" y="355"/>
                    </a:lnTo>
                    <a:lnTo>
                      <a:pt x="330" y="361"/>
                    </a:lnTo>
                    <a:lnTo>
                      <a:pt x="335" y="365"/>
                    </a:lnTo>
                    <a:lnTo>
                      <a:pt x="343" y="369"/>
                    </a:lnTo>
                    <a:lnTo>
                      <a:pt x="349" y="374"/>
                    </a:lnTo>
                    <a:lnTo>
                      <a:pt x="356" y="378"/>
                    </a:lnTo>
                    <a:lnTo>
                      <a:pt x="364" y="382"/>
                    </a:lnTo>
                    <a:lnTo>
                      <a:pt x="369" y="386"/>
                    </a:lnTo>
                    <a:lnTo>
                      <a:pt x="377" y="391"/>
                    </a:lnTo>
                    <a:lnTo>
                      <a:pt x="385" y="395"/>
                    </a:lnTo>
                    <a:lnTo>
                      <a:pt x="390" y="399"/>
                    </a:lnTo>
                    <a:lnTo>
                      <a:pt x="398" y="403"/>
                    </a:lnTo>
                    <a:lnTo>
                      <a:pt x="404" y="406"/>
                    </a:lnTo>
                    <a:lnTo>
                      <a:pt x="409" y="410"/>
                    </a:lnTo>
                    <a:lnTo>
                      <a:pt x="415" y="412"/>
                    </a:lnTo>
                    <a:lnTo>
                      <a:pt x="421" y="416"/>
                    </a:lnTo>
                    <a:lnTo>
                      <a:pt x="427" y="420"/>
                    </a:lnTo>
                    <a:lnTo>
                      <a:pt x="432" y="422"/>
                    </a:lnTo>
                    <a:lnTo>
                      <a:pt x="440" y="427"/>
                    </a:lnTo>
                    <a:lnTo>
                      <a:pt x="447" y="431"/>
                    </a:lnTo>
                    <a:lnTo>
                      <a:pt x="451" y="433"/>
                    </a:lnTo>
                    <a:lnTo>
                      <a:pt x="453" y="435"/>
                    </a:lnTo>
                    <a:lnTo>
                      <a:pt x="518" y="357"/>
                    </a:lnTo>
                    <a:lnTo>
                      <a:pt x="516" y="355"/>
                    </a:lnTo>
                    <a:lnTo>
                      <a:pt x="514" y="353"/>
                    </a:lnTo>
                    <a:lnTo>
                      <a:pt x="508" y="350"/>
                    </a:lnTo>
                    <a:lnTo>
                      <a:pt x="503" y="348"/>
                    </a:lnTo>
                    <a:lnTo>
                      <a:pt x="495" y="342"/>
                    </a:lnTo>
                    <a:lnTo>
                      <a:pt x="487" y="338"/>
                    </a:lnTo>
                    <a:lnTo>
                      <a:pt x="476" y="332"/>
                    </a:lnTo>
                    <a:lnTo>
                      <a:pt x="468" y="327"/>
                    </a:lnTo>
                    <a:lnTo>
                      <a:pt x="463" y="323"/>
                    </a:lnTo>
                    <a:lnTo>
                      <a:pt x="457" y="321"/>
                    </a:lnTo>
                    <a:lnTo>
                      <a:pt x="451" y="317"/>
                    </a:lnTo>
                    <a:lnTo>
                      <a:pt x="447" y="313"/>
                    </a:lnTo>
                    <a:lnTo>
                      <a:pt x="442" y="312"/>
                    </a:lnTo>
                    <a:lnTo>
                      <a:pt x="436" y="308"/>
                    </a:lnTo>
                    <a:lnTo>
                      <a:pt x="430" y="304"/>
                    </a:lnTo>
                    <a:lnTo>
                      <a:pt x="425" y="302"/>
                    </a:lnTo>
                    <a:lnTo>
                      <a:pt x="415" y="294"/>
                    </a:lnTo>
                    <a:lnTo>
                      <a:pt x="408" y="289"/>
                    </a:lnTo>
                    <a:lnTo>
                      <a:pt x="400" y="283"/>
                    </a:lnTo>
                    <a:lnTo>
                      <a:pt x="394" y="279"/>
                    </a:lnTo>
                    <a:lnTo>
                      <a:pt x="387" y="274"/>
                    </a:lnTo>
                    <a:lnTo>
                      <a:pt x="379" y="268"/>
                    </a:lnTo>
                    <a:lnTo>
                      <a:pt x="373" y="264"/>
                    </a:lnTo>
                    <a:lnTo>
                      <a:pt x="368" y="262"/>
                    </a:lnTo>
                    <a:lnTo>
                      <a:pt x="364" y="258"/>
                    </a:lnTo>
                    <a:lnTo>
                      <a:pt x="358" y="256"/>
                    </a:lnTo>
                    <a:lnTo>
                      <a:pt x="350" y="253"/>
                    </a:lnTo>
                    <a:lnTo>
                      <a:pt x="343" y="251"/>
                    </a:lnTo>
                    <a:lnTo>
                      <a:pt x="337" y="247"/>
                    </a:lnTo>
                    <a:lnTo>
                      <a:pt x="330" y="243"/>
                    </a:lnTo>
                    <a:lnTo>
                      <a:pt x="322" y="239"/>
                    </a:lnTo>
                    <a:lnTo>
                      <a:pt x="316" y="237"/>
                    </a:lnTo>
                    <a:lnTo>
                      <a:pt x="309" y="234"/>
                    </a:lnTo>
                    <a:lnTo>
                      <a:pt x="301" y="230"/>
                    </a:lnTo>
                    <a:lnTo>
                      <a:pt x="293" y="228"/>
                    </a:lnTo>
                    <a:lnTo>
                      <a:pt x="286" y="224"/>
                    </a:lnTo>
                    <a:lnTo>
                      <a:pt x="276" y="220"/>
                    </a:lnTo>
                    <a:lnTo>
                      <a:pt x="271" y="217"/>
                    </a:lnTo>
                    <a:lnTo>
                      <a:pt x="261" y="213"/>
                    </a:lnTo>
                    <a:lnTo>
                      <a:pt x="255" y="209"/>
                    </a:lnTo>
                    <a:lnTo>
                      <a:pt x="248" y="207"/>
                    </a:lnTo>
                    <a:lnTo>
                      <a:pt x="240" y="203"/>
                    </a:lnTo>
                    <a:lnTo>
                      <a:pt x="233" y="199"/>
                    </a:lnTo>
                    <a:lnTo>
                      <a:pt x="227" y="196"/>
                    </a:lnTo>
                    <a:lnTo>
                      <a:pt x="219" y="192"/>
                    </a:lnTo>
                    <a:lnTo>
                      <a:pt x="213" y="190"/>
                    </a:lnTo>
                    <a:lnTo>
                      <a:pt x="208" y="186"/>
                    </a:lnTo>
                    <a:lnTo>
                      <a:pt x="202" y="184"/>
                    </a:lnTo>
                    <a:lnTo>
                      <a:pt x="196" y="180"/>
                    </a:lnTo>
                    <a:lnTo>
                      <a:pt x="193" y="179"/>
                    </a:lnTo>
                    <a:lnTo>
                      <a:pt x="187" y="173"/>
                    </a:lnTo>
                    <a:lnTo>
                      <a:pt x="181" y="169"/>
                    </a:lnTo>
                    <a:lnTo>
                      <a:pt x="175" y="165"/>
                    </a:lnTo>
                    <a:lnTo>
                      <a:pt x="170" y="161"/>
                    </a:lnTo>
                    <a:lnTo>
                      <a:pt x="164" y="156"/>
                    </a:lnTo>
                    <a:lnTo>
                      <a:pt x="156" y="150"/>
                    </a:lnTo>
                    <a:lnTo>
                      <a:pt x="151" y="144"/>
                    </a:lnTo>
                    <a:lnTo>
                      <a:pt x="145" y="139"/>
                    </a:lnTo>
                    <a:lnTo>
                      <a:pt x="137" y="131"/>
                    </a:lnTo>
                    <a:lnTo>
                      <a:pt x="132" y="125"/>
                    </a:lnTo>
                    <a:lnTo>
                      <a:pt x="124" y="118"/>
                    </a:lnTo>
                    <a:lnTo>
                      <a:pt x="118" y="112"/>
                    </a:lnTo>
                    <a:lnTo>
                      <a:pt x="111" y="105"/>
                    </a:lnTo>
                    <a:lnTo>
                      <a:pt x="105" y="97"/>
                    </a:lnTo>
                    <a:lnTo>
                      <a:pt x="97" y="91"/>
                    </a:lnTo>
                    <a:lnTo>
                      <a:pt x="92" y="84"/>
                    </a:lnTo>
                    <a:lnTo>
                      <a:pt x="84" y="78"/>
                    </a:lnTo>
                    <a:lnTo>
                      <a:pt x="78" y="70"/>
                    </a:lnTo>
                    <a:lnTo>
                      <a:pt x="71" y="63"/>
                    </a:lnTo>
                    <a:lnTo>
                      <a:pt x="67" y="57"/>
                    </a:lnTo>
                    <a:lnTo>
                      <a:pt x="61" y="51"/>
                    </a:lnTo>
                    <a:lnTo>
                      <a:pt x="56" y="44"/>
                    </a:lnTo>
                    <a:lnTo>
                      <a:pt x="50" y="38"/>
                    </a:lnTo>
                    <a:lnTo>
                      <a:pt x="46" y="34"/>
                    </a:lnTo>
                    <a:lnTo>
                      <a:pt x="40" y="29"/>
                    </a:lnTo>
                    <a:lnTo>
                      <a:pt x="37" y="23"/>
                    </a:lnTo>
                    <a:lnTo>
                      <a:pt x="33" y="17"/>
                    </a:lnTo>
                    <a:lnTo>
                      <a:pt x="29" y="15"/>
                    </a:lnTo>
                    <a:lnTo>
                      <a:pt x="25" y="10"/>
                    </a:lnTo>
                    <a:lnTo>
                      <a:pt x="23" y="6"/>
                    </a:lnTo>
                    <a:lnTo>
                      <a:pt x="19" y="0"/>
                    </a:lnTo>
                    <a:lnTo>
                      <a:pt x="14" y="2"/>
                    </a:lnTo>
                    <a:lnTo>
                      <a:pt x="10" y="2"/>
                    </a:lnTo>
                    <a:lnTo>
                      <a:pt x="8" y="6"/>
                    </a:lnTo>
                    <a:lnTo>
                      <a:pt x="4" y="10"/>
                    </a:lnTo>
                    <a:lnTo>
                      <a:pt x="4" y="13"/>
                    </a:lnTo>
                    <a:lnTo>
                      <a:pt x="0" y="19"/>
                    </a:lnTo>
                    <a:lnTo>
                      <a:pt x="0" y="27"/>
                    </a:lnTo>
                    <a:lnTo>
                      <a:pt x="0" y="34"/>
                    </a:lnTo>
                    <a:lnTo>
                      <a:pt x="0" y="44"/>
                    </a:lnTo>
                    <a:lnTo>
                      <a:pt x="0" y="48"/>
                    </a:lnTo>
                    <a:lnTo>
                      <a:pt x="2" y="53"/>
                    </a:lnTo>
                    <a:lnTo>
                      <a:pt x="2" y="57"/>
                    </a:lnTo>
                    <a:lnTo>
                      <a:pt x="4" y="63"/>
                    </a:lnTo>
                    <a:lnTo>
                      <a:pt x="8" y="68"/>
                    </a:lnTo>
                    <a:lnTo>
                      <a:pt x="10" y="76"/>
                    </a:lnTo>
                    <a:lnTo>
                      <a:pt x="12" y="82"/>
                    </a:lnTo>
                    <a:lnTo>
                      <a:pt x="16" y="89"/>
                    </a:lnTo>
                    <a:lnTo>
                      <a:pt x="16" y="89"/>
                    </a:lnTo>
                    <a:close/>
                  </a:path>
                </a:pathLst>
              </a:custGeom>
              <a:solidFill>
                <a:srgbClr val="29852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04" name="Freeform 248"/>
              <p:cNvSpPr>
                <a:spLocks/>
              </p:cNvSpPr>
              <p:nvPr/>
            </p:nvSpPr>
            <p:spPr bwMode="auto">
              <a:xfrm>
                <a:off x="5911776" y="6054725"/>
                <a:ext cx="134938" cy="95250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7" y="13"/>
                  </a:cxn>
                  <a:cxn ang="0">
                    <a:pos x="1" y="21"/>
                  </a:cxn>
                  <a:cxn ang="0">
                    <a:pos x="0" y="23"/>
                  </a:cxn>
                  <a:cxn ang="0">
                    <a:pos x="1" y="28"/>
                  </a:cxn>
                  <a:cxn ang="0">
                    <a:pos x="5" y="34"/>
                  </a:cxn>
                  <a:cxn ang="0">
                    <a:pos x="13" y="42"/>
                  </a:cxn>
                  <a:cxn ang="0">
                    <a:pos x="17" y="45"/>
                  </a:cxn>
                  <a:cxn ang="0">
                    <a:pos x="22" y="51"/>
                  </a:cxn>
                  <a:cxn ang="0">
                    <a:pos x="28" y="57"/>
                  </a:cxn>
                  <a:cxn ang="0">
                    <a:pos x="36" y="62"/>
                  </a:cxn>
                  <a:cxn ang="0">
                    <a:pos x="45" y="68"/>
                  </a:cxn>
                  <a:cxn ang="0">
                    <a:pos x="53" y="74"/>
                  </a:cxn>
                  <a:cxn ang="0">
                    <a:pos x="62" y="80"/>
                  </a:cxn>
                  <a:cxn ang="0">
                    <a:pos x="72" y="85"/>
                  </a:cxn>
                  <a:cxn ang="0">
                    <a:pos x="79" y="91"/>
                  </a:cxn>
                  <a:cxn ang="0">
                    <a:pos x="89" y="97"/>
                  </a:cxn>
                  <a:cxn ang="0">
                    <a:pos x="97" y="100"/>
                  </a:cxn>
                  <a:cxn ang="0">
                    <a:pos x="106" y="106"/>
                  </a:cxn>
                  <a:cxn ang="0">
                    <a:pos x="114" y="110"/>
                  </a:cxn>
                  <a:cxn ang="0">
                    <a:pos x="121" y="114"/>
                  </a:cxn>
                  <a:cxn ang="0">
                    <a:pos x="127" y="116"/>
                  </a:cxn>
                  <a:cxn ang="0">
                    <a:pos x="133" y="119"/>
                  </a:cxn>
                  <a:cxn ang="0">
                    <a:pos x="142" y="119"/>
                  </a:cxn>
                  <a:cxn ang="0">
                    <a:pos x="152" y="118"/>
                  </a:cxn>
                  <a:cxn ang="0">
                    <a:pos x="159" y="112"/>
                  </a:cxn>
                  <a:cxn ang="0">
                    <a:pos x="165" y="106"/>
                  </a:cxn>
                  <a:cxn ang="0">
                    <a:pos x="167" y="100"/>
                  </a:cxn>
                  <a:cxn ang="0">
                    <a:pos x="169" y="93"/>
                  </a:cxn>
                  <a:cxn ang="0">
                    <a:pos x="165" y="85"/>
                  </a:cxn>
                  <a:cxn ang="0">
                    <a:pos x="161" y="80"/>
                  </a:cxn>
                  <a:cxn ang="0">
                    <a:pos x="156" y="76"/>
                  </a:cxn>
                  <a:cxn ang="0">
                    <a:pos x="150" y="74"/>
                  </a:cxn>
                  <a:cxn ang="0">
                    <a:pos x="142" y="70"/>
                  </a:cxn>
                  <a:cxn ang="0">
                    <a:pos x="138" y="68"/>
                  </a:cxn>
                  <a:cxn ang="0">
                    <a:pos x="131" y="64"/>
                  </a:cxn>
                  <a:cxn ang="0">
                    <a:pos x="123" y="62"/>
                  </a:cxn>
                  <a:cxn ang="0">
                    <a:pos x="118" y="59"/>
                  </a:cxn>
                  <a:cxn ang="0">
                    <a:pos x="112" y="59"/>
                  </a:cxn>
                  <a:cxn ang="0">
                    <a:pos x="104" y="55"/>
                  </a:cxn>
                  <a:cxn ang="0">
                    <a:pos x="98" y="51"/>
                  </a:cxn>
                  <a:cxn ang="0">
                    <a:pos x="91" y="49"/>
                  </a:cxn>
                  <a:cxn ang="0">
                    <a:pos x="85" y="45"/>
                  </a:cxn>
                  <a:cxn ang="0">
                    <a:pos x="79" y="43"/>
                  </a:cxn>
                  <a:cxn ang="0">
                    <a:pos x="74" y="40"/>
                  </a:cxn>
                  <a:cxn ang="0">
                    <a:pos x="68" y="38"/>
                  </a:cxn>
                  <a:cxn ang="0">
                    <a:pos x="64" y="34"/>
                  </a:cxn>
                  <a:cxn ang="0">
                    <a:pos x="57" y="28"/>
                  </a:cxn>
                  <a:cxn ang="0">
                    <a:pos x="49" y="21"/>
                  </a:cxn>
                  <a:cxn ang="0">
                    <a:pos x="41" y="13"/>
                  </a:cxn>
                  <a:cxn ang="0">
                    <a:pos x="36" y="7"/>
                  </a:cxn>
                  <a:cxn ang="0">
                    <a:pos x="30" y="2"/>
                  </a:cxn>
                  <a:cxn ang="0">
                    <a:pos x="24" y="0"/>
                  </a:cxn>
                  <a:cxn ang="0">
                    <a:pos x="19" y="0"/>
                  </a:cxn>
                  <a:cxn ang="0">
                    <a:pos x="15" y="4"/>
                  </a:cxn>
                  <a:cxn ang="0">
                    <a:pos x="15" y="4"/>
                  </a:cxn>
                </a:cxnLst>
                <a:rect l="0" t="0" r="r" b="b"/>
                <a:pathLst>
                  <a:path w="169" h="119">
                    <a:moveTo>
                      <a:pt x="15" y="4"/>
                    </a:moveTo>
                    <a:lnTo>
                      <a:pt x="7" y="13"/>
                    </a:lnTo>
                    <a:lnTo>
                      <a:pt x="1" y="21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5" y="34"/>
                    </a:lnTo>
                    <a:lnTo>
                      <a:pt x="13" y="42"/>
                    </a:lnTo>
                    <a:lnTo>
                      <a:pt x="17" y="45"/>
                    </a:lnTo>
                    <a:lnTo>
                      <a:pt x="22" y="51"/>
                    </a:lnTo>
                    <a:lnTo>
                      <a:pt x="28" y="57"/>
                    </a:lnTo>
                    <a:lnTo>
                      <a:pt x="36" y="62"/>
                    </a:lnTo>
                    <a:lnTo>
                      <a:pt x="45" y="68"/>
                    </a:lnTo>
                    <a:lnTo>
                      <a:pt x="53" y="74"/>
                    </a:lnTo>
                    <a:lnTo>
                      <a:pt x="62" y="80"/>
                    </a:lnTo>
                    <a:lnTo>
                      <a:pt x="72" y="85"/>
                    </a:lnTo>
                    <a:lnTo>
                      <a:pt x="79" y="91"/>
                    </a:lnTo>
                    <a:lnTo>
                      <a:pt x="89" y="97"/>
                    </a:lnTo>
                    <a:lnTo>
                      <a:pt x="97" y="100"/>
                    </a:lnTo>
                    <a:lnTo>
                      <a:pt x="106" y="106"/>
                    </a:lnTo>
                    <a:lnTo>
                      <a:pt x="114" y="110"/>
                    </a:lnTo>
                    <a:lnTo>
                      <a:pt x="121" y="114"/>
                    </a:lnTo>
                    <a:lnTo>
                      <a:pt x="127" y="116"/>
                    </a:lnTo>
                    <a:lnTo>
                      <a:pt x="133" y="119"/>
                    </a:lnTo>
                    <a:lnTo>
                      <a:pt x="142" y="119"/>
                    </a:lnTo>
                    <a:lnTo>
                      <a:pt x="152" y="118"/>
                    </a:lnTo>
                    <a:lnTo>
                      <a:pt x="159" y="112"/>
                    </a:lnTo>
                    <a:lnTo>
                      <a:pt x="165" y="106"/>
                    </a:lnTo>
                    <a:lnTo>
                      <a:pt x="167" y="100"/>
                    </a:lnTo>
                    <a:lnTo>
                      <a:pt x="169" y="93"/>
                    </a:lnTo>
                    <a:lnTo>
                      <a:pt x="165" y="85"/>
                    </a:lnTo>
                    <a:lnTo>
                      <a:pt x="161" y="80"/>
                    </a:lnTo>
                    <a:lnTo>
                      <a:pt x="156" y="76"/>
                    </a:lnTo>
                    <a:lnTo>
                      <a:pt x="150" y="74"/>
                    </a:lnTo>
                    <a:lnTo>
                      <a:pt x="142" y="70"/>
                    </a:lnTo>
                    <a:lnTo>
                      <a:pt x="138" y="68"/>
                    </a:lnTo>
                    <a:lnTo>
                      <a:pt x="131" y="64"/>
                    </a:lnTo>
                    <a:lnTo>
                      <a:pt x="123" y="62"/>
                    </a:lnTo>
                    <a:lnTo>
                      <a:pt x="118" y="59"/>
                    </a:lnTo>
                    <a:lnTo>
                      <a:pt x="112" y="59"/>
                    </a:lnTo>
                    <a:lnTo>
                      <a:pt x="104" y="55"/>
                    </a:lnTo>
                    <a:lnTo>
                      <a:pt x="98" y="51"/>
                    </a:lnTo>
                    <a:lnTo>
                      <a:pt x="91" y="49"/>
                    </a:lnTo>
                    <a:lnTo>
                      <a:pt x="85" y="45"/>
                    </a:lnTo>
                    <a:lnTo>
                      <a:pt x="79" y="43"/>
                    </a:lnTo>
                    <a:lnTo>
                      <a:pt x="74" y="40"/>
                    </a:lnTo>
                    <a:lnTo>
                      <a:pt x="68" y="38"/>
                    </a:lnTo>
                    <a:lnTo>
                      <a:pt x="64" y="34"/>
                    </a:lnTo>
                    <a:lnTo>
                      <a:pt x="57" y="28"/>
                    </a:lnTo>
                    <a:lnTo>
                      <a:pt x="49" y="21"/>
                    </a:lnTo>
                    <a:lnTo>
                      <a:pt x="41" y="13"/>
                    </a:lnTo>
                    <a:lnTo>
                      <a:pt x="36" y="7"/>
                    </a:lnTo>
                    <a:lnTo>
                      <a:pt x="30" y="2"/>
                    </a:lnTo>
                    <a:lnTo>
                      <a:pt x="24" y="0"/>
                    </a:lnTo>
                    <a:lnTo>
                      <a:pt x="19" y="0"/>
                    </a:lnTo>
                    <a:lnTo>
                      <a:pt x="15" y="4"/>
                    </a:lnTo>
                    <a:lnTo>
                      <a:pt x="15" y="4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05" name="Freeform 249"/>
              <p:cNvSpPr>
                <a:spLocks/>
              </p:cNvSpPr>
              <p:nvPr/>
            </p:nvSpPr>
            <p:spPr bwMode="auto">
              <a:xfrm>
                <a:off x="5672063" y="5795963"/>
                <a:ext cx="1474788" cy="628650"/>
              </a:xfrm>
              <a:custGeom>
                <a:avLst/>
                <a:gdLst/>
                <a:ahLst/>
                <a:cxnLst>
                  <a:cxn ang="0">
                    <a:pos x="116" y="23"/>
                  </a:cxn>
                  <a:cxn ang="0">
                    <a:pos x="198" y="8"/>
                  </a:cxn>
                  <a:cxn ang="0">
                    <a:pos x="285" y="0"/>
                  </a:cxn>
                  <a:cxn ang="0">
                    <a:pos x="363" y="10"/>
                  </a:cxn>
                  <a:cxn ang="0">
                    <a:pos x="466" y="38"/>
                  </a:cxn>
                  <a:cxn ang="0">
                    <a:pos x="559" y="42"/>
                  </a:cxn>
                  <a:cxn ang="0">
                    <a:pos x="651" y="50"/>
                  </a:cxn>
                  <a:cxn ang="0">
                    <a:pos x="759" y="91"/>
                  </a:cxn>
                  <a:cxn ang="0">
                    <a:pos x="833" y="129"/>
                  </a:cxn>
                  <a:cxn ang="0">
                    <a:pos x="915" y="156"/>
                  </a:cxn>
                  <a:cxn ang="0">
                    <a:pos x="1031" y="192"/>
                  </a:cxn>
                  <a:cxn ang="0">
                    <a:pos x="1149" y="228"/>
                  </a:cxn>
                  <a:cxn ang="0">
                    <a:pos x="1240" y="255"/>
                  </a:cxn>
                  <a:cxn ang="0">
                    <a:pos x="1317" y="285"/>
                  </a:cxn>
                  <a:cxn ang="0">
                    <a:pos x="1395" y="319"/>
                  </a:cxn>
                  <a:cxn ang="0">
                    <a:pos x="1463" y="332"/>
                  </a:cxn>
                  <a:cxn ang="0">
                    <a:pos x="1558" y="386"/>
                  </a:cxn>
                  <a:cxn ang="0">
                    <a:pos x="1659" y="464"/>
                  </a:cxn>
                  <a:cxn ang="0">
                    <a:pos x="1731" y="545"/>
                  </a:cxn>
                  <a:cxn ang="0">
                    <a:pos x="1798" y="634"/>
                  </a:cxn>
                  <a:cxn ang="0">
                    <a:pos x="1845" y="708"/>
                  </a:cxn>
                  <a:cxn ang="0">
                    <a:pos x="1830" y="790"/>
                  </a:cxn>
                  <a:cxn ang="0">
                    <a:pos x="1748" y="781"/>
                  </a:cxn>
                  <a:cxn ang="0">
                    <a:pos x="1674" y="756"/>
                  </a:cxn>
                  <a:cxn ang="0">
                    <a:pos x="1566" y="731"/>
                  </a:cxn>
                  <a:cxn ang="0">
                    <a:pos x="1471" y="718"/>
                  </a:cxn>
                  <a:cxn ang="0">
                    <a:pos x="1393" y="714"/>
                  </a:cxn>
                  <a:cxn ang="0">
                    <a:pos x="1271" y="708"/>
                  </a:cxn>
                  <a:cxn ang="0">
                    <a:pos x="1132" y="703"/>
                  </a:cxn>
                  <a:cxn ang="0">
                    <a:pos x="1012" y="695"/>
                  </a:cxn>
                  <a:cxn ang="0">
                    <a:pos x="915" y="682"/>
                  </a:cxn>
                  <a:cxn ang="0">
                    <a:pos x="831" y="657"/>
                  </a:cxn>
                  <a:cxn ang="0">
                    <a:pos x="738" y="627"/>
                  </a:cxn>
                  <a:cxn ang="0">
                    <a:pos x="655" y="598"/>
                  </a:cxn>
                  <a:cxn ang="0">
                    <a:pos x="936" y="568"/>
                  </a:cxn>
                  <a:cxn ang="0">
                    <a:pos x="1020" y="589"/>
                  </a:cxn>
                  <a:cxn ang="0">
                    <a:pos x="1090" y="606"/>
                  </a:cxn>
                  <a:cxn ang="0">
                    <a:pos x="1161" y="621"/>
                  </a:cxn>
                  <a:cxn ang="0">
                    <a:pos x="1225" y="631"/>
                  </a:cxn>
                  <a:cxn ang="0">
                    <a:pos x="1303" y="638"/>
                  </a:cxn>
                  <a:cxn ang="0">
                    <a:pos x="1385" y="642"/>
                  </a:cxn>
                  <a:cxn ang="0">
                    <a:pos x="1457" y="642"/>
                  </a:cxn>
                  <a:cxn ang="0">
                    <a:pos x="1486" y="610"/>
                  </a:cxn>
                  <a:cxn ang="0">
                    <a:pos x="1379" y="572"/>
                  </a:cxn>
                  <a:cxn ang="0">
                    <a:pos x="1282" y="543"/>
                  </a:cxn>
                  <a:cxn ang="0">
                    <a:pos x="1202" y="530"/>
                  </a:cxn>
                  <a:cxn ang="0">
                    <a:pos x="1098" y="515"/>
                  </a:cxn>
                  <a:cxn ang="0">
                    <a:pos x="995" y="501"/>
                  </a:cxn>
                  <a:cxn ang="0">
                    <a:pos x="915" y="492"/>
                  </a:cxn>
                  <a:cxn ang="0">
                    <a:pos x="845" y="471"/>
                  </a:cxn>
                  <a:cxn ang="0">
                    <a:pos x="727" y="435"/>
                  </a:cxn>
                  <a:cxn ang="0">
                    <a:pos x="594" y="393"/>
                  </a:cxn>
                  <a:cxn ang="0">
                    <a:pos x="481" y="359"/>
                  </a:cxn>
                  <a:cxn ang="0">
                    <a:pos x="396" y="321"/>
                  </a:cxn>
                  <a:cxn ang="0">
                    <a:pos x="299" y="247"/>
                  </a:cxn>
                  <a:cxn ang="0">
                    <a:pos x="217" y="238"/>
                  </a:cxn>
                  <a:cxn ang="0">
                    <a:pos x="141" y="209"/>
                  </a:cxn>
                  <a:cxn ang="0">
                    <a:pos x="65" y="148"/>
                  </a:cxn>
                  <a:cxn ang="0">
                    <a:pos x="0" y="80"/>
                  </a:cxn>
                </a:cxnLst>
                <a:rect l="0" t="0" r="r" b="b"/>
                <a:pathLst>
                  <a:path w="1859" h="792">
                    <a:moveTo>
                      <a:pt x="48" y="40"/>
                    </a:moveTo>
                    <a:lnTo>
                      <a:pt x="50" y="38"/>
                    </a:lnTo>
                    <a:lnTo>
                      <a:pt x="57" y="36"/>
                    </a:lnTo>
                    <a:lnTo>
                      <a:pt x="63" y="34"/>
                    </a:lnTo>
                    <a:lnTo>
                      <a:pt x="69" y="32"/>
                    </a:lnTo>
                    <a:lnTo>
                      <a:pt x="76" y="31"/>
                    </a:lnTo>
                    <a:lnTo>
                      <a:pt x="86" y="31"/>
                    </a:lnTo>
                    <a:lnTo>
                      <a:pt x="90" y="29"/>
                    </a:lnTo>
                    <a:lnTo>
                      <a:pt x="93" y="27"/>
                    </a:lnTo>
                    <a:lnTo>
                      <a:pt x="99" y="25"/>
                    </a:lnTo>
                    <a:lnTo>
                      <a:pt x="105" y="25"/>
                    </a:lnTo>
                    <a:lnTo>
                      <a:pt x="110" y="23"/>
                    </a:lnTo>
                    <a:lnTo>
                      <a:pt x="116" y="23"/>
                    </a:lnTo>
                    <a:lnTo>
                      <a:pt x="122" y="21"/>
                    </a:lnTo>
                    <a:lnTo>
                      <a:pt x="128" y="21"/>
                    </a:lnTo>
                    <a:lnTo>
                      <a:pt x="133" y="19"/>
                    </a:lnTo>
                    <a:lnTo>
                      <a:pt x="139" y="17"/>
                    </a:lnTo>
                    <a:lnTo>
                      <a:pt x="145" y="17"/>
                    </a:lnTo>
                    <a:lnTo>
                      <a:pt x="150" y="17"/>
                    </a:lnTo>
                    <a:lnTo>
                      <a:pt x="158" y="15"/>
                    </a:lnTo>
                    <a:lnTo>
                      <a:pt x="166" y="15"/>
                    </a:lnTo>
                    <a:lnTo>
                      <a:pt x="171" y="13"/>
                    </a:lnTo>
                    <a:lnTo>
                      <a:pt x="179" y="13"/>
                    </a:lnTo>
                    <a:lnTo>
                      <a:pt x="185" y="12"/>
                    </a:lnTo>
                    <a:lnTo>
                      <a:pt x="192" y="10"/>
                    </a:lnTo>
                    <a:lnTo>
                      <a:pt x="198" y="8"/>
                    </a:lnTo>
                    <a:lnTo>
                      <a:pt x="206" y="8"/>
                    </a:lnTo>
                    <a:lnTo>
                      <a:pt x="211" y="6"/>
                    </a:lnTo>
                    <a:lnTo>
                      <a:pt x="219" y="6"/>
                    </a:lnTo>
                    <a:lnTo>
                      <a:pt x="225" y="4"/>
                    </a:lnTo>
                    <a:lnTo>
                      <a:pt x="232" y="4"/>
                    </a:lnTo>
                    <a:lnTo>
                      <a:pt x="238" y="4"/>
                    </a:lnTo>
                    <a:lnTo>
                      <a:pt x="246" y="2"/>
                    </a:lnTo>
                    <a:lnTo>
                      <a:pt x="251" y="2"/>
                    </a:lnTo>
                    <a:lnTo>
                      <a:pt x="259" y="2"/>
                    </a:lnTo>
                    <a:lnTo>
                      <a:pt x="265" y="0"/>
                    </a:lnTo>
                    <a:lnTo>
                      <a:pt x="272" y="0"/>
                    </a:lnTo>
                    <a:lnTo>
                      <a:pt x="278" y="0"/>
                    </a:lnTo>
                    <a:lnTo>
                      <a:pt x="285" y="0"/>
                    </a:lnTo>
                    <a:lnTo>
                      <a:pt x="291" y="0"/>
                    </a:lnTo>
                    <a:lnTo>
                      <a:pt x="299" y="0"/>
                    </a:lnTo>
                    <a:lnTo>
                      <a:pt x="304" y="0"/>
                    </a:lnTo>
                    <a:lnTo>
                      <a:pt x="310" y="0"/>
                    </a:lnTo>
                    <a:lnTo>
                      <a:pt x="316" y="0"/>
                    </a:lnTo>
                    <a:lnTo>
                      <a:pt x="322" y="0"/>
                    </a:lnTo>
                    <a:lnTo>
                      <a:pt x="327" y="2"/>
                    </a:lnTo>
                    <a:lnTo>
                      <a:pt x="335" y="2"/>
                    </a:lnTo>
                    <a:lnTo>
                      <a:pt x="339" y="2"/>
                    </a:lnTo>
                    <a:lnTo>
                      <a:pt x="344" y="4"/>
                    </a:lnTo>
                    <a:lnTo>
                      <a:pt x="348" y="4"/>
                    </a:lnTo>
                    <a:lnTo>
                      <a:pt x="354" y="6"/>
                    </a:lnTo>
                    <a:lnTo>
                      <a:pt x="363" y="10"/>
                    </a:lnTo>
                    <a:lnTo>
                      <a:pt x="373" y="13"/>
                    </a:lnTo>
                    <a:lnTo>
                      <a:pt x="381" y="15"/>
                    </a:lnTo>
                    <a:lnTo>
                      <a:pt x="388" y="17"/>
                    </a:lnTo>
                    <a:lnTo>
                      <a:pt x="396" y="21"/>
                    </a:lnTo>
                    <a:lnTo>
                      <a:pt x="403" y="23"/>
                    </a:lnTo>
                    <a:lnTo>
                      <a:pt x="411" y="25"/>
                    </a:lnTo>
                    <a:lnTo>
                      <a:pt x="419" y="29"/>
                    </a:lnTo>
                    <a:lnTo>
                      <a:pt x="426" y="31"/>
                    </a:lnTo>
                    <a:lnTo>
                      <a:pt x="436" y="32"/>
                    </a:lnTo>
                    <a:lnTo>
                      <a:pt x="443" y="32"/>
                    </a:lnTo>
                    <a:lnTo>
                      <a:pt x="449" y="34"/>
                    </a:lnTo>
                    <a:lnTo>
                      <a:pt x="457" y="36"/>
                    </a:lnTo>
                    <a:lnTo>
                      <a:pt x="466" y="38"/>
                    </a:lnTo>
                    <a:lnTo>
                      <a:pt x="472" y="38"/>
                    </a:lnTo>
                    <a:lnTo>
                      <a:pt x="479" y="38"/>
                    </a:lnTo>
                    <a:lnTo>
                      <a:pt x="487" y="38"/>
                    </a:lnTo>
                    <a:lnTo>
                      <a:pt x="495" y="40"/>
                    </a:lnTo>
                    <a:lnTo>
                      <a:pt x="502" y="40"/>
                    </a:lnTo>
                    <a:lnTo>
                      <a:pt x="508" y="40"/>
                    </a:lnTo>
                    <a:lnTo>
                      <a:pt x="516" y="40"/>
                    </a:lnTo>
                    <a:lnTo>
                      <a:pt x="523" y="40"/>
                    </a:lnTo>
                    <a:lnTo>
                      <a:pt x="529" y="40"/>
                    </a:lnTo>
                    <a:lnTo>
                      <a:pt x="538" y="40"/>
                    </a:lnTo>
                    <a:lnTo>
                      <a:pt x="544" y="40"/>
                    </a:lnTo>
                    <a:lnTo>
                      <a:pt x="552" y="42"/>
                    </a:lnTo>
                    <a:lnTo>
                      <a:pt x="559" y="42"/>
                    </a:lnTo>
                    <a:lnTo>
                      <a:pt x="567" y="42"/>
                    </a:lnTo>
                    <a:lnTo>
                      <a:pt x="573" y="42"/>
                    </a:lnTo>
                    <a:lnTo>
                      <a:pt x="580" y="42"/>
                    </a:lnTo>
                    <a:lnTo>
                      <a:pt x="586" y="42"/>
                    </a:lnTo>
                    <a:lnTo>
                      <a:pt x="594" y="42"/>
                    </a:lnTo>
                    <a:lnTo>
                      <a:pt x="599" y="42"/>
                    </a:lnTo>
                    <a:lnTo>
                      <a:pt x="607" y="42"/>
                    </a:lnTo>
                    <a:lnTo>
                      <a:pt x="613" y="42"/>
                    </a:lnTo>
                    <a:lnTo>
                      <a:pt x="620" y="42"/>
                    </a:lnTo>
                    <a:lnTo>
                      <a:pt x="628" y="44"/>
                    </a:lnTo>
                    <a:lnTo>
                      <a:pt x="635" y="46"/>
                    </a:lnTo>
                    <a:lnTo>
                      <a:pt x="643" y="46"/>
                    </a:lnTo>
                    <a:lnTo>
                      <a:pt x="651" y="50"/>
                    </a:lnTo>
                    <a:lnTo>
                      <a:pt x="658" y="51"/>
                    </a:lnTo>
                    <a:lnTo>
                      <a:pt x="668" y="55"/>
                    </a:lnTo>
                    <a:lnTo>
                      <a:pt x="675" y="57"/>
                    </a:lnTo>
                    <a:lnTo>
                      <a:pt x="685" y="61"/>
                    </a:lnTo>
                    <a:lnTo>
                      <a:pt x="694" y="63"/>
                    </a:lnTo>
                    <a:lnTo>
                      <a:pt x="702" y="67"/>
                    </a:lnTo>
                    <a:lnTo>
                      <a:pt x="712" y="68"/>
                    </a:lnTo>
                    <a:lnTo>
                      <a:pt x="719" y="72"/>
                    </a:lnTo>
                    <a:lnTo>
                      <a:pt x="729" y="76"/>
                    </a:lnTo>
                    <a:lnTo>
                      <a:pt x="738" y="82"/>
                    </a:lnTo>
                    <a:lnTo>
                      <a:pt x="744" y="84"/>
                    </a:lnTo>
                    <a:lnTo>
                      <a:pt x="753" y="87"/>
                    </a:lnTo>
                    <a:lnTo>
                      <a:pt x="759" y="91"/>
                    </a:lnTo>
                    <a:lnTo>
                      <a:pt x="769" y="95"/>
                    </a:lnTo>
                    <a:lnTo>
                      <a:pt x="774" y="99"/>
                    </a:lnTo>
                    <a:lnTo>
                      <a:pt x="782" y="103"/>
                    </a:lnTo>
                    <a:lnTo>
                      <a:pt x="788" y="105"/>
                    </a:lnTo>
                    <a:lnTo>
                      <a:pt x="795" y="108"/>
                    </a:lnTo>
                    <a:lnTo>
                      <a:pt x="799" y="110"/>
                    </a:lnTo>
                    <a:lnTo>
                      <a:pt x="805" y="114"/>
                    </a:lnTo>
                    <a:lnTo>
                      <a:pt x="811" y="116"/>
                    </a:lnTo>
                    <a:lnTo>
                      <a:pt x="814" y="120"/>
                    </a:lnTo>
                    <a:lnTo>
                      <a:pt x="822" y="124"/>
                    </a:lnTo>
                    <a:lnTo>
                      <a:pt x="826" y="127"/>
                    </a:lnTo>
                    <a:lnTo>
                      <a:pt x="828" y="127"/>
                    </a:lnTo>
                    <a:lnTo>
                      <a:pt x="833" y="129"/>
                    </a:lnTo>
                    <a:lnTo>
                      <a:pt x="839" y="131"/>
                    </a:lnTo>
                    <a:lnTo>
                      <a:pt x="847" y="135"/>
                    </a:lnTo>
                    <a:lnTo>
                      <a:pt x="850" y="135"/>
                    </a:lnTo>
                    <a:lnTo>
                      <a:pt x="856" y="137"/>
                    </a:lnTo>
                    <a:lnTo>
                      <a:pt x="862" y="139"/>
                    </a:lnTo>
                    <a:lnTo>
                      <a:pt x="866" y="141"/>
                    </a:lnTo>
                    <a:lnTo>
                      <a:pt x="871" y="143"/>
                    </a:lnTo>
                    <a:lnTo>
                      <a:pt x="879" y="144"/>
                    </a:lnTo>
                    <a:lnTo>
                      <a:pt x="885" y="148"/>
                    </a:lnTo>
                    <a:lnTo>
                      <a:pt x="892" y="150"/>
                    </a:lnTo>
                    <a:lnTo>
                      <a:pt x="900" y="152"/>
                    </a:lnTo>
                    <a:lnTo>
                      <a:pt x="908" y="154"/>
                    </a:lnTo>
                    <a:lnTo>
                      <a:pt x="915" y="156"/>
                    </a:lnTo>
                    <a:lnTo>
                      <a:pt x="923" y="160"/>
                    </a:lnTo>
                    <a:lnTo>
                      <a:pt x="930" y="162"/>
                    </a:lnTo>
                    <a:lnTo>
                      <a:pt x="940" y="165"/>
                    </a:lnTo>
                    <a:lnTo>
                      <a:pt x="947" y="167"/>
                    </a:lnTo>
                    <a:lnTo>
                      <a:pt x="957" y="169"/>
                    </a:lnTo>
                    <a:lnTo>
                      <a:pt x="965" y="173"/>
                    </a:lnTo>
                    <a:lnTo>
                      <a:pt x="974" y="175"/>
                    </a:lnTo>
                    <a:lnTo>
                      <a:pt x="984" y="179"/>
                    </a:lnTo>
                    <a:lnTo>
                      <a:pt x="991" y="181"/>
                    </a:lnTo>
                    <a:lnTo>
                      <a:pt x="1001" y="184"/>
                    </a:lnTo>
                    <a:lnTo>
                      <a:pt x="1012" y="186"/>
                    </a:lnTo>
                    <a:lnTo>
                      <a:pt x="1020" y="190"/>
                    </a:lnTo>
                    <a:lnTo>
                      <a:pt x="1031" y="192"/>
                    </a:lnTo>
                    <a:lnTo>
                      <a:pt x="1039" y="196"/>
                    </a:lnTo>
                    <a:lnTo>
                      <a:pt x="1048" y="198"/>
                    </a:lnTo>
                    <a:lnTo>
                      <a:pt x="1058" y="201"/>
                    </a:lnTo>
                    <a:lnTo>
                      <a:pt x="1067" y="203"/>
                    </a:lnTo>
                    <a:lnTo>
                      <a:pt x="1075" y="207"/>
                    </a:lnTo>
                    <a:lnTo>
                      <a:pt x="1086" y="209"/>
                    </a:lnTo>
                    <a:lnTo>
                      <a:pt x="1096" y="211"/>
                    </a:lnTo>
                    <a:lnTo>
                      <a:pt x="1105" y="215"/>
                    </a:lnTo>
                    <a:lnTo>
                      <a:pt x="1113" y="217"/>
                    </a:lnTo>
                    <a:lnTo>
                      <a:pt x="1123" y="220"/>
                    </a:lnTo>
                    <a:lnTo>
                      <a:pt x="1132" y="222"/>
                    </a:lnTo>
                    <a:lnTo>
                      <a:pt x="1140" y="226"/>
                    </a:lnTo>
                    <a:lnTo>
                      <a:pt x="1149" y="228"/>
                    </a:lnTo>
                    <a:lnTo>
                      <a:pt x="1159" y="232"/>
                    </a:lnTo>
                    <a:lnTo>
                      <a:pt x="1166" y="234"/>
                    </a:lnTo>
                    <a:lnTo>
                      <a:pt x="1176" y="236"/>
                    </a:lnTo>
                    <a:lnTo>
                      <a:pt x="1181" y="238"/>
                    </a:lnTo>
                    <a:lnTo>
                      <a:pt x="1189" y="239"/>
                    </a:lnTo>
                    <a:lnTo>
                      <a:pt x="1197" y="241"/>
                    </a:lnTo>
                    <a:lnTo>
                      <a:pt x="1204" y="245"/>
                    </a:lnTo>
                    <a:lnTo>
                      <a:pt x="1210" y="247"/>
                    </a:lnTo>
                    <a:lnTo>
                      <a:pt x="1218" y="249"/>
                    </a:lnTo>
                    <a:lnTo>
                      <a:pt x="1223" y="251"/>
                    </a:lnTo>
                    <a:lnTo>
                      <a:pt x="1231" y="253"/>
                    </a:lnTo>
                    <a:lnTo>
                      <a:pt x="1235" y="255"/>
                    </a:lnTo>
                    <a:lnTo>
                      <a:pt x="1240" y="255"/>
                    </a:lnTo>
                    <a:lnTo>
                      <a:pt x="1244" y="257"/>
                    </a:lnTo>
                    <a:lnTo>
                      <a:pt x="1250" y="258"/>
                    </a:lnTo>
                    <a:lnTo>
                      <a:pt x="1258" y="262"/>
                    </a:lnTo>
                    <a:lnTo>
                      <a:pt x="1265" y="264"/>
                    </a:lnTo>
                    <a:lnTo>
                      <a:pt x="1269" y="266"/>
                    </a:lnTo>
                    <a:lnTo>
                      <a:pt x="1275" y="268"/>
                    </a:lnTo>
                    <a:lnTo>
                      <a:pt x="1280" y="270"/>
                    </a:lnTo>
                    <a:lnTo>
                      <a:pt x="1286" y="272"/>
                    </a:lnTo>
                    <a:lnTo>
                      <a:pt x="1292" y="275"/>
                    </a:lnTo>
                    <a:lnTo>
                      <a:pt x="1298" y="277"/>
                    </a:lnTo>
                    <a:lnTo>
                      <a:pt x="1303" y="279"/>
                    </a:lnTo>
                    <a:lnTo>
                      <a:pt x="1311" y="283"/>
                    </a:lnTo>
                    <a:lnTo>
                      <a:pt x="1317" y="285"/>
                    </a:lnTo>
                    <a:lnTo>
                      <a:pt x="1322" y="289"/>
                    </a:lnTo>
                    <a:lnTo>
                      <a:pt x="1328" y="291"/>
                    </a:lnTo>
                    <a:lnTo>
                      <a:pt x="1334" y="294"/>
                    </a:lnTo>
                    <a:lnTo>
                      <a:pt x="1339" y="296"/>
                    </a:lnTo>
                    <a:lnTo>
                      <a:pt x="1347" y="298"/>
                    </a:lnTo>
                    <a:lnTo>
                      <a:pt x="1353" y="302"/>
                    </a:lnTo>
                    <a:lnTo>
                      <a:pt x="1360" y="304"/>
                    </a:lnTo>
                    <a:lnTo>
                      <a:pt x="1366" y="306"/>
                    </a:lnTo>
                    <a:lnTo>
                      <a:pt x="1372" y="310"/>
                    </a:lnTo>
                    <a:lnTo>
                      <a:pt x="1377" y="312"/>
                    </a:lnTo>
                    <a:lnTo>
                      <a:pt x="1383" y="315"/>
                    </a:lnTo>
                    <a:lnTo>
                      <a:pt x="1389" y="317"/>
                    </a:lnTo>
                    <a:lnTo>
                      <a:pt x="1395" y="319"/>
                    </a:lnTo>
                    <a:lnTo>
                      <a:pt x="1400" y="321"/>
                    </a:lnTo>
                    <a:lnTo>
                      <a:pt x="1408" y="323"/>
                    </a:lnTo>
                    <a:lnTo>
                      <a:pt x="1412" y="323"/>
                    </a:lnTo>
                    <a:lnTo>
                      <a:pt x="1417" y="325"/>
                    </a:lnTo>
                    <a:lnTo>
                      <a:pt x="1423" y="327"/>
                    </a:lnTo>
                    <a:lnTo>
                      <a:pt x="1429" y="329"/>
                    </a:lnTo>
                    <a:lnTo>
                      <a:pt x="1433" y="329"/>
                    </a:lnTo>
                    <a:lnTo>
                      <a:pt x="1438" y="331"/>
                    </a:lnTo>
                    <a:lnTo>
                      <a:pt x="1444" y="331"/>
                    </a:lnTo>
                    <a:lnTo>
                      <a:pt x="1450" y="331"/>
                    </a:lnTo>
                    <a:lnTo>
                      <a:pt x="1452" y="331"/>
                    </a:lnTo>
                    <a:lnTo>
                      <a:pt x="1457" y="331"/>
                    </a:lnTo>
                    <a:lnTo>
                      <a:pt x="1463" y="332"/>
                    </a:lnTo>
                    <a:lnTo>
                      <a:pt x="1471" y="334"/>
                    </a:lnTo>
                    <a:lnTo>
                      <a:pt x="1474" y="336"/>
                    </a:lnTo>
                    <a:lnTo>
                      <a:pt x="1482" y="340"/>
                    </a:lnTo>
                    <a:lnTo>
                      <a:pt x="1488" y="342"/>
                    </a:lnTo>
                    <a:lnTo>
                      <a:pt x="1495" y="346"/>
                    </a:lnTo>
                    <a:lnTo>
                      <a:pt x="1503" y="350"/>
                    </a:lnTo>
                    <a:lnTo>
                      <a:pt x="1511" y="353"/>
                    </a:lnTo>
                    <a:lnTo>
                      <a:pt x="1518" y="357"/>
                    </a:lnTo>
                    <a:lnTo>
                      <a:pt x="1526" y="363"/>
                    </a:lnTo>
                    <a:lnTo>
                      <a:pt x="1535" y="367"/>
                    </a:lnTo>
                    <a:lnTo>
                      <a:pt x="1543" y="372"/>
                    </a:lnTo>
                    <a:lnTo>
                      <a:pt x="1551" y="378"/>
                    </a:lnTo>
                    <a:lnTo>
                      <a:pt x="1558" y="386"/>
                    </a:lnTo>
                    <a:lnTo>
                      <a:pt x="1566" y="389"/>
                    </a:lnTo>
                    <a:lnTo>
                      <a:pt x="1575" y="395"/>
                    </a:lnTo>
                    <a:lnTo>
                      <a:pt x="1583" y="403"/>
                    </a:lnTo>
                    <a:lnTo>
                      <a:pt x="1590" y="408"/>
                    </a:lnTo>
                    <a:lnTo>
                      <a:pt x="1598" y="414"/>
                    </a:lnTo>
                    <a:lnTo>
                      <a:pt x="1606" y="422"/>
                    </a:lnTo>
                    <a:lnTo>
                      <a:pt x="1615" y="427"/>
                    </a:lnTo>
                    <a:lnTo>
                      <a:pt x="1623" y="433"/>
                    </a:lnTo>
                    <a:lnTo>
                      <a:pt x="1630" y="439"/>
                    </a:lnTo>
                    <a:lnTo>
                      <a:pt x="1638" y="446"/>
                    </a:lnTo>
                    <a:lnTo>
                      <a:pt x="1644" y="452"/>
                    </a:lnTo>
                    <a:lnTo>
                      <a:pt x="1651" y="458"/>
                    </a:lnTo>
                    <a:lnTo>
                      <a:pt x="1659" y="464"/>
                    </a:lnTo>
                    <a:lnTo>
                      <a:pt x="1665" y="471"/>
                    </a:lnTo>
                    <a:lnTo>
                      <a:pt x="1670" y="475"/>
                    </a:lnTo>
                    <a:lnTo>
                      <a:pt x="1676" y="483"/>
                    </a:lnTo>
                    <a:lnTo>
                      <a:pt x="1682" y="486"/>
                    </a:lnTo>
                    <a:lnTo>
                      <a:pt x="1686" y="492"/>
                    </a:lnTo>
                    <a:lnTo>
                      <a:pt x="1691" y="498"/>
                    </a:lnTo>
                    <a:lnTo>
                      <a:pt x="1697" y="505"/>
                    </a:lnTo>
                    <a:lnTo>
                      <a:pt x="1703" y="511"/>
                    </a:lnTo>
                    <a:lnTo>
                      <a:pt x="1708" y="517"/>
                    </a:lnTo>
                    <a:lnTo>
                      <a:pt x="1714" y="524"/>
                    </a:lnTo>
                    <a:lnTo>
                      <a:pt x="1720" y="532"/>
                    </a:lnTo>
                    <a:lnTo>
                      <a:pt x="1726" y="538"/>
                    </a:lnTo>
                    <a:lnTo>
                      <a:pt x="1731" y="545"/>
                    </a:lnTo>
                    <a:lnTo>
                      <a:pt x="1737" y="553"/>
                    </a:lnTo>
                    <a:lnTo>
                      <a:pt x="1743" y="560"/>
                    </a:lnTo>
                    <a:lnTo>
                      <a:pt x="1748" y="568"/>
                    </a:lnTo>
                    <a:lnTo>
                      <a:pt x="1754" y="576"/>
                    </a:lnTo>
                    <a:lnTo>
                      <a:pt x="1760" y="581"/>
                    </a:lnTo>
                    <a:lnTo>
                      <a:pt x="1766" y="591"/>
                    </a:lnTo>
                    <a:lnTo>
                      <a:pt x="1769" y="596"/>
                    </a:lnTo>
                    <a:lnTo>
                      <a:pt x="1775" y="602"/>
                    </a:lnTo>
                    <a:lnTo>
                      <a:pt x="1779" y="610"/>
                    </a:lnTo>
                    <a:lnTo>
                      <a:pt x="1785" y="617"/>
                    </a:lnTo>
                    <a:lnTo>
                      <a:pt x="1788" y="623"/>
                    </a:lnTo>
                    <a:lnTo>
                      <a:pt x="1794" y="629"/>
                    </a:lnTo>
                    <a:lnTo>
                      <a:pt x="1798" y="634"/>
                    </a:lnTo>
                    <a:lnTo>
                      <a:pt x="1804" y="642"/>
                    </a:lnTo>
                    <a:lnTo>
                      <a:pt x="1805" y="646"/>
                    </a:lnTo>
                    <a:lnTo>
                      <a:pt x="1809" y="652"/>
                    </a:lnTo>
                    <a:lnTo>
                      <a:pt x="1811" y="655"/>
                    </a:lnTo>
                    <a:lnTo>
                      <a:pt x="1815" y="659"/>
                    </a:lnTo>
                    <a:lnTo>
                      <a:pt x="1821" y="667"/>
                    </a:lnTo>
                    <a:lnTo>
                      <a:pt x="1826" y="672"/>
                    </a:lnTo>
                    <a:lnTo>
                      <a:pt x="1828" y="674"/>
                    </a:lnTo>
                    <a:lnTo>
                      <a:pt x="1830" y="680"/>
                    </a:lnTo>
                    <a:lnTo>
                      <a:pt x="1834" y="686"/>
                    </a:lnTo>
                    <a:lnTo>
                      <a:pt x="1838" y="693"/>
                    </a:lnTo>
                    <a:lnTo>
                      <a:pt x="1842" y="701"/>
                    </a:lnTo>
                    <a:lnTo>
                      <a:pt x="1845" y="708"/>
                    </a:lnTo>
                    <a:lnTo>
                      <a:pt x="1849" y="718"/>
                    </a:lnTo>
                    <a:lnTo>
                      <a:pt x="1853" y="729"/>
                    </a:lnTo>
                    <a:lnTo>
                      <a:pt x="1855" y="737"/>
                    </a:lnTo>
                    <a:lnTo>
                      <a:pt x="1857" y="746"/>
                    </a:lnTo>
                    <a:lnTo>
                      <a:pt x="1859" y="754"/>
                    </a:lnTo>
                    <a:lnTo>
                      <a:pt x="1859" y="762"/>
                    </a:lnTo>
                    <a:lnTo>
                      <a:pt x="1859" y="769"/>
                    </a:lnTo>
                    <a:lnTo>
                      <a:pt x="1857" y="775"/>
                    </a:lnTo>
                    <a:lnTo>
                      <a:pt x="1853" y="781"/>
                    </a:lnTo>
                    <a:lnTo>
                      <a:pt x="1851" y="784"/>
                    </a:lnTo>
                    <a:lnTo>
                      <a:pt x="1845" y="786"/>
                    </a:lnTo>
                    <a:lnTo>
                      <a:pt x="1838" y="790"/>
                    </a:lnTo>
                    <a:lnTo>
                      <a:pt x="1830" y="790"/>
                    </a:lnTo>
                    <a:lnTo>
                      <a:pt x="1823" y="792"/>
                    </a:lnTo>
                    <a:lnTo>
                      <a:pt x="1811" y="792"/>
                    </a:lnTo>
                    <a:lnTo>
                      <a:pt x="1804" y="792"/>
                    </a:lnTo>
                    <a:lnTo>
                      <a:pt x="1798" y="790"/>
                    </a:lnTo>
                    <a:lnTo>
                      <a:pt x="1792" y="790"/>
                    </a:lnTo>
                    <a:lnTo>
                      <a:pt x="1786" y="790"/>
                    </a:lnTo>
                    <a:lnTo>
                      <a:pt x="1783" y="790"/>
                    </a:lnTo>
                    <a:lnTo>
                      <a:pt x="1775" y="788"/>
                    </a:lnTo>
                    <a:lnTo>
                      <a:pt x="1769" y="786"/>
                    </a:lnTo>
                    <a:lnTo>
                      <a:pt x="1766" y="784"/>
                    </a:lnTo>
                    <a:lnTo>
                      <a:pt x="1760" y="784"/>
                    </a:lnTo>
                    <a:lnTo>
                      <a:pt x="1754" y="783"/>
                    </a:lnTo>
                    <a:lnTo>
                      <a:pt x="1748" y="781"/>
                    </a:lnTo>
                    <a:lnTo>
                      <a:pt x="1743" y="781"/>
                    </a:lnTo>
                    <a:lnTo>
                      <a:pt x="1739" y="779"/>
                    </a:lnTo>
                    <a:lnTo>
                      <a:pt x="1733" y="777"/>
                    </a:lnTo>
                    <a:lnTo>
                      <a:pt x="1727" y="775"/>
                    </a:lnTo>
                    <a:lnTo>
                      <a:pt x="1724" y="773"/>
                    </a:lnTo>
                    <a:lnTo>
                      <a:pt x="1718" y="773"/>
                    </a:lnTo>
                    <a:lnTo>
                      <a:pt x="1708" y="771"/>
                    </a:lnTo>
                    <a:lnTo>
                      <a:pt x="1703" y="767"/>
                    </a:lnTo>
                    <a:lnTo>
                      <a:pt x="1697" y="765"/>
                    </a:lnTo>
                    <a:lnTo>
                      <a:pt x="1691" y="764"/>
                    </a:lnTo>
                    <a:lnTo>
                      <a:pt x="1686" y="762"/>
                    </a:lnTo>
                    <a:lnTo>
                      <a:pt x="1682" y="760"/>
                    </a:lnTo>
                    <a:lnTo>
                      <a:pt x="1674" y="756"/>
                    </a:lnTo>
                    <a:lnTo>
                      <a:pt x="1667" y="754"/>
                    </a:lnTo>
                    <a:lnTo>
                      <a:pt x="1659" y="752"/>
                    </a:lnTo>
                    <a:lnTo>
                      <a:pt x="1653" y="752"/>
                    </a:lnTo>
                    <a:lnTo>
                      <a:pt x="1644" y="748"/>
                    </a:lnTo>
                    <a:lnTo>
                      <a:pt x="1636" y="746"/>
                    </a:lnTo>
                    <a:lnTo>
                      <a:pt x="1629" y="745"/>
                    </a:lnTo>
                    <a:lnTo>
                      <a:pt x="1619" y="743"/>
                    </a:lnTo>
                    <a:lnTo>
                      <a:pt x="1611" y="739"/>
                    </a:lnTo>
                    <a:lnTo>
                      <a:pt x="1602" y="737"/>
                    </a:lnTo>
                    <a:lnTo>
                      <a:pt x="1594" y="735"/>
                    </a:lnTo>
                    <a:lnTo>
                      <a:pt x="1585" y="735"/>
                    </a:lnTo>
                    <a:lnTo>
                      <a:pt x="1575" y="731"/>
                    </a:lnTo>
                    <a:lnTo>
                      <a:pt x="1566" y="731"/>
                    </a:lnTo>
                    <a:lnTo>
                      <a:pt x="1556" y="729"/>
                    </a:lnTo>
                    <a:lnTo>
                      <a:pt x="1549" y="727"/>
                    </a:lnTo>
                    <a:lnTo>
                      <a:pt x="1539" y="726"/>
                    </a:lnTo>
                    <a:lnTo>
                      <a:pt x="1532" y="726"/>
                    </a:lnTo>
                    <a:lnTo>
                      <a:pt x="1524" y="724"/>
                    </a:lnTo>
                    <a:lnTo>
                      <a:pt x="1516" y="724"/>
                    </a:lnTo>
                    <a:lnTo>
                      <a:pt x="1509" y="722"/>
                    </a:lnTo>
                    <a:lnTo>
                      <a:pt x="1501" y="720"/>
                    </a:lnTo>
                    <a:lnTo>
                      <a:pt x="1493" y="720"/>
                    </a:lnTo>
                    <a:lnTo>
                      <a:pt x="1488" y="720"/>
                    </a:lnTo>
                    <a:lnTo>
                      <a:pt x="1480" y="718"/>
                    </a:lnTo>
                    <a:lnTo>
                      <a:pt x="1474" y="718"/>
                    </a:lnTo>
                    <a:lnTo>
                      <a:pt x="1471" y="718"/>
                    </a:lnTo>
                    <a:lnTo>
                      <a:pt x="1467" y="718"/>
                    </a:lnTo>
                    <a:lnTo>
                      <a:pt x="1461" y="718"/>
                    </a:lnTo>
                    <a:lnTo>
                      <a:pt x="1454" y="718"/>
                    </a:lnTo>
                    <a:lnTo>
                      <a:pt x="1450" y="716"/>
                    </a:lnTo>
                    <a:lnTo>
                      <a:pt x="1444" y="716"/>
                    </a:lnTo>
                    <a:lnTo>
                      <a:pt x="1438" y="716"/>
                    </a:lnTo>
                    <a:lnTo>
                      <a:pt x="1435" y="716"/>
                    </a:lnTo>
                    <a:lnTo>
                      <a:pt x="1429" y="716"/>
                    </a:lnTo>
                    <a:lnTo>
                      <a:pt x="1421" y="716"/>
                    </a:lnTo>
                    <a:lnTo>
                      <a:pt x="1414" y="716"/>
                    </a:lnTo>
                    <a:lnTo>
                      <a:pt x="1408" y="716"/>
                    </a:lnTo>
                    <a:lnTo>
                      <a:pt x="1400" y="714"/>
                    </a:lnTo>
                    <a:lnTo>
                      <a:pt x="1393" y="714"/>
                    </a:lnTo>
                    <a:lnTo>
                      <a:pt x="1385" y="714"/>
                    </a:lnTo>
                    <a:lnTo>
                      <a:pt x="1377" y="714"/>
                    </a:lnTo>
                    <a:lnTo>
                      <a:pt x="1368" y="714"/>
                    </a:lnTo>
                    <a:lnTo>
                      <a:pt x="1358" y="712"/>
                    </a:lnTo>
                    <a:lnTo>
                      <a:pt x="1349" y="712"/>
                    </a:lnTo>
                    <a:lnTo>
                      <a:pt x="1341" y="712"/>
                    </a:lnTo>
                    <a:lnTo>
                      <a:pt x="1330" y="712"/>
                    </a:lnTo>
                    <a:lnTo>
                      <a:pt x="1322" y="710"/>
                    </a:lnTo>
                    <a:lnTo>
                      <a:pt x="1311" y="710"/>
                    </a:lnTo>
                    <a:lnTo>
                      <a:pt x="1303" y="710"/>
                    </a:lnTo>
                    <a:lnTo>
                      <a:pt x="1292" y="710"/>
                    </a:lnTo>
                    <a:lnTo>
                      <a:pt x="1282" y="708"/>
                    </a:lnTo>
                    <a:lnTo>
                      <a:pt x="1271" y="708"/>
                    </a:lnTo>
                    <a:lnTo>
                      <a:pt x="1261" y="708"/>
                    </a:lnTo>
                    <a:lnTo>
                      <a:pt x="1250" y="708"/>
                    </a:lnTo>
                    <a:lnTo>
                      <a:pt x="1240" y="708"/>
                    </a:lnTo>
                    <a:lnTo>
                      <a:pt x="1229" y="708"/>
                    </a:lnTo>
                    <a:lnTo>
                      <a:pt x="1220" y="708"/>
                    </a:lnTo>
                    <a:lnTo>
                      <a:pt x="1208" y="707"/>
                    </a:lnTo>
                    <a:lnTo>
                      <a:pt x="1197" y="707"/>
                    </a:lnTo>
                    <a:lnTo>
                      <a:pt x="1185" y="705"/>
                    </a:lnTo>
                    <a:lnTo>
                      <a:pt x="1176" y="705"/>
                    </a:lnTo>
                    <a:lnTo>
                      <a:pt x="1164" y="705"/>
                    </a:lnTo>
                    <a:lnTo>
                      <a:pt x="1153" y="703"/>
                    </a:lnTo>
                    <a:lnTo>
                      <a:pt x="1142" y="703"/>
                    </a:lnTo>
                    <a:lnTo>
                      <a:pt x="1132" y="703"/>
                    </a:lnTo>
                    <a:lnTo>
                      <a:pt x="1121" y="703"/>
                    </a:lnTo>
                    <a:lnTo>
                      <a:pt x="1111" y="701"/>
                    </a:lnTo>
                    <a:lnTo>
                      <a:pt x="1100" y="701"/>
                    </a:lnTo>
                    <a:lnTo>
                      <a:pt x="1092" y="701"/>
                    </a:lnTo>
                    <a:lnTo>
                      <a:pt x="1081" y="699"/>
                    </a:lnTo>
                    <a:lnTo>
                      <a:pt x="1071" y="699"/>
                    </a:lnTo>
                    <a:lnTo>
                      <a:pt x="1062" y="699"/>
                    </a:lnTo>
                    <a:lnTo>
                      <a:pt x="1054" y="699"/>
                    </a:lnTo>
                    <a:lnTo>
                      <a:pt x="1045" y="697"/>
                    </a:lnTo>
                    <a:lnTo>
                      <a:pt x="1035" y="697"/>
                    </a:lnTo>
                    <a:lnTo>
                      <a:pt x="1027" y="695"/>
                    </a:lnTo>
                    <a:lnTo>
                      <a:pt x="1020" y="695"/>
                    </a:lnTo>
                    <a:lnTo>
                      <a:pt x="1012" y="695"/>
                    </a:lnTo>
                    <a:lnTo>
                      <a:pt x="1003" y="693"/>
                    </a:lnTo>
                    <a:lnTo>
                      <a:pt x="995" y="693"/>
                    </a:lnTo>
                    <a:lnTo>
                      <a:pt x="991" y="693"/>
                    </a:lnTo>
                    <a:lnTo>
                      <a:pt x="984" y="691"/>
                    </a:lnTo>
                    <a:lnTo>
                      <a:pt x="976" y="691"/>
                    </a:lnTo>
                    <a:lnTo>
                      <a:pt x="970" y="691"/>
                    </a:lnTo>
                    <a:lnTo>
                      <a:pt x="967" y="691"/>
                    </a:lnTo>
                    <a:lnTo>
                      <a:pt x="957" y="690"/>
                    </a:lnTo>
                    <a:lnTo>
                      <a:pt x="949" y="690"/>
                    </a:lnTo>
                    <a:lnTo>
                      <a:pt x="942" y="688"/>
                    </a:lnTo>
                    <a:lnTo>
                      <a:pt x="934" y="686"/>
                    </a:lnTo>
                    <a:lnTo>
                      <a:pt x="925" y="684"/>
                    </a:lnTo>
                    <a:lnTo>
                      <a:pt x="915" y="682"/>
                    </a:lnTo>
                    <a:lnTo>
                      <a:pt x="908" y="680"/>
                    </a:lnTo>
                    <a:lnTo>
                      <a:pt x="904" y="678"/>
                    </a:lnTo>
                    <a:lnTo>
                      <a:pt x="896" y="676"/>
                    </a:lnTo>
                    <a:lnTo>
                      <a:pt x="890" y="674"/>
                    </a:lnTo>
                    <a:lnTo>
                      <a:pt x="885" y="672"/>
                    </a:lnTo>
                    <a:lnTo>
                      <a:pt x="879" y="671"/>
                    </a:lnTo>
                    <a:lnTo>
                      <a:pt x="871" y="669"/>
                    </a:lnTo>
                    <a:lnTo>
                      <a:pt x="866" y="669"/>
                    </a:lnTo>
                    <a:lnTo>
                      <a:pt x="860" y="665"/>
                    </a:lnTo>
                    <a:lnTo>
                      <a:pt x="852" y="665"/>
                    </a:lnTo>
                    <a:lnTo>
                      <a:pt x="845" y="661"/>
                    </a:lnTo>
                    <a:lnTo>
                      <a:pt x="839" y="659"/>
                    </a:lnTo>
                    <a:lnTo>
                      <a:pt x="831" y="657"/>
                    </a:lnTo>
                    <a:lnTo>
                      <a:pt x="824" y="655"/>
                    </a:lnTo>
                    <a:lnTo>
                      <a:pt x="816" y="652"/>
                    </a:lnTo>
                    <a:lnTo>
                      <a:pt x="811" y="650"/>
                    </a:lnTo>
                    <a:lnTo>
                      <a:pt x="803" y="648"/>
                    </a:lnTo>
                    <a:lnTo>
                      <a:pt x="795" y="646"/>
                    </a:lnTo>
                    <a:lnTo>
                      <a:pt x="788" y="642"/>
                    </a:lnTo>
                    <a:lnTo>
                      <a:pt x="780" y="642"/>
                    </a:lnTo>
                    <a:lnTo>
                      <a:pt x="772" y="638"/>
                    </a:lnTo>
                    <a:lnTo>
                      <a:pt x="765" y="636"/>
                    </a:lnTo>
                    <a:lnTo>
                      <a:pt x="759" y="634"/>
                    </a:lnTo>
                    <a:lnTo>
                      <a:pt x="752" y="633"/>
                    </a:lnTo>
                    <a:lnTo>
                      <a:pt x="744" y="629"/>
                    </a:lnTo>
                    <a:lnTo>
                      <a:pt x="738" y="627"/>
                    </a:lnTo>
                    <a:lnTo>
                      <a:pt x="729" y="623"/>
                    </a:lnTo>
                    <a:lnTo>
                      <a:pt x="723" y="621"/>
                    </a:lnTo>
                    <a:lnTo>
                      <a:pt x="715" y="619"/>
                    </a:lnTo>
                    <a:lnTo>
                      <a:pt x="710" y="617"/>
                    </a:lnTo>
                    <a:lnTo>
                      <a:pt x="702" y="615"/>
                    </a:lnTo>
                    <a:lnTo>
                      <a:pt x="696" y="614"/>
                    </a:lnTo>
                    <a:lnTo>
                      <a:pt x="689" y="610"/>
                    </a:lnTo>
                    <a:lnTo>
                      <a:pt x="683" y="608"/>
                    </a:lnTo>
                    <a:lnTo>
                      <a:pt x="677" y="606"/>
                    </a:lnTo>
                    <a:lnTo>
                      <a:pt x="672" y="604"/>
                    </a:lnTo>
                    <a:lnTo>
                      <a:pt x="666" y="602"/>
                    </a:lnTo>
                    <a:lnTo>
                      <a:pt x="660" y="600"/>
                    </a:lnTo>
                    <a:lnTo>
                      <a:pt x="655" y="598"/>
                    </a:lnTo>
                    <a:lnTo>
                      <a:pt x="651" y="598"/>
                    </a:lnTo>
                    <a:lnTo>
                      <a:pt x="645" y="595"/>
                    </a:lnTo>
                    <a:lnTo>
                      <a:pt x="639" y="595"/>
                    </a:lnTo>
                    <a:lnTo>
                      <a:pt x="635" y="593"/>
                    </a:lnTo>
                    <a:lnTo>
                      <a:pt x="632" y="591"/>
                    </a:lnTo>
                    <a:lnTo>
                      <a:pt x="624" y="589"/>
                    </a:lnTo>
                    <a:lnTo>
                      <a:pt x="618" y="587"/>
                    </a:lnTo>
                    <a:lnTo>
                      <a:pt x="613" y="583"/>
                    </a:lnTo>
                    <a:lnTo>
                      <a:pt x="611" y="583"/>
                    </a:lnTo>
                    <a:lnTo>
                      <a:pt x="607" y="583"/>
                    </a:lnTo>
                    <a:lnTo>
                      <a:pt x="928" y="566"/>
                    </a:lnTo>
                    <a:lnTo>
                      <a:pt x="930" y="566"/>
                    </a:lnTo>
                    <a:lnTo>
                      <a:pt x="936" y="568"/>
                    </a:lnTo>
                    <a:lnTo>
                      <a:pt x="940" y="568"/>
                    </a:lnTo>
                    <a:lnTo>
                      <a:pt x="946" y="570"/>
                    </a:lnTo>
                    <a:lnTo>
                      <a:pt x="949" y="570"/>
                    </a:lnTo>
                    <a:lnTo>
                      <a:pt x="957" y="574"/>
                    </a:lnTo>
                    <a:lnTo>
                      <a:pt x="963" y="574"/>
                    </a:lnTo>
                    <a:lnTo>
                      <a:pt x="970" y="576"/>
                    </a:lnTo>
                    <a:lnTo>
                      <a:pt x="978" y="577"/>
                    </a:lnTo>
                    <a:lnTo>
                      <a:pt x="987" y="579"/>
                    </a:lnTo>
                    <a:lnTo>
                      <a:pt x="995" y="583"/>
                    </a:lnTo>
                    <a:lnTo>
                      <a:pt x="1005" y="585"/>
                    </a:lnTo>
                    <a:lnTo>
                      <a:pt x="1010" y="587"/>
                    </a:lnTo>
                    <a:lnTo>
                      <a:pt x="1014" y="589"/>
                    </a:lnTo>
                    <a:lnTo>
                      <a:pt x="1020" y="589"/>
                    </a:lnTo>
                    <a:lnTo>
                      <a:pt x="1025" y="591"/>
                    </a:lnTo>
                    <a:lnTo>
                      <a:pt x="1031" y="591"/>
                    </a:lnTo>
                    <a:lnTo>
                      <a:pt x="1035" y="593"/>
                    </a:lnTo>
                    <a:lnTo>
                      <a:pt x="1041" y="595"/>
                    </a:lnTo>
                    <a:lnTo>
                      <a:pt x="1046" y="596"/>
                    </a:lnTo>
                    <a:lnTo>
                      <a:pt x="1052" y="596"/>
                    </a:lnTo>
                    <a:lnTo>
                      <a:pt x="1056" y="598"/>
                    </a:lnTo>
                    <a:lnTo>
                      <a:pt x="1062" y="598"/>
                    </a:lnTo>
                    <a:lnTo>
                      <a:pt x="1067" y="602"/>
                    </a:lnTo>
                    <a:lnTo>
                      <a:pt x="1073" y="602"/>
                    </a:lnTo>
                    <a:lnTo>
                      <a:pt x="1079" y="602"/>
                    </a:lnTo>
                    <a:lnTo>
                      <a:pt x="1084" y="604"/>
                    </a:lnTo>
                    <a:lnTo>
                      <a:pt x="1090" y="606"/>
                    </a:lnTo>
                    <a:lnTo>
                      <a:pt x="1096" y="606"/>
                    </a:lnTo>
                    <a:lnTo>
                      <a:pt x="1100" y="608"/>
                    </a:lnTo>
                    <a:lnTo>
                      <a:pt x="1105" y="610"/>
                    </a:lnTo>
                    <a:lnTo>
                      <a:pt x="1113" y="612"/>
                    </a:lnTo>
                    <a:lnTo>
                      <a:pt x="1117" y="612"/>
                    </a:lnTo>
                    <a:lnTo>
                      <a:pt x="1123" y="614"/>
                    </a:lnTo>
                    <a:lnTo>
                      <a:pt x="1128" y="614"/>
                    </a:lnTo>
                    <a:lnTo>
                      <a:pt x="1134" y="615"/>
                    </a:lnTo>
                    <a:lnTo>
                      <a:pt x="1140" y="615"/>
                    </a:lnTo>
                    <a:lnTo>
                      <a:pt x="1145" y="617"/>
                    </a:lnTo>
                    <a:lnTo>
                      <a:pt x="1151" y="619"/>
                    </a:lnTo>
                    <a:lnTo>
                      <a:pt x="1157" y="621"/>
                    </a:lnTo>
                    <a:lnTo>
                      <a:pt x="1161" y="621"/>
                    </a:lnTo>
                    <a:lnTo>
                      <a:pt x="1166" y="621"/>
                    </a:lnTo>
                    <a:lnTo>
                      <a:pt x="1172" y="621"/>
                    </a:lnTo>
                    <a:lnTo>
                      <a:pt x="1178" y="623"/>
                    </a:lnTo>
                    <a:lnTo>
                      <a:pt x="1181" y="623"/>
                    </a:lnTo>
                    <a:lnTo>
                      <a:pt x="1187" y="625"/>
                    </a:lnTo>
                    <a:lnTo>
                      <a:pt x="1191" y="625"/>
                    </a:lnTo>
                    <a:lnTo>
                      <a:pt x="1197" y="627"/>
                    </a:lnTo>
                    <a:lnTo>
                      <a:pt x="1201" y="627"/>
                    </a:lnTo>
                    <a:lnTo>
                      <a:pt x="1204" y="629"/>
                    </a:lnTo>
                    <a:lnTo>
                      <a:pt x="1210" y="629"/>
                    </a:lnTo>
                    <a:lnTo>
                      <a:pt x="1216" y="629"/>
                    </a:lnTo>
                    <a:lnTo>
                      <a:pt x="1220" y="629"/>
                    </a:lnTo>
                    <a:lnTo>
                      <a:pt x="1225" y="631"/>
                    </a:lnTo>
                    <a:lnTo>
                      <a:pt x="1231" y="631"/>
                    </a:lnTo>
                    <a:lnTo>
                      <a:pt x="1239" y="633"/>
                    </a:lnTo>
                    <a:lnTo>
                      <a:pt x="1242" y="633"/>
                    </a:lnTo>
                    <a:lnTo>
                      <a:pt x="1248" y="633"/>
                    </a:lnTo>
                    <a:lnTo>
                      <a:pt x="1254" y="633"/>
                    </a:lnTo>
                    <a:lnTo>
                      <a:pt x="1261" y="634"/>
                    </a:lnTo>
                    <a:lnTo>
                      <a:pt x="1265" y="634"/>
                    </a:lnTo>
                    <a:lnTo>
                      <a:pt x="1273" y="634"/>
                    </a:lnTo>
                    <a:lnTo>
                      <a:pt x="1279" y="636"/>
                    </a:lnTo>
                    <a:lnTo>
                      <a:pt x="1284" y="636"/>
                    </a:lnTo>
                    <a:lnTo>
                      <a:pt x="1290" y="636"/>
                    </a:lnTo>
                    <a:lnTo>
                      <a:pt x="1298" y="636"/>
                    </a:lnTo>
                    <a:lnTo>
                      <a:pt x="1303" y="638"/>
                    </a:lnTo>
                    <a:lnTo>
                      <a:pt x="1309" y="638"/>
                    </a:lnTo>
                    <a:lnTo>
                      <a:pt x="1315" y="638"/>
                    </a:lnTo>
                    <a:lnTo>
                      <a:pt x="1322" y="638"/>
                    </a:lnTo>
                    <a:lnTo>
                      <a:pt x="1328" y="640"/>
                    </a:lnTo>
                    <a:lnTo>
                      <a:pt x="1334" y="640"/>
                    </a:lnTo>
                    <a:lnTo>
                      <a:pt x="1339" y="640"/>
                    </a:lnTo>
                    <a:lnTo>
                      <a:pt x="1347" y="640"/>
                    </a:lnTo>
                    <a:lnTo>
                      <a:pt x="1353" y="640"/>
                    </a:lnTo>
                    <a:lnTo>
                      <a:pt x="1358" y="642"/>
                    </a:lnTo>
                    <a:lnTo>
                      <a:pt x="1366" y="642"/>
                    </a:lnTo>
                    <a:lnTo>
                      <a:pt x="1372" y="642"/>
                    </a:lnTo>
                    <a:lnTo>
                      <a:pt x="1377" y="642"/>
                    </a:lnTo>
                    <a:lnTo>
                      <a:pt x="1385" y="642"/>
                    </a:lnTo>
                    <a:lnTo>
                      <a:pt x="1389" y="642"/>
                    </a:lnTo>
                    <a:lnTo>
                      <a:pt x="1395" y="642"/>
                    </a:lnTo>
                    <a:lnTo>
                      <a:pt x="1400" y="642"/>
                    </a:lnTo>
                    <a:lnTo>
                      <a:pt x="1408" y="642"/>
                    </a:lnTo>
                    <a:lnTo>
                      <a:pt x="1412" y="642"/>
                    </a:lnTo>
                    <a:lnTo>
                      <a:pt x="1417" y="642"/>
                    </a:lnTo>
                    <a:lnTo>
                      <a:pt x="1423" y="642"/>
                    </a:lnTo>
                    <a:lnTo>
                      <a:pt x="1429" y="642"/>
                    </a:lnTo>
                    <a:lnTo>
                      <a:pt x="1433" y="642"/>
                    </a:lnTo>
                    <a:lnTo>
                      <a:pt x="1438" y="642"/>
                    </a:lnTo>
                    <a:lnTo>
                      <a:pt x="1444" y="642"/>
                    </a:lnTo>
                    <a:lnTo>
                      <a:pt x="1450" y="642"/>
                    </a:lnTo>
                    <a:lnTo>
                      <a:pt x="1457" y="642"/>
                    </a:lnTo>
                    <a:lnTo>
                      <a:pt x="1467" y="642"/>
                    </a:lnTo>
                    <a:lnTo>
                      <a:pt x="1474" y="640"/>
                    </a:lnTo>
                    <a:lnTo>
                      <a:pt x="1482" y="640"/>
                    </a:lnTo>
                    <a:lnTo>
                      <a:pt x="1488" y="638"/>
                    </a:lnTo>
                    <a:lnTo>
                      <a:pt x="1495" y="638"/>
                    </a:lnTo>
                    <a:lnTo>
                      <a:pt x="1501" y="634"/>
                    </a:lnTo>
                    <a:lnTo>
                      <a:pt x="1507" y="631"/>
                    </a:lnTo>
                    <a:lnTo>
                      <a:pt x="1507" y="625"/>
                    </a:lnTo>
                    <a:lnTo>
                      <a:pt x="1503" y="621"/>
                    </a:lnTo>
                    <a:lnTo>
                      <a:pt x="1499" y="619"/>
                    </a:lnTo>
                    <a:lnTo>
                      <a:pt x="1495" y="615"/>
                    </a:lnTo>
                    <a:lnTo>
                      <a:pt x="1492" y="614"/>
                    </a:lnTo>
                    <a:lnTo>
                      <a:pt x="1486" y="610"/>
                    </a:lnTo>
                    <a:lnTo>
                      <a:pt x="1478" y="606"/>
                    </a:lnTo>
                    <a:lnTo>
                      <a:pt x="1473" y="604"/>
                    </a:lnTo>
                    <a:lnTo>
                      <a:pt x="1465" y="602"/>
                    </a:lnTo>
                    <a:lnTo>
                      <a:pt x="1459" y="598"/>
                    </a:lnTo>
                    <a:lnTo>
                      <a:pt x="1452" y="595"/>
                    </a:lnTo>
                    <a:lnTo>
                      <a:pt x="1442" y="593"/>
                    </a:lnTo>
                    <a:lnTo>
                      <a:pt x="1435" y="589"/>
                    </a:lnTo>
                    <a:lnTo>
                      <a:pt x="1427" y="587"/>
                    </a:lnTo>
                    <a:lnTo>
                      <a:pt x="1415" y="583"/>
                    </a:lnTo>
                    <a:lnTo>
                      <a:pt x="1408" y="579"/>
                    </a:lnTo>
                    <a:lnTo>
                      <a:pt x="1398" y="577"/>
                    </a:lnTo>
                    <a:lnTo>
                      <a:pt x="1389" y="574"/>
                    </a:lnTo>
                    <a:lnTo>
                      <a:pt x="1379" y="572"/>
                    </a:lnTo>
                    <a:lnTo>
                      <a:pt x="1370" y="568"/>
                    </a:lnTo>
                    <a:lnTo>
                      <a:pt x="1362" y="566"/>
                    </a:lnTo>
                    <a:lnTo>
                      <a:pt x="1353" y="562"/>
                    </a:lnTo>
                    <a:lnTo>
                      <a:pt x="1345" y="560"/>
                    </a:lnTo>
                    <a:lnTo>
                      <a:pt x="1336" y="558"/>
                    </a:lnTo>
                    <a:lnTo>
                      <a:pt x="1328" y="555"/>
                    </a:lnTo>
                    <a:lnTo>
                      <a:pt x="1320" y="555"/>
                    </a:lnTo>
                    <a:lnTo>
                      <a:pt x="1313" y="551"/>
                    </a:lnTo>
                    <a:lnTo>
                      <a:pt x="1307" y="551"/>
                    </a:lnTo>
                    <a:lnTo>
                      <a:pt x="1301" y="549"/>
                    </a:lnTo>
                    <a:lnTo>
                      <a:pt x="1296" y="549"/>
                    </a:lnTo>
                    <a:lnTo>
                      <a:pt x="1288" y="545"/>
                    </a:lnTo>
                    <a:lnTo>
                      <a:pt x="1282" y="543"/>
                    </a:lnTo>
                    <a:lnTo>
                      <a:pt x="1277" y="541"/>
                    </a:lnTo>
                    <a:lnTo>
                      <a:pt x="1273" y="541"/>
                    </a:lnTo>
                    <a:lnTo>
                      <a:pt x="1267" y="539"/>
                    </a:lnTo>
                    <a:lnTo>
                      <a:pt x="1263" y="539"/>
                    </a:lnTo>
                    <a:lnTo>
                      <a:pt x="1256" y="538"/>
                    </a:lnTo>
                    <a:lnTo>
                      <a:pt x="1250" y="538"/>
                    </a:lnTo>
                    <a:lnTo>
                      <a:pt x="1244" y="536"/>
                    </a:lnTo>
                    <a:lnTo>
                      <a:pt x="1239" y="536"/>
                    </a:lnTo>
                    <a:lnTo>
                      <a:pt x="1231" y="534"/>
                    </a:lnTo>
                    <a:lnTo>
                      <a:pt x="1223" y="534"/>
                    </a:lnTo>
                    <a:lnTo>
                      <a:pt x="1218" y="532"/>
                    </a:lnTo>
                    <a:lnTo>
                      <a:pt x="1212" y="532"/>
                    </a:lnTo>
                    <a:lnTo>
                      <a:pt x="1202" y="530"/>
                    </a:lnTo>
                    <a:lnTo>
                      <a:pt x="1197" y="530"/>
                    </a:lnTo>
                    <a:lnTo>
                      <a:pt x="1187" y="528"/>
                    </a:lnTo>
                    <a:lnTo>
                      <a:pt x="1180" y="528"/>
                    </a:lnTo>
                    <a:lnTo>
                      <a:pt x="1172" y="526"/>
                    </a:lnTo>
                    <a:lnTo>
                      <a:pt x="1164" y="524"/>
                    </a:lnTo>
                    <a:lnTo>
                      <a:pt x="1157" y="522"/>
                    </a:lnTo>
                    <a:lnTo>
                      <a:pt x="1149" y="522"/>
                    </a:lnTo>
                    <a:lnTo>
                      <a:pt x="1140" y="520"/>
                    </a:lnTo>
                    <a:lnTo>
                      <a:pt x="1132" y="520"/>
                    </a:lnTo>
                    <a:lnTo>
                      <a:pt x="1123" y="519"/>
                    </a:lnTo>
                    <a:lnTo>
                      <a:pt x="1115" y="519"/>
                    </a:lnTo>
                    <a:lnTo>
                      <a:pt x="1107" y="517"/>
                    </a:lnTo>
                    <a:lnTo>
                      <a:pt x="1098" y="515"/>
                    </a:lnTo>
                    <a:lnTo>
                      <a:pt x="1090" y="515"/>
                    </a:lnTo>
                    <a:lnTo>
                      <a:pt x="1083" y="515"/>
                    </a:lnTo>
                    <a:lnTo>
                      <a:pt x="1073" y="513"/>
                    </a:lnTo>
                    <a:lnTo>
                      <a:pt x="1065" y="511"/>
                    </a:lnTo>
                    <a:lnTo>
                      <a:pt x="1056" y="509"/>
                    </a:lnTo>
                    <a:lnTo>
                      <a:pt x="1048" y="509"/>
                    </a:lnTo>
                    <a:lnTo>
                      <a:pt x="1041" y="507"/>
                    </a:lnTo>
                    <a:lnTo>
                      <a:pt x="1031" y="507"/>
                    </a:lnTo>
                    <a:lnTo>
                      <a:pt x="1025" y="505"/>
                    </a:lnTo>
                    <a:lnTo>
                      <a:pt x="1018" y="505"/>
                    </a:lnTo>
                    <a:lnTo>
                      <a:pt x="1010" y="503"/>
                    </a:lnTo>
                    <a:lnTo>
                      <a:pt x="1003" y="501"/>
                    </a:lnTo>
                    <a:lnTo>
                      <a:pt x="995" y="501"/>
                    </a:lnTo>
                    <a:lnTo>
                      <a:pt x="989" y="501"/>
                    </a:lnTo>
                    <a:lnTo>
                      <a:pt x="982" y="500"/>
                    </a:lnTo>
                    <a:lnTo>
                      <a:pt x="974" y="500"/>
                    </a:lnTo>
                    <a:lnTo>
                      <a:pt x="968" y="498"/>
                    </a:lnTo>
                    <a:lnTo>
                      <a:pt x="965" y="498"/>
                    </a:lnTo>
                    <a:lnTo>
                      <a:pt x="957" y="496"/>
                    </a:lnTo>
                    <a:lnTo>
                      <a:pt x="951" y="496"/>
                    </a:lnTo>
                    <a:lnTo>
                      <a:pt x="947" y="494"/>
                    </a:lnTo>
                    <a:lnTo>
                      <a:pt x="942" y="494"/>
                    </a:lnTo>
                    <a:lnTo>
                      <a:pt x="932" y="492"/>
                    </a:lnTo>
                    <a:lnTo>
                      <a:pt x="927" y="492"/>
                    </a:lnTo>
                    <a:lnTo>
                      <a:pt x="919" y="492"/>
                    </a:lnTo>
                    <a:lnTo>
                      <a:pt x="915" y="492"/>
                    </a:lnTo>
                    <a:lnTo>
                      <a:pt x="911" y="492"/>
                    </a:lnTo>
                    <a:lnTo>
                      <a:pt x="909" y="492"/>
                    </a:lnTo>
                    <a:lnTo>
                      <a:pt x="908" y="490"/>
                    </a:lnTo>
                    <a:lnTo>
                      <a:pt x="902" y="488"/>
                    </a:lnTo>
                    <a:lnTo>
                      <a:pt x="894" y="486"/>
                    </a:lnTo>
                    <a:lnTo>
                      <a:pt x="889" y="484"/>
                    </a:lnTo>
                    <a:lnTo>
                      <a:pt x="883" y="483"/>
                    </a:lnTo>
                    <a:lnTo>
                      <a:pt x="877" y="481"/>
                    </a:lnTo>
                    <a:lnTo>
                      <a:pt x="871" y="479"/>
                    </a:lnTo>
                    <a:lnTo>
                      <a:pt x="866" y="477"/>
                    </a:lnTo>
                    <a:lnTo>
                      <a:pt x="860" y="475"/>
                    </a:lnTo>
                    <a:lnTo>
                      <a:pt x="852" y="473"/>
                    </a:lnTo>
                    <a:lnTo>
                      <a:pt x="845" y="471"/>
                    </a:lnTo>
                    <a:lnTo>
                      <a:pt x="837" y="469"/>
                    </a:lnTo>
                    <a:lnTo>
                      <a:pt x="830" y="465"/>
                    </a:lnTo>
                    <a:lnTo>
                      <a:pt x="822" y="464"/>
                    </a:lnTo>
                    <a:lnTo>
                      <a:pt x="812" y="460"/>
                    </a:lnTo>
                    <a:lnTo>
                      <a:pt x="803" y="458"/>
                    </a:lnTo>
                    <a:lnTo>
                      <a:pt x="795" y="454"/>
                    </a:lnTo>
                    <a:lnTo>
                      <a:pt x="786" y="452"/>
                    </a:lnTo>
                    <a:lnTo>
                      <a:pt x="778" y="450"/>
                    </a:lnTo>
                    <a:lnTo>
                      <a:pt x="767" y="446"/>
                    </a:lnTo>
                    <a:lnTo>
                      <a:pt x="757" y="445"/>
                    </a:lnTo>
                    <a:lnTo>
                      <a:pt x="748" y="441"/>
                    </a:lnTo>
                    <a:lnTo>
                      <a:pt x="738" y="439"/>
                    </a:lnTo>
                    <a:lnTo>
                      <a:pt x="727" y="435"/>
                    </a:lnTo>
                    <a:lnTo>
                      <a:pt x="719" y="431"/>
                    </a:lnTo>
                    <a:lnTo>
                      <a:pt x="708" y="429"/>
                    </a:lnTo>
                    <a:lnTo>
                      <a:pt x="698" y="427"/>
                    </a:lnTo>
                    <a:lnTo>
                      <a:pt x="687" y="424"/>
                    </a:lnTo>
                    <a:lnTo>
                      <a:pt x="675" y="420"/>
                    </a:lnTo>
                    <a:lnTo>
                      <a:pt x="666" y="416"/>
                    </a:lnTo>
                    <a:lnTo>
                      <a:pt x="655" y="412"/>
                    </a:lnTo>
                    <a:lnTo>
                      <a:pt x="645" y="408"/>
                    </a:lnTo>
                    <a:lnTo>
                      <a:pt x="635" y="407"/>
                    </a:lnTo>
                    <a:lnTo>
                      <a:pt x="624" y="403"/>
                    </a:lnTo>
                    <a:lnTo>
                      <a:pt x="615" y="401"/>
                    </a:lnTo>
                    <a:lnTo>
                      <a:pt x="603" y="397"/>
                    </a:lnTo>
                    <a:lnTo>
                      <a:pt x="594" y="393"/>
                    </a:lnTo>
                    <a:lnTo>
                      <a:pt x="584" y="391"/>
                    </a:lnTo>
                    <a:lnTo>
                      <a:pt x="575" y="388"/>
                    </a:lnTo>
                    <a:lnTo>
                      <a:pt x="565" y="386"/>
                    </a:lnTo>
                    <a:lnTo>
                      <a:pt x="556" y="384"/>
                    </a:lnTo>
                    <a:lnTo>
                      <a:pt x="546" y="380"/>
                    </a:lnTo>
                    <a:lnTo>
                      <a:pt x="538" y="378"/>
                    </a:lnTo>
                    <a:lnTo>
                      <a:pt x="529" y="374"/>
                    </a:lnTo>
                    <a:lnTo>
                      <a:pt x="519" y="372"/>
                    </a:lnTo>
                    <a:lnTo>
                      <a:pt x="512" y="369"/>
                    </a:lnTo>
                    <a:lnTo>
                      <a:pt x="504" y="367"/>
                    </a:lnTo>
                    <a:lnTo>
                      <a:pt x="495" y="365"/>
                    </a:lnTo>
                    <a:lnTo>
                      <a:pt x="487" y="361"/>
                    </a:lnTo>
                    <a:lnTo>
                      <a:pt x="481" y="359"/>
                    </a:lnTo>
                    <a:lnTo>
                      <a:pt x="476" y="357"/>
                    </a:lnTo>
                    <a:lnTo>
                      <a:pt x="468" y="355"/>
                    </a:lnTo>
                    <a:lnTo>
                      <a:pt x="462" y="353"/>
                    </a:lnTo>
                    <a:lnTo>
                      <a:pt x="457" y="351"/>
                    </a:lnTo>
                    <a:lnTo>
                      <a:pt x="453" y="350"/>
                    </a:lnTo>
                    <a:lnTo>
                      <a:pt x="443" y="348"/>
                    </a:lnTo>
                    <a:lnTo>
                      <a:pt x="438" y="346"/>
                    </a:lnTo>
                    <a:lnTo>
                      <a:pt x="432" y="344"/>
                    </a:lnTo>
                    <a:lnTo>
                      <a:pt x="426" y="342"/>
                    </a:lnTo>
                    <a:lnTo>
                      <a:pt x="421" y="338"/>
                    </a:lnTo>
                    <a:lnTo>
                      <a:pt x="415" y="336"/>
                    </a:lnTo>
                    <a:lnTo>
                      <a:pt x="405" y="329"/>
                    </a:lnTo>
                    <a:lnTo>
                      <a:pt x="396" y="321"/>
                    </a:lnTo>
                    <a:lnTo>
                      <a:pt x="386" y="313"/>
                    </a:lnTo>
                    <a:lnTo>
                      <a:pt x="379" y="306"/>
                    </a:lnTo>
                    <a:lnTo>
                      <a:pt x="369" y="298"/>
                    </a:lnTo>
                    <a:lnTo>
                      <a:pt x="363" y="291"/>
                    </a:lnTo>
                    <a:lnTo>
                      <a:pt x="354" y="281"/>
                    </a:lnTo>
                    <a:lnTo>
                      <a:pt x="346" y="274"/>
                    </a:lnTo>
                    <a:lnTo>
                      <a:pt x="339" y="266"/>
                    </a:lnTo>
                    <a:lnTo>
                      <a:pt x="333" y="260"/>
                    </a:lnTo>
                    <a:lnTo>
                      <a:pt x="325" y="255"/>
                    </a:lnTo>
                    <a:lnTo>
                      <a:pt x="320" y="251"/>
                    </a:lnTo>
                    <a:lnTo>
                      <a:pt x="312" y="249"/>
                    </a:lnTo>
                    <a:lnTo>
                      <a:pt x="306" y="247"/>
                    </a:lnTo>
                    <a:lnTo>
                      <a:pt x="299" y="247"/>
                    </a:lnTo>
                    <a:lnTo>
                      <a:pt x="291" y="245"/>
                    </a:lnTo>
                    <a:lnTo>
                      <a:pt x="282" y="245"/>
                    </a:lnTo>
                    <a:lnTo>
                      <a:pt x="274" y="245"/>
                    </a:lnTo>
                    <a:lnTo>
                      <a:pt x="268" y="243"/>
                    </a:lnTo>
                    <a:lnTo>
                      <a:pt x="263" y="243"/>
                    </a:lnTo>
                    <a:lnTo>
                      <a:pt x="257" y="243"/>
                    </a:lnTo>
                    <a:lnTo>
                      <a:pt x="253" y="243"/>
                    </a:lnTo>
                    <a:lnTo>
                      <a:pt x="247" y="241"/>
                    </a:lnTo>
                    <a:lnTo>
                      <a:pt x="242" y="241"/>
                    </a:lnTo>
                    <a:lnTo>
                      <a:pt x="236" y="239"/>
                    </a:lnTo>
                    <a:lnTo>
                      <a:pt x="230" y="239"/>
                    </a:lnTo>
                    <a:lnTo>
                      <a:pt x="225" y="238"/>
                    </a:lnTo>
                    <a:lnTo>
                      <a:pt x="217" y="238"/>
                    </a:lnTo>
                    <a:lnTo>
                      <a:pt x="211" y="236"/>
                    </a:lnTo>
                    <a:lnTo>
                      <a:pt x="206" y="234"/>
                    </a:lnTo>
                    <a:lnTo>
                      <a:pt x="200" y="234"/>
                    </a:lnTo>
                    <a:lnTo>
                      <a:pt x="194" y="232"/>
                    </a:lnTo>
                    <a:lnTo>
                      <a:pt x="188" y="230"/>
                    </a:lnTo>
                    <a:lnTo>
                      <a:pt x="183" y="228"/>
                    </a:lnTo>
                    <a:lnTo>
                      <a:pt x="175" y="226"/>
                    </a:lnTo>
                    <a:lnTo>
                      <a:pt x="169" y="224"/>
                    </a:lnTo>
                    <a:lnTo>
                      <a:pt x="164" y="220"/>
                    </a:lnTo>
                    <a:lnTo>
                      <a:pt x="158" y="219"/>
                    </a:lnTo>
                    <a:lnTo>
                      <a:pt x="152" y="215"/>
                    </a:lnTo>
                    <a:lnTo>
                      <a:pt x="147" y="213"/>
                    </a:lnTo>
                    <a:lnTo>
                      <a:pt x="141" y="209"/>
                    </a:lnTo>
                    <a:lnTo>
                      <a:pt x="135" y="207"/>
                    </a:lnTo>
                    <a:lnTo>
                      <a:pt x="128" y="201"/>
                    </a:lnTo>
                    <a:lnTo>
                      <a:pt x="122" y="198"/>
                    </a:lnTo>
                    <a:lnTo>
                      <a:pt x="116" y="192"/>
                    </a:lnTo>
                    <a:lnTo>
                      <a:pt x="110" y="190"/>
                    </a:lnTo>
                    <a:lnTo>
                      <a:pt x="105" y="184"/>
                    </a:lnTo>
                    <a:lnTo>
                      <a:pt x="99" y="179"/>
                    </a:lnTo>
                    <a:lnTo>
                      <a:pt x="91" y="175"/>
                    </a:lnTo>
                    <a:lnTo>
                      <a:pt x="88" y="169"/>
                    </a:lnTo>
                    <a:lnTo>
                      <a:pt x="80" y="165"/>
                    </a:lnTo>
                    <a:lnTo>
                      <a:pt x="74" y="160"/>
                    </a:lnTo>
                    <a:lnTo>
                      <a:pt x="69" y="154"/>
                    </a:lnTo>
                    <a:lnTo>
                      <a:pt x="65" y="148"/>
                    </a:lnTo>
                    <a:lnTo>
                      <a:pt x="59" y="144"/>
                    </a:lnTo>
                    <a:lnTo>
                      <a:pt x="53" y="139"/>
                    </a:lnTo>
                    <a:lnTo>
                      <a:pt x="48" y="133"/>
                    </a:lnTo>
                    <a:lnTo>
                      <a:pt x="44" y="127"/>
                    </a:lnTo>
                    <a:lnTo>
                      <a:pt x="38" y="124"/>
                    </a:lnTo>
                    <a:lnTo>
                      <a:pt x="32" y="118"/>
                    </a:lnTo>
                    <a:lnTo>
                      <a:pt x="29" y="112"/>
                    </a:lnTo>
                    <a:lnTo>
                      <a:pt x="25" y="108"/>
                    </a:lnTo>
                    <a:lnTo>
                      <a:pt x="17" y="101"/>
                    </a:lnTo>
                    <a:lnTo>
                      <a:pt x="12" y="93"/>
                    </a:lnTo>
                    <a:lnTo>
                      <a:pt x="6" y="86"/>
                    </a:lnTo>
                    <a:lnTo>
                      <a:pt x="2" y="82"/>
                    </a:lnTo>
                    <a:lnTo>
                      <a:pt x="0" y="80"/>
                    </a:lnTo>
                    <a:lnTo>
                      <a:pt x="48" y="40"/>
                    </a:lnTo>
                    <a:lnTo>
                      <a:pt x="48" y="40"/>
                    </a:lnTo>
                    <a:close/>
                  </a:path>
                </a:pathLst>
              </a:custGeom>
              <a:solidFill>
                <a:srgbClr val="29852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06" name="Freeform 250"/>
              <p:cNvSpPr>
                <a:spLocks/>
              </p:cNvSpPr>
              <p:nvPr/>
            </p:nvSpPr>
            <p:spPr bwMode="auto">
              <a:xfrm>
                <a:off x="6556301" y="6084888"/>
                <a:ext cx="357188" cy="149225"/>
              </a:xfrm>
              <a:custGeom>
                <a:avLst/>
                <a:gdLst/>
                <a:ahLst/>
                <a:cxnLst>
                  <a:cxn ang="0">
                    <a:pos x="108" y="0"/>
                  </a:cxn>
                  <a:cxn ang="0">
                    <a:pos x="125" y="2"/>
                  </a:cxn>
                  <a:cxn ang="0">
                    <a:pos x="144" y="7"/>
                  </a:cxn>
                  <a:cxn ang="0">
                    <a:pos x="162" y="17"/>
                  </a:cxn>
                  <a:cxn ang="0">
                    <a:pos x="177" y="28"/>
                  </a:cxn>
                  <a:cxn ang="0">
                    <a:pos x="196" y="49"/>
                  </a:cxn>
                  <a:cxn ang="0">
                    <a:pos x="211" y="62"/>
                  </a:cxn>
                  <a:cxn ang="0">
                    <a:pos x="228" y="68"/>
                  </a:cxn>
                  <a:cxn ang="0">
                    <a:pos x="245" y="74"/>
                  </a:cxn>
                  <a:cxn ang="0">
                    <a:pos x="262" y="76"/>
                  </a:cxn>
                  <a:cxn ang="0">
                    <a:pos x="283" y="76"/>
                  </a:cxn>
                  <a:cxn ang="0">
                    <a:pos x="308" y="74"/>
                  </a:cxn>
                  <a:cxn ang="0">
                    <a:pos x="335" y="74"/>
                  </a:cxn>
                  <a:cxn ang="0">
                    <a:pos x="359" y="80"/>
                  </a:cxn>
                  <a:cxn ang="0">
                    <a:pos x="386" y="89"/>
                  </a:cxn>
                  <a:cxn ang="0">
                    <a:pos x="407" y="104"/>
                  </a:cxn>
                  <a:cxn ang="0">
                    <a:pos x="426" y="123"/>
                  </a:cxn>
                  <a:cxn ang="0">
                    <a:pos x="441" y="144"/>
                  </a:cxn>
                  <a:cxn ang="0">
                    <a:pos x="449" y="163"/>
                  </a:cxn>
                  <a:cxn ang="0">
                    <a:pos x="449" y="176"/>
                  </a:cxn>
                  <a:cxn ang="0">
                    <a:pos x="439" y="186"/>
                  </a:cxn>
                  <a:cxn ang="0">
                    <a:pos x="418" y="186"/>
                  </a:cxn>
                  <a:cxn ang="0">
                    <a:pos x="392" y="186"/>
                  </a:cxn>
                  <a:cxn ang="0">
                    <a:pos x="377" y="182"/>
                  </a:cxn>
                  <a:cxn ang="0">
                    <a:pos x="359" y="180"/>
                  </a:cxn>
                  <a:cxn ang="0">
                    <a:pos x="346" y="180"/>
                  </a:cxn>
                  <a:cxn ang="0">
                    <a:pos x="331" y="178"/>
                  </a:cxn>
                  <a:cxn ang="0">
                    <a:pos x="306" y="178"/>
                  </a:cxn>
                  <a:cxn ang="0">
                    <a:pos x="283" y="174"/>
                  </a:cxn>
                  <a:cxn ang="0">
                    <a:pos x="261" y="169"/>
                  </a:cxn>
                  <a:cxn ang="0">
                    <a:pos x="240" y="159"/>
                  </a:cxn>
                  <a:cxn ang="0">
                    <a:pos x="219" y="148"/>
                  </a:cxn>
                  <a:cxn ang="0">
                    <a:pos x="202" y="140"/>
                  </a:cxn>
                  <a:cxn ang="0">
                    <a:pos x="179" y="140"/>
                  </a:cxn>
                  <a:cxn ang="0">
                    <a:pos x="150" y="140"/>
                  </a:cxn>
                  <a:cxn ang="0">
                    <a:pos x="135" y="140"/>
                  </a:cxn>
                  <a:cxn ang="0">
                    <a:pos x="120" y="140"/>
                  </a:cxn>
                  <a:cxn ang="0">
                    <a:pos x="101" y="138"/>
                  </a:cxn>
                  <a:cxn ang="0">
                    <a:pos x="78" y="135"/>
                  </a:cxn>
                  <a:cxn ang="0">
                    <a:pos x="57" y="125"/>
                  </a:cxn>
                  <a:cxn ang="0">
                    <a:pos x="38" y="112"/>
                  </a:cxn>
                  <a:cxn ang="0">
                    <a:pos x="19" y="97"/>
                  </a:cxn>
                  <a:cxn ang="0">
                    <a:pos x="6" y="80"/>
                  </a:cxn>
                  <a:cxn ang="0">
                    <a:pos x="0" y="64"/>
                  </a:cxn>
                  <a:cxn ang="0">
                    <a:pos x="8" y="51"/>
                  </a:cxn>
                  <a:cxn ang="0">
                    <a:pos x="28" y="36"/>
                  </a:cxn>
                  <a:cxn ang="0">
                    <a:pos x="55" y="21"/>
                  </a:cxn>
                  <a:cxn ang="0">
                    <a:pos x="78" y="7"/>
                  </a:cxn>
                  <a:cxn ang="0">
                    <a:pos x="97" y="0"/>
                  </a:cxn>
                  <a:cxn ang="0">
                    <a:pos x="101" y="0"/>
                  </a:cxn>
                </a:cxnLst>
                <a:rect l="0" t="0" r="r" b="b"/>
                <a:pathLst>
                  <a:path w="449" h="188">
                    <a:moveTo>
                      <a:pt x="101" y="0"/>
                    </a:moveTo>
                    <a:lnTo>
                      <a:pt x="103" y="0"/>
                    </a:lnTo>
                    <a:lnTo>
                      <a:pt x="108" y="0"/>
                    </a:lnTo>
                    <a:lnTo>
                      <a:pt x="112" y="0"/>
                    </a:lnTo>
                    <a:lnTo>
                      <a:pt x="118" y="0"/>
                    </a:lnTo>
                    <a:lnTo>
                      <a:pt x="125" y="2"/>
                    </a:lnTo>
                    <a:lnTo>
                      <a:pt x="131" y="4"/>
                    </a:lnTo>
                    <a:lnTo>
                      <a:pt x="137" y="5"/>
                    </a:lnTo>
                    <a:lnTo>
                      <a:pt x="144" y="7"/>
                    </a:lnTo>
                    <a:lnTo>
                      <a:pt x="148" y="9"/>
                    </a:lnTo>
                    <a:lnTo>
                      <a:pt x="156" y="13"/>
                    </a:lnTo>
                    <a:lnTo>
                      <a:pt x="162" y="17"/>
                    </a:lnTo>
                    <a:lnTo>
                      <a:pt x="167" y="19"/>
                    </a:lnTo>
                    <a:lnTo>
                      <a:pt x="171" y="23"/>
                    </a:lnTo>
                    <a:lnTo>
                      <a:pt x="177" y="28"/>
                    </a:lnTo>
                    <a:lnTo>
                      <a:pt x="184" y="38"/>
                    </a:lnTo>
                    <a:lnTo>
                      <a:pt x="192" y="45"/>
                    </a:lnTo>
                    <a:lnTo>
                      <a:pt x="196" y="49"/>
                    </a:lnTo>
                    <a:lnTo>
                      <a:pt x="202" y="53"/>
                    </a:lnTo>
                    <a:lnTo>
                      <a:pt x="207" y="57"/>
                    </a:lnTo>
                    <a:lnTo>
                      <a:pt x="211" y="62"/>
                    </a:lnTo>
                    <a:lnTo>
                      <a:pt x="217" y="62"/>
                    </a:lnTo>
                    <a:lnTo>
                      <a:pt x="222" y="66"/>
                    </a:lnTo>
                    <a:lnTo>
                      <a:pt x="228" y="68"/>
                    </a:lnTo>
                    <a:lnTo>
                      <a:pt x="234" y="72"/>
                    </a:lnTo>
                    <a:lnTo>
                      <a:pt x="240" y="72"/>
                    </a:lnTo>
                    <a:lnTo>
                      <a:pt x="245" y="74"/>
                    </a:lnTo>
                    <a:lnTo>
                      <a:pt x="251" y="76"/>
                    </a:lnTo>
                    <a:lnTo>
                      <a:pt x="257" y="76"/>
                    </a:lnTo>
                    <a:lnTo>
                      <a:pt x="262" y="76"/>
                    </a:lnTo>
                    <a:lnTo>
                      <a:pt x="268" y="76"/>
                    </a:lnTo>
                    <a:lnTo>
                      <a:pt x="274" y="76"/>
                    </a:lnTo>
                    <a:lnTo>
                      <a:pt x="283" y="76"/>
                    </a:lnTo>
                    <a:lnTo>
                      <a:pt x="291" y="74"/>
                    </a:lnTo>
                    <a:lnTo>
                      <a:pt x="299" y="74"/>
                    </a:lnTo>
                    <a:lnTo>
                      <a:pt x="308" y="74"/>
                    </a:lnTo>
                    <a:lnTo>
                      <a:pt x="316" y="74"/>
                    </a:lnTo>
                    <a:lnTo>
                      <a:pt x="325" y="74"/>
                    </a:lnTo>
                    <a:lnTo>
                      <a:pt x="335" y="74"/>
                    </a:lnTo>
                    <a:lnTo>
                      <a:pt x="342" y="76"/>
                    </a:lnTo>
                    <a:lnTo>
                      <a:pt x="352" y="78"/>
                    </a:lnTo>
                    <a:lnTo>
                      <a:pt x="359" y="80"/>
                    </a:lnTo>
                    <a:lnTo>
                      <a:pt x="369" y="83"/>
                    </a:lnTo>
                    <a:lnTo>
                      <a:pt x="377" y="85"/>
                    </a:lnTo>
                    <a:lnTo>
                      <a:pt x="386" y="89"/>
                    </a:lnTo>
                    <a:lnTo>
                      <a:pt x="394" y="93"/>
                    </a:lnTo>
                    <a:lnTo>
                      <a:pt x="399" y="99"/>
                    </a:lnTo>
                    <a:lnTo>
                      <a:pt x="407" y="104"/>
                    </a:lnTo>
                    <a:lnTo>
                      <a:pt x="415" y="110"/>
                    </a:lnTo>
                    <a:lnTo>
                      <a:pt x="420" y="116"/>
                    </a:lnTo>
                    <a:lnTo>
                      <a:pt x="426" y="123"/>
                    </a:lnTo>
                    <a:lnTo>
                      <a:pt x="432" y="129"/>
                    </a:lnTo>
                    <a:lnTo>
                      <a:pt x="437" y="136"/>
                    </a:lnTo>
                    <a:lnTo>
                      <a:pt x="441" y="144"/>
                    </a:lnTo>
                    <a:lnTo>
                      <a:pt x="443" y="150"/>
                    </a:lnTo>
                    <a:lnTo>
                      <a:pt x="447" y="155"/>
                    </a:lnTo>
                    <a:lnTo>
                      <a:pt x="449" y="163"/>
                    </a:lnTo>
                    <a:lnTo>
                      <a:pt x="449" y="167"/>
                    </a:lnTo>
                    <a:lnTo>
                      <a:pt x="449" y="173"/>
                    </a:lnTo>
                    <a:lnTo>
                      <a:pt x="449" y="176"/>
                    </a:lnTo>
                    <a:lnTo>
                      <a:pt x="447" y="182"/>
                    </a:lnTo>
                    <a:lnTo>
                      <a:pt x="443" y="184"/>
                    </a:lnTo>
                    <a:lnTo>
                      <a:pt x="439" y="186"/>
                    </a:lnTo>
                    <a:lnTo>
                      <a:pt x="432" y="186"/>
                    </a:lnTo>
                    <a:lnTo>
                      <a:pt x="426" y="188"/>
                    </a:lnTo>
                    <a:lnTo>
                      <a:pt x="418" y="186"/>
                    </a:lnTo>
                    <a:lnTo>
                      <a:pt x="409" y="186"/>
                    </a:lnTo>
                    <a:lnTo>
                      <a:pt x="399" y="186"/>
                    </a:lnTo>
                    <a:lnTo>
                      <a:pt x="392" y="186"/>
                    </a:lnTo>
                    <a:lnTo>
                      <a:pt x="386" y="184"/>
                    </a:lnTo>
                    <a:lnTo>
                      <a:pt x="380" y="184"/>
                    </a:lnTo>
                    <a:lnTo>
                      <a:pt x="377" y="182"/>
                    </a:lnTo>
                    <a:lnTo>
                      <a:pt x="371" y="182"/>
                    </a:lnTo>
                    <a:lnTo>
                      <a:pt x="365" y="182"/>
                    </a:lnTo>
                    <a:lnTo>
                      <a:pt x="359" y="180"/>
                    </a:lnTo>
                    <a:lnTo>
                      <a:pt x="356" y="180"/>
                    </a:lnTo>
                    <a:lnTo>
                      <a:pt x="352" y="180"/>
                    </a:lnTo>
                    <a:lnTo>
                      <a:pt x="346" y="180"/>
                    </a:lnTo>
                    <a:lnTo>
                      <a:pt x="340" y="178"/>
                    </a:lnTo>
                    <a:lnTo>
                      <a:pt x="337" y="178"/>
                    </a:lnTo>
                    <a:lnTo>
                      <a:pt x="331" y="178"/>
                    </a:lnTo>
                    <a:lnTo>
                      <a:pt x="321" y="178"/>
                    </a:lnTo>
                    <a:lnTo>
                      <a:pt x="316" y="178"/>
                    </a:lnTo>
                    <a:lnTo>
                      <a:pt x="306" y="178"/>
                    </a:lnTo>
                    <a:lnTo>
                      <a:pt x="299" y="178"/>
                    </a:lnTo>
                    <a:lnTo>
                      <a:pt x="291" y="176"/>
                    </a:lnTo>
                    <a:lnTo>
                      <a:pt x="283" y="174"/>
                    </a:lnTo>
                    <a:lnTo>
                      <a:pt x="274" y="173"/>
                    </a:lnTo>
                    <a:lnTo>
                      <a:pt x="268" y="171"/>
                    </a:lnTo>
                    <a:lnTo>
                      <a:pt x="261" y="169"/>
                    </a:lnTo>
                    <a:lnTo>
                      <a:pt x="253" y="167"/>
                    </a:lnTo>
                    <a:lnTo>
                      <a:pt x="247" y="163"/>
                    </a:lnTo>
                    <a:lnTo>
                      <a:pt x="240" y="159"/>
                    </a:lnTo>
                    <a:lnTo>
                      <a:pt x="234" y="155"/>
                    </a:lnTo>
                    <a:lnTo>
                      <a:pt x="228" y="154"/>
                    </a:lnTo>
                    <a:lnTo>
                      <a:pt x="219" y="148"/>
                    </a:lnTo>
                    <a:lnTo>
                      <a:pt x="211" y="144"/>
                    </a:lnTo>
                    <a:lnTo>
                      <a:pt x="207" y="142"/>
                    </a:lnTo>
                    <a:lnTo>
                      <a:pt x="202" y="140"/>
                    </a:lnTo>
                    <a:lnTo>
                      <a:pt x="196" y="140"/>
                    </a:lnTo>
                    <a:lnTo>
                      <a:pt x="188" y="140"/>
                    </a:lnTo>
                    <a:lnTo>
                      <a:pt x="179" y="140"/>
                    </a:lnTo>
                    <a:lnTo>
                      <a:pt x="169" y="140"/>
                    </a:lnTo>
                    <a:lnTo>
                      <a:pt x="160" y="140"/>
                    </a:lnTo>
                    <a:lnTo>
                      <a:pt x="150" y="140"/>
                    </a:lnTo>
                    <a:lnTo>
                      <a:pt x="146" y="140"/>
                    </a:lnTo>
                    <a:lnTo>
                      <a:pt x="141" y="140"/>
                    </a:lnTo>
                    <a:lnTo>
                      <a:pt x="135" y="140"/>
                    </a:lnTo>
                    <a:lnTo>
                      <a:pt x="129" y="140"/>
                    </a:lnTo>
                    <a:lnTo>
                      <a:pt x="125" y="140"/>
                    </a:lnTo>
                    <a:lnTo>
                      <a:pt x="120" y="140"/>
                    </a:lnTo>
                    <a:lnTo>
                      <a:pt x="114" y="140"/>
                    </a:lnTo>
                    <a:lnTo>
                      <a:pt x="110" y="140"/>
                    </a:lnTo>
                    <a:lnTo>
                      <a:pt x="101" y="138"/>
                    </a:lnTo>
                    <a:lnTo>
                      <a:pt x="91" y="136"/>
                    </a:lnTo>
                    <a:lnTo>
                      <a:pt x="84" y="135"/>
                    </a:lnTo>
                    <a:lnTo>
                      <a:pt x="78" y="135"/>
                    </a:lnTo>
                    <a:lnTo>
                      <a:pt x="70" y="131"/>
                    </a:lnTo>
                    <a:lnTo>
                      <a:pt x="65" y="129"/>
                    </a:lnTo>
                    <a:lnTo>
                      <a:pt x="57" y="125"/>
                    </a:lnTo>
                    <a:lnTo>
                      <a:pt x="51" y="121"/>
                    </a:lnTo>
                    <a:lnTo>
                      <a:pt x="44" y="116"/>
                    </a:lnTo>
                    <a:lnTo>
                      <a:pt x="38" y="112"/>
                    </a:lnTo>
                    <a:lnTo>
                      <a:pt x="30" y="106"/>
                    </a:lnTo>
                    <a:lnTo>
                      <a:pt x="25" y="102"/>
                    </a:lnTo>
                    <a:lnTo>
                      <a:pt x="19" y="97"/>
                    </a:lnTo>
                    <a:lnTo>
                      <a:pt x="13" y="91"/>
                    </a:lnTo>
                    <a:lnTo>
                      <a:pt x="8" y="85"/>
                    </a:lnTo>
                    <a:lnTo>
                      <a:pt x="6" y="80"/>
                    </a:lnTo>
                    <a:lnTo>
                      <a:pt x="2" y="74"/>
                    </a:lnTo>
                    <a:lnTo>
                      <a:pt x="0" y="70"/>
                    </a:lnTo>
                    <a:lnTo>
                      <a:pt x="0" y="64"/>
                    </a:lnTo>
                    <a:lnTo>
                      <a:pt x="2" y="61"/>
                    </a:lnTo>
                    <a:lnTo>
                      <a:pt x="4" y="55"/>
                    </a:lnTo>
                    <a:lnTo>
                      <a:pt x="8" y="51"/>
                    </a:lnTo>
                    <a:lnTo>
                      <a:pt x="13" y="45"/>
                    </a:lnTo>
                    <a:lnTo>
                      <a:pt x="21" y="42"/>
                    </a:lnTo>
                    <a:lnTo>
                      <a:pt x="28" y="36"/>
                    </a:lnTo>
                    <a:lnTo>
                      <a:pt x="36" y="30"/>
                    </a:lnTo>
                    <a:lnTo>
                      <a:pt x="44" y="26"/>
                    </a:lnTo>
                    <a:lnTo>
                      <a:pt x="55" y="21"/>
                    </a:lnTo>
                    <a:lnTo>
                      <a:pt x="63" y="17"/>
                    </a:lnTo>
                    <a:lnTo>
                      <a:pt x="70" y="11"/>
                    </a:lnTo>
                    <a:lnTo>
                      <a:pt x="78" y="7"/>
                    </a:lnTo>
                    <a:lnTo>
                      <a:pt x="86" y="5"/>
                    </a:lnTo>
                    <a:lnTo>
                      <a:pt x="91" y="2"/>
                    </a:lnTo>
                    <a:lnTo>
                      <a:pt x="97" y="0"/>
                    </a:lnTo>
                    <a:lnTo>
                      <a:pt x="99" y="0"/>
                    </a:lnTo>
                    <a:lnTo>
                      <a:pt x="101" y="0"/>
                    </a:lnTo>
                    <a:lnTo>
                      <a:pt x="101" y="0"/>
                    </a:lnTo>
                    <a:close/>
                  </a:path>
                </a:pathLst>
              </a:custGeom>
              <a:solidFill>
                <a:srgbClr val="7DB8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07" name="Freeform 251"/>
              <p:cNvSpPr>
                <a:spLocks/>
              </p:cNvSpPr>
              <p:nvPr/>
            </p:nvSpPr>
            <p:spPr bwMode="auto">
              <a:xfrm>
                <a:off x="6313413" y="5975350"/>
                <a:ext cx="407988" cy="360363"/>
              </a:xfrm>
              <a:custGeom>
                <a:avLst/>
                <a:gdLst/>
                <a:ahLst/>
                <a:cxnLst>
                  <a:cxn ang="0">
                    <a:pos x="376" y="0"/>
                  </a:cxn>
                  <a:cxn ang="0">
                    <a:pos x="388" y="6"/>
                  </a:cxn>
                  <a:cxn ang="0">
                    <a:pos x="399" y="12"/>
                  </a:cxn>
                  <a:cxn ang="0">
                    <a:pos x="411" y="17"/>
                  </a:cxn>
                  <a:cxn ang="0">
                    <a:pos x="422" y="23"/>
                  </a:cxn>
                  <a:cxn ang="0">
                    <a:pos x="433" y="31"/>
                  </a:cxn>
                  <a:cxn ang="0">
                    <a:pos x="447" y="36"/>
                  </a:cxn>
                  <a:cxn ang="0">
                    <a:pos x="458" y="44"/>
                  </a:cxn>
                  <a:cxn ang="0">
                    <a:pos x="471" y="51"/>
                  </a:cxn>
                  <a:cxn ang="0">
                    <a:pos x="481" y="59"/>
                  </a:cxn>
                  <a:cxn ang="0">
                    <a:pos x="494" y="70"/>
                  </a:cxn>
                  <a:cxn ang="0">
                    <a:pos x="509" y="82"/>
                  </a:cxn>
                  <a:cxn ang="0">
                    <a:pos x="511" y="91"/>
                  </a:cxn>
                  <a:cxn ang="0">
                    <a:pos x="504" y="103"/>
                  </a:cxn>
                  <a:cxn ang="0">
                    <a:pos x="490" y="114"/>
                  </a:cxn>
                  <a:cxn ang="0">
                    <a:pos x="477" y="124"/>
                  </a:cxn>
                  <a:cxn ang="0">
                    <a:pos x="468" y="131"/>
                  </a:cxn>
                  <a:cxn ang="0">
                    <a:pos x="456" y="139"/>
                  </a:cxn>
                  <a:cxn ang="0">
                    <a:pos x="443" y="146"/>
                  </a:cxn>
                  <a:cxn ang="0">
                    <a:pos x="431" y="154"/>
                  </a:cxn>
                  <a:cxn ang="0">
                    <a:pos x="420" y="162"/>
                  </a:cxn>
                  <a:cxn ang="0">
                    <a:pos x="409" y="171"/>
                  </a:cxn>
                  <a:cxn ang="0">
                    <a:pos x="397" y="179"/>
                  </a:cxn>
                  <a:cxn ang="0">
                    <a:pos x="386" y="190"/>
                  </a:cxn>
                  <a:cxn ang="0">
                    <a:pos x="376" y="200"/>
                  </a:cxn>
                  <a:cxn ang="0">
                    <a:pos x="363" y="213"/>
                  </a:cxn>
                  <a:cxn ang="0">
                    <a:pos x="348" y="230"/>
                  </a:cxn>
                  <a:cxn ang="0">
                    <a:pos x="334" y="247"/>
                  </a:cxn>
                  <a:cxn ang="0">
                    <a:pos x="323" y="262"/>
                  </a:cxn>
                  <a:cxn ang="0">
                    <a:pos x="312" y="274"/>
                  </a:cxn>
                  <a:cxn ang="0">
                    <a:pos x="302" y="285"/>
                  </a:cxn>
                  <a:cxn ang="0">
                    <a:pos x="293" y="291"/>
                  </a:cxn>
                  <a:cxn ang="0">
                    <a:pos x="283" y="296"/>
                  </a:cxn>
                  <a:cxn ang="0">
                    <a:pos x="272" y="298"/>
                  </a:cxn>
                  <a:cxn ang="0">
                    <a:pos x="256" y="298"/>
                  </a:cxn>
                  <a:cxn ang="0">
                    <a:pos x="241" y="298"/>
                  </a:cxn>
                  <a:cxn ang="0">
                    <a:pos x="226" y="296"/>
                  </a:cxn>
                  <a:cxn ang="0">
                    <a:pos x="211" y="296"/>
                  </a:cxn>
                  <a:cxn ang="0">
                    <a:pos x="197" y="294"/>
                  </a:cxn>
                  <a:cxn ang="0">
                    <a:pos x="184" y="293"/>
                  </a:cxn>
                  <a:cxn ang="0">
                    <a:pos x="150" y="348"/>
                  </a:cxn>
                  <a:cxn ang="0">
                    <a:pos x="209" y="389"/>
                  </a:cxn>
                  <a:cxn ang="0">
                    <a:pos x="203" y="403"/>
                  </a:cxn>
                  <a:cxn ang="0">
                    <a:pos x="197" y="414"/>
                  </a:cxn>
                  <a:cxn ang="0">
                    <a:pos x="190" y="426"/>
                  </a:cxn>
                  <a:cxn ang="0">
                    <a:pos x="180" y="439"/>
                  </a:cxn>
                  <a:cxn ang="0">
                    <a:pos x="167" y="448"/>
                  </a:cxn>
                  <a:cxn ang="0">
                    <a:pos x="154" y="454"/>
                  </a:cxn>
                  <a:cxn ang="0">
                    <a:pos x="140" y="456"/>
                  </a:cxn>
                  <a:cxn ang="0">
                    <a:pos x="131" y="456"/>
                  </a:cxn>
                  <a:cxn ang="0">
                    <a:pos x="119" y="456"/>
                  </a:cxn>
                  <a:cxn ang="0">
                    <a:pos x="110" y="454"/>
                  </a:cxn>
                  <a:cxn ang="0">
                    <a:pos x="99" y="452"/>
                  </a:cxn>
                  <a:cxn ang="0">
                    <a:pos x="85" y="450"/>
                  </a:cxn>
                  <a:cxn ang="0">
                    <a:pos x="74" y="448"/>
                  </a:cxn>
                  <a:cxn ang="0">
                    <a:pos x="62" y="446"/>
                  </a:cxn>
                  <a:cxn ang="0">
                    <a:pos x="51" y="445"/>
                  </a:cxn>
                  <a:cxn ang="0">
                    <a:pos x="40" y="441"/>
                  </a:cxn>
                  <a:cxn ang="0">
                    <a:pos x="24" y="439"/>
                  </a:cxn>
                  <a:cxn ang="0">
                    <a:pos x="9" y="435"/>
                  </a:cxn>
                  <a:cxn ang="0">
                    <a:pos x="0" y="435"/>
                  </a:cxn>
                  <a:cxn ang="0">
                    <a:pos x="376" y="0"/>
                  </a:cxn>
                </a:cxnLst>
                <a:rect l="0" t="0" r="r" b="b"/>
                <a:pathLst>
                  <a:path w="513" h="456">
                    <a:moveTo>
                      <a:pt x="376" y="0"/>
                    </a:moveTo>
                    <a:lnTo>
                      <a:pt x="376" y="0"/>
                    </a:lnTo>
                    <a:lnTo>
                      <a:pt x="380" y="2"/>
                    </a:lnTo>
                    <a:lnTo>
                      <a:pt x="388" y="6"/>
                    </a:lnTo>
                    <a:lnTo>
                      <a:pt x="395" y="10"/>
                    </a:lnTo>
                    <a:lnTo>
                      <a:pt x="399" y="12"/>
                    </a:lnTo>
                    <a:lnTo>
                      <a:pt x="405" y="15"/>
                    </a:lnTo>
                    <a:lnTo>
                      <a:pt x="411" y="17"/>
                    </a:lnTo>
                    <a:lnTo>
                      <a:pt x="416" y="21"/>
                    </a:lnTo>
                    <a:lnTo>
                      <a:pt x="422" y="23"/>
                    </a:lnTo>
                    <a:lnTo>
                      <a:pt x="428" y="27"/>
                    </a:lnTo>
                    <a:lnTo>
                      <a:pt x="433" y="31"/>
                    </a:lnTo>
                    <a:lnTo>
                      <a:pt x="441" y="34"/>
                    </a:lnTo>
                    <a:lnTo>
                      <a:pt x="447" y="36"/>
                    </a:lnTo>
                    <a:lnTo>
                      <a:pt x="452" y="40"/>
                    </a:lnTo>
                    <a:lnTo>
                      <a:pt x="458" y="44"/>
                    </a:lnTo>
                    <a:lnTo>
                      <a:pt x="466" y="48"/>
                    </a:lnTo>
                    <a:lnTo>
                      <a:pt x="471" y="51"/>
                    </a:lnTo>
                    <a:lnTo>
                      <a:pt x="475" y="55"/>
                    </a:lnTo>
                    <a:lnTo>
                      <a:pt x="481" y="59"/>
                    </a:lnTo>
                    <a:lnTo>
                      <a:pt x="487" y="63"/>
                    </a:lnTo>
                    <a:lnTo>
                      <a:pt x="494" y="70"/>
                    </a:lnTo>
                    <a:lnTo>
                      <a:pt x="504" y="76"/>
                    </a:lnTo>
                    <a:lnTo>
                      <a:pt x="509" y="82"/>
                    </a:lnTo>
                    <a:lnTo>
                      <a:pt x="513" y="87"/>
                    </a:lnTo>
                    <a:lnTo>
                      <a:pt x="511" y="91"/>
                    </a:lnTo>
                    <a:lnTo>
                      <a:pt x="509" y="97"/>
                    </a:lnTo>
                    <a:lnTo>
                      <a:pt x="504" y="103"/>
                    </a:lnTo>
                    <a:lnTo>
                      <a:pt x="498" y="108"/>
                    </a:lnTo>
                    <a:lnTo>
                      <a:pt x="490" y="114"/>
                    </a:lnTo>
                    <a:lnTo>
                      <a:pt x="483" y="122"/>
                    </a:lnTo>
                    <a:lnTo>
                      <a:pt x="477" y="124"/>
                    </a:lnTo>
                    <a:lnTo>
                      <a:pt x="473" y="127"/>
                    </a:lnTo>
                    <a:lnTo>
                      <a:pt x="468" y="131"/>
                    </a:lnTo>
                    <a:lnTo>
                      <a:pt x="462" y="135"/>
                    </a:lnTo>
                    <a:lnTo>
                      <a:pt x="456" y="139"/>
                    </a:lnTo>
                    <a:lnTo>
                      <a:pt x="450" y="143"/>
                    </a:lnTo>
                    <a:lnTo>
                      <a:pt x="443" y="146"/>
                    </a:lnTo>
                    <a:lnTo>
                      <a:pt x="437" y="150"/>
                    </a:lnTo>
                    <a:lnTo>
                      <a:pt x="431" y="154"/>
                    </a:lnTo>
                    <a:lnTo>
                      <a:pt x="426" y="160"/>
                    </a:lnTo>
                    <a:lnTo>
                      <a:pt x="420" y="162"/>
                    </a:lnTo>
                    <a:lnTo>
                      <a:pt x="414" y="167"/>
                    </a:lnTo>
                    <a:lnTo>
                      <a:pt x="409" y="171"/>
                    </a:lnTo>
                    <a:lnTo>
                      <a:pt x="403" y="175"/>
                    </a:lnTo>
                    <a:lnTo>
                      <a:pt x="397" y="179"/>
                    </a:lnTo>
                    <a:lnTo>
                      <a:pt x="392" y="184"/>
                    </a:lnTo>
                    <a:lnTo>
                      <a:pt x="386" y="190"/>
                    </a:lnTo>
                    <a:lnTo>
                      <a:pt x="380" y="194"/>
                    </a:lnTo>
                    <a:lnTo>
                      <a:pt x="376" y="200"/>
                    </a:lnTo>
                    <a:lnTo>
                      <a:pt x="372" y="203"/>
                    </a:lnTo>
                    <a:lnTo>
                      <a:pt x="363" y="213"/>
                    </a:lnTo>
                    <a:lnTo>
                      <a:pt x="355" y="222"/>
                    </a:lnTo>
                    <a:lnTo>
                      <a:pt x="348" y="230"/>
                    </a:lnTo>
                    <a:lnTo>
                      <a:pt x="342" y="239"/>
                    </a:lnTo>
                    <a:lnTo>
                      <a:pt x="334" y="247"/>
                    </a:lnTo>
                    <a:lnTo>
                      <a:pt x="329" y="255"/>
                    </a:lnTo>
                    <a:lnTo>
                      <a:pt x="323" y="262"/>
                    </a:lnTo>
                    <a:lnTo>
                      <a:pt x="317" y="268"/>
                    </a:lnTo>
                    <a:lnTo>
                      <a:pt x="312" y="274"/>
                    </a:lnTo>
                    <a:lnTo>
                      <a:pt x="306" y="279"/>
                    </a:lnTo>
                    <a:lnTo>
                      <a:pt x="302" y="285"/>
                    </a:lnTo>
                    <a:lnTo>
                      <a:pt x="298" y="289"/>
                    </a:lnTo>
                    <a:lnTo>
                      <a:pt x="293" y="291"/>
                    </a:lnTo>
                    <a:lnTo>
                      <a:pt x="287" y="294"/>
                    </a:lnTo>
                    <a:lnTo>
                      <a:pt x="283" y="296"/>
                    </a:lnTo>
                    <a:lnTo>
                      <a:pt x="277" y="298"/>
                    </a:lnTo>
                    <a:lnTo>
                      <a:pt x="272" y="298"/>
                    </a:lnTo>
                    <a:lnTo>
                      <a:pt x="266" y="298"/>
                    </a:lnTo>
                    <a:lnTo>
                      <a:pt x="256" y="298"/>
                    </a:lnTo>
                    <a:lnTo>
                      <a:pt x="249" y="298"/>
                    </a:lnTo>
                    <a:lnTo>
                      <a:pt x="241" y="298"/>
                    </a:lnTo>
                    <a:lnTo>
                      <a:pt x="234" y="298"/>
                    </a:lnTo>
                    <a:lnTo>
                      <a:pt x="226" y="296"/>
                    </a:lnTo>
                    <a:lnTo>
                      <a:pt x="218" y="296"/>
                    </a:lnTo>
                    <a:lnTo>
                      <a:pt x="211" y="296"/>
                    </a:lnTo>
                    <a:lnTo>
                      <a:pt x="203" y="294"/>
                    </a:lnTo>
                    <a:lnTo>
                      <a:pt x="197" y="294"/>
                    </a:lnTo>
                    <a:lnTo>
                      <a:pt x="192" y="294"/>
                    </a:lnTo>
                    <a:lnTo>
                      <a:pt x="184" y="293"/>
                    </a:lnTo>
                    <a:lnTo>
                      <a:pt x="182" y="293"/>
                    </a:lnTo>
                    <a:lnTo>
                      <a:pt x="150" y="348"/>
                    </a:lnTo>
                    <a:lnTo>
                      <a:pt x="211" y="388"/>
                    </a:lnTo>
                    <a:lnTo>
                      <a:pt x="209" y="389"/>
                    </a:lnTo>
                    <a:lnTo>
                      <a:pt x="207" y="397"/>
                    </a:lnTo>
                    <a:lnTo>
                      <a:pt x="203" y="403"/>
                    </a:lnTo>
                    <a:lnTo>
                      <a:pt x="201" y="408"/>
                    </a:lnTo>
                    <a:lnTo>
                      <a:pt x="197" y="414"/>
                    </a:lnTo>
                    <a:lnTo>
                      <a:pt x="196" y="420"/>
                    </a:lnTo>
                    <a:lnTo>
                      <a:pt x="190" y="426"/>
                    </a:lnTo>
                    <a:lnTo>
                      <a:pt x="184" y="433"/>
                    </a:lnTo>
                    <a:lnTo>
                      <a:pt x="180" y="439"/>
                    </a:lnTo>
                    <a:lnTo>
                      <a:pt x="175" y="445"/>
                    </a:lnTo>
                    <a:lnTo>
                      <a:pt x="167" y="448"/>
                    </a:lnTo>
                    <a:lnTo>
                      <a:pt x="159" y="452"/>
                    </a:lnTo>
                    <a:lnTo>
                      <a:pt x="154" y="454"/>
                    </a:lnTo>
                    <a:lnTo>
                      <a:pt x="146" y="456"/>
                    </a:lnTo>
                    <a:lnTo>
                      <a:pt x="140" y="456"/>
                    </a:lnTo>
                    <a:lnTo>
                      <a:pt x="137" y="456"/>
                    </a:lnTo>
                    <a:lnTo>
                      <a:pt x="131" y="456"/>
                    </a:lnTo>
                    <a:lnTo>
                      <a:pt x="127" y="456"/>
                    </a:lnTo>
                    <a:lnTo>
                      <a:pt x="119" y="456"/>
                    </a:lnTo>
                    <a:lnTo>
                      <a:pt x="116" y="454"/>
                    </a:lnTo>
                    <a:lnTo>
                      <a:pt x="110" y="454"/>
                    </a:lnTo>
                    <a:lnTo>
                      <a:pt x="104" y="454"/>
                    </a:lnTo>
                    <a:lnTo>
                      <a:pt x="99" y="452"/>
                    </a:lnTo>
                    <a:lnTo>
                      <a:pt x="91" y="452"/>
                    </a:lnTo>
                    <a:lnTo>
                      <a:pt x="85" y="450"/>
                    </a:lnTo>
                    <a:lnTo>
                      <a:pt x="80" y="450"/>
                    </a:lnTo>
                    <a:lnTo>
                      <a:pt x="74" y="448"/>
                    </a:lnTo>
                    <a:lnTo>
                      <a:pt x="68" y="448"/>
                    </a:lnTo>
                    <a:lnTo>
                      <a:pt x="62" y="446"/>
                    </a:lnTo>
                    <a:lnTo>
                      <a:pt x="57" y="446"/>
                    </a:lnTo>
                    <a:lnTo>
                      <a:pt x="51" y="445"/>
                    </a:lnTo>
                    <a:lnTo>
                      <a:pt x="45" y="443"/>
                    </a:lnTo>
                    <a:lnTo>
                      <a:pt x="40" y="441"/>
                    </a:lnTo>
                    <a:lnTo>
                      <a:pt x="34" y="441"/>
                    </a:lnTo>
                    <a:lnTo>
                      <a:pt x="24" y="439"/>
                    </a:lnTo>
                    <a:lnTo>
                      <a:pt x="17" y="439"/>
                    </a:lnTo>
                    <a:lnTo>
                      <a:pt x="9" y="435"/>
                    </a:lnTo>
                    <a:lnTo>
                      <a:pt x="3" y="435"/>
                    </a:lnTo>
                    <a:lnTo>
                      <a:pt x="0" y="435"/>
                    </a:lnTo>
                    <a:lnTo>
                      <a:pt x="38" y="220"/>
                    </a:lnTo>
                    <a:lnTo>
                      <a:pt x="376" y="0"/>
                    </a:lnTo>
                    <a:lnTo>
                      <a:pt x="376" y="0"/>
                    </a:lnTo>
                    <a:close/>
                  </a:path>
                </a:pathLst>
              </a:custGeom>
              <a:solidFill>
                <a:srgbClr val="2E4F1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08" name="Freeform 252"/>
              <p:cNvSpPr>
                <a:spLocks/>
              </p:cNvSpPr>
              <p:nvPr/>
            </p:nvSpPr>
            <p:spPr bwMode="auto">
              <a:xfrm>
                <a:off x="5799063" y="5862638"/>
                <a:ext cx="420688" cy="192088"/>
              </a:xfrm>
              <a:custGeom>
                <a:avLst/>
                <a:gdLst/>
                <a:ahLst/>
                <a:cxnLst>
                  <a:cxn ang="0">
                    <a:pos x="11" y="39"/>
                  </a:cxn>
                  <a:cxn ang="0">
                    <a:pos x="32" y="60"/>
                  </a:cxn>
                  <a:cxn ang="0">
                    <a:pos x="57" y="85"/>
                  </a:cxn>
                  <a:cxn ang="0">
                    <a:pos x="82" y="104"/>
                  </a:cxn>
                  <a:cxn ang="0">
                    <a:pos x="97" y="115"/>
                  </a:cxn>
                  <a:cxn ang="0">
                    <a:pos x="112" y="123"/>
                  </a:cxn>
                  <a:cxn ang="0">
                    <a:pos x="127" y="127"/>
                  </a:cxn>
                  <a:cxn ang="0">
                    <a:pos x="146" y="129"/>
                  </a:cxn>
                  <a:cxn ang="0">
                    <a:pos x="175" y="127"/>
                  </a:cxn>
                  <a:cxn ang="0">
                    <a:pos x="200" y="123"/>
                  </a:cxn>
                  <a:cxn ang="0">
                    <a:pos x="221" y="123"/>
                  </a:cxn>
                  <a:cxn ang="0">
                    <a:pos x="238" y="125"/>
                  </a:cxn>
                  <a:cxn ang="0">
                    <a:pos x="249" y="142"/>
                  </a:cxn>
                  <a:cxn ang="0">
                    <a:pos x="262" y="163"/>
                  </a:cxn>
                  <a:cxn ang="0">
                    <a:pos x="280" y="178"/>
                  </a:cxn>
                  <a:cxn ang="0">
                    <a:pos x="293" y="189"/>
                  </a:cxn>
                  <a:cxn ang="0">
                    <a:pos x="310" y="201"/>
                  </a:cxn>
                  <a:cxn ang="0">
                    <a:pos x="325" y="210"/>
                  </a:cxn>
                  <a:cxn ang="0">
                    <a:pos x="340" y="220"/>
                  </a:cxn>
                  <a:cxn ang="0">
                    <a:pos x="361" y="231"/>
                  </a:cxn>
                  <a:cxn ang="0">
                    <a:pos x="388" y="241"/>
                  </a:cxn>
                  <a:cxn ang="0">
                    <a:pos x="407" y="239"/>
                  </a:cxn>
                  <a:cxn ang="0">
                    <a:pos x="424" y="235"/>
                  </a:cxn>
                  <a:cxn ang="0">
                    <a:pos x="439" y="226"/>
                  </a:cxn>
                  <a:cxn ang="0">
                    <a:pos x="458" y="216"/>
                  </a:cxn>
                  <a:cxn ang="0">
                    <a:pos x="475" y="208"/>
                  </a:cxn>
                  <a:cxn ang="0">
                    <a:pos x="493" y="197"/>
                  </a:cxn>
                  <a:cxn ang="0">
                    <a:pos x="508" y="189"/>
                  </a:cxn>
                  <a:cxn ang="0">
                    <a:pos x="525" y="178"/>
                  </a:cxn>
                  <a:cxn ang="0">
                    <a:pos x="529" y="172"/>
                  </a:cxn>
                  <a:cxn ang="0">
                    <a:pos x="517" y="155"/>
                  </a:cxn>
                  <a:cxn ang="0">
                    <a:pos x="502" y="134"/>
                  </a:cxn>
                  <a:cxn ang="0">
                    <a:pos x="481" y="114"/>
                  </a:cxn>
                  <a:cxn ang="0">
                    <a:pos x="455" y="95"/>
                  </a:cxn>
                  <a:cxn ang="0">
                    <a:pos x="434" y="87"/>
                  </a:cxn>
                  <a:cxn ang="0">
                    <a:pos x="418" y="83"/>
                  </a:cxn>
                  <a:cxn ang="0">
                    <a:pos x="401" y="81"/>
                  </a:cxn>
                  <a:cxn ang="0">
                    <a:pos x="386" y="81"/>
                  </a:cxn>
                  <a:cxn ang="0">
                    <a:pos x="369" y="81"/>
                  </a:cxn>
                  <a:cxn ang="0">
                    <a:pos x="350" y="83"/>
                  </a:cxn>
                  <a:cxn ang="0">
                    <a:pos x="325" y="85"/>
                  </a:cxn>
                  <a:cxn ang="0">
                    <a:pos x="304" y="81"/>
                  </a:cxn>
                  <a:cxn ang="0">
                    <a:pos x="287" y="72"/>
                  </a:cxn>
                  <a:cxn ang="0">
                    <a:pos x="262" y="57"/>
                  </a:cxn>
                  <a:cxn ang="0">
                    <a:pos x="243" y="45"/>
                  </a:cxn>
                  <a:cxn ang="0">
                    <a:pos x="226" y="38"/>
                  </a:cxn>
                  <a:cxn ang="0">
                    <a:pos x="211" y="30"/>
                  </a:cxn>
                  <a:cxn ang="0">
                    <a:pos x="194" y="22"/>
                  </a:cxn>
                  <a:cxn ang="0">
                    <a:pos x="179" y="17"/>
                  </a:cxn>
                  <a:cxn ang="0">
                    <a:pos x="158" y="9"/>
                  </a:cxn>
                  <a:cxn ang="0">
                    <a:pos x="137" y="5"/>
                  </a:cxn>
                  <a:cxn ang="0">
                    <a:pos x="120" y="1"/>
                  </a:cxn>
                  <a:cxn ang="0">
                    <a:pos x="101" y="1"/>
                  </a:cxn>
                  <a:cxn ang="0">
                    <a:pos x="80" y="0"/>
                  </a:cxn>
                  <a:cxn ang="0">
                    <a:pos x="59" y="0"/>
                  </a:cxn>
                  <a:cxn ang="0">
                    <a:pos x="40" y="1"/>
                  </a:cxn>
                  <a:cxn ang="0">
                    <a:pos x="25" y="3"/>
                  </a:cxn>
                  <a:cxn ang="0">
                    <a:pos x="11" y="7"/>
                  </a:cxn>
                  <a:cxn ang="0">
                    <a:pos x="0" y="19"/>
                  </a:cxn>
                  <a:cxn ang="0">
                    <a:pos x="4" y="30"/>
                  </a:cxn>
                </a:cxnLst>
                <a:rect l="0" t="0" r="r" b="b"/>
                <a:pathLst>
                  <a:path w="531" h="241">
                    <a:moveTo>
                      <a:pt x="4" y="30"/>
                    </a:moveTo>
                    <a:lnTo>
                      <a:pt x="8" y="34"/>
                    </a:lnTo>
                    <a:lnTo>
                      <a:pt x="11" y="39"/>
                    </a:lnTo>
                    <a:lnTo>
                      <a:pt x="17" y="43"/>
                    </a:lnTo>
                    <a:lnTo>
                      <a:pt x="25" y="53"/>
                    </a:lnTo>
                    <a:lnTo>
                      <a:pt x="32" y="60"/>
                    </a:lnTo>
                    <a:lnTo>
                      <a:pt x="40" y="68"/>
                    </a:lnTo>
                    <a:lnTo>
                      <a:pt x="47" y="76"/>
                    </a:lnTo>
                    <a:lnTo>
                      <a:pt x="57" y="85"/>
                    </a:lnTo>
                    <a:lnTo>
                      <a:pt x="66" y="93"/>
                    </a:lnTo>
                    <a:lnTo>
                      <a:pt x="76" y="100"/>
                    </a:lnTo>
                    <a:lnTo>
                      <a:pt x="82" y="104"/>
                    </a:lnTo>
                    <a:lnTo>
                      <a:pt x="87" y="108"/>
                    </a:lnTo>
                    <a:lnTo>
                      <a:pt x="93" y="112"/>
                    </a:lnTo>
                    <a:lnTo>
                      <a:pt x="97" y="115"/>
                    </a:lnTo>
                    <a:lnTo>
                      <a:pt x="103" y="117"/>
                    </a:lnTo>
                    <a:lnTo>
                      <a:pt x="108" y="119"/>
                    </a:lnTo>
                    <a:lnTo>
                      <a:pt x="112" y="123"/>
                    </a:lnTo>
                    <a:lnTo>
                      <a:pt x="118" y="125"/>
                    </a:lnTo>
                    <a:lnTo>
                      <a:pt x="122" y="125"/>
                    </a:lnTo>
                    <a:lnTo>
                      <a:pt x="127" y="127"/>
                    </a:lnTo>
                    <a:lnTo>
                      <a:pt x="133" y="129"/>
                    </a:lnTo>
                    <a:lnTo>
                      <a:pt x="139" y="131"/>
                    </a:lnTo>
                    <a:lnTo>
                      <a:pt x="146" y="129"/>
                    </a:lnTo>
                    <a:lnTo>
                      <a:pt x="156" y="129"/>
                    </a:lnTo>
                    <a:lnTo>
                      <a:pt x="165" y="129"/>
                    </a:lnTo>
                    <a:lnTo>
                      <a:pt x="175" y="127"/>
                    </a:lnTo>
                    <a:lnTo>
                      <a:pt x="183" y="125"/>
                    </a:lnTo>
                    <a:lnTo>
                      <a:pt x="190" y="125"/>
                    </a:lnTo>
                    <a:lnTo>
                      <a:pt x="200" y="123"/>
                    </a:lnTo>
                    <a:lnTo>
                      <a:pt x="207" y="123"/>
                    </a:lnTo>
                    <a:lnTo>
                      <a:pt x="213" y="123"/>
                    </a:lnTo>
                    <a:lnTo>
                      <a:pt x="221" y="123"/>
                    </a:lnTo>
                    <a:lnTo>
                      <a:pt x="226" y="123"/>
                    </a:lnTo>
                    <a:lnTo>
                      <a:pt x="232" y="125"/>
                    </a:lnTo>
                    <a:lnTo>
                      <a:pt x="238" y="125"/>
                    </a:lnTo>
                    <a:lnTo>
                      <a:pt x="241" y="131"/>
                    </a:lnTo>
                    <a:lnTo>
                      <a:pt x="245" y="134"/>
                    </a:lnTo>
                    <a:lnTo>
                      <a:pt x="249" y="142"/>
                    </a:lnTo>
                    <a:lnTo>
                      <a:pt x="251" y="148"/>
                    </a:lnTo>
                    <a:lnTo>
                      <a:pt x="257" y="155"/>
                    </a:lnTo>
                    <a:lnTo>
                      <a:pt x="262" y="163"/>
                    </a:lnTo>
                    <a:lnTo>
                      <a:pt x="270" y="171"/>
                    </a:lnTo>
                    <a:lnTo>
                      <a:pt x="274" y="172"/>
                    </a:lnTo>
                    <a:lnTo>
                      <a:pt x="280" y="178"/>
                    </a:lnTo>
                    <a:lnTo>
                      <a:pt x="283" y="180"/>
                    </a:lnTo>
                    <a:lnTo>
                      <a:pt x="289" y="186"/>
                    </a:lnTo>
                    <a:lnTo>
                      <a:pt x="293" y="189"/>
                    </a:lnTo>
                    <a:lnTo>
                      <a:pt x="299" y="191"/>
                    </a:lnTo>
                    <a:lnTo>
                      <a:pt x="304" y="195"/>
                    </a:lnTo>
                    <a:lnTo>
                      <a:pt x="310" y="201"/>
                    </a:lnTo>
                    <a:lnTo>
                      <a:pt x="314" y="203"/>
                    </a:lnTo>
                    <a:lnTo>
                      <a:pt x="319" y="207"/>
                    </a:lnTo>
                    <a:lnTo>
                      <a:pt x="325" y="210"/>
                    </a:lnTo>
                    <a:lnTo>
                      <a:pt x="331" y="212"/>
                    </a:lnTo>
                    <a:lnTo>
                      <a:pt x="335" y="216"/>
                    </a:lnTo>
                    <a:lnTo>
                      <a:pt x="340" y="220"/>
                    </a:lnTo>
                    <a:lnTo>
                      <a:pt x="346" y="222"/>
                    </a:lnTo>
                    <a:lnTo>
                      <a:pt x="352" y="226"/>
                    </a:lnTo>
                    <a:lnTo>
                      <a:pt x="361" y="231"/>
                    </a:lnTo>
                    <a:lnTo>
                      <a:pt x="371" y="235"/>
                    </a:lnTo>
                    <a:lnTo>
                      <a:pt x="378" y="237"/>
                    </a:lnTo>
                    <a:lnTo>
                      <a:pt x="388" y="241"/>
                    </a:lnTo>
                    <a:lnTo>
                      <a:pt x="394" y="241"/>
                    </a:lnTo>
                    <a:lnTo>
                      <a:pt x="403" y="241"/>
                    </a:lnTo>
                    <a:lnTo>
                      <a:pt x="407" y="239"/>
                    </a:lnTo>
                    <a:lnTo>
                      <a:pt x="413" y="237"/>
                    </a:lnTo>
                    <a:lnTo>
                      <a:pt x="418" y="235"/>
                    </a:lnTo>
                    <a:lnTo>
                      <a:pt x="424" y="235"/>
                    </a:lnTo>
                    <a:lnTo>
                      <a:pt x="430" y="231"/>
                    </a:lnTo>
                    <a:lnTo>
                      <a:pt x="434" y="229"/>
                    </a:lnTo>
                    <a:lnTo>
                      <a:pt x="439" y="226"/>
                    </a:lnTo>
                    <a:lnTo>
                      <a:pt x="447" y="224"/>
                    </a:lnTo>
                    <a:lnTo>
                      <a:pt x="451" y="220"/>
                    </a:lnTo>
                    <a:lnTo>
                      <a:pt x="458" y="216"/>
                    </a:lnTo>
                    <a:lnTo>
                      <a:pt x="464" y="214"/>
                    </a:lnTo>
                    <a:lnTo>
                      <a:pt x="472" y="212"/>
                    </a:lnTo>
                    <a:lnTo>
                      <a:pt x="475" y="208"/>
                    </a:lnTo>
                    <a:lnTo>
                      <a:pt x="481" y="205"/>
                    </a:lnTo>
                    <a:lnTo>
                      <a:pt x="487" y="201"/>
                    </a:lnTo>
                    <a:lnTo>
                      <a:pt x="493" y="197"/>
                    </a:lnTo>
                    <a:lnTo>
                      <a:pt x="496" y="195"/>
                    </a:lnTo>
                    <a:lnTo>
                      <a:pt x="502" y="191"/>
                    </a:lnTo>
                    <a:lnTo>
                      <a:pt x="508" y="189"/>
                    </a:lnTo>
                    <a:lnTo>
                      <a:pt x="512" y="188"/>
                    </a:lnTo>
                    <a:lnTo>
                      <a:pt x="519" y="182"/>
                    </a:lnTo>
                    <a:lnTo>
                      <a:pt x="525" y="178"/>
                    </a:lnTo>
                    <a:lnTo>
                      <a:pt x="529" y="176"/>
                    </a:lnTo>
                    <a:lnTo>
                      <a:pt x="531" y="176"/>
                    </a:lnTo>
                    <a:lnTo>
                      <a:pt x="529" y="172"/>
                    </a:lnTo>
                    <a:lnTo>
                      <a:pt x="525" y="167"/>
                    </a:lnTo>
                    <a:lnTo>
                      <a:pt x="521" y="161"/>
                    </a:lnTo>
                    <a:lnTo>
                      <a:pt x="517" y="155"/>
                    </a:lnTo>
                    <a:lnTo>
                      <a:pt x="514" y="148"/>
                    </a:lnTo>
                    <a:lnTo>
                      <a:pt x="508" y="142"/>
                    </a:lnTo>
                    <a:lnTo>
                      <a:pt x="502" y="134"/>
                    </a:lnTo>
                    <a:lnTo>
                      <a:pt x="495" y="127"/>
                    </a:lnTo>
                    <a:lnTo>
                      <a:pt x="489" y="121"/>
                    </a:lnTo>
                    <a:lnTo>
                      <a:pt x="481" y="114"/>
                    </a:lnTo>
                    <a:lnTo>
                      <a:pt x="472" y="106"/>
                    </a:lnTo>
                    <a:lnTo>
                      <a:pt x="464" y="102"/>
                    </a:lnTo>
                    <a:lnTo>
                      <a:pt x="455" y="95"/>
                    </a:lnTo>
                    <a:lnTo>
                      <a:pt x="445" y="91"/>
                    </a:lnTo>
                    <a:lnTo>
                      <a:pt x="439" y="89"/>
                    </a:lnTo>
                    <a:lnTo>
                      <a:pt x="434" y="87"/>
                    </a:lnTo>
                    <a:lnTo>
                      <a:pt x="430" y="85"/>
                    </a:lnTo>
                    <a:lnTo>
                      <a:pt x="424" y="85"/>
                    </a:lnTo>
                    <a:lnTo>
                      <a:pt x="418" y="83"/>
                    </a:lnTo>
                    <a:lnTo>
                      <a:pt x="413" y="81"/>
                    </a:lnTo>
                    <a:lnTo>
                      <a:pt x="407" y="81"/>
                    </a:lnTo>
                    <a:lnTo>
                      <a:pt x="401" y="81"/>
                    </a:lnTo>
                    <a:lnTo>
                      <a:pt x="396" y="81"/>
                    </a:lnTo>
                    <a:lnTo>
                      <a:pt x="392" y="81"/>
                    </a:lnTo>
                    <a:lnTo>
                      <a:pt x="386" y="81"/>
                    </a:lnTo>
                    <a:lnTo>
                      <a:pt x="380" y="81"/>
                    </a:lnTo>
                    <a:lnTo>
                      <a:pt x="375" y="81"/>
                    </a:lnTo>
                    <a:lnTo>
                      <a:pt x="369" y="81"/>
                    </a:lnTo>
                    <a:lnTo>
                      <a:pt x="365" y="81"/>
                    </a:lnTo>
                    <a:lnTo>
                      <a:pt x="361" y="83"/>
                    </a:lnTo>
                    <a:lnTo>
                      <a:pt x="350" y="83"/>
                    </a:lnTo>
                    <a:lnTo>
                      <a:pt x="342" y="83"/>
                    </a:lnTo>
                    <a:lnTo>
                      <a:pt x="333" y="83"/>
                    </a:lnTo>
                    <a:lnTo>
                      <a:pt x="325" y="85"/>
                    </a:lnTo>
                    <a:lnTo>
                      <a:pt x="318" y="83"/>
                    </a:lnTo>
                    <a:lnTo>
                      <a:pt x="310" y="83"/>
                    </a:lnTo>
                    <a:lnTo>
                      <a:pt x="304" y="81"/>
                    </a:lnTo>
                    <a:lnTo>
                      <a:pt x="300" y="81"/>
                    </a:lnTo>
                    <a:lnTo>
                      <a:pt x="293" y="76"/>
                    </a:lnTo>
                    <a:lnTo>
                      <a:pt x="287" y="72"/>
                    </a:lnTo>
                    <a:lnTo>
                      <a:pt x="280" y="66"/>
                    </a:lnTo>
                    <a:lnTo>
                      <a:pt x="272" y="62"/>
                    </a:lnTo>
                    <a:lnTo>
                      <a:pt x="262" y="57"/>
                    </a:lnTo>
                    <a:lnTo>
                      <a:pt x="253" y="51"/>
                    </a:lnTo>
                    <a:lnTo>
                      <a:pt x="247" y="49"/>
                    </a:lnTo>
                    <a:lnTo>
                      <a:pt x="243" y="45"/>
                    </a:lnTo>
                    <a:lnTo>
                      <a:pt x="238" y="43"/>
                    </a:lnTo>
                    <a:lnTo>
                      <a:pt x="232" y="39"/>
                    </a:lnTo>
                    <a:lnTo>
                      <a:pt x="226" y="38"/>
                    </a:lnTo>
                    <a:lnTo>
                      <a:pt x="222" y="36"/>
                    </a:lnTo>
                    <a:lnTo>
                      <a:pt x="217" y="32"/>
                    </a:lnTo>
                    <a:lnTo>
                      <a:pt x="211" y="30"/>
                    </a:lnTo>
                    <a:lnTo>
                      <a:pt x="205" y="26"/>
                    </a:lnTo>
                    <a:lnTo>
                      <a:pt x="200" y="24"/>
                    </a:lnTo>
                    <a:lnTo>
                      <a:pt x="194" y="22"/>
                    </a:lnTo>
                    <a:lnTo>
                      <a:pt x="188" y="20"/>
                    </a:lnTo>
                    <a:lnTo>
                      <a:pt x="183" y="19"/>
                    </a:lnTo>
                    <a:lnTo>
                      <a:pt x="179" y="17"/>
                    </a:lnTo>
                    <a:lnTo>
                      <a:pt x="173" y="15"/>
                    </a:lnTo>
                    <a:lnTo>
                      <a:pt x="167" y="13"/>
                    </a:lnTo>
                    <a:lnTo>
                      <a:pt x="158" y="9"/>
                    </a:lnTo>
                    <a:lnTo>
                      <a:pt x="148" y="9"/>
                    </a:lnTo>
                    <a:lnTo>
                      <a:pt x="143" y="7"/>
                    </a:lnTo>
                    <a:lnTo>
                      <a:pt x="137" y="5"/>
                    </a:lnTo>
                    <a:lnTo>
                      <a:pt x="131" y="3"/>
                    </a:lnTo>
                    <a:lnTo>
                      <a:pt x="125" y="3"/>
                    </a:lnTo>
                    <a:lnTo>
                      <a:pt x="120" y="1"/>
                    </a:lnTo>
                    <a:lnTo>
                      <a:pt x="114" y="1"/>
                    </a:lnTo>
                    <a:lnTo>
                      <a:pt x="106" y="1"/>
                    </a:lnTo>
                    <a:lnTo>
                      <a:pt x="101" y="1"/>
                    </a:lnTo>
                    <a:lnTo>
                      <a:pt x="93" y="0"/>
                    </a:lnTo>
                    <a:lnTo>
                      <a:pt x="87" y="0"/>
                    </a:lnTo>
                    <a:lnTo>
                      <a:pt x="80" y="0"/>
                    </a:lnTo>
                    <a:lnTo>
                      <a:pt x="74" y="0"/>
                    </a:lnTo>
                    <a:lnTo>
                      <a:pt x="66" y="0"/>
                    </a:lnTo>
                    <a:lnTo>
                      <a:pt x="59" y="0"/>
                    </a:lnTo>
                    <a:lnTo>
                      <a:pt x="53" y="0"/>
                    </a:lnTo>
                    <a:lnTo>
                      <a:pt x="47" y="1"/>
                    </a:lnTo>
                    <a:lnTo>
                      <a:pt x="40" y="1"/>
                    </a:lnTo>
                    <a:lnTo>
                      <a:pt x="34" y="1"/>
                    </a:lnTo>
                    <a:lnTo>
                      <a:pt x="28" y="1"/>
                    </a:lnTo>
                    <a:lnTo>
                      <a:pt x="25" y="3"/>
                    </a:lnTo>
                    <a:lnTo>
                      <a:pt x="19" y="3"/>
                    </a:lnTo>
                    <a:lnTo>
                      <a:pt x="13" y="5"/>
                    </a:lnTo>
                    <a:lnTo>
                      <a:pt x="11" y="7"/>
                    </a:lnTo>
                    <a:lnTo>
                      <a:pt x="8" y="9"/>
                    </a:lnTo>
                    <a:lnTo>
                      <a:pt x="2" y="13"/>
                    </a:lnTo>
                    <a:lnTo>
                      <a:pt x="0" y="19"/>
                    </a:lnTo>
                    <a:lnTo>
                      <a:pt x="0" y="22"/>
                    </a:lnTo>
                    <a:lnTo>
                      <a:pt x="4" y="30"/>
                    </a:lnTo>
                    <a:lnTo>
                      <a:pt x="4" y="30"/>
                    </a:lnTo>
                    <a:close/>
                  </a:path>
                </a:pathLst>
              </a:custGeom>
              <a:solidFill>
                <a:srgbClr val="7DB8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09" name="Freeform 253"/>
              <p:cNvSpPr>
                <a:spLocks/>
              </p:cNvSpPr>
              <p:nvPr/>
            </p:nvSpPr>
            <p:spPr bwMode="auto">
              <a:xfrm>
                <a:off x="5468863" y="5713413"/>
                <a:ext cx="282575" cy="309563"/>
              </a:xfrm>
              <a:custGeom>
                <a:avLst/>
                <a:gdLst/>
                <a:ahLst/>
                <a:cxnLst>
                  <a:cxn ang="0">
                    <a:pos x="141" y="133"/>
                  </a:cxn>
                  <a:cxn ang="0">
                    <a:pos x="122" y="140"/>
                  </a:cxn>
                  <a:cxn ang="0">
                    <a:pos x="107" y="144"/>
                  </a:cxn>
                  <a:cxn ang="0">
                    <a:pos x="90" y="146"/>
                  </a:cxn>
                  <a:cxn ang="0">
                    <a:pos x="71" y="148"/>
                  </a:cxn>
                  <a:cxn ang="0">
                    <a:pos x="52" y="150"/>
                  </a:cxn>
                  <a:cxn ang="0">
                    <a:pos x="35" y="153"/>
                  </a:cxn>
                  <a:cxn ang="0">
                    <a:pos x="19" y="157"/>
                  </a:cxn>
                  <a:cxn ang="0">
                    <a:pos x="8" y="167"/>
                  </a:cxn>
                  <a:cxn ang="0">
                    <a:pos x="2" y="195"/>
                  </a:cxn>
                  <a:cxn ang="0">
                    <a:pos x="17" y="218"/>
                  </a:cxn>
                  <a:cxn ang="0">
                    <a:pos x="33" y="224"/>
                  </a:cxn>
                  <a:cxn ang="0">
                    <a:pos x="48" y="226"/>
                  </a:cxn>
                  <a:cxn ang="0">
                    <a:pos x="69" y="222"/>
                  </a:cxn>
                  <a:cxn ang="0">
                    <a:pos x="88" y="218"/>
                  </a:cxn>
                  <a:cxn ang="0">
                    <a:pos x="105" y="214"/>
                  </a:cxn>
                  <a:cxn ang="0">
                    <a:pos x="120" y="226"/>
                  </a:cxn>
                  <a:cxn ang="0">
                    <a:pos x="124" y="245"/>
                  </a:cxn>
                  <a:cxn ang="0">
                    <a:pos x="132" y="271"/>
                  </a:cxn>
                  <a:cxn ang="0">
                    <a:pos x="135" y="288"/>
                  </a:cxn>
                  <a:cxn ang="0">
                    <a:pos x="139" y="303"/>
                  </a:cxn>
                  <a:cxn ang="0">
                    <a:pos x="143" y="319"/>
                  </a:cxn>
                  <a:cxn ang="0">
                    <a:pos x="147" y="336"/>
                  </a:cxn>
                  <a:cxn ang="0">
                    <a:pos x="152" y="362"/>
                  </a:cxn>
                  <a:cxn ang="0">
                    <a:pos x="156" y="381"/>
                  </a:cxn>
                  <a:cxn ang="0">
                    <a:pos x="168" y="389"/>
                  </a:cxn>
                  <a:cxn ang="0">
                    <a:pos x="183" y="389"/>
                  </a:cxn>
                  <a:cxn ang="0">
                    <a:pos x="200" y="379"/>
                  </a:cxn>
                  <a:cxn ang="0">
                    <a:pos x="215" y="368"/>
                  </a:cxn>
                  <a:cxn ang="0">
                    <a:pos x="225" y="351"/>
                  </a:cxn>
                  <a:cxn ang="0">
                    <a:pos x="229" y="328"/>
                  </a:cxn>
                  <a:cxn ang="0">
                    <a:pos x="227" y="300"/>
                  </a:cxn>
                  <a:cxn ang="0">
                    <a:pos x="225" y="273"/>
                  </a:cxn>
                  <a:cxn ang="0">
                    <a:pos x="229" y="252"/>
                  </a:cxn>
                  <a:cxn ang="0">
                    <a:pos x="240" y="243"/>
                  </a:cxn>
                  <a:cxn ang="0">
                    <a:pos x="261" y="235"/>
                  </a:cxn>
                  <a:cxn ang="0">
                    <a:pos x="289" y="226"/>
                  </a:cxn>
                  <a:cxn ang="0">
                    <a:pos x="316" y="212"/>
                  </a:cxn>
                  <a:cxn ang="0">
                    <a:pos x="335" y="197"/>
                  </a:cxn>
                  <a:cxn ang="0">
                    <a:pos x="339" y="182"/>
                  </a:cxn>
                  <a:cxn ang="0">
                    <a:pos x="327" y="165"/>
                  </a:cxn>
                  <a:cxn ang="0">
                    <a:pos x="312" y="152"/>
                  </a:cxn>
                  <a:cxn ang="0">
                    <a:pos x="305" y="134"/>
                  </a:cxn>
                  <a:cxn ang="0">
                    <a:pos x="312" y="125"/>
                  </a:cxn>
                  <a:cxn ang="0">
                    <a:pos x="327" y="114"/>
                  </a:cxn>
                  <a:cxn ang="0">
                    <a:pos x="341" y="93"/>
                  </a:cxn>
                  <a:cxn ang="0">
                    <a:pos x="352" y="68"/>
                  </a:cxn>
                  <a:cxn ang="0">
                    <a:pos x="356" y="41"/>
                  </a:cxn>
                  <a:cxn ang="0">
                    <a:pos x="356" y="19"/>
                  </a:cxn>
                  <a:cxn ang="0">
                    <a:pos x="345" y="3"/>
                  </a:cxn>
                  <a:cxn ang="0">
                    <a:pos x="322" y="5"/>
                  </a:cxn>
                  <a:cxn ang="0">
                    <a:pos x="305" y="13"/>
                  </a:cxn>
                  <a:cxn ang="0">
                    <a:pos x="288" y="24"/>
                  </a:cxn>
                  <a:cxn ang="0">
                    <a:pos x="265" y="34"/>
                  </a:cxn>
                  <a:cxn ang="0">
                    <a:pos x="246" y="41"/>
                  </a:cxn>
                  <a:cxn ang="0">
                    <a:pos x="230" y="49"/>
                  </a:cxn>
                  <a:cxn ang="0">
                    <a:pos x="215" y="57"/>
                  </a:cxn>
                  <a:cxn ang="0">
                    <a:pos x="200" y="66"/>
                  </a:cxn>
                  <a:cxn ang="0">
                    <a:pos x="183" y="76"/>
                  </a:cxn>
                  <a:cxn ang="0">
                    <a:pos x="166" y="87"/>
                  </a:cxn>
                  <a:cxn ang="0">
                    <a:pos x="149" y="108"/>
                  </a:cxn>
                  <a:cxn ang="0">
                    <a:pos x="147" y="123"/>
                  </a:cxn>
                </a:cxnLst>
                <a:rect l="0" t="0" r="r" b="b"/>
                <a:pathLst>
                  <a:path w="358" h="389">
                    <a:moveTo>
                      <a:pt x="147" y="123"/>
                    </a:moveTo>
                    <a:lnTo>
                      <a:pt x="145" y="127"/>
                    </a:lnTo>
                    <a:lnTo>
                      <a:pt x="141" y="133"/>
                    </a:lnTo>
                    <a:lnTo>
                      <a:pt x="135" y="136"/>
                    </a:lnTo>
                    <a:lnTo>
                      <a:pt x="128" y="140"/>
                    </a:lnTo>
                    <a:lnTo>
                      <a:pt x="122" y="140"/>
                    </a:lnTo>
                    <a:lnTo>
                      <a:pt x="116" y="140"/>
                    </a:lnTo>
                    <a:lnTo>
                      <a:pt x="113" y="142"/>
                    </a:lnTo>
                    <a:lnTo>
                      <a:pt x="107" y="144"/>
                    </a:lnTo>
                    <a:lnTo>
                      <a:pt x="99" y="144"/>
                    </a:lnTo>
                    <a:lnTo>
                      <a:pt x="93" y="146"/>
                    </a:lnTo>
                    <a:lnTo>
                      <a:pt x="90" y="146"/>
                    </a:lnTo>
                    <a:lnTo>
                      <a:pt x="84" y="148"/>
                    </a:lnTo>
                    <a:lnTo>
                      <a:pt x="76" y="148"/>
                    </a:lnTo>
                    <a:lnTo>
                      <a:pt x="71" y="148"/>
                    </a:lnTo>
                    <a:lnTo>
                      <a:pt x="63" y="150"/>
                    </a:lnTo>
                    <a:lnTo>
                      <a:pt x="57" y="150"/>
                    </a:lnTo>
                    <a:lnTo>
                      <a:pt x="52" y="150"/>
                    </a:lnTo>
                    <a:lnTo>
                      <a:pt x="46" y="152"/>
                    </a:lnTo>
                    <a:lnTo>
                      <a:pt x="40" y="152"/>
                    </a:lnTo>
                    <a:lnTo>
                      <a:pt x="35" y="153"/>
                    </a:lnTo>
                    <a:lnTo>
                      <a:pt x="29" y="153"/>
                    </a:lnTo>
                    <a:lnTo>
                      <a:pt x="25" y="155"/>
                    </a:lnTo>
                    <a:lnTo>
                      <a:pt x="19" y="157"/>
                    </a:lnTo>
                    <a:lnTo>
                      <a:pt x="17" y="159"/>
                    </a:lnTo>
                    <a:lnTo>
                      <a:pt x="10" y="163"/>
                    </a:lnTo>
                    <a:lnTo>
                      <a:pt x="8" y="167"/>
                    </a:lnTo>
                    <a:lnTo>
                      <a:pt x="2" y="176"/>
                    </a:lnTo>
                    <a:lnTo>
                      <a:pt x="0" y="186"/>
                    </a:lnTo>
                    <a:lnTo>
                      <a:pt x="2" y="195"/>
                    </a:lnTo>
                    <a:lnTo>
                      <a:pt x="6" y="205"/>
                    </a:lnTo>
                    <a:lnTo>
                      <a:pt x="10" y="210"/>
                    </a:lnTo>
                    <a:lnTo>
                      <a:pt x="17" y="218"/>
                    </a:lnTo>
                    <a:lnTo>
                      <a:pt x="21" y="220"/>
                    </a:lnTo>
                    <a:lnTo>
                      <a:pt x="27" y="222"/>
                    </a:lnTo>
                    <a:lnTo>
                      <a:pt x="33" y="224"/>
                    </a:lnTo>
                    <a:lnTo>
                      <a:pt x="36" y="226"/>
                    </a:lnTo>
                    <a:lnTo>
                      <a:pt x="42" y="226"/>
                    </a:lnTo>
                    <a:lnTo>
                      <a:pt x="48" y="226"/>
                    </a:lnTo>
                    <a:lnTo>
                      <a:pt x="54" y="224"/>
                    </a:lnTo>
                    <a:lnTo>
                      <a:pt x="61" y="224"/>
                    </a:lnTo>
                    <a:lnTo>
                      <a:pt x="69" y="222"/>
                    </a:lnTo>
                    <a:lnTo>
                      <a:pt x="74" y="220"/>
                    </a:lnTo>
                    <a:lnTo>
                      <a:pt x="80" y="218"/>
                    </a:lnTo>
                    <a:lnTo>
                      <a:pt x="88" y="218"/>
                    </a:lnTo>
                    <a:lnTo>
                      <a:pt x="93" y="216"/>
                    </a:lnTo>
                    <a:lnTo>
                      <a:pt x="99" y="214"/>
                    </a:lnTo>
                    <a:lnTo>
                      <a:pt x="105" y="214"/>
                    </a:lnTo>
                    <a:lnTo>
                      <a:pt x="111" y="214"/>
                    </a:lnTo>
                    <a:lnTo>
                      <a:pt x="116" y="218"/>
                    </a:lnTo>
                    <a:lnTo>
                      <a:pt x="120" y="226"/>
                    </a:lnTo>
                    <a:lnTo>
                      <a:pt x="120" y="229"/>
                    </a:lnTo>
                    <a:lnTo>
                      <a:pt x="122" y="237"/>
                    </a:lnTo>
                    <a:lnTo>
                      <a:pt x="124" y="245"/>
                    </a:lnTo>
                    <a:lnTo>
                      <a:pt x="126" y="252"/>
                    </a:lnTo>
                    <a:lnTo>
                      <a:pt x="130" y="262"/>
                    </a:lnTo>
                    <a:lnTo>
                      <a:pt x="132" y="271"/>
                    </a:lnTo>
                    <a:lnTo>
                      <a:pt x="133" y="277"/>
                    </a:lnTo>
                    <a:lnTo>
                      <a:pt x="135" y="283"/>
                    </a:lnTo>
                    <a:lnTo>
                      <a:pt x="135" y="288"/>
                    </a:lnTo>
                    <a:lnTo>
                      <a:pt x="137" y="294"/>
                    </a:lnTo>
                    <a:lnTo>
                      <a:pt x="137" y="298"/>
                    </a:lnTo>
                    <a:lnTo>
                      <a:pt x="139" y="303"/>
                    </a:lnTo>
                    <a:lnTo>
                      <a:pt x="139" y="309"/>
                    </a:lnTo>
                    <a:lnTo>
                      <a:pt x="141" y="313"/>
                    </a:lnTo>
                    <a:lnTo>
                      <a:pt x="143" y="319"/>
                    </a:lnTo>
                    <a:lnTo>
                      <a:pt x="145" y="324"/>
                    </a:lnTo>
                    <a:lnTo>
                      <a:pt x="145" y="330"/>
                    </a:lnTo>
                    <a:lnTo>
                      <a:pt x="147" y="336"/>
                    </a:lnTo>
                    <a:lnTo>
                      <a:pt x="149" y="345"/>
                    </a:lnTo>
                    <a:lnTo>
                      <a:pt x="151" y="355"/>
                    </a:lnTo>
                    <a:lnTo>
                      <a:pt x="152" y="362"/>
                    </a:lnTo>
                    <a:lnTo>
                      <a:pt x="154" y="372"/>
                    </a:lnTo>
                    <a:lnTo>
                      <a:pt x="154" y="377"/>
                    </a:lnTo>
                    <a:lnTo>
                      <a:pt x="156" y="381"/>
                    </a:lnTo>
                    <a:lnTo>
                      <a:pt x="158" y="385"/>
                    </a:lnTo>
                    <a:lnTo>
                      <a:pt x="164" y="387"/>
                    </a:lnTo>
                    <a:lnTo>
                      <a:pt x="168" y="389"/>
                    </a:lnTo>
                    <a:lnTo>
                      <a:pt x="173" y="389"/>
                    </a:lnTo>
                    <a:lnTo>
                      <a:pt x="177" y="389"/>
                    </a:lnTo>
                    <a:lnTo>
                      <a:pt x="183" y="389"/>
                    </a:lnTo>
                    <a:lnTo>
                      <a:pt x="189" y="385"/>
                    </a:lnTo>
                    <a:lnTo>
                      <a:pt x="194" y="383"/>
                    </a:lnTo>
                    <a:lnTo>
                      <a:pt x="200" y="379"/>
                    </a:lnTo>
                    <a:lnTo>
                      <a:pt x="206" y="377"/>
                    </a:lnTo>
                    <a:lnTo>
                      <a:pt x="211" y="372"/>
                    </a:lnTo>
                    <a:lnTo>
                      <a:pt x="215" y="368"/>
                    </a:lnTo>
                    <a:lnTo>
                      <a:pt x="219" y="362"/>
                    </a:lnTo>
                    <a:lnTo>
                      <a:pt x="223" y="357"/>
                    </a:lnTo>
                    <a:lnTo>
                      <a:pt x="225" y="351"/>
                    </a:lnTo>
                    <a:lnTo>
                      <a:pt x="227" y="343"/>
                    </a:lnTo>
                    <a:lnTo>
                      <a:pt x="227" y="336"/>
                    </a:lnTo>
                    <a:lnTo>
                      <a:pt x="229" y="328"/>
                    </a:lnTo>
                    <a:lnTo>
                      <a:pt x="227" y="319"/>
                    </a:lnTo>
                    <a:lnTo>
                      <a:pt x="227" y="309"/>
                    </a:lnTo>
                    <a:lnTo>
                      <a:pt x="227" y="300"/>
                    </a:lnTo>
                    <a:lnTo>
                      <a:pt x="227" y="292"/>
                    </a:lnTo>
                    <a:lnTo>
                      <a:pt x="225" y="283"/>
                    </a:lnTo>
                    <a:lnTo>
                      <a:pt x="225" y="273"/>
                    </a:lnTo>
                    <a:lnTo>
                      <a:pt x="225" y="265"/>
                    </a:lnTo>
                    <a:lnTo>
                      <a:pt x="227" y="260"/>
                    </a:lnTo>
                    <a:lnTo>
                      <a:pt x="229" y="252"/>
                    </a:lnTo>
                    <a:lnTo>
                      <a:pt x="232" y="248"/>
                    </a:lnTo>
                    <a:lnTo>
                      <a:pt x="236" y="245"/>
                    </a:lnTo>
                    <a:lnTo>
                      <a:pt x="240" y="243"/>
                    </a:lnTo>
                    <a:lnTo>
                      <a:pt x="246" y="241"/>
                    </a:lnTo>
                    <a:lnTo>
                      <a:pt x="253" y="239"/>
                    </a:lnTo>
                    <a:lnTo>
                      <a:pt x="261" y="235"/>
                    </a:lnTo>
                    <a:lnTo>
                      <a:pt x="272" y="233"/>
                    </a:lnTo>
                    <a:lnTo>
                      <a:pt x="280" y="229"/>
                    </a:lnTo>
                    <a:lnTo>
                      <a:pt x="289" y="226"/>
                    </a:lnTo>
                    <a:lnTo>
                      <a:pt x="299" y="222"/>
                    </a:lnTo>
                    <a:lnTo>
                      <a:pt x="308" y="218"/>
                    </a:lnTo>
                    <a:lnTo>
                      <a:pt x="316" y="212"/>
                    </a:lnTo>
                    <a:lnTo>
                      <a:pt x="324" y="207"/>
                    </a:lnTo>
                    <a:lnTo>
                      <a:pt x="329" y="203"/>
                    </a:lnTo>
                    <a:lnTo>
                      <a:pt x="335" y="197"/>
                    </a:lnTo>
                    <a:lnTo>
                      <a:pt x="337" y="191"/>
                    </a:lnTo>
                    <a:lnTo>
                      <a:pt x="339" y="186"/>
                    </a:lnTo>
                    <a:lnTo>
                      <a:pt x="339" y="182"/>
                    </a:lnTo>
                    <a:lnTo>
                      <a:pt x="337" y="176"/>
                    </a:lnTo>
                    <a:lnTo>
                      <a:pt x="331" y="170"/>
                    </a:lnTo>
                    <a:lnTo>
                      <a:pt x="327" y="165"/>
                    </a:lnTo>
                    <a:lnTo>
                      <a:pt x="324" y="161"/>
                    </a:lnTo>
                    <a:lnTo>
                      <a:pt x="320" y="159"/>
                    </a:lnTo>
                    <a:lnTo>
                      <a:pt x="312" y="152"/>
                    </a:lnTo>
                    <a:lnTo>
                      <a:pt x="308" y="146"/>
                    </a:lnTo>
                    <a:lnTo>
                      <a:pt x="305" y="140"/>
                    </a:lnTo>
                    <a:lnTo>
                      <a:pt x="305" y="134"/>
                    </a:lnTo>
                    <a:lnTo>
                      <a:pt x="307" y="131"/>
                    </a:lnTo>
                    <a:lnTo>
                      <a:pt x="308" y="129"/>
                    </a:lnTo>
                    <a:lnTo>
                      <a:pt x="312" y="125"/>
                    </a:lnTo>
                    <a:lnTo>
                      <a:pt x="318" y="123"/>
                    </a:lnTo>
                    <a:lnTo>
                      <a:pt x="324" y="119"/>
                    </a:lnTo>
                    <a:lnTo>
                      <a:pt x="327" y="114"/>
                    </a:lnTo>
                    <a:lnTo>
                      <a:pt x="333" y="106"/>
                    </a:lnTo>
                    <a:lnTo>
                      <a:pt x="337" y="100"/>
                    </a:lnTo>
                    <a:lnTo>
                      <a:pt x="341" y="93"/>
                    </a:lnTo>
                    <a:lnTo>
                      <a:pt x="345" y="83"/>
                    </a:lnTo>
                    <a:lnTo>
                      <a:pt x="348" y="76"/>
                    </a:lnTo>
                    <a:lnTo>
                      <a:pt x="352" y="68"/>
                    </a:lnTo>
                    <a:lnTo>
                      <a:pt x="354" y="58"/>
                    </a:lnTo>
                    <a:lnTo>
                      <a:pt x="356" y="49"/>
                    </a:lnTo>
                    <a:lnTo>
                      <a:pt x="356" y="41"/>
                    </a:lnTo>
                    <a:lnTo>
                      <a:pt x="358" y="34"/>
                    </a:lnTo>
                    <a:lnTo>
                      <a:pt x="356" y="24"/>
                    </a:lnTo>
                    <a:lnTo>
                      <a:pt x="356" y="19"/>
                    </a:lnTo>
                    <a:lnTo>
                      <a:pt x="354" y="13"/>
                    </a:lnTo>
                    <a:lnTo>
                      <a:pt x="352" y="11"/>
                    </a:lnTo>
                    <a:lnTo>
                      <a:pt x="345" y="3"/>
                    </a:lnTo>
                    <a:lnTo>
                      <a:pt x="337" y="0"/>
                    </a:lnTo>
                    <a:lnTo>
                      <a:pt x="329" y="1"/>
                    </a:lnTo>
                    <a:lnTo>
                      <a:pt x="322" y="5"/>
                    </a:lnTo>
                    <a:lnTo>
                      <a:pt x="316" y="7"/>
                    </a:lnTo>
                    <a:lnTo>
                      <a:pt x="310" y="9"/>
                    </a:lnTo>
                    <a:lnTo>
                      <a:pt x="305" y="13"/>
                    </a:lnTo>
                    <a:lnTo>
                      <a:pt x="301" y="17"/>
                    </a:lnTo>
                    <a:lnTo>
                      <a:pt x="293" y="19"/>
                    </a:lnTo>
                    <a:lnTo>
                      <a:pt x="288" y="24"/>
                    </a:lnTo>
                    <a:lnTo>
                      <a:pt x="280" y="26"/>
                    </a:lnTo>
                    <a:lnTo>
                      <a:pt x="274" y="32"/>
                    </a:lnTo>
                    <a:lnTo>
                      <a:pt x="265" y="34"/>
                    </a:lnTo>
                    <a:lnTo>
                      <a:pt x="257" y="38"/>
                    </a:lnTo>
                    <a:lnTo>
                      <a:pt x="251" y="39"/>
                    </a:lnTo>
                    <a:lnTo>
                      <a:pt x="246" y="41"/>
                    </a:lnTo>
                    <a:lnTo>
                      <a:pt x="240" y="45"/>
                    </a:lnTo>
                    <a:lnTo>
                      <a:pt x="236" y="47"/>
                    </a:lnTo>
                    <a:lnTo>
                      <a:pt x="230" y="49"/>
                    </a:lnTo>
                    <a:lnTo>
                      <a:pt x="225" y="53"/>
                    </a:lnTo>
                    <a:lnTo>
                      <a:pt x="221" y="55"/>
                    </a:lnTo>
                    <a:lnTo>
                      <a:pt x="215" y="57"/>
                    </a:lnTo>
                    <a:lnTo>
                      <a:pt x="210" y="60"/>
                    </a:lnTo>
                    <a:lnTo>
                      <a:pt x="204" y="62"/>
                    </a:lnTo>
                    <a:lnTo>
                      <a:pt x="200" y="66"/>
                    </a:lnTo>
                    <a:lnTo>
                      <a:pt x="194" y="70"/>
                    </a:lnTo>
                    <a:lnTo>
                      <a:pt x="189" y="72"/>
                    </a:lnTo>
                    <a:lnTo>
                      <a:pt x="183" y="76"/>
                    </a:lnTo>
                    <a:lnTo>
                      <a:pt x="179" y="77"/>
                    </a:lnTo>
                    <a:lnTo>
                      <a:pt x="175" y="81"/>
                    </a:lnTo>
                    <a:lnTo>
                      <a:pt x="166" y="87"/>
                    </a:lnTo>
                    <a:lnTo>
                      <a:pt x="158" y="95"/>
                    </a:lnTo>
                    <a:lnTo>
                      <a:pt x="152" y="100"/>
                    </a:lnTo>
                    <a:lnTo>
                      <a:pt x="149" y="108"/>
                    </a:lnTo>
                    <a:lnTo>
                      <a:pt x="145" y="115"/>
                    </a:lnTo>
                    <a:lnTo>
                      <a:pt x="147" y="123"/>
                    </a:lnTo>
                    <a:lnTo>
                      <a:pt x="147" y="123"/>
                    </a:lnTo>
                    <a:close/>
                  </a:path>
                </a:pathLst>
              </a:custGeom>
              <a:solidFill>
                <a:srgbClr val="599E2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10" name="Freeform 254"/>
              <p:cNvSpPr>
                <a:spLocks/>
              </p:cNvSpPr>
              <p:nvPr/>
            </p:nvSpPr>
            <p:spPr bwMode="auto">
              <a:xfrm>
                <a:off x="5738738" y="5810250"/>
                <a:ext cx="525463" cy="82550"/>
              </a:xfrm>
              <a:custGeom>
                <a:avLst/>
                <a:gdLst/>
                <a:ahLst/>
                <a:cxnLst>
                  <a:cxn ang="0">
                    <a:pos x="23" y="17"/>
                  </a:cxn>
                  <a:cxn ang="0">
                    <a:pos x="51" y="12"/>
                  </a:cxn>
                  <a:cxn ang="0">
                    <a:pos x="84" y="8"/>
                  </a:cxn>
                  <a:cxn ang="0">
                    <a:pos x="104" y="6"/>
                  </a:cxn>
                  <a:cxn ang="0">
                    <a:pos x="127" y="4"/>
                  </a:cxn>
                  <a:cxn ang="0">
                    <a:pos x="150" y="2"/>
                  </a:cxn>
                  <a:cxn ang="0">
                    <a:pos x="173" y="0"/>
                  </a:cxn>
                  <a:cxn ang="0">
                    <a:pos x="196" y="0"/>
                  </a:cxn>
                  <a:cxn ang="0">
                    <a:pos x="219" y="0"/>
                  </a:cxn>
                  <a:cxn ang="0">
                    <a:pos x="241" y="0"/>
                  </a:cxn>
                  <a:cxn ang="0">
                    <a:pos x="262" y="0"/>
                  </a:cxn>
                  <a:cxn ang="0">
                    <a:pos x="285" y="4"/>
                  </a:cxn>
                  <a:cxn ang="0">
                    <a:pos x="317" y="10"/>
                  </a:cxn>
                  <a:cxn ang="0">
                    <a:pos x="340" y="15"/>
                  </a:cxn>
                  <a:cxn ang="0">
                    <a:pos x="363" y="23"/>
                  </a:cxn>
                  <a:cxn ang="0">
                    <a:pos x="382" y="27"/>
                  </a:cxn>
                  <a:cxn ang="0">
                    <a:pos x="407" y="32"/>
                  </a:cxn>
                  <a:cxn ang="0">
                    <a:pos x="443" y="40"/>
                  </a:cxn>
                  <a:cxn ang="0">
                    <a:pos x="468" y="42"/>
                  </a:cxn>
                  <a:cxn ang="0">
                    <a:pos x="496" y="42"/>
                  </a:cxn>
                  <a:cxn ang="0">
                    <a:pos x="515" y="42"/>
                  </a:cxn>
                  <a:cxn ang="0">
                    <a:pos x="536" y="42"/>
                  </a:cxn>
                  <a:cxn ang="0">
                    <a:pos x="561" y="46"/>
                  </a:cxn>
                  <a:cxn ang="0">
                    <a:pos x="597" y="55"/>
                  </a:cxn>
                  <a:cxn ang="0">
                    <a:pos x="628" y="67"/>
                  </a:cxn>
                  <a:cxn ang="0">
                    <a:pos x="654" y="86"/>
                  </a:cxn>
                  <a:cxn ang="0">
                    <a:pos x="656" y="103"/>
                  </a:cxn>
                  <a:cxn ang="0">
                    <a:pos x="635" y="103"/>
                  </a:cxn>
                  <a:cxn ang="0">
                    <a:pos x="605" y="95"/>
                  </a:cxn>
                  <a:cxn ang="0">
                    <a:pos x="572" y="86"/>
                  </a:cxn>
                  <a:cxn ang="0">
                    <a:pos x="542" y="76"/>
                  </a:cxn>
                  <a:cxn ang="0">
                    <a:pos x="515" y="76"/>
                  </a:cxn>
                  <a:cxn ang="0">
                    <a:pos x="487" y="76"/>
                  </a:cxn>
                  <a:cxn ang="0">
                    <a:pos x="466" y="76"/>
                  </a:cxn>
                  <a:cxn ang="0">
                    <a:pos x="445" y="78"/>
                  </a:cxn>
                  <a:cxn ang="0">
                    <a:pos x="424" y="76"/>
                  </a:cxn>
                  <a:cxn ang="0">
                    <a:pos x="399" y="74"/>
                  </a:cxn>
                  <a:cxn ang="0">
                    <a:pos x="365" y="67"/>
                  </a:cxn>
                  <a:cxn ang="0">
                    <a:pos x="333" y="53"/>
                  </a:cxn>
                  <a:cxn ang="0">
                    <a:pos x="298" y="42"/>
                  </a:cxn>
                  <a:cxn ang="0">
                    <a:pos x="264" y="32"/>
                  </a:cxn>
                  <a:cxn ang="0">
                    <a:pos x="232" y="31"/>
                  </a:cxn>
                  <a:cxn ang="0">
                    <a:pos x="207" y="31"/>
                  </a:cxn>
                  <a:cxn ang="0">
                    <a:pos x="179" y="32"/>
                  </a:cxn>
                  <a:cxn ang="0">
                    <a:pos x="146" y="34"/>
                  </a:cxn>
                  <a:cxn ang="0">
                    <a:pos x="114" y="36"/>
                  </a:cxn>
                  <a:cxn ang="0">
                    <a:pos x="82" y="38"/>
                  </a:cxn>
                  <a:cxn ang="0">
                    <a:pos x="57" y="42"/>
                  </a:cxn>
                  <a:cxn ang="0">
                    <a:pos x="32" y="44"/>
                  </a:cxn>
                  <a:cxn ang="0">
                    <a:pos x="6" y="40"/>
                  </a:cxn>
                  <a:cxn ang="0">
                    <a:pos x="4" y="23"/>
                  </a:cxn>
                </a:cxnLst>
                <a:rect l="0" t="0" r="r" b="b"/>
                <a:pathLst>
                  <a:path w="662" h="105">
                    <a:moveTo>
                      <a:pt x="11" y="21"/>
                    </a:moveTo>
                    <a:lnTo>
                      <a:pt x="13" y="19"/>
                    </a:lnTo>
                    <a:lnTo>
                      <a:pt x="19" y="19"/>
                    </a:lnTo>
                    <a:lnTo>
                      <a:pt x="23" y="17"/>
                    </a:lnTo>
                    <a:lnTo>
                      <a:pt x="28" y="17"/>
                    </a:lnTo>
                    <a:lnTo>
                      <a:pt x="34" y="15"/>
                    </a:lnTo>
                    <a:lnTo>
                      <a:pt x="44" y="13"/>
                    </a:lnTo>
                    <a:lnTo>
                      <a:pt x="51" y="12"/>
                    </a:lnTo>
                    <a:lnTo>
                      <a:pt x="61" y="12"/>
                    </a:lnTo>
                    <a:lnTo>
                      <a:pt x="68" y="10"/>
                    </a:lnTo>
                    <a:lnTo>
                      <a:pt x="78" y="10"/>
                    </a:lnTo>
                    <a:lnTo>
                      <a:pt x="84" y="8"/>
                    </a:lnTo>
                    <a:lnTo>
                      <a:pt x="87" y="8"/>
                    </a:lnTo>
                    <a:lnTo>
                      <a:pt x="93" y="6"/>
                    </a:lnTo>
                    <a:lnTo>
                      <a:pt x="99" y="6"/>
                    </a:lnTo>
                    <a:lnTo>
                      <a:pt x="104" y="6"/>
                    </a:lnTo>
                    <a:lnTo>
                      <a:pt x="110" y="6"/>
                    </a:lnTo>
                    <a:lnTo>
                      <a:pt x="116" y="4"/>
                    </a:lnTo>
                    <a:lnTo>
                      <a:pt x="122" y="4"/>
                    </a:lnTo>
                    <a:lnTo>
                      <a:pt x="127" y="4"/>
                    </a:lnTo>
                    <a:lnTo>
                      <a:pt x="133" y="4"/>
                    </a:lnTo>
                    <a:lnTo>
                      <a:pt x="139" y="4"/>
                    </a:lnTo>
                    <a:lnTo>
                      <a:pt x="144" y="4"/>
                    </a:lnTo>
                    <a:lnTo>
                      <a:pt x="150" y="2"/>
                    </a:lnTo>
                    <a:lnTo>
                      <a:pt x="156" y="2"/>
                    </a:lnTo>
                    <a:lnTo>
                      <a:pt x="162" y="2"/>
                    </a:lnTo>
                    <a:lnTo>
                      <a:pt x="167" y="2"/>
                    </a:lnTo>
                    <a:lnTo>
                      <a:pt x="173" y="0"/>
                    </a:lnTo>
                    <a:lnTo>
                      <a:pt x="179" y="0"/>
                    </a:lnTo>
                    <a:lnTo>
                      <a:pt x="184" y="0"/>
                    </a:lnTo>
                    <a:lnTo>
                      <a:pt x="192" y="0"/>
                    </a:lnTo>
                    <a:lnTo>
                      <a:pt x="196" y="0"/>
                    </a:lnTo>
                    <a:lnTo>
                      <a:pt x="201" y="0"/>
                    </a:lnTo>
                    <a:lnTo>
                      <a:pt x="207" y="0"/>
                    </a:lnTo>
                    <a:lnTo>
                      <a:pt x="215" y="0"/>
                    </a:lnTo>
                    <a:lnTo>
                      <a:pt x="219" y="0"/>
                    </a:lnTo>
                    <a:lnTo>
                      <a:pt x="224" y="0"/>
                    </a:lnTo>
                    <a:lnTo>
                      <a:pt x="230" y="0"/>
                    </a:lnTo>
                    <a:lnTo>
                      <a:pt x="236" y="0"/>
                    </a:lnTo>
                    <a:lnTo>
                      <a:pt x="241" y="0"/>
                    </a:lnTo>
                    <a:lnTo>
                      <a:pt x="247" y="0"/>
                    </a:lnTo>
                    <a:lnTo>
                      <a:pt x="253" y="0"/>
                    </a:lnTo>
                    <a:lnTo>
                      <a:pt x="257" y="0"/>
                    </a:lnTo>
                    <a:lnTo>
                      <a:pt x="262" y="0"/>
                    </a:lnTo>
                    <a:lnTo>
                      <a:pt x="268" y="2"/>
                    </a:lnTo>
                    <a:lnTo>
                      <a:pt x="272" y="2"/>
                    </a:lnTo>
                    <a:lnTo>
                      <a:pt x="278" y="2"/>
                    </a:lnTo>
                    <a:lnTo>
                      <a:pt x="285" y="4"/>
                    </a:lnTo>
                    <a:lnTo>
                      <a:pt x="295" y="6"/>
                    </a:lnTo>
                    <a:lnTo>
                      <a:pt x="302" y="6"/>
                    </a:lnTo>
                    <a:lnTo>
                      <a:pt x="312" y="10"/>
                    </a:lnTo>
                    <a:lnTo>
                      <a:pt x="317" y="10"/>
                    </a:lnTo>
                    <a:lnTo>
                      <a:pt x="323" y="12"/>
                    </a:lnTo>
                    <a:lnTo>
                      <a:pt x="329" y="13"/>
                    </a:lnTo>
                    <a:lnTo>
                      <a:pt x="337" y="15"/>
                    </a:lnTo>
                    <a:lnTo>
                      <a:pt x="340" y="15"/>
                    </a:lnTo>
                    <a:lnTo>
                      <a:pt x="346" y="17"/>
                    </a:lnTo>
                    <a:lnTo>
                      <a:pt x="352" y="19"/>
                    </a:lnTo>
                    <a:lnTo>
                      <a:pt x="359" y="21"/>
                    </a:lnTo>
                    <a:lnTo>
                      <a:pt x="363" y="23"/>
                    </a:lnTo>
                    <a:lnTo>
                      <a:pt x="369" y="23"/>
                    </a:lnTo>
                    <a:lnTo>
                      <a:pt x="373" y="25"/>
                    </a:lnTo>
                    <a:lnTo>
                      <a:pt x="378" y="27"/>
                    </a:lnTo>
                    <a:lnTo>
                      <a:pt x="382" y="27"/>
                    </a:lnTo>
                    <a:lnTo>
                      <a:pt x="388" y="29"/>
                    </a:lnTo>
                    <a:lnTo>
                      <a:pt x="394" y="31"/>
                    </a:lnTo>
                    <a:lnTo>
                      <a:pt x="399" y="32"/>
                    </a:lnTo>
                    <a:lnTo>
                      <a:pt x="407" y="32"/>
                    </a:lnTo>
                    <a:lnTo>
                      <a:pt x="416" y="34"/>
                    </a:lnTo>
                    <a:lnTo>
                      <a:pt x="426" y="36"/>
                    </a:lnTo>
                    <a:lnTo>
                      <a:pt x="435" y="38"/>
                    </a:lnTo>
                    <a:lnTo>
                      <a:pt x="443" y="40"/>
                    </a:lnTo>
                    <a:lnTo>
                      <a:pt x="453" y="40"/>
                    </a:lnTo>
                    <a:lnTo>
                      <a:pt x="456" y="40"/>
                    </a:lnTo>
                    <a:lnTo>
                      <a:pt x="462" y="42"/>
                    </a:lnTo>
                    <a:lnTo>
                      <a:pt x="468" y="42"/>
                    </a:lnTo>
                    <a:lnTo>
                      <a:pt x="472" y="42"/>
                    </a:lnTo>
                    <a:lnTo>
                      <a:pt x="481" y="42"/>
                    </a:lnTo>
                    <a:lnTo>
                      <a:pt x="491" y="42"/>
                    </a:lnTo>
                    <a:lnTo>
                      <a:pt x="496" y="42"/>
                    </a:lnTo>
                    <a:lnTo>
                      <a:pt x="500" y="42"/>
                    </a:lnTo>
                    <a:lnTo>
                      <a:pt x="506" y="42"/>
                    </a:lnTo>
                    <a:lnTo>
                      <a:pt x="512" y="42"/>
                    </a:lnTo>
                    <a:lnTo>
                      <a:pt x="515" y="42"/>
                    </a:lnTo>
                    <a:lnTo>
                      <a:pt x="521" y="42"/>
                    </a:lnTo>
                    <a:lnTo>
                      <a:pt x="527" y="42"/>
                    </a:lnTo>
                    <a:lnTo>
                      <a:pt x="531" y="42"/>
                    </a:lnTo>
                    <a:lnTo>
                      <a:pt x="536" y="42"/>
                    </a:lnTo>
                    <a:lnTo>
                      <a:pt x="542" y="44"/>
                    </a:lnTo>
                    <a:lnTo>
                      <a:pt x="548" y="44"/>
                    </a:lnTo>
                    <a:lnTo>
                      <a:pt x="551" y="46"/>
                    </a:lnTo>
                    <a:lnTo>
                      <a:pt x="561" y="46"/>
                    </a:lnTo>
                    <a:lnTo>
                      <a:pt x="571" y="48"/>
                    </a:lnTo>
                    <a:lnTo>
                      <a:pt x="580" y="49"/>
                    </a:lnTo>
                    <a:lnTo>
                      <a:pt x="590" y="51"/>
                    </a:lnTo>
                    <a:lnTo>
                      <a:pt x="597" y="55"/>
                    </a:lnTo>
                    <a:lnTo>
                      <a:pt x="607" y="57"/>
                    </a:lnTo>
                    <a:lnTo>
                      <a:pt x="614" y="61"/>
                    </a:lnTo>
                    <a:lnTo>
                      <a:pt x="622" y="63"/>
                    </a:lnTo>
                    <a:lnTo>
                      <a:pt x="628" y="67"/>
                    </a:lnTo>
                    <a:lnTo>
                      <a:pt x="635" y="70"/>
                    </a:lnTo>
                    <a:lnTo>
                      <a:pt x="639" y="74"/>
                    </a:lnTo>
                    <a:lnTo>
                      <a:pt x="645" y="78"/>
                    </a:lnTo>
                    <a:lnTo>
                      <a:pt x="654" y="86"/>
                    </a:lnTo>
                    <a:lnTo>
                      <a:pt x="660" y="91"/>
                    </a:lnTo>
                    <a:lnTo>
                      <a:pt x="662" y="97"/>
                    </a:lnTo>
                    <a:lnTo>
                      <a:pt x="660" y="103"/>
                    </a:lnTo>
                    <a:lnTo>
                      <a:pt x="656" y="103"/>
                    </a:lnTo>
                    <a:lnTo>
                      <a:pt x="654" y="105"/>
                    </a:lnTo>
                    <a:lnTo>
                      <a:pt x="649" y="105"/>
                    </a:lnTo>
                    <a:lnTo>
                      <a:pt x="643" y="105"/>
                    </a:lnTo>
                    <a:lnTo>
                      <a:pt x="635" y="103"/>
                    </a:lnTo>
                    <a:lnTo>
                      <a:pt x="628" y="101"/>
                    </a:lnTo>
                    <a:lnTo>
                      <a:pt x="620" y="99"/>
                    </a:lnTo>
                    <a:lnTo>
                      <a:pt x="612" y="97"/>
                    </a:lnTo>
                    <a:lnTo>
                      <a:pt x="605" y="95"/>
                    </a:lnTo>
                    <a:lnTo>
                      <a:pt x="597" y="93"/>
                    </a:lnTo>
                    <a:lnTo>
                      <a:pt x="590" y="89"/>
                    </a:lnTo>
                    <a:lnTo>
                      <a:pt x="582" y="87"/>
                    </a:lnTo>
                    <a:lnTo>
                      <a:pt x="572" y="86"/>
                    </a:lnTo>
                    <a:lnTo>
                      <a:pt x="565" y="84"/>
                    </a:lnTo>
                    <a:lnTo>
                      <a:pt x="557" y="80"/>
                    </a:lnTo>
                    <a:lnTo>
                      <a:pt x="550" y="80"/>
                    </a:lnTo>
                    <a:lnTo>
                      <a:pt x="542" y="76"/>
                    </a:lnTo>
                    <a:lnTo>
                      <a:pt x="536" y="76"/>
                    </a:lnTo>
                    <a:lnTo>
                      <a:pt x="529" y="76"/>
                    </a:lnTo>
                    <a:lnTo>
                      <a:pt x="523" y="76"/>
                    </a:lnTo>
                    <a:lnTo>
                      <a:pt x="515" y="76"/>
                    </a:lnTo>
                    <a:lnTo>
                      <a:pt x="508" y="76"/>
                    </a:lnTo>
                    <a:lnTo>
                      <a:pt x="500" y="76"/>
                    </a:lnTo>
                    <a:lnTo>
                      <a:pt x="491" y="76"/>
                    </a:lnTo>
                    <a:lnTo>
                      <a:pt x="487" y="76"/>
                    </a:lnTo>
                    <a:lnTo>
                      <a:pt x="481" y="76"/>
                    </a:lnTo>
                    <a:lnTo>
                      <a:pt x="475" y="76"/>
                    </a:lnTo>
                    <a:lnTo>
                      <a:pt x="472" y="76"/>
                    </a:lnTo>
                    <a:lnTo>
                      <a:pt x="466" y="76"/>
                    </a:lnTo>
                    <a:lnTo>
                      <a:pt x="462" y="78"/>
                    </a:lnTo>
                    <a:lnTo>
                      <a:pt x="456" y="78"/>
                    </a:lnTo>
                    <a:lnTo>
                      <a:pt x="451" y="78"/>
                    </a:lnTo>
                    <a:lnTo>
                      <a:pt x="445" y="78"/>
                    </a:lnTo>
                    <a:lnTo>
                      <a:pt x="441" y="78"/>
                    </a:lnTo>
                    <a:lnTo>
                      <a:pt x="435" y="78"/>
                    </a:lnTo>
                    <a:lnTo>
                      <a:pt x="430" y="78"/>
                    </a:lnTo>
                    <a:lnTo>
                      <a:pt x="424" y="76"/>
                    </a:lnTo>
                    <a:lnTo>
                      <a:pt x="420" y="76"/>
                    </a:lnTo>
                    <a:lnTo>
                      <a:pt x="415" y="76"/>
                    </a:lnTo>
                    <a:lnTo>
                      <a:pt x="409" y="76"/>
                    </a:lnTo>
                    <a:lnTo>
                      <a:pt x="399" y="74"/>
                    </a:lnTo>
                    <a:lnTo>
                      <a:pt x="390" y="74"/>
                    </a:lnTo>
                    <a:lnTo>
                      <a:pt x="382" y="72"/>
                    </a:lnTo>
                    <a:lnTo>
                      <a:pt x="375" y="70"/>
                    </a:lnTo>
                    <a:lnTo>
                      <a:pt x="365" y="67"/>
                    </a:lnTo>
                    <a:lnTo>
                      <a:pt x="357" y="63"/>
                    </a:lnTo>
                    <a:lnTo>
                      <a:pt x="348" y="61"/>
                    </a:lnTo>
                    <a:lnTo>
                      <a:pt x="340" y="57"/>
                    </a:lnTo>
                    <a:lnTo>
                      <a:pt x="333" y="53"/>
                    </a:lnTo>
                    <a:lnTo>
                      <a:pt x="323" y="49"/>
                    </a:lnTo>
                    <a:lnTo>
                      <a:pt x="316" y="48"/>
                    </a:lnTo>
                    <a:lnTo>
                      <a:pt x="308" y="44"/>
                    </a:lnTo>
                    <a:lnTo>
                      <a:pt x="298" y="42"/>
                    </a:lnTo>
                    <a:lnTo>
                      <a:pt x="291" y="38"/>
                    </a:lnTo>
                    <a:lnTo>
                      <a:pt x="281" y="36"/>
                    </a:lnTo>
                    <a:lnTo>
                      <a:pt x="274" y="34"/>
                    </a:lnTo>
                    <a:lnTo>
                      <a:pt x="264" y="32"/>
                    </a:lnTo>
                    <a:lnTo>
                      <a:pt x="255" y="31"/>
                    </a:lnTo>
                    <a:lnTo>
                      <a:pt x="247" y="31"/>
                    </a:lnTo>
                    <a:lnTo>
                      <a:pt x="238" y="31"/>
                    </a:lnTo>
                    <a:lnTo>
                      <a:pt x="232" y="31"/>
                    </a:lnTo>
                    <a:lnTo>
                      <a:pt x="226" y="31"/>
                    </a:lnTo>
                    <a:lnTo>
                      <a:pt x="220" y="31"/>
                    </a:lnTo>
                    <a:lnTo>
                      <a:pt x="215" y="31"/>
                    </a:lnTo>
                    <a:lnTo>
                      <a:pt x="207" y="31"/>
                    </a:lnTo>
                    <a:lnTo>
                      <a:pt x="200" y="31"/>
                    </a:lnTo>
                    <a:lnTo>
                      <a:pt x="192" y="31"/>
                    </a:lnTo>
                    <a:lnTo>
                      <a:pt x="186" y="32"/>
                    </a:lnTo>
                    <a:lnTo>
                      <a:pt x="179" y="32"/>
                    </a:lnTo>
                    <a:lnTo>
                      <a:pt x="171" y="32"/>
                    </a:lnTo>
                    <a:lnTo>
                      <a:pt x="162" y="32"/>
                    </a:lnTo>
                    <a:lnTo>
                      <a:pt x="154" y="34"/>
                    </a:lnTo>
                    <a:lnTo>
                      <a:pt x="146" y="34"/>
                    </a:lnTo>
                    <a:lnTo>
                      <a:pt x="137" y="34"/>
                    </a:lnTo>
                    <a:lnTo>
                      <a:pt x="129" y="36"/>
                    </a:lnTo>
                    <a:lnTo>
                      <a:pt x="122" y="36"/>
                    </a:lnTo>
                    <a:lnTo>
                      <a:pt x="114" y="36"/>
                    </a:lnTo>
                    <a:lnTo>
                      <a:pt x="106" y="38"/>
                    </a:lnTo>
                    <a:lnTo>
                      <a:pt x="97" y="38"/>
                    </a:lnTo>
                    <a:lnTo>
                      <a:pt x="89" y="38"/>
                    </a:lnTo>
                    <a:lnTo>
                      <a:pt x="82" y="38"/>
                    </a:lnTo>
                    <a:lnTo>
                      <a:pt x="76" y="40"/>
                    </a:lnTo>
                    <a:lnTo>
                      <a:pt x="68" y="40"/>
                    </a:lnTo>
                    <a:lnTo>
                      <a:pt x="63" y="42"/>
                    </a:lnTo>
                    <a:lnTo>
                      <a:pt x="57" y="42"/>
                    </a:lnTo>
                    <a:lnTo>
                      <a:pt x="51" y="42"/>
                    </a:lnTo>
                    <a:lnTo>
                      <a:pt x="45" y="42"/>
                    </a:lnTo>
                    <a:lnTo>
                      <a:pt x="42" y="44"/>
                    </a:lnTo>
                    <a:lnTo>
                      <a:pt x="32" y="44"/>
                    </a:lnTo>
                    <a:lnTo>
                      <a:pt x="28" y="46"/>
                    </a:lnTo>
                    <a:lnTo>
                      <a:pt x="21" y="46"/>
                    </a:lnTo>
                    <a:lnTo>
                      <a:pt x="11" y="44"/>
                    </a:lnTo>
                    <a:lnTo>
                      <a:pt x="6" y="40"/>
                    </a:lnTo>
                    <a:lnTo>
                      <a:pt x="2" y="36"/>
                    </a:lnTo>
                    <a:lnTo>
                      <a:pt x="0" y="32"/>
                    </a:lnTo>
                    <a:lnTo>
                      <a:pt x="0" y="27"/>
                    </a:lnTo>
                    <a:lnTo>
                      <a:pt x="4" y="23"/>
                    </a:lnTo>
                    <a:lnTo>
                      <a:pt x="11" y="21"/>
                    </a:lnTo>
                    <a:lnTo>
                      <a:pt x="11" y="21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11" name="Freeform 255"/>
              <p:cNvSpPr>
                <a:spLocks/>
              </p:cNvSpPr>
              <p:nvPr/>
            </p:nvSpPr>
            <p:spPr bwMode="auto">
              <a:xfrm>
                <a:off x="6378501" y="6010275"/>
                <a:ext cx="768350" cy="415925"/>
              </a:xfrm>
              <a:custGeom>
                <a:avLst/>
                <a:gdLst/>
                <a:ahLst/>
                <a:cxnLst>
                  <a:cxn ang="0">
                    <a:pos x="96" y="412"/>
                  </a:cxn>
                  <a:cxn ang="0">
                    <a:pos x="212" y="425"/>
                  </a:cxn>
                  <a:cxn ang="0">
                    <a:pos x="326" y="436"/>
                  </a:cxn>
                  <a:cxn ang="0">
                    <a:pos x="417" y="444"/>
                  </a:cxn>
                  <a:cxn ang="0">
                    <a:pos x="524" y="446"/>
                  </a:cxn>
                  <a:cxn ang="0">
                    <a:pos x="615" y="446"/>
                  </a:cxn>
                  <a:cxn ang="0">
                    <a:pos x="731" y="471"/>
                  </a:cxn>
                  <a:cxn ang="0">
                    <a:pos x="834" y="490"/>
                  </a:cxn>
                  <a:cxn ang="0">
                    <a:pos x="929" y="522"/>
                  </a:cxn>
                  <a:cxn ang="0">
                    <a:pos x="959" y="448"/>
                  </a:cxn>
                  <a:cxn ang="0">
                    <a:pos x="885" y="359"/>
                  </a:cxn>
                  <a:cxn ang="0">
                    <a:pos x="813" y="262"/>
                  </a:cxn>
                  <a:cxn ang="0">
                    <a:pos x="725" y="178"/>
                  </a:cxn>
                  <a:cxn ang="0">
                    <a:pos x="643" y="119"/>
                  </a:cxn>
                  <a:cxn ang="0">
                    <a:pos x="543" y="64"/>
                  </a:cxn>
                  <a:cxn ang="0">
                    <a:pos x="430" y="32"/>
                  </a:cxn>
                  <a:cxn ang="0">
                    <a:pos x="324" y="2"/>
                  </a:cxn>
                  <a:cxn ang="0">
                    <a:pos x="406" y="49"/>
                  </a:cxn>
                  <a:cxn ang="0">
                    <a:pos x="486" y="87"/>
                  </a:cxn>
                  <a:cxn ang="0">
                    <a:pos x="577" y="112"/>
                  </a:cxn>
                  <a:cxn ang="0">
                    <a:pos x="672" y="176"/>
                  </a:cxn>
                  <a:cxn ang="0">
                    <a:pos x="778" y="266"/>
                  </a:cxn>
                  <a:cxn ang="0">
                    <a:pos x="839" y="349"/>
                  </a:cxn>
                  <a:cxn ang="0">
                    <a:pos x="912" y="438"/>
                  </a:cxn>
                  <a:cxn ang="0">
                    <a:pos x="896" y="482"/>
                  </a:cxn>
                  <a:cxn ang="0">
                    <a:pos x="807" y="400"/>
                  </a:cxn>
                  <a:cxn ang="0">
                    <a:pos x="718" y="364"/>
                  </a:cxn>
                  <a:cxn ang="0">
                    <a:pos x="634" y="319"/>
                  </a:cxn>
                  <a:cxn ang="0">
                    <a:pos x="535" y="300"/>
                  </a:cxn>
                  <a:cxn ang="0">
                    <a:pos x="434" y="290"/>
                  </a:cxn>
                  <a:cxn ang="0">
                    <a:pos x="337" y="262"/>
                  </a:cxn>
                  <a:cxn ang="0">
                    <a:pos x="252" y="247"/>
                  </a:cxn>
                  <a:cxn ang="0">
                    <a:pos x="151" y="247"/>
                  </a:cxn>
                  <a:cxn ang="0">
                    <a:pos x="210" y="267"/>
                  </a:cxn>
                  <a:cxn ang="0">
                    <a:pos x="305" y="283"/>
                  </a:cxn>
                  <a:cxn ang="0">
                    <a:pos x="432" y="315"/>
                  </a:cxn>
                  <a:cxn ang="0">
                    <a:pos x="518" y="319"/>
                  </a:cxn>
                  <a:cxn ang="0">
                    <a:pos x="602" y="334"/>
                  </a:cxn>
                  <a:cxn ang="0">
                    <a:pos x="623" y="370"/>
                  </a:cxn>
                  <a:cxn ang="0">
                    <a:pos x="510" y="370"/>
                  </a:cxn>
                  <a:cxn ang="0">
                    <a:pos x="417" y="370"/>
                  </a:cxn>
                  <a:cxn ang="0">
                    <a:pos x="311" y="359"/>
                  </a:cxn>
                  <a:cxn ang="0">
                    <a:pos x="217" y="328"/>
                  </a:cxn>
                  <a:cxn ang="0">
                    <a:pos x="185" y="334"/>
                  </a:cxn>
                  <a:cxn ang="0">
                    <a:pos x="86" y="317"/>
                  </a:cxn>
                  <a:cxn ang="0">
                    <a:pos x="141" y="349"/>
                  </a:cxn>
                  <a:cxn ang="0">
                    <a:pos x="229" y="368"/>
                  </a:cxn>
                  <a:cxn ang="0">
                    <a:pos x="333" y="383"/>
                  </a:cxn>
                  <a:cxn ang="0">
                    <a:pos x="423" y="391"/>
                  </a:cxn>
                  <a:cxn ang="0">
                    <a:pos x="525" y="393"/>
                  </a:cxn>
                  <a:cxn ang="0">
                    <a:pos x="632" y="389"/>
                  </a:cxn>
                  <a:cxn ang="0">
                    <a:pos x="720" y="395"/>
                  </a:cxn>
                  <a:cxn ang="0">
                    <a:pos x="794" y="444"/>
                  </a:cxn>
                  <a:cxn ang="0">
                    <a:pos x="702" y="431"/>
                  </a:cxn>
                  <a:cxn ang="0">
                    <a:pos x="600" y="414"/>
                  </a:cxn>
                  <a:cxn ang="0">
                    <a:pos x="506" y="410"/>
                  </a:cxn>
                  <a:cxn ang="0">
                    <a:pos x="413" y="410"/>
                  </a:cxn>
                  <a:cxn ang="0">
                    <a:pos x="309" y="412"/>
                  </a:cxn>
                  <a:cxn ang="0">
                    <a:pos x="223" y="406"/>
                  </a:cxn>
                  <a:cxn ang="0">
                    <a:pos x="145" y="397"/>
                  </a:cxn>
                  <a:cxn ang="0">
                    <a:pos x="44" y="381"/>
                  </a:cxn>
                </a:cxnLst>
                <a:rect l="0" t="0" r="r" b="b"/>
                <a:pathLst>
                  <a:path w="969" h="524">
                    <a:moveTo>
                      <a:pt x="6" y="399"/>
                    </a:moveTo>
                    <a:lnTo>
                      <a:pt x="10" y="399"/>
                    </a:lnTo>
                    <a:lnTo>
                      <a:pt x="16" y="400"/>
                    </a:lnTo>
                    <a:lnTo>
                      <a:pt x="19" y="400"/>
                    </a:lnTo>
                    <a:lnTo>
                      <a:pt x="29" y="402"/>
                    </a:lnTo>
                    <a:lnTo>
                      <a:pt x="37" y="404"/>
                    </a:lnTo>
                    <a:lnTo>
                      <a:pt x="46" y="406"/>
                    </a:lnTo>
                    <a:lnTo>
                      <a:pt x="52" y="406"/>
                    </a:lnTo>
                    <a:lnTo>
                      <a:pt x="57" y="408"/>
                    </a:lnTo>
                    <a:lnTo>
                      <a:pt x="63" y="408"/>
                    </a:lnTo>
                    <a:lnTo>
                      <a:pt x="71" y="410"/>
                    </a:lnTo>
                    <a:lnTo>
                      <a:pt x="77" y="410"/>
                    </a:lnTo>
                    <a:lnTo>
                      <a:pt x="82" y="410"/>
                    </a:lnTo>
                    <a:lnTo>
                      <a:pt x="88" y="412"/>
                    </a:lnTo>
                    <a:lnTo>
                      <a:pt x="96" y="412"/>
                    </a:lnTo>
                    <a:lnTo>
                      <a:pt x="101" y="414"/>
                    </a:lnTo>
                    <a:lnTo>
                      <a:pt x="109" y="414"/>
                    </a:lnTo>
                    <a:lnTo>
                      <a:pt x="116" y="414"/>
                    </a:lnTo>
                    <a:lnTo>
                      <a:pt x="124" y="416"/>
                    </a:lnTo>
                    <a:lnTo>
                      <a:pt x="132" y="416"/>
                    </a:lnTo>
                    <a:lnTo>
                      <a:pt x="139" y="418"/>
                    </a:lnTo>
                    <a:lnTo>
                      <a:pt x="147" y="418"/>
                    </a:lnTo>
                    <a:lnTo>
                      <a:pt x="156" y="419"/>
                    </a:lnTo>
                    <a:lnTo>
                      <a:pt x="164" y="419"/>
                    </a:lnTo>
                    <a:lnTo>
                      <a:pt x="172" y="421"/>
                    </a:lnTo>
                    <a:lnTo>
                      <a:pt x="181" y="421"/>
                    </a:lnTo>
                    <a:lnTo>
                      <a:pt x="189" y="423"/>
                    </a:lnTo>
                    <a:lnTo>
                      <a:pt x="196" y="423"/>
                    </a:lnTo>
                    <a:lnTo>
                      <a:pt x="204" y="425"/>
                    </a:lnTo>
                    <a:lnTo>
                      <a:pt x="212" y="425"/>
                    </a:lnTo>
                    <a:lnTo>
                      <a:pt x="221" y="427"/>
                    </a:lnTo>
                    <a:lnTo>
                      <a:pt x="227" y="427"/>
                    </a:lnTo>
                    <a:lnTo>
                      <a:pt x="236" y="429"/>
                    </a:lnTo>
                    <a:lnTo>
                      <a:pt x="244" y="429"/>
                    </a:lnTo>
                    <a:lnTo>
                      <a:pt x="252" y="431"/>
                    </a:lnTo>
                    <a:lnTo>
                      <a:pt x="259" y="431"/>
                    </a:lnTo>
                    <a:lnTo>
                      <a:pt x="267" y="431"/>
                    </a:lnTo>
                    <a:lnTo>
                      <a:pt x="274" y="433"/>
                    </a:lnTo>
                    <a:lnTo>
                      <a:pt x="282" y="433"/>
                    </a:lnTo>
                    <a:lnTo>
                      <a:pt x="290" y="433"/>
                    </a:lnTo>
                    <a:lnTo>
                      <a:pt x="297" y="435"/>
                    </a:lnTo>
                    <a:lnTo>
                      <a:pt x="305" y="435"/>
                    </a:lnTo>
                    <a:lnTo>
                      <a:pt x="312" y="436"/>
                    </a:lnTo>
                    <a:lnTo>
                      <a:pt x="318" y="436"/>
                    </a:lnTo>
                    <a:lnTo>
                      <a:pt x="326" y="436"/>
                    </a:lnTo>
                    <a:lnTo>
                      <a:pt x="331" y="436"/>
                    </a:lnTo>
                    <a:lnTo>
                      <a:pt x="339" y="438"/>
                    </a:lnTo>
                    <a:lnTo>
                      <a:pt x="345" y="438"/>
                    </a:lnTo>
                    <a:lnTo>
                      <a:pt x="352" y="438"/>
                    </a:lnTo>
                    <a:lnTo>
                      <a:pt x="356" y="440"/>
                    </a:lnTo>
                    <a:lnTo>
                      <a:pt x="364" y="440"/>
                    </a:lnTo>
                    <a:lnTo>
                      <a:pt x="368" y="440"/>
                    </a:lnTo>
                    <a:lnTo>
                      <a:pt x="373" y="440"/>
                    </a:lnTo>
                    <a:lnTo>
                      <a:pt x="377" y="442"/>
                    </a:lnTo>
                    <a:lnTo>
                      <a:pt x="383" y="442"/>
                    </a:lnTo>
                    <a:lnTo>
                      <a:pt x="390" y="442"/>
                    </a:lnTo>
                    <a:lnTo>
                      <a:pt x="398" y="444"/>
                    </a:lnTo>
                    <a:lnTo>
                      <a:pt x="404" y="444"/>
                    </a:lnTo>
                    <a:lnTo>
                      <a:pt x="411" y="444"/>
                    </a:lnTo>
                    <a:lnTo>
                      <a:pt x="417" y="444"/>
                    </a:lnTo>
                    <a:lnTo>
                      <a:pt x="427" y="446"/>
                    </a:lnTo>
                    <a:lnTo>
                      <a:pt x="434" y="446"/>
                    </a:lnTo>
                    <a:lnTo>
                      <a:pt x="444" y="446"/>
                    </a:lnTo>
                    <a:lnTo>
                      <a:pt x="453" y="446"/>
                    </a:lnTo>
                    <a:lnTo>
                      <a:pt x="463" y="446"/>
                    </a:lnTo>
                    <a:lnTo>
                      <a:pt x="472" y="446"/>
                    </a:lnTo>
                    <a:lnTo>
                      <a:pt x="482" y="446"/>
                    </a:lnTo>
                    <a:lnTo>
                      <a:pt x="486" y="446"/>
                    </a:lnTo>
                    <a:lnTo>
                      <a:pt x="491" y="446"/>
                    </a:lnTo>
                    <a:lnTo>
                      <a:pt x="497" y="446"/>
                    </a:lnTo>
                    <a:lnTo>
                      <a:pt x="503" y="446"/>
                    </a:lnTo>
                    <a:lnTo>
                      <a:pt x="506" y="446"/>
                    </a:lnTo>
                    <a:lnTo>
                      <a:pt x="512" y="446"/>
                    </a:lnTo>
                    <a:lnTo>
                      <a:pt x="518" y="446"/>
                    </a:lnTo>
                    <a:lnTo>
                      <a:pt x="524" y="446"/>
                    </a:lnTo>
                    <a:lnTo>
                      <a:pt x="529" y="446"/>
                    </a:lnTo>
                    <a:lnTo>
                      <a:pt x="535" y="446"/>
                    </a:lnTo>
                    <a:lnTo>
                      <a:pt x="541" y="446"/>
                    </a:lnTo>
                    <a:lnTo>
                      <a:pt x="545" y="446"/>
                    </a:lnTo>
                    <a:lnTo>
                      <a:pt x="550" y="446"/>
                    </a:lnTo>
                    <a:lnTo>
                      <a:pt x="556" y="446"/>
                    </a:lnTo>
                    <a:lnTo>
                      <a:pt x="560" y="446"/>
                    </a:lnTo>
                    <a:lnTo>
                      <a:pt x="565" y="446"/>
                    </a:lnTo>
                    <a:lnTo>
                      <a:pt x="569" y="446"/>
                    </a:lnTo>
                    <a:lnTo>
                      <a:pt x="575" y="446"/>
                    </a:lnTo>
                    <a:lnTo>
                      <a:pt x="581" y="446"/>
                    </a:lnTo>
                    <a:lnTo>
                      <a:pt x="586" y="446"/>
                    </a:lnTo>
                    <a:lnTo>
                      <a:pt x="596" y="446"/>
                    </a:lnTo>
                    <a:lnTo>
                      <a:pt x="605" y="446"/>
                    </a:lnTo>
                    <a:lnTo>
                      <a:pt x="615" y="446"/>
                    </a:lnTo>
                    <a:lnTo>
                      <a:pt x="624" y="448"/>
                    </a:lnTo>
                    <a:lnTo>
                      <a:pt x="632" y="448"/>
                    </a:lnTo>
                    <a:lnTo>
                      <a:pt x="642" y="448"/>
                    </a:lnTo>
                    <a:lnTo>
                      <a:pt x="647" y="450"/>
                    </a:lnTo>
                    <a:lnTo>
                      <a:pt x="657" y="450"/>
                    </a:lnTo>
                    <a:lnTo>
                      <a:pt x="662" y="452"/>
                    </a:lnTo>
                    <a:lnTo>
                      <a:pt x="668" y="454"/>
                    </a:lnTo>
                    <a:lnTo>
                      <a:pt x="674" y="454"/>
                    </a:lnTo>
                    <a:lnTo>
                      <a:pt x="680" y="457"/>
                    </a:lnTo>
                    <a:lnTo>
                      <a:pt x="689" y="457"/>
                    </a:lnTo>
                    <a:lnTo>
                      <a:pt x="697" y="461"/>
                    </a:lnTo>
                    <a:lnTo>
                      <a:pt x="706" y="463"/>
                    </a:lnTo>
                    <a:lnTo>
                      <a:pt x="714" y="467"/>
                    </a:lnTo>
                    <a:lnTo>
                      <a:pt x="723" y="469"/>
                    </a:lnTo>
                    <a:lnTo>
                      <a:pt x="731" y="471"/>
                    </a:lnTo>
                    <a:lnTo>
                      <a:pt x="739" y="473"/>
                    </a:lnTo>
                    <a:lnTo>
                      <a:pt x="748" y="474"/>
                    </a:lnTo>
                    <a:lnTo>
                      <a:pt x="756" y="476"/>
                    </a:lnTo>
                    <a:lnTo>
                      <a:pt x="763" y="476"/>
                    </a:lnTo>
                    <a:lnTo>
                      <a:pt x="771" y="478"/>
                    </a:lnTo>
                    <a:lnTo>
                      <a:pt x="778" y="478"/>
                    </a:lnTo>
                    <a:lnTo>
                      <a:pt x="784" y="478"/>
                    </a:lnTo>
                    <a:lnTo>
                      <a:pt x="792" y="480"/>
                    </a:lnTo>
                    <a:lnTo>
                      <a:pt x="796" y="480"/>
                    </a:lnTo>
                    <a:lnTo>
                      <a:pt x="801" y="480"/>
                    </a:lnTo>
                    <a:lnTo>
                      <a:pt x="807" y="480"/>
                    </a:lnTo>
                    <a:lnTo>
                      <a:pt x="813" y="480"/>
                    </a:lnTo>
                    <a:lnTo>
                      <a:pt x="818" y="482"/>
                    </a:lnTo>
                    <a:lnTo>
                      <a:pt x="826" y="486"/>
                    </a:lnTo>
                    <a:lnTo>
                      <a:pt x="834" y="490"/>
                    </a:lnTo>
                    <a:lnTo>
                      <a:pt x="841" y="493"/>
                    </a:lnTo>
                    <a:lnTo>
                      <a:pt x="851" y="497"/>
                    </a:lnTo>
                    <a:lnTo>
                      <a:pt x="860" y="501"/>
                    </a:lnTo>
                    <a:lnTo>
                      <a:pt x="870" y="505"/>
                    </a:lnTo>
                    <a:lnTo>
                      <a:pt x="879" y="509"/>
                    </a:lnTo>
                    <a:lnTo>
                      <a:pt x="883" y="511"/>
                    </a:lnTo>
                    <a:lnTo>
                      <a:pt x="889" y="512"/>
                    </a:lnTo>
                    <a:lnTo>
                      <a:pt x="895" y="514"/>
                    </a:lnTo>
                    <a:lnTo>
                      <a:pt x="898" y="516"/>
                    </a:lnTo>
                    <a:lnTo>
                      <a:pt x="904" y="516"/>
                    </a:lnTo>
                    <a:lnTo>
                      <a:pt x="910" y="518"/>
                    </a:lnTo>
                    <a:lnTo>
                      <a:pt x="914" y="518"/>
                    </a:lnTo>
                    <a:lnTo>
                      <a:pt x="919" y="520"/>
                    </a:lnTo>
                    <a:lnTo>
                      <a:pt x="923" y="522"/>
                    </a:lnTo>
                    <a:lnTo>
                      <a:pt x="929" y="522"/>
                    </a:lnTo>
                    <a:lnTo>
                      <a:pt x="934" y="522"/>
                    </a:lnTo>
                    <a:lnTo>
                      <a:pt x="940" y="524"/>
                    </a:lnTo>
                    <a:lnTo>
                      <a:pt x="946" y="522"/>
                    </a:lnTo>
                    <a:lnTo>
                      <a:pt x="954" y="520"/>
                    </a:lnTo>
                    <a:lnTo>
                      <a:pt x="959" y="514"/>
                    </a:lnTo>
                    <a:lnTo>
                      <a:pt x="963" y="511"/>
                    </a:lnTo>
                    <a:lnTo>
                      <a:pt x="965" y="503"/>
                    </a:lnTo>
                    <a:lnTo>
                      <a:pt x="967" y="497"/>
                    </a:lnTo>
                    <a:lnTo>
                      <a:pt x="969" y="490"/>
                    </a:lnTo>
                    <a:lnTo>
                      <a:pt x="969" y="484"/>
                    </a:lnTo>
                    <a:lnTo>
                      <a:pt x="967" y="476"/>
                    </a:lnTo>
                    <a:lnTo>
                      <a:pt x="967" y="469"/>
                    </a:lnTo>
                    <a:lnTo>
                      <a:pt x="963" y="459"/>
                    </a:lnTo>
                    <a:lnTo>
                      <a:pt x="961" y="454"/>
                    </a:lnTo>
                    <a:lnTo>
                      <a:pt x="959" y="448"/>
                    </a:lnTo>
                    <a:lnTo>
                      <a:pt x="957" y="442"/>
                    </a:lnTo>
                    <a:lnTo>
                      <a:pt x="954" y="436"/>
                    </a:lnTo>
                    <a:lnTo>
                      <a:pt x="952" y="436"/>
                    </a:lnTo>
                    <a:lnTo>
                      <a:pt x="946" y="431"/>
                    </a:lnTo>
                    <a:lnTo>
                      <a:pt x="940" y="425"/>
                    </a:lnTo>
                    <a:lnTo>
                      <a:pt x="934" y="416"/>
                    </a:lnTo>
                    <a:lnTo>
                      <a:pt x="927" y="408"/>
                    </a:lnTo>
                    <a:lnTo>
                      <a:pt x="921" y="400"/>
                    </a:lnTo>
                    <a:lnTo>
                      <a:pt x="917" y="395"/>
                    </a:lnTo>
                    <a:lnTo>
                      <a:pt x="912" y="391"/>
                    </a:lnTo>
                    <a:lnTo>
                      <a:pt x="906" y="385"/>
                    </a:lnTo>
                    <a:lnTo>
                      <a:pt x="900" y="378"/>
                    </a:lnTo>
                    <a:lnTo>
                      <a:pt x="896" y="372"/>
                    </a:lnTo>
                    <a:lnTo>
                      <a:pt x="891" y="366"/>
                    </a:lnTo>
                    <a:lnTo>
                      <a:pt x="885" y="359"/>
                    </a:lnTo>
                    <a:lnTo>
                      <a:pt x="879" y="351"/>
                    </a:lnTo>
                    <a:lnTo>
                      <a:pt x="874" y="345"/>
                    </a:lnTo>
                    <a:lnTo>
                      <a:pt x="868" y="338"/>
                    </a:lnTo>
                    <a:lnTo>
                      <a:pt x="862" y="330"/>
                    </a:lnTo>
                    <a:lnTo>
                      <a:pt x="856" y="324"/>
                    </a:lnTo>
                    <a:lnTo>
                      <a:pt x="851" y="317"/>
                    </a:lnTo>
                    <a:lnTo>
                      <a:pt x="847" y="309"/>
                    </a:lnTo>
                    <a:lnTo>
                      <a:pt x="841" y="304"/>
                    </a:lnTo>
                    <a:lnTo>
                      <a:pt x="836" y="296"/>
                    </a:lnTo>
                    <a:lnTo>
                      <a:pt x="832" y="290"/>
                    </a:lnTo>
                    <a:lnTo>
                      <a:pt x="826" y="283"/>
                    </a:lnTo>
                    <a:lnTo>
                      <a:pt x="824" y="279"/>
                    </a:lnTo>
                    <a:lnTo>
                      <a:pt x="818" y="273"/>
                    </a:lnTo>
                    <a:lnTo>
                      <a:pt x="817" y="267"/>
                    </a:lnTo>
                    <a:lnTo>
                      <a:pt x="813" y="262"/>
                    </a:lnTo>
                    <a:lnTo>
                      <a:pt x="813" y="258"/>
                    </a:lnTo>
                    <a:lnTo>
                      <a:pt x="809" y="252"/>
                    </a:lnTo>
                    <a:lnTo>
                      <a:pt x="803" y="247"/>
                    </a:lnTo>
                    <a:lnTo>
                      <a:pt x="798" y="243"/>
                    </a:lnTo>
                    <a:lnTo>
                      <a:pt x="794" y="237"/>
                    </a:lnTo>
                    <a:lnTo>
                      <a:pt x="786" y="229"/>
                    </a:lnTo>
                    <a:lnTo>
                      <a:pt x="780" y="222"/>
                    </a:lnTo>
                    <a:lnTo>
                      <a:pt x="773" y="216"/>
                    </a:lnTo>
                    <a:lnTo>
                      <a:pt x="765" y="209"/>
                    </a:lnTo>
                    <a:lnTo>
                      <a:pt x="754" y="201"/>
                    </a:lnTo>
                    <a:lnTo>
                      <a:pt x="746" y="193"/>
                    </a:lnTo>
                    <a:lnTo>
                      <a:pt x="740" y="190"/>
                    </a:lnTo>
                    <a:lnTo>
                      <a:pt x="735" y="186"/>
                    </a:lnTo>
                    <a:lnTo>
                      <a:pt x="729" y="182"/>
                    </a:lnTo>
                    <a:lnTo>
                      <a:pt x="725" y="178"/>
                    </a:lnTo>
                    <a:lnTo>
                      <a:pt x="720" y="174"/>
                    </a:lnTo>
                    <a:lnTo>
                      <a:pt x="714" y="171"/>
                    </a:lnTo>
                    <a:lnTo>
                      <a:pt x="710" y="165"/>
                    </a:lnTo>
                    <a:lnTo>
                      <a:pt x="704" y="163"/>
                    </a:lnTo>
                    <a:lnTo>
                      <a:pt x="699" y="157"/>
                    </a:lnTo>
                    <a:lnTo>
                      <a:pt x="693" y="155"/>
                    </a:lnTo>
                    <a:lnTo>
                      <a:pt x="687" y="150"/>
                    </a:lnTo>
                    <a:lnTo>
                      <a:pt x="683" y="148"/>
                    </a:lnTo>
                    <a:lnTo>
                      <a:pt x="676" y="142"/>
                    </a:lnTo>
                    <a:lnTo>
                      <a:pt x="670" y="138"/>
                    </a:lnTo>
                    <a:lnTo>
                      <a:pt x="666" y="135"/>
                    </a:lnTo>
                    <a:lnTo>
                      <a:pt x="661" y="131"/>
                    </a:lnTo>
                    <a:lnTo>
                      <a:pt x="655" y="127"/>
                    </a:lnTo>
                    <a:lnTo>
                      <a:pt x="649" y="123"/>
                    </a:lnTo>
                    <a:lnTo>
                      <a:pt x="643" y="119"/>
                    </a:lnTo>
                    <a:lnTo>
                      <a:pt x="640" y="117"/>
                    </a:lnTo>
                    <a:lnTo>
                      <a:pt x="634" y="114"/>
                    </a:lnTo>
                    <a:lnTo>
                      <a:pt x="628" y="110"/>
                    </a:lnTo>
                    <a:lnTo>
                      <a:pt x="623" y="106"/>
                    </a:lnTo>
                    <a:lnTo>
                      <a:pt x="617" y="104"/>
                    </a:lnTo>
                    <a:lnTo>
                      <a:pt x="607" y="97"/>
                    </a:lnTo>
                    <a:lnTo>
                      <a:pt x="598" y="93"/>
                    </a:lnTo>
                    <a:lnTo>
                      <a:pt x="588" y="87"/>
                    </a:lnTo>
                    <a:lnTo>
                      <a:pt x="581" y="81"/>
                    </a:lnTo>
                    <a:lnTo>
                      <a:pt x="571" y="76"/>
                    </a:lnTo>
                    <a:lnTo>
                      <a:pt x="565" y="72"/>
                    </a:lnTo>
                    <a:lnTo>
                      <a:pt x="558" y="70"/>
                    </a:lnTo>
                    <a:lnTo>
                      <a:pt x="552" y="68"/>
                    </a:lnTo>
                    <a:lnTo>
                      <a:pt x="546" y="64"/>
                    </a:lnTo>
                    <a:lnTo>
                      <a:pt x="543" y="64"/>
                    </a:lnTo>
                    <a:lnTo>
                      <a:pt x="535" y="62"/>
                    </a:lnTo>
                    <a:lnTo>
                      <a:pt x="527" y="60"/>
                    </a:lnTo>
                    <a:lnTo>
                      <a:pt x="520" y="59"/>
                    </a:lnTo>
                    <a:lnTo>
                      <a:pt x="512" y="57"/>
                    </a:lnTo>
                    <a:lnTo>
                      <a:pt x="503" y="55"/>
                    </a:lnTo>
                    <a:lnTo>
                      <a:pt x="495" y="53"/>
                    </a:lnTo>
                    <a:lnTo>
                      <a:pt x="487" y="51"/>
                    </a:lnTo>
                    <a:lnTo>
                      <a:pt x="478" y="51"/>
                    </a:lnTo>
                    <a:lnTo>
                      <a:pt x="470" y="49"/>
                    </a:lnTo>
                    <a:lnTo>
                      <a:pt x="463" y="47"/>
                    </a:lnTo>
                    <a:lnTo>
                      <a:pt x="455" y="43"/>
                    </a:lnTo>
                    <a:lnTo>
                      <a:pt x="449" y="41"/>
                    </a:lnTo>
                    <a:lnTo>
                      <a:pt x="442" y="38"/>
                    </a:lnTo>
                    <a:lnTo>
                      <a:pt x="436" y="36"/>
                    </a:lnTo>
                    <a:lnTo>
                      <a:pt x="430" y="32"/>
                    </a:lnTo>
                    <a:lnTo>
                      <a:pt x="425" y="30"/>
                    </a:lnTo>
                    <a:lnTo>
                      <a:pt x="419" y="26"/>
                    </a:lnTo>
                    <a:lnTo>
                      <a:pt x="411" y="22"/>
                    </a:lnTo>
                    <a:lnTo>
                      <a:pt x="404" y="19"/>
                    </a:lnTo>
                    <a:lnTo>
                      <a:pt x="396" y="15"/>
                    </a:lnTo>
                    <a:lnTo>
                      <a:pt x="387" y="11"/>
                    </a:lnTo>
                    <a:lnTo>
                      <a:pt x="379" y="9"/>
                    </a:lnTo>
                    <a:lnTo>
                      <a:pt x="369" y="5"/>
                    </a:lnTo>
                    <a:lnTo>
                      <a:pt x="362" y="5"/>
                    </a:lnTo>
                    <a:lnTo>
                      <a:pt x="352" y="2"/>
                    </a:lnTo>
                    <a:lnTo>
                      <a:pt x="345" y="2"/>
                    </a:lnTo>
                    <a:lnTo>
                      <a:pt x="337" y="0"/>
                    </a:lnTo>
                    <a:lnTo>
                      <a:pt x="333" y="0"/>
                    </a:lnTo>
                    <a:lnTo>
                      <a:pt x="328" y="0"/>
                    </a:lnTo>
                    <a:lnTo>
                      <a:pt x="324" y="2"/>
                    </a:lnTo>
                    <a:lnTo>
                      <a:pt x="322" y="3"/>
                    </a:lnTo>
                    <a:lnTo>
                      <a:pt x="322" y="5"/>
                    </a:lnTo>
                    <a:lnTo>
                      <a:pt x="324" y="9"/>
                    </a:lnTo>
                    <a:lnTo>
                      <a:pt x="326" y="11"/>
                    </a:lnTo>
                    <a:lnTo>
                      <a:pt x="330" y="15"/>
                    </a:lnTo>
                    <a:lnTo>
                      <a:pt x="335" y="19"/>
                    </a:lnTo>
                    <a:lnTo>
                      <a:pt x="341" y="21"/>
                    </a:lnTo>
                    <a:lnTo>
                      <a:pt x="350" y="24"/>
                    </a:lnTo>
                    <a:lnTo>
                      <a:pt x="358" y="28"/>
                    </a:lnTo>
                    <a:lnTo>
                      <a:pt x="366" y="32"/>
                    </a:lnTo>
                    <a:lnTo>
                      <a:pt x="373" y="34"/>
                    </a:lnTo>
                    <a:lnTo>
                      <a:pt x="383" y="38"/>
                    </a:lnTo>
                    <a:lnTo>
                      <a:pt x="390" y="41"/>
                    </a:lnTo>
                    <a:lnTo>
                      <a:pt x="398" y="45"/>
                    </a:lnTo>
                    <a:lnTo>
                      <a:pt x="406" y="49"/>
                    </a:lnTo>
                    <a:lnTo>
                      <a:pt x="413" y="53"/>
                    </a:lnTo>
                    <a:lnTo>
                      <a:pt x="417" y="57"/>
                    </a:lnTo>
                    <a:lnTo>
                      <a:pt x="423" y="62"/>
                    </a:lnTo>
                    <a:lnTo>
                      <a:pt x="428" y="66"/>
                    </a:lnTo>
                    <a:lnTo>
                      <a:pt x="434" y="70"/>
                    </a:lnTo>
                    <a:lnTo>
                      <a:pt x="438" y="72"/>
                    </a:lnTo>
                    <a:lnTo>
                      <a:pt x="442" y="74"/>
                    </a:lnTo>
                    <a:lnTo>
                      <a:pt x="447" y="76"/>
                    </a:lnTo>
                    <a:lnTo>
                      <a:pt x="453" y="78"/>
                    </a:lnTo>
                    <a:lnTo>
                      <a:pt x="457" y="79"/>
                    </a:lnTo>
                    <a:lnTo>
                      <a:pt x="463" y="81"/>
                    </a:lnTo>
                    <a:lnTo>
                      <a:pt x="468" y="81"/>
                    </a:lnTo>
                    <a:lnTo>
                      <a:pt x="474" y="83"/>
                    </a:lnTo>
                    <a:lnTo>
                      <a:pt x="478" y="85"/>
                    </a:lnTo>
                    <a:lnTo>
                      <a:pt x="486" y="87"/>
                    </a:lnTo>
                    <a:lnTo>
                      <a:pt x="491" y="89"/>
                    </a:lnTo>
                    <a:lnTo>
                      <a:pt x="499" y="89"/>
                    </a:lnTo>
                    <a:lnTo>
                      <a:pt x="505" y="91"/>
                    </a:lnTo>
                    <a:lnTo>
                      <a:pt x="512" y="93"/>
                    </a:lnTo>
                    <a:lnTo>
                      <a:pt x="518" y="93"/>
                    </a:lnTo>
                    <a:lnTo>
                      <a:pt x="524" y="95"/>
                    </a:lnTo>
                    <a:lnTo>
                      <a:pt x="529" y="97"/>
                    </a:lnTo>
                    <a:lnTo>
                      <a:pt x="537" y="98"/>
                    </a:lnTo>
                    <a:lnTo>
                      <a:pt x="543" y="98"/>
                    </a:lnTo>
                    <a:lnTo>
                      <a:pt x="550" y="102"/>
                    </a:lnTo>
                    <a:lnTo>
                      <a:pt x="556" y="102"/>
                    </a:lnTo>
                    <a:lnTo>
                      <a:pt x="562" y="104"/>
                    </a:lnTo>
                    <a:lnTo>
                      <a:pt x="565" y="106"/>
                    </a:lnTo>
                    <a:lnTo>
                      <a:pt x="573" y="110"/>
                    </a:lnTo>
                    <a:lnTo>
                      <a:pt x="577" y="112"/>
                    </a:lnTo>
                    <a:lnTo>
                      <a:pt x="583" y="114"/>
                    </a:lnTo>
                    <a:lnTo>
                      <a:pt x="586" y="116"/>
                    </a:lnTo>
                    <a:lnTo>
                      <a:pt x="592" y="119"/>
                    </a:lnTo>
                    <a:lnTo>
                      <a:pt x="596" y="121"/>
                    </a:lnTo>
                    <a:lnTo>
                      <a:pt x="602" y="125"/>
                    </a:lnTo>
                    <a:lnTo>
                      <a:pt x="605" y="129"/>
                    </a:lnTo>
                    <a:lnTo>
                      <a:pt x="611" y="133"/>
                    </a:lnTo>
                    <a:lnTo>
                      <a:pt x="617" y="136"/>
                    </a:lnTo>
                    <a:lnTo>
                      <a:pt x="624" y="142"/>
                    </a:lnTo>
                    <a:lnTo>
                      <a:pt x="632" y="148"/>
                    </a:lnTo>
                    <a:lnTo>
                      <a:pt x="640" y="154"/>
                    </a:lnTo>
                    <a:lnTo>
                      <a:pt x="647" y="157"/>
                    </a:lnTo>
                    <a:lnTo>
                      <a:pt x="655" y="163"/>
                    </a:lnTo>
                    <a:lnTo>
                      <a:pt x="664" y="169"/>
                    </a:lnTo>
                    <a:lnTo>
                      <a:pt x="672" y="176"/>
                    </a:lnTo>
                    <a:lnTo>
                      <a:pt x="680" y="182"/>
                    </a:lnTo>
                    <a:lnTo>
                      <a:pt x="689" y="188"/>
                    </a:lnTo>
                    <a:lnTo>
                      <a:pt x="697" y="195"/>
                    </a:lnTo>
                    <a:lnTo>
                      <a:pt x="706" y="201"/>
                    </a:lnTo>
                    <a:lnTo>
                      <a:pt x="712" y="207"/>
                    </a:lnTo>
                    <a:lnTo>
                      <a:pt x="721" y="214"/>
                    </a:lnTo>
                    <a:lnTo>
                      <a:pt x="729" y="220"/>
                    </a:lnTo>
                    <a:lnTo>
                      <a:pt x="737" y="228"/>
                    </a:lnTo>
                    <a:lnTo>
                      <a:pt x="742" y="233"/>
                    </a:lnTo>
                    <a:lnTo>
                      <a:pt x="750" y="239"/>
                    </a:lnTo>
                    <a:lnTo>
                      <a:pt x="756" y="245"/>
                    </a:lnTo>
                    <a:lnTo>
                      <a:pt x="763" y="250"/>
                    </a:lnTo>
                    <a:lnTo>
                      <a:pt x="769" y="256"/>
                    </a:lnTo>
                    <a:lnTo>
                      <a:pt x="775" y="262"/>
                    </a:lnTo>
                    <a:lnTo>
                      <a:pt x="778" y="266"/>
                    </a:lnTo>
                    <a:lnTo>
                      <a:pt x="782" y="271"/>
                    </a:lnTo>
                    <a:lnTo>
                      <a:pt x="788" y="279"/>
                    </a:lnTo>
                    <a:lnTo>
                      <a:pt x="792" y="286"/>
                    </a:lnTo>
                    <a:lnTo>
                      <a:pt x="794" y="290"/>
                    </a:lnTo>
                    <a:lnTo>
                      <a:pt x="798" y="298"/>
                    </a:lnTo>
                    <a:lnTo>
                      <a:pt x="801" y="302"/>
                    </a:lnTo>
                    <a:lnTo>
                      <a:pt x="803" y="305"/>
                    </a:lnTo>
                    <a:lnTo>
                      <a:pt x="807" y="311"/>
                    </a:lnTo>
                    <a:lnTo>
                      <a:pt x="813" y="317"/>
                    </a:lnTo>
                    <a:lnTo>
                      <a:pt x="815" y="323"/>
                    </a:lnTo>
                    <a:lnTo>
                      <a:pt x="820" y="326"/>
                    </a:lnTo>
                    <a:lnTo>
                      <a:pt x="824" y="332"/>
                    </a:lnTo>
                    <a:lnTo>
                      <a:pt x="830" y="338"/>
                    </a:lnTo>
                    <a:lnTo>
                      <a:pt x="834" y="343"/>
                    </a:lnTo>
                    <a:lnTo>
                      <a:pt x="839" y="349"/>
                    </a:lnTo>
                    <a:lnTo>
                      <a:pt x="845" y="357"/>
                    </a:lnTo>
                    <a:lnTo>
                      <a:pt x="851" y="362"/>
                    </a:lnTo>
                    <a:lnTo>
                      <a:pt x="855" y="368"/>
                    </a:lnTo>
                    <a:lnTo>
                      <a:pt x="860" y="374"/>
                    </a:lnTo>
                    <a:lnTo>
                      <a:pt x="864" y="380"/>
                    </a:lnTo>
                    <a:lnTo>
                      <a:pt x="870" y="385"/>
                    </a:lnTo>
                    <a:lnTo>
                      <a:pt x="876" y="391"/>
                    </a:lnTo>
                    <a:lnTo>
                      <a:pt x="879" y="397"/>
                    </a:lnTo>
                    <a:lnTo>
                      <a:pt x="885" y="402"/>
                    </a:lnTo>
                    <a:lnTo>
                      <a:pt x="891" y="410"/>
                    </a:lnTo>
                    <a:lnTo>
                      <a:pt x="895" y="414"/>
                    </a:lnTo>
                    <a:lnTo>
                      <a:pt x="896" y="419"/>
                    </a:lnTo>
                    <a:lnTo>
                      <a:pt x="900" y="423"/>
                    </a:lnTo>
                    <a:lnTo>
                      <a:pt x="906" y="429"/>
                    </a:lnTo>
                    <a:lnTo>
                      <a:pt x="912" y="438"/>
                    </a:lnTo>
                    <a:lnTo>
                      <a:pt x="917" y="446"/>
                    </a:lnTo>
                    <a:lnTo>
                      <a:pt x="917" y="454"/>
                    </a:lnTo>
                    <a:lnTo>
                      <a:pt x="921" y="459"/>
                    </a:lnTo>
                    <a:lnTo>
                      <a:pt x="923" y="465"/>
                    </a:lnTo>
                    <a:lnTo>
                      <a:pt x="925" y="471"/>
                    </a:lnTo>
                    <a:lnTo>
                      <a:pt x="925" y="474"/>
                    </a:lnTo>
                    <a:lnTo>
                      <a:pt x="927" y="480"/>
                    </a:lnTo>
                    <a:lnTo>
                      <a:pt x="927" y="482"/>
                    </a:lnTo>
                    <a:lnTo>
                      <a:pt x="927" y="488"/>
                    </a:lnTo>
                    <a:lnTo>
                      <a:pt x="925" y="492"/>
                    </a:lnTo>
                    <a:lnTo>
                      <a:pt x="921" y="495"/>
                    </a:lnTo>
                    <a:lnTo>
                      <a:pt x="917" y="493"/>
                    </a:lnTo>
                    <a:lnTo>
                      <a:pt x="908" y="492"/>
                    </a:lnTo>
                    <a:lnTo>
                      <a:pt x="902" y="486"/>
                    </a:lnTo>
                    <a:lnTo>
                      <a:pt x="896" y="482"/>
                    </a:lnTo>
                    <a:lnTo>
                      <a:pt x="893" y="478"/>
                    </a:lnTo>
                    <a:lnTo>
                      <a:pt x="887" y="474"/>
                    </a:lnTo>
                    <a:lnTo>
                      <a:pt x="879" y="467"/>
                    </a:lnTo>
                    <a:lnTo>
                      <a:pt x="874" y="461"/>
                    </a:lnTo>
                    <a:lnTo>
                      <a:pt x="868" y="457"/>
                    </a:lnTo>
                    <a:lnTo>
                      <a:pt x="862" y="452"/>
                    </a:lnTo>
                    <a:lnTo>
                      <a:pt x="855" y="444"/>
                    </a:lnTo>
                    <a:lnTo>
                      <a:pt x="849" y="438"/>
                    </a:lnTo>
                    <a:lnTo>
                      <a:pt x="841" y="433"/>
                    </a:lnTo>
                    <a:lnTo>
                      <a:pt x="836" y="427"/>
                    </a:lnTo>
                    <a:lnTo>
                      <a:pt x="830" y="419"/>
                    </a:lnTo>
                    <a:lnTo>
                      <a:pt x="824" y="414"/>
                    </a:lnTo>
                    <a:lnTo>
                      <a:pt x="818" y="410"/>
                    </a:lnTo>
                    <a:lnTo>
                      <a:pt x="813" y="406"/>
                    </a:lnTo>
                    <a:lnTo>
                      <a:pt x="807" y="400"/>
                    </a:lnTo>
                    <a:lnTo>
                      <a:pt x="799" y="397"/>
                    </a:lnTo>
                    <a:lnTo>
                      <a:pt x="792" y="393"/>
                    </a:lnTo>
                    <a:lnTo>
                      <a:pt x="782" y="389"/>
                    </a:lnTo>
                    <a:lnTo>
                      <a:pt x="777" y="385"/>
                    </a:lnTo>
                    <a:lnTo>
                      <a:pt x="773" y="383"/>
                    </a:lnTo>
                    <a:lnTo>
                      <a:pt x="767" y="381"/>
                    </a:lnTo>
                    <a:lnTo>
                      <a:pt x="761" y="380"/>
                    </a:lnTo>
                    <a:lnTo>
                      <a:pt x="756" y="378"/>
                    </a:lnTo>
                    <a:lnTo>
                      <a:pt x="750" y="376"/>
                    </a:lnTo>
                    <a:lnTo>
                      <a:pt x="746" y="374"/>
                    </a:lnTo>
                    <a:lnTo>
                      <a:pt x="740" y="372"/>
                    </a:lnTo>
                    <a:lnTo>
                      <a:pt x="735" y="370"/>
                    </a:lnTo>
                    <a:lnTo>
                      <a:pt x="729" y="368"/>
                    </a:lnTo>
                    <a:lnTo>
                      <a:pt x="723" y="366"/>
                    </a:lnTo>
                    <a:lnTo>
                      <a:pt x="718" y="364"/>
                    </a:lnTo>
                    <a:lnTo>
                      <a:pt x="712" y="362"/>
                    </a:lnTo>
                    <a:lnTo>
                      <a:pt x="708" y="361"/>
                    </a:lnTo>
                    <a:lnTo>
                      <a:pt x="702" y="359"/>
                    </a:lnTo>
                    <a:lnTo>
                      <a:pt x="699" y="359"/>
                    </a:lnTo>
                    <a:lnTo>
                      <a:pt x="689" y="353"/>
                    </a:lnTo>
                    <a:lnTo>
                      <a:pt x="683" y="349"/>
                    </a:lnTo>
                    <a:lnTo>
                      <a:pt x="676" y="347"/>
                    </a:lnTo>
                    <a:lnTo>
                      <a:pt x="672" y="343"/>
                    </a:lnTo>
                    <a:lnTo>
                      <a:pt x="666" y="340"/>
                    </a:lnTo>
                    <a:lnTo>
                      <a:pt x="662" y="336"/>
                    </a:lnTo>
                    <a:lnTo>
                      <a:pt x="657" y="332"/>
                    </a:lnTo>
                    <a:lnTo>
                      <a:pt x="653" y="330"/>
                    </a:lnTo>
                    <a:lnTo>
                      <a:pt x="645" y="324"/>
                    </a:lnTo>
                    <a:lnTo>
                      <a:pt x="642" y="321"/>
                    </a:lnTo>
                    <a:lnTo>
                      <a:pt x="634" y="319"/>
                    </a:lnTo>
                    <a:lnTo>
                      <a:pt x="628" y="315"/>
                    </a:lnTo>
                    <a:lnTo>
                      <a:pt x="623" y="311"/>
                    </a:lnTo>
                    <a:lnTo>
                      <a:pt x="615" y="309"/>
                    </a:lnTo>
                    <a:lnTo>
                      <a:pt x="607" y="305"/>
                    </a:lnTo>
                    <a:lnTo>
                      <a:pt x="602" y="305"/>
                    </a:lnTo>
                    <a:lnTo>
                      <a:pt x="594" y="302"/>
                    </a:lnTo>
                    <a:lnTo>
                      <a:pt x="588" y="302"/>
                    </a:lnTo>
                    <a:lnTo>
                      <a:pt x="581" y="302"/>
                    </a:lnTo>
                    <a:lnTo>
                      <a:pt x="575" y="302"/>
                    </a:lnTo>
                    <a:lnTo>
                      <a:pt x="565" y="300"/>
                    </a:lnTo>
                    <a:lnTo>
                      <a:pt x="558" y="300"/>
                    </a:lnTo>
                    <a:lnTo>
                      <a:pt x="552" y="300"/>
                    </a:lnTo>
                    <a:lnTo>
                      <a:pt x="546" y="300"/>
                    </a:lnTo>
                    <a:lnTo>
                      <a:pt x="541" y="300"/>
                    </a:lnTo>
                    <a:lnTo>
                      <a:pt x="535" y="300"/>
                    </a:lnTo>
                    <a:lnTo>
                      <a:pt x="527" y="300"/>
                    </a:lnTo>
                    <a:lnTo>
                      <a:pt x="522" y="300"/>
                    </a:lnTo>
                    <a:lnTo>
                      <a:pt x="516" y="298"/>
                    </a:lnTo>
                    <a:lnTo>
                      <a:pt x="508" y="298"/>
                    </a:lnTo>
                    <a:lnTo>
                      <a:pt x="501" y="298"/>
                    </a:lnTo>
                    <a:lnTo>
                      <a:pt x="495" y="298"/>
                    </a:lnTo>
                    <a:lnTo>
                      <a:pt x="489" y="298"/>
                    </a:lnTo>
                    <a:lnTo>
                      <a:pt x="482" y="298"/>
                    </a:lnTo>
                    <a:lnTo>
                      <a:pt x="474" y="296"/>
                    </a:lnTo>
                    <a:lnTo>
                      <a:pt x="468" y="296"/>
                    </a:lnTo>
                    <a:lnTo>
                      <a:pt x="461" y="294"/>
                    </a:lnTo>
                    <a:lnTo>
                      <a:pt x="455" y="294"/>
                    </a:lnTo>
                    <a:lnTo>
                      <a:pt x="447" y="292"/>
                    </a:lnTo>
                    <a:lnTo>
                      <a:pt x="440" y="292"/>
                    </a:lnTo>
                    <a:lnTo>
                      <a:pt x="434" y="290"/>
                    </a:lnTo>
                    <a:lnTo>
                      <a:pt x="428" y="290"/>
                    </a:lnTo>
                    <a:lnTo>
                      <a:pt x="421" y="288"/>
                    </a:lnTo>
                    <a:lnTo>
                      <a:pt x="415" y="288"/>
                    </a:lnTo>
                    <a:lnTo>
                      <a:pt x="409" y="286"/>
                    </a:lnTo>
                    <a:lnTo>
                      <a:pt x="404" y="286"/>
                    </a:lnTo>
                    <a:lnTo>
                      <a:pt x="394" y="283"/>
                    </a:lnTo>
                    <a:lnTo>
                      <a:pt x="387" y="281"/>
                    </a:lnTo>
                    <a:lnTo>
                      <a:pt x="377" y="275"/>
                    </a:lnTo>
                    <a:lnTo>
                      <a:pt x="369" y="271"/>
                    </a:lnTo>
                    <a:lnTo>
                      <a:pt x="364" y="269"/>
                    </a:lnTo>
                    <a:lnTo>
                      <a:pt x="358" y="267"/>
                    </a:lnTo>
                    <a:lnTo>
                      <a:pt x="352" y="266"/>
                    </a:lnTo>
                    <a:lnTo>
                      <a:pt x="349" y="264"/>
                    </a:lnTo>
                    <a:lnTo>
                      <a:pt x="343" y="264"/>
                    </a:lnTo>
                    <a:lnTo>
                      <a:pt x="337" y="262"/>
                    </a:lnTo>
                    <a:lnTo>
                      <a:pt x="331" y="260"/>
                    </a:lnTo>
                    <a:lnTo>
                      <a:pt x="326" y="260"/>
                    </a:lnTo>
                    <a:lnTo>
                      <a:pt x="320" y="258"/>
                    </a:lnTo>
                    <a:lnTo>
                      <a:pt x="314" y="256"/>
                    </a:lnTo>
                    <a:lnTo>
                      <a:pt x="309" y="254"/>
                    </a:lnTo>
                    <a:lnTo>
                      <a:pt x="303" y="254"/>
                    </a:lnTo>
                    <a:lnTo>
                      <a:pt x="297" y="252"/>
                    </a:lnTo>
                    <a:lnTo>
                      <a:pt x="291" y="252"/>
                    </a:lnTo>
                    <a:lnTo>
                      <a:pt x="286" y="250"/>
                    </a:lnTo>
                    <a:lnTo>
                      <a:pt x="280" y="250"/>
                    </a:lnTo>
                    <a:lnTo>
                      <a:pt x="274" y="248"/>
                    </a:lnTo>
                    <a:lnTo>
                      <a:pt x="269" y="248"/>
                    </a:lnTo>
                    <a:lnTo>
                      <a:pt x="263" y="248"/>
                    </a:lnTo>
                    <a:lnTo>
                      <a:pt x="257" y="248"/>
                    </a:lnTo>
                    <a:lnTo>
                      <a:pt x="252" y="247"/>
                    </a:lnTo>
                    <a:lnTo>
                      <a:pt x="246" y="247"/>
                    </a:lnTo>
                    <a:lnTo>
                      <a:pt x="242" y="247"/>
                    </a:lnTo>
                    <a:lnTo>
                      <a:pt x="236" y="247"/>
                    </a:lnTo>
                    <a:lnTo>
                      <a:pt x="227" y="247"/>
                    </a:lnTo>
                    <a:lnTo>
                      <a:pt x="219" y="247"/>
                    </a:lnTo>
                    <a:lnTo>
                      <a:pt x="212" y="247"/>
                    </a:lnTo>
                    <a:lnTo>
                      <a:pt x="204" y="247"/>
                    </a:lnTo>
                    <a:lnTo>
                      <a:pt x="194" y="247"/>
                    </a:lnTo>
                    <a:lnTo>
                      <a:pt x="187" y="247"/>
                    </a:lnTo>
                    <a:lnTo>
                      <a:pt x="179" y="245"/>
                    </a:lnTo>
                    <a:lnTo>
                      <a:pt x="174" y="245"/>
                    </a:lnTo>
                    <a:lnTo>
                      <a:pt x="166" y="245"/>
                    </a:lnTo>
                    <a:lnTo>
                      <a:pt x="162" y="247"/>
                    </a:lnTo>
                    <a:lnTo>
                      <a:pt x="156" y="247"/>
                    </a:lnTo>
                    <a:lnTo>
                      <a:pt x="151" y="247"/>
                    </a:lnTo>
                    <a:lnTo>
                      <a:pt x="147" y="247"/>
                    </a:lnTo>
                    <a:lnTo>
                      <a:pt x="145" y="250"/>
                    </a:lnTo>
                    <a:lnTo>
                      <a:pt x="143" y="254"/>
                    </a:lnTo>
                    <a:lnTo>
                      <a:pt x="147" y="262"/>
                    </a:lnTo>
                    <a:lnTo>
                      <a:pt x="149" y="264"/>
                    </a:lnTo>
                    <a:lnTo>
                      <a:pt x="155" y="266"/>
                    </a:lnTo>
                    <a:lnTo>
                      <a:pt x="160" y="266"/>
                    </a:lnTo>
                    <a:lnTo>
                      <a:pt x="168" y="267"/>
                    </a:lnTo>
                    <a:lnTo>
                      <a:pt x="175" y="267"/>
                    </a:lnTo>
                    <a:lnTo>
                      <a:pt x="185" y="267"/>
                    </a:lnTo>
                    <a:lnTo>
                      <a:pt x="189" y="267"/>
                    </a:lnTo>
                    <a:lnTo>
                      <a:pt x="194" y="267"/>
                    </a:lnTo>
                    <a:lnTo>
                      <a:pt x="200" y="267"/>
                    </a:lnTo>
                    <a:lnTo>
                      <a:pt x="206" y="267"/>
                    </a:lnTo>
                    <a:lnTo>
                      <a:pt x="210" y="267"/>
                    </a:lnTo>
                    <a:lnTo>
                      <a:pt x="215" y="267"/>
                    </a:lnTo>
                    <a:lnTo>
                      <a:pt x="221" y="267"/>
                    </a:lnTo>
                    <a:lnTo>
                      <a:pt x="227" y="267"/>
                    </a:lnTo>
                    <a:lnTo>
                      <a:pt x="231" y="267"/>
                    </a:lnTo>
                    <a:lnTo>
                      <a:pt x="236" y="267"/>
                    </a:lnTo>
                    <a:lnTo>
                      <a:pt x="242" y="267"/>
                    </a:lnTo>
                    <a:lnTo>
                      <a:pt x="248" y="267"/>
                    </a:lnTo>
                    <a:lnTo>
                      <a:pt x="252" y="267"/>
                    </a:lnTo>
                    <a:lnTo>
                      <a:pt x="257" y="267"/>
                    </a:lnTo>
                    <a:lnTo>
                      <a:pt x="263" y="269"/>
                    </a:lnTo>
                    <a:lnTo>
                      <a:pt x="269" y="269"/>
                    </a:lnTo>
                    <a:lnTo>
                      <a:pt x="278" y="273"/>
                    </a:lnTo>
                    <a:lnTo>
                      <a:pt x="288" y="277"/>
                    </a:lnTo>
                    <a:lnTo>
                      <a:pt x="295" y="279"/>
                    </a:lnTo>
                    <a:lnTo>
                      <a:pt x="305" y="283"/>
                    </a:lnTo>
                    <a:lnTo>
                      <a:pt x="312" y="285"/>
                    </a:lnTo>
                    <a:lnTo>
                      <a:pt x="324" y="288"/>
                    </a:lnTo>
                    <a:lnTo>
                      <a:pt x="333" y="290"/>
                    </a:lnTo>
                    <a:lnTo>
                      <a:pt x="343" y="294"/>
                    </a:lnTo>
                    <a:lnTo>
                      <a:pt x="352" y="296"/>
                    </a:lnTo>
                    <a:lnTo>
                      <a:pt x="362" y="300"/>
                    </a:lnTo>
                    <a:lnTo>
                      <a:pt x="369" y="302"/>
                    </a:lnTo>
                    <a:lnTo>
                      <a:pt x="379" y="304"/>
                    </a:lnTo>
                    <a:lnTo>
                      <a:pt x="387" y="305"/>
                    </a:lnTo>
                    <a:lnTo>
                      <a:pt x="396" y="307"/>
                    </a:lnTo>
                    <a:lnTo>
                      <a:pt x="404" y="309"/>
                    </a:lnTo>
                    <a:lnTo>
                      <a:pt x="411" y="311"/>
                    </a:lnTo>
                    <a:lnTo>
                      <a:pt x="417" y="313"/>
                    </a:lnTo>
                    <a:lnTo>
                      <a:pt x="425" y="315"/>
                    </a:lnTo>
                    <a:lnTo>
                      <a:pt x="432" y="315"/>
                    </a:lnTo>
                    <a:lnTo>
                      <a:pt x="440" y="317"/>
                    </a:lnTo>
                    <a:lnTo>
                      <a:pt x="444" y="317"/>
                    </a:lnTo>
                    <a:lnTo>
                      <a:pt x="449" y="317"/>
                    </a:lnTo>
                    <a:lnTo>
                      <a:pt x="455" y="317"/>
                    </a:lnTo>
                    <a:lnTo>
                      <a:pt x="459" y="319"/>
                    </a:lnTo>
                    <a:lnTo>
                      <a:pt x="465" y="319"/>
                    </a:lnTo>
                    <a:lnTo>
                      <a:pt x="470" y="319"/>
                    </a:lnTo>
                    <a:lnTo>
                      <a:pt x="476" y="319"/>
                    </a:lnTo>
                    <a:lnTo>
                      <a:pt x="482" y="319"/>
                    </a:lnTo>
                    <a:lnTo>
                      <a:pt x="487" y="319"/>
                    </a:lnTo>
                    <a:lnTo>
                      <a:pt x="493" y="319"/>
                    </a:lnTo>
                    <a:lnTo>
                      <a:pt x="499" y="319"/>
                    </a:lnTo>
                    <a:lnTo>
                      <a:pt x="506" y="319"/>
                    </a:lnTo>
                    <a:lnTo>
                      <a:pt x="512" y="319"/>
                    </a:lnTo>
                    <a:lnTo>
                      <a:pt x="518" y="319"/>
                    </a:lnTo>
                    <a:lnTo>
                      <a:pt x="524" y="319"/>
                    </a:lnTo>
                    <a:lnTo>
                      <a:pt x="529" y="319"/>
                    </a:lnTo>
                    <a:lnTo>
                      <a:pt x="535" y="319"/>
                    </a:lnTo>
                    <a:lnTo>
                      <a:pt x="541" y="319"/>
                    </a:lnTo>
                    <a:lnTo>
                      <a:pt x="546" y="319"/>
                    </a:lnTo>
                    <a:lnTo>
                      <a:pt x="552" y="321"/>
                    </a:lnTo>
                    <a:lnTo>
                      <a:pt x="556" y="321"/>
                    </a:lnTo>
                    <a:lnTo>
                      <a:pt x="562" y="321"/>
                    </a:lnTo>
                    <a:lnTo>
                      <a:pt x="565" y="321"/>
                    </a:lnTo>
                    <a:lnTo>
                      <a:pt x="571" y="323"/>
                    </a:lnTo>
                    <a:lnTo>
                      <a:pt x="579" y="324"/>
                    </a:lnTo>
                    <a:lnTo>
                      <a:pt x="584" y="326"/>
                    </a:lnTo>
                    <a:lnTo>
                      <a:pt x="588" y="328"/>
                    </a:lnTo>
                    <a:lnTo>
                      <a:pt x="596" y="330"/>
                    </a:lnTo>
                    <a:lnTo>
                      <a:pt x="602" y="334"/>
                    </a:lnTo>
                    <a:lnTo>
                      <a:pt x="607" y="338"/>
                    </a:lnTo>
                    <a:lnTo>
                      <a:pt x="615" y="340"/>
                    </a:lnTo>
                    <a:lnTo>
                      <a:pt x="621" y="343"/>
                    </a:lnTo>
                    <a:lnTo>
                      <a:pt x="626" y="347"/>
                    </a:lnTo>
                    <a:lnTo>
                      <a:pt x="634" y="349"/>
                    </a:lnTo>
                    <a:lnTo>
                      <a:pt x="638" y="353"/>
                    </a:lnTo>
                    <a:lnTo>
                      <a:pt x="643" y="355"/>
                    </a:lnTo>
                    <a:lnTo>
                      <a:pt x="645" y="359"/>
                    </a:lnTo>
                    <a:lnTo>
                      <a:pt x="649" y="361"/>
                    </a:lnTo>
                    <a:lnTo>
                      <a:pt x="649" y="366"/>
                    </a:lnTo>
                    <a:lnTo>
                      <a:pt x="645" y="370"/>
                    </a:lnTo>
                    <a:lnTo>
                      <a:pt x="640" y="370"/>
                    </a:lnTo>
                    <a:lnTo>
                      <a:pt x="632" y="370"/>
                    </a:lnTo>
                    <a:lnTo>
                      <a:pt x="626" y="370"/>
                    </a:lnTo>
                    <a:lnTo>
                      <a:pt x="623" y="370"/>
                    </a:lnTo>
                    <a:lnTo>
                      <a:pt x="615" y="370"/>
                    </a:lnTo>
                    <a:lnTo>
                      <a:pt x="609" y="370"/>
                    </a:lnTo>
                    <a:lnTo>
                      <a:pt x="602" y="370"/>
                    </a:lnTo>
                    <a:lnTo>
                      <a:pt x="596" y="370"/>
                    </a:lnTo>
                    <a:lnTo>
                      <a:pt x="588" y="370"/>
                    </a:lnTo>
                    <a:lnTo>
                      <a:pt x="583" y="370"/>
                    </a:lnTo>
                    <a:lnTo>
                      <a:pt x="573" y="370"/>
                    </a:lnTo>
                    <a:lnTo>
                      <a:pt x="565" y="370"/>
                    </a:lnTo>
                    <a:lnTo>
                      <a:pt x="558" y="370"/>
                    </a:lnTo>
                    <a:lnTo>
                      <a:pt x="550" y="372"/>
                    </a:lnTo>
                    <a:lnTo>
                      <a:pt x="543" y="370"/>
                    </a:lnTo>
                    <a:lnTo>
                      <a:pt x="535" y="370"/>
                    </a:lnTo>
                    <a:lnTo>
                      <a:pt x="525" y="370"/>
                    </a:lnTo>
                    <a:lnTo>
                      <a:pt x="520" y="370"/>
                    </a:lnTo>
                    <a:lnTo>
                      <a:pt x="510" y="370"/>
                    </a:lnTo>
                    <a:lnTo>
                      <a:pt x="503" y="370"/>
                    </a:lnTo>
                    <a:lnTo>
                      <a:pt x="497" y="370"/>
                    </a:lnTo>
                    <a:lnTo>
                      <a:pt x="489" y="370"/>
                    </a:lnTo>
                    <a:lnTo>
                      <a:pt x="482" y="370"/>
                    </a:lnTo>
                    <a:lnTo>
                      <a:pt x="476" y="370"/>
                    </a:lnTo>
                    <a:lnTo>
                      <a:pt x="470" y="370"/>
                    </a:lnTo>
                    <a:lnTo>
                      <a:pt x="467" y="370"/>
                    </a:lnTo>
                    <a:lnTo>
                      <a:pt x="457" y="370"/>
                    </a:lnTo>
                    <a:lnTo>
                      <a:pt x="451" y="370"/>
                    </a:lnTo>
                    <a:lnTo>
                      <a:pt x="447" y="370"/>
                    </a:lnTo>
                    <a:lnTo>
                      <a:pt x="442" y="370"/>
                    </a:lnTo>
                    <a:lnTo>
                      <a:pt x="436" y="370"/>
                    </a:lnTo>
                    <a:lnTo>
                      <a:pt x="432" y="370"/>
                    </a:lnTo>
                    <a:lnTo>
                      <a:pt x="425" y="370"/>
                    </a:lnTo>
                    <a:lnTo>
                      <a:pt x="417" y="370"/>
                    </a:lnTo>
                    <a:lnTo>
                      <a:pt x="409" y="368"/>
                    </a:lnTo>
                    <a:lnTo>
                      <a:pt x="402" y="368"/>
                    </a:lnTo>
                    <a:lnTo>
                      <a:pt x="392" y="368"/>
                    </a:lnTo>
                    <a:lnTo>
                      <a:pt x="383" y="366"/>
                    </a:lnTo>
                    <a:lnTo>
                      <a:pt x="373" y="366"/>
                    </a:lnTo>
                    <a:lnTo>
                      <a:pt x="366" y="364"/>
                    </a:lnTo>
                    <a:lnTo>
                      <a:pt x="360" y="364"/>
                    </a:lnTo>
                    <a:lnTo>
                      <a:pt x="354" y="364"/>
                    </a:lnTo>
                    <a:lnTo>
                      <a:pt x="350" y="362"/>
                    </a:lnTo>
                    <a:lnTo>
                      <a:pt x="345" y="362"/>
                    </a:lnTo>
                    <a:lnTo>
                      <a:pt x="335" y="362"/>
                    </a:lnTo>
                    <a:lnTo>
                      <a:pt x="326" y="362"/>
                    </a:lnTo>
                    <a:lnTo>
                      <a:pt x="320" y="361"/>
                    </a:lnTo>
                    <a:lnTo>
                      <a:pt x="314" y="361"/>
                    </a:lnTo>
                    <a:lnTo>
                      <a:pt x="311" y="359"/>
                    </a:lnTo>
                    <a:lnTo>
                      <a:pt x="307" y="359"/>
                    </a:lnTo>
                    <a:lnTo>
                      <a:pt x="295" y="359"/>
                    </a:lnTo>
                    <a:lnTo>
                      <a:pt x="288" y="357"/>
                    </a:lnTo>
                    <a:lnTo>
                      <a:pt x="276" y="355"/>
                    </a:lnTo>
                    <a:lnTo>
                      <a:pt x="269" y="355"/>
                    </a:lnTo>
                    <a:lnTo>
                      <a:pt x="261" y="353"/>
                    </a:lnTo>
                    <a:lnTo>
                      <a:pt x="253" y="353"/>
                    </a:lnTo>
                    <a:lnTo>
                      <a:pt x="246" y="351"/>
                    </a:lnTo>
                    <a:lnTo>
                      <a:pt x="240" y="349"/>
                    </a:lnTo>
                    <a:lnTo>
                      <a:pt x="233" y="349"/>
                    </a:lnTo>
                    <a:lnTo>
                      <a:pt x="229" y="349"/>
                    </a:lnTo>
                    <a:lnTo>
                      <a:pt x="221" y="345"/>
                    </a:lnTo>
                    <a:lnTo>
                      <a:pt x="219" y="343"/>
                    </a:lnTo>
                    <a:lnTo>
                      <a:pt x="217" y="336"/>
                    </a:lnTo>
                    <a:lnTo>
                      <a:pt x="217" y="328"/>
                    </a:lnTo>
                    <a:lnTo>
                      <a:pt x="217" y="321"/>
                    </a:lnTo>
                    <a:lnTo>
                      <a:pt x="219" y="313"/>
                    </a:lnTo>
                    <a:lnTo>
                      <a:pt x="219" y="305"/>
                    </a:lnTo>
                    <a:lnTo>
                      <a:pt x="219" y="300"/>
                    </a:lnTo>
                    <a:lnTo>
                      <a:pt x="215" y="296"/>
                    </a:lnTo>
                    <a:lnTo>
                      <a:pt x="212" y="296"/>
                    </a:lnTo>
                    <a:lnTo>
                      <a:pt x="206" y="296"/>
                    </a:lnTo>
                    <a:lnTo>
                      <a:pt x="204" y="302"/>
                    </a:lnTo>
                    <a:lnTo>
                      <a:pt x="204" y="305"/>
                    </a:lnTo>
                    <a:lnTo>
                      <a:pt x="204" y="311"/>
                    </a:lnTo>
                    <a:lnTo>
                      <a:pt x="202" y="319"/>
                    </a:lnTo>
                    <a:lnTo>
                      <a:pt x="200" y="324"/>
                    </a:lnTo>
                    <a:lnTo>
                      <a:pt x="196" y="330"/>
                    </a:lnTo>
                    <a:lnTo>
                      <a:pt x="191" y="334"/>
                    </a:lnTo>
                    <a:lnTo>
                      <a:pt x="185" y="334"/>
                    </a:lnTo>
                    <a:lnTo>
                      <a:pt x="179" y="336"/>
                    </a:lnTo>
                    <a:lnTo>
                      <a:pt x="174" y="334"/>
                    </a:lnTo>
                    <a:lnTo>
                      <a:pt x="166" y="334"/>
                    </a:lnTo>
                    <a:lnTo>
                      <a:pt x="158" y="330"/>
                    </a:lnTo>
                    <a:lnTo>
                      <a:pt x="151" y="330"/>
                    </a:lnTo>
                    <a:lnTo>
                      <a:pt x="143" y="326"/>
                    </a:lnTo>
                    <a:lnTo>
                      <a:pt x="135" y="326"/>
                    </a:lnTo>
                    <a:lnTo>
                      <a:pt x="128" y="323"/>
                    </a:lnTo>
                    <a:lnTo>
                      <a:pt x="120" y="321"/>
                    </a:lnTo>
                    <a:lnTo>
                      <a:pt x="111" y="319"/>
                    </a:lnTo>
                    <a:lnTo>
                      <a:pt x="105" y="317"/>
                    </a:lnTo>
                    <a:lnTo>
                      <a:pt x="97" y="315"/>
                    </a:lnTo>
                    <a:lnTo>
                      <a:pt x="94" y="315"/>
                    </a:lnTo>
                    <a:lnTo>
                      <a:pt x="88" y="315"/>
                    </a:lnTo>
                    <a:lnTo>
                      <a:pt x="86" y="317"/>
                    </a:lnTo>
                    <a:lnTo>
                      <a:pt x="80" y="319"/>
                    </a:lnTo>
                    <a:lnTo>
                      <a:pt x="78" y="321"/>
                    </a:lnTo>
                    <a:lnTo>
                      <a:pt x="75" y="323"/>
                    </a:lnTo>
                    <a:lnTo>
                      <a:pt x="77" y="324"/>
                    </a:lnTo>
                    <a:lnTo>
                      <a:pt x="77" y="326"/>
                    </a:lnTo>
                    <a:lnTo>
                      <a:pt x="80" y="330"/>
                    </a:lnTo>
                    <a:lnTo>
                      <a:pt x="86" y="332"/>
                    </a:lnTo>
                    <a:lnTo>
                      <a:pt x="96" y="338"/>
                    </a:lnTo>
                    <a:lnTo>
                      <a:pt x="101" y="340"/>
                    </a:lnTo>
                    <a:lnTo>
                      <a:pt x="107" y="343"/>
                    </a:lnTo>
                    <a:lnTo>
                      <a:pt x="115" y="345"/>
                    </a:lnTo>
                    <a:lnTo>
                      <a:pt x="124" y="347"/>
                    </a:lnTo>
                    <a:lnTo>
                      <a:pt x="130" y="349"/>
                    </a:lnTo>
                    <a:lnTo>
                      <a:pt x="135" y="349"/>
                    </a:lnTo>
                    <a:lnTo>
                      <a:pt x="141" y="349"/>
                    </a:lnTo>
                    <a:lnTo>
                      <a:pt x="147" y="351"/>
                    </a:lnTo>
                    <a:lnTo>
                      <a:pt x="153" y="353"/>
                    </a:lnTo>
                    <a:lnTo>
                      <a:pt x="158" y="355"/>
                    </a:lnTo>
                    <a:lnTo>
                      <a:pt x="164" y="355"/>
                    </a:lnTo>
                    <a:lnTo>
                      <a:pt x="172" y="357"/>
                    </a:lnTo>
                    <a:lnTo>
                      <a:pt x="177" y="357"/>
                    </a:lnTo>
                    <a:lnTo>
                      <a:pt x="183" y="359"/>
                    </a:lnTo>
                    <a:lnTo>
                      <a:pt x="189" y="361"/>
                    </a:lnTo>
                    <a:lnTo>
                      <a:pt x="194" y="362"/>
                    </a:lnTo>
                    <a:lnTo>
                      <a:pt x="200" y="362"/>
                    </a:lnTo>
                    <a:lnTo>
                      <a:pt x="206" y="364"/>
                    </a:lnTo>
                    <a:lnTo>
                      <a:pt x="212" y="364"/>
                    </a:lnTo>
                    <a:lnTo>
                      <a:pt x="219" y="366"/>
                    </a:lnTo>
                    <a:lnTo>
                      <a:pt x="223" y="366"/>
                    </a:lnTo>
                    <a:lnTo>
                      <a:pt x="229" y="368"/>
                    </a:lnTo>
                    <a:lnTo>
                      <a:pt x="234" y="368"/>
                    </a:lnTo>
                    <a:lnTo>
                      <a:pt x="240" y="370"/>
                    </a:lnTo>
                    <a:lnTo>
                      <a:pt x="248" y="372"/>
                    </a:lnTo>
                    <a:lnTo>
                      <a:pt x="257" y="374"/>
                    </a:lnTo>
                    <a:lnTo>
                      <a:pt x="259" y="374"/>
                    </a:lnTo>
                    <a:lnTo>
                      <a:pt x="265" y="376"/>
                    </a:lnTo>
                    <a:lnTo>
                      <a:pt x="269" y="376"/>
                    </a:lnTo>
                    <a:lnTo>
                      <a:pt x="276" y="378"/>
                    </a:lnTo>
                    <a:lnTo>
                      <a:pt x="282" y="378"/>
                    </a:lnTo>
                    <a:lnTo>
                      <a:pt x="290" y="378"/>
                    </a:lnTo>
                    <a:lnTo>
                      <a:pt x="297" y="380"/>
                    </a:lnTo>
                    <a:lnTo>
                      <a:pt x="307" y="381"/>
                    </a:lnTo>
                    <a:lnTo>
                      <a:pt x="314" y="381"/>
                    </a:lnTo>
                    <a:lnTo>
                      <a:pt x="324" y="383"/>
                    </a:lnTo>
                    <a:lnTo>
                      <a:pt x="333" y="383"/>
                    </a:lnTo>
                    <a:lnTo>
                      <a:pt x="343" y="385"/>
                    </a:lnTo>
                    <a:lnTo>
                      <a:pt x="352" y="385"/>
                    </a:lnTo>
                    <a:lnTo>
                      <a:pt x="362" y="387"/>
                    </a:lnTo>
                    <a:lnTo>
                      <a:pt x="366" y="387"/>
                    </a:lnTo>
                    <a:lnTo>
                      <a:pt x="371" y="387"/>
                    </a:lnTo>
                    <a:lnTo>
                      <a:pt x="377" y="387"/>
                    </a:lnTo>
                    <a:lnTo>
                      <a:pt x="383" y="389"/>
                    </a:lnTo>
                    <a:lnTo>
                      <a:pt x="387" y="389"/>
                    </a:lnTo>
                    <a:lnTo>
                      <a:pt x="392" y="389"/>
                    </a:lnTo>
                    <a:lnTo>
                      <a:pt x="396" y="389"/>
                    </a:lnTo>
                    <a:lnTo>
                      <a:pt x="402" y="389"/>
                    </a:lnTo>
                    <a:lnTo>
                      <a:pt x="408" y="389"/>
                    </a:lnTo>
                    <a:lnTo>
                      <a:pt x="413" y="391"/>
                    </a:lnTo>
                    <a:lnTo>
                      <a:pt x="417" y="391"/>
                    </a:lnTo>
                    <a:lnTo>
                      <a:pt x="423" y="391"/>
                    </a:lnTo>
                    <a:lnTo>
                      <a:pt x="432" y="391"/>
                    </a:lnTo>
                    <a:lnTo>
                      <a:pt x="440" y="393"/>
                    </a:lnTo>
                    <a:lnTo>
                      <a:pt x="449" y="393"/>
                    </a:lnTo>
                    <a:lnTo>
                      <a:pt x="459" y="393"/>
                    </a:lnTo>
                    <a:lnTo>
                      <a:pt x="467" y="393"/>
                    </a:lnTo>
                    <a:lnTo>
                      <a:pt x="476" y="393"/>
                    </a:lnTo>
                    <a:lnTo>
                      <a:pt x="482" y="393"/>
                    </a:lnTo>
                    <a:lnTo>
                      <a:pt x="489" y="395"/>
                    </a:lnTo>
                    <a:lnTo>
                      <a:pt x="497" y="395"/>
                    </a:lnTo>
                    <a:lnTo>
                      <a:pt x="503" y="395"/>
                    </a:lnTo>
                    <a:lnTo>
                      <a:pt x="506" y="395"/>
                    </a:lnTo>
                    <a:lnTo>
                      <a:pt x="512" y="395"/>
                    </a:lnTo>
                    <a:lnTo>
                      <a:pt x="516" y="393"/>
                    </a:lnTo>
                    <a:lnTo>
                      <a:pt x="520" y="393"/>
                    </a:lnTo>
                    <a:lnTo>
                      <a:pt x="525" y="393"/>
                    </a:lnTo>
                    <a:lnTo>
                      <a:pt x="531" y="393"/>
                    </a:lnTo>
                    <a:lnTo>
                      <a:pt x="537" y="393"/>
                    </a:lnTo>
                    <a:lnTo>
                      <a:pt x="543" y="391"/>
                    </a:lnTo>
                    <a:lnTo>
                      <a:pt x="548" y="391"/>
                    </a:lnTo>
                    <a:lnTo>
                      <a:pt x="556" y="391"/>
                    </a:lnTo>
                    <a:lnTo>
                      <a:pt x="562" y="391"/>
                    </a:lnTo>
                    <a:lnTo>
                      <a:pt x="569" y="391"/>
                    </a:lnTo>
                    <a:lnTo>
                      <a:pt x="577" y="391"/>
                    </a:lnTo>
                    <a:lnTo>
                      <a:pt x="584" y="391"/>
                    </a:lnTo>
                    <a:lnTo>
                      <a:pt x="592" y="391"/>
                    </a:lnTo>
                    <a:lnTo>
                      <a:pt x="602" y="391"/>
                    </a:lnTo>
                    <a:lnTo>
                      <a:pt x="609" y="391"/>
                    </a:lnTo>
                    <a:lnTo>
                      <a:pt x="617" y="391"/>
                    </a:lnTo>
                    <a:lnTo>
                      <a:pt x="624" y="389"/>
                    </a:lnTo>
                    <a:lnTo>
                      <a:pt x="632" y="389"/>
                    </a:lnTo>
                    <a:lnTo>
                      <a:pt x="640" y="389"/>
                    </a:lnTo>
                    <a:lnTo>
                      <a:pt x="647" y="389"/>
                    </a:lnTo>
                    <a:lnTo>
                      <a:pt x="653" y="389"/>
                    </a:lnTo>
                    <a:lnTo>
                      <a:pt x="661" y="389"/>
                    </a:lnTo>
                    <a:lnTo>
                      <a:pt x="668" y="389"/>
                    </a:lnTo>
                    <a:lnTo>
                      <a:pt x="676" y="391"/>
                    </a:lnTo>
                    <a:lnTo>
                      <a:pt x="681" y="391"/>
                    </a:lnTo>
                    <a:lnTo>
                      <a:pt x="687" y="391"/>
                    </a:lnTo>
                    <a:lnTo>
                      <a:pt x="693" y="391"/>
                    </a:lnTo>
                    <a:lnTo>
                      <a:pt x="699" y="391"/>
                    </a:lnTo>
                    <a:lnTo>
                      <a:pt x="702" y="391"/>
                    </a:lnTo>
                    <a:lnTo>
                      <a:pt x="708" y="393"/>
                    </a:lnTo>
                    <a:lnTo>
                      <a:pt x="710" y="393"/>
                    </a:lnTo>
                    <a:lnTo>
                      <a:pt x="714" y="395"/>
                    </a:lnTo>
                    <a:lnTo>
                      <a:pt x="720" y="395"/>
                    </a:lnTo>
                    <a:lnTo>
                      <a:pt x="727" y="397"/>
                    </a:lnTo>
                    <a:lnTo>
                      <a:pt x="733" y="400"/>
                    </a:lnTo>
                    <a:lnTo>
                      <a:pt x="742" y="404"/>
                    </a:lnTo>
                    <a:lnTo>
                      <a:pt x="750" y="406"/>
                    </a:lnTo>
                    <a:lnTo>
                      <a:pt x="758" y="410"/>
                    </a:lnTo>
                    <a:lnTo>
                      <a:pt x="767" y="414"/>
                    </a:lnTo>
                    <a:lnTo>
                      <a:pt x="775" y="418"/>
                    </a:lnTo>
                    <a:lnTo>
                      <a:pt x="780" y="421"/>
                    </a:lnTo>
                    <a:lnTo>
                      <a:pt x="788" y="425"/>
                    </a:lnTo>
                    <a:lnTo>
                      <a:pt x="794" y="429"/>
                    </a:lnTo>
                    <a:lnTo>
                      <a:pt x="798" y="433"/>
                    </a:lnTo>
                    <a:lnTo>
                      <a:pt x="803" y="438"/>
                    </a:lnTo>
                    <a:lnTo>
                      <a:pt x="801" y="442"/>
                    </a:lnTo>
                    <a:lnTo>
                      <a:pt x="798" y="444"/>
                    </a:lnTo>
                    <a:lnTo>
                      <a:pt x="794" y="444"/>
                    </a:lnTo>
                    <a:lnTo>
                      <a:pt x="786" y="444"/>
                    </a:lnTo>
                    <a:lnTo>
                      <a:pt x="778" y="444"/>
                    </a:lnTo>
                    <a:lnTo>
                      <a:pt x="769" y="442"/>
                    </a:lnTo>
                    <a:lnTo>
                      <a:pt x="759" y="442"/>
                    </a:lnTo>
                    <a:lnTo>
                      <a:pt x="754" y="440"/>
                    </a:lnTo>
                    <a:lnTo>
                      <a:pt x="750" y="440"/>
                    </a:lnTo>
                    <a:lnTo>
                      <a:pt x="744" y="440"/>
                    </a:lnTo>
                    <a:lnTo>
                      <a:pt x="740" y="440"/>
                    </a:lnTo>
                    <a:lnTo>
                      <a:pt x="735" y="438"/>
                    </a:lnTo>
                    <a:lnTo>
                      <a:pt x="729" y="436"/>
                    </a:lnTo>
                    <a:lnTo>
                      <a:pt x="723" y="436"/>
                    </a:lnTo>
                    <a:lnTo>
                      <a:pt x="718" y="436"/>
                    </a:lnTo>
                    <a:lnTo>
                      <a:pt x="712" y="435"/>
                    </a:lnTo>
                    <a:lnTo>
                      <a:pt x="708" y="433"/>
                    </a:lnTo>
                    <a:lnTo>
                      <a:pt x="702" y="431"/>
                    </a:lnTo>
                    <a:lnTo>
                      <a:pt x="699" y="431"/>
                    </a:lnTo>
                    <a:lnTo>
                      <a:pt x="689" y="429"/>
                    </a:lnTo>
                    <a:lnTo>
                      <a:pt x="680" y="425"/>
                    </a:lnTo>
                    <a:lnTo>
                      <a:pt x="672" y="423"/>
                    </a:lnTo>
                    <a:lnTo>
                      <a:pt x="666" y="421"/>
                    </a:lnTo>
                    <a:lnTo>
                      <a:pt x="662" y="419"/>
                    </a:lnTo>
                    <a:lnTo>
                      <a:pt x="657" y="419"/>
                    </a:lnTo>
                    <a:lnTo>
                      <a:pt x="651" y="418"/>
                    </a:lnTo>
                    <a:lnTo>
                      <a:pt x="645" y="416"/>
                    </a:lnTo>
                    <a:lnTo>
                      <a:pt x="636" y="416"/>
                    </a:lnTo>
                    <a:lnTo>
                      <a:pt x="628" y="414"/>
                    </a:lnTo>
                    <a:lnTo>
                      <a:pt x="619" y="414"/>
                    </a:lnTo>
                    <a:lnTo>
                      <a:pt x="609" y="414"/>
                    </a:lnTo>
                    <a:lnTo>
                      <a:pt x="605" y="414"/>
                    </a:lnTo>
                    <a:lnTo>
                      <a:pt x="600" y="414"/>
                    </a:lnTo>
                    <a:lnTo>
                      <a:pt x="594" y="412"/>
                    </a:lnTo>
                    <a:lnTo>
                      <a:pt x="588" y="412"/>
                    </a:lnTo>
                    <a:lnTo>
                      <a:pt x="583" y="412"/>
                    </a:lnTo>
                    <a:lnTo>
                      <a:pt x="577" y="412"/>
                    </a:lnTo>
                    <a:lnTo>
                      <a:pt x="569" y="412"/>
                    </a:lnTo>
                    <a:lnTo>
                      <a:pt x="564" y="412"/>
                    </a:lnTo>
                    <a:lnTo>
                      <a:pt x="558" y="412"/>
                    </a:lnTo>
                    <a:lnTo>
                      <a:pt x="552" y="412"/>
                    </a:lnTo>
                    <a:lnTo>
                      <a:pt x="545" y="412"/>
                    </a:lnTo>
                    <a:lnTo>
                      <a:pt x="539" y="412"/>
                    </a:lnTo>
                    <a:lnTo>
                      <a:pt x="531" y="412"/>
                    </a:lnTo>
                    <a:lnTo>
                      <a:pt x="525" y="412"/>
                    </a:lnTo>
                    <a:lnTo>
                      <a:pt x="520" y="412"/>
                    </a:lnTo>
                    <a:lnTo>
                      <a:pt x="514" y="412"/>
                    </a:lnTo>
                    <a:lnTo>
                      <a:pt x="506" y="410"/>
                    </a:lnTo>
                    <a:lnTo>
                      <a:pt x="499" y="410"/>
                    </a:lnTo>
                    <a:lnTo>
                      <a:pt x="493" y="410"/>
                    </a:lnTo>
                    <a:lnTo>
                      <a:pt x="486" y="410"/>
                    </a:lnTo>
                    <a:lnTo>
                      <a:pt x="478" y="410"/>
                    </a:lnTo>
                    <a:lnTo>
                      <a:pt x="474" y="410"/>
                    </a:lnTo>
                    <a:lnTo>
                      <a:pt x="467" y="410"/>
                    </a:lnTo>
                    <a:lnTo>
                      <a:pt x="461" y="410"/>
                    </a:lnTo>
                    <a:lnTo>
                      <a:pt x="453" y="410"/>
                    </a:lnTo>
                    <a:lnTo>
                      <a:pt x="447" y="410"/>
                    </a:lnTo>
                    <a:lnTo>
                      <a:pt x="440" y="410"/>
                    </a:lnTo>
                    <a:lnTo>
                      <a:pt x="436" y="410"/>
                    </a:lnTo>
                    <a:lnTo>
                      <a:pt x="428" y="410"/>
                    </a:lnTo>
                    <a:lnTo>
                      <a:pt x="423" y="410"/>
                    </a:lnTo>
                    <a:lnTo>
                      <a:pt x="417" y="410"/>
                    </a:lnTo>
                    <a:lnTo>
                      <a:pt x="413" y="410"/>
                    </a:lnTo>
                    <a:lnTo>
                      <a:pt x="406" y="410"/>
                    </a:lnTo>
                    <a:lnTo>
                      <a:pt x="400" y="410"/>
                    </a:lnTo>
                    <a:lnTo>
                      <a:pt x="394" y="410"/>
                    </a:lnTo>
                    <a:lnTo>
                      <a:pt x="390" y="410"/>
                    </a:lnTo>
                    <a:lnTo>
                      <a:pt x="379" y="410"/>
                    </a:lnTo>
                    <a:lnTo>
                      <a:pt x="371" y="410"/>
                    </a:lnTo>
                    <a:lnTo>
                      <a:pt x="362" y="410"/>
                    </a:lnTo>
                    <a:lnTo>
                      <a:pt x="354" y="412"/>
                    </a:lnTo>
                    <a:lnTo>
                      <a:pt x="349" y="412"/>
                    </a:lnTo>
                    <a:lnTo>
                      <a:pt x="345" y="412"/>
                    </a:lnTo>
                    <a:lnTo>
                      <a:pt x="337" y="412"/>
                    </a:lnTo>
                    <a:lnTo>
                      <a:pt x="333" y="412"/>
                    </a:lnTo>
                    <a:lnTo>
                      <a:pt x="326" y="412"/>
                    </a:lnTo>
                    <a:lnTo>
                      <a:pt x="318" y="412"/>
                    </a:lnTo>
                    <a:lnTo>
                      <a:pt x="309" y="412"/>
                    </a:lnTo>
                    <a:lnTo>
                      <a:pt x="301" y="412"/>
                    </a:lnTo>
                    <a:lnTo>
                      <a:pt x="291" y="412"/>
                    </a:lnTo>
                    <a:lnTo>
                      <a:pt x="284" y="412"/>
                    </a:lnTo>
                    <a:lnTo>
                      <a:pt x="278" y="410"/>
                    </a:lnTo>
                    <a:lnTo>
                      <a:pt x="274" y="410"/>
                    </a:lnTo>
                    <a:lnTo>
                      <a:pt x="269" y="410"/>
                    </a:lnTo>
                    <a:lnTo>
                      <a:pt x="265" y="410"/>
                    </a:lnTo>
                    <a:lnTo>
                      <a:pt x="259" y="408"/>
                    </a:lnTo>
                    <a:lnTo>
                      <a:pt x="253" y="408"/>
                    </a:lnTo>
                    <a:lnTo>
                      <a:pt x="248" y="408"/>
                    </a:lnTo>
                    <a:lnTo>
                      <a:pt x="244" y="408"/>
                    </a:lnTo>
                    <a:lnTo>
                      <a:pt x="238" y="408"/>
                    </a:lnTo>
                    <a:lnTo>
                      <a:pt x="233" y="408"/>
                    </a:lnTo>
                    <a:lnTo>
                      <a:pt x="227" y="406"/>
                    </a:lnTo>
                    <a:lnTo>
                      <a:pt x="223" y="406"/>
                    </a:lnTo>
                    <a:lnTo>
                      <a:pt x="217" y="406"/>
                    </a:lnTo>
                    <a:lnTo>
                      <a:pt x="212" y="406"/>
                    </a:lnTo>
                    <a:lnTo>
                      <a:pt x="206" y="406"/>
                    </a:lnTo>
                    <a:lnTo>
                      <a:pt x="202" y="406"/>
                    </a:lnTo>
                    <a:lnTo>
                      <a:pt x="196" y="404"/>
                    </a:lnTo>
                    <a:lnTo>
                      <a:pt x="191" y="404"/>
                    </a:lnTo>
                    <a:lnTo>
                      <a:pt x="185" y="402"/>
                    </a:lnTo>
                    <a:lnTo>
                      <a:pt x="181" y="402"/>
                    </a:lnTo>
                    <a:lnTo>
                      <a:pt x="175" y="402"/>
                    </a:lnTo>
                    <a:lnTo>
                      <a:pt x="170" y="400"/>
                    </a:lnTo>
                    <a:lnTo>
                      <a:pt x="164" y="400"/>
                    </a:lnTo>
                    <a:lnTo>
                      <a:pt x="160" y="400"/>
                    </a:lnTo>
                    <a:lnTo>
                      <a:pt x="155" y="399"/>
                    </a:lnTo>
                    <a:lnTo>
                      <a:pt x="149" y="399"/>
                    </a:lnTo>
                    <a:lnTo>
                      <a:pt x="145" y="397"/>
                    </a:lnTo>
                    <a:lnTo>
                      <a:pt x="141" y="397"/>
                    </a:lnTo>
                    <a:lnTo>
                      <a:pt x="132" y="397"/>
                    </a:lnTo>
                    <a:lnTo>
                      <a:pt x="122" y="395"/>
                    </a:lnTo>
                    <a:lnTo>
                      <a:pt x="115" y="393"/>
                    </a:lnTo>
                    <a:lnTo>
                      <a:pt x="107" y="393"/>
                    </a:lnTo>
                    <a:lnTo>
                      <a:pt x="99" y="391"/>
                    </a:lnTo>
                    <a:lnTo>
                      <a:pt x="94" y="391"/>
                    </a:lnTo>
                    <a:lnTo>
                      <a:pt x="86" y="389"/>
                    </a:lnTo>
                    <a:lnTo>
                      <a:pt x="80" y="389"/>
                    </a:lnTo>
                    <a:lnTo>
                      <a:pt x="77" y="387"/>
                    </a:lnTo>
                    <a:lnTo>
                      <a:pt x="75" y="387"/>
                    </a:lnTo>
                    <a:lnTo>
                      <a:pt x="67" y="383"/>
                    </a:lnTo>
                    <a:lnTo>
                      <a:pt x="59" y="381"/>
                    </a:lnTo>
                    <a:lnTo>
                      <a:pt x="52" y="381"/>
                    </a:lnTo>
                    <a:lnTo>
                      <a:pt x="44" y="381"/>
                    </a:lnTo>
                    <a:lnTo>
                      <a:pt x="37" y="380"/>
                    </a:lnTo>
                    <a:lnTo>
                      <a:pt x="31" y="380"/>
                    </a:lnTo>
                    <a:lnTo>
                      <a:pt x="23" y="381"/>
                    </a:lnTo>
                    <a:lnTo>
                      <a:pt x="18" y="383"/>
                    </a:lnTo>
                    <a:lnTo>
                      <a:pt x="14" y="383"/>
                    </a:lnTo>
                    <a:lnTo>
                      <a:pt x="8" y="385"/>
                    </a:lnTo>
                    <a:lnTo>
                      <a:pt x="4" y="387"/>
                    </a:lnTo>
                    <a:lnTo>
                      <a:pt x="2" y="389"/>
                    </a:lnTo>
                    <a:lnTo>
                      <a:pt x="0" y="393"/>
                    </a:lnTo>
                    <a:lnTo>
                      <a:pt x="6" y="399"/>
                    </a:lnTo>
                    <a:lnTo>
                      <a:pt x="6" y="399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12" name="Freeform 256"/>
              <p:cNvSpPr>
                <a:spLocks/>
              </p:cNvSpPr>
              <p:nvPr/>
            </p:nvSpPr>
            <p:spPr bwMode="auto">
              <a:xfrm>
                <a:off x="5481563" y="5724525"/>
                <a:ext cx="260350" cy="312738"/>
              </a:xfrm>
              <a:custGeom>
                <a:avLst/>
                <a:gdLst/>
                <a:ahLst/>
                <a:cxnLst>
                  <a:cxn ang="0">
                    <a:pos x="183" y="74"/>
                  </a:cxn>
                  <a:cxn ang="0">
                    <a:pos x="217" y="49"/>
                  </a:cxn>
                  <a:cxn ang="0">
                    <a:pos x="255" y="28"/>
                  </a:cxn>
                  <a:cxn ang="0">
                    <a:pos x="293" y="0"/>
                  </a:cxn>
                  <a:cxn ang="0">
                    <a:pos x="324" y="25"/>
                  </a:cxn>
                  <a:cxn ang="0">
                    <a:pos x="320" y="66"/>
                  </a:cxn>
                  <a:cxn ang="0">
                    <a:pos x="299" y="104"/>
                  </a:cxn>
                  <a:cxn ang="0">
                    <a:pos x="284" y="135"/>
                  </a:cxn>
                  <a:cxn ang="0">
                    <a:pos x="312" y="157"/>
                  </a:cxn>
                  <a:cxn ang="0">
                    <a:pos x="309" y="180"/>
                  </a:cxn>
                  <a:cxn ang="0">
                    <a:pos x="267" y="207"/>
                  </a:cxn>
                  <a:cxn ang="0">
                    <a:pos x="227" y="226"/>
                  </a:cxn>
                  <a:cxn ang="0">
                    <a:pos x="213" y="252"/>
                  </a:cxn>
                  <a:cxn ang="0">
                    <a:pos x="219" y="289"/>
                  </a:cxn>
                  <a:cxn ang="0">
                    <a:pos x="215" y="334"/>
                  </a:cxn>
                  <a:cxn ang="0">
                    <a:pos x="194" y="378"/>
                  </a:cxn>
                  <a:cxn ang="0">
                    <a:pos x="166" y="387"/>
                  </a:cxn>
                  <a:cxn ang="0">
                    <a:pos x="153" y="353"/>
                  </a:cxn>
                  <a:cxn ang="0">
                    <a:pos x="143" y="319"/>
                  </a:cxn>
                  <a:cxn ang="0">
                    <a:pos x="135" y="283"/>
                  </a:cxn>
                  <a:cxn ang="0">
                    <a:pos x="130" y="247"/>
                  </a:cxn>
                  <a:cxn ang="0">
                    <a:pos x="124" y="205"/>
                  </a:cxn>
                  <a:cxn ang="0">
                    <a:pos x="111" y="186"/>
                  </a:cxn>
                  <a:cxn ang="0">
                    <a:pos x="75" y="190"/>
                  </a:cxn>
                  <a:cxn ang="0">
                    <a:pos x="37" y="194"/>
                  </a:cxn>
                  <a:cxn ang="0">
                    <a:pos x="10" y="180"/>
                  </a:cxn>
                  <a:cxn ang="0">
                    <a:pos x="4" y="148"/>
                  </a:cxn>
                  <a:cxn ang="0">
                    <a:pos x="35" y="127"/>
                  </a:cxn>
                  <a:cxn ang="0">
                    <a:pos x="71" y="121"/>
                  </a:cxn>
                  <a:cxn ang="0">
                    <a:pos x="103" y="123"/>
                  </a:cxn>
                  <a:cxn ang="0">
                    <a:pos x="139" y="127"/>
                  </a:cxn>
                  <a:cxn ang="0">
                    <a:pos x="109" y="139"/>
                  </a:cxn>
                  <a:cxn ang="0">
                    <a:pos x="59" y="142"/>
                  </a:cxn>
                  <a:cxn ang="0">
                    <a:pos x="35" y="161"/>
                  </a:cxn>
                  <a:cxn ang="0">
                    <a:pos x="76" y="169"/>
                  </a:cxn>
                  <a:cxn ang="0">
                    <a:pos x="124" y="163"/>
                  </a:cxn>
                  <a:cxn ang="0">
                    <a:pos x="147" y="209"/>
                  </a:cxn>
                  <a:cxn ang="0">
                    <a:pos x="149" y="254"/>
                  </a:cxn>
                  <a:cxn ang="0">
                    <a:pos x="153" y="290"/>
                  </a:cxn>
                  <a:cxn ang="0">
                    <a:pos x="168" y="327"/>
                  </a:cxn>
                  <a:cxn ang="0">
                    <a:pos x="191" y="325"/>
                  </a:cxn>
                  <a:cxn ang="0">
                    <a:pos x="196" y="287"/>
                  </a:cxn>
                  <a:cxn ang="0">
                    <a:pos x="193" y="247"/>
                  </a:cxn>
                  <a:cxn ang="0">
                    <a:pos x="200" y="214"/>
                  </a:cxn>
                  <a:cxn ang="0">
                    <a:pos x="248" y="188"/>
                  </a:cxn>
                  <a:cxn ang="0">
                    <a:pos x="286" y="165"/>
                  </a:cxn>
                  <a:cxn ang="0">
                    <a:pos x="250" y="156"/>
                  </a:cxn>
                  <a:cxn ang="0">
                    <a:pos x="234" y="142"/>
                  </a:cxn>
                  <a:cxn ang="0">
                    <a:pos x="263" y="110"/>
                  </a:cxn>
                  <a:cxn ang="0">
                    <a:pos x="291" y="72"/>
                  </a:cxn>
                  <a:cxn ang="0">
                    <a:pos x="301" y="40"/>
                  </a:cxn>
                  <a:cxn ang="0">
                    <a:pos x="280" y="32"/>
                  </a:cxn>
                  <a:cxn ang="0">
                    <a:pos x="227" y="72"/>
                  </a:cxn>
                  <a:cxn ang="0">
                    <a:pos x="183" y="101"/>
                  </a:cxn>
                  <a:cxn ang="0">
                    <a:pos x="166" y="135"/>
                  </a:cxn>
                  <a:cxn ang="0">
                    <a:pos x="154" y="123"/>
                  </a:cxn>
                </a:cxnLst>
                <a:rect l="0" t="0" r="r" b="b"/>
                <a:pathLst>
                  <a:path w="328" h="395">
                    <a:moveTo>
                      <a:pt x="160" y="106"/>
                    </a:moveTo>
                    <a:lnTo>
                      <a:pt x="160" y="101"/>
                    </a:lnTo>
                    <a:lnTo>
                      <a:pt x="166" y="93"/>
                    </a:lnTo>
                    <a:lnTo>
                      <a:pt x="172" y="85"/>
                    </a:lnTo>
                    <a:lnTo>
                      <a:pt x="179" y="78"/>
                    </a:lnTo>
                    <a:lnTo>
                      <a:pt x="183" y="74"/>
                    </a:lnTo>
                    <a:lnTo>
                      <a:pt x="189" y="70"/>
                    </a:lnTo>
                    <a:lnTo>
                      <a:pt x="194" y="64"/>
                    </a:lnTo>
                    <a:lnTo>
                      <a:pt x="200" y="63"/>
                    </a:lnTo>
                    <a:lnTo>
                      <a:pt x="204" y="57"/>
                    </a:lnTo>
                    <a:lnTo>
                      <a:pt x="210" y="53"/>
                    </a:lnTo>
                    <a:lnTo>
                      <a:pt x="217" y="49"/>
                    </a:lnTo>
                    <a:lnTo>
                      <a:pt x="223" y="47"/>
                    </a:lnTo>
                    <a:lnTo>
                      <a:pt x="231" y="44"/>
                    </a:lnTo>
                    <a:lnTo>
                      <a:pt x="236" y="40"/>
                    </a:lnTo>
                    <a:lnTo>
                      <a:pt x="244" y="36"/>
                    </a:lnTo>
                    <a:lnTo>
                      <a:pt x="250" y="32"/>
                    </a:lnTo>
                    <a:lnTo>
                      <a:pt x="255" y="28"/>
                    </a:lnTo>
                    <a:lnTo>
                      <a:pt x="261" y="25"/>
                    </a:lnTo>
                    <a:lnTo>
                      <a:pt x="265" y="21"/>
                    </a:lnTo>
                    <a:lnTo>
                      <a:pt x="272" y="17"/>
                    </a:lnTo>
                    <a:lnTo>
                      <a:pt x="280" y="9"/>
                    </a:lnTo>
                    <a:lnTo>
                      <a:pt x="288" y="4"/>
                    </a:lnTo>
                    <a:lnTo>
                      <a:pt x="293" y="0"/>
                    </a:lnTo>
                    <a:lnTo>
                      <a:pt x="299" y="0"/>
                    </a:lnTo>
                    <a:lnTo>
                      <a:pt x="303" y="0"/>
                    </a:lnTo>
                    <a:lnTo>
                      <a:pt x="309" y="4"/>
                    </a:lnTo>
                    <a:lnTo>
                      <a:pt x="314" y="9"/>
                    </a:lnTo>
                    <a:lnTo>
                      <a:pt x="320" y="17"/>
                    </a:lnTo>
                    <a:lnTo>
                      <a:pt x="324" y="25"/>
                    </a:lnTo>
                    <a:lnTo>
                      <a:pt x="328" y="36"/>
                    </a:lnTo>
                    <a:lnTo>
                      <a:pt x="328" y="44"/>
                    </a:lnTo>
                    <a:lnTo>
                      <a:pt x="328" y="53"/>
                    </a:lnTo>
                    <a:lnTo>
                      <a:pt x="324" y="57"/>
                    </a:lnTo>
                    <a:lnTo>
                      <a:pt x="322" y="63"/>
                    </a:lnTo>
                    <a:lnTo>
                      <a:pt x="320" y="66"/>
                    </a:lnTo>
                    <a:lnTo>
                      <a:pt x="316" y="72"/>
                    </a:lnTo>
                    <a:lnTo>
                      <a:pt x="312" y="78"/>
                    </a:lnTo>
                    <a:lnTo>
                      <a:pt x="309" y="85"/>
                    </a:lnTo>
                    <a:lnTo>
                      <a:pt x="307" y="91"/>
                    </a:lnTo>
                    <a:lnTo>
                      <a:pt x="303" y="99"/>
                    </a:lnTo>
                    <a:lnTo>
                      <a:pt x="299" y="104"/>
                    </a:lnTo>
                    <a:lnTo>
                      <a:pt x="295" y="110"/>
                    </a:lnTo>
                    <a:lnTo>
                      <a:pt x="291" y="116"/>
                    </a:lnTo>
                    <a:lnTo>
                      <a:pt x="290" y="123"/>
                    </a:lnTo>
                    <a:lnTo>
                      <a:pt x="288" y="127"/>
                    </a:lnTo>
                    <a:lnTo>
                      <a:pt x="286" y="131"/>
                    </a:lnTo>
                    <a:lnTo>
                      <a:pt x="284" y="135"/>
                    </a:lnTo>
                    <a:lnTo>
                      <a:pt x="284" y="139"/>
                    </a:lnTo>
                    <a:lnTo>
                      <a:pt x="286" y="142"/>
                    </a:lnTo>
                    <a:lnTo>
                      <a:pt x="290" y="148"/>
                    </a:lnTo>
                    <a:lnTo>
                      <a:pt x="297" y="150"/>
                    </a:lnTo>
                    <a:lnTo>
                      <a:pt x="307" y="154"/>
                    </a:lnTo>
                    <a:lnTo>
                      <a:pt x="312" y="157"/>
                    </a:lnTo>
                    <a:lnTo>
                      <a:pt x="320" y="161"/>
                    </a:lnTo>
                    <a:lnTo>
                      <a:pt x="322" y="167"/>
                    </a:lnTo>
                    <a:lnTo>
                      <a:pt x="322" y="171"/>
                    </a:lnTo>
                    <a:lnTo>
                      <a:pt x="318" y="175"/>
                    </a:lnTo>
                    <a:lnTo>
                      <a:pt x="314" y="176"/>
                    </a:lnTo>
                    <a:lnTo>
                      <a:pt x="309" y="180"/>
                    </a:lnTo>
                    <a:lnTo>
                      <a:pt x="305" y="186"/>
                    </a:lnTo>
                    <a:lnTo>
                      <a:pt x="297" y="190"/>
                    </a:lnTo>
                    <a:lnTo>
                      <a:pt x="290" y="194"/>
                    </a:lnTo>
                    <a:lnTo>
                      <a:pt x="284" y="197"/>
                    </a:lnTo>
                    <a:lnTo>
                      <a:pt x="276" y="203"/>
                    </a:lnTo>
                    <a:lnTo>
                      <a:pt x="267" y="207"/>
                    </a:lnTo>
                    <a:lnTo>
                      <a:pt x="259" y="211"/>
                    </a:lnTo>
                    <a:lnTo>
                      <a:pt x="252" y="214"/>
                    </a:lnTo>
                    <a:lnTo>
                      <a:pt x="244" y="218"/>
                    </a:lnTo>
                    <a:lnTo>
                      <a:pt x="238" y="220"/>
                    </a:lnTo>
                    <a:lnTo>
                      <a:pt x="232" y="224"/>
                    </a:lnTo>
                    <a:lnTo>
                      <a:pt x="227" y="226"/>
                    </a:lnTo>
                    <a:lnTo>
                      <a:pt x="223" y="228"/>
                    </a:lnTo>
                    <a:lnTo>
                      <a:pt x="217" y="232"/>
                    </a:lnTo>
                    <a:lnTo>
                      <a:pt x="213" y="237"/>
                    </a:lnTo>
                    <a:lnTo>
                      <a:pt x="213" y="241"/>
                    </a:lnTo>
                    <a:lnTo>
                      <a:pt x="213" y="247"/>
                    </a:lnTo>
                    <a:lnTo>
                      <a:pt x="213" y="252"/>
                    </a:lnTo>
                    <a:lnTo>
                      <a:pt x="215" y="256"/>
                    </a:lnTo>
                    <a:lnTo>
                      <a:pt x="215" y="262"/>
                    </a:lnTo>
                    <a:lnTo>
                      <a:pt x="215" y="270"/>
                    </a:lnTo>
                    <a:lnTo>
                      <a:pt x="217" y="275"/>
                    </a:lnTo>
                    <a:lnTo>
                      <a:pt x="219" y="283"/>
                    </a:lnTo>
                    <a:lnTo>
                      <a:pt x="219" y="289"/>
                    </a:lnTo>
                    <a:lnTo>
                      <a:pt x="219" y="296"/>
                    </a:lnTo>
                    <a:lnTo>
                      <a:pt x="219" y="302"/>
                    </a:lnTo>
                    <a:lnTo>
                      <a:pt x="221" y="311"/>
                    </a:lnTo>
                    <a:lnTo>
                      <a:pt x="219" y="317"/>
                    </a:lnTo>
                    <a:lnTo>
                      <a:pt x="217" y="325"/>
                    </a:lnTo>
                    <a:lnTo>
                      <a:pt x="215" y="334"/>
                    </a:lnTo>
                    <a:lnTo>
                      <a:pt x="213" y="342"/>
                    </a:lnTo>
                    <a:lnTo>
                      <a:pt x="210" y="349"/>
                    </a:lnTo>
                    <a:lnTo>
                      <a:pt x="206" y="357"/>
                    </a:lnTo>
                    <a:lnTo>
                      <a:pt x="204" y="364"/>
                    </a:lnTo>
                    <a:lnTo>
                      <a:pt x="200" y="372"/>
                    </a:lnTo>
                    <a:lnTo>
                      <a:pt x="194" y="378"/>
                    </a:lnTo>
                    <a:lnTo>
                      <a:pt x="191" y="383"/>
                    </a:lnTo>
                    <a:lnTo>
                      <a:pt x="187" y="387"/>
                    </a:lnTo>
                    <a:lnTo>
                      <a:pt x="183" y="391"/>
                    </a:lnTo>
                    <a:lnTo>
                      <a:pt x="175" y="395"/>
                    </a:lnTo>
                    <a:lnTo>
                      <a:pt x="170" y="393"/>
                    </a:lnTo>
                    <a:lnTo>
                      <a:pt x="166" y="387"/>
                    </a:lnTo>
                    <a:lnTo>
                      <a:pt x="162" y="383"/>
                    </a:lnTo>
                    <a:lnTo>
                      <a:pt x="160" y="376"/>
                    </a:lnTo>
                    <a:lnTo>
                      <a:pt x="158" y="368"/>
                    </a:lnTo>
                    <a:lnTo>
                      <a:pt x="156" y="363"/>
                    </a:lnTo>
                    <a:lnTo>
                      <a:pt x="154" y="359"/>
                    </a:lnTo>
                    <a:lnTo>
                      <a:pt x="153" y="353"/>
                    </a:lnTo>
                    <a:lnTo>
                      <a:pt x="151" y="347"/>
                    </a:lnTo>
                    <a:lnTo>
                      <a:pt x="149" y="342"/>
                    </a:lnTo>
                    <a:lnTo>
                      <a:pt x="149" y="336"/>
                    </a:lnTo>
                    <a:lnTo>
                      <a:pt x="147" y="330"/>
                    </a:lnTo>
                    <a:lnTo>
                      <a:pt x="145" y="325"/>
                    </a:lnTo>
                    <a:lnTo>
                      <a:pt x="143" y="319"/>
                    </a:lnTo>
                    <a:lnTo>
                      <a:pt x="143" y="313"/>
                    </a:lnTo>
                    <a:lnTo>
                      <a:pt x="141" y="306"/>
                    </a:lnTo>
                    <a:lnTo>
                      <a:pt x="139" y="300"/>
                    </a:lnTo>
                    <a:lnTo>
                      <a:pt x="139" y="294"/>
                    </a:lnTo>
                    <a:lnTo>
                      <a:pt x="137" y="289"/>
                    </a:lnTo>
                    <a:lnTo>
                      <a:pt x="135" y="283"/>
                    </a:lnTo>
                    <a:lnTo>
                      <a:pt x="135" y="277"/>
                    </a:lnTo>
                    <a:lnTo>
                      <a:pt x="134" y="271"/>
                    </a:lnTo>
                    <a:lnTo>
                      <a:pt x="134" y="266"/>
                    </a:lnTo>
                    <a:lnTo>
                      <a:pt x="132" y="260"/>
                    </a:lnTo>
                    <a:lnTo>
                      <a:pt x="132" y="256"/>
                    </a:lnTo>
                    <a:lnTo>
                      <a:pt x="130" y="247"/>
                    </a:lnTo>
                    <a:lnTo>
                      <a:pt x="130" y="239"/>
                    </a:lnTo>
                    <a:lnTo>
                      <a:pt x="126" y="232"/>
                    </a:lnTo>
                    <a:lnTo>
                      <a:pt x="126" y="226"/>
                    </a:lnTo>
                    <a:lnTo>
                      <a:pt x="126" y="218"/>
                    </a:lnTo>
                    <a:lnTo>
                      <a:pt x="126" y="214"/>
                    </a:lnTo>
                    <a:lnTo>
                      <a:pt x="124" y="205"/>
                    </a:lnTo>
                    <a:lnTo>
                      <a:pt x="124" y="199"/>
                    </a:lnTo>
                    <a:lnTo>
                      <a:pt x="124" y="194"/>
                    </a:lnTo>
                    <a:lnTo>
                      <a:pt x="122" y="192"/>
                    </a:lnTo>
                    <a:lnTo>
                      <a:pt x="118" y="188"/>
                    </a:lnTo>
                    <a:lnTo>
                      <a:pt x="116" y="188"/>
                    </a:lnTo>
                    <a:lnTo>
                      <a:pt x="111" y="186"/>
                    </a:lnTo>
                    <a:lnTo>
                      <a:pt x="107" y="186"/>
                    </a:lnTo>
                    <a:lnTo>
                      <a:pt x="99" y="186"/>
                    </a:lnTo>
                    <a:lnTo>
                      <a:pt x="96" y="188"/>
                    </a:lnTo>
                    <a:lnTo>
                      <a:pt x="88" y="188"/>
                    </a:lnTo>
                    <a:lnTo>
                      <a:pt x="80" y="190"/>
                    </a:lnTo>
                    <a:lnTo>
                      <a:pt x="75" y="190"/>
                    </a:lnTo>
                    <a:lnTo>
                      <a:pt x="69" y="192"/>
                    </a:lnTo>
                    <a:lnTo>
                      <a:pt x="59" y="194"/>
                    </a:lnTo>
                    <a:lnTo>
                      <a:pt x="54" y="194"/>
                    </a:lnTo>
                    <a:lnTo>
                      <a:pt x="48" y="194"/>
                    </a:lnTo>
                    <a:lnTo>
                      <a:pt x="42" y="194"/>
                    </a:lnTo>
                    <a:lnTo>
                      <a:pt x="37" y="194"/>
                    </a:lnTo>
                    <a:lnTo>
                      <a:pt x="33" y="194"/>
                    </a:lnTo>
                    <a:lnTo>
                      <a:pt x="29" y="194"/>
                    </a:lnTo>
                    <a:lnTo>
                      <a:pt x="27" y="194"/>
                    </a:lnTo>
                    <a:lnTo>
                      <a:pt x="21" y="190"/>
                    </a:lnTo>
                    <a:lnTo>
                      <a:pt x="16" y="186"/>
                    </a:lnTo>
                    <a:lnTo>
                      <a:pt x="10" y="180"/>
                    </a:lnTo>
                    <a:lnTo>
                      <a:pt x="6" y="176"/>
                    </a:lnTo>
                    <a:lnTo>
                      <a:pt x="2" y="171"/>
                    </a:lnTo>
                    <a:lnTo>
                      <a:pt x="0" y="165"/>
                    </a:lnTo>
                    <a:lnTo>
                      <a:pt x="0" y="159"/>
                    </a:lnTo>
                    <a:lnTo>
                      <a:pt x="0" y="154"/>
                    </a:lnTo>
                    <a:lnTo>
                      <a:pt x="4" y="148"/>
                    </a:lnTo>
                    <a:lnTo>
                      <a:pt x="12" y="140"/>
                    </a:lnTo>
                    <a:lnTo>
                      <a:pt x="14" y="137"/>
                    </a:lnTo>
                    <a:lnTo>
                      <a:pt x="19" y="135"/>
                    </a:lnTo>
                    <a:lnTo>
                      <a:pt x="25" y="131"/>
                    </a:lnTo>
                    <a:lnTo>
                      <a:pt x="31" y="131"/>
                    </a:lnTo>
                    <a:lnTo>
                      <a:pt x="35" y="127"/>
                    </a:lnTo>
                    <a:lnTo>
                      <a:pt x="40" y="125"/>
                    </a:lnTo>
                    <a:lnTo>
                      <a:pt x="46" y="123"/>
                    </a:lnTo>
                    <a:lnTo>
                      <a:pt x="54" y="123"/>
                    </a:lnTo>
                    <a:lnTo>
                      <a:pt x="57" y="121"/>
                    </a:lnTo>
                    <a:lnTo>
                      <a:pt x="65" y="121"/>
                    </a:lnTo>
                    <a:lnTo>
                      <a:pt x="71" y="121"/>
                    </a:lnTo>
                    <a:lnTo>
                      <a:pt x="76" y="123"/>
                    </a:lnTo>
                    <a:lnTo>
                      <a:pt x="80" y="123"/>
                    </a:lnTo>
                    <a:lnTo>
                      <a:pt x="86" y="123"/>
                    </a:lnTo>
                    <a:lnTo>
                      <a:pt x="92" y="123"/>
                    </a:lnTo>
                    <a:lnTo>
                      <a:pt x="99" y="123"/>
                    </a:lnTo>
                    <a:lnTo>
                      <a:pt x="103" y="123"/>
                    </a:lnTo>
                    <a:lnTo>
                      <a:pt x="111" y="123"/>
                    </a:lnTo>
                    <a:lnTo>
                      <a:pt x="116" y="123"/>
                    </a:lnTo>
                    <a:lnTo>
                      <a:pt x="120" y="125"/>
                    </a:lnTo>
                    <a:lnTo>
                      <a:pt x="130" y="125"/>
                    </a:lnTo>
                    <a:lnTo>
                      <a:pt x="135" y="127"/>
                    </a:lnTo>
                    <a:lnTo>
                      <a:pt x="139" y="127"/>
                    </a:lnTo>
                    <a:lnTo>
                      <a:pt x="137" y="133"/>
                    </a:lnTo>
                    <a:lnTo>
                      <a:pt x="134" y="133"/>
                    </a:lnTo>
                    <a:lnTo>
                      <a:pt x="128" y="135"/>
                    </a:lnTo>
                    <a:lnTo>
                      <a:pt x="122" y="137"/>
                    </a:lnTo>
                    <a:lnTo>
                      <a:pt x="116" y="139"/>
                    </a:lnTo>
                    <a:lnTo>
                      <a:pt x="109" y="139"/>
                    </a:lnTo>
                    <a:lnTo>
                      <a:pt x="101" y="139"/>
                    </a:lnTo>
                    <a:lnTo>
                      <a:pt x="94" y="140"/>
                    </a:lnTo>
                    <a:lnTo>
                      <a:pt x="84" y="140"/>
                    </a:lnTo>
                    <a:lnTo>
                      <a:pt x="76" y="140"/>
                    </a:lnTo>
                    <a:lnTo>
                      <a:pt x="67" y="142"/>
                    </a:lnTo>
                    <a:lnTo>
                      <a:pt x="59" y="142"/>
                    </a:lnTo>
                    <a:lnTo>
                      <a:pt x="54" y="144"/>
                    </a:lnTo>
                    <a:lnTo>
                      <a:pt x="46" y="146"/>
                    </a:lnTo>
                    <a:lnTo>
                      <a:pt x="40" y="150"/>
                    </a:lnTo>
                    <a:lnTo>
                      <a:pt x="37" y="152"/>
                    </a:lnTo>
                    <a:lnTo>
                      <a:pt x="35" y="156"/>
                    </a:lnTo>
                    <a:lnTo>
                      <a:pt x="35" y="161"/>
                    </a:lnTo>
                    <a:lnTo>
                      <a:pt x="37" y="167"/>
                    </a:lnTo>
                    <a:lnTo>
                      <a:pt x="40" y="169"/>
                    </a:lnTo>
                    <a:lnTo>
                      <a:pt x="50" y="171"/>
                    </a:lnTo>
                    <a:lnTo>
                      <a:pt x="57" y="171"/>
                    </a:lnTo>
                    <a:lnTo>
                      <a:pt x="67" y="171"/>
                    </a:lnTo>
                    <a:lnTo>
                      <a:pt x="76" y="169"/>
                    </a:lnTo>
                    <a:lnTo>
                      <a:pt x="86" y="169"/>
                    </a:lnTo>
                    <a:lnTo>
                      <a:pt x="94" y="165"/>
                    </a:lnTo>
                    <a:lnTo>
                      <a:pt x="101" y="163"/>
                    </a:lnTo>
                    <a:lnTo>
                      <a:pt x="109" y="161"/>
                    </a:lnTo>
                    <a:lnTo>
                      <a:pt x="118" y="163"/>
                    </a:lnTo>
                    <a:lnTo>
                      <a:pt x="124" y="163"/>
                    </a:lnTo>
                    <a:lnTo>
                      <a:pt x="130" y="167"/>
                    </a:lnTo>
                    <a:lnTo>
                      <a:pt x="135" y="173"/>
                    </a:lnTo>
                    <a:lnTo>
                      <a:pt x="139" y="180"/>
                    </a:lnTo>
                    <a:lnTo>
                      <a:pt x="143" y="190"/>
                    </a:lnTo>
                    <a:lnTo>
                      <a:pt x="147" y="199"/>
                    </a:lnTo>
                    <a:lnTo>
                      <a:pt x="147" y="209"/>
                    </a:lnTo>
                    <a:lnTo>
                      <a:pt x="149" y="218"/>
                    </a:lnTo>
                    <a:lnTo>
                      <a:pt x="149" y="228"/>
                    </a:lnTo>
                    <a:lnTo>
                      <a:pt x="149" y="237"/>
                    </a:lnTo>
                    <a:lnTo>
                      <a:pt x="149" y="243"/>
                    </a:lnTo>
                    <a:lnTo>
                      <a:pt x="149" y="249"/>
                    </a:lnTo>
                    <a:lnTo>
                      <a:pt x="149" y="254"/>
                    </a:lnTo>
                    <a:lnTo>
                      <a:pt x="149" y="258"/>
                    </a:lnTo>
                    <a:lnTo>
                      <a:pt x="149" y="264"/>
                    </a:lnTo>
                    <a:lnTo>
                      <a:pt x="149" y="271"/>
                    </a:lnTo>
                    <a:lnTo>
                      <a:pt x="149" y="277"/>
                    </a:lnTo>
                    <a:lnTo>
                      <a:pt x="151" y="285"/>
                    </a:lnTo>
                    <a:lnTo>
                      <a:pt x="153" y="290"/>
                    </a:lnTo>
                    <a:lnTo>
                      <a:pt x="154" y="298"/>
                    </a:lnTo>
                    <a:lnTo>
                      <a:pt x="156" y="304"/>
                    </a:lnTo>
                    <a:lnTo>
                      <a:pt x="160" y="311"/>
                    </a:lnTo>
                    <a:lnTo>
                      <a:pt x="162" y="317"/>
                    </a:lnTo>
                    <a:lnTo>
                      <a:pt x="164" y="323"/>
                    </a:lnTo>
                    <a:lnTo>
                      <a:pt x="168" y="327"/>
                    </a:lnTo>
                    <a:lnTo>
                      <a:pt x="172" y="332"/>
                    </a:lnTo>
                    <a:lnTo>
                      <a:pt x="177" y="336"/>
                    </a:lnTo>
                    <a:lnTo>
                      <a:pt x="185" y="336"/>
                    </a:lnTo>
                    <a:lnTo>
                      <a:pt x="187" y="332"/>
                    </a:lnTo>
                    <a:lnTo>
                      <a:pt x="189" y="328"/>
                    </a:lnTo>
                    <a:lnTo>
                      <a:pt x="191" y="325"/>
                    </a:lnTo>
                    <a:lnTo>
                      <a:pt x="193" y="321"/>
                    </a:lnTo>
                    <a:lnTo>
                      <a:pt x="194" y="313"/>
                    </a:lnTo>
                    <a:lnTo>
                      <a:pt x="194" y="308"/>
                    </a:lnTo>
                    <a:lnTo>
                      <a:pt x="196" y="300"/>
                    </a:lnTo>
                    <a:lnTo>
                      <a:pt x="196" y="294"/>
                    </a:lnTo>
                    <a:lnTo>
                      <a:pt x="196" y="287"/>
                    </a:lnTo>
                    <a:lnTo>
                      <a:pt x="196" y="279"/>
                    </a:lnTo>
                    <a:lnTo>
                      <a:pt x="196" y="271"/>
                    </a:lnTo>
                    <a:lnTo>
                      <a:pt x="196" y="266"/>
                    </a:lnTo>
                    <a:lnTo>
                      <a:pt x="194" y="258"/>
                    </a:lnTo>
                    <a:lnTo>
                      <a:pt x="194" y="252"/>
                    </a:lnTo>
                    <a:lnTo>
                      <a:pt x="193" y="247"/>
                    </a:lnTo>
                    <a:lnTo>
                      <a:pt x="193" y="241"/>
                    </a:lnTo>
                    <a:lnTo>
                      <a:pt x="193" y="237"/>
                    </a:lnTo>
                    <a:lnTo>
                      <a:pt x="193" y="232"/>
                    </a:lnTo>
                    <a:lnTo>
                      <a:pt x="193" y="226"/>
                    </a:lnTo>
                    <a:lnTo>
                      <a:pt x="196" y="222"/>
                    </a:lnTo>
                    <a:lnTo>
                      <a:pt x="200" y="214"/>
                    </a:lnTo>
                    <a:lnTo>
                      <a:pt x="208" y="207"/>
                    </a:lnTo>
                    <a:lnTo>
                      <a:pt x="215" y="199"/>
                    </a:lnTo>
                    <a:lnTo>
                      <a:pt x="225" y="195"/>
                    </a:lnTo>
                    <a:lnTo>
                      <a:pt x="232" y="192"/>
                    </a:lnTo>
                    <a:lnTo>
                      <a:pt x="242" y="192"/>
                    </a:lnTo>
                    <a:lnTo>
                      <a:pt x="248" y="188"/>
                    </a:lnTo>
                    <a:lnTo>
                      <a:pt x="259" y="186"/>
                    </a:lnTo>
                    <a:lnTo>
                      <a:pt x="267" y="182"/>
                    </a:lnTo>
                    <a:lnTo>
                      <a:pt x="276" y="178"/>
                    </a:lnTo>
                    <a:lnTo>
                      <a:pt x="282" y="175"/>
                    </a:lnTo>
                    <a:lnTo>
                      <a:pt x="286" y="171"/>
                    </a:lnTo>
                    <a:lnTo>
                      <a:pt x="286" y="165"/>
                    </a:lnTo>
                    <a:lnTo>
                      <a:pt x="278" y="161"/>
                    </a:lnTo>
                    <a:lnTo>
                      <a:pt x="272" y="159"/>
                    </a:lnTo>
                    <a:lnTo>
                      <a:pt x="269" y="159"/>
                    </a:lnTo>
                    <a:lnTo>
                      <a:pt x="263" y="157"/>
                    </a:lnTo>
                    <a:lnTo>
                      <a:pt x="259" y="157"/>
                    </a:lnTo>
                    <a:lnTo>
                      <a:pt x="250" y="156"/>
                    </a:lnTo>
                    <a:lnTo>
                      <a:pt x="244" y="156"/>
                    </a:lnTo>
                    <a:lnTo>
                      <a:pt x="236" y="154"/>
                    </a:lnTo>
                    <a:lnTo>
                      <a:pt x="232" y="152"/>
                    </a:lnTo>
                    <a:lnTo>
                      <a:pt x="231" y="150"/>
                    </a:lnTo>
                    <a:lnTo>
                      <a:pt x="234" y="146"/>
                    </a:lnTo>
                    <a:lnTo>
                      <a:pt x="234" y="142"/>
                    </a:lnTo>
                    <a:lnTo>
                      <a:pt x="238" y="139"/>
                    </a:lnTo>
                    <a:lnTo>
                      <a:pt x="242" y="133"/>
                    </a:lnTo>
                    <a:lnTo>
                      <a:pt x="246" y="129"/>
                    </a:lnTo>
                    <a:lnTo>
                      <a:pt x="252" y="123"/>
                    </a:lnTo>
                    <a:lnTo>
                      <a:pt x="257" y="116"/>
                    </a:lnTo>
                    <a:lnTo>
                      <a:pt x="263" y="110"/>
                    </a:lnTo>
                    <a:lnTo>
                      <a:pt x="269" y="104"/>
                    </a:lnTo>
                    <a:lnTo>
                      <a:pt x="272" y="97"/>
                    </a:lnTo>
                    <a:lnTo>
                      <a:pt x="278" y="91"/>
                    </a:lnTo>
                    <a:lnTo>
                      <a:pt x="284" y="83"/>
                    </a:lnTo>
                    <a:lnTo>
                      <a:pt x="290" y="80"/>
                    </a:lnTo>
                    <a:lnTo>
                      <a:pt x="291" y="72"/>
                    </a:lnTo>
                    <a:lnTo>
                      <a:pt x="295" y="68"/>
                    </a:lnTo>
                    <a:lnTo>
                      <a:pt x="297" y="64"/>
                    </a:lnTo>
                    <a:lnTo>
                      <a:pt x="299" y="61"/>
                    </a:lnTo>
                    <a:lnTo>
                      <a:pt x="299" y="53"/>
                    </a:lnTo>
                    <a:lnTo>
                      <a:pt x="301" y="45"/>
                    </a:lnTo>
                    <a:lnTo>
                      <a:pt x="301" y="40"/>
                    </a:lnTo>
                    <a:lnTo>
                      <a:pt x="303" y="34"/>
                    </a:lnTo>
                    <a:lnTo>
                      <a:pt x="301" y="28"/>
                    </a:lnTo>
                    <a:lnTo>
                      <a:pt x="299" y="26"/>
                    </a:lnTo>
                    <a:lnTo>
                      <a:pt x="293" y="26"/>
                    </a:lnTo>
                    <a:lnTo>
                      <a:pt x="288" y="30"/>
                    </a:lnTo>
                    <a:lnTo>
                      <a:pt x="280" y="32"/>
                    </a:lnTo>
                    <a:lnTo>
                      <a:pt x="271" y="40"/>
                    </a:lnTo>
                    <a:lnTo>
                      <a:pt x="263" y="45"/>
                    </a:lnTo>
                    <a:lnTo>
                      <a:pt x="253" y="53"/>
                    </a:lnTo>
                    <a:lnTo>
                      <a:pt x="244" y="59"/>
                    </a:lnTo>
                    <a:lnTo>
                      <a:pt x="236" y="66"/>
                    </a:lnTo>
                    <a:lnTo>
                      <a:pt x="227" y="72"/>
                    </a:lnTo>
                    <a:lnTo>
                      <a:pt x="221" y="76"/>
                    </a:lnTo>
                    <a:lnTo>
                      <a:pt x="212" y="80"/>
                    </a:lnTo>
                    <a:lnTo>
                      <a:pt x="204" y="83"/>
                    </a:lnTo>
                    <a:lnTo>
                      <a:pt x="194" y="89"/>
                    </a:lnTo>
                    <a:lnTo>
                      <a:pt x="189" y="95"/>
                    </a:lnTo>
                    <a:lnTo>
                      <a:pt x="183" y="101"/>
                    </a:lnTo>
                    <a:lnTo>
                      <a:pt x="179" y="106"/>
                    </a:lnTo>
                    <a:lnTo>
                      <a:pt x="175" y="114"/>
                    </a:lnTo>
                    <a:lnTo>
                      <a:pt x="174" y="121"/>
                    </a:lnTo>
                    <a:lnTo>
                      <a:pt x="172" y="125"/>
                    </a:lnTo>
                    <a:lnTo>
                      <a:pt x="170" y="131"/>
                    </a:lnTo>
                    <a:lnTo>
                      <a:pt x="166" y="135"/>
                    </a:lnTo>
                    <a:lnTo>
                      <a:pt x="164" y="139"/>
                    </a:lnTo>
                    <a:lnTo>
                      <a:pt x="160" y="142"/>
                    </a:lnTo>
                    <a:lnTo>
                      <a:pt x="156" y="139"/>
                    </a:lnTo>
                    <a:lnTo>
                      <a:pt x="154" y="133"/>
                    </a:lnTo>
                    <a:lnTo>
                      <a:pt x="154" y="129"/>
                    </a:lnTo>
                    <a:lnTo>
                      <a:pt x="154" y="123"/>
                    </a:lnTo>
                    <a:lnTo>
                      <a:pt x="156" y="120"/>
                    </a:lnTo>
                    <a:lnTo>
                      <a:pt x="158" y="110"/>
                    </a:lnTo>
                    <a:lnTo>
                      <a:pt x="160" y="106"/>
                    </a:lnTo>
                    <a:lnTo>
                      <a:pt x="160" y="106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13" name="Freeform 257"/>
              <p:cNvSpPr>
                <a:spLocks/>
              </p:cNvSpPr>
              <p:nvPr/>
            </p:nvSpPr>
            <p:spPr bwMode="auto">
              <a:xfrm>
                <a:off x="6467401" y="6264275"/>
                <a:ext cx="406400" cy="306388"/>
              </a:xfrm>
              <a:custGeom>
                <a:avLst/>
                <a:gdLst/>
                <a:ahLst/>
                <a:cxnLst>
                  <a:cxn ang="0">
                    <a:pos x="262" y="361"/>
                  </a:cxn>
                  <a:cxn ang="0">
                    <a:pos x="293" y="374"/>
                  </a:cxn>
                  <a:cxn ang="0">
                    <a:pos x="314" y="378"/>
                  </a:cxn>
                  <a:cxn ang="0">
                    <a:pos x="336" y="381"/>
                  </a:cxn>
                  <a:cxn ang="0">
                    <a:pos x="365" y="385"/>
                  </a:cxn>
                  <a:cxn ang="0">
                    <a:pos x="395" y="383"/>
                  </a:cxn>
                  <a:cxn ang="0">
                    <a:pos x="426" y="381"/>
                  </a:cxn>
                  <a:cxn ang="0">
                    <a:pos x="452" y="370"/>
                  </a:cxn>
                  <a:cxn ang="0">
                    <a:pos x="471" y="349"/>
                  </a:cxn>
                  <a:cxn ang="0">
                    <a:pos x="487" y="324"/>
                  </a:cxn>
                  <a:cxn ang="0">
                    <a:pos x="498" y="296"/>
                  </a:cxn>
                  <a:cxn ang="0">
                    <a:pos x="504" y="268"/>
                  </a:cxn>
                  <a:cxn ang="0">
                    <a:pos x="508" y="243"/>
                  </a:cxn>
                  <a:cxn ang="0">
                    <a:pos x="510" y="218"/>
                  </a:cxn>
                  <a:cxn ang="0">
                    <a:pos x="504" y="190"/>
                  </a:cxn>
                  <a:cxn ang="0">
                    <a:pos x="481" y="163"/>
                  </a:cxn>
                  <a:cxn ang="0">
                    <a:pos x="449" y="138"/>
                  </a:cxn>
                  <a:cxn ang="0">
                    <a:pos x="414" y="119"/>
                  </a:cxn>
                  <a:cxn ang="0">
                    <a:pos x="384" y="110"/>
                  </a:cxn>
                  <a:cxn ang="0">
                    <a:pos x="355" y="110"/>
                  </a:cxn>
                  <a:cxn ang="0">
                    <a:pos x="334" y="108"/>
                  </a:cxn>
                  <a:cxn ang="0">
                    <a:pos x="323" y="95"/>
                  </a:cxn>
                  <a:cxn ang="0">
                    <a:pos x="308" y="72"/>
                  </a:cxn>
                  <a:cxn ang="0">
                    <a:pos x="283" y="43"/>
                  </a:cxn>
                  <a:cxn ang="0">
                    <a:pos x="249" y="19"/>
                  </a:cxn>
                  <a:cxn ang="0">
                    <a:pos x="215" y="5"/>
                  </a:cxn>
                  <a:cxn ang="0">
                    <a:pos x="190" y="2"/>
                  </a:cxn>
                  <a:cxn ang="0">
                    <a:pos x="163" y="0"/>
                  </a:cxn>
                  <a:cxn ang="0">
                    <a:pos x="133" y="2"/>
                  </a:cxn>
                  <a:cxn ang="0">
                    <a:pos x="104" y="7"/>
                  </a:cxn>
                  <a:cxn ang="0">
                    <a:pos x="78" y="19"/>
                  </a:cxn>
                  <a:cxn ang="0">
                    <a:pos x="53" y="34"/>
                  </a:cxn>
                  <a:cxn ang="0">
                    <a:pos x="32" y="57"/>
                  </a:cxn>
                  <a:cxn ang="0">
                    <a:pos x="21" y="87"/>
                  </a:cxn>
                  <a:cxn ang="0">
                    <a:pos x="9" y="116"/>
                  </a:cxn>
                  <a:cxn ang="0">
                    <a:pos x="3" y="144"/>
                  </a:cxn>
                  <a:cxn ang="0">
                    <a:pos x="0" y="174"/>
                  </a:cxn>
                  <a:cxn ang="0">
                    <a:pos x="2" y="201"/>
                  </a:cxn>
                  <a:cxn ang="0">
                    <a:pos x="5" y="226"/>
                  </a:cxn>
                  <a:cxn ang="0">
                    <a:pos x="13" y="249"/>
                  </a:cxn>
                  <a:cxn ang="0">
                    <a:pos x="26" y="269"/>
                  </a:cxn>
                  <a:cxn ang="0">
                    <a:pos x="45" y="287"/>
                  </a:cxn>
                  <a:cxn ang="0">
                    <a:pos x="66" y="300"/>
                  </a:cxn>
                  <a:cxn ang="0">
                    <a:pos x="87" y="309"/>
                  </a:cxn>
                  <a:cxn ang="0">
                    <a:pos x="108" y="317"/>
                  </a:cxn>
                  <a:cxn ang="0">
                    <a:pos x="133" y="323"/>
                  </a:cxn>
                  <a:cxn ang="0">
                    <a:pos x="167" y="324"/>
                  </a:cxn>
                  <a:cxn ang="0">
                    <a:pos x="194" y="319"/>
                  </a:cxn>
                  <a:cxn ang="0">
                    <a:pos x="209" y="315"/>
                  </a:cxn>
                  <a:cxn ang="0">
                    <a:pos x="220" y="321"/>
                  </a:cxn>
                  <a:cxn ang="0">
                    <a:pos x="239" y="338"/>
                  </a:cxn>
                  <a:cxn ang="0">
                    <a:pos x="249" y="351"/>
                  </a:cxn>
                </a:cxnLst>
                <a:rect l="0" t="0" r="r" b="b"/>
                <a:pathLst>
                  <a:path w="511" h="385">
                    <a:moveTo>
                      <a:pt x="249" y="351"/>
                    </a:moveTo>
                    <a:lnTo>
                      <a:pt x="253" y="355"/>
                    </a:lnTo>
                    <a:lnTo>
                      <a:pt x="258" y="357"/>
                    </a:lnTo>
                    <a:lnTo>
                      <a:pt x="262" y="361"/>
                    </a:lnTo>
                    <a:lnTo>
                      <a:pt x="272" y="364"/>
                    </a:lnTo>
                    <a:lnTo>
                      <a:pt x="279" y="368"/>
                    </a:lnTo>
                    <a:lnTo>
                      <a:pt x="287" y="372"/>
                    </a:lnTo>
                    <a:lnTo>
                      <a:pt x="293" y="374"/>
                    </a:lnTo>
                    <a:lnTo>
                      <a:pt x="298" y="374"/>
                    </a:lnTo>
                    <a:lnTo>
                      <a:pt x="304" y="376"/>
                    </a:lnTo>
                    <a:lnTo>
                      <a:pt x="308" y="378"/>
                    </a:lnTo>
                    <a:lnTo>
                      <a:pt x="314" y="378"/>
                    </a:lnTo>
                    <a:lnTo>
                      <a:pt x="319" y="380"/>
                    </a:lnTo>
                    <a:lnTo>
                      <a:pt x="325" y="380"/>
                    </a:lnTo>
                    <a:lnTo>
                      <a:pt x="331" y="381"/>
                    </a:lnTo>
                    <a:lnTo>
                      <a:pt x="336" y="381"/>
                    </a:lnTo>
                    <a:lnTo>
                      <a:pt x="344" y="383"/>
                    </a:lnTo>
                    <a:lnTo>
                      <a:pt x="350" y="383"/>
                    </a:lnTo>
                    <a:lnTo>
                      <a:pt x="359" y="385"/>
                    </a:lnTo>
                    <a:lnTo>
                      <a:pt x="365" y="385"/>
                    </a:lnTo>
                    <a:lnTo>
                      <a:pt x="373" y="385"/>
                    </a:lnTo>
                    <a:lnTo>
                      <a:pt x="380" y="385"/>
                    </a:lnTo>
                    <a:lnTo>
                      <a:pt x="388" y="385"/>
                    </a:lnTo>
                    <a:lnTo>
                      <a:pt x="395" y="383"/>
                    </a:lnTo>
                    <a:lnTo>
                      <a:pt x="403" y="383"/>
                    </a:lnTo>
                    <a:lnTo>
                      <a:pt x="411" y="383"/>
                    </a:lnTo>
                    <a:lnTo>
                      <a:pt x="420" y="383"/>
                    </a:lnTo>
                    <a:lnTo>
                      <a:pt x="426" y="381"/>
                    </a:lnTo>
                    <a:lnTo>
                      <a:pt x="433" y="380"/>
                    </a:lnTo>
                    <a:lnTo>
                      <a:pt x="439" y="376"/>
                    </a:lnTo>
                    <a:lnTo>
                      <a:pt x="447" y="374"/>
                    </a:lnTo>
                    <a:lnTo>
                      <a:pt x="452" y="370"/>
                    </a:lnTo>
                    <a:lnTo>
                      <a:pt x="458" y="364"/>
                    </a:lnTo>
                    <a:lnTo>
                      <a:pt x="464" y="361"/>
                    </a:lnTo>
                    <a:lnTo>
                      <a:pt x="470" y="355"/>
                    </a:lnTo>
                    <a:lnTo>
                      <a:pt x="471" y="349"/>
                    </a:lnTo>
                    <a:lnTo>
                      <a:pt x="477" y="343"/>
                    </a:lnTo>
                    <a:lnTo>
                      <a:pt x="481" y="338"/>
                    </a:lnTo>
                    <a:lnTo>
                      <a:pt x="485" y="332"/>
                    </a:lnTo>
                    <a:lnTo>
                      <a:pt x="487" y="324"/>
                    </a:lnTo>
                    <a:lnTo>
                      <a:pt x="489" y="319"/>
                    </a:lnTo>
                    <a:lnTo>
                      <a:pt x="492" y="311"/>
                    </a:lnTo>
                    <a:lnTo>
                      <a:pt x="496" y="306"/>
                    </a:lnTo>
                    <a:lnTo>
                      <a:pt x="498" y="296"/>
                    </a:lnTo>
                    <a:lnTo>
                      <a:pt x="500" y="290"/>
                    </a:lnTo>
                    <a:lnTo>
                      <a:pt x="502" y="283"/>
                    </a:lnTo>
                    <a:lnTo>
                      <a:pt x="504" y="275"/>
                    </a:lnTo>
                    <a:lnTo>
                      <a:pt x="504" y="268"/>
                    </a:lnTo>
                    <a:lnTo>
                      <a:pt x="506" y="262"/>
                    </a:lnTo>
                    <a:lnTo>
                      <a:pt x="506" y="254"/>
                    </a:lnTo>
                    <a:lnTo>
                      <a:pt x="508" y="249"/>
                    </a:lnTo>
                    <a:lnTo>
                      <a:pt x="508" y="243"/>
                    </a:lnTo>
                    <a:lnTo>
                      <a:pt x="510" y="237"/>
                    </a:lnTo>
                    <a:lnTo>
                      <a:pt x="510" y="231"/>
                    </a:lnTo>
                    <a:lnTo>
                      <a:pt x="510" y="226"/>
                    </a:lnTo>
                    <a:lnTo>
                      <a:pt x="510" y="218"/>
                    </a:lnTo>
                    <a:lnTo>
                      <a:pt x="511" y="211"/>
                    </a:lnTo>
                    <a:lnTo>
                      <a:pt x="510" y="205"/>
                    </a:lnTo>
                    <a:lnTo>
                      <a:pt x="508" y="197"/>
                    </a:lnTo>
                    <a:lnTo>
                      <a:pt x="504" y="190"/>
                    </a:lnTo>
                    <a:lnTo>
                      <a:pt x="500" y="184"/>
                    </a:lnTo>
                    <a:lnTo>
                      <a:pt x="494" y="176"/>
                    </a:lnTo>
                    <a:lnTo>
                      <a:pt x="489" y="171"/>
                    </a:lnTo>
                    <a:lnTo>
                      <a:pt x="481" y="163"/>
                    </a:lnTo>
                    <a:lnTo>
                      <a:pt x="475" y="157"/>
                    </a:lnTo>
                    <a:lnTo>
                      <a:pt x="466" y="150"/>
                    </a:lnTo>
                    <a:lnTo>
                      <a:pt x="458" y="142"/>
                    </a:lnTo>
                    <a:lnTo>
                      <a:pt x="449" y="138"/>
                    </a:lnTo>
                    <a:lnTo>
                      <a:pt x="441" y="133"/>
                    </a:lnTo>
                    <a:lnTo>
                      <a:pt x="432" y="127"/>
                    </a:lnTo>
                    <a:lnTo>
                      <a:pt x="424" y="123"/>
                    </a:lnTo>
                    <a:lnTo>
                      <a:pt x="414" y="119"/>
                    </a:lnTo>
                    <a:lnTo>
                      <a:pt x="409" y="117"/>
                    </a:lnTo>
                    <a:lnTo>
                      <a:pt x="399" y="114"/>
                    </a:lnTo>
                    <a:lnTo>
                      <a:pt x="392" y="112"/>
                    </a:lnTo>
                    <a:lnTo>
                      <a:pt x="384" y="110"/>
                    </a:lnTo>
                    <a:lnTo>
                      <a:pt x="376" y="110"/>
                    </a:lnTo>
                    <a:lnTo>
                      <a:pt x="369" y="110"/>
                    </a:lnTo>
                    <a:lnTo>
                      <a:pt x="363" y="110"/>
                    </a:lnTo>
                    <a:lnTo>
                      <a:pt x="355" y="110"/>
                    </a:lnTo>
                    <a:lnTo>
                      <a:pt x="350" y="110"/>
                    </a:lnTo>
                    <a:lnTo>
                      <a:pt x="344" y="108"/>
                    </a:lnTo>
                    <a:lnTo>
                      <a:pt x="340" y="108"/>
                    </a:lnTo>
                    <a:lnTo>
                      <a:pt x="334" y="108"/>
                    </a:lnTo>
                    <a:lnTo>
                      <a:pt x="333" y="108"/>
                    </a:lnTo>
                    <a:lnTo>
                      <a:pt x="327" y="104"/>
                    </a:lnTo>
                    <a:lnTo>
                      <a:pt x="323" y="99"/>
                    </a:lnTo>
                    <a:lnTo>
                      <a:pt x="323" y="95"/>
                    </a:lnTo>
                    <a:lnTo>
                      <a:pt x="321" y="89"/>
                    </a:lnTo>
                    <a:lnTo>
                      <a:pt x="317" y="83"/>
                    </a:lnTo>
                    <a:lnTo>
                      <a:pt x="314" y="78"/>
                    </a:lnTo>
                    <a:lnTo>
                      <a:pt x="308" y="72"/>
                    </a:lnTo>
                    <a:lnTo>
                      <a:pt x="304" y="64"/>
                    </a:lnTo>
                    <a:lnTo>
                      <a:pt x="298" y="59"/>
                    </a:lnTo>
                    <a:lnTo>
                      <a:pt x="293" y="51"/>
                    </a:lnTo>
                    <a:lnTo>
                      <a:pt x="283" y="43"/>
                    </a:lnTo>
                    <a:lnTo>
                      <a:pt x="276" y="38"/>
                    </a:lnTo>
                    <a:lnTo>
                      <a:pt x="268" y="30"/>
                    </a:lnTo>
                    <a:lnTo>
                      <a:pt x="260" y="24"/>
                    </a:lnTo>
                    <a:lnTo>
                      <a:pt x="249" y="19"/>
                    </a:lnTo>
                    <a:lnTo>
                      <a:pt x="239" y="15"/>
                    </a:lnTo>
                    <a:lnTo>
                      <a:pt x="230" y="11"/>
                    </a:lnTo>
                    <a:lnTo>
                      <a:pt x="220" y="7"/>
                    </a:lnTo>
                    <a:lnTo>
                      <a:pt x="215" y="5"/>
                    </a:lnTo>
                    <a:lnTo>
                      <a:pt x="209" y="5"/>
                    </a:lnTo>
                    <a:lnTo>
                      <a:pt x="203" y="4"/>
                    </a:lnTo>
                    <a:lnTo>
                      <a:pt x="198" y="2"/>
                    </a:lnTo>
                    <a:lnTo>
                      <a:pt x="190" y="2"/>
                    </a:lnTo>
                    <a:lnTo>
                      <a:pt x="184" y="0"/>
                    </a:lnTo>
                    <a:lnTo>
                      <a:pt x="177" y="0"/>
                    </a:lnTo>
                    <a:lnTo>
                      <a:pt x="171" y="0"/>
                    </a:lnTo>
                    <a:lnTo>
                      <a:pt x="163" y="0"/>
                    </a:lnTo>
                    <a:lnTo>
                      <a:pt x="156" y="0"/>
                    </a:lnTo>
                    <a:lnTo>
                      <a:pt x="148" y="0"/>
                    </a:lnTo>
                    <a:lnTo>
                      <a:pt x="142" y="2"/>
                    </a:lnTo>
                    <a:lnTo>
                      <a:pt x="133" y="2"/>
                    </a:lnTo>
                    <a:lnTo>
                      <a:pt x="127" y="4"/>
                    </a:lnTo>
                    <a:lnTo>
                      <a:pt x="120" y="5"/>
                    </a:lnTo>
                    <a:lnTo>
                      <a:pt x="112" y="7"/>
                    </a:lnTo>
                    <a:lnTo>
                      <a:pt x="104" y="7"/>
                    </a:lnTo>
                    <a:lnTo>
                      <a:pt x="99" y="11"/>
                    </a:lnTo>
                    <a:lnTo>
                      <a:pt x="91" y="13"/>
                    </a:lnTo>
                    <a:lnTo>
                      <a:pt x="85" y="17"/>
                    </a:lnTo>
                    <a:lnTo>
                      <a:pt x="78" y="19"/>
                    </a:lnTo>
                    <a:lnTo>
                      <a:pt x="72" y="23"/>
                    </a:lnTo>
                    <a:lnTo>
                      <a:pt x="64" y="26"/>
                    </a:lnTo>
                    <a:lnTo>
                      <a:pt x="59" y="30"/>
                    </a:lnTo>
                    <a:lnTo>
                      <a:pt x="53" y="34"/>
                    </a:lnTo>
                    <a:lnTo>
                      <a:pt x="47" y="40"/>
                    </a:lnTo>
                    <a:lnTo>
                      <a:pt x="42" y="45"/>
                    </a:lnTo>
                    <a:lnTo>
                      <a:pt x="38" y="51"/>
                    </a:lnTo>
                    <a:lnTo>
                      <a:pt x="32" y="57"/>
                    </a:lnTo>
                    <a:lnTo>
                      <a:pt x="28" y="64"/>
                    </a:lnTo>
                    <a:lnTo>
                      <a:pt x="26" y="72"/>
                    </a:lnTo>
                    <a:lnTo>
                      <a:pt x="22" y="80"/>
                    </a:lnTo>
                    <a:lnTo>
                      <a:pt x="21" y="87"/>
                    </a:lnTo>
                    <a:lnTo>
                      <a:pt x="17" y="95"/>
                    </a:lnTo>
                    <a:lnTo>
                      <a:pt x="15" y="100"/>
                    </a:lnTo>
                    <a:lnTo>
                      <a:pt x="13" y="108"/>
                    </a:lnTo>
                    <a:lnTo>
                      <a:pt x="9" y="116"/>
                    </a:lnTo>
                    <a:lnTo>
                      <a:pt x="9" y="123"/>
                    </a:lnTo>
                    <a:lnTo>
                      <a:pt x="7" y="131"/>
                    </a:lnTo>
                    <a:lnTo>
                      <a:pt x="5" y="138"/>
                    </a:lnTo>
                    <a:lnTo>
                      <a:pt x="3" y="144"/>
                    </a:lnTo>
                    <a:lnTo>
                      <a:pt x="3" y="154"/>
                    </a:lnTo>
                    <a:lnTo>
                      <a:pt x="2" y="159"/>
                    </a:lnTo>
                    <a:lnTo>
                      <a:pt x="2" y="167"/>
                    </a:lnTo>
                    <a:lnTo>
                      <a:pt x="0" y="174"/>
                    </a:lnTo>
                    <a:lnTo>
                      <a:pt x="0" y="180"/>
                    </a:lnTo>
                    <a:lnTo>
                      <a:pt x="0" y="188"/>
                    </a:lnTo>
                    <a:lnTo>
                      <a:pt x="2" y="195"/>
                    </a:lnTo>
                    <a:lnTo>
                      <a:pt x="2" y="201"/>
                    </a:lnTo>
                    <a:lnTo>
                      <a:pt x="2" y="207"/>
                    </a:lnTo>
                    <a:lnTo>
                      <a:pt x="2" y="214"/>
                    </a:lnTo>
                    <a:lnTo>
                      <a:pt x="3" y="220"/>
                    </a:lnTo>
                    <a:lnTo>
                      <a:pt x="5" y="226"/>
                    </a:lnTo>
                    <a:lnTo>
                      <a:pt x="7" y="231"/>
                    </a:lnTo>
                    <a:lnTo>
                      <a:pt x="9" y="239"/>
                    </a:lnTo>
                    <a:lnTo>
                      <a:pt x="11" y="245"/>
                    </a:lnTo>
                    <a:lnTo>
                      <a:pt x="13" y="249"/>
                    </a:lnTo>
                    <a:lnTo>
                      <a:pt x="17" y="254"/>
                    </a:lnTo>
                    <a:lnTo>
                      <a:pt x="19" y="260"/>
                    </a:lnTo>
                    <a:lnTo>
                      <a:pt x="22" y="266"/>
                    </a:lnTo>
                    <a:lnTo>
                      <a:pt x="26" y="269"/>
                    </a:lnTo>
                    <a:lnTo>
                      <a:pt x="30" y="273"/>
                    </a:lnTo>
                    <a:lnTo>
                      <a:pt x="36" y="279"/>
                    </a:lnTo>
                    <a:lnTo>
                      <a:pt x="42" y="283"/>
                    </a:lnTo>
                    <a:lnTo>
                      <a:pt x="45" y="287"/>
                    </a:lnTo>
                    <a:lnTo>
                      <a:pt x="49" y="288"/>
                    </a:lnTo>
                    <a:lnTo>
                      <a:pt x="55" y="292"/>
                    </a:lnTo>
                    <a:lnTo>
                      <a:pt x="61" y="296"/>
                    </a:lnTo>
                    <a:lnTo>
                      <a:pt x="66" y="300"/>
                    </a:lnTo>
                    <a:lnTo>
                      <a:pt x="72" y="302"/>
                    </a:lnTo>
                    <a:lnTo>
                      <a:pt x="76" y="306"/>
                    </a:lnTo>
                    <a:lnTo>
                      <a:pt x="81" y="307"/>
                    </a:lnTo>
                    <a:lnTo>
                      <a:pt x="87" y="309"/>
                    </a:lnTo>
                    <a:lnTo>
                      <a:pt x="93" y="311"/>
                    </a:lnTo>
                    <a:lnTo>
                      <a:pt x="97" y="313"/>
                    </a:lnTo>
                    <a:lnTo>
                      <a:pt x="102" y="315"/>
                    </a:lnTo>
                    <a:lnTo>
                      <a:pt x="108" y="317"/>
                    </a:lnTo>
                    <a:lnTo>
                      <a:pt x="112" y="319"/>
                    </a:lnTo>
                    <a:lnTo>
                      <a:pt x="118" y="319"/>
                    </a:lnTo>
                    <a:lnTo>
                      <a:pt x="123" y="321"/>
                    </a:lnTo>
                    <a:lnTo>
                      <a:pt x="133" y="323"/>
                    </a:lnTo>
                    <a:lnTo>
                      <a:pt x="142" y="324"/>
                    </a:lnTo>
                    <a:lnTo>
                      <a:pt x="152" y="324"/>
                    </a:lnTo>
                    <a:lnTo>
                      <a:pt x="159" y="324"/>
                    </a:lnTo>
                    <a:lnTo>
                      <a:pt x="167" y="324"/>
                    </a:lnTo>
                    <a:lnTo>
                      <a:pt x="177" y="324"/>
                    </a:lnTo>
                    <a:lnTo>
                      <a:pt x="182" y="323"/>
                    </a:lnTo>
                    <a:lnTo>
                      <a:pt x="188" y="323"/>
                    </a:lnTo>
                    <a:lnTo>
                      <a:pt x="194" y="319"/>
                    </a:lnTo>
                    <a:lnTo>
                      <a:pt x="198" y="319"/>
                    </a:lnTo>
                    <a:lnTo>
                      <a:pt x="201" y="317"/>
                    </a:lnTo>
                    <a:lnTo>
                      <a:pt x="205" y="317"/>
                    </a:lnTo>
                    <a:lnTo>
                      <a:pt x="209" y="315"/>
                    </a:lnTo>
                    <a:lnTo>
                      <a:pt x="213" y="315"/>
                    </a:lnTo>
                    <a:lnTo>
                      <a:pt x="215" y="315"/>
                    </a:lnTo>
                    <a:lnTo>
                      <a:pt x="217" y="319"/>
                    </a:lnTo>
                    <a:lnTo>
                      <a:pt x="220" y="321"/>
                    </a:lnTo>
                    <a:lnTo>
                      <a:pt x="226" y="326"/>
                    </a:lnTo>
                    <a:lnTo>
                      <a:pt x="232" y="328"/>
                    </a:lnTo>
                    <a:lnTo>
                      <a:pt x="236" y="332"/>
                    </a:lnTo>
                    <a:lnTo>
                      <a:pt x="239" y="338"/>
                    </a:lnTo>
                    <a:lnTo>
                      <a:pt x="243" y="342"/>
                    </a:lnTo>
                    <a:lnTo>
                      <a:pt x="247" y="347"/>
                    </a:lnTo>
                    <a:lnTo>
                      <a:pt x="249" y="351"/>
                    </a:lnTo>
                    <a:lnTo>
                      <a:pt x="249" y="351"/>
                    </a:lnTo>
                    <a:close/>
                  </a:path>
                </a:pathLst>
              </a:custGeom>
              <a:solidFill>
                <a:srgbClr val="599E2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14" name="Freeform 258"/>
              <p:cNvSpPr>
                <a:spLocks/>
              </p:cNvSpPr>
              <p:nvPr/>
            </p:nvSpPr>
            <p:spPr bwMode="auto">
              <a:xfrm>
                <a:off x="6792838" y="6373813"/>
                <a:ext cx="87313" cy="184150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23" y="16"/>
                  </a:cxn>
                  <a:cxn ang="0">
                    <a:pos x="32" y="27"/>
                  </a:cxn>
                  <a:cxn ang="0">
                    <a:pos x="42" y="42"/>
                  </a:cxn>
                  <a:cxn ang="0">
                    <a:pos x="49" y="59"/>
                  </a:cxn>
                  <a:cxn ang="0">
                    <a:pos x="57" y="78"/>
                  </a:cxn>
                  <a:cxn ang="0">
                    <a:pos x="59" y="92"/>
                  </a:cxn>
                  <a:cxn ang="0">
                    <a:pos x="59" y="103"/>
                  </a:cxn>
                  <a:cxn ang="0">
                    <a:pos x="57" y="116"/>
                  </a:cxn>
                  <a:cxn ang="0">
                    <a:pos x="51" y="135"/>
                  </a:cxn>
                  <a:cxn ang="0">
                    <a:pos x="43" y="152"/>
                  </a:cxn>
                  <a:cxn ang="0">
                    <a:pos x="38" y="169"/>
                  </a:cxn>
                  <a:cxn ang="0">
                    <a:pos x="28" y="183"/>
                  </a:cxn>
                  <a:cxn ang="0">
                    <a:pos x="19" y="196"/>
                  </a:cxn>
                  <a:cxn ang="0">
                    <a:pos x="13" y="207"/>
                  </a:cxn>
                  <a:cxn ang="0">
                    <a:pos x="5" y="217"/>
                  </a:cxn>
                  <a:cxn ang="0">
                    <a:pos x="0" y="224"/>
                  </a:cxn>
                  <a:cxn ang="0">
                    <a:pos x="7" y="230"/>
                  </a:cxn>
                  <a:cxn ang="0">
                    <a:pos x="21" y="232"/>
                  </a:cxn>
                  <a:cxn ang="0">
                    <a:pos x="32" y="230"/>
                  </a:cxn>
                  <a:cxn ang="0">
                    <a:pos x="43" y="228"/>
                  </a:cxn>
                  <a:cxn ang="0">
                    <a:pos x="57" y="224"/>
                  </a:cxn>
                  <a:cxn ang="0">
                    <a:pos x="66" y="221"/>
                  </a:cxn>
                  <a:cxn ang="0">
                    <a:pos x="78" y="211"/>
                  </a:cxn>
                  <a:cxn ang="0">
                    <a:pos x="85" y="196"/>
                  </a:cxn>
                  <a:cxn ang="0">
                    <a:pos x="95" y="181"/>
                  </a:cxn>
                  <a:cxn ang="0">
                    <a:pos x="101" y="166"/>
                  </a:cxn>
                  <a:cxn ang="0">
                    <a:pos x="102" y="154"/>
                  </a:cxn>
                  <a:cxn ang="0">
                    <a:pos x="104" y="145"/>
                  </a:cxn>
                  <a:cxn ang="0">
                    <a:pos x="106" y="133"/>
                  </a:cxn>
                  <a:cxn ang="0">
                    <a:pos x="108" y="122"/>
                  </a:cxn>
                  <a:cxn ang="0">
                    <a:pos x="108" y="111"/>
                  </a:cxn>
                  <a:cxn ang="0">
                    <a:pos x="108" y="101"/>
                  </a:cxn>
                  <a:cxn ang="0">
                    <a:pos x="108" y="90"/>
                  </a:cxn>
                  <a:cxn ang="0">
                    <a:pos x="106" y="80"/>
                  </a:cxn>
                  <a:cxn ang="0">
                    <a:pos x="104" y="69"/>
                  </a:cxn>
                  <a:cxn ang="0">
                    <a:pos x="97" y="55"/>
                  </a:cxn>
                  <a:cxn ang="0">
                    <a:pos x="83" y="40"/>
                  </a:cxn>
                  <a:cxn ang="0">
                    <a:pos x="66" y="27"/>
                  </a:cxn>
                  <a:cxn ang="0">
                    <a:pos x="49" y="17"/>
                  </a:cxn>
                  <a:cxn ang="0">
                    <a:pos x="32" y="8"/>
                  </a:cxn>
                  <a:cxn ang="0">
                    <a:pos x="19" y="2"/>
                  </a:cxn>
                  <a:cxn ang="0">
                    <a:pos x="13" y="0"/>
                  </a:cxn>
                </a:cxnLst>
                <a:rect l="0" t="0" r="r" b="b"/>
                <a:pathLst>
                  <a:path w="110" h="232">
                    <a:moveTo>
                      <a:pt x="13" y="0"/>
                    </a:moveTo>
                    <a:lnTo>
                      <a:pt x="15" y="2"/>
                    </a:lnTo>
                    <a:lnTo>
                      <a:pt x="19" y="10"/>
                    </a:lnTo>
                    <a:lnTo>
                      <a:pt x="23" y="16"/>
                    </a:lnTo>
                    <a:lnTo>
                      <a:pt x="28" y="21"/>
                    </a:lnTo>
                    <a:lnTo>
                      <a:pt x="32" y="27"/>
                    </a:lnTo>
                    <a:lnTo>
                      <a:pt x="38" y="35"/>
                    </a:lnTo>
                    <a:lnTo>
                      <a:pt x="42" y="42"/>
                    </a:lnTo>
                    <a:lnTo>
                      <a:pt x="45" y="50"/>
                    </a:lnTo>
                    <a:lnTo>
                      <a:pt x="49" y="59"/>
                    </a:lnTo>
                    <a:lnTo>
                      <a:pt x="55" y="69"/>
                    </a:lnTo>
                    <a:lnTo>
                      <a:pt x="57" y="78"/>
                    </a:lnTo>
                    <a:lnTo>
                      <a:pt x="59" y="88"/>
                    </a:lnTo>
                    <a:lnTo>
                      <a:pt x="59" y="92"/>
                    </a:lnTo>
                    <a:lnTo>
                      <a:pt x="59" y="97"/>
                    </a:lnTo>
                    <a:lnTo>
                      <a:pt x="59" y="103"/>
                    </a:lnTo>
                    <a:lnTo>
                      <a:pt x="59" y="109"/>
                    </a:lnTo>
                    <a:lnTo>
                      <a:pt x="57" y="116"/>
                    </a:lnTo>
                    <a:lnTo>
                      <a:pt x="53" y="126"/>
                    </a:lnTo>
                    <a:lnTo>
                      <a:pt x="51" y="135"/>
                    </a:lnTo>
                    <a:lnTo>
                      <a:pt x="47" y="145"/>
                    </a:lnTo>
                    <a:lnTo>
                      <a:pt x="43" y="152"/>
                    </a:lnTo>
                    <a:lnTo>
                      <a:pt x="40" y="160"/>
                    </a:lnTo>
                    <a:lnTo>
                      <a:pt x="38" y="169"/>
                    </a:lnTo>
                    <a:lnTo>
                      <a:pt x="34" y="177"/>
                    </a:lnTo>
                    <a:lnTo>
                      <a:pt x="28" y="183"/>
                    </a:lnTo>
                    <a:lnTo>
                      <a:pt x="24" y="190"/>
                    </a:lnTo>
                    <a:lnTo>
                      <a:pt x="19" y="196"/>
                    </a:lnTo>
                    <a:lnTo>
                      <a:pt x="17" y="202"/>
                    </a:lnTo>
                    <a:lnTo>
                      <a:pt x="13" y="207"/>
                    </a:lnTo>
                    <a:lnTo>
                      <a:pt x="9" y="213"/>
                    </a:lnTo>
                    <a:lnTo>
                      <a:pt x="5" y="217"/>
                    </a:lnTo>
                    <a:lnTo>
                      <a:pt x="3" y="221"/>
                    </a:lnTo>
                    <a:lnTo>
                      <a:pt x="0" y="224"/>
                    </a:lnTo>
                    <a:lnTo>
                      <a:pt x="2" y="228"/>
                    </a:lnTo>
                    <a:lnTo>
                      <a:pt x="7" y="230"/>
                    </a:lnTo>
                    <a:lnTo>
                      <a:pt x="17" y="232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32" y="230"/>
                    </a:lnTo>
                    <a:lnTo>
                      <a:pt x="38" y="230"/>
                    </a:lnTo>
                    <a:lnTo>
                      <a:pt x="43" y="228"/>
                    </a:lnTo>
                    <a:lnTo>
                      <a:pt x="49" y="226"/>
                    </a:lnTo>
                    <a:lnTo>
                      <a:pt x="57" y="224"/>
                    </a:lnTo>
                    <a:lnTo>
                      <a:pt x="62" y="224"/>
                    </a:lnTo>
                    <a:lnTo>
                      <a:pt x="66" y="221"/>
                    </a:lnTo>
                    <a:lnTo>
                      <a:pt x="72" y="217"/>
                    </a:lnTo>
                    <a:lnTo>
                      <a:pt x="78" y="211"/>
                    </a:lnTo>
                    <a:lnTo>
                      <a:pt x="83" y="205"/>
                    </a:lnTo>
                    <a:lnTo>
                      <a:pt x="85" y="196"/>
                    </a:lnTo>
                    <a:lnTo>
                      <a:pt x="91" y="190"/>
                    </a:lnTo>
                    <a:lnTo>
                      <a:pt x="95" y="181"/>
                    </a:lnTo>
                    <a:lnTo>
                      <a:pt x="99" y="171"/>
                    </a:lnTo>
                    <a:lnTo>
                      <a:pt x="101" y="166"/>
                    </a:lnTo>
                    <a:lnTo>
                      <a:pt x="102" y="160"/>
                    </a:lnTo>
                    <a:lnTo>
                      <a:pt x="102" y="154"/>
                    </a:lnTo>
                    <a:lnTo>
                      <a:pt x="104" y="150"/>
                    </a:lnTo>
                    <a:lnTo>
                      <a:pt x="104" y="145"/>
                    </a:lnTo>
                    <a:lnTo>
                      <a:pt x="106" y="139"/>
                    </a:lnTo>
                    <a:lnTo>
                      <a:pt x="106" y="133"/>
                    </a:lnTo>
                    <a:lnTo>
                      <a:pt x="108" y="130"/>
                    </a:lnTo>
                    <a:lnTo>
                      <a:pt x="108" y="122"/>
                    </a:lnTo>
                    <a:lnTo>
                      <a:pt x="108" y="116"/>
                    </a:lnTo>
                    <a:lnTo>
                      <a:pt x="108" y="111"/>
                    </a:lnTo>
                    <a:lnTo>
                      <a:pt x="110" y="107"/>
                    </a:lnTo>
                    <a:lnTo>
                      <a:pt x="108" y="101"/>
                    </a:lnTo>
                    <a:lnTo>
                      <a:pt x="108" y="95"/>
                    </a:lnTo>
                    <a:lnTo>
                      <a:pt x="108" y="90"/>
                    </a:lnTo>
                    <a:lnTo>
                      <a:pt x="108" y="86"/>
                    </a:lnTo>
                    <a:lnTo>
                      <a:pt x="106" y="80"/>
                    </a:lnTo>
                    <a:lnTo>
                      <a:pt x="106" y="74"/>
                    </a:lnTo>
                    <a:lnTo>
                      <a:pt x="104" y="69"/>
                    </a:lnTo>
                    <a:lnTo>
                      <a:pt x="102" y="65"/>
                    </a:lnTo>
                    <a:lnTo>
                      <a:pt x="97" y="55"/>
                    </a:lnTo>
                    <a:lnTo>
                      <a:pt x="91" y="48"/>
                    </a:lnTo>
                    <a:lnTo>
                      <a:pt x="83" y="40"/>
                    </a:lnTo>
                    <a:lnTo>
                      <a:pt x="76" y="35"/>
                    </a:lnTo>
                    <a:lnTo>
                      <a:pt x="66" y="27"/>
                    </a:lnTo>
                    <a:lnTo>
                      <a:pt x="59" y="23"/>
                    </a:lnTo>
                    <a:lnTo>
                      <a:pt x="49" y="17"/>
                    </a:lnTo>
                    <a:lnTo>
                      <a:pt x="40" y="12"/>
                    </a:lnTo>
                    <a:lnTo>
                      <a:pt x="32" y="8"/>
                    </a:lnTo>
                    <a:lnTo>
                      <a:pt x="26" y="6"/>
                    </a:lnTo>
                    <a:lnTo>
                      <a:pt x="19" y="2"/>
                    </a:lnTo>
                    <a:lnTo>
                      <a:pt x="17" y="2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15" name="Freeform 259"/>
              <p:cNvSpPr>
                <a:spLocks/>
              </p:cNvSpPr>
              <p:nvPr/>
            </p:nvSpPr>
            <p:spPr bwMode="auto">
              <a:xfrm>
                <a:off x="6570588" y="6273800"/>
                <a:ext cx="157163" cy="238125"/>
              </a:xfrm>
              <a:custGeom>
                <a:avLst/>
                <a:gdLst/>
                <a:ahLst/>
                <a:cxnLst>
                  <a:cxn ang="0">
                    <a:pos x="55" y="2"/>
                  </a:cxn>
                  <a:cxn ang="0">
                    <a:pos x="74" y="12"/>
                  </a:cxn>
                  <a:cxn ang="0">
                    <a:pos x="93" y="32"/>
                  </a:cxn>
                  <a:cxn ang="0">
                    <a:pos x="107" y="53"/>
                  </a:cxn>
                  <a:cxn ang="0">
                    <a:pos x="110" y="74"/>
                  </a:cxn>
                  <a:cxn ang="0">
                    <a:pos x="114" y="101"/>
                  </a:cxn>
                  <a:cxn ang="0">
                    <a:pos x="114" y="114"/>
                  </a:cxn>
                  <a:cxn ang="0">
                    <a:pos x="112" y="129"/>
                  </a:cxn>
                  <a:cxn ang="0">
                    <a:pos x="110" y="148"/>
                  </a:cxn>
                  <a:cxn ang="0">
                    <a:pos x="107" y="163"/>
                  </a:cxn>
                  <a:cxn ang="0">
                    <a:pos x="101" y="179"/>
                  </a:cxn>
                  <a:cxn ang="0">
                    <a:pos x="91" y="201"/>
                  </a:cxn>
                  <a:cxn ang="0">
                    <a:pos x="78" y="224"/>
                  </a:cxn>
                  <a:cxn ang="0">
                    <a:pos x="65" y="243"/>
                  </a:cxn>
                  <a:cxn ang="0">
                    <a:pos x="51" y="258"/>
                  </a:cxn>
                  <a:cxn ang="0">
                    <a:pos x="29" y="276"/>
                  </a:cxn>
                  <a:cxn ang="0">
                    <a:pos x="6" y="285"/>
                  </a:cxn>
                  <a:cxn ang="0">
                    <a:pos x="0" y="289"/>
                  </a:cxn>
                  <a:cxn ang="0">
                    <a:pos x="11" y="293"/>
                  </a:cxn>
                  <a:cxn ang="0">
                    <a:pos x="40" y="298"/>
                  </a:cxn>
                  <a:cxn ang="0">
                    <a:pos x="65" y="300"/>
                  </a:cxn>
                  <a:cxn ang="0">
                    <a:pos x="91" y="296"/>
                  </a:cxn>
                  <a:cxn ang="0">
                    <a:pos x="110" y="293"/>
                  </a:cxn>
                  <a:cxn ang="0">
                    <a:pos x="110" y="281"/>
                  </a:cxn>
                  <a:cxn ang="0">
                    <a:pos x="108" y="264"/>
                  </a:cxn>
                  <a:cxn ang="0">
                    <a:pos x="107" y="241"/>
                  </a:cxn>
                  <a:cxn ang="0">
                    <a:pos x="110" y="217"/>
                  </a:cxn>
                  <a:cxn ang="0">
                    <a:pos x="124" y="194"/>
                  </a:cxn>
                  <a:cxn ang="0">
                    <a:pos x="139" y="171"/>
                  </a:cxn>
                  <a:cxn ang="0">
                    <a:pos x="158" y="150"/>
                  </a:cxn>
                  <a:cxn ang="0">
                    <a:pos x="175" y="129"/>
                  </a:cxn>
                  <a:cxn ang="0">
                    <a:pos x="190" y="114"/>
                  </a:cxn>
                  <a:cxn ang="0">
                    <a:pos x="198" y="105"/>
                  </a:cxn>
                  <a:cxn ang="0">
                    <a:pos x="194" y="88"/>
                  </a:cxn>
                  <a:cxn ang="0">
                    <a:pos x="188" y="69"/>
                  </a:cxn>
                  <a:cxn ang="0">
                    <a:pos x="179" y="48"/>
                  </a:cxn>
                  <a:cxn ang="0">
                    <a:pos x="162" y="31"/>
                  </a:cxn>
                  <a:cxn ang="0">
                    <a:pos x="139" y="17"/>
                  </a:cxn>
                  <a:cxn ang="0">
                    <a:pos x="112" y="8"/>
                  </a:cxn>
                  <a:cxn ang="0">
                    <a:pos x="88" y="2"/>
                  </a:cxn>
                  <a:cxn ang="0">
                    <a:pos x="65" y="0"/>
                  </a:cxn>
                  <a:cxn ang="0">
                    <a:pos x="51" y="0"/>
                  </a:cxn>
                </a:cxnLst>
                <a:rect l="0" t="0" r="r" b="b"/>
                <a:pathLst>
                  <a:path w="198" h="300">
                    <a:moveTo>
                      <a:pt x="49" y="0"/>
                    </a:moveTo>
                    <a:lnTo>
                      <a:pt x="51" y="0"/>
                    </a:lnTo>
                    <a:lnTo>
                      <a:pt x="55" y="2"/>
                    </a:lnTo>
                    <a:lnTo>
                      <a:pt x="63" y="4"/>
                    </a:lnTo>
                    <a:lnTo>
                      <a:pt x="67" y="8"/>
                    </a:lnTo>
                    <a:lnTo>
                      <a:pt x="74" y="12"/>
                    </a:lnTo>
                    <a:lnTo>
                      <a:pt x="82" y="17"/>
                    </a:lnTo>
                    <a:lnTo>
                      <a:pt x="88" y="25"/>
                    </a:lnTo>
                    <a:lnTo>
                      <a:pt x="93" y="32"/>
                    </a:lnTo>
                    <a:lnTo>
                      <a:pt x="101" y="42"/>
                    </a:lnTo>
                    <a:lnTo>
                      <a:pt x="103" y="48"/>
                    </a:lnTo>
                    <a:lnTo>
                      <a:pt x="107" y="53"/>
                    </a:lnTo>
                    <a:lnTo>
                      <a:pt x="108" y="59"/>
                    </a:lnTo>
                    <a:lnTo>
                      <a:pt x="110" y="67"/>
                    </a:lnTo>
                    <a:lnTo>
                      <a:pt x="110" y="74"/>
                    </a:lnTo>
                    <a:lnTo>
                      <a:pt x="112" y="82"/>
                    </a:lnTo>
                    <a:lnTo>
                      <a:pt x="112" y="89"/>
                    </a:lnTo>
                    <a:lnTo>
                      <a:pt x="114" y="101"/>
                    </a:lnTo>
                    <a:lnTo>
                      <a:pt x="114" y="105"/>
                    </a:lnTo>
                    <a:lnTo>
                      <a:pt x="114" y="108"/>
                    </a:lnTo>
                    <a:lnTo>
                      <a:pt x="114" y="114"/>
                    </a:lnTo>
                    <a:lnTo>
                      <a:pt x="114" y="120"/>
                    </a:lnTo>
                    <a:lnTo>
                      <a:pt x="112" y="125"/>
                    </a:lnTo>
                    <a:lnTo>
                      <a:pt x="112" y="129"/>
                    </a:lnTo>
                    <a:lnTo>
                      <a:pt x="110" y="135"/>
                    </a:lnTo>
                    <a:lnTo>
                      <a:pt x="110" y="143"/>
                    </a:lnTo>
                    <a:lnTo>
                      <a:pt x="110" y="148"/>
                    </a:lnTo>
                    <a:lnTo>
                      <a:pt x="108" y="152"/>
                    </a:lnTo>
                    <a:lnTo>
                      <a:pt x="107" y="158"/>
                    </a:lnTo>
                    <a:lnTo>
                      <a:pt x="107" y="163"/>
                    </a:lnTo>
                    <a:lnTo>
                      <a:pt x="105" y="169"/>
                    </a:lnTo>
                    <a:lnTo>
                      <a:pt x="103" y="173"/>
                    </a:lnTo>
                    <a:lnTo>
                      <a:pt x="101" y="179"/>
                    </a:lnTo>
                    <a:lnTo>
                      <a:pt x="99" y="184"/>
                    </a:lnTo>
                    <a:lnTo>
                      <a:pt x="95" y="192"/>
                    </a:lnTo>
                    <a:lnTo>
                      <a:pt x="91" y="201"/>
                    </a:lnTo>
                    <a:lnTo>
                      <a:pt x="88" y="209"/>
                    </a:lnTo>
                    <a:lnTo>
                      <a:pt x="84" y="217"/>
                    </a:lnTo>
                    <a:lnTo>
                      <a:pt x="78" y="224"/>
                    </a:lnTo>
                    <a:lnTo>
                      <a:pt x="74" y="232"/>
                    </a:lnTo>
                    <a:lnTo>
                      <a:pt x="69" y="236"/>
                    </a:lnTo>
                    <a:lnTo>
                      <a:pt x="65" y="243"/>
                    </a:lnTo>
                    <a:lnTo>
                      <a:pt x="61" y="249"/>
                    </a:lnTo>
                    <a:lnTo>
                      <a:pt x="55" y="255"/>
                    </a:lnTo>
                    <a:lnTo>
                      <a:pt x="51" y="258"/>
                    </a:lnTo>
                    <a:lnTo>
                      <a:pt x="48" y="262"/>
                    </a:lnTo>
                    <a:lnTo>
                      <a:pt x="36" y="270"/>
                    </a:lnTo>
                    <a:lnTo>
                      <a:pt x="29" y="276"/>
                    </a:lnTo>
                    <a:lnTo>
                      <a:pt x="19" y="279"/>
                    </a:lnTo>
                    <a:lnTo>
                      <a:pt x="13" y="283"/>
                    </a:lnTo>
                    <a:lnTo>
                      <a:pt x="6" y="285"/>
                    </a:lnTo>
                    <a:lnTo>
                      <a:pt x="4" y="287"/>
                    </a:lnTo>
                    <a:lnTo>
                      <a:pt x="0" y="289"/>
                    </a:lnTo>
                    <a:lnTo>
                      <a:pt x="0" y="289"/>
                    </a:lnTo>
                    <a:lnTo>
                      <a:pt x="0" y="289"/>
                    </a:lnTo>
                    <a:lnTo>
                      <a:pt x="4" y="291"/>
                    </a:lnTo>
                    <a:lnTo>
                      <a:pt x="11" y="293"/>
                    </a:lnTo>
                    <a:lnTo>
                      <a:pt x="21" y="295"/>
                    </a:lnTo>
                    <a:lnTo>
                      <a:pt x="29" y="296"/>
                    </a:lnTo>
                    <a:lnTo>
                      <a:pt x="40" y="298"/>
                    </a:lnTo>
                    <a:lnTo>
                      <a:pt x="48" y="300"/>
                    </a:lnTo>
                    <a:lnTo>
                      <a:pt x="57" y="300"/>
                    </a:lnTo>
                    <a:lnTo>
                      <a:pt x="65" y="300"/>
                    </a:lnTo>
                    <a:lnTo>
                      <a:pt x="72" y="300"/>
                    </a:lnTo>
                    <a:lnTo>
                      <a:pt x="82" y="298"/>
                    </a:lnTo>
                    <a:lnTo>
                      <a:pt x="91" y="296"/>
                    </a:lnTo>
                    <a:lnTo>
                      <a:pt x="97" y="295"/>
                    </a:lnTo>
                    <a:lnTo>
                      <a:pt x="105" y="295"/>
                    </a:lnTo>
                    <a:lnTo>
                      <a:pt x="110" y="293"/>
                    </a:lnTo>
                    <a:lnTo>
                      <a:pt x="110" y="293"/>
                    </a:lnTo>
                    <a:lnTo>
                      <a:pt x="110" y="289"/>
                    </a:lnTo>
                    <a:lnTo>
                      <a:pt x="110" y="281"/>
                    </a:lnTo>
                    <a:lnTo>
                      <a:pt x="108" y="277"/>
                    </a:lnTo>
                    <a:lnTo>
                      <a:pt x="108" y="272"/>
                    </a:lnTo>
                    <a:lnTo>
                      <a:pt x="108" y="264"/>
                    </a:lnTo>
                    <a:lnTo>
                      <a:pt x="108" y="257"/>
                    </a:lnTo>
                    <a:lnTo>
                      <a:pt x="107" y="249"/>
                    </a:lnTo>
                    <a:lnTo>
                      <a:pt x="107" y="241"/>
                    </a:lnTo>
                    <a:lnTo>
                      <a:pt x="108" y="234"/>
                    </a:lnTo>
                    <a:lnTo>
                      <a:pt x="110" y="224"/>
                    </a:lnTo>
                    <a:lnTo>
                      <a:pt x="110" y="217"/>
                    </a:lnTo>
                    <a:lnTo>
                      <a:pt x="114" y="209"/>
                    </a:lnTo>
                    <a:lnTo>
                      <a:pt x="118" y="201"/>
                    </a:lnTo>
                    <a:lnTo>
                      <a:pt x="124" y="194"/>
                    </a:lnTo>
                    <a:lnTo>
                      <a:pt x="127" y="186"/>
                    </a:lnTo>
                    <a:lnTo>
                      <a:pt x="133" y="179"/>
                    </a:lnTo>
                    <a:lnTo>
                      <a:pt x="139" y="171"/>
                    </a:lnTo>
                    <a:lnTo>
                      <a:pt x="145" y="165"/>
                    </a:lnTo>
                    <a:lnTo>
                      <a:pt x="150" y="156"/>
                    </a:lnTo>
                    <a:lnTo>
                      <a:pt x="158" y="150"/>
                    </a:lnTo>
                    <a:lnTo>
                      <a:pt x="164" y="143"/>
                    </a:lnTo>
                    <a:lnTo>
                      <a:pt x="171" y="137"/>
                    </a:lnTo>
                    <a:lnTo>
                      <a:pt x="175" y="129"/>
                    </a:lnTo>
                    <a:lnTo>
                      <a:pt x="181" y="124"/>
                    </a:lnTo>
                    <a:lnTo>
                      <a:pt x="185" y="118"/>
                    </a:lnTo>
                    <a:lnTo>
                      <a:pt x="190" y="114"/>
                    </a:lnTo>
                    <a:lnTo>
                      <a:pt x="196" y="108"/>
                    </a:lnTo>
                    <a:lnTo>
                      <a:pt x="198" y="106"/>
                    </a:lnTo>
                    <a:lnTo>
                      <a:pt x="198" y="105"/>
                    </a:lnTo>
                    <a:lnTo>
                      <a:pt x="196" y="97"/>
                    </a:lnTo>
                    <a:lnTo>
                      <a:pt x="194" y="91"/>
                    </a:lnTo>
                    <a:lnTo>
                      <a:pt x="194" y="88"/>
                    </a:lnTo>
                    <a:lnTo>
                      <a:pt x="192" y="82"/>
                    </a:lnTo>
                    <a:lnTo>
                      <a:pt x="192" y="76"/>
                    </a:lnTo>
                    <a:lnTo>
                      <a:pt x="188" y="69"/>
                    </a:lnTo>
                    <a:lnTo>
                      <a:pt x="186" y="63"/>
                    </a:lnTo>
                    <a:lnTo>
                      <a:pt x="183" y="55"/>
                    </a:lnTo>
                    <a:lnTo>
                      <a:pt x="179" y="48"/>
                    </a:lnTo>
                    <a:lnTo>
                      <a:pt x="173" y="42"/>
                    </a:lnTo>
                    <a:lnTo>
                      <a:pt x="167" y="36"/>
                    </a:lnTo>
                    <a:lnTo>
                      <a:pt x="162" y="31"/>
                    </a:lnTo>
                    <a:lnTo>
                      <a:pt x="156" y="25"/>
                    </a:lnTo>
                    <a:lnTo>
                      <a:pt x="148" y="19"/>
                    </a:lnTo>
                    <a:lnTo>
                      <a:pt x="139" y="17"/>
                    </a:lnTo>
                    <a:lnTo>
                      <a:pt x="131" y="13"/>
                    </a:lnTo>
                    <a:lnTo>
                      <a:pt x="122" y="10"/>
                    </a:lnTo>
                    <a:lnTo>
                      <a:pt x="112" y="8"/>
                    </a:lnTo>
                    <a:lnTo>
                      <a:pt x="103" y="6"/>
                    </a:lnTo>
                    <a:lnTo>
                      <a:pt x="95" y="4"/>
                    </a:lnTo>
                    <a:lnTo>
                      <a:pt x="88" y="2"/>
                    </a:lnTo>
                    <a:lnTo>
                      <a:pt x="80" y="0"/>
                    </a:lnTo>
                    <a:lnTo>
                      <a:pt x="72" y="0"/>
                    </a:lnTo>
                    <a:lnTo>
                      <a:pt x="65" y="0"/>
                    </a:lnTo>
                    <a:lnTo>
                      <a:pt x="61" y="0"/>
                    </a:lnTo>
                    <a:lnTo>
                      <a:pt x="55" y="0"/>
                    </a:lnTo>
                    <a:lnTo>
                      <a:pt x="51" y="0"/>
                    </a:lnTo>
                    <a:lnTo>
                      <a:pt x="49" y="0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16" name="Freeform 260"/>
              <p:cNvSpPr>
                <a:spLocks/>
              </p:cNvSpPr>
              <p:nvPr/>
            </p:nvSpPr>
            <p:spPr bwMode="auto">
              <a:xfrm>
                <a:off x="6476926" y="6269038"/>
                <a:ext cx="398463" cy="296863"/>
              </a:xfrm>
              <a:custGeom>
                <a:avLst/>
                <a:gdLst/>
                <a:ahLst/>
                <a:cxnLst>
                  <a:cxn ang="0">
                    <a:pos x="270" y="46"/>
                  </a:cxn>
                  <a:cxn ang="0">
                    <a:pos x="223" y="16"/>
                  </a:cxn>
                  <a:cxn ang="0">
                    <a:pos x="173" y="0"/>
                  </a:cxn>
                  <a:cxn ang="0">
                    <a:pos x="110" y="6"/>
                  </a:cxn>
                  <a:cxn ang="0">
                    <a:pos x="59" y="31"/>
                  </a:cxn>
                  <a:cxn ang="0">
                    <a:pos x="21" y="71"/>
                  </a:cxn>
                  <a:cxn ang="0">
                    <a:pos x="2" y="122"/>
                  </a:cxn>
                  <a:cxn ang="0">
                    <a:pos x="2" y="185"/>
                  </a:cxn>
                  <a:cxn ang="0">
                    <a:pos x="17" y="242"/>
                  </a:cxn>
                  <a:cxn ang="0">
                    <a:pos x="51" y="282"/>
                  </a:cxn>
                  <a:cxn ang="0">
                    <a:pos x="112" y="312"/>
                  </a:cxn>
                  <a:cxn ang="0">
                    <a:pos x="158" y="314"/>
                  </a:cxn>
                  <a:cxn ang="0">
                    <a:pos x="200" y="308"/>
                  </a:cxn>
                  <a:cxn ang="0">
                    <a:pos x="236" y="335"/>
                  </a:cxn>
                  <a:cxn ang="0">
                    <a:pos x="284" y="363"/>
                  </a:cxn>
                  <a:cxn ang="0">
                    <a:pos x="331" y="375"/>
                  </a:cxn>
                  <a:cxn ang="0">
                    <a:pos x="382" y="373"/>
                  </a:cxn>
                  <a:cxn ang="0">
                    <a:pos x="426" y="365"/>
                  </a:cxn>
                  <a:cxn ang="0">
                    <a:pos x="474" y="325"/>
                  </a:cxn>
                  <a:cxn ang="0">
                    <a:pos x="497" y="282"/>
                  </a:cxn>
                  <a:cxn ang="0">
                    <a:pos x="502" y="234"/>
                  </a:cxn>
                  <a:cxn ang="0">
                    <a:pos x="487" y="190"/>
                  </a:cxn>
                  <a:cxn ang="0">
                    <a:pos x="457" y="154"/>
                  </a:cxn>
                  <a:cxn ang="0">
                    <a:pos x="417" y="126"/>
                  </a:cxn>
                  <a:cxn ang="0">
                    <a:pos x="373" y="109"/>
                  </a:cxn>
                  <a:cxn ang="0">
                    <a:pos x="333" y="105"/>
                  </a:cxn>
                  <a:cxn ang="0">
                    <a:pos x="289" y="116"/>
                  </a:cxn>
                  <a:cxn ang="0">
                    <a:pos x="238" y="152"/>
                  </a:cxn>
                  <a:cxn ang="0">
                    <a:pos x="215" y="200"/>
                  </a:cxn>
                  <a:cxn ang="0">
                    <a:pos x="211" y="238"/>
                  </a:cxn>
                  <a:cxn ang="0">
                    <a:pos x="223" y="223"/>
                  </a:cxn>
                  <a:cxn ang="0">
                    <a:pos x="242" y="181"/>
                  </a:cxn>
                  <a:cxn ang="0">
                    <a:pos x="278" y="145"/>
                  </a:cxn>
                  <a:cxn ang="0">
                    <a:pos x="331" y="124"/>
                  </a:cxn>
                  <a:cxn ang="0">
                    <a:pos x="379" y="133"/>
                  </a:cxn>
                  <a:cxn ang="0">
                    <a:pos x="424" y="152"/>
                  </a:cxn>
                  <a:cxn ang="0">
                    <a:pos x="468" y="192"/>
                  </a:cxn>
                  <a:cxn ang="0">
                    <a:pos x="478" y="253"/>
                  </a:cxn>
                  <a:cxn ang="0">
                    <a:pos x="460" y="316"/>
                  </a:cxn>
                  <a:cxn ang="0">
                    <a:pos x="421" y="344"/>
                  </a:cxn>
                  <a:cxn ang="0">
                    <a:pos x="381" y="352"/>
                  </a:cxn>
                  <a:cxn ang="0">
                    <a:pos x="341" y="352"/>
                  </a:cxn>
                  <a:cxn ang="0">
                    <a:pos x="304" y="350"/>
                  </a:cxn>
                  <a:cxn ang="0">
                    <a:pos x="257" y="314"/>
                  </a:cxn>
                  <a:cxn ang="0">
                    <a:pos x="225" y="278"/>
                  </a:cxn>
                  <a:cxn ang="0">
                    <a:pos x="202" y="287"/>
                  </a:cxn>
                  <a:cxn ang="0">
                    <a:pos x="164" y="295"/>
                  </a:cxn>
                  <a:cxn ang="0">
                    <a:pos x="99" y="280"/>
                  </a:cxn>
                  <a:cxn ang="0">
                    <a:pos x="46" y="240"/>
                  </a:cxn>
                  <a:cxn ang="0">
                    <a:pos x="19" y="187"/>
                  </a:cxn>
                  <a:cxn ang="0">
                    <a:pos x="19" y="131"/>
                  </a:cxn>
                  <a:cxn ang="0">
                    <a:pos x="44" y="69"/>
                  </a:cxn>
                  <a:cxn ang="0">
                    <a:pos x="88" y="31"/>
                  </a:cxn>
                  <a:cxn ang="0">
                    <a:pos x="145" y="14"/>
                  </a:cxn>
                  <a:cxn ang="0">
                    <a:pos x="200" y="19"/>
                  </a:cxn>
                  <a:cxn ang="0">
                    <a:pos x="242" y="46"/>
                  </a:cxn>
                  <a:cxn ang="0">
                    <a:pos x="282" y="82"/>
                  </a:cxn>
                  <a:cxn ang="0">
                    <a:pos x="299" y="80"/>
                  </a:cxn>
                </a:cxnLst>
                <a:rect l="0" t="0" r="r" b="b"/>
                <a:pathLst>
                  <a:path w="502" h="375">
                    <a:moveTo>
                      <a:pt x="299" y="80"/>
                    </a:moveTo>
                    <a:lnTo>
                      <a:pt x="297" y="76"/>
                    </a:lnTo>
                    <a:lnTo>
                      <a:pt x="293" y="73"/>
                    </a:lnTo>
                    <a:lnTo>
                      <a:pt x="289" y="67"/>
                    </a:lnTo>
                    <a:lnTo>
                      <a:pt x="285" y="61"/>
                    </a:lnTo>
                    <a:lnTo>
                      <a:pt x="278" y="54"/>
                    </a:lnTo>
                    <a:lnTo>
                      <a:pt x="270" y="46"/>
                    </a:lnTo>
                    <a:lnTo>
                      <a:pt x="263" y="40"/>
                    </a:lnTo>
                    <a:lnTo>
                      <a:pt x="253" y="33"/>
                    </a:lnTo>
                    <a:lnTo>
                      <a:pt x="247" y="27"/>
                    </a:lnTo>
                    <a:lnTo>
                      <a:pt x="242" y="25"/>
                    </a:lnTo>
                    <a:lnTo>
                      <a:pt x="236" y="21"/>
                    </a:lnTo>
                    <a:lnTo>
                      <a:pt x="230" y="18"/>
                    </a:lnTo>
                    <a:lnTo>
                      <a:pt x="223" y="16"/>
                    </a:lnTo>
                    <a:lnTo>
                      <a:pt x="217" y="12"/>
                    </a:lnTo>
                    <a:lnTo>
                      <a:pt x="209" y="10"/>
                    </a:lnTo>
                    <a:lnTo>
                      <a:pt x="204" y="8"/>
                    </a:lnTo>
                    <a:lnTo>
                      <a:pt x="196" y="6"/>
                    </a:lnTo>
                    <a:lnTo>
                      <a:pt x="188" y="2"/>
                    </a:lnTo>
                    <a:lnTo>
                      <a:pt x="181" y="2"/>
                    </a:lnTo>
                    <a:lnTo>
                      <a:pt x="173" y="0"/>
                    </a:lnTo>
                    <a:lnTo>
                      <a:pt x="164" y="0"/>
                    </a:lnTo>
                    <a:lnTo>
                      <a:pt x="156" y="0"/>
                    </a:lnTo>
                    <a:lnTo>
                      <a:pt x="147" y="0"/>
                    </a:lnTo>
                    <a:lnTo>
                      <a:pt x="139" y="2"/>
                    </a:lnTo>
                    <a:lnTo>
                      <a:pt x="128" y="2"/>
                    </a:lnTo>
                    <a:lnTo>
                      <a:pt x="120" y="4"/>
                    </a:lnTo>
                    <a:lnTo>
                      <a:pt x="110" y="6"/>
                    </a:lnTo>
                    <a:lnTo>
                      <a:pt x="103" y="10"/>
                    </a:lnTo>
                    <a:lnTo>
                      <a:pt x="95" y="12"/>
                    </a:lnTo>
                    <a:lnTo>
                      <a:pt x="86" y="16"/>
                    </a:lnTo>
                    <a:lnTo>
                      <a:pt x="80" y="19"/>
                    </a:lnTo>
                    <a:lnTo>
                      <a:pt x="72" y="23"/>
                    </a:lnTo>
                    <a:lnTo>
                      <a:pt x="65" y="27"/>
                    </a:lnTo>
                    <a:lnTo>
                      <a:pt x="59" y="31"/>
                    </a:lnTo>
                    <a:lnTo>
                      <a:pt x="53" y="37"/>
                    </a:lnTo>
                    <a:lnTo>
                      <a:pt x="48" y="42"/>
                    </a:lnTo>
                    <a:lnTo>
                      <a:pt x="42" y="46"/>
                    </a:lnTo>
                    <a:lnTo>
                      <a:pt x="36" y="52"/>
                    </a:lnTo>
                    <a:lnTo>
                      <a:pt x="31" y="57"/>
                    </a:lnTo>
                    <a:lnTo>
                      <a:pt x="27" y="65"/>
                    </a:lnTo>
                    <a:lnTo>
                      <a:pt x="21" y="71"/>
                    </a:lnTo>
                    <a:lnTo>
                      <a:pt x="17" y="78"/>
                    </a:lnTo>
                    <a:lnTo>
                      <a:pt x="15" y="84"/>
                    </a:lnTo>
                    <a:lnTo>
                      <a:pt x="11" y="92"/>
                    </a:lnTo>
                    <a:lnTo>
                      <a:pt x="10" y="99"/>
                    </a:lnTo>
                    <a:lnTo>
                      <a:pt x="6" y="107"/>
                    </a:lnTo>
                    <a:lnTo>
                      <a:pt x="4" y="114"/>
                    </a:lnTo>
                    <a:lnTo>
                      <a:pt x="2" y="122"/>
                    </a:lnTo>
                    <a:lnTo>
                      <a:pt x="0" y="131"/>
                    </a:lnTo>
                    <a:lnTo>
                      <a:pt x="0" y="139"/>
                    </a:lnTo>
                    <a:lnTo>
                      <a:pt x="0" y="147"/>
                    </a:lnTo>
                    <a:lnTo>
                      <a:pt x="0" y="156"/>
                    </a:lnTo>
                    <a:lnTo>
                      <a:pt x="0" y="166"/>
                    </a:lnTo>
                    <a:lnTo>
                      <a:pt x="0" y="175"/>
                    </a:lnTo>
                    <a:lnTo>
                      <a:pt x="2" y="185"/>
                    </a:lnTo>
                    <a:lnTo>
                      <a:pt x="4" y="194"/>
                    </a:lnTo>
                    <a:lnTo>
                      <a:pt x="6" y="202"/>
                    </a:lnTo>
                    <a:lnTo>
                      <a:pt x="8" y="211"/>
                    </a:lnTo>
                    <a:lnTo>
                      <a:pt x="10" y="219"/>
                    </a:lnTo>
                    <a:lnTo>
                      <a:pt x="13" y="226"/>
                    </a:lnTo>
                    <a:lnTo>
                      <a:pt x="15" y="234"/>
                    </a:lnTo>
                    <a:lnTo>
                      <a:pt x="17" y="242"/>
                    </a:lnTo>
                    <a:lnTo>
                      <a:pt x="21" y="247"/>
                    </a:lnTo>
                    <a:lnTo>
                      <a:pt x="27" y="253"/>
                    </a:lnTo>
                    <a:lnTo>
                      <a:pt x="29" y="259"/>
                    </a:lnTo>
                    <a:lnTo>
                      <a:pt x="34" y="263"/>
                    </a:lnTo>
                    <a:lnTo>
                      <a:pt x="38" y="268"/>
                    </a:lnTo>
                    <a:lnTo>
                      <a:pt x="42" y="274"/>
                    </a:lnTo>
                    <a:lnTo>
                      <a:pt x="51" y="282"/>
                    </a:lnTo>
                    <a:lnTo>
                      <a:pt x="61" y="289"/>
                    </a:lnTo>
                    <a:lnTo>
                      <a:pt x="69" y="293"/>
                    </a:lnTo>
                    <a:lnTo>
                      <a:pt x="80" y="299"/>
                    </a:lnTo>
                    <a:lnTo>
                      <a:pt x="88" y="302"/>
                    </a:lnTo>
                    <a:lnTo>
                      <a:pt x="97" y="306"/>
                    </a:lnTo>
                    <a:lnTo>
                      <a:pt x="105" y="308"/>
                    </a:lnTo>
                    <a:lnTo>
                      <a:pt x="112" y="312"/>
                    </a:lnTo>
                    <a:lnTo>
                      <a:pt x="120" y="314"/>
                    </a:lnTo>
                    <a:lnTo>
                      <a:pt x="126" y="316"/>
                    </a:lnTo>
                    <a:lnTo>
                      <a:pt x="131" y="316"/>
                    </a:lnTo>
                    <a:lnTo>
                      <a:pt x="139" y="316"/>
                    </a:lnTo>
                    <a:lnTo>
                      <a:pt x="145" y="316"/>
                    </a:lnTo>
                    <a:lnTo>
                      <a:pt x="150" y="316"/>
                    </a:lnTo>
                    <a:lnTo>
                      <a:pt x="158" y="314"/>
                    </a:lnTo>
                    <a:lnTo>
                      <a:pt x="164" y="314"/>
                    </a:lnTo>
                    <a:lnTo>
                      <a:pt x="169" y="312"/>
                    </a:lnTo>
                    <a:lnTo>
                      <a:pt x="177" y="312"/>
                    </a:lnTo>
                    <a:lnTo>
                      <a:pt x="183" y="310"/>
                    </a:lnTo>
                    <a:lnTo>
                      <a:pt x="188" y="310"/>
                    </a:lnTo>
                    <a:lnTo>
                      <a:pt x="194" y="308"/>
                    </a:lnTo>
                    <a:lnTo>
                      <a:pt x="200" y="308"/>
                    </a:lnTo>
                    <a:lnTo>
                      <a:pt x="206" y="306"/>
                    </a:lnTo>
                    <a:lnTo>
                      <a:pt x="211" y="306"/>
                    </a:lnTo>
                    <a:lnTo>
                      <a:pt x="215" y="310"/>
                    </a:lnTo>
                    <a:lnTo>
                      <a:pt x="221" y="318"/>
                    </a:lnTo>
                    <a:lnTo>
                      <a:pt x="225" y="323"/>
                    </a:lnTo>
                    <a:lnTo>
                      <a:pt x="230" y="327"/>
                    </a:lnTo>
                    <a:lnTo>
                      <a:pt x="236" y="335"/>
                    </a:lnTo>
                    <a:lnTo>
                      <a:pt x="245" y="340"/>
                    </a:lnTo>
                    <a:lnTo>
                      <a:pt x="251" y="346"/>
                    </a:lnTo>
                    <a:lnTo>
                      <a:pt x="261" y="352"/>
                    </a:lnTo>
                    <a:lnTo>
                      <a:pt x="266" y="356"/>
                    </a:lnTo>
                    <a:lnTo>
                      <a:pt x="270" y="357"/>
                    </a:lnTo>
                    <a:lnTo>
                      <a:pt x="276" y="361"/>
                    </a:lnTo>
                    <a:lnTo>
                      <a:pt x="284" y="363"/>
                    </a:lnTo>
                    <a:lnTo>
                      <a:pt x="289" y="365"/>
                    </a:lnTo>
                    <a:lnTo>
                      <a:pt x="295" y="367"/>
                    </a:lnTo>
                    <a:lnTo>
                      <a:pt x="301" y="369"/>
                    </a:lnTo>
                    <a:lnTo>
                      <a:pt x="308" y="371"/>
                    </a:lnTo>
                    <a:lnTo>
                      <a:pt x="316" y="371"/>
                    </a:lnTo>
                    <a:lnTo>
                      <a:pt x="323" y="373"/>
                    </a:lnTo>
                    <a:lnTo>
                      <a:pt x="331" y="375"/>
                    </a:lnTo>
                    <a:lnTo>
                      <a:pt x="341" y="375"/>
                    </a:lnTo>
                    <a:lnTo>
                      <a:pt x="348" y="375"/>
                    </a:lnTo>
                    <a:lnTo>
                      <a:pt x="356" y="375"/>
                    </a:lnTo>
                    <a:lnTo>
                      <a:pt x="363" y="375"/>
                    </a:lnTo>
                    <a:lnTo>
                      <a:pt x="371" y="375"/>
                    </a:lnTo>
                    <a:lnTo>
                      <a:pt x="377" y="373"/>
                    </a:lnTo>
                    <a:lnTo>
                      <a:pt x="382" y="373"/>
                    </a:lnTo>
                    <a:lnTo>
                      <a:pt x="390" y="373"/>
                    </a:lnTo>
                    <a:lnTo>
                      <a:pt x="396" y="373"/>
                    </a:lnTo>
                    <a:lnTo>
                      <a:pt x="400" y="371"/>
                    </a:lnTo>
                    <a:lnTo>
                      <a:pt x="405" y="369"/>
                    </a:lnTo>
                    <a:lnTo>
                      <a:pt x="411" y="369"/>
                    </a:lnTo>
                    <a:lnTo>
                      <a:pt x="417" y="369"/>
                    </a:lnTo>
                    <a:lnTo>
                      <a:pt x="426" y="365"/>
                    </a:lnTo>
                    <a:lnTo>
                      <a:pt x="436" y="361"/>
                    </a:lnTo>
                    <a:lnTo>
                      <a:pt x="443" y="356"/>
                    </a:lnTo>
                    <a:lnTo>
                      <a:pt x="453" y="350"/>
                    </a:lnTo>
                    <a:lnTo>
                      <a:pt x="459" y="342"/>
                    </a:lnTo>
                    <a:lnTo>
                      <a:pt x="466" y="335"/>
                    </a:lnTo>
                    <a:lnTo>
                      <a:pt x="470" y="329"/>
                    </a:lnTo>
                    <a:lnTo>
                      <a:pt x="474" y="325"/>
                    </a:lnTo>
                    <a:lnTo>
                      <a:pt x="476" y="319"/>
                    </a:lnTo>
                    <a:lnTo>
                      <a:pt x="479" y="316"/>
                    </a:lnTo>
                    <a:lnTo>
                      <a:pt x="481" y="308"/>
                    </a:lnTo>
                    <a:lnTo>
                      <a:pt x="485" y="302"/>
                    </a:lnTo>
                    <a:lnTo>
                      <a:pt x="489" y="297"/>
                    </a:lnTo>
                    <a:lnTo>
                      <a:pt x="493" y="289"/>
                    </a:lnTo>
                    <a:lnTo>
                      <a:pt x="497" y="282"/>
                    </a:lnTo>
                    <a:lnTo>
                      <a:pt x="499" y="276"/>
                    </a:lnTo>
                    <a:lnTo>
                      <a:pt x="500" y="266"/>
                    </a:lnTo>
                    <a:lnTo>
                      <a:pt x="500" y="261"/>
                    </a:lnTo>
                    <a:lnTo>
                      <a:pt x="500" y="253"/>
                    </a:lnTo>
                    <a:lnTo>
                      <a:pt x="502" y="247"/>
                    </a:lnTo>
                    <a:lnTo>
                      <a:pt x="502" y="240"/>
                    </a:lnTo>
                    <a:lnTo>
                      <a:pt x="502" y="234"/>
                    </a:lnTo>
                    <a:lnTo>
                      <a:pt x="500" y="226"/>
                    </a:lnTo>
                    <a:lnTo>
                      <a:pt x="500" y="221"/>
                    </a:lnTo>
                    <a:lnTo>
                      <a:pt x="499" y="215"/>
                    </a:lnTo>
                    <a:lnTo>
                      <a:pt x="497" y="209"/>
                    </a:lnTo>
                    <a:lnTo>
                      <a:pt x="493" y="202"/>
                    </a:lnTo>
                    <a:lnTo>
                      <a:pt x="491" y="196"/>
                    </a:lnTo>
                    <a:lnTo>
                      <a:pt x="487" y="190"/>
                    </a:lnTo>
                    <a:lnTo>
                      <a:pt x="483" y="185"/>
                    </a:lnTo>
                    <a:lnTo>
                      <a:pt x="479" y="179"/>
                    </a:lnTo>
                    <a:lnTo>
                      <a:pt x="476" y="173"/>
                    </a:lnTo>
                    <a:lnTo>
                      <a:pt x="470" y="168"/>
                    </a:lnTo>
                    <a:lnTo>
                      <a:pt x="466" y="164"/>
                    </a:lnTo>
                    <a:lnTo>
                      <a:pt x="460" y="158"/>
                    </a:lnTo>
                    <a:lnTo>
                      <a:pt x="457" y="154"/>
                    </a:lnTo>
                    <a:lnTo>
                      <a:pt x="451" y="149"/>
                    </a:lnTo>
                    <a:lnTo>
                      <a:pt x="445" y="145"/>
                    </a:lnTo>
                    <a:lnTo>
                      <a:pt x="440" y="139"/>
                    </a:lnTo>
                    <a:lnTo>
                      <a:pt x="434" y="135"/>
                    </a:lnTo>
                    <a:lnTo>
                      <a:pt x="428" y="131"/>
                    </a:lnTo>
                    <a:lnTo>
                      <a:pt x="422" y="130"/>
                    </a:lnTo>
                    <a:lnTo>
                      <a:pt x="417" y="126"/>
                    </a:lnTo>
                    <a:lnTo>
                      <a:pt x="411" y="122"/>
                    </a:lnTo>
                    <a:lnTo>
                      <a:pt x="403" y="120"/>
                    </a:lnTo>
                    <a:lnTo>
                      <a:pt x="398" y="116"/>
                    </a:lnTo>
                    <a:lnTo>
                      <a:pt x="392" y="114"/>
                    </a:lnTo>
                    <a:lnTo>
                      <a:pt x="384" y="112"/>
                    </a:lnTo>
                    <a:lnTo>
                      <a:pt x="379" y="111"/>
                    </a:lnTo>
                    <a:lnTo>
                      <a:pt x="373" y="109"/>
                    </a:lnTo>
                    <a:lnTo>
                      <a:pt x="367" y="107"/>
                    </a:lnTo>
                    <a:lnTo>
                      <a:pt x="362" y="105"/>
                    </a:lnTo>
                    <a:lnTo>
                      <a:pt x="356" y="105"/>
                    </a:lnTo>
                    <a:lnTo>
                      <a:pt x="350" y="105"/>
                    </a:lnTo>
                    <a:lnTo>
                      <a:pt x="344" y="105"/>
                    </a:lnTo>
                    <a:lnTo>
                      <a:pt x="339" y="105"/>
                    </a:lnTo>
                    <a:lnTo>
                      <a:pt x="333" y="105"/>
                    </a:lnTo>
                    <a:lnTo>
                      <a:pt x="329" y="105"/>
                    </a:lnTo>
                    <a:lnTo>
                      <a:pt x="318" y="107"/>
                    </a:lnTo>
                    <a:lnTo>
                      <a:pt x="310" y="111"/>
                    </a:lnTo>
                    <a:lnTo>
                      <a:pt x="304" y="111"/>
                    </a:lnTo>
                    <a:lnTo>
                      <a:pt x="299" y="112"/>
                    </a:lnTo>
                    <a:lnTo>
                      <a:pt x="293" y="112"/>
                    </a:lnTo>
                    <a:lnTo>
                      <a:pt x="289" y="116"/>
                    </a:lnTo>
                    <a:lnTo>
                      <a:pt x="282" y="120"/>
                    </a:lnTo>
                    <a:lnTo>
                      <a:pt x="272" y="126"/>
                    </a:lnTo>
                    <a:lnTo>
                      <a:pt x="265" y="130"/>
                    </a:lnTo>
                    <a:lnTo>
                      <a:pt x="257" y="135"/>
                    </a:lnTo>
                    <a:lnTo>
                      <a:pt x="249" y="141"/>
                    </a:lnTo>
                    <a:lnTo>
                      <a:pt x="245" y="147"/>
                    </a:lnTo>
                    <a:lnTo>
                      <a:pt x="238" y="152"/>
                    </a:lnTo>
                    <a:lnTo>
                      <a:pt x="232" y="158"/>
                    </a:lnTo>
                    <a:lnTo>
                      <a:pt x="228" y="164"/>
                    </a:lnTo>
                    <a:lnTo>
                      <a:pt x="225" y="171"/>
                    </a:lnTo>
                    <a:lnTo>
                      <a:pt x="221" y="177"/>
                    </a:lnTo>
                    <a:lnTo>
                      <a:pt x="219" y="185"/>
                    </a:lnTo>
                    <a:lnTo>
                      <a:pt x="215" y="192"/>
                    </a:lnTo>
                    <a:lnTo>
                      <a:pt x="215" y="200"/>
                    </a:lnTo>
                    <a:lnTo>
                      <a:pt x="211" y="206"/>
                    </a:lnTo>
                    <a:lnTo>
                      <a:pt x="211" y="213"/>
                    </a:lnTo>
                    <a:lnTo>
                      <a:pt x="211" y="219"/>
                    </a:lnTo>
                    <a:lnTo>
                      <a:pt x="211" y="225"/>
                    </a:lnTo>
                    <a:lnTo>
                      <a:pt x="211" y="228"/>
                    </a:lnTo>
                    <a:lnTo>
                      <a:pt x="211" y="234"/>
                    </a:lnTo>
                    <a:lnTo>
                      <a:pt x="211" y="238"/>
                    </a:lnTo>
                    <a:lnTo>
                      <a:pt x="213" y="242"/>
                    </a:lnTo>
                    <a:lnTo>
                      <a:pt x="215" y="242"/>
                    </a:lnTo>
                    <a:lnTo>
                      <a:pt x="217" y="240"/>
                    </a:lnTo>
                    <a:lnTo>
                      <a:pt x="217" y="236"/>
                    </a:lnTo>
                    <a:lnTo>
                      <a:pt x="219" y="232"/>
                    </a:lnTo>
                    <a:lnTo>
                      <a:pt x="219" y="228"/>
                    </a:lnTo>
                    <a:lnTo>
                      <a:pt x="223" y="223"/>
                    </a:lnTo>
                    <a:lnTo>
                      <a:pt x="223" y="217"/>
                    </a:lnTo>
                    <a:lnTo>
                      <a:pt x="225" y="211"/>
                    </a:lnTo>
                    <a:lnTo>
                      <a:pt x="228" y="206"/>
                    </a:lnTo>
                    <a:lnTo>
                      <a:pt x="230" y="200"/>
                    </a:lnTo>
                    <a:lnTo>
                      <a:pt x="234" y="194"/>
                    </a:lnTo>
                    <a:lnTo>
                      <a:pt x="238" y="187"/>
                    </a:lnTo>
                    <a:lnTo>
                      <a:pt x="242" y="181"/>
                    </a:lnTo>
                    <a:lnTo>
                      <a:pt x="247" y="177"/>
                    </a:lnTo>
                    <a:lnTo>
                      <a:pt x="251" y="171"/>
                    </a:lnTo>
                    <a:lnTo>
                      <a:pt x="255" y="166"/>
                    </a:lnTo>
                    <a:lnTo>
                      <a:pt x="261" y="160"/>
                    </a:lnTo>
                    <a:lnTo>
                      <a:pt x="266" y="156"/>
                    </a:lnTo>
                    <a:lnTo>
                      <a:pt x="272" y="150"/>
                    </a:lnTo>
                    <a:lnTo>
                      <a:pt x="278" y="145"/>
                    </a:lnTo>
                    <a:lnTo>
                      <a:pt x="285" y="141"/>
                    </a:lnTo>
                    <a:lnTo>
                      <a:pt x="293" y="137"/>
                    </a:lnTo>
                    <a:lnTo>
                      <a:pt x="299" y="133"/>
                    </a:lnTo>
                    <a:lnTo>
                      <a:pt x="306" y="130"/>
                    </a:lnTo>
                    <a:lnTo>
                      <a:pt x="314" y="128"/>
                    </a:lnTo>
                    <a:lnTo>
                      <a:pt x="322" y="126"/>
                    </a:lnTo>
                    <a:lnTo>
                      <a:pt x="331" y="124"/>
                    </a:lnTo>
                    <a:lnTo>
                      <a:pt x="339" y="126"/>
                    </a:lnTo>
                    <a:lnTo>
                      <a:pt x="344" y="126"/>
                    </a:lnTo>
                    <a:lnTo>
                      <a:pt x="348" y="126"/>
                    </a:lnTo>
                    <a:lnTo>
                      <a:pt x="354" y="128"/>
                    </a:lnTo>
                    <a:lnTo>
                      <a:pt x="360" y="130"/>
                    </a:lnTo>
                    <a:lnTo>
                      <a:pt x="369" y="131"/>
                    </a:lnTo>
                    <a:lnTo>
                      <a:pt x="379" y="133"/>
                    </a:lnTo>
                    <a:lnTo>
                      <a:pt x="382" y="135"/>
                    </a:lnTo>
                    <a:lnTo>
                      <a:pt x="388" y="137"/>
                    </a:lnTo>
                    <a:lnTo>
                      <a:pt x="394" y="137"/>
                    </a:lnTo>
                    <a:lnTo>
                      <a:pt x="398" y="141"/>
                    </a:lnTo>
                    <a:lnTo>
                      <a:pt x="407" y="143"/>
                    </a:lnTo>
                    <a:lnTo>
                      <a:pt x="417" y="149"/>
                    </a:lnTo>
                    <a:lnTo>
                      <a:pt x="424" y="152"/>
                    </a:lnTo>
                    <a:lnTo>
                      <a:pt x="432" y="156"/>
                    </a:lnTo>
                    <a:lnTo>
                      <a:pt x="438" y="162"/>
                    </a:lnTo>
                    <a:lnTo>
                      <a:pt x="445" y="166"/>
                    </a:lnTo>
                    <a:lnTo>
                      <a:pt x="453" y="171"/>
                    </a:lnTo>
                    <a:lnTo>
                      <a:pt x="459" y="177"/>
                    </a:lnTo>
                    <a:lnTo>
                      <a:pt x="462" y="185"/>
                    </a:lnTo>
                    <a:lnTo>
                      <a:pt x="468" y="192"/>
                    </a:lnTo>
                    <a:lnTo>
                      <a:pt x="472" y="200"/>
                    </a:lnTo>
                    <a:lnTo>
                      <a:pt x="476" y="207"/>
                    </a:lnTo>
                    <a:lnTo>
                      <a:pt x="478" y="215"/>
                    </a:lnTo>
                    <a:lnTo>
                      <a:pt x="478" y="225"/>
                    </a:lnTo>
                    <a:lnTo>
                      <a:pt x="478" y="234"/>
                    </a:lnTo>
                    <a:lnTo>
                      <a:pt x="478" y="244"/>
                    </a:lnTo>
                    <a:lnTo>
                      <a:pt x="478" y="253"/>
                    </a:lnTo>
                    <a:lnTo>
                      <a:pt x="478" y="263"/>
                    </a:lnTo>
                    <a:lnTo>
                      <a:pt x="476" y="272"/>
                    </a:lnTo>
                    <a:lnTo>
                      <a:pt x="474" y="282"/>
                    </a:lnTo>
                    <a:lnTo>
                      <a:pt x="470" y="289"/>
                    </a:lnTo>
                    <a:lnTo>
                      <a:pt x="468" y="299"/>
                    </a:lnTo>
                    <a:lnTo>
                      <a:pt x="464" y="306"/>
                    </a:lnTo>
                    <a:lnTo>
                      <a:pt x="460" y="316"/>
                    </a:lnTo>
                    <a:lnTo>
                      <a:pt x="457" y="321"/>
                    </a:lnTo>
                    <a:lnTo>
                      <a:pt x="453" y="327"/>
                    </a:lnTo>
                    <a:lnTo>
                      <a:pt x="447" y="331"/>
                    </a:lnTo>
                    <a:lnTo>
                      <a:pt x="443" y="337"/>
                    </a:lnTo>
                    <a:lnTo>
                      <a:pt x="438" y="338"/>
                    </a:lnTo>
                    <a:lnTo>
                      <a:pt x="430" y="340"/>
                    </a:lnTo>
                    <a:lnTo>
                      <a:pt x="421" y="344"/>
                    </a:lnTo>
                    <a:lnTo>
                      <a:pt x="413" y="346"/>
                    </a:lnTo>
                    <a:lnTo>
                      <a:pt x="407" y="348"/>
                    </a:lnTo>
                    <a:lnTo>
                      <a:pt x="401" y="348"/>
                    </a:lnTo>
                    <a:lnTo>
                      <a:pt x="398" y="350"/>
                    </a:lnTo>
                    <a:lnTo>
                      <a:pt x="392" y="350"/>
                    </a:lnTo>
                    <a:lnTo>
                      <a:pt x="386" y="350"/>
                    </a:lnTo>
                    <a:lnTo>
                      <a:pt x="381" y="352"/>
                    </a:lnTo>
                    <a:lnTo>
                      <a:pt x="375" y="352"/>
                    </a:lnTo>
                    <a:lnTo>
                      <a:pt x="371" y="354"/>
                    </a:lnTo>
                    <a:lnTo>
                      <a:pt x="363" y="354"/>
                    </a:lnTo>
                    <a:lnTo>
                      <a:pt x="358" y="354"/>
                    </a:lnTo>
                    <a:lnTo>
                      <a:pt x="352" y="354"/>
                    </a:lnTo>
                    <a:lnTo>
                      <a:pt x="346" y="354"/>
                    </a:lnTo>
                    <a:lnTo>
                      <a:pt x="341" y="352"/>
                    </a:lnTo>
                    <a:lnTo>
                      <a:pt x="335" y="352"/>
                    </a:lnTo>
                    <a:lnTo>
                      <a:pt x="329" y="352"/>
                    </a:lnTo>
                    <a:lnTo>
                      <a:pt x="325" y="352"/>
                    </a:lnTo>
                    <a:lnTo>
                      <a:pt x="320" y="352"/>
                    </a:lnTo>
                    <a:lnTo>
                      <a:pt x="314" y="350"/>
                    </a:lnTo>
                    <a:lnTo>
                      <a:pt x="308" y="350"/>
                    </a:lnTo>
                    <a:lnTo>
                      <a:pt x="304" y="350"/>
                    </a:lnTo>
                    <a:lnTo>
                      <a:pt x="295" y="346"/>
                    </a:lnTo>
                    <a:lnTo>
                      <a:pt x="289" y="342"/>
                    </a:lnTo>
                    <a:lnTo>
                      <a:pt x="282" y="337"/>
                    </a:lnTo>
                    <a:lnTo>
                      <a:pt x="274" y="331"/>
                    </a:lnTo>
                    <a:lnTo>
                      <a:pt x="268" y="325"/>
                    </a:lnTo>
                    <a:lnTo>
                      <a:pt x="263" y="319"/>
                    </a:lnTo>
                    <a:lnTo>
                      <a:pt x="257" y="314"/>
                    </a:lnTo>
                    <a:lnTo>
                      <a:pt x="251" y="308"/>
                    </a:lnTo>
                    <a:lnTo>
                      <a:pt x="245" y="302"/>
                    </a:lnTo>
                    <a:lnTo>
                      <a:pt x="242" y="297"/>
                    </a:lnTo>
                    <a:lnTo>
                      <a:pt x="236" y="291"/>
                    </a:lnTo>
                    <a:lnTo>
                      <a:pt x="232" y="285"/>
                    </a:lnTo>
                    <a:lnTo>
                      <a:pt x="228" y="282"/>
                    </a:lnTo>
                    <a:lnTo>
                      <a:pt x="225" y="278"/>
                    </a:lnTo>
                    <a:lnTo>
                      <a:pt x="219" y="272"/>
                    </a:lnTo>
                    <a:lnTo>
                      <a:pt x="213" y="270"/>
                    </a:lnTo>
                    <a:lnTo>
                      <a:pt x="209" y="270"/>
                    </a:lnTo>
                    <a:lnTo>
                      <a:pt x="206" y="272"/>
                    </a:lnTo>
                    <a:lnTo>
                      <a:pt x="206" y="276"/>
                    </a:lnTo>
                    <a:lnTo>
                      <a:pt x="204" y="280"/>
                    </a:lnTo>
                    <a:lnTo>
                      <a:pt x="202" y="287"/>
                    </a:lnTo>
                    <a:lnTo>
                      <a:pt x="196" y="293"/>
                    </a:lnTo>
                    <a:lnTo>
                      <a:pt x="192" y="293"/>
                    </a:lnTo>
                    <a:lnTo>
                      <a:pt x="188" y="295"/>
                    </a:lnTo>
                    <a:lnTo>
                      <a:pt x="183" y="295"/>
                    </a:lnTo>
                    <a:lnTo>
                      <a:pt x="177" y="295"/>
                    </a:lnTo>
                    <a:lnTo>
                      <a:pt x="169" y="295"/>
                    </a:lnTo>
                    <a:lnTo>
                      <a:pt x="164" y="295"/>
                    </a:lnTo>
                    <a:lnTo>
                      <a:pt x="154" y="293"/>
                    </a:lnTo>
                    <a:lnTo>
                      <a:pt x="147" y="293"/>
                    </a:lnTo>
                    <a:lnTo>
                      <a:pt x="137" y="291"/>
                    </a:lnTo>
                    <a:lnTo>
                      <a:pt x="128" y="289"/>
                    </a:lnTo>
                    <a:lnTo>
                      <a:pt x="118" y="287"/>
                    </a:lnTo>
                    <a:lnTo>
                      <a:pt x="109" y="283"/>
                    </a:lnTo>
                    <a:lnTo>
                      <a:pt x="99" y="280"/>
                    </a:lnTo>
                    <a:lnTo>
                      <a:pt x="89" y="276"/>
                    </a:lnTo>
                    <a:lnTo>
                      <a:pt x="82" y="270"/>
                    </a:lnTo>
                    <a:lnTo>
                      <a:pt x="74" y="266"/>
                    </a:lnTo>
                    <a:lnTo>
                      <a:pt x="67" y="259"/>
                    </a:lnTo>
                    <a:lnTo>
                      <a:pt x="59" y="253"/>
                    </a:lnTo>
                    <a:lnTo>
                      <a:pt x="51" y="245"/>
                    </a:lnTo>
                    <a:lnTo>
                      <a:pt x="46" y="240"/>
                    </a:lnTo>
                    <a:lnTo>
                      <a:pt x="40" y="232"/>
                    </a:lnTo>
                    <a:lnTo>
                      <a:pt x="36" y="225"/>
                    </a:lnTo>
                    <a:lnTo>
                      <a:pt x="31" y="217"/>
                    </a:lnTo>
                    <a:lnTo>
                      <a:pt x="29" y="211"/>
                    </a:lnTo>
                    <a:lnTo>
                      <a:pt x="25" y="202"/>
                    </a:lnTo>
                    <a:lnTo>
                      <a:pt x="21" y="194"/>
                    </a:lnTo>
                    <a:lnTo>
                      <a:pt x="19" y="187"/>
                    </a:lnTo>
                    <a:lnTo>
                      <a:pt x="19" y="179"/>
                    </a:lnTo>
                    <a:lnTo>
                      <a:pt x="17" y="171"/>
                    </a:lnTo>
                    <a:lnTo>
                      <a:pt x="17" y="164"/>
                    </a:lnTo>
                    <a:lnTo>
                      <a:pt x="17" y="156"/>
                    </a:lnTo>
                    <a:lnTo>
                      <a:pt x="17" y="149"/>
                    </a:lnTo>
                    <a:lnTo>
                      <a:pt x="17" y="139"/>
                    </a:lnTo>
                    <a:lnTo>
                      <a:pt x="19" y="131"/>
                    </a:lnTo>
                    <a:lnTo>
                      <a:pt x="21" y="122"/>
                    </a:lnTo>
                    <a:lnTo>
                      <a:pt x="25" y="112"/>
                    </a:lnTo>
                    <a:lnTo>
                      <a:pt x="27" y="105"/>
                    </a:lnTo>
                    <a:lnTo>
                      <a:pt x="31" y="95"/>
                    </a:lnTo>
                    <a:lnTo>
                      <a:pt x="34" y="88"/>
                    </a:lnTo>
                    <a:lnTo>
                      <a:pt x="38" y="78"/>
                    </a:lnTo>
                    <a:lnTo>
                      <a:pt x="44" y="69"/>
                    </a:lnTo>
                    <a:lnTo>
                      <a:pt x="50" y="61"/>
                    </a:lnTo>
                    <a:lnTo>
                      <a:pt x="55" y="54"/>
                    </a:lnTo>
                    <a:lnTo>
                      <a:pt x="63" y="48"/>
                    </a:lnTo>
                    <a:lnTo>
                      <a:pt x="70" y="40"/>
                    </a:lnTo>
                    <a:lnTo>
                      <a:pt x="80" y="37"/>
                    </a:lnTo>
                    <a:lnTo>
                      <a:pt x="82" y="33"/>
                    </a:lnTo>
                    <a:lnTo>
                      <a:pt x="88" y="31"/>
                    </a:lnTo>
                    <a:lnTo>
                      <a:pt x="93" y="29"/>
                    </a:lnTo>
                    <a:lnTo>
                      <a:pt x="99" y="27"/>
                    </a:lnTo>
                    <a:lnTo>
                      <a:pt x="109" y="23"/>
                    </a:lnTo>
                    <a:lnTo>
                      <a:pt x="118" y="21"/>
                    </a:lnTo>
                    <a:lnTo>
                      <a:pt x="128" y="18"/>
                    </a:lnTo>
                    <a:lnTo>
                      <a:pt x="137" y="18"/>
                    </a:lnTo>
                    <a:lnTo>
                      <a:pt x="145" y="14"/>
                    </a:lnTo>
                    <a:lnTo>
                      <a:pt x="152" y="14"/>
                    </a:lnTo>
                    <a:lnTo>
                      <a:pt x="162" y="14"/>
                    </a:lnTo>
                    <a:lnTo>
                      <a:pt x="169" y="14"/>
                    </a:lnTo>
                    <a:lnTo>
                      <a:pt x="177" y="14"/>
                    </a:lnTo>
                    <a:lnTo>
                      <a:pt x="185" y="16"/>
                    </a:lnTo>
                    <a:lnTo>
                      <a:pt x="192" y="18"/>
                    </a:lnTo>
                    <a:lnTo>
                      <a:pt x="200" y="19"/>
                    </a:lnTo>
                    <a:lnTo>
                      <a:pt x="206" y="21"/>
                    </a:lnTo>
                    <a:lnTo>
                      <a:pt x="211" y="25"/>
                    </a:lnTo>
                    <a:lnTo>
                      <a:pt x="219" y="27"/>
                    </a:lnTo>
                    <a:lnTo>
                      <a:pt x="226" y="33"/>
                    </a:lnTo>
                    <a:lnTo>
                      <a:pt x="230" y="37"/>
                    </a:lnTo>
                    <a:lnTo>
                      <a:pt x="236" y="42"/>
                    </a:lnTo>
                    <a:lnTo>
                      <a:pt x="242" y="46"/>
                    </a:lnTo>
                    <a:lnTo>
                      <a:pt x="247" y="50"/>
                    </a:lnTo>
                    <a:lnTo>
                      <a:pt x="251" y="54"/>
                    </a:lnTo>
                    <a:lnTo>
                      <a:pt x="257" y="59"/>
                    </a:lnTo>
                    <a:lnTo>
                      <a:pt x="263" y="63"/>
                    </a:lnTo>
                    <a:lnTo>
                      <a:pt x="266" y="69"/>
                    </a:lnTo>
                    <a:lnTo>
                      <a:pt x="274" y="75"/>
                    </a:lnTo>
                    <a:lnTo>
                      <a:pt x="282" y="82"/>
                    </a:lnTo>
                    <a:lnTo>
                      <a:pt x="287" y="88"/>
                    </a:lnTo>
                    <a:lnTo>
                      <a:pt x="293" y="94"/>
                    </a:lnTo>
                    <a:lnTo>
                      <a:pt x="297" y="97"/>
                    </a:lnTo>
                    <a:lnTo>
                      <a:pt x="303" y="95"/>
                    </a:lnTo>
                    <a:lnTo>
                      <a:pt x="303" y="90"/>
                    </a:lnTo>
                    <a:lnTo>
                      <a:pt x="299" y="80"/>
                    </a:lnTo>
                    <a:lnTo>
                      <a:pt x="299" y="80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17" name="Freeform 261"/>
              <p:cNvSpPr>
                <a:spLocks/>
              </p:cNvSpPr>
              <p:nvPr/>
            </p:nvSpPr>
            <p:spPr bwMode="auto">
              <a:xfrm>
                <a:off x="6480101" y="5364163"/>
                <a:ext cx="349250" cy="366713"/>
              </a:xfrm>
              <a:custGeom>
                <a:avLst/>
                <a:gdLst/>
                <a:ahLst/>
                <a:cxnLst>
                  <a:cxn ang="0">
                    <a:pos x="316" y="129"/>
                  </a:cxn>
                  <a:cxn ang="0">
                    <a:pos x="318" y="103"/>
                  </a:cxn>
                  <a:cxn ang="0">
                    <a:pos x="318" y="82"/>
                  </a:cxn>
                  <a:cxn ang="0">
                    <a:pos x="316" y="59"/>
                  </a:cxn>
                  <a:cxn ang="0">
                    <a:pos x="314" y="38"/>
                  </a:cxn>
                  <a:cxn ang="0">
                    <a:pos x="302" y="13"/>
                  </a:cxn>
                  <a:cxn ang="0">
                    <a:pos x="278" y="2"/>
                  </a:cxn>
                  <a:cxn ang="0">
                    <a:pos x="255" y="0"/>
                  </a:cxn>
                  <a:cxn ang="0">
                    <a:pos x="234" y="4"/>
                  </a:cxn>
                  <a:cxn ang="0">
                    <a:pos x="226" y="17"/>
                  </a:cxn>
                  <a:cxn ang="0">
                    <a:pos x="228" y="40"/>
                  </a:cxn>
                  <a:cxn ang="0">
                    <a:pos x="234" y="68"/>
                  </a:cxn>
                  <a:cxn ang="0">
                    <a:pos x="232" y="97"/>
                  </a:cxn>
                  <a:cxn ang="0">
                    <a:pos x="224" y="114"/>
                  </a:cxn>
                  <a:cxn ang="0">
                    <a:pos x="192" y="120"/>
                  </a:cxn>
                  <a:cxn ang="0">
                    <a:pos x="165" y="129"/>
                  </a:cxn>
                  <a:cxn ang="0">
                    <a:pos x="141" y="141"/>
                  </a:cxn>
                  <a:cxn ang="0">
                    <a:pos x="108" y="160"/>
                  </a:cxn>
                  <a:cxn ang="0">
                    <a:pos x="84" y="186"/>
                  </a:cxn>
                  <a:cxn ang="0">
                    <a:pos x="59" y="209"/>
                  </a:cxn>
                  <a:cxn ang="0">
                    <a:pos x="34" y="220"/>
                  </a:cxn>
                  <a:cxn ang="0">
                    <a:pos x="6" y="222"/>
                  </a:cxn>
                  <a:cxn ang="0">
                    <a:pos x="2" y="243"/>
                  </a:cxn>
                  <a:cxn ang="0">
                    <a:pos x="15" y="264"/>
                  </a:cxn>
                  <a:cxn ang="0">
                    <a:pos x="38" y="289"/>
                  </a:cxn>
                  <a:cxn ang="0">
                    <a:pos x="68" y="298"/>
                  </a:cxn>
                  <a:cxn ang="0">
                    <a:pos x="99" y="300"/>
                  </a:cxn>
                  <a:cxn ang="0">
                    <a:pos x="120" y="304"/>
                  </a:cxn>
                  <a:cxn ang="0">
                    <a:pos x="122" y="323"/>
                  </a:cxn>
                  <a:cxn ang="0">
                    <a:pos x="122" y="357"/>
                  </a:cxn>
                  <a:cxn ang="0">
                    <a:pos x="129" y="391"/>
                  </a:cxn>
                  <a:cxn ang="0">
                    <a:pos x="144" y="418"/>
                  </a:cxn>
                  <a:cxn ang="0">
                    <a:pos x="167" y="425"/>
                  </a:cxn>
                  <a:cxn ang="0">
                    <a:pos x="194" y="403"/>
                  </a:cxn>
                  <a:cxn ang="0">
                    <a:pos x="221" y="368"/>
                  </a:cxn>
                  <a:cxn ang="0">
                    <a:pos x="243" y="344"/>
                  </a:cxn>
                  <a:cxn ang="0">
                    <a:pos x="259" y="349"/>
                  </a:cxn>
                  <a:cxn ang="0">
                    <a:pos x="280" y="376"/>
                  </a:cxn>
                  <a:cxn ang="0">
                    <a:pos x="308" y="406"/>
                  </a:cxn>
                  <a:cxn ang="0">
                    <a:pos x="340" y="433"/>
                  </a:cxn>
                  <a:cxn ang="0">
                    <a:pos x="375" y="452"/>
                  </a:cxn>
                  <a:cxn ang="0">
                    <a:pos x="405" y="460"/>
                  </a:cxn>
                  <a:cxn ang="0">
                    <a:pos x="430" y="460"/>
                  </a:cxn>
                  <a:cxn ang="0">
                    <a:pos x="439" y="452"/>
                  </a:cxn>
                  <a:cxn ang="0">
                    <a:pos x="434" y="431"/>
                  </a:cxn>
                  <a:cxn ang="0">
                    <a:pos x="417" y="399"/>
                  </a:cxn>
                  <a:cxn ang="0">
                    <a:pos x="407" y="365"/>
                  </a:cxn>
                  <a:cxn ang="0">
                    <a:pos x="401" y="330"/>
                  </a:cxn>
                  <a:cxn ang="0">
                    <a:pos x="409" y="304"/>
                  </a:cxn>
                  <a:cxn ang="0">
                    <a:pos x="413" y="279"/>
                  </a:cxn>
                  <a:cxn ang="0">
                    <a:pos x="411" y="256"/>
                  </a:cxn>
                  <a:cxn ang="0">
                    <a:pos x="403" y="234"/>
                  </a:cxn>
                  <a:cxn ang="0">
                    <a:pos x="392" y="213"/>
                  </a:cxn>
                  <a:cxn ang="0">
                    <a:pos x="369" y="192"/>
                  </a:cxn>
                  <a:cxn ang="0">
                    <a:pos x="339" y="171"/>
                  </a:cxn>
                  <a:cxn ang="0">
                    <a:pos x="316" y="154"/>
                  </a:cxn>
                </a:cxnLst>
                <a:rect l="0" t="0" r="r" b="b"/>
                <a:pathLst>
                  <a:path w="439" h="461">
                    <a:moveTo>
                      <a:pt x="310" y="152"/>
                    </a:moveTo>
                    <a:lnTo>
                      <a:pt x="312" y="144"/>
                    </a:lnTo>
                    <a:lnTo>
                      <a:pt x="314" y="137"/>
                    </a:lnTo>
                    <a:lnTo>
                      <a:pt x="316" y="129"/>
                    </a:lnTo>
                    <a:lnTo>
                      <a:pt x="318" y="120"/>
                    </a:lnTo>
                    <a:lnTo>
                      <a:pt x="318" y="114"/>
                    </a:lnTo>
                    <a:lnTo>
                      <a:pt x="318" y="108"/>
                    </a:lnTo>
                    <a:lnTo>
                      <a:pt x="318" y="103"/>
                    </a:lnTo>
                    <a:lnTo>
                      <a:pt x="318" y="97"/>
                    </a:lnTo>
                    <a:lnTo>
                      <a:pt x="318" y="91"/>
                    </a:lnTo>
                    <a:lnTo>
                      <a:pt x="318" y="87"/>
                    </a:lnTo>
                    <a:lnTo>
                      <a:pt x="318" y="82"/>
                    </a:lnTo>
                    <a:lnTo>
                      <a:pt x="319" y="76"/>
                    </a:lnTo>
                    <a:lnTo>
                      <a:pt x="318" y="68"/>
                    </a:lnTo>
                    <a:lnTo>
                      <a:pt x="318" y="65"/>
                    </a:lnTo>
                    <a:lnTo>
                      <a:pt x="316" y="59"/>
                    </a:lnTo>
                    <a:lnTo>
                      <a:pt x="316" y="53"/>
                    </a:lnTo>
                    <a:lnTo>
                      <a:pt x="316" y="47"/>
                    </a:lnTo>
                    <a:lnTo>
                      <a:pt x="314" y="42"/>
                    </a:lnTo>
                    <a:lnTo>
                      <a:pt x="314" y="38"/>
                    </a:lnTo>
                    <a:lnTo>
                      <a:pt x="312" y="34"/>
                    </a:lnTo>
                    <a:lnTo>
                      <a:pt x="308" y="25"/>
                    </a:lnTo>
                    <a:lnTo>
                      <a:pt x="306" y="19"/>
                    </a:lnTo>
                    <a:lnTo>
                      <a:pt x="302" y="13"/>
                    </a:lnTo>
                    <a:lnTo>
                      <a:pt x="297" y="11"/>
                    </a:lnTo>
                    <a:lnTo>
                      <a:pt x="291" y="8"/>
                    </a:lnTo>
                    <a:lnTo>
                      <a:pt x="285" y="4"/>
                    </a:lnTo>
                    <a:lnTo>
                      <a:pt x="278" y="2"/>
                    </a:lnTo>
                    <a:lnTo>
                      <a:pt x="272" y="2"/>
                    </a:lnTo>
                    <a:lnTo>
                      <a:pt x="266" y="0"/>
                    </a:lnTo>
                    <a:lnTo>
                      <a:pt x="261" y="0"/>
                    </a:lnTo>
                    <a:lnTo>
                      <a:pt x="255" y="0"/>
                    </a:lnTo>
                    <a:lnTo>
                      <a:pt x="249" y="0"/>
                    </a:lnTo>
                    <a:lnTo>
                      <a:pt x="245" y="0"/>
                    </a:lnTo>
                    <a:lnTo>
                      <a:pt x="240" y="2"/>
                    </a:lnTo>
                    <a:lnTo>
                      <a:pt x="234" y="4"/>
                    </a:lnTo>
                    <a:lnTo>
                      <a:pt x="232" y="6"/>
                    </a:lnTo>
                    <a:lnTo>
                      <a:pt x="228" y="9"/>
                    </a:lnTo>
                    <a:lnTo>
                      <a:pt x="226" y="13"/>
                    </a:lnTo>
                    <a:lnTo>
                      <a:pt x="226" y="17"/>
                    </a:lnTo>
                    <a:lnTo>
                      <a:pt x="226" y="23"/>
                    </a:lnTo>
                    <a:lnTo>
                      <a:pt x="226" y="27"/>
                    </a:lnTo>
                    <a:lnTo>
                      <a:pt x="228" y="32"/>
                    </a:lnTo>
                    <a:lnTo>
                      <a:pt x="228" y="40"/>
                    </a:lnTo>
                    <a:lnTo>
                      <a:pt x="230" y="46"/>
                    </a:lnTo>
                    <a:lnTo>
                      <a:pt x="232" y="53"/>
                    </a:lnTo>
                    <a:lnTo>
                      <a:pt x="232" y="63"/>
                    </a:lnTo>
                    <a:lnTo>
                      <a:pt x="234" y="68"/>
                    </a:lnTo>
                    <a:lnTo>
                      <a:pt x="234" y="78"/>
                    </a:lnTo>
                    <a:lnTo>
                      <a:pt x="234" y="84"/>
                    </a:lnTo>
                    <a:lnTo>
                      <a:pt x="234" y="91"/>
                    </a:lnTo>
                    <a:lnTo>
                      <a:pt x="232" y="97"/>
                    </a:lnTo>
                    <a:lnTo>
                      <a:pt x="232" y="104"/>
                    </a:lnTo>
                    <a:lnTo>
                      <a:pt x="228" y="108"/>
                    </a:lnTo>
                    <a:lnTo>
                      <a:pt x="226" y="112"/>
                    </a:lnTo>
                    <a:lnTo>
                      <a:pt x="224" y="114"/>
                    </a:lnTo>
                    <a:lnTo>
                      <a:pt x="221" y="118"/>
                    </a:lnTo>
                    <a:lnTo>
                      <a:pt x="209" y="118"/>
                    </a:lnTo>
                    <a:lnTo>
                      <a:pt x="202" y="120"/>
                    </a:lnTo>
                    <a:lnTo>
                      <a:pt x="192" y="120"/>
                    </a:lnTo>
                    <a:lnTo>
                      <a:pt x="183" y="123"/>
                    </a:lnTo>
                    <a:lnTo>
                      <a:pt x="177" y="125"/>
                    </a:lnTo>
                    <a:lnTo>
                      <a:pt x="171" y="127"/>
                    </a:lnTo>
                    <a:lnTo>
                      <a:pt x="165" y="129"/>
                    </a:lnTo>
                    <a:lnTo>
                      <a:pt x="162" y="131"/>
                    </a:lnTo>
                    <a:lnTo>
                      <a:pt x="154" y="135"/>
                    </a:lnTo>
                    <a:lnTo>
                      <a:pt x="146" y="137"/>
                    </a:lnTo>
                    <a:lnTo>
                      <a:pt x="141" y="141"/>
                    </a:lnTo>
                    <a:lnTo>
                      <a:pt x="133" y="146"/>
                    </a:lnTo>
                    <a:lnTo>
                      <a:pt x="124" y="150"/>
                    </a:lnTo>
                    <a:lnTo>
                      <a:pt x="116" y="154"/>
                    </a:lnTo>
                    <a:lnTo>
                      <a:pt x="108" y="160"/>
                    </a:lnTo>
                    <a:lnTo>
                      <a:pt x="103" y="167"/>
                    </a:lnTo>
                    <a:lnTo>
                      <a:pt x="97" y="173"/>
                    </a:lnTo>
                    <a:lnTo>
                      <a:pt x="89" y="178"/>
                    </a:lnTo>
                    <a:lnTo>
                      <a:pt x="84" y="186"/>
                    </a:lnTo>
                    <a:lnTo>
                      <a:pt x="78" y="194"/>
                    </a:lnTo>
                    <a:lnTo>
                      <a:pt x="72" y="197"/>
                    </a:lnTo>
                    <a:lnTo>
                      <a:pt x="66" y="205"/>
                    </a:lnTo>
                    <a:lnTo>
                      <a:pt x="59" y="209"/>
                    </a:lnTo>
                    <a:lnTo>
                      <a:pt x="55" y="215"/>
                    </a:lnTo>
                    <a:lnTo>
                      <a:pt x="47" y="216"/>
                    </a:lnTo>
                    <a:lnTo>
                      <a:pt x="40" y="220"/>
                    </a:lnTo>
                    <a:lnTo>
                      <a:pt x="34" y="220"/>
                    </a:lnTo>
                    <a:lnTo>
                      <a:pt x="27" y="222"/>
                    </a:lnTo>
                    <a:lnTo>
                      <a:pt x="17" y="220"/>
                    </a:lnTo>
                    <a:lnTo>
                      <a:pt x="11" y="222"/>
                    </a:lnTo>
                    <a:lnTo>
                      <a:pt x="6" y="222"/>
                    </a:lnTo>
                    <a:lnTo>
                      <a:pt x="4" y="224"/>
                    </a:lnTo>
                    <a:lnTo>
                      <a:pt x="0" y="230"/>
                    </a:lnTo>
                    <a:lnTo>
                      <a:pt x="0" y="239"/>
                    </a:lnTo>
                    <a:lnTo>
                      <a:pt x="2" y="243"/>
                    </a:lnTo>
                    <a:lnTo>
                      <a:pt x="4" y="249"/>
                    </a:lnTo>
                    <a:lnTo>
                      <a:pt x="7" y="254"/>
                    </a:lnTo>
                    <a:lnTo>
                      <a:pt x="11" y="260"/>
                    </a:lnTo>
                    <a:lnTo>
                      <a:pt x="15" y="264"/>
                    </a:lnTo>
                    <a:lnTo>
                      <a:pt x="21" y="272"/>
                    </a:lnTo>
                    <a:lnTo>
                      <a:pt x="27" y="277"/>
                    </a:lnTo>
                    <a:lnTo>
                      <a:pt x="34" y="283"/>
                    </a:lnTo>
                    <a:lnTo>
                      <a:pt x="38" y="289"/>
                    </a:lnTo>
                    <a:lnTo>
                      <a:pt x="46" y="292"/>
                    </a:lnTo>
                    <a:lnTo>
                      <a:pt x="53" y="294"/>
                    </a:lnTo>
                    <a:lnTo>
                      <a:pt x="61" y="298"/>
                    </a:lnTo>
                    <a:lnTo>
                      <a:pt x="68" y="298"/>
                    </a:lnTo>
                    <a:lnTo>
                      <a:pt x="78" y="300"/>
                    </a:lnTo>
                    <a:lnTo>
                      <a:pt x="85" y="300"/>
                    </a:lnTo>
                    <a:lnTo>
                      <a:pt x="93" y="300"/>
                    </a:lnTo>
                    <a:lnTo>
                      <a:pt x="99" y="300"/>
                    </a:lnTo>
                    <a:lnTo>
                      <a:pt x="106" y="300"/>
                    </a:lnTo>
                    <a:lnTo>
                      <a:pt x="112" y="300"/>
                    </a:lnTo>
                    <a:lnTo>
                      <a:pt x="118" y="302"/>
                    </a:lnTo>
                    <a:lnTo>
                      <a:pt x="120" y="304"/>
                    </a:lnTo>
                    <a:lnTo>
                      <a:pt x="124" y="306"/>
                    </a:lnTo>
                    <a:lnTo>
                      <a:pt x="124" y="311"/>
                    </a:lnTo>
                    <a:lnTo>
                      <a:pt x="124" y="317"/>
                    </a:lnTo>
                    <a:lnTo>
                      <a:pt x="122" y="323"/>
                    </a:lnTo>
                    <a:lnTo>
                      <a:pt x="122" y="330"/>
                    </a:lnTo>
                    <a:lnTo>
                      <a:pt x="122" y="340"/>
                    </a:lnTo>
                    <a:lnTo>
                      <a:pt x="122" y="348"/>
                    </a:lnTo>
                    <a:lnTo>
                      <a:pt x="122" y="357"/>
                    </a:lnTo>
                    <a:lnTo>
                      <a:pt x="124" y="367"/>
                    </a:lnTo>
                    <a:lnTo>
                      <a:pt x="125" y="374"/>
                    </a:lnTo>
                    <a:lnTo>
                      <a:pt x="127" y="386"/>
                    </a:lnTo>
                    <a:lnTo>
                      <a:pt x="129" y="391"/>
                    </a:lnTo>
                    <a:lnTo>
                      <a:pt x="133" y="401"/>
                    </a:lnTo>
                    <a:lnTo>
                      <a:pt x="135" y="408"/>
                    </a:lnTo>
                    <a:lnTo>
                      <a:pt x="141" y="414"/>
                    </a:lnTo>
                    <a:lnTo>
                      <a:pt x="144" y="418"/>
                    </a:lnTo>
                    <a:lnTo>
                      <a:pt x="150" y="423"/>
                    </a:lnTo>
                    <a:lnTo>
                      <a:pt x="156" y="425"/>
                    </a:lnTo>
                    <a:lnTo>
                      <a:pt x="162" y="427"/>
                    </a:lnTo>
                    <a:lnTo>
                      <a:pt x="167" y="425"/>
                    </a:lnTo>
                    <a:lnTo>
                      <a:pt x="173" y="422"/>
                    </a:lnTo>
                    <a:lnTo>
                      <a:pt x="181" y="416"/>
                    </a:lnTo>
                    <a:lnTo>
                      <a:pt x="186" y="410"/>
                    </a:lnTo>
                    <a:lnTo>
                      <a:pt x="194" y="403"/>
                    </a:lnTo>
                    <a:lnTo>
                      <a:pt x="202" y="395"/>
                    </a:lnTo>
                    <a:lnTo>
                      <a:pt x="207" y="387"/>
                    </a:lnTo>
                    <a:lnTo>
                      <a:pt x="215" y="378"/>
                    </a:lnTo>
                    <a:lnTo>
                      <a:pt x="221" y="368"/>
                    </a:lnTo>
                    <a:lnTo>
                      <a:pt x="226" y="361"/>
                    </a:lnTo>
                    <a:lnTo>
                      <a:pt x="232" y="353"/>
                    </a:lnTo>
                    <a:lnTo>
                      <a:pt x="238" y="349"/>
                    </a:lnTo>
                    <a:lnTo>
                      <a:pt x="243" y="344"/>
                    </a:lnTo>
                    <a:lnTo>
                      <a:pt x="247" y="344"/>
                    </a:lnTo>
                    <a:lnTo>
                      <a:pt x="251" y="344"/>
                    </a:lnTo>
                    <a:lnTo>
                      <a:pt x="257" y="348"/>
                    </a:lnTo>
                    <a:lnTo>
                      <a:pt x="259" y="349"/>
                    </a:lnTo>
                    <a:lnTo>
                      <a:pt x="264" y="357"/>
                    </a:lnTo>
                    <a:lnTo>
                      <a:pt x="268" y="363"/>
                    </a:lnTo>
                    <a:lnTo>
                      <a:pt x="274" y="368"/>
                    </a:lnTo>
                    <a:lnTo>
                      <a:pt x="280" y="376"/>
                    </a:lnTo>
                    <a:lnTo>
                      <a:pt x="285" y="384"/>
                    </a:lnTo>
                    <a:lnTo>
                      <a:pt x="293" y="391"/>
                    </a:lnTo>
                    <a:lnTo>
                      <a:pt x="300" y="399"/>
                    </a:lnTo>
                    <a:lnTo>
                      <a:pt x="308" y="406"/>
                    </a:lnTo>
                    <a:lnTo>
                      <a:pt x="316" y="414"/>
                    </a:lnTo>
                    <a:lnTo>
                      <a:pt x="323" y="422"/>
                    </a:lnTo>
                    <a:lnTo>
                      <a:pt x="331" y="429"/>
                    </a:lnTo>
                    <a:lnTo>
                      <a:pt x="340" y="433"/>
                    </a:lnTo>
                    <a:lnTo>
                      <a:pt x="348" y="441"/>
                    </a:lnTo>
                    <a:lnTo>
                      <a:pt x="358" y="444"/>
                    </a:lnTo>
                    <a:lnTo>
                      <a:pt x="367" y="450"/>
                    </a:lnTo>
                    <a:lnTo>
                      <a:pt x="375" y="452"/>
                    </a:lnTo>
                    <a:lnTo>
                      <a:pt x="382" y="454"/>
                    </a:lnTo>
                    <a:lnTo>
                      <a:pt x="392" y="456"/>
                    </a:lnTo>
                    <a:lnTo>
                      <a:pt x="399" y="460"/>
                    </a:lnTo>
                    <a:lnTo>
                      <a:pt x="405" y="460"/>
                    </a:lnTo>
                    <a:lnTo>
                      <a:pt x="413" y="461"/>
                    </a:lnTo>
                    <a:lnTo>
                      <a:pt x="418" y="461"/>
                    </a:lnTo>
                    <a:lnTo>
                      <a:pt x="426" y="461"/>
                    </a:lnTo>
                    <a:lnTo>
                      <a:pt x="430" y="460"/>
                    </a:lnTo>
                    <a:lnTo>
                      <a:pt x="434" y="460"/>
                    </a:lnTo>
                    <a:lnTo>
                      <a:pt x="436" y="456"/>
                    </a:lnTo>
                    <a:lnTo>
                      <a:pt x="439" y="454"/>
                    </a:lnTo>
                    <a:lnTo>
                      <a:pt x="439" y="452"/>
                    </a:lnTo>
                    <a:lnTo>
                      <a:pt x="439" y="448"/>
                    </a:lnTo>
                    <a:lnTo>
                      <a:pt x="439" y="442"/>
                    </a:lnTo>
                    <a:lnTo>
                      <a:pt x="437" y="437"/>
                    </a:lnTo>
                    <a:lnTo>
                      <a:pt x="434" y="431"/>
                    </a:lnTo>
                    <a:lnTo>
                      <a:pt x="430" y="423"/>
                    </a:lnTo>
                    <a:lnTo>
                      <a:pt x="424" y="416"/>
                    </a:lnTo>
                    <a:lnTo>
                      <a:pt x="422" y="408"/>
                    </a:lnTo>
                    <a:lnTo>
                      <a:pt x="417" y="399"/>
                    </a:lnTo>
                    <a:lnTo>
                      <a:pt x="413" y="391"/>
                    </a:lnTo>
                    <a:lnTo>
                      <a:pt x="411" y="382"/>
                    </a:lnTo>
                    <a:lnTo>
                      <a:pt x="409" y="374"/>
                    </a:lnTo>
                    <a:lnTo>
                      <a:pt x="407" y="365"/>
                    </a:lnTo>
                    <a:lnTo>
                      <a:pt x="403" y="355"/>
                    </a:lnTo>
                    <a:lnTo>
                      <a:pt x="401" y="348"/>
                    </a:lnTo>
                    <a:lnTo>
                      <a:pt x="401" y="338"/>
                    </a:lnTo>
                    <a:lnTo>
                      <a:pt x="401" y="330"/>
                    </a:lnTo>
                    <a:lnTo>
                      <a:pt x="401" y="323"/>
                    </a:lnTo>
                    <a:lnTo>
                      <a:pt x="403" y="315"/>
                    </a:lnTo>
                    <a:lnTo>
                      <a:pt x="407" y="310"/>
                    </a:lnTo>
                    <a:lnTo>
                      <a:pt x="409" y="304"/>
                    </a:lnTo>
                    <a:lnTo>
                      <a:pt x="411" y="296"/>
                    </a:lnTo>
                    <a:lnTo>
                      <a:pt x="411" y="291"/>
                    </a:lnTo>
                    <a:lnTo>
                      <a:pt x="413" y="285"/>
                    </a:lnTo>
                    <a:lnTo>
                      <a:pt x="413" y="279"/>
                    </a:lnTo>
                    <a:lnTo>
                      <a:pt x="413" y="273"/>
                    </a:lnTo>
                    <a:lnTo>
                      <a:pt x="413" y="268"/>
                    </a:lnTo>
                    <a:lnTo>
                      <a:pt x="413" y="262"/>
                    </a:lnTo>
                    <a:lnTo>
                      <a:pt x="411" y="256"/>
                    </a:lnTo>
                    <a:lnTo>
                      <a:pt x="409" y="251"/>
                    </a:lnTo>
                    <a:lnTo>
                      <a:pt x="407" y="245"/>
                    </a:lnTo>
                    <a:lnTo>
                      <a:pt x="405" y="239"/>
                    </a:lnTo>
                    <a:lnTo>
                      <a:pt x="403" y="234"/>
                    </a:lnTo>
                    <a:lnTo>
                      <a:pt x="401" y="228"/>
                    </a:lnTo>
                    <a:lnTo>
                      <a:pt x="397" y="222"/>
                    </a:lnTo>
                    <a:lnTo>
                      <a:pt x="396" y="218"/>
                    </a:lnTo>
                    <a:lnTo>
                      <a:pt x="392" y="213"/>
                    </a:lnTo>
                    <a:lnTo>
                      <a:pt x="388" y="207"/>
                    </a:lnTo>
                    <a:lnTo>
                      <a:pt x="380" y="201"/>
                    </a:lnTo>
                    <a:lnTo>
                      <a:pt x="375" y="196"/>
                    </a:lnTo>
                    <a:lnTo>
                      <a:pt x="369" y="192"/>
                    </a:lnTo>
                    <a:lnTo>
                      <a:pt x="361" y="186"/>
                    </a:lnTo>
                    <a:lnTo>
                      <a:pt x="354" y="180"/>
                    </a:lnTo>
                    <a:lnTo>
                      <a:pt x="348" y="175"/>
                    </a:lnTo>
                    <a:lnTo>
                      <a:pt x="339" y="171"/>
                    </a:lnTo>
                    <a:lnTo>
                      <a:pt x="333" y="165"/>
                    </a:lnTo>
                    <a:lnTo>
                      <a:pt x="327" y="161"/>
                    </a:lnTo>
                    <a:lnTo>
                      <a:pt x="321" y="158"/>
                    </a:lnTo>
                    <a:lnTo>
                      <a:pt x="316" y="154"/>
                    </a:lnTo>
                    <a:lnTo>
                      <a:pt x="314" y="152"/>
                    </a:lnTo>
                    <a:lnTo>
                      <a:pt x="310" y="152"/>
                    </a:lnTo>
                    <a:lnTo>
                      <a:pt x="310" y="152"/>
                    </a:lnTo>
                    <a:close/>
                  </a:path>
                </a:pathLst>
              </a:custGeom>
              <a:solidFill>
                <a:srgbClr val="8AD1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18" name="Freeform 262"/>
              <p:cNvSpPr>
                <a:spLocks/>
              </p:cNvSpPr>
              <p:nvPr/>
            </p:nvSpPr>
            <p:spPr bwMode="auto">
              <a:xfrm>
                <a:off x="5808588" y="5573713"/>
                <a:ext cx="939800" cy="858838"/>
              </a:xfrm>
              <a:custGeom>
                <a:avLst/>
                <a:gdLst/>
                <a:ahLst/>
                <a:cxnLst>
                  <a:cxn ang="0">
                    <a:pos x="59" y="931"/>
                  </a:cxn>
                  <a:cxn ang="0">
                    <a:pos x="111" y="881"/>
                  </a:cxn>
                  <a:cxn ang="0">
                    <a:pos x="168" y="820"/>
                  </a:cxn>
                  <a:cxn ang="0">
                    <a:pos x="211" y="752"/>
                  </a:cxn>
                  <a:cxn ang="0">
                    <a:pos x="253" y="701"/>
                  </a:cxn>
                  <a:cxn ang="0">
                    <a:pos x="299" y="661"/>
                  </a:cxn>
                  <a:cxn ang="0">
                    <a:pos x="354" y="632"/>
                  </a:cxn>
                  <a:cxn ang="0">
                    <a:pos x="417" y="604"/>
                  </a:cxn>
                  <a:cxn ang="0">
                    <a:pos x="461" y="556"/>
                  </a:cxn>
                  <a:cxn ang="0">
                    <a:pos x="491" y="498"/>
                  </a:cxn>
                  <a:cxn ang="0">
                    <a:pos x="520" y="446"/>
                  </a:cxn>
                  <a:cxn ang="0">
                    <a:pos x="563" y="418"/>
                  </a:cxn>
                  <a:cxn ang="0">
                    <a:pos x="603" y="380"/>
                  </a:cxn>
                  <a:cxn ang="0">
                    <a:pos x="643" y="334"/>
                  </a:cxn>
                  <a:cxn ang="0">
                    <a:pos x="693" y="285"/>
                  </a:cxn>
                  <a:cxn ang="0">
                    <a:pos x="756" y="243"/>
                  </a:cxn>
                  <a:cxn ang="0">
                    <a:pos x="801" y="207"/>
                  </a:cxn>
                  <a:cxn ang="0">
                    <a:pos x="849" y="148"/>
                  </a:cxn>
                  <a:cxn ang="0">
                    <a:pos x="885" y="93"/>
                  </a:cxn>
                  <a:cxn ang="0">
                    <a:pos x="913" y="47"/>
                  </a:cxn>
                  <a:cxn ang="0">
                    <a:pos x="950" y="4"/>
                  </a:cxn>
                  <a:cxn ang="0">
                    <a:pos x="972" y="30"/>
                  </a:cxn>
                  <a:cxn ang="0">
                    <a:pos x="984" y="74"/>
                  </a:cxn>
                  <a:cxn ang="0">
                    <a:pos x="1003" y="116"/>
                  </a:cxn>
                  <a:cxn ang="0">
                    <a:pos x="1049" y="103"/>
                  </a:cxn>
                  <a:cxn ang="0">
                    <a:pos x="1087" y="46"/>
                  </a:cxn>
                  <a:cxn ang="0">
                    <a:pos x="1119" y="34"/>
                  </a:cxn>
                  <a:cxn ang="0">
                    <a:pos x="1136" y="95"/>
                  </a:cxn>
                  <a:cxn ang="0">
                    <a:pos x="1172" y="146"/>
                  </a:cxn>
                  <a:cxn ang="0">
                    <a:pos x="1186" y="192"/>
                  </a:cxn>
                  <a:cxn ang="0">
                    <a:pos x="1184" y="241"/>
                  </a:cxn>
                  <a:cxn ang="0">
                    <a:pos x="1172" y="298"/>
                  </a:cxn>
                  <a:cxn ang="0">
                    <a:pos x="1147" y="368"/>
                  </a:cxn>
                  <a:cxn ang="0">
                    <a:pos x="1111" y="442"/>
                  </a:cxn>
                  <a:cxn ang="0">
                    <a:pos x="1068" y="501"/>
                  </a:cxn>
                  <a:cxn ang="0">
                    <a:pos x="1022" y="549"/>
                  </a:cxn>
                  <a:cxn ang="0">
                    <a:pos x="965" y="617"/>
                  </a:cxn>
                  <a:cxn ang="0">
                    <a:pos x="938" y="663"/>
                  </a:cxn>
                  <a:cxn ang="0">
                    <a:pos x="906" y="716"/>
                  </a:cxn>
                  <a:cxn ang="0">
                    <a:pos x="877" y="758"/>
                  </a:cxn>
                  <a:cxn ang="0">
                    <a:pos x="843" y="803"/>
                  </a:cxn>
                  <a:cxn ang="0">
                    <a:pos x="801" y="849"/>
                  </a:cxn>
                  <a:cxn ang="0">
                    <a:pos x="752" y="894"/>
                  </a:cxn>
                  <a:cxn ang="0">
                    <a:pos x="693" y="936"/>
                  </a:cxn>
                  <a:cxn ang="0">
                    <a:pos x="624" y="974"/>
                  </a:cxn>
                  <a:cxn ang="0">
                    <a:pos x="556" y="1005"/>
                  </a:cxn>
                  <a:cxn ang="0">
                    <a:pos x="497" y="1031"/>
                  </a:cxn>
                  <a:cxn ang="0">
                    <a:pos x="444" y="1050"/>
                  </a:cxn>
                  <a:cxn ang="0">
                    <a:pos x="398" y="1067"/>
                  </a:cxn>
                  <a:cxn ang="0">
                    <a:pos x="350" y="1077"/>
                  </a:cxn>
                  <a:cxn ang="0">
                    <a:pos x="305" y="1082"/>
                  </a:cxn>
                  <a:cxn ang="0">
                    <a:pos x="253" y="1082"/>
                  </a:cxn>
                  <a:cxn ang="0">
                    <a:pos x="200" y="1077"/>
                  </a:cxn>
                  <a:cxn ang="0">
                    <a:pos x="141" y="1067"/>
                  </a:cxn>
                  <a:cxn ang="0">
                    <a:pos x="94" y="1054"/>
                  </a:cxn>
                  <a:cxn ang="0">
                    <a:pos x="42" y="1033"/>
                  </a:cxn>
                  <a:cxn ang="0">
                    <a:pos x="0" y="997"/>
                  </a:cxn>
                  <a:cxn ang="0">
                    <a:pos x="25" y="961"/>
                  </a:cxn>
                </a:cxnLst>
                <a:rect l="0" t="0" r="r" b="b"/>
                <a:pathLst>
                  <a:path w="1186" h="1082">
                    <a:moveTo>
                      <a:pt x="25" y="961"/>
                    </a:moveTo>
                    <a:lnTo>
                      <a:pt x="25" y="959"/>
                    </a:lnTo>
                    <a:lnTo>
                      <a:pt x="29" y="957"/>
                    </a:lnTo>
                    <a:lnTo>
                      <a:pt x="35" y="951"/>
                    </a:lnTo>
                    <a:lnTo>
                      <a:pt x="44" y="944"/>
                    </a:lnTo>
                    <a:lnTo>
                      <a:pt x="48" y="940"/>
                    </a:lnTo>
                    <a:lnTo>
                      <a:pt x="54" y="936"/>
                    </a:lnTo>
                    <a:lnTo>
                      <a:pt x="59" y="931"/>
                    </a:lnTo>
                    <a:lnTo>
                      <a:pt x="65" y="927"/>
                    </a:lnTo>
                    <a:lnTo>
                      <a:pt x="71" y="921"/>
                    </a:lnTo>
                    <a:lnTo>
                      <a:pt x="78" y="915"/>
                    </a:lnTo>
                    <a:lnTo>
                      <a:pt x="84" y="910"/>
                    </a:lnTo>
                    <a:lnTo>
                      <a:pt x="92" y="904"/>
                    </a:lnTo>
                    <a:lnTo>
                      <a:pt x="97" y="896"/>
                    </a:lnTo>
                    <a:lnTo>
                      <a:pt x="105" y="889"/>
                    </a:lnTo>
                    <a:lnTo>
                      <a:pt x="111" y="881"/>
                    </a:lnTo>
                    <a:lnTo>
                      <a:pt x="120" y="875"/>
                    </a:lnTo>
                    <a:lnTo>
                      <a:pt x="126" y="868"/>
                    </a:lnTo>
                    <a:lnTo>
                      <a:pt x="133" y="860"/>
                    </a:lnTo>
                    <a:lnTo>
                      <a:pt x="141" y="853"/>
                    </a:lnTo>
                    <a:lnTo>
                      <a:pt x="149" y="845"/>
                    </a:lnTo>
                    <a:lnTo>
                      <a:pt x="154" y="837"/>
                    </a:lnTo>
                    <a:lnTo>
                      <a:pt x="160" y="828"/>
                    </a:lnTo>
                    <a:lnTo>
                      <a:pt x="168" y="820"/>
                    </a:lnTo>
                    <a:lnTo>
                      <a:pt x="173" y="813"/>
                    </a:lnTo>
                    <a:lnTo>
                      <a:pt x="179" y="803"/>
                    </a:lnTo>
                    <a:lnTo>
                      <a:pt x="187" y="794"/>
                    </a:lnTo>
                    <a:lnTo>
                      <a:pt x="192" y="786"/>
                    </a:lnTo>
                    <a:lnTo>
                      <a:pt x="196" y="779"/>
                    </a:lnTo>
                    <a:lnTo>
                      <a:pt x="202" y="769"/>
                    </a:lnTo>
                    <a:lnTo>
                      <a:pt x="206" y="762"/>
                    </a:lnTo>
                    <a:lnTo>
                      <a:pt x="211" y="752"/>
                    </a:lnTo>
                    <a:lnTo>
                      <a:pt x="215" y="746"/>
                    </a:lnTo>
                    <a:lnTo>
                      <a:pt x="221" y="739"/>
                    </a:lnTo>
                    <a:lnTo>
                      <a:pt x="227" y="731"/>
                    </a:lnTo>
                    <a:lnTo>
                      <a:pt x="232" y="725"/>
                    </a:lnTo>
                    <a:lnTo>
                      <a:pt x="236" y="720"/>
                    </a:lnTo>
                    <a:lnTo>
                      <a:pt x="242" y="712"/>
                    </a:lnTo>
                    <a:lnTo>
                      <a:pt x="248" y="706"/>
                    </a:lnTo>
                    <a:lnTo>
                      <a:pt x="253" y="701"/>
                    </a:lnTo>
                    <a:lnTo>
                      <a:pt x="257" y="695"/>
                    </a:lnTo>
                    <a:lnTo>
                      <a:pt x="263" y="689"/>
                    </a:lnTo>
                    <a:lnTo>
                      <a:pt x="269" y="684"/>
                    </a:lnTo>
                    <a:lnTo>
                      <a:pt x="274" y="680"/>
                    </a:lnTo>
                    <a:lnTo>
                      <a:pt x="282" y="676"/>
                    </a:lnTo>
                    <a:lnTo>
                      <a:pt x="288" y="670"/>
                    </a:lnTo>
                    <a:lnTo>
                      <a:pt x="293" y="665"/>
                    </a:lnTo>
                    <a:lnTo>
                      <a:pt x="299" y="661"/>
                    </a:lnTo>
                    <a:lnTo>
                      <a:pt x="305" y="657"/>
                    </a:lnTo>
                    <a:lnTo>
                      <a:pt x="312" y="653"/>
                    </a:lnTo>
                    <a:lnTo>
                      <a:pt x="318" y="649"/>
                    </a:lnTo>
                    <a:lnTo>
                      <a:pt x="326" y="646"/>
                    </a:lnTo>
                    <a:lnTo>
                      <a:pt x="333" y="644"/>
                    </a:lnTo>
                    <a:lnTo>
                      <a:pt x="339" y="640"/>
                    </a:lnTo>
                    <a:lnTo>
                      <a:pt x="347" y="636"/>
                    </a:lnTo>
                    <a:lnTo>
                      <a:pt x="354" y="632"/>
                    </a:lnTo>
                    <a:lnTo>
                      <a:pt x="362" y="629"/>
                    </a:lnTo>
                    <a:lnTo>
                      <a:pt x="369" y="625"/>
                    </a:lnTo>
                    <a:lnTo>
                      <a:pt x="377" y="623"/>
                    </a:lnTo>
                    <a:lnTo>
                      <a:pt x="386" y="621"/>
                    </a:lnTo>
                    <a:lnTo>
                      <a:pt x="396" y="617"/>
                    </a:lnTo>
                    <a:lnTo>
                      <a:pt x="402" y="613"/>
                    </a:lnTo>
                    <a:lnTo>
                      <a:pt x="411" y="610"/>
                    </a:lnTo>
                    <a:lnTo>
                      <a:pt x="417" y="604"/>
                    </a:lnTo>
                    <a:lnTo>
                      <a:pt x="425" y="600"/>
                    </a:lnTo>
                    <a:lnTo>
                      <a:pt x="430" y="594"/>
                    </a:lnTo>
                    <a:lnTo>
                      <a:pt x="436" y="589"/>
                    </a:lnTo>
                    <a:lnTo>
                      <a:pt x="442" y="583"/>
                    </a:lnTo>
                    <a:lnTo>
                      <a:pt x="447" y="577"/>
                    </a:lnTo>
                    <a:lnTo>
                      <a:pt x="453" y="570"/>
                    </a:lnTo>
                    <a:lnTo>
                      <a:pt x="457" y="562"/>
                    </a:lnTo>
                    <a:lnTo>
                      <a:pt x="461" y="556"/>
                    </a:lnTo>
                    <a:lnTo>
                      <a:pt x="466" y="549"/>
                    </a:lnTo>
                    <a:lnTo>
                      <a:pt x="470" y="541"/>
                    </a:lnTo>
                    <a:lnTo>
                      <a:pt x="474" y="534"/>
                    </a:lnTo>
                    <a:lnTo>
                      <a:pt x="478" y="528"/>
                    </a:lnTo>
                    <a:lnTo>
                      <a:pt x="482" y="520"/>
                    </a:lnTo>
                    <a:lnTo>
                      <a:pt x="484" y="513"/>
                    </a:lnTo>
                    <a:lnTo>
                      <a:pt x="487" y="505"/>
                    </a:lnTo>
                    <a:lnTo>
                      <a:pt x="491" y="498"/>
                    </a:lnTo>
                    <a:lnTo>
                      <a:pt x="495" y="490"/>
                    </a:lnTo>
                    <a:lnTo>
                      <a:pt x="497" y="484"/>
                    </a:lnTo>
                    <a:lnTo>
                      <a:pt x="501" y="477"/>
                    </a:lnTo>
                    <a:lnTo>
                      <a:pt x="504" y="471"/>
                    </a:lnTo>
                    <a:lnTo>
                      <a:pt x="508" y="465"/>
                    </a:lnTo>
                    <a:lnTo>
                      <a:pt x="512" y="458"/>
                    </a:lnTo>
                    <a:lnTo>
                      <a:pt x="516" y="452"/>
                    </a:lnTo>
                    <a:lnTo>
                      <a:pt x="520" y="446"/>
                    </a:lnTo>
                    <a:lnTo>
                      <a:pt x="525" y="442"/>
                    </a:lnTo>
                    <a:lnTo>
                      <a:pt x="529" y="437"/>
                    </a:lnTo>
                    <a:lnTo>
                      <a:pt x="535" y="433"/>
                    </a:lnTo>
                    <a:lnTo>
                      <a:pt x="541" y="429"/>
                    </a:lnTo>
                    <a:lnTo>
                      <a:pt x="546" y="427"/>
                    </a:lnTo>
                    <a:lnTo>
                      <a:pt x="552" y="423"/>
                    </a:lnTo>
                    <a:lnTo>
                      <a:pt x="558" y="422"/>
                    </a:lnTo>
                    <a:lnTo>
                      <a:pt x="563" y="418"/>
                    </a:lnTo>
                    <a:lnTo>
                      <a:pt x="567" y="414"/>
                    </a:lnTo>
                    <a:lnTo>
                      <a:pt x="573" y="408"/>
                    </a:lnTo>
                    <a:lnTo>
                      <a:pt x="579" y="404"/>
                    </a:lnTo>
                    <a:lnTo>
                      <a:pt x="582" y="401"/>
                    </a:lnTo>
                    <a:lnTo>
                      <a:pt x="588" y="397"/>
                    </a:lnTo>
                    <a:lnTo>
                      <a:pt x="592" y="391"/>
                    </a:lnTo>
                    <a:lnTo>
                      <a:pt x="598" y="385"/>
                    </a:lnTo>
                    <a:lnTo>
                      <a:pt x="603" y="380"/>
                    </a:lnTo>
                    <a:lnTo>
                      <a:pt x="609" y="376"/>
                    </a:lnTo>
                    <a:lnTo>
                      <a:pt x="613" y="368"/>
                    </a:lnTo>
                    <a:lnTo>
                      <a:pt x="617" y="363"/>
                    </a:lnTo>
                    <a:lnTo>
                      <a:pt x="622" y="359"/>
                    </a:lnTo>
                    <a:lnTo>
                      <a:pt x="628" y="353"/>
                    </a:lnTo>
                    <a:lnTo>
                      <a:pt x="632" y="346"/>
                    </a:lnTo>
                    <a:lnTo>
                      <a:pt x="638" y="340"/>
                    </a:lnTo>
                    <a:lnTo>
                      <a:pt x="643" y="334"/>
                    </a:lnTo>
                    <a:lnTo>
                      <a:pt x="649" y="329"/>
                    </a:lnTo>
                    <a:lnTo>
                      <a:pt x="655" y="321"/>
                    </a:lnTo>
                    <a:lnTo>
                      <a:pt x="660" y="317"/>
                    </a:lnTo>
                    <a:lnTo>
                      <a:pt x="666" y="310"/>
                    </a:lnTo>
                    <a:lnTo>
                      <a:pt x="674" y="304"/>
                    </a:lnTo>
                    <a:lnTo>
                      <a:pt x="679" y="298"/>
                    </a:lnTo>
                    <a:lnTo>
                      <a:pt x="687" y="292"/>
                    </a:lnTo>
                    <a:lnTo>
                      <a:pt x="693" y="285"/>
                    </a:lnTo>
                    <a:lnTo>
                      <a:pt x="700" y="279"/>
                    </a:lnTo>
                    <a:lnTo>
                      <a:pt x="708" y="273"/>
                    </a:lnTo>
                    <a:lnTo>
                      <a:pt x="716" y="270"/>
                    </a:lnTo>
                    <a:lnTo>
                      <a:pt x="723" y="264"/>
                    </a:lnTo>
                    <a:lnTo>
                      <a:pt x="733" y="258"/>
                    </a:lnTo>
                    <a:lnTo>
                      <a:pt x="740" y="254"/>
                    </a:lnTo>
                    <a:lnTo>
                      <a:pt x="748" y="249"/>
                    </a:lnTo>
                    <a:lnTo>
                      <a:pt x="756" y="243"/>
                    </a:lnTo>
                    <a:lnTo>
                      <a:pt x="763" y="239"/>
                    </a:lnTo>
                    <a:lnTo>
                      <a:pt x="769" y="234"/>
                    </a:lnTo>
                    <a:lnTo>
                      <a:pt x="776" y="230"/>
                    </a:lnTo>
                    <a:lnTo>
                      <a:pt x="780" y="224"/>
                    </a:lnTo>
                    <a:lnTo>
                      <a:pt x="788" y="220"/>
                    </a:lnTo>
                    <a:lnTo>
                      <a:pt x="792" y="215"/>
                    </a:lnTo>
                    <a:lnTo>
                      <a:pt x="797" y="211"/>
                    </a:lnTo>
                    <a:lnTo>
                      <a:pt x="801" y="207"/>
                    </a:lnTo>
                    <a:lnTo>
                      <a:pt x="807" y="203"/>
                    </a:lnTo>
                    <a:lnTo>
                      <a:pt x="815" y="196"/>
                    </a:lnTo>
                    <a:lnTo>
                      <a:pt x="822" y="188"/>
                    </a:lnTo>
                    <a:lnTo>
                      <a:pt x="828" y="178"/>
                    </a:lnTo>
                    <a:lnTo>
                      <a:pt x="834" y="171"/>
                    </a:lnTo>
                    <a:lnTo>
                      <a:pt x="839" y="163"/>
                    </a:lnTo>
                    <a:lnTo>
                      <a:pt x="843" y="156"/>
                    </a:lnTo>
                    <a:lnTo>
                      <a:pt x="849" y="148"/>
                    </a:lnTo>
                    <a:lnTo>
                      <a:pt x="854" y="142"/>
                    </a:lnTo>
                    <a:lnTo>
                      <a:pt x="860" y="133"/>
                    </a:lnTo>
                    <a:lnTo>
                      <a:pt x="864" y="127"/>
                    </a:lnTo>
                    <a:lnTo>
                      <a:pt x="870" y="118"/>
                    </a:lnTo>
                    <a:lnTo>
                      <a:pt x="875" y="108"/>
                    </a:lnTo>
                    <a:lnTo>
                      <a:pt x="879" y="103"/>
                    </a:lnTo>
                    <a:lnTo>
                      <a:pt x="881" y="99"/>
                    </a:lnTo>
                    <a:lnTo>
                      <a:pt x="885" y="93"/>
                    </a:lnTo>
                    <a:lnTo>
                      <a:pt x="889" y="87"/>
                    </a:lnTo>
                    <a:lnTo>
                      <a:pt x="893" y="82"/>
                    </a:lnTo>
                    <a:lnTo>
                      <a:pt x="896" y="76"/>
                    </a:lnTo>
                    <a:lnTo>
                      <a:pt x="900" y="70"/>
                    </a:lnTo>
                    <a:lnTo>
                      <a:pt x="904" y="65"/>
                    </a:lnTo>
                    <a:lnTo>
                      <a:pt x="906" y="59"/>
                    </a:lnTo>
                    <a:lnTo>
                      <a:pt x="910" y="53"/>
                    </a:lnTo>
                    <a:lnTo>
                      <a:pt x="913" y="47"/>
                    </a:lnTo>
                    <a:lnTo>
                      <a:pt x="917" y="44"/>
                    </a:lnTo>
                    <a:lnTo>
                      <a:pt x="921" y="38"/>
                    </a:lnTo>
                    <a:lnTo>
                      <a:pt x="925" y="32"/>
                    </a:lnTo>
                    <a:lnTo>
                      <a:pt x="927" y="27"/>
                    </a:lnTo>
                    <a:lnTo>
                      <a:pt x="931" y="23"/>
                    </a:lnTo>
                    <a:lnTo>
                      <a:pt x="936" y="15"/>
                    </a:lnTo>
                    <a:lnTo>
                      <a:pt x="944" y="9"/>
                    </a:lnTo>
                    <a:lnTo>
                      <a:pt x="950" y="4"/>
                    </a:lnTo>
                    <a:lnTo>
                      <a:pt x="955" y="0"/>
                    </a:lnTo>
                    <a:lnTo>
                      <a:pt x="959" y="0"/>
                    </a:lnTo>
                    <a:lnTo>
                      <a:pt x="965" y="2"/>
                    </a:lnTo>
                    <a:lnTo>
                      <a:pt x="965" y="6"/>
                    </a:lnTo>
                    <a:lnTo>
                      <a:pt x="967" y="11"/>
                    </a:lnTo>
                    <a:lnTo>
                      <a:pt x="969" y="17"/>
                    </a:lnTo>
                    <a:lnTo>
                      <a:pt x="971" y="27"/>
                    </a:lnTo>
                    <a:lnTo>
                      <a:pt x="972" y="30"/>
                    </a:lnTo>
                    <a:lnTo>
                      <a:pt x="974" y="36"/>
                    </a:lnTo>
                    <a:lnTo>
                      <a:pt x="974" y="40"/>
                    </a:lnTo>
                    <a:lnTo>
                      <a:pt x="976" y="46"/>
                    </a:lnTo>
                    <a:lnTo>
                      <a:pt x="978" y="51"/>
                    </a:lnTo>
                    <a:lnTo>
                      <a:pt x="980" y="57"/>
                    </a:lnTo>
                    <a:lnTo>
                      <a:pt x="980" y="63"/>
                    </a:lnTo>
                    <a:lnTo>
                      <a:pt x="984" y="68"/>
                    </a:lnTo>
                    <a:lnTo>
                      <a:pt x="984" y="74"/>
                    </a:lnTo>
                    <a:lnTo>
                      <a:pt x="986" y="80"/>
                    </a:lnTo>
                    <a:lnTo>
                      <a:pt x="988" y="84"/>
                    </a:lnTo>
                    <a:lnTo>
                      <a:pt x="990" y="89"/>
                    </a:lnTo>
                    <a:lnTo>
                      <a:pt x="991" y="95"/>
                    </a:lnTo>
                    <a:lnTo>
                      <a:pt x="993" y="101"/>
                    </a:lnTo>
                    <a:lnTo>
                      <a:pt x="995" y="104"/>
                    </a:lnTo>
                    <a:lnTo>
                      <a:pt x="999" y="108"/>
                    </a:lnTo>
                    <a:lnTo>
                      <a:pt x="1003" y="116"/>
                    </a:lnTo>
                    <a:lnTo>
                      <a:pt x="1009" y="122"/>
                    </a:lnTo>
                    <a:lnTo>
                      <a:pt x="1014" y="125"/>
                    </a:lnTo>
                    <a:lnTo>
                      <a:pt x="1022" y="127"/>
                    </a:lnTo>
                    <a:lnTo>
                      <a:pt x="1028" y="125"/>
                    </a:lnTo>
                    <a:lnTo>
                      <a:pt x="1031" y="123"/>
                    </a:lnTo>
                    <a:lnTo>
                      <a:pt x="1037" y="118"/>
                    </a:lnTo>
                    <a:lnTo>
                      <a:pt x="1045" y="110"/>
                    </a:lnTo>
                    <a:lnTo>
                      <a:pt x="1049" y="103"/>
                    </a:lnTo>
                    <a:lnTo>
                      <a:pt x="1056" y="93"/>
                    </a:lnTo>
                    <a:lnTo>
                      <a:pt x="1062" y="84"/>
                    </a:lnTo>
                    <a:lnTo>
                      <a:pt x="1069" y="74"/>
                    </a:lnTo>
                    <a:lnTo>
                      <a:pt x="1071" y="68"/>
                    </a:lnTo>
                    <a:lnTo>
                      <a:pt x="1075" y="63"/>
                    </a:lnTo>
                    <a:lnTo>
                      <a:pt x="1077" y="59"/>
                    </a:lnTo>
                    <a:lnTo>
                      <a:pt x="1081" y="55"/>
                    </a:lnTo>
                    <a:lnTo>
                      <a:pt x="1087" y="46"/>
                    </a:lnTo>
                    <a:lnTo>
                      <a:pt x="1092" y="38"/>
                    </a:lnTo>
                    <a:lnTo>
                      <a:pt x="1096" y="30"/>
                    </a:lnTo>
                    <a:lnTo>
                      <a:pt x="1100" y="27"/>
                    </a:lnTo>
                    <a:lnTo>
                      <a:pt x="1104" y="25"/>
                    </a:lnTo>
                    <a:lnTo>
                      <a:pt x="1108" y="25"/>
                    </a:lnTo>
                    <a:lnTo>
                      <a:pt x="1113" y="27"/>
                    </a:lnTo>
                    <a:lnTo>
                      <a:pt x="1115" y="30"/>
                    </a:lnTo>
                    <a:lnTo>
                      <a:pt x="1119" y="34"/>
                    </a:lnTo>
                    <a:lnTo>
                      <a:pt x="1123" y="40"/>
                    </a:lnTo>
                    <a:lnTo>
                      <a:pt x="1125" y="46"/>
                    </a:lnTo>
                    <a:lnTo>
                      <a:pt x="1127" y="55"/>
                    </a:lnTo>
                    <a:lnTo>
                      <a:pt x="1128" y="63"/>
                    </a:lnTo>
                    <a:lnTo>
                      <a:pt x="1132" y="70"/>
                    </a:lnTo>
                    <a:lnTo>
                      <a:pt x="1132" y="80"/>
                    </a:lnTo>
                    <a:lnTo>
                      <a:pt x="1134" y="87"/>
                    </a:lnTo>
                    <a:lnTo>
                      <a:pt x="1136" y="95"/>
                    </a:lnTo>
                    <a:lnTo>
                      <a:pt x="1140" y="103"/>
                    </a:lnTo>
                    <a:lnTo>
                      <a:pt x="1142" y="110"/>
                    </a:lnTo>
                    <a:lnTo>
                      <a:pt x="1147" y="118"/>
                    </a:lnTo>
                    <a:lnTo>
                      <a:pt x="1151" y="123"/>
                    </a:lnTo>
                    <a:lnTo>
                      <a:pt x="1157" y="131"/>
                    </a:lnTo>
                    <a:lnTo>
                      <a:pt x="1163" y="135"/>
                    </a:lnTo>
                    <a:lnTo>
                      <a:pt x="1168" y="140"/>
                    </a:lnTo>
                    <a:lnTo>
                      <a:pt x="1172" y="146"/>
                    </a:lnTo>
                    <a:lnTo>
                      <a:pt x="1176" y="150"/>
                    </a:lnTo>
                    <a:lnTo>
                      <a:pt x="1178" y="156"/>
                    </a:lnTo>
                    <a:lnTo>
                      <a:pt x="1182" y="161"/>
                    </a:lnTo>
                    <a:lnTo>
                      <a:pt x="1184" y="167"/>
                    </a:lnTo>
                    <a:lnTo>
                      <a:pt x="1186" y="173"/>
                    </a:lnTo>
                    <a:lnTo>
                      <a:pt x="1186" y="178"/>
                    </a:lnTo>
                    <a:lnTo>
                      <a:pt x="1186" y="186"/>
                    </a:lnTo>
                    <a:lnTo>
                      <a:pt x="1186" y="192"/>
                    </a:lnTo>
                    <a:lnTo>
                      <a:pt x="1186" y="199"/>
                    </a:lnTo>
                    <a:lnTo>
                      <a:pt x="1186" y="209"/>
                    </a:lnTo>
                    <a:lnTo>
                      <a:pt x="1186" y="216"/>
                    </a:lnTo>
                    <a:lnTo>
                      <a:pt x="1186" y="220"/>
                    </a:lnTo>
                    <a:lnTo>
                      <a:pt x="1186" y="226"/>
                    </a:lnTo>
                    <a:lnTo>
                      <a:pt x="1186" y="232"/>
                    </a:lnTo>
                    <a:lnTo>
                      <a:pt x="1186" y="237"/>
                    </a:lnTo>
                    <a:lnTo>
                      <a:pt x="1184" y="241"/>
                    </a:lnTo>
                    <a:lnTo>
                      <a:pt x="1184" y="247"/>
                    </a:lnTo>
                    <a:lnTo>
                      <a:pt x="1182" y="254"/>
                    </a:lnTo>
                    <a:lnTo>
                      <a:pt x="1182" y="260"/>
                    </a:lnTo>
                    <a:lnTo>
                      <a:pt x="1180" y="268"/>
                    </a:lnTo>
                    <a:lnTo>
                      <a:pt x="1178" y="273"/>
                    </a:lnTo>
                    <a:lnTo>
                      <a:pt x="1176" y="283"/>
                    </a:lnTo>
                    <a:lnTo>
                      <a:pt x="1174" y="291"/>
                    </a:lnTo>
                    <a:lnTo>
                      <a:pt x="1172" y="298"/>
                    </a:lnTo>
                    <a:lnTo>
                      <a:pt x="1168" y="306"/>
                    </a:lnTo>
                    <a:lnTo>
                      <a:pt x="1166" y="315"/>
                    </a:lnTo>
                    <a:lnTo>
                      <a:pt x="1165" y="325"/>
                    </a:lnTo>
                    <a:lnTo>
                      <a:pt x="1161" y="332"/>
                    </a:lnTo>
                    <a:lnTo>
                      <a:pt x="1157" y="342"/>
                    </a:lnTo>
                    <a:lnTo>
                      <a:pt x="1155" y="351"/>
                    </a:lnTo>
                    <a:lnTo>
                      <a:pt x="1151" y="361"/>
                    </a:lnTo>
                    <a:lnTo>
                      <a:pt x="1147" y="368"/>
                    </a:lnTo>
                    <a:lnTo>
                      <a:pt x="1144" y="380"/>
                    </a:lnTo>
                    <a:lnTo>
                      <a:pt x="1138" y="387"/>
                    </a:lnTo>
                    <a:lnTo>
                      <a:pt x="1136" y="397"/>
                    </a:lnTo>
                    <a:lnTo>
                      <a:pt x="1130" y="404"/>
                    </a:lnTo>
                    <a:lnTo>
                      <a:pt x="1127" y="416"/>
                    </a:lnTo>
                    <a:lnTo>
                      <a:pt x="1121" y="423"/>
                    </a:lnTo>
                    <a:lnTo>
                      <a:pt x="1117" y="433"/>
                    </a:lnTo>
                    <a:lnTo>
                      <a:pt x="1111" y="442"/>
                    </a:lnTo>
                    <a:lnTo>
                      <a:pt x="1106" y="450"/>
                    </a:lnTo>
                    <a:lnTo>
                      <a:pt x="1100" y="458"/>
                    </a:lnTo>
                    <a:lnTo>
                      <a:pt x="1096" y="467"/>
                    </a:lnTo>
                    <a:lnTo>
                      <a:pt x="1090" y="473"/>
                    </a:lnTo>
                    <a:lnTo>
                      <a:pt x="1085" y="480"/>
                    </a:lnTo>
                    <a:lnTo>
                      <a:pt x="1079" y="488"/>
                    </a:lnTo>
                    <a:lnTo>
                      <a:pt x="1073" y="496"/>
                    </a:lnTo>
                    <a:lnTo>
                      <a:pt x="1068" y="501"/>
                    </a:lnTo>
                    <a:lnTo>
                      <a:pt x="1062" y="507"/>
                    </a:lnTo>
                    <a:lnTo>
                      <a:pt x="1056" y="513"/>
                    </a:lnTo>
                    <a:lnTo>
                      <a:pt x="1052" y="518"/>
                    </a:lnTo>
                    <a:lnTo>
                      <a:pt x="1047" y="524"/>
                    </a:lnTo>
                    <a:lnTo>
                      <a:pt x="1041" y="530"/>
                    </a:lnTo>
                    <a:lnTo>
                      <a:pt x="1037" y="534"/>
                    </a:lnTo>
                    <a:lnTo>
                      <a:pt x="1031" y="539"/>
                    </a:lnTo>
                    <a:lnTo>
                      <a:pt x="1022" y="549"/>
                    </a:lnTo>
                    <a:lnTo>
                      <a:pt x="1014" y="558"/>
                    </a:lnTo>
                    <a:lnTo>
                      <a:pt x="1007" y="568"/>
                    </a:lnTo>
                    <a:lnTo>
                      <a:pt x="999" y="577"/>
                    </a:lnTo>
                    <a:lnTo>
                      <a:pt x="990" y="585"/>
                    </a:lnTo>
                    <a:lnTo>
                      <a:pt x="984" y="594"/>
                    </a:lnTo>
                    <a:lnTo>
                      <a:pt x="974" y="602"/>
                    </a:lnTo>
                    <a:lnTo>
                      <a:pt x="969" y="613"/>
                    </a:lnTo>
                    <a:lnTo>
                      <a:pt x="965" y="617"/>
                    </a:lnTo>
                    <a:lnTo>
                      <a:pt x="961" y="621"/>
                    </a:lnTo>
                    <a:lnTo>
                      <a:pt x="957" y="627"/>
                    </a:lnTo>
                    <a:lnTo>
                      <a:pt x="955" y="632"/>
                    </a:lnTo>
                    <a:lnTo>
                      <a:pt x="952" y="638"/>
                    </a:lnTo>
                    <a:lnTo>
                      <a:pt x="948" y="644"/>
                    </a:lnTo>
                    <a:lnTo>
                      <a:pt x="944" y="649"/>
                    </a:lnTo>
                    <a:lnTo>
                      <a:pt x="942" y="657"/>
                    </a:lnTo>
                    <a:lnTo>
                      <a:pt x="938" y="663"/>
                    </a:lnTo>
                    <a:lnTo>
                      <a:pt x="934" y="668"/>
                    </a:lnTo>
                    <a:lnTo>
                      <a:pt x="929" y="676"/>
                    </a:lnTo>
                    <a:lnTo>
                      <a:pt x="925" y="684"/>
                    </a:lnTo>
                    <a:lnTo>
                      <a:pt x="919" y="693"/>
                    </a:lnTo>
                    <a:lnTo>
                      <a:pt x="913" y="703"/>
                    </a:lnTo>
                    <a:lnTo>
                      <a:pt x="912" y="706"/>
                    </a:lnTo>
                    <a:lnTo>
                      <a:pt x="908" y="710"/>
                    </a:lnTo>
                    <a:lnTo>
                      <a:pt x="906" y="716"/>
                    </a:lnTo>
                    <a:lnTo>
                      <a:pt x="904" y="722"/>
                    </a:lnTo>
                    <a:lnTo>
                      <a:pt x="900" y="727"/>
                    </a:lnTo>
                    <a:lnTo>
                      <a:pt x="896" y="731"/>
                    </a:lnTo>
                    <a:lnTo>
                      <a:pt x="893" y="737"/>
                    </a:lnTo>
                    <a:lnTo>
                      <a:pt x="889" y="743"/>
                    </a:lnTo>
                    <a:lnTo>
                      <a:pt x="885" y="748"/>
                    </a:lnTo>
                    <a:lnTo>
                      <a:pt x="881" y="752"/>
                    </a:lnTo>
                    <a:lnTo>
                      <a:pt x="877" y="758"/>
                    </a:lnTo>
                    <a:lnTo>
                      <a:pt x="875" y="763"/>
                    </a:lnTo>
                    <a:lnTo>
                      <a:pt x="870" y="769"/>
                    </a:lnTo>
                    <a:lnTo>
                      <a:pt x="866" y="775"/>
                    </a:lnTo>
                    <a:lnTo>
                      <a:pt x="860" y="780"/>
                    </a:lnTo>
                    <a:lnTo>
                      <a:pt x="858" y="786"/>
                    </a:lnTo>
                    <a:lnTo>
                      <a:pt x="853" y="792"/>
                    </a:lnTo>
                    <a:lnTo>
                      <a:pt x="849" y="798"/>
                    </a:lnTo>
                    <a:lnTo>
                      <a:pt x="843" y="803"/>
                    </a:lnTo>
                    <a:lnTo>
                      <a:pt x="839" y="809"/>
                    </a:lnTo>
                    <a:lnTo>
                      <a:pt x="834" y="815"/>
                    </a:lnTo>
                    <a:lnTo>
                      <a:pt x="828" y="820"/>
                    </a:lnTo>
                    <a:lnTo>
                      <a:pt x="822" y="826"/>
                    </a:lnTo>
                    <a:lnTo>
                      <a:pt x="818" y="832"/>
                    </a:lnTo>
                    <a:lnTo>
                      <a:pt x="813" y="837"/>
                    </a:lnTo>
                    <a:lnTo>
                      <a:pt x="807" y="843"/>
                    </a:lnTo>
                    <a:lnTo>
                      <a:pt x="801" y="849"/>
                    </a:lnTo>
                    <a:lnTo>
                      <a:pt x="796" y="855"/>
                    </a:lnTo>
                    <a:lnTo>
                      <a:pt x="790" y="860"/>
                    </a:lnTo>
                    <a:lnTo>
                      <a:pt x="782" y="866"/>
                    </a:lnTo>
                    <a:lnTo>
                      <a:pt x="776" y="872"/>
                    </a:lnTo>
                    <a:lnTo>
                      <a:pt x="771" y="877"/>
                    </a:lnTo>
                    <a:lnTo>
                      <a:pt x="765" y="883"/>
                    </a:lnTo>
                    <a:lnTo>
                      <a:pt x="757" y="889"/>
                    </a:lnTo>
                    <a:lnTo>
                      <a:pt x="752" y="894"/>
                    </a:lnTo>
                    <a:lnTo>
                      <a:pt x="746" y="900"/>
                    </a:lnTo>
                    <a:lnTo>
                      <a:pt x="737" y="904"/>
                    </a:lnTo>
                    <a:lnTo>
                      <a:pt x="731" y="910"/>
                    </a:lnTo>
                    <a:lnTo>
                      <a:pt x="723" y="915"/>
                    </a:lnTo>
                    <a:lnTo>
                      <a:pt x="716" y="921"/>
                    </a:lnTo>
                    <a:lnTo>
                      <a:pt x="708" y="925"/>
                    </a:lnTo>
                    <a:lnTo>
                      <a:pt x="700" y="931"/>
                    </a:lnTo>
                    <a:lnTo>
                      <a:pt x="693" y="936"/>
                    </a:lnTo>
                    <a:lnTo>
                      <a:pt x="685" y="942"/>
                    </a:lnTo>
                    <a:lnTo>
                      <a:pt x="676" y="946"/>
                    </a:lnTo>
                    <a:lnTo>
                      <a:pt x="668" y="951"/>
                    </a:lnTo>
                    <a:lnTo>
                      <a:pt x="660" y="955"/>
                    </a:lnTo>
                    <a:lnTo>
                      <a:pt x="653" y="961"/>
                    </a:lnTo>
                    <a:lnTo>
                      <a:pt x="643" y="965"/>
                    </a:lnTo>
                    <a:lnTo>
                      <a:pt x="634" y="969"/>
                    </a:lnTo>
                    <a:lnTo>
                      <a:pt x="624" y="974"/>
                    </a:lnTo>
                    <a:lnTo>
                      <a:pt x="617" y="978"/>
                    </a:lnTo>
                    <a:lnTo>
                      <a:pt x="607" y="982"/>
                    </a:lnTo>
                    <a:lnTo>
                      <a:pt x="598" y="986"/>
                    </a:lnTo>
                    <a:lnTo>
                      <a:pt x="588" y="989"/>
                    </a:lnTo>
                    <a:lnTo>
                      <a:pt x="581" y="993"/>
                    </a:lnTo>
                    <a:lnTo>
                      <a:pt x="571" y="997"/>
                    </a:lnTo>
                    <a:lnTo>
                      <a:pt x="563" y="1001"/>
                    </a:lnTo>
                    <a:lnTo>
                      <a:pt x="556" y="1005"/>
                    </a:lnTo>
                    <a:lnTo>
                      <a:pt x="548" y="1008"/>
                    </a:lnTo>
                    <a:lnTo>
                      <a:pt x="541" y="1010"/>
                    </a:lnTo>
                    <a:lnTo>
                      <a:pt x="531" y="1014"/>
                    </a:lnTo>
                    <a:lnTo>
                      <a:pt x="525" y="1018"/>
                    </a:lnTo>
                    <a:lnTo>
                      <a:pt x="518" y="1022"/>
                    </a:lnTo>
                    <a:lnTo>
                      <a:pt x="510" y="1024"/>
                    </a:lnTo>
                    <a:lnTo>
                      <a:pt x="504" y="1027"/>
                    </a:lnTo>
                    <a:lnTo>
                      <a:pt x="497" y="1031"/>
                    </a:lnTo>
                    <a:lnTo>
                      <a:pt x="489" y="1033"/>
                    </a:lnTo>
                    <a:lnTo>
                      <a:pt x="484" y="1035"/>
                    </a:lnTo>
                    <a:lnTo>
                      <a:pt x="476" y="1039"/>
                    </a:lnTo>
                    <a:lnTo>
                      <a:pt x="468" y="1041"/>
                    </a:lnTo>
                    <a:lnTo>
                      <a:pt x="463" y="1044"/>
                    </a:lnTo>
                    <a:lnTo>
                      <a:pt x="457" y="1046"/>
                    </a:lnTo>
                    <a:lnTo>
                      <a:pt x="449" y="1048"/>
                    </a:lnTo>
                    <a:lnTo>
                      <a:pt x="444" y="1050"/>
                    </a:lnTo>
                    <a:lnTo>
                      <a:pt x="438" y="1054"/>
                    </a:lnTo>
                    <a:lnTo>
                      <a:pt x="432" y="1056"/>
                    </a:lnTo>
                    <a:lnTo>
                      <a:pt x="425" y="1058"/>
                    </a:lnTo>
                    <a:lnTo>
                      <a:pt x="419" y="1060"/>
                    </a:lnTo>
                    <a:lnTo>
                      <a:pt x="413" y="1062"/>
                    </a:lnTo>
                    <a:lnTo>
                      <a:pt x="407" y="1063"/>
                    </a:lnTo>
                    <a:lnTo>
                      <a:pt x="402" y="1065"/>
                    </a:lnTo>
                    <a:lnTo>
                      <a:pt x="398" y="1067"/>
                    </a:lnTo>
                    <a:lnTo>
                      <a:pt x="392" y="1069"/>
                    </a:lnTo>
                    <a:lnTo>
                      <a:pt x="385" y="1071"/>
                    </a:lnTo>
                    <a:lnTo>
                      <a:pt x="381" y="1071"/>
                    </a:lnTo>
                    <a:lnTo>
                      <a:pt x="373" y="1073"/>
                    </a:lnTo>
                    <a:lnTo>
                      <a:pt x="367" y="1075"/>
                    </a:lnTo>
                    <a:lnTo>
                      <a:pt x="362" y="1075"/>
                    </a:lnTo>
                    <a:lnTo>
                      <a:pt x="356" y="1075"/>
                    </a:lnTo>
                    <a:lnTo>
                      <a:pt x="350" y="1077"/>
                    </a:lnTo>
                    <a:lnTo>
                      <a:pt x="345" y="1079"/>
                    </a:lnTo>
                    <a:lnTo>
                      <a:pt x="339" y="1079"/>
                    </a:lnTo>
                    <a:lnTo>
                      <a:pt x="333" y="1079"/>
                    </a:lnTo>
                    <a:lnTo>
                      <a:pt x="328" y="1081"/>
                    </a:lnTo>
                    <a:lnTo>
                      <a:pt x="322" y="1081"/>
                    </a:lnTo>
                    <a:lnTo>
                      <a:pt x="316" y="1081"/>
                    </a:lnTo>
                    <a:lnTo>
                      <a:pt x="310" y="1082"/>
                    </a:lnTo>
                    <a:lnTo>
                      <a:pt x="305" y="1082"/>
                    </a:lnTo>
                    <a:lnTo>
                      <a:pt x="299" y="1082"/>
                    </a:lnTo>
                    <a:lnTo>
                      <a:pt x="293" y="1082"/>
                    </a:lnTo>
                    <a:lnTo>
                      <a:pt x="286" y="1082"/>
                    </a:lnTo>
                    <a:lnTo>
                      <a:pt x="280" y="1082"/>
                    </a:lnTo>
                    <a:lnTo>
                      <a:pt x="272" y="1082"/>
                    </a:lnTo>
                    <a:lnTo>
                      <a:pt x="267" y="1082"/>
                    </a:lnTo>
                    <a:lnTo>
                      <a:pt x="261" y="1082"/>
                    </a:lnTo>
                    <a:lnTo>
                      <a:pt x="253" y="1082"/>
                    </a:lnTo>
                    <a:lnTo>
                      <a:pt x="250" y="1082"/>
                    </a:lnTo>
                    <a:lnTo>
                      <a:pt x="242" y="1082"/>
                    </a:lnTo>
                    <a:lnTo>
                      <a:pt x="234" y="1081"/>
                    </a:lnTo>
                    <a:lnTo>
                      <a:pt x="229" y="1081"/>
                    </a:lnTo>
                    <a:lnTo>
                      <a:pt x="221" y="1081"/>
                    </a:lnTo>
                    <a:lnTo>
                      <a:pt x="213" y="1079"/>
                    </a:lnTo>
                    <a:lnTo>
                      <a:pt x="208" y="1079"/>
                    </a:lnTo>
                    <a:lnTo>
                      <a:pt x="200" y="1077"/>
                    </a:lnTo>
                    <a:lnTo>
                      <a:pt x="192" y="1077"/>
                    </a:lnTo>
                    <a:lnTo>
                      <a:pt x="185" y="1075"/>
                    </a:lnTo>
                    <a:lnTo>
                      <a:pt x="177" y="1075"/>
                    </a:lnTo>
                    <a:lnTo>
                      <a:pt x="170" y="1073"/>
                    </a:lnTo>
                    <a:lnTo>
                      <a:pt x="164" y="1073"/>
                    </a:lnTo>
                    <a:lnTo>
                      <a:pt x="154" y="1071"/>
                    </a:lnTo>
                    <a:lnTo>
                      <a:pt x="149" y="1069"/>
                    </a:lnTo>
                    <a:lnTo>
                      <a:pt x="141" y="1067"/>
                    </a:lnTo>
                    <a:lnTo>
                      <a:pt x="135" y="1067"/>
                    </a:lnTo>
                    <a:lnTo>
                      <a:pt x="128" y="1065"/>
                    </a:lnTo>
                    <a:lnTo>
                      <a:pt x="122" y="1063"/>
                    </a:lnTo>
                    <a:lnTo>
                      <a:pt x="116" y="1062"/>
                    </a:lnTo>
                    <a:lnTo>
                      <a:pt x="111" y="1060"/>
                    </a:lnTo>
                    <a:lnTo>
                      <a:pt x="105" y="1058"/>
                    </a:lnTo>
                    <a:lnTo>
                      <a:pt x="99" y="1056"/>
                    </a:lnTo>
                    <a:lnTo>
                      <a:pt x="94" y="1054"/>
                    </a:lnTo>
                    <a:lnTo>
                      <a:pt x="88" y="1054"/>
                    </a:lnTo>
                    <a:lnTo>
                      <a:pt x="84" y="1050"/>
                    </a:lnTo>
                    <a:lnTo>
                      <a:pt x="78" y="1050"/>
                    </a:lnTo>
                    <a:lnTo>
                      <a:pt x="73" y="1048"/>
                    </a:lnTo>
                    <a:lnTo>
                      <a:pt x="67" y="1046"/>
                    </a:lnTo>
                    <a:lnTo>
                      <a:pt x="59" y="1041"/>
                    </a:lnTo>
                    <a:lnTo>
                      <a:pt x="50" y="1037"/>
                    </a:lnTo>
                    <a:lnTo>
                      <a:pt x="42" y="1033"/>
                    </a:lnTo>
                    <a:lnTo>
                      <a:pt x="35" y="1029"/>
                    </a:lnTo>
                    <a:lnTo>
                      <a:pt x="29" y="1025"/>
                    </a:lnTo>
                    <a:lnTo>
                      <a:pt x="23" y="1022"/>
                    </a:lnTo>
                    <a:lnTo>
                      <a:pt x="17" y="1018"/>
                    </a:lnTo>
                    <a:lnTo>
                      <a:pt x="12" y="1012"/>
                    </a:lnTo>
                    <a:lnTo>
                      <a:pt x="8" y="1008"/>
                    </a:lnTo>
                    <a:lnTo>
                      <a:pt x="4" y="1005"/>
                    </a:lnTo>
                    <a:lnTo>
                      <a:pt x="0" y="997"/>
                    </a:lnTo>
                    <a:lnTo>
                      <a:pt x="0" y="987"/>
                    </a:lnTo>
                    <a:lnTo>
                      <a:pt x="0" y="980"/>
                    </a:lnTo>
                    <a:lnTo>
                      <a:pt x="4" y="972"/>
                    </a:lnTo>
                    <a:lnTo>
                      <a:pt x="8" y="969"/>
                    </a:lnTo>
                    <a:lnTo>
                      <a:pt x="14" y="967"/>
                    </a:lnTo>
                    <a:lnTo>
                      <a:pt x="17" y="965"/>
                    </a:lnTo>
                    <a:lnTo>
                      <a:pt x="25" y="961"/>
                    </a:lnTo>
                    <a:lnTo>
                      <a:pt x="25" y="961"/>
                    </a:lnTo>
                    <a:close/>
                  </a:path>
                </a:pathLst>
              </a:custGeom>
              <a:solidFill>
                <a:srgbClr val="599E2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19" name="Freeform 263"/>
              <p:cNvSpPr>
                <a:spLocks/>
              </p:cNvSpPr>
              <p:nvPr/>
            </p:nvSpPr>
            <p:spPr bwMode="auto">
              <a:xfrm>
                <a:off x="6048301" y="5629275"/>
                <a:ext cx="701675" cy="774700"/>
              </a:xfrm>
              <a:custGeom>
                <a:avLst/>
                <a:gdLst/>
                <a:ahLst/>
                <a:cxnLst>
                  <a:cxn ang="0">
                    <a:pos x="68" y="895"/>
                  </a:cxn>
                  <a:cxn ang="0">
                    <a:pos x="114" y="870"/>
                  </a:cxn>
                  <a:cxn ang="0">
                    <a:pos x="150" y="864"/>
                  </a:cxn>
                  <a:cxn ang="0">
                    <a:pos x="192" y="857"/>
                  </a:cxn>
                  <a:cxn ang="0">
                    <a:pos x="234" y="815"/>
                  </a:cxn>
                  <a:cxn ang="0">
                    <a:pos x="257" y="777"/>
                  </a:cxn>
                  <a:cxn ang="0">
                    <a:pos x="295" y="739"/>
                  </a:cxn>
                  <a:cxn ang="0">
                    <a:pos x="340" y="722"/>
                  </a:cxn>
                  <a:cxn ang="0">
                    <a:pos x="378" y="707"/>
                  </a:cxn>
                  <a:cxn ang="0">
                    <a:pos x="424" y="684"/>
                  </a:cxn>
                  <a:cxn ang="0">
                    <a:pos x="447" y="636"/>
                  </a:cxn>
                  <a:cxn ang="0">
                    <a:pos x="454" y="598"/>
                  </a:cxn>
                  <a:cxn ang="0">
                    <a:pos x="468" y="549"/>
                  </a:cxn>
                  <a:cxn ang="0">
                    <a:pos x="500" y="530"/>
                  </a:cxn>
                  <a:cxn ang="0">
                    <a:pos x="550" y="524"/>
                  </a:cxn>
                  <a:cxn ang="0">
                    <a:pos x="597" y="505"/>
                  </a:cxn>
                  <a:cxn ang="0">
                    <a:pos x="626" y="458"/>
                  </a:cxn>
                  <a:cxn ang="0">
                    <a:pos x="631" y="412"/>
                  </a:cxn>
                  <a:cxn ang="0">
                    <a:pos x="641" y="361"/>
                  </a:cxn>
                  <a:cxn ang="0">
                    <a:pos x="683" y="348"/>
                  </a:cxn>
                  <a:cxn ang="0">
                    <a:pos x="740" y="334"/>
                  </a:cxn>
                  <a:cxn ang="0">
                    <a:pos x="772" y="306"/>
                  </a:cxn>
                  <a:cxn ang="0">
                    <a:pos x="801" y="264"/>
                  </a:cxn>
                  <a:cxn ang="0">
                    <a:pos x="814" y="215"/>
                  </a:cxn>
                  <a:cxn ang="0">
                    <a:pos x="820" y="169"/>
                  </a:cxn>
                  <a:cxn ang="0">
                    <a:pos x="820" y="131"/>
                  </a:cxn>
                  <a:cxn ang="0">
                    <a:pos x="791" y="110"/>
                  </a:cxn>
                  <a:cxn ang="0">
                    <a:pos x="751" y="97"/>
                  </a:cxn>
                  <a:cxn ang="0">
                    <a:pos x="759" y="48"/>
                  </a:cxn>
                  <a:cxn ang="0">
                    <a:pos x="791" y="0"/>
                  </a:cxn>
                  <a:cxn ang="0">
                    <a:pos x="829" y="38"/>
                  </a:cxn>
                  <a:cxn ang="0">
                    <a:pos x="871" y="97"/>
                  </a:cxn>
                  <a:cxn ang="0">
                    <a:pos x="884" y="133"/>
                  </a:cxn>
                  <a:cxn ang="0">
                    <a:pos x="871" y="184"/>
                  </a:cxn>
                  <a:cxn ang="0">
                    <a:pos x="854" y="234"/>
                  </a:cxn>
                  <a:cxn ang="0">
                    <a:pos x="827" y="298"/>
                  </a:cxn>
                  <a:cxn ang="0">
                    <a:pos x="801" y="352"/>
                  </a:cxn>
                  <a:cxn ang="0">
                    <a:pos x="759" y="401"/>
                  </a:cxn>
                  <a:cxn ang="0">
                    <a:pos x="728" y="439"/>
                  </a:cxn>
                  <a:cxn ang="0">
                    <a:pos x="698" y="477"/>
                  </a:cxn>
                  <a:cxn ang="0">
                    <a:pos x="671" y="513"/>
                  </a:cxn>
                  <a:cxn ang="0">
                    <a:pos x="645" y="553"/>
                  </a:cxn>
                  <a:cxn ang="0">
                    <a:pos x="607" y="610"/>
                  </a:cxn>
                  <a:cxn ang="0">
                    <a:pos x="580" y="648"/>
                  </a:cxn>
                  <a:cxn ang="0">
                    <a:pos x="553" y="686"/>
                  </a:cxn>
                  <a:cxn ang="0">
                    <a:pos x="523" y="724"/>
                  </a:cxn>
                  <a:cxn ang="0">
                    <a:pos x="489" y="766"/>
                  </a:cxn>
                  <a:cxn ang="0">
                    <a:pos x="439" y="811"/>
                  </a:cxn>
                  <a:cxn ang="0">
                    <a:pos x="399" y="834"/>
                  </a:cxn>
                  <a:cxn ang="0">
                    <a:pos x="350" y="859"/>
                  </a:cxn>
                  <a:cxn ang="0">
                    <a:pos x="295" y="885"/>
                  </a:cxn>
                  <a:cxn ang="0">
                    <a:pos x="234" y="910"/>
                  </a:cxn>
                  <a:cxn ang="0">
                    <a:pos x="173" y="933"/>
                  </a:cxn>
                  <a:cxn ang="0">
                    <a:pos x="118" y="952"/>
                  </a:cxn>
                  <a:cxn ang="0">
                    <a:pos x="70" y="967"/>
                  </a:cxn>
                  <a:cxn ang="0">
                    <a:pos x="34" y="974"/>
                  </a:cxn>
                  <a:cxn ang="0">
                    <a:pos x="0" y="965"/>
                  </a:cxn>
                  <a:cxn ang="0">
                    <a:pos x="42" y="919"/>
                  </a:cxn>
                </a:cxnLst>
                <a:rect l="0" t="0" r="r" b="b"/>
                <a:pathLst>
                  <a:path w="884" h="976">
                    <a:moveTo>
                      <a:pt x="42" y="919"/>
                    </a:moveTo>
                    <a:lnTo>
                      <a:pt x="44" y="917"/>
                    </a:lnTo>
                    <a:lnTo>
                      <a:pt x="47" y="914"/>
                    </a:lnTo>
                    <a:lnTo>
                      <a:pt x="51" y="908"/>
                    </a:lnTo>
                    <a:lnTo>
                      <a:pt x="57" y="904"/>
                    </a:lnTo>
                    <a:lnTo>
                      <a:pt x="61" y="899"/>
                    </a:lnTo>
                    <a:lnTo>
                      <a:pt x="68" y="895"/>
                    </a:lnTo>
                    <a:lnTo>
                      <a:pt x="74" y="889"/>
                    </a:lnTo>
                    <a:lnTo>
                      <a:pt x="83" y="885"/>
                    </a:lnTo>
                    <a:lnTo>
                      <a:pt x="91" y="880"/>
                    </a:lnTo>
                    <a:lnTo>
                      <a:pt x="99" y="874"/>
                    </a:lnTo>
                    <a:lnTo>
                      <a:pt x="103" y="872"/>
                    </a:lnTo>
                    <a:lnTo>
                      <a:pt x="108" y="872"/>
                    </a:lnTo>
                    <a:lnTo>
                      <a:pt x="114" y="870"/>
                    </a:lnTo>
                    <a:lnTo>
                      <a:pt x="118" y="868"/>
                    </a:lnTo>
                    <a:lnTo>
                      <a:pt x="123" y="866"/>
                    </a:lnTo>
                    <a:lnTo>
                      <a:pt x="127" y="866"/>
                    </a:lnTo>
                    <a:lnTo>
                      <a:pt x="133" y="864"/>
                    </a:lnTo>
                    <a:lnTo>
                      <a:pt x="139" y="864"/>
                    </a:lnTo>
                    <a:lnTo>
                      <a:pt x="144" y="864"/>
                    </a:lnTo>
                    <a:lnTo>
                      <a:pt x="150" y="864"/>
                    </a:lnTo>
                    <a:lnTo>
                      <a:pt x="156" y="864"/>
                    </a:lnTo>
                    <a:lnTo>
                      <a:pt x="161" y="866"/>
                    </a:lnTo>
                    <a:lnTo>
                      <a:pt x="167" y="866"/>
                    </a:lnTo>
                    <a:lnTo>
                      <a:pt x="173" y="866"/>
                    </a:lnTo>
                    <a:lnTo>
                      <a:pt x="179" y="864"/>
                    </a:lnTo>
                    <a:lnTo>
                      <a:pt x="182" y="862"/>
                    </a:lnTo>
                    <a:lnTo>
                      <a:pt x="192" y="857"/>
                    </a:lnTo>
                    <a:lnTo>
                      <a:pt x="201" y="851"/>
                    </a:lnTo>
                    <a:lnTo>
                      <a:pt x="211" y="843"/>
                    </a:lnTo>
                    <a:lnTo>
                      <a:pt x="219" y="834"/>
                    </a:lnTo>
                    <a:lnTo>
                      <a:pt x="222" y="830"/>
                    </a:lnTo>
                    <a:lnTo>
                      <a:pt x="226" y="824"/>
                    </a:lnTo>
                    <a:lnTo>
                      <a:pt x="230" y="819"/>
                    </a:lnTo>
                    <a:lnTo>
                      <a:pt x="234" y="815"/>
                    </a:lnTo>
                    <a:lnTo>
                      <a:pt x="238" y="807"/>
                    </a:lnTo>
                    <a:lnTo>
                      <a:pt x="241" y="804"/>
                    </a:lnTo>
                    <a:lnTo>
                      <a:pt x="243" y="798"/>
                    </a:lnTo>
                    <a:lnTo>
                      <a:pt x="247" y="792"/>
                    </a:lnTo>
                    <a:lnTo>
                      <a:pt x="249" y="786"/>
                    </a:lnTo>
                    <a:lnTo>
                      <a:pt x="253" y="781"/>
                    </a:lnTo>
                    <a:lnTo>
                      <a:pt x="257" y="777"/>
                    </a:lnTo>
                    <a:lnTo>
                      <a:pt x="260" y="771"/>
                    </a:lnTo>
                    <a:lnTo>
                      <a:pt x="264" y="762"/>
                    </a:lnTo>
                    <a:lnTo>
                      <a:pt x="270" y="754"/>
                    </a:lnTo>
                    <a:lnTo>
                      <a:pt x="276" y="748"/>
                    </a:lnTo>
                    <a:lnTo>
                      <a:pt x="283" y="745"/>
                    </a:lnTo>
                    <a:lnTo>
                      <a:pt x="287" y="743"/>
                    </a:lnTo>
                    <a:lnTo>
                      <a:pt x="295" y="739"/>
                    </a:lnTo>
                    <a:lnTo>
                      <a:pt x="304" y="735"/>
                    </a:lnTo>
                    <a:lnTo>
                      <a:pt x="314" y="731"/>
                    </a:lnTo>
                    <a:lnTo>
                      <a:pt x="317" y="728"/>
                    </a:lnTo>
                    <a:lnTo>
                      <a:pt x="323" y="728"/>
                    </a:lnTo>
                    <a:lnTo>
                      <a:pt x="329" y="724"/>
                    </a:lnTo>
                    <a:lnTo>
                      <a:pt x="335" y="724"/>
                    </a:lnTo>
                    <a:lnTo>
                      <a:pt x="340" y="722"/>
                    </a:lnTo>
                    <a:lnTo>
                      <a:pt x="346" y="720"/>
                    </a:lnTo>
                    <a:lnTo>
                      <a:pt x="350" y="718"/>
                    </a:lnTo>
                    <a:lnTo>
                      <a:pt x="357" y="716"/>
                    </a:lnTo>
                    <a:lnTo>
                      <a:pt x="363" y="714"/>
                    </a:lnTo>
                    <a:lnTo>
                      <a:pt x="369" y="712"/>
                    </a:lnTo>
                    <a:lnTo>
                      <a:pt x="373" y="709"/>
                    </a:lnTo>
                    <a:lnTo>
                      <a:pt x="378" y="707"/>
                    </a:lnTo>
                    <a:lnTo>
                      <a:pt x="384" y="705"/>
                    </a:lnTo>
                    <a:lnTo>
                      <a:pt x="390" y="703"/>
                    </a:lnTo>
                    <a:lnTo>
                      <a:pt x="394" y="701"/>
                    </a:lnTo>
                    <a:lnTo>
                      <a:pt x="399" y="699"/>
                    </a:lnTo>
                    <a:lnTo>
                      <a:pt x="409" y="693"/>
                    </a:lnTo>
                    <a:lnTo>
                      <a:pt x="416" y="690"/>
                    </a:lnTo>
                    <a:lnTo>
                      <a:pt x="424" y="684"/>
                    </a:lnTo>
                    <a:lnTo>
                      <a:pt x="430" y="680"/>
                    </a:lnTo>
                    <a:lnTo>
                      <a:pt x="434" y="673"/>
                    </a:lnTo>
                    <a:lnTo>
                      <a:pt x="437" y="665"/>
                    </a:lnTo>
                    <a:lnTo>
                      <a:pt x="441" y="655"/>
                    </a:lnTo>
                    <a:lnTo>
                      <a:pt x="445" y="646"/>
                    </a:lnTo>
                    <a:lnTo>
                      <a:pt x="447" y="640"/>
                    </a:lnTo>
                    <a:lnTo>
                      <a:pt x="447" y="636"/>
                    </a:lnTo>
                    <a:lnTo>
                      <a:pt x="449" y="631"/>
                    </a:lnTo>
                    <a:lnTo>
                      <a:pt x="451" y="625"/>
                    </a:lnTo>
                    <a:lnTo>
                      <a:pt x="451" y="619"/>
                    </a:lnTo>
                    <a:lnTo>
                      <a:pt x="453" y="614"/>
                    </a:lnTo>
                    <a:lnTo>
                      <a:pt x="453" y="610"/>
                    </a:lnTo>
                    <a:lnTo>
                      <a:pt x="454" y="604"/>
                    </a:lnTo>
                    <a:lnTo>
                      <a:pt x="454" y="598"/>
                    </a:lnTo>
                    <a:lnTo>
                      <a:pt x="456" y="593"/>
                    </a:lnTo>
                    <a:lnTo>
                      <a:pt x="456" y="587"/>
                    </a:lnTo>
                    <a:lnTo>
                      <a:pt x="458" y="581"/>
                    </a:lnTo>
                    <a:lnTo>
                      <a:pt x="460" y="572"/>
                    </a:lnTo>
                    <a:lnTo>
                      <a:pt x="462" y="564"/>
                    </a:lnTo>
                    <a:lnTo>
                      <a:pt x="464" y="555"/>
                    </a:lnTo>
                    <a:lnTo>
                      <a:pt x="468" y="549"/>
                    </a:lnTo>
                    <a:lnTo>
                      <a:pt x="470" y="543"/>
                    </a:lnTo>
                    <a:lnTo>
                      <a:pt x="473" y="540"/>
                    </a:lnTo>
                    <a:lnTo>
                      <a:pt x="475" y="538"/>
                    </a:lnTo>
                    <a:lnTo>
                      <a:pt x="479" y="534"/>
                    </a:lnTo>
                    <a:lnTo>
                      <a:pt x="485" y="532"/>
                    </a:lnTo>
                    <a:lnTo>
                      <a:pt x="494" y="532"/>
                    </a:lnTo>
                    <a:lnTo>
                      <a:pt x="500" y="530"/>
                    </a:lnTo>
                    <a:lnTo>
                      <a:pt x="510" y="530"/>
                    </a:lnTo>
                    <a:lnTo>
                      <a:pt x="515" y="530"/>
                    </a:lnTo>
                    <a:lnTo>
                      <a:pt x="519" y="530"/>
                    </a:lnTo>
                    <a:lnTo>
                      <a:pt x="525" y="528"/>
                    </a:lnTo>
                    <a:lnTo>
                      <a:pt x="531" y="528"/>
                    </a:lnTo>
                    <a:lnTo>
                      <a:pt x="538" y="526"/>
                    </a:lnTo>
                    <a:lnTo>
                      <a:pt x="550" y="524"/>
                    </a:lnTo>
                    <a:lnTo>
                      <a:pt x="553" y="522"/>
                    </a:lnTo>
                    <a:lnTo>
                      <a:pt x="559" y="522"/>
                    </a:lnTo>
                    <a:lnTo>
                      <a:pt x="565" y="521"/>
                    </a:lnTo>
                    <a:lnTo>
                      <a:pt x="571" y="519"/>
                    </a:lnTo>
                    <a:lnTo>
                      <a:pt x="578" y="515"/>
                    </a:lnTo>
                    <a:lnTo>
                      <a:pt x="588" y="511"/>
                    </a:lnTo>
                    <a:lnTo>
                      <a:pt x="597" y="505"/>
                    </a:lnTo>
                    <a:lnTo>
                      <a:pt x="605" y="502"/>
                    </a:lnTo>
                    <a:lnTo>
                      <a:pt x="610" y="492"/>
                    </a:lnTo>
                    <a:lnTo>
                      <a:pt x="616" y="486"/>
                    </a:lnTo>
                    <a:lnTo>
                      <a:pt x="620" y="477"/>
                    </a:lnTo>
                    <a:lnTo>
                      <a:pt x="624" y="467"/>
                    </a:lnTo>
                    <a:lnTo>
                      <a:pt x="624" y="462"/>
                    </a:lnTo>
                    <a:lnTo>
                      <a:pt x="626" y="458"/>
                    </a:lnTo>
                    <a:lnTo>
                      <a:pt x="626" y="452"/>
                    </a:lnTo>
                    <a:lnTo>
                      <a:pt x="628" y="447"/>
                    </a:lnTo>
                    <a:lnTo>
                      <a:pt x="629" y="437"/>
                    </a:lnTo>
                    <a:lnTo>
                      <a:pt x="631" y="428"/>
                    </a:lnTo>
                    <a:lnTo>
                      <a:pt x="631" y="422"/>
                    </a:lnTo>
                    <a:lnTo>
                      <a:pt x="631" y="418"/>
                    </a:lnTo>
                    <a:lnTo>
                      <a:pt x="631" y="412"/>
                    </a:lnTo>
                    <a:lnTo>
                      <a:pt x="633" y="409"/>
                    </a:lnTo>
                    <a:lnTo>
                      <a:pt x="633" y="399"/>
                    </a:lnTo>
                    <a:lnTo>
                      <a:pt x="635" y="390"/>
                    </a:lnTo>
                    <a:lnTo>
                      <a:pt x="635" y="382"/>
                    </a:lnTo>
                    <a:lnTo>
                      <a:pt x="637" y="374"/>
                    </a:lnTo>
                    <a:lnTo>
                      <a:pt x="639" y="367"/>
                    </a:lnTo>
                    <a:lnTo>
                      <a:pt x="641" y="361"/>
                    </a:lnTo>
                    <a:lnTo>
                      <a:pt x="645" y="357"/>
                    </a:lnTo>
                    <a:lnTo>
                      <a:pt x="649" y="353"/>
                    </a:lnTo>
                    <a:lnTo>
                      <a:pt x="654" y="350"/>
                    </a:lnTo>
                    <a:lnTo>
                      <a:pt x="660" y="350"/>
                    </a:lnTo>
                    <a:lnTo>
                      <a:pt x="666" y="348"/>
                    </a:lnTo>
                    <a:lnTo>
                      <a:pt x="675" y="348"/>
                    </a:lnTo>
                    <a:lnTo>
                      <a:pt x="683" y="348"/>
                    </a:lnTo>
                    <a:lnTo>
                      <a:pt x="692" y="348"/>
                    </a:lnTo>
                    <a:lnTo>
                      <a:pt x="700" y="346"/>
                    </a:lnTo>
                    <a:lnTo>
                      <a:pt x="709" y="344"/>
                    </a:lnTo>
                    <a:lnTo>
                      <a:pt x="719" y="342"/>
                    </a:lnTo>
                    <a:lnTo>
                      <a:pt x="728" y="338"/>
                    </a:lnTo>
                    <a:lnTo>
                      <a:pt x="734" y="336"/>
                    </a:lnTo>
                    <a:lnTo>
                      <a:pt x="740" y="334"/>
                    </a:lnTo>
                    <a:lnTo>
                      <a:pt x="744" y="333"/>
                    </a:lnTo>
                    <a:lnTo>
                      <a:pt x="749" y="329"/>
                    </a:lnTo>
                    <a:lnTo>
                      <a:pt x="753" y="325"/>
                    </a:lnTo>
                    <a:lnTo>
                      <a:pt x="759" y="321"/>
                    </a:lnTo>
                    <a:lnTo>
                      <a:pt x="765" y="315"/>
                    </a:lnTo>
                    <a:lnTo>
                      <a:pt x="768" y="314"/>
                    </a:lnTo>
                    <a:lnTo>
                      <a:pt x="772" y="306"/>
                    </a:lnTo>
                    <a:lnTo>
                      <a:pt x="778" y="300"/>
                    </a:lnTo>
                    <a:lnTo>
                      <a:pt x="782" y="295"/>
                    </a:lnTo>
                    <a:lnTo>
                      <a:pt x="785" y="289"/>
                    </a:lnTo>
                    <a:lnTo>
                      <a:pt x="789" y="283"/>
                    </a:lnTo>
                    <a:lnTo>
                      <a:pt x="793" y="276"/>
                    </a:lnTo>
                    <a:lnTo>
                      <a:pt x="797" y="270"/>
                    </a:lnTo>
                    <a:lnTo>
                      <a:pt x="801" y="264"/>
                    </a:lnTo>
                    <a:lnTo>
                      <a:pt x="803" y="257"/>
                    </a:lnTo>
                    <a:lnTo>
                      <a:pt x="805" y="251"/>
                    </a:lnTo>
                    <a:lnTo>
                      <a:pt x="806" y="243"/>
                    </a:lnTo>
                    <a:lnTo>
                      <a:pt x="810" y="236"/>
                    </a:lnTo>
                    <a:lnTo>
                      <a:pt x="810" y="228"/>
                    </a:lnTo>
                    <a:lnTo>
                      <a:pt x="812" y="222"/>
                    </a:lnTo>
                    <a:lnTo>
                      <a:pt x="814" y="215"/>
                    </a:lnTo>
                    <a:lnTo>
                      <a:pt x="816" y="209"/>
                    </a:lnTo>
                    <a:lnTo>
                      <a:pt x="818" y="202"/>
                    </a:lnTo>
                    <a:lnTo>
                      <a:pt x="818" y="196"/>
                    </a:lnTo>
                    <a:lnTo>
                      <a:pt x="820" y="188"/>
                    </a:lnTo>
                    <a:lnTo>
                      <a:pt x="820" y="183"/>
                    </a:lnTo>
                    <a:lnTo>
                      <a:pt x="820" y="175"/>
                    </a:lnTo>
                    <a:lnTo>
                      <a:pt x="820" y="169"/>
                    </a:lnTo>
                    <a:lnTo>
                      <a:pt x="820" y="164"/>
                    </a:lnTo>
                    <a:lnTo>
                      <a:pt x="822" y="160"/>
                    </a:lnTo>
                    <a:lnTo>
                      <a:pt x="820" y="154"/>
                    </a:lnTo>
                    <a:lnTo>
                      <a:pt x="820" y="148"/>
                    </a:lnTo>
                    <a:lnTo>
                      <a:pt x="820" y="143"/>
                    </a:lnTo>
                    <a:lnTo>
                      <a:pt x="820" y="141"/>
                    </a:lnTo>
                    <a:lnTo>
                      <a:pt x="820" y="131"/>
                    </a:lnTo>
                    <a:lnTo>
                      <a:pt x="818" y="127"/>
                    </a:lnTo>
                    <a:lnTo>
                      <a:pt x="814" y="122"/>
                    </a:lnTo>
                    <a:lnTo>
                      <a:pt x="810" y="120"/>
                    </a:lnTo>
                    <a:lnTo>
                      <a:pt x="806" y="116"/>
                    </a:lnTo>
                    <a:lnTo>
                      <a:pt x="803" y="114"/>
                    </a:lnTo>
                    <a:lnTo>
                      <a:pt x="797" y="110"/>
                    </a:lnTo>
                    <a:lnTo>
                      <a:pt x="791" y="110"/>
                    </a:lnTo>
                    <a:lnTo>
                      <a:pt x="785" y="108"/>
                    </a:lnTo>
                    <a:lnTo>
                      <a:pt x="780" y="107"/>
                    </a:lnTo>
                    <a:lnTo>
                      <a:pt x="774" y="105"/>
                    </a:lnTo>
                    <a:lnTo>
                      <a:pt x="768" y="105"/>
                    </a:lnTo>
                    <a:lnTo>
                      <a:pt x="763" y="103"/>
                    </a:lnTo>
                    <a:lnTo>
                      <a:pt x="759" y="101"/>
                    </a:lnTo>
                    <a:lnTo>
                      <a:pt x="751" y="97"/>
                    </a:lnTo>
                    <a:lnTo>
                      <a:pt x="749" y="89"/>
                    </a:lnTo>
                    <a:lnTo>
                      <a:pt x="747" y="84"/>
                    </a:lnTo>
                    <a:lnTo>
                      <a:pt x="749" y="78"/>
                    </a:lnTo>
                    <a:lnTo>
                      <a:pt x="749" y="70"/>
                    </a:lnTo>
                    <a:lnTo>
                      <a:pt x="751" y="65"/>
                    </a:lnTo>
                    <a:lnTo>
                      <a:pt x="755" y="55"/>
                    </a:lnTo>
                    <a:lnTo>
                      <a:pt x="759" y="48"/>
                    </a:lnTo>
                    <a:lnTo>
                      <a:pt x="763" y="38"/>
                    </a:lnTo>
                    <a:lnTo>
                      <a:pt x="766" y="33"/>
                    </a:lnTo>
                    <a:lnTo>
                      <a:pt x="770" y="23"/>
                    </a:lnTo>
                    <a:lnTo>
                      <a:pt x="774" y="15"/>
                    </a:lnTo>
                    <a:lnTo>
                      <a:pt x="778" y="10"/>
                    </a:lnTo>
                    <a:lnTo>
                      <a:pt x="784" y="6"/>
                    </a:lnTo>
                    <a:lnTo>
                      <a:pt x="791" y="0"/>
                    </a:lnTo>
                    <a:lnTo>
                      <a:pt x="799" y="2"/>
                    </a:lnTo>
                    <a:lnTo>
                      <a:pt x="801" y="6"/>
                    </a:lnTo>
                    <a:lnTo>
                      <a:pt x="806" y="10"/>
                    </a:lnTo>
                    <a:lnTo>
                      <a:pt x="810" y="15"/>
                    </a:lnTo>
                    <a:lnTo>
                      <a:pt x="816" y="23"/>
                    </a:lnTo>
                    <a:lnTo>
                      <a:pt x="822" y="31"/>
                    </a:lnTo>
                    <a:lnTo>
                      <a:pt x="829" y="38"/>
                    </a:lnTo>
                    <a:lnTo>
                      <a:pt x="835" y="48"/>
                    </a:lnTo>
                    <a:lnTo>
                      <a:pt x="843" y="55"/>
                    </a:lnTo>
                    <a:lnTo>
                      <a:pt x="848" y="63"/>
                    </a:lnTo>
                    <a:lnTo>
                      <a:pt x="854" y="72"/>
                    </a:lnTo>
                    <a:lnTo>
                      <a:pt x="860" y="80"/>
                    </a:lnTo>
                    <a:lnTo>
                      <a:pt x="867" y="89"/>
                    </a:lnTo>
                    <a:lnTo>
                      <a:pt x="871" y="97"/>
                    </a:lnTo>
                    <a:lnTo>
                      <a:pt x="877" y="105"/>
                    </a:lnTo>
                    <a:lnTo>
                      <a:pt x="881" y="110"/>
                    </a:lnTo>
                    <a:lnTo>
                      <a:pt x="884" y="118"/>
                    </a:lnTo>
                    <a:lnTo>
                      <a:pt x="884" y="120"/>
                    </a:lnTo>
                    <a:lnTo>
                      <a:pt x="884" y="124"/>
                    </a:lnTo>
                    <a:lnTo>
                      <a:pt x="884" y="127"/>
                    </a:lnTo>
                    <a:lnTo>
                      <a:pt x="884" y="133"/>
                    </a:lnTo>
                    <a:lnTo>
                      <a:pt x="883" y="139"/>
                    </a:lnTo>
                    <a:lnTo>
                      <a:pt x="881" y="145"/>
                    </a:lnTo>
                    <a:lnTo>
                      <a:pt x="879" y="152"/>
                    </a:lnTo>
                    <a:lnTo>
                      <a:pt x="879" y="160"/>
                    </a:lnTo>
                    <a:lnTo>
                      <a:pt x="875" y="167"/>
                    </a:lnTo>
                    <a:lnTo>
                      <a:pt x="873" y="177"/>
                    </a:lnTo>
                    <a:lnTo>
                      <a:pt x="871" y="184"/>
                    </a:lnTo>
                    <a:lnTo>
                      <a:pt x="867" y="194"/>
                    </a:lnTo>
                    <a:lnTo>
                      <a:pt x="863" y="203"/>
                    </a:lnTo>
                    <a:lnTo>
                      <a:pt x="862" y="213"/>
                    </a:lnTo>
                    <a:lnTo>
                      <a:pt x="860" y="219"/>
                    </a:lnTo>
                    <a:lnTo>
                      <a:pt x="858" y="222"/>
                    </a:lnTo>
                    <a:lnTo>
                      <a:pt x="856" y="228"/>
                    </a:lnTo>
                    <a:lnTo>
                      <a:pt x="854" y="234"/>
                    </a:lnTo>
                    <a:lnTo>
                      <a:pt x="850" y="243"/>
                    </a:lnTo>
                    <a:lnTo>
                      <a:pt x="846" y="253"/>
                    </a:lnTo>
                    <a:lnTo>
                      <a:pt x="843" y="262"/>
                    </a:lnTo>
                    <a:lnTo>
                      <a:pt x="839" y="272"/>
                    </a:lnTo>
                    <a:lnTo>
                      <a:pt x="833" y="281"/>
                    </a:lnTo>
                    <a:lnTo>
                      <a:pt x="829" y="291"/>
                    </a:lnTo>
                    <a:lnTo>
                      <a:pt x="827" y="298"/>
                    </a:lnTo>
                    <a:lnTo>
                      <a:pt x="824" y="308"/>
                    </a:lnTo>
                    <a:lnTo>
                      <a:pt x="818" y="315"/>
                    </a:lnTo>
                    <a:lnTo>
                      <a:pt x="814" y="323"/>
                    </a:lnTo>
                    <a:lnTo>
                      <a:pt x="810" y="331"/>
                    </a:lnTo>
                    <a:lnTo>
                      <a:pt x="808" y="338"/>
                    </a:lnTo>
                    <a:lnTo>
                      <a:pt x="805" y="344"/>
                    </a:lnTo>
                    <a:lnTo>
                      <a:pt x="801" y="352"/>
                    </a:lnTo>
                    <a:lnTo>
                      <a:pt x="797" y="357"/>
                    </a:lnTo>
                    <a:lnTo>
                      <a:pt x="795" y="361"/>
                    </a:lnTo>
                    <a:lnTo>
                      <a:pt x="787" y="371"/>
                    </a:lnTo>
                    <a:lnTo>
                      <a:pt x="780" y="378"/>
                    </a:lnTo>
                    <a:lnTo>
                      <a:pt x="772" y="388"/>
                    </a:lnTo>
                    <a:lnTo>
                      <a:pt x="765" y="397"/>
                    </a:lnTo>
                    <a:lnTo>
                      <a:pt x="759" y="401"/>
                    </a:lnTo>
                    <a:lnTo>
                      <a:pt x="755" y="407"/>
                    </a:lnTo>
                    <a:lnTo>
                      <a:pt x="749" y="412"/>
                    </a:lnTo>
                    <a:lnTo>
                      <a:pt x="746" y="418"/>
                    </a:lnTo>
                    <a:lnTo>
                      <a:pt x="742" y="422"/>
                    </a:lnTo>
                    <a:lnTo>
                      <a:pt x="738" y="428"/>
                    </a:lnTo>
                    <a:lnTo>
                      <a:pt x="732" y="433"/>
                    </a:lnTo>
                    <a:lnTo>
                      <a:pt x="728" y="439"/>
                    </a:lnTo>
                    <a:lnTo>
                      <a:pt x="725" y="443"/>
                    </a:lnTo>
                    <a:lnTo>
                      <a:pt x="719" y="448"/>
                    </a:lnTo>
                    <a:lnTo>
                      <a:pt x="715" y="454"/>
                    </a:lnTo>
                    <a:lnTo>
                      <a:pt x="709" y="460"/>
                    </a:lnTo>
                    <a:lnTo>
                      <a:pt x="706" y="466"/>
                    </a:lnTo>
                    <a:lnTo>
                      <a:pt x="702" y="471"/>
                    </a:lnTo>
                    <a:lnTo>
                      <a:pt x="698" y="477"/>
                    </a:lnTo>
                    <a:lnTo>
                      <a:pt x="694" y="483"/>
                    </a:lnTo>
                    <a:lnTo>
                      <a:pt x="688" y="486"/>
                    </a:lnTo>
                    <a:lnTo>
                      <a:pt x="685" y="492"/>
                    </a:lnTo>
                    <a:lnTo>
                      <a:pt x="681" y="498"/>
                    </a:lnTo>
                    <a:lnTo>
                      <a:pt x="679" y="503"/>
                    </a:lnTo>
                    <a:lnTo>
                      <a:pt x="675" y="507"/>
                    </a:lnTo>
                    <a:lnTo>
                      <a:pt x="671" y="513"/>
                    </a:lnTo>
                    <a:lnTo>
                      <a:pt x="669" y="517"/>
                    </a:lnTo>
                    <a:lnTo>
                      <a:pt x="666" y="522"/>
                    </a:lnTo>
                    <a:lnTo>
                      <a:pt x="662" y="526"/>
                    </a:lnTo>
                    <a:lnTo>
                      <a:pt x="660" y="532"/>
                    </a:lnTo>
                    <a:lnTo>
                      <a:pt x="654" y="538"/>
                    </a:lnTo>
                    <a:lnTo>
                      <a:pt x="650" y="547"/>
                    </a:lnTo>
                    <a:lnTo>
                      <a:pt x="645" y="553"/>
                    </a:lnTo>
                    <a:lnTo>
                      <a:pt x="641" y="562"/>
                    </a:lnTo>
                    <a:lnTo>
                      <a:pt x="635" y="570"/>
                    </a:lnTo>
                    <a:lnTo>
                      <a:pt x="629" y="581"/>
                    </a:lnTo>
                    <a:lnTo>
                      <a:pt x="622" y="589"/>
                    </a:lnTo>
                    <a:lnTo>
                      <a:pt x="614" y="598"/>
                    </a:lnTo>
                    <a:lnTo>
                      <a:pt x="610" y="604"/>
                    </a:lnTo>
                    <a:lnTo>
                      <a:pt x="607" y="610"/>
                    </a:lnTo>
                    <a:lnTo>
                      <a:pt x="603" y="616"/>
                    </a:lnTo>
                    <a:lnTo>
                      <a:pt x="601" y="621"/>
                    </a:lnTo>
                    <a:lnTo>
                      <a:pt x="597" y="625"/>
                    </a:lnTo>
                    <a:lnTo>
                      <a:pt x="593" y="631"/>
                    </a:lnTo>
                    <a:lnTo>
                      <a:pt x="590" y="636"/>
                    </a:lnTo>
                    <a:lnTo>
                      <a:pt x="586" y="642"/>
                    </a:lnTo>
                    <a:lnTo>
                      <a:pt x="580" y="648"/>
                    </a:lnTo>
                    <a:lnTo>
                      <a:pt x="578" y="654"/>
                    </a:lnTo>
                    <a:lnTo>
                      <a:pt x="574" y="657"/>
                    </a:lnTo>
                    <a:lnTo>
                      <a:pt x="571" y="665"/>
                    </a:lnTo>
                    <a:lnTo>
                      <a:pt x="565" y="669"/>
                    </a:lnTo>
                    <a:lnTo>
                      <a:pt x="561" y="674"/>
                    </a:lnTo>
                    <a:lnTo>
                      <a:pt x="557" y="680"/>
                    </a:lnTo>
                    <a:lnTo>
                      <a:pt x="553" y="686"/>
                    </a:lnTo>
                    <a:lnTo>
                      <a:pt x="548" y="692"/>
                    </a:lnTo>
                    <a:lnTo>
                      <a:pt x="544" y="697"/>
                    </a:lnTo>
                    <a:lnTo>
                      <a:pt x="540" y="701"/>
                    </a:lnTo>
                    <a:lnTo>
                      <a:pt x="536" y="707"/>
                    </a:lnTo>
                    <a:lnTo>
                      <a:pt x="532" y="712"/>
                    </a:lnTo>
                    <a:lnTo>
                      <a:pt x="529" y="718"/>
                    </a:lnTo>
                    <a:lnTo>
                      <a:pt x="523" y="724"/>
                    </a:lnTo>
                    <a:lnTo>
                      <a:pt x="519" y="728"/>
                    </a:lnTo>
                    <a:lnTo>
                      <a:pt x="515" y="733"/>
                    </a:lnTo>
                    <a:lnTo>
                      <a:pt x="512" y="739"/>
                    </a:lnTo>
                    <a:lnTo>
                      <a:pt x="508" y="743"/>
                    </a:lnTo>
                    <a:lnTo>
                      <a:pt x="504" y="748"/>
                    </a:lnTo>
                    <a:lnTo>
                      <a:pt x="496" y="756"/>
                    </a:lnTo>
                    <a:lnTo>
                      <a:pt x="489" y="766"/>
                    </a:lnTo>
                    <a:lnTo>
                      <a:pt x="481" y="773"/>
                    </a:lnTo>
                    <a:lnTo>
                      <a:pt x="473" y="783"/>
                    </a:lnTo>
                    <a:lnTo>
                      <a:pt x="466" y="788"/>
                    </a:lnTo>
                    <a:lnTo>
                      <a:pt x="460" y="796"/>
                    </a:lnTo>
                    <a:lnTo>
                      <a:pt x="453" y="802"/>
                    </a:lnTo>
                    <a:lnTo>
                      <a:pt x="447" y="807"/>
                    </a:lnTo>
                    <a:lnTo>
                      <a:pt x="439" y="811"/>
                    </a:lnTo>
                    <a:lnTo>
                      <a:pt x="432" y="817"/>
                    </a:lnTo>
                    <a:lnTo>
                      <a:pt x="426" y="821"/>
                    </a:lnTo>
                    <a:lnTo>
                      <a:pt x="420" y="823"/>
                    </a:lnTo>
                    <a:lnTo>
                      <a:pt x="415" y="826"/>
                    </a:lnTo>
                    <a:lnTo>
                      <a:pt x="411" y="830"/>
                    </a:lnTo>
                    <a:lnTo>
                      <a:pt x="405" y="832"/>
                    </a:lnTo>
                    <a:lnTo>
                      <a:pt x="399" y="834"/>
                    </a:lnTo>
                    <a:lnTo>
                      <a:pt x="392" y="838"/>
                    </a:lnTo>
                    <a:lnTo>
                      <a:pt x="386" y="842"/>
                    </a:lnTo>
                    <a:lnTo>
                      <a:pt x="378" y="845"/>
                    </a:lnTo>
                    <a:lnTo>
                      <a:pt x="373" y="849"/>
                    </a:lnTo>
                    <a:lnTo>
                      <a:pt x="365" y="851"/>
                    </a:lnTo>
                    <a:lnTo>
                      <a:pt x="359" y="855"/>
                    </a:lnTo>
                    <a:lnTo>
                      <a:pt x="350" y="859"/>
                    </a:lnTo>
                    <a:lnTo>
                      <a:pt x="342" y="862"/>
                    </a:lnTo>
                    <a:lnTo>
                      <a:pt x="335" y="866"/>
                    </a:lnTo>
                    <a:lnTo>
                      <a:pt x="327" y="870"/>
                    </a:lnTo>
                    <a:lnTo>
                      <a:pt x="319" y="874"/>
                    </a:lnTo>
                    <a:lnTo>
                      <a:pt x="310" y="876"/>
                    </a:lnTo>
                    <a:lnTo>
                      <a:pt x="302" y="880"/>
                    </a:lnTo>
                    <a:lnTo>
                      <a:pt x="295" y="885"/>
                    </a:lnTo>
                    <a:lnTo>
                      <a:pt x="285" y="887"/>
                    </a:lnTo>
                    <a:lnTo>
                      <a:pt x="278" y="891"/>
                    </a:lnTo>
                    <a:lnTo>
                      <a:pt x="268" y="895"/>
                    </a:lnTo>
                    <a:lnTo>
                      <a:pt x="260" y="899"/>
                    </a:lnTo>
                    <a:lnTo>
                      <a:pt x="251" y="902"/>
                    </a:lnTo>
                    <a:lnTo>
                      <a:pt x="241" y="906"/>
                    </a:lnTo>
                    <a:lnTo>
                      <a:pt x="234" y="910"/>
                    </a:lnTo>
                    <a:lnTo>
                      <a:pt x="226" y="914"/>
                    </a:lnTo>
                    <a:lnTo>
                      <a:pt x="217" y="917"/>
                    </a:lnTo>
                    <a:lnTo>
                      <a:pt x="207" y="919"/>
                    </a:lnTo>
                    <a:lnTo>
                      <a:pt x="200" y="923"/>
                    </a:lnTo>
                    <a:lnTo>
                      <a:pt x="190" y="927"/>
                    </a:lnTo>
                    <a:lnTo>
                      <a:pt x="181" y="929"/>
                    </a:lnTo>
                    <a:lnTo>
                      <a:pt x="173" y="933"/>
                    </a:lnTo>
                    <a:lnTo>
                      <a:pt x="165" y="936"/>
                    </a:lnTo>
                    <a:lnTo>
                      <a:pt x="158" y="938"/>
                    </a:lnTo>
                    <a:lnTo>
                      <a:pt x="148" y="940"/>
                    </a:lnTo>
                    <a:lnTo>
                      <a:pt x="141" y="944"/>
                    </a:lnTo>
                    <a:lnTo>
                      <a:pt x="133" y="946"/>
                    </a:lnTo>
                    <a:lnTo>
                      <a:pt x="125" y="950"/>
                    </a:lnTo>
                    <a:lnTo>
                      <a:pt x="118" y="952"/>
                    </a:lnTo>
                    <a:lnTo>
                      <a:pt x="110" y="955"/>
                    </a:lnTo>
                    <a:lnTo>
                      <a:pt x="103" y="957"/>
                    </a:lnTo>
                    <a:lnTo>
                      <a:pt x="97" y="961"/>
                    </a:lnTo>
                    <a:lnTo>
                      <a:pt x="89" y="961"/>
                    </a:lnTo>
                    <a:lnTo>
                      <a:pt x="82" y="963"/>
                    </a:lnTo>
                    <a:lnTo>
                      <a:pt x="74" y="965"/>
                    </a:lnTo>
                    <a:lnTo>
                      <a:pt x="70" y="967"/>
                    </a:lnTo>
                    <a:lnTo>
                      <a:pt x="64" y="969"/>
                    </a:lnTo>
                    <a:lnTo>
                      <a:pt x="59" y="971"/>
                    </a:lnTo>
                    <a:lnTo>
                      <a:pt x="53" y="971"/>
                    </a:lnTo>
                    <a:lnTo>
                      <a:pt x="49" y="973"/>
                    </a:lnTo>
                    <a:lnTo>
                      <a:pt x="44" y="973"/>
                    </a:lnTo>
                    <a:lnTo>
                      <a:pt x="38" y="974"/>
                    </a:lnTo>
                    <a:lnTo>
                      <a:pt x="34" y="974"/>
                    </a:lnTo>
                    <a:lnTo>
                      <a:pt x="32" y="976"/>
                    </a:lnTo>
                    <a:lnTo>
                      <a:pt x="25" y="976"/>
                    </a:lnTo>
                    <a:lnTo>
                      <a:pt x="21" y="976"/>
                    </a:lnTo>
                    <a:lnTo>
                      <a:pt x="11" y="974"/>
                    </a:lnTo>
                    <a:lnTo>
                      <a:pt x="5" y="971"/>
                    </a:lnTo>
                    <a:lnTo>
                      <a:pt x="2" y="969"/>
                    </a:lnTo>
                    <a:lnTo>
                      <a:pt x="0" y="965"/>
                    </a:lnTo>
                    <a:lnTo>
                      <a:pt x="2" y="959"/>
                    </a:lnTo>
                    <a:lnTo>
                      <a:pt x="7" y="952"/>
                    </a:lnTo>
                    <a:lnTo>
                      <a:pt x="13" y="942"/>
                    </a:lnTo>
                    <a:lnTo>
                      <a:pt x="25" y="935"/>
                    </a:lnTo>
                    <a:lnTo>
                      <a:pt x="34" y="925"/>
                    </a:lnTo>
                    <a:lnTo>
                      <a:pt x="42" y="919"/>
                    </a:lnTo>
                    <a:lnTo>
                      <a:pt x="42" y="919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20" name="Freeform 264"/>
              <p:cNvSpPr>
                <a:spLocks/>
              </p:cNvSpPr>
              <p:nvPr/>
            </p:nvSpPr>
            <p:spPr bwMode="auto">
              <a:xfrm>
                <a:off x="5781601" y="5592763"/>
                <a:ext cx="968375" cy="827088"/>
              </a:xfrm>
              <a:custGeom>
                <a:avLst/>
                <a:gdLst/>
                <a:ahLst/>
                <a:cxnLst>
                  <a:cxn ang="0">
                    <a:pos x="900" y="121"/>
                  </a:cxn>
                  <a:cxn ang="0">
                    <a:pos x="790" y="229"/>
                  </a:cxn>
                  <a:cxn ang="0">
                    <a:pos x="647" y="357"/>
                  </a:cxn>
                  <a:cxn ang="0">
                    <a:pos x="537" y="455"/>
                  </a:cxn>
                  <a:cxn ang="0">
                    <a:pos x="441" y="575"/>
                  </a:cxn>
                  <a:cxn ang="0">
                    <a:pos x="350" y="638"/>
                  </a:cxn>
                  <a:cxn ang="0">
                    <a:pos x="255" y="738"/>
                  </a:cxn>
                  <a:cxn ang="0">
                    <a:pos x="156" y="849"/>
                  </a:cxn>
                  <a:cxn ang="0">
                    <a:pos x="51" y="875"/>
                  </a:cxn>
                  <a:cxn ang="0">
                    <a:pos x="8" y="945"/>
                  </a:cxn>
                  <a:cxn ang="0">
                    <a:pos x="105" y="1012"/>
                  </a:cxn>
                  <a:cxn ang="0">
                    <a:pos x="234" y="1037"/>
                  </a:cxn>
                  <a:cxn ang="0">
                    <a:pos x="415" y="1025"/>
                  </a:cxn>
                  <a:cxn ang="0">
                    <a:pos x="580" y="964"/>
                  </a:cxn>
                  <a:cxn ang="0">
                    <a:pos x="719" y="887"/>
                  </a:cxn>
                  <a:cxn ang="0">
                    <a:pos x="822" y="818"/>
                  </a:cxn>
                  <a:cxn ang="0">
                    <a:pos x="925" y="702"/>
                  </a:cxn>
                  <a:cxn ang="0">
                    <a:pos x="986" y="598"/>
                  </a:cxn>
                  <a:cxn ang="0">
                    <a:pos x="1069" y="488"/>
                  </a:cxn>
                  <a:cxn ang="0">
                    <a:pos x="1164" y="372"/>
                  </a:cxn>
                  <a:cxn ang="0">
                    <a:pos x="1216" y="248"/>
                  </a:cxn>
                  <a:cxn ang="0">
                    <a:pos x="1199" y="171"/>
                  </a:cxn>
                  <a:cxn ang="0">
                    <a:pos x="1164" y="285"/>
                  </a:cxn>
                  <a:cxn ang="0">
                    <a:pos x="1084" y="406"/>
                  </a:cxn>
                  <a:cxn ang="0">
                    <a:pos x="991" y="522"/>
                  </a:cxn>
                  <a:cxn ang="0">
                    <a:pos x="908" y="676"/>
                  </a:cxn>
                  <a:cxn ang="0">
                    <a:pos x="816" y="780"/>
                  </a:cxn>
                  <a:cxn ang="0">
                    <a:pos x="694" y="862"/>
                  </a:cxn>
                  <a:cxn ang="0">
                    <a:pos x="596" y="913"/>
                  </a:cxn>
                  <a:cxn ang="0">
                    <a:pos x="502" y="955"/>
                  </a:cxn>
                  <a:cxn ang="0">
                    <a:pos x="409" y="987"/>
                  </a:cxn>
                  <a:cxn ang="0">
                    <a:pos x="306" y="1004"/>
                  </a:cxn>
                  <a:cxn ang="0">
                    <a:pos x="202" y="999"/>
                  </a:cxn>
                  <a:cxn ang="0">
                    <a:pos x="103" y="974"/>
                  </a:cxn>
                  <a:cxn ang="0">
                    <a:pos x="154" y="907"/>
                  </a:cxn>
                  <a:cxn ang="0">
                    <a:pos x="259" y="856"/>
                  </a:cxn>
                  <a:cxn ang="0">
                    <a:pos x="354" y="769"/>
                  </a:cxn>
                  <a:cxn ang="0">
                    <a:pos x="460" y="672"/>
                  </a:cxn>
                  <a:cxn ang="0">
                    <a:pos x="556" y="585"/>
                  </a:cxn>
                  <a:cxn ang="0">
                    <a:pos x="618" y="478"/>
                  </a:cxn>
                  <a:cxn ang="0">
                    <a:pos x="727" y="421"/>
                  </a:cxn>
                  <a:cxn ang="0">
                    <a:pos x="849" y="313"/>
                  </a:cxn>
                  <a:cxn ang="0">
                    <a:pos x="959" y="210"/>
                  </a:cxn>
                  <a:cxn ang="0">
                    <a:pos x="997" y="110"/>
                  </a:cxn>
                  <a:cxn ang="0">
                    <a:pos x="932" y="207"/>
                  </a:cxn>
                  <a:cxn ang="0">
                    <a:pos x="843" y="285"/>
                  </a:cxn>
                  <a:cxn ang="0">
                    <a:pos x="750" y="330"/>
                  </a:cxn>
                  <a:cxn ang="0">
                    <a:pos x="668" y="425"/>
                  </a:cxn>
                  <a:cxn ang="0">
                    <a:pos x="561" y="509"/>
                  </a:cxn>
                  <a:cxn ang="0">
                    <a:pos x="472" y="613"/>
                  </a:cxn>
                  <a:cxn ang="0">
                    <a:pos x="365" y="695"/>
                  </a:cxn>
                  <a:cxn ang="0">
                    <a:pos x="274" y="812"/>
                  </a:cxn>
                  <a:cxn ang="0">
                    <a:pos x="270" y="759"/>
                  </a:cxn>
                  <a:cxn ang="0">
                    <a:pos x="377" y="659"/>
                  </a:cxn>
                  <a:cxn ang="0">
                    <a:pos x="510" y="541"/>
                  </a:cxn>
                  <a:cxn ang="0">
                    <a:pos x="601" y="436"/>
                  </a:cxn>
                  <a:cxn ang="0">
                    <a:pos x="700" y="347"/>
                  </a:cxn>
                  <a:cxn ang="0">
                    <a:pos x="810" y="256"/>
                  </a:cxn>
                  <a:cxn ang="0">
                    <a:pos x="915" y="169"/>
                  </a:cxn>
                  <a:cxn ang="0">
                    <a:pos x="984" y="60"/>
                  </a:cxn>
                </a:cxnLst>
                <a:rect l="0" t="0" r="r" b="b"/>
                <a:pathLst>
                  <a:path w="1221" h="1040">
                    <a:moveTo>
                      <a:pt x="972" y="17"/>
                    </a:moveTo>
                    <a:lnTo>
                      <a:pt x="970" y="17"/>
                    </a:lnTo>
                    <a:lnTo>
                      <a:pt x="966" y="22"/>
                    </a:lnTo>
                    <a:lnTo>
                      <a:pt x="965" y="26"/>
                    </a:lnTo>
                    <a:lnTo>
                      <a:pt x="961" y="32"/>
                    </a:lnTo>
                    <a:lnTo>
                      <a:pt x="959" y="36"/>
                    </a:lnTo>
                    <a:lnTo>
                      <a:pt x="955" y="43"/>
                    </a:lnTo>
                    <a:lnTo>
                      <a:pt x="949" y="49"/>
                    </a:lnTo>
                    <a:lnTo>
                      <a:pt x="946" y="55"/>
                    </a:lnTo>
                    <a:lnTo>
                      <a:pt x="940" y="62"/>
                    </a:lnTo>
                    <a:lnTo>
                      <a:pt x="936" y="72"/>
                    </a:lnTo>
                    <a:lnTo>
                      <a:pt x="928" y="79"/>
                    </a:lnTo>
                    <a:lnTo>
                      <a:pt x="923" y="87"/>
                    </a:lnTo>
                    <a:lnTo>
                      <a:pt x="917" y="97"/>
                    </a:lnTo>
                    <a:lnTo>
                      <a:pt x="913" y="104"/>
                    </a:lnTo>
                    <a:lnTo>
                      <a:pt x="906" y="114"/>
                    </a:lnTo>
                    <a:lnTo>
                      <a:pt x="900" y="121"/>
                    </a:lnTo>
                    <a:lnTo>
                      <a:pt x="892" y="129"/>
                    </a:lnTo>
                    <a:lnTo>
                      <a:pt x="887" y="138"/>
                    </a:lnTo>
                    <a:lnTo>
                      <a:pt x="879" y="146"/>
                    </a:lnTo>
                    <a:lnTo>
                      <a:pt x="873" y="153"/>
                    </a:lnTo>
                    <a:lnTo>
                      <a:pt x="868" y="161"/>
                    </a:lnTo>
                    <a:lnTo>
                      <a:pt x="862" y="169"/>
                    </a:lnTo>
                    <a:lnTo>
                      <a:pt x="854" y="176"/>
                    </a:lnTo>
                    <a:lnTo>
                      <a:pt x="849" y="184"/>
                    </a:lnTo>
                    <a:lnTo>
                      <a:pt x="843" y="188"/>
                    </a:lnTo>
                    <a:lnTo>
                      <a:pt x="837" y="195"/>
                    </a:lnTo>
                    <a:lnTo>
                      <a:pt x="828" y="203"/>
                    </a:lnTo>
                    <a:lnTo>
                      <a:pt x="820" y="210"/>
                    </a:lnTo>
                    <a:lnTo>
                      <a:pt x="814" y="212"/>
                    </a:lnTo>
                    <a:lnTo>
                      <a:pt x="809" y="216"/>
                    </a:lnTo>
                    <a:lnTo>
                      <a:pt x="803" y="218"/>
                    </a:lnTo>
                    <a:lnTo>
                      <a:pt x="797" y="224"/>
                    </a:lnTo>
                    <a:lnTo>
                      <a:pt x="790" y="229"/>
                    </a:lnTo>
                    <a:lnTo>
                      <a:pt x="784" y="233"/>
                    </a:lnTo>
                    <a:lnTo>
                      <a:pt x="776" y="239"/>
                    </a:lnTo>
                    <a:lnTo>
                      <a:pt x="769" y="247"/>
                    </a:lnTo>
                    <a:lnTo>
                      <a:pt x="759" y="252"/>
                    </a:lnTo>
                    <a:lnTo>
                      <a:pt x="752" y="260"/>
                    </a:lnTo>
                    <a:lnTo>
                      <a:pt x="744" y="267"/>
                    </a:lnTo>
                    <a:lnTo>
                      <a:pt x="734" y="275"/>
                    </a:lnTo>
                    <a:lnTo>
                      <a:pt x="727" y="285"/>
                    </a:lnTo>
                    <a:lnTo>
                      <a:pt x="717" y="292"/>
                    </a:lnTo>
                    <a:lnTo>
                      <a:pt x="708" y="300"/>
                    </a:lnTo>
                    <a:lnTo>
                      <a:pt x="700" y="309"/>
                    </a:lnTo>
                    <a:lnTo>
                      <a:pt x="689" y="317"/>
                    </a:lnTo>
                    <a:lnTo>
                      <a:pt x="681" y="326"/>
                    </a:lnTo>
                    <a:lnTo>
                      <a:pt x="672" y="334"/>
                    </a:lnTo>
                    <a:lnTo>
                      <a:pt x="662" y="341"/>
                    </a:lnTo>
                    <a:lnTo>
                      <a:pt x="654" y="349"/>
                    </a:lnTo>
                    <a:lnTo>
                      <a:pt x="647" y="357"/>
                    </a:lnTo>
                    <a:lnTo>
                      <a:pt x="639" y="364"/>
                    </a:lnTo>
                    <a:lnTo>
                      <a:pt x="632" y="372"/>
                    </a:lnTo>
                    <a:lnTo>
                      <a:pt x="622" y="379"/>
                    </a:lnTo>
                    <a:lnTo>
                      <a:pt x="616" y="385"/>
                    </a:lnTo>
                    <a:lnTo>
                      <a:pt x="611" y="391"/>
                    </a:lnTo>
                    <a:lnTo>
                      <a:pt x="605" y="397"/>
                    </a:lnTo>
                    <a:lnTo>
                      <a:pt x="601" y="402"/>
                    </a:lnTo>
                    <a:lnTo>
                      <a:pt x="596" y="406"/>
                    </a:lnTo>
                    <a:lnTo>
                      <a:pt x="592" y="410"/>
                    </a:lnTo>
                    <a:lnTo>
                      <a:pt x="588" y="414"/>
                    </a:lnTo>
                    <a:lnTo>
                      <a:pt x="582" y="419"/>
                    </a:lnTo>
                    <a:lnTo>
                      <a:pt x="575" y="425"/>
                    </a:lnTo>
                    <a:lnTo>
                      <a:pt x="567" y="431"/>
                    </a:lnTo>
                    <a:lnTo>
                      <a:pt x="559" y="436"/>
                    </a:lnTo>
                    <a:lnTo>
                      <a:pt x="552" y="442"/>
                    </a:lnTo>
                    <a:lnTo>
                      <a:pt x="544" y="448"/>
                    </a:lnTo>
                    <a:lnTo>
                      <a:pt x="537" y="455"/>
                    </a:lnTo>
                    <a:lnTo>
                      <a:pt x="529" y="463"/>
                    </a:lnTo>
                    <a:lnTo>
                      <a:pt x="519" y="469"/>
                    </a:lnTo>
                    <a:lnTo>
                      <a:pt x="512" y="478"/>
                    </a:lnTo>
                    <a:lnTo>
                      <a:pt x="504" y="486"/>
                    </a:lnTo>
                    <a:lnTo>
                      <a:pt x="498" y="493"/>
                    </a:lnTo>
                    <a:lnTo>
                      <a:pt x="489" y="503"/>
                    </a:lnTo>
                    <a:lnTo>
                      <a:pt x="483" y="512"/>
                    </a:lnTo>
                    <a:lnTo>
                      <a:pt x="479" y="518"/>
                    </a:lnTo>
                    <a:lnTo>
                      <a:pt x="478" y="524"/>
                    </a:lnTo>
                    <a:lnTo>
                      <a:pt x="474" y="529"/>
                    </a:lnTo>
                    <a:lnTo>
                      <a:pt x="472" y="533"/>
                    </a:lnTo>
                    <a:lnTo>
                      <a:pt x="468" y="539"/>
                    </a:lnTo>
                    <a:lnTo>
                      <a:pt x="466" y="545"/>
                    </a:lnTo>
                    <a:lnTo>
                      <a:pt x="462" y="550"/>
                    </a:lnTo>
                    <a:lnTo>
                      <a:pt x="459" y="554"/>
                    </a:lnTo>
                    <a:lnTo>
                      <a:pt x="449" y="564"/>
                    </a:lnTo>
                    <a:lnTo>
                      <a:pt x="441" y="575"/>
                    </a:lnTo>
                    <a:lnTo>
                      <a:pt x="436" y="577"/>
                    </a:lnTo>
                    <a:lnTo>
                      <a:pt x="430" y="583"/>
                    </a:lnTo>
                    <a:lnTo>
                      <a:pt x="424" y="586"/>
                    </a:lnTo>
                    <a:lnTo>
                      <a:pt x="420" y="590"/>
                    </a:lnTo>
                    <a:lnTo>
                      <a:pt x="415" y="594"/>
                    </a:lnTo>
                    <a:lnTo>
                      <a:pt x="409" y="598"/>
                    </a:lnTo>
                    <a:lnTo>
                      <a:pt x="403" y="602"/>
                    </a:lnTo>
                    <a:lnTo>
                      <a:pt x="400" y="607"/>
                    </a:lnTo>
                    <a:lnTo>
                      <a:pt x="392" y="609"/>
                    </a:lnTo>
                    <a:lnTo>
                      <a:pt x="388" y="613"/>
                    </a:lnTo>
                    <a:lnTo>
                      <a:pt x="382" y="617"/>
                    </a:lnTo>
                    <a:lnTo>
                      <a:pt x="377" y="621"/>
                    </a:lnTo>
                    <a:lnTo>
                      <a:pt x="371" y="624"/>
                    </a:lnTo>
                    <a:lnTo>
                      <a:pt x="365" y="628"/>
                    </a:lnTo>
                    <a:lnTo>
                      <a:pt x="362" y="632"/>
                    </a:lnTo>
                    <a:lnTo>
                      <a:pt x="356" y="636"/>
                    </a:lnTo>
                    <a:lnTo>
                      <a:pt x="350" y="638"/>
                    </a:lnTo>
                    <a:lnTo>
                      <a:pt x="346" y="640"/>
                    </a:lnTo>
                    <a:lnTo>
                      <a:pt x="341" y="643"/>
                    </a:lnTo>
                    <a:lnTo>
                      <a:pt x="337" y="647"/>
                    </a:lnTo>
                    <a:lnTo>
                      <a:pt x="329" y="653"/>
                    </a:lnTo>
                    <a:lnTo>
                      <a:pt x="323" y="661"/>
                    </a:lnTo>
                    <a:lnTo>
                      <a:pt x="314" y="666"/>
                    </a:lnTo>
                    <a:lnTo>
                      <a:pt x="306" y="676"/>
                    </a:lnTo>
                    <a:lnTo>
                      <a:pt x="301" y="680"/>
                    </a:lnTo>
                    <a:lnTo>
                      <a:pt x="297" y="685"/>
                    </a:lnTo>
                    <a:lnTo>
                      <a:pt x="291" y="691"/>
                    </a:lnTo>
                    <a:lnTo>
                      <a:pt x="287" y="699"/>
                    </a:lnTo>
                    <a:lnTo>
                      <a:pt x="282" y="702"/>
                    </a:lnTo>
                    <a:lnTo>
                      <a:pt x="276" y="710"/>
                    </a:lnTo>
                    <a:lnTo>
                      <a:pt x="270" y="718"/>
                    </a:lnTo>
                    <a:lnTo>
                      <a:pt x="266" y="725"/>
                    </a:lnTo>
                    <a:lnTo>
                      <a:pt x="261" y="731"/>
                    </a:lnTo>
                    <a:lnTo>
                      <a:pt x="255" y="738"/>
                    </a:lnTo>
                    <a:lnTo>
                      <a:pt x="249" y="746"/>
                    </a:lnTo>
                    <a:lnTo>
                      <a:pt x="244" y="754"/>
                    </a:lnTo>
                    <a:lnTo>
                      <a:pt x="238" y="761"/>
                    </a:lnTo>
                    <a:lnTo>
                      <a:pt x="232" y="769"/>
                    </a:lnTo>
                    <a:lnTo>
                      <a:pt x="226" y="774"/>
                    </a:lnTo>
                    <a:lnTo>
                      <a:pt x="221" y="782"/>
                    </a:lnTo>
                    <a:lnTo>
                      <a:pt x="215" y="790"/>
                    </a:lnTo>
                    <a:lnTo>
                      <a:pt x="209" y="795"/>
                    </a:lnTo>
                    <a:lnTo>
                      <a:pt x="204" y="803"/>
                    </a:lnTo>
                    <a:lnTo>
                      <a:pt x="200" y="809"/>
                    </a:lnTo>
                    <a:lnTo>
                      <a:pt x="194" y="814"/>
                    </a:lnTo>
                    <a:lnTo>
                      <a:pt x="188" y="820"/>
                    </a:lnTo>
                    <a:lnTo>
                      <a:pt x="183" y="826"/>
                    </a:lnTo>
                    <a:lnTo>
                      <a:pt x="179" y="831"/>
                    </a:lnTo>
                    <a:lnTo>
                      <a:pt x="169" y="839"/>
                    </a:lnTo>
                    <a:lnTo>
                      <a:pt x="162" y="847"/>
                    </a:lnTo>
                    <a:lnTo>
                      <a:pt x="156" y="849"/>
                    </a:lnTo>
                    <a:lnTo>
                      <a:pt x="152" y="852"/>
                    </a:lnTo>
                    <a:lnTo>
                      <a:pt x="147" y="852"/>
                    </a:lnTo>
                    <a:lnTo>
                      <a:pt x="141" y="856"/>
                    </a:lnTo>
                    <a:lnTo>
                      <a:pt x="135" y="856"/>
                    </a:lnTo>
                    <a:lnTo>
                      <a:pt x="129" y="858"/>
                    </a:lnTo>
                    <a:lnTo>
                      <a:pt x="122" y="860"/>
                    </a:lnTo>
                    <a:lnTo>
                      <a:pt x="118" y="862"/>
                    </a:lnTo>
                    <a:lnTo>
                      <a:pt x="110" y="864"/>
                    </a:lnTo>
                    <a:lnTo>
                      <a:pt x="103" y="864"/>
                    </a:lnTo>
                    <a:lnTo>
                      <a:pt x="97" y="866"/>
                    </a:lnTo>
                    <a:lnTo>
                      <a:pt x="91" y="868"/>
                    </a:lnTo>
                    <a:lnTo>
                      <a:pt x="84" y="868"/>
                    </a:lnTo>
                    <a:lnTo>
                      <a:pt x="78" y="869"/>
                    </a:lnTo>
                    <a:lnTo>
                      <a:pt x="70" y="871"/>
                    </a:lnTo>
                    <a:lnTo>
                      <a:pt x="65" y="873"/>
                    </a:lnTo>
                    <a:lnTo>
                      <a:pt x="57" y="873"/>
                    </a:lnTo>
                    <a:lnTo>
                      <a:pt x="51" y="875"/>
                    </a:lnTo>
                    <a:lnTo>
                      <a:pt x="46" y="875"/>
                    </a:lnTo>
                    <a:lnTo>
                      <a:pt x="40" y="877"/>
                    </a:lnTo>
                    <a:lnTo>
                      <a:pt x="34" y="877"/>
                    </a:lnTo>
                    <a:lnTo>
                      <a:pt x="31" y="879"/>
                    </a:lnTo>
                    <a:lnTo>
                      <a:pt x="25" y="883"/>
                    </a:lnTo>
                    <a:lnTo>
                      <a:pt x="21" y="885"/>
                    </a:lnTo>
                    <a:lnTo>
                      <a:pt x="11" y="890"/>
                    </a:lnTo>
                    <a:lnTo>
                      <a:pt x="6" y="896"/>
                    </a:lnTo>
                    <a:lnTo>
                      <a:pt x="2" y="904"/>
                    </a:lnTo>
                    <a:lnTo>
                      <a:pt x="0" y="913"/>
                    </a:lnTo>
                    <a:lnTo>
                      <a:pt x="0" y="917"/>
                    </a:lnTo>
                    <a:lnTo>
                      <a:pt x="0" y="921"/>
                    </a:lnTo>
                    <a:lnTo>
                      <a:pt x="0" y="925"/>
                    </a:lnTo>
                    <a:lnTo>
                      <a:pt x="2" y="930"/>
                    </a:lnTo>
                    <a:lnTo>
                      <a:pt x="2" y="936"/>
                    </a:lnTo>
                    <a:lnTo>
                      <a:pt x="6" y="940"/>
                    </a:lnTo>
                    <a:lnTo>
                      <a:pt x="8" y="945"/>
                    </a:lnTo>
                    <a:lnTo>
                      <a:pt x="13" y="951"/>
                    </a:lnTo>
                    <a:lnTo>
                      <a:pt x="15" y="957"/>
                    </a:lnTo>
                    <a:lnTo>
                      <a:pt x="21" y="962"/>
                    </a:lnTo>
                    <a:lnTo>
                      <a:pt x="27" y="966"/>
                    </a:lnTo>
                    <a:lnTo>
                      <a:pt x="32" y="972"/>
                    </a:lnTo>
                    <a:lnTo>
                      <a:pt x="38" y="978"/>
                    </a:lnTo>
                    <a:lnTo>
                      <a:pt x="46" y="983"/>
                    </a:lnTo>
                    <a:lnTo>
                      <a:pt x="55" y="989"/>
                    </a:lnTo>
                    <a:lnTo>
                      <a:pt x="63" y="995"/>
                    </a:lnTo>
                    <a:lnTo>
                      <a:pt x="67" y="997"/>
                    </a:lnTo>
                    <a:lnTo>
                      <a:pt x="72" y="999"/>
                    </a:lnTo>
                    <a:lnTo>
                      <a:pt x="78" y="1000"/>
                    </a:lnTo>
                    <a:lnTo>
                      <a:pt x="82" y="1002"/>
                    </a:lnTo>
                    <a:lnTo>
                      <a:pt x="88" y="1004"/>
                    </a:lnTo>
                    <a:lnTo>
                      <a:pt x="93" y="1006"/>
                    </a:lnTo>
                    <a:lnTo>
                      <a:pt x="99" y="1008"/>
                    </a:lnTo>
                    <a:lnTo>
                      <a:pt x="105" y="1012"/>
                    </a:lnTo>
                    <a:lnTo>
                      <a:pt x="110" y="1014"/>
                    </a:lnTo>
                    <a:lnTo>
                      <a:pt x="116" y="1016"/>
                    </a:lnTo>
                    <a:lnTo>
                      <a:pt x="122" y="1018"/>
                    </a:lnTo>
                    <a:lnTo>
                      <a:pt x="129" y="1019"/>
                    </a:lnTo>
                    <a:lnTo>
                      <a:pt x="137" y="1021"/>
                    </a:lnTo>
                    <a:lnTo>
                      <a:pt x="143" y="1023"/>
                    </a:lnTo>
                    <a:lnTo>
                      <a:pt x="150" y="1025"/>
                    </a:lnTo>
                    <a:lnTo>
                      <a:pt x="160" y="1027"/>
                    </a:lnTo>
                    <a:lnTo>
                      <a:pt x="166" y="1027"/>
                    </a:lnTo>
                    <a:lnTo>
                      <a:pt x="173" y="1029"/>
                    </a:lnTo>
                    <a:lnTo>
                      <a:pt x="183" y="1031"/>
                    </a:lnTo>
                    <a:lnTo>
                      <a:pt x="190" y="1033"/>
                    </a:lnTo>
                    <a:lnTo>
                      <a:pt x="198" y="1033"/>
                    </a:lnTo>
                    <a:lnTo>
                      <a:pt x="206" y="1035"/>
                    </a:lnTo>
                    <a:lnTo>
                      <a:pt x="215" y="1035"/>
                    </a:lnTo>
                    <a:lnTo>
                      <a:pt x="226" y="1037"/>
                    </a:lnTo>
                    <a:lnTo>
                      <a:pt x="234" y="1037"/>
                    </a:lnTo>
                    <a:lnTo>
                      <a:pt x="244" y="1038"/>
                    </a:lnTo>
                    <a:lnTo>
                      <a:pt x="253" y="1038"/>
                    </a:lnTo>
                    <a:lnTo>
                      <a:pt x="264" y="1038"/>
                    </a:lnTo>
                    <a:lnTo>
                      <a:pt x="274" y="1038"/>
                    </a:lnTo>
                    <a:lnTo>
                      <a:pt x="285" y="1040"/>
                    </a:lnTo>
                    <a:lnTo>
                      <a:pt x="295" y="1040"/>
                    </a:lnTo>
                    <a:lnTo>
                      <a:pt x="306" y="1040"/>
                    </a:lnTo>
                    <a:lnTo>
                      <a:pt x="318" y="1040"/>
                    </a:lnTo>
                    <a:lnTo>
                      <a:pt x="329" y="1038"/>
                    </a:lnTo>
                    <a:lnTo>
                      <a:pt x="339" y="1038"/>
                    </a:lnTo>
                    <a:lnTo>
                      <a:pt x="350" y="1037"/>
                    </a:lnTo>
                    <a:lnTo>
                      <a:pt x="360" y="1035"/>
                    </a:lnTo>
                    <a:lnTo>
                      <a:pt x="371" y="1035"/>
                    </a:lnTo>
                    <a:lnTo>
                      <a:pt x="382" y="1033"/>
                    </a:lnTo>
                    <a:lnTo>
                      <a:pt x="392" y="1031"/>
                    </a:lnTo>
                    <a:lnTo>
                      <a:pt x="403" y="1029"/>
                    </a:lnTo>
                    <a:lnTo>
                      <a:pt x="415" y="1025"/>
                    </a:lnTo>
                    <a:lnTo>
                      <a:pt x="424" y="1023"/>
                    </a:lnTo>
                    <a:lnTo>
                      <a:pt x="434" y="1021"/>
                    </a:lnTo>
                    <a:lnTo>
                      <a:pt x="445" y="1018"/>
                    </a:lnTo>
                    <a:lnTo>
                      <a:pt x="455" y="1016"/>
                    </a:lnTo>
                    <a:lnTo>
                      <a:pt x="464" y="1012"/>
                    </a:lnTo>
                    <a:lnTo>
                      <a:pt x="476" y="1010"/>
                    </a:lnTo>
                    <a:lnTo>
                      <a:pt x="485" y="1006"/>
                    </a:lnTo>
                    <a:lnTo>
                      <a:pt x="495" y="1002"/>
                    </a:lnTo>
                    <a:lnTo>
                      <a:pt x="504" y="999"/>
                    </a:lnTo>
                    <a:lnTo>
                      <a:pt x="516" y="995"/>
                    </a:lnTo>
                    <a:lnTo>
                      <a:pt x="523" y="991"/>
                    </a:lnTo>
                    <a:lnTo>
                      <a:pt x="535" y="987"/>
                    </a:lnTo>
                    <a:lnTo>
                      <a:pt x="542" y="983"/>
                    </a:lnTo>
                    <a:lnTo>
                      <a:pt x="554" y="980"/>
                    </a:lnTo>
                    <a:lnTo>
                      <a:pt x="561" y="974"/>
                    </a:lnTo>
                    <a:lnTo>
                      <a:pt x="571" y="970"/>
                    </a:lnTo>
                    <a:lnTo>
                      <a:pt x="580" y="964"/>
                    </a:lnTo>
                    <a:lnTo>
                      <a:pt x="590" y="962"/>
                    </a:lnTo>
                    <a:lnTo>
                      <a:pt x="599" y="957"/>
                    </a:lnTo>
                    <a:lnTo>
                      <a:pt x="607" y="953"/>
                    </a:lnTo>
                    <a:lnTo>
                      <a:pt x="616" y="947"/>
                    </a:lnTo>
                    <a:lnTo>
                      <a:pt x="626" y="944"/>
                    </a:lnTo>
                    <a:lnTo>
                      <a:pt x="634" y="940"/>
                    </a:lnTo>
                    <a:lnTo>
                      <a:pt x="643" y="934"/>
                    </a:lnTo>
                    <a:lnTo>
                      <a:pt x="651" y="928"/>
                    </a:lnTo>
                    <a:lnTo>
                      <a:pt x="658" y="925"/>
                    </a:lnTo>
                    <a:lnTo>
                      <a:pt x="666" y="919"/>
                    </a:lnTo>
                    <a:lnTo>
                      <a:pt x="674" y="915"/>
                    </a:lnTo>
                    <a:lnTo>
                      <a:pt x="683" y="909"/>
                    </a:lnTo>
                    <a:lnTo>
                      <a:pt x="691" y="906"/>
                    </a:lnTo>
                    <a:lnTo>
                      <a:pt x="696" y="900"/>
                    </a:lnTo>
                    <a:lnTo>
                      <a:pt x="706" y="896"/>
                    </a:lnTo>
                    <a:lnTo>
                      <a:pt x="712" y="890"/>
                    </a:lnTo>
                    <a:lnTo>
                      <a:pt x="719" y="887"/>
                    </a:lnTo>
                    <a:lnTo>
                      <a:pt x="727" y="881"/>
                    </a:lnTo>
                    <a:lnTo>
                      <a:pt x="732" y="877"/>
                    </a:lnTo>
                    <a:lnTo>
                      <a:pt x="740" y="873"/>
                    </a:lnTo>
                    <a:lnTo>
                      <a:pt x="748" y="869"/>
                    </a:lnTo>
                    <a:lnTo>
                      <a:pt x="752" y="864"/>
                    </a:lnTo>
                    <a:lnTo>
                      <a:pt x="759" y="860"/>
                    </a:lnTo>
                    <a:lnTo>
                      <a:pt x="765" y="856"/>
                    </a:lnTo>
                    <a:lnTo>
                      <a:pt x="771" y="852"/>
                    </a:lnTo>
                    <a:lnTo>
                      <a:pt x="776" y="847"/>
                    </a:lnTo>
                    <a:lnTo>
                      <a:pt x="782" y="843"/>
                    </a:lnTo>
                    <a:lnTo>
                      <a:pt x="788" y="839"/>
                    </a:lnTo>
                    <a:lnTo>
                      <a:pt x="793" y="837"/>
                    </a:lnTo>
                    <a:lnTo>
                      <a:pt x="797" y="833"/>
                    </a:lnTo>
                    <a:lnTo>
                      <a:pt x="803" y="830"/>
                    </a:lnTo>
                    <a:lnTo>
                      <a:pt x="809" y="826"/>
                    </a:lnTo>
                    <a:lnTo>
                      <a:pt x="812" y="824"/>
                    </a:lnTo>
                    <a:lnTo>
                      <a:pt x="822" y="818"/>
                    </a:lnTo>
                    <a:lnTo>
                      <a:pt x="831" y="812"/>
                    </a:lnTo>
                    <a:lnTo>
                      <a:pt x="837" y="807"/>
                    </a:lnTo>
                    <a:lnTo>
                      <a:pt x="845" y="801"/>
                    </a:lnTo>
                    <a:lnTo>
                      <a:pt x="852" y="793"/>
                    </a:lnTo>
                    <a:lnTo>
                      <a:pt x="860" y="786"/>
                    </a:lnTo>
                    <a:lnTo>
                      <a:pt x="868" y="776"/>
                    </a:lnTo>
                    <a:lnTo>
                      <a:pt x="875" y="767"/>
                    </a:lnTo>
                    <a:lnTo>
                      <a:pt x="885" y="757"/>
                    </a:lnTo>
                    <a:lnTo>
                      <a:pt x="892" y="748"/>
                    </a:lnTo>
                    <a:lnTo>
                      <a:pt x="896" y="742"/>
                    </a:lnTo>
                    <a:lnTo>
                      <a:pt x="900" y="737"/>
                    </a:lnTo>
                    <a:lnTo>
                      <a:pt x="904" y="731"/>
                    </a:lnTo>
                    <a:lnTo>
                      <a:pt x="908" y="725"/>
                    </a:lnTo>
                    <a:lnTo>
                      <a:pt x="911" y="719"/>
                    </a:lnTo>
                    <a:lnTo>
                      <a:pt x="915" y="714"/>
                    </a:lnTo>
                    <a:lnTo>
                      <a:pt x="919" y="706"/>
                    </a:lnTo>
                    <a:lnTo>
                      <a:pt x="925" y="702"/>
                    </a:lnTo>
                    <a:lnTo>
                      <a:pt x="927" y="695"/>
                    </a:lnTo>
                    <a:lnTo>
                      <a:pt x="932" y="689"/>
                    </a:lnTo>
                    <a:lnTo>
                      <a:pt x="936" y="681"/>
                    </a:lnTo>
                    <a:lnTo>
                      <a:pt x="940" y="678"/>
                    </a:lnTo>
                    <a:lnTo>
                      <a:pt x="942" y="670"/>
                    </a:lnTo>
                    <a:lnTo>
                      <a:pt x="947" y="664"/>
                    </a:lnTo>
                    <a:lnTo>
                      <a:pt x="951" y="659"/>
                    </a:lnTo>
                    <a:lnTo>
                      <a:pt x="955" y="653"/>
                    </a:lnTo>
                    <a:lnTo>
                      <a:pt x="959" y="647"/>
                    </a:lnTo>
                    <a:lnTo>
                      <a:pt x="961" y="640"/>
                    </a:lnTo>
                    <a:lnTo>
                      <a:pt x="965" y="634"/>
                    </a:lnTo>
                    <a:lnTo>
                      <a:pt x="968" y="628"/>
                    </a:lnTo>
                    <a:lnTo>
                      <a:pt x="972" y="623"/>
                    </a:lnTo>
                    <a:lnTo>
                      <a:pt x="976" y="615"/>
                    </a:lnTo>
                    <a:lnTo>
                      <a:pt x="978" y="611"/>
                    </a:lnTo>
                    <a:lnTo>
                      <a:pt x="982" y="605"/>
                    </a:lnTo>
                    <a:lnTo>
                      <a:pt x="986" y="598"/>
                    </a:lnTo>
                    <a:lnTo>
                      <a:pt x="989" y="594"/>
                    </a:lnTo>
                    <a:lnTo>
                      <a:pt x="991" y="588"/>
                    </a:lnTo>
                    <a:lnTo>
                      <a:pt x="995" y="583"/>
                    </a:lnTo>
                    <a:lnTo>
                      <a:pt x="1001" y="573"/>
                    </a:lnTo>
                    <a:lnTo>
                      <a:pt x="1008" y="564"/>
                    </a:lnTo>
                    <a:lnTo>
                      <a:pt x="1012" y="552"/>
                    </a:lnTo>
                    <a:lnTo>
                      <a:pt x="1018" y="545"/>
                    </a:lnTo>
                    <a:lnTo>
                      <a:pt x="1022" y="537"/>
                    </a:lnTo>
                    <a:lnTo>
                      <a:pt x="1027" y="531"/>
                    </a:lnTo>
                    <a:lnTo>
                      <a:pt x="1031" y="524"/>
                    </a:lnTo>
                    <a:lnTo>
                      <a:pt x="1035" y="520"/>
                    </a:lnTo>
                    <a:lnTo>
                      <a:pt x="1039" y="514"/>
                    </a:lnTo>
                    <a:lnTo>
                      <a:pt x="1043" y="512"/>
                    </a:lnTo>
                    <a:lnTo>
                      <a:pt x="1048" y="507"/>
                    </a:lnTo>
                    <a:lnTo>
                      <a:pt x="1054" y="501"/>
                    </a:lnTo>
                    <a:lnTo>
                      <a:pt x="1062" y="493"/>
                    </a:lnTo>
                    <a:lnTo>
                      <a:pt x="1069" y="488"/>
                    </a:lnTo>
                    <a:lnTo>
                      <a:pt x="1077" y="478"/>
                    </a:lnTo>
                    <a:lnTo>
                      <a:pt x="1084" y="469"/>
                    </a:lnTo>
                    <a:lnTo>
                      <a:pt x="1094" y="459"/>
                    </a:lnTo>
                    <a:lnTo>
                      <a:pt x="1103" y="450"/>
                    </a:lnTo>
                    <a:lnTo>
                      <a:pt x="1105" y="444"/>
                    </a:lnTo>
                    <a:lnTo>
                      <a:pt x="1111" y="438"/>
                    </a:lnTo>
                    <a:lnTo>
                      <a:pt x="1115" y="433"/>
                    </a:lnTo>
                    <a:lnTo>
                      <a:pt x="1121" y="427"/>
                    </a:lnTo>
                    <a:lnTo>
                      <a:pt x="1126" y="421"/>
                    </a:lnTo>
                    <a:lnTo>
                      <a:pt x="1130" y="416"/>
                    </a:lnTo>
                    <a:lnTo>
                      <a:pt x="1134" y="410"/>
                    </a:lnTo>
                    <a:lnTo>
                      <a:pt x="1140" y="404"/>
                    </a:lnTo>
                    <a:lnTo>
                      <a:pt x="1145" y="397"/>
                    </a:lnTo>
                    <a:lnTo>
                      <a:pt x="1149" y="391"/>
                    </a:lnTo>
                    <a:lnTo>
                      <a:pt x="1153" y="383"/>
                    </a:lnTo>
                    <a:lnTo>
                      <a:pt x="1159" y="379"/>
                    </a:lnTo>
                    <a:lnTo>
                      <a:pt x="1164" y="372"/>
                    </a:lnTo>
                    <a:lnTo>
                      <a:pt x="1168" y="364"/>
                    </a:lnTo>
                    <a:lnTo>
                      <a:pt x="1172" y="359"/>
                    </a:lnTo>
                    <a:lnTo>
                      <a:pt x="1178" y="353"/>
                    </a:lnTo>
                    <a:lnTo>
                      <a:pt x="1181" y="343"/>
                    </a:lnTo>
                    <a:lnTo>
                      <a:pt x="1185" y="336"/>
                    </a:lnTo>
                    <a:lnTo>
                      <a:pt x="1189" y="330"/>
                    </a:lnTo>
                    <a:lnTo>
                      <a:pt x="1193" y="322"/>
                    </a:lnTo>
                    <a:lnTo>
                      <a:pt x="1195" y="315"/>
                    </a:lnTo>
                    <a:lnTo>
                      <a:pt x="1199" y="307"/>
                    </a:lnTo>
                    <a:lnTo>
                      <a:pt x="1202" y="300"/>
                    </a:lnTo>
                    <a:lnTo>
                      <a:pt x="1206" y="292"/>
                    </a:lnTo>
                    <a:lnTo>
                      <a:pt x="1208" y="285"/>
                    </a:lnTo>
                    <a:lnTo>
                      <a:pt x="1210" y="277"/>
                    </a:lnTo>
                    <a:lnTo>
                      <a:pt x="1210" y="271"/>
                    </a:lnTo>
                    <a:lnTo>
                      <a:pt x="1214" y="264"/>
                    </a:lnTo>
                    <a:lnTo>
                      <a:pt x="1214" y="256"/>
                    </a:lnTo>
                    <a:lnTo>
                      <a:pt x="1216" y="248"/>
                    </a:lnTo>
                    <a:lnTo>
                      <a:pt x="1218" y="243"/>
                    </a:lnTo>
                    <a:lnTo>
                      <a:pt x="1220" y="235"/>
                    </a:lnTo>
                    <a:lnTo>
                      <a:pt x="1220" y="229"/>
                    </a:lnTo>
                    <a:lnTo>
                      <a:pt x="1221" y="222"/>
                    </a:lnTo>
                    <a:lnTo>
                      <a:pt x="1221" y="216"/>
                    </a:lnTo>
                    <a:lnTo>
                      <a:pt x="1221" y="210"/>
                    </a:lnTo>
                    <a:lnTo>
                      <a:pt x="1221" y="205"/>
                    </a:lnTo>
                    <a:lnTo>
                      <a:pt x="1221" y="199"/>
                    </a:lnTo>
                    <a:lnTo>
                      <a:pt x="1221" y="193"/>
                    </a:lnTo>
                    <a:lnTo>
                      <a:pt x="1221" y="190"/>
                    </a:lnTo>
                    <a:lnTo>
                      <a:pt x="1220" y="180"/>
                    </a:lnTo>
                    <a:lnTo>
                      <a:pt x="1218" y="174"/>
                    </a:lnTo>
                    <a:lnTo>
                      <a:pt x="1214" y="169"/>
                    </a:lnTo>
                    <a:lnTo>
                      <a:pt x="1210" y="165"/>
                    </a:lnTo>
                    <a:lnTo>
                      <a:pt x="1206" y="163"/>
                    </a:lnTo>
                    <a:lnTo>
                      <a:pt x="1202" y="165"/>
                    </a:lnTo>
                    <a:lnTo>
                      <a:pt x="1199" y="171"/>
                    </a:lnTo>
                    <a:lnTo>
                      <a:pt x="1195" y="178"/>
                    </a:lnTo>
                    <a:lnTo>
                      <a:pt x="1193" y="182"/>
                    </a:lnTo>
                    <a:lnTo>
                      <a:pt x="1191" y="186"/>
                    </a:lnTo>
                    <a:lnTo>
                      <a:pt x="1189" y="191"/>
                    </a:lnTo>
                    <a:lnTo>
                      <a:pt x="1187" y="199"/>
                    </a:lnTo>
                    <a:lnTo>
                      <a:pt x="1185" y="205"/>
                    </a:lnTo>
                    <a:lnTo>
                      <a:pt x="1183" y="210"/>
                    </a:lnTo>
                    <a:lnTo>
                      <a:pt x="1181" y="218"/>
                    </a:lnTo>
                    <a:lnTo>
                      <a:pt x="1181" y="226"/>
                    </a:lnTo>
                    <a:lnTo>
                      <a:pt x="1178" y="231"/>
                    </a:lnTo>
                    <a:lnTo>
                      <a:pt x="1176" y="239"/>
                    </a:lnTo>
                    <a:lnTo>
                      <a:pt x="1174" y="247"/>
                    </a:lnTo>
                    <a:lnTo>
                      <a:pt x="1172" y="254"/>
                    </a:lnTo>
                    <a:lnTo>
                      <a:pt x="1170" y="262"/>
                    </a:lnTo>
                    <a:lnTo>
                      <a:pt x="1168" y="269"/>
                    </a:lnTo>
                    <a:lnTo>
                      <a:pt x="1166" y="277"/>
                    </a:lnTo>
                    <a:lnTo>
                      <a:pt x="1164" y="285"/>
                    </a:lnTo>
                    <a:lnTo>
                      <a:pt x="1162" y="292"/>
                    </a:lnTo>
                    <a:lnTo>
                      <a:pt x="1161" y="298"/>
                    </a:lnTo>
                    <a:lnTo>
                      <a:pt x="1157" y="305"/>
                    </a:lnTo>
                    <a:lnTo>
                      <a:pt x="1155" y="313"/>
                    </a:lnTo>
                    <a:lnTo>
                      <a:pt x="1153" y="317"/>
                    </a:lnTo>
                    <a:lnTo>
                      <a:pt x="1149" y="324"/>
                    </a:lnTo>
                    <a:lnTo>
                      <a:pt x="1147" y="330"/>
                    </a:lnTo>
                    <a:lnTo>
                      <a:pt x="1145" y="336"/>
                    </a:lnTo>
                    <a:lnTo>
                      <a:pt x="1140" y="343"/>
                    </a:lnTo>
                    <a:lnTo>
                      <a:pt x="1132" y="353"/>
                    </a:lnTo>
                    <a:lnTo>
                      <a:pt x="1124" y="360"/>
                    </a:lnTo>
                    <a:lnTo>
                      <a:pt x="1117" y="372"/>
                    </a:lnTo>
                    <a:lnTo>
                      <a:pt x="1107" y="379"/>
                    </a:lnTo>
                    <a:lnTo>
                      <a:pt x="1098" y="391"/>
                    </a:lnTo>
                    <a:lnTo>
                      <a:pt x="1094" y="395"/>
                    </a:lnTo>
                    <a:lnTo>
                      <a:pt x="1088" y="400"/>
                    </a:lnTo>
                    <a:lnTo>
                      <a:pt x="1084" y="406"/>
                    </a:lnTo>
                    <a:lnTo>
                      <a:pt x="1081" y="412"/>
                    </a:lnTo>
                    <a:lnTo>
                      <a:pt x="1071" y="421"/>
                    </a:lnTo>
                    <a:lnTo>
                      <a:pt x="1062" y="431"/>
                    </a:lnTo>
                    <a:lnTo>
                      <a:pt x="1056" y="435"/>
                    </a:lnTo>
                    <a:lnTo>
                      <a:pt x="1052" y="440"/>
                    </a:lnTo>
                    <a:lnTo>
                      <a:pt x="1046" y="446"/>
                    </a:lnTo>
                    <a:lnTo>
                      <a:pt x="1043" y="450"/>
                    </a:lnTo>
                    <a:lnTo>
                      <a:pt x="1035" y="459"/>
                    </a:lnTo>
                    <a:lnTo>
                      <a:pt x="1027" y="469"/>
                    </a:lnTo>
                    <a:lnTo>
                      <a:pt x="1020" y="478"/>
                    </a:lnTo>
                    <a:lnTo>
                      <a:pt x="1014" y="488"/>
                    </a:lnTo>
                    <a:lnTo>
                      <a:pt x="1010" y="492"/>
                    </a:lnTo>
                    <a:lnTo>
                      <a:pt x="1006" y="497"/>
                    </a:lnTo>
                    <a:lnTo>
                      <a:pt x="1003" y="503"/>
                    </a:lnTo>
                    <a:lnTo>
                      <a:pt x="999" y="509"/>
                    </a:lnTo>
                    <a:lnTo>
                      <a:pt x="995" y="514"/>
                    </a:lnTo>
                    <a:lnTo>
                      <a:pt x="991" y="522"/>
                    </a:lnTo>
                    <a:lnTo>
                      <a:pt x="986" y="531"/>
                    </a:lnTo>
                    <a:lnTo>
                      <a:pt x="982" y="539"/>
                    </a:lnTo>
                    <a:lnTo>
                      <a:pt x="978" y="547"/>
                    </a:lnTo>
                    <a:lnTo>
                      <a:pt x="972" y="554"/>
                    </a:lnTo>
                    <a:lnTo>
                      <a:pt x="968" y="564"/>
                    </a:lnTo>
                    <a:lnTo>
                      <a:pt x="963" y="573"/>
                    </a:lnTo>
                    <a:lnTo>
                      <a:pt x="959" y="583"/>
                    </a:lnTo>
                    <a:lnTo>
                      <a:pt x="953" y="592"/>
                    </a:lnTo>
                    <a:lnTo>
                      <a:pt x="949" y="602"/>
                    </a:lnTo>
                    <a:lnTo>
                      <a:pt x="944" y="611"/>
                    </a:lnTo>
                    <a:lnTo>
                      <a:pt x="938" y="621"/>
                    </a:lnTo>
                    <a:lnTo>
                      <a:pt x="934" y="630"/>
                    </a:lnTo>
                    <a:lnTo>
                      <a:pt x="928" y="640"/>
                    </a:lnTo>
                    <a:lnTo>
                      <a:pt x="923" y="649"/>
                    </a:lnTo>
                    <a:lnTo>
                      <a:pt x="917" y="659"/>
                    </a:lnTo>
                    <a:lnTo>
                      <a:pt x="913" y="666"/>
                    </a:lnTo>
                    <a:lnTo>
                      <a:pt x="908" y="676"/>
                    </a:lnTo>
                    <a:lnTo>
                      <a:pt x="904" y="683"/>
                    </a:lnTo>
                    <a:lnTo>
                      <a:pt x="898" y="691"/>
                    </a:lnTo>
                    <a:lnTo>
                      <a:pt x="894" y="700"/>
                    </a:lnTo>
                    <a:lnTo>
                      <a:pt x="888" y="706"/>
                    </a:lnTo>
                    <a:lnTo>
                      <a:pt x="885" y="714"/>
                    </a:lnTo>
                    <a:lnTo>
                      <a:pt x="879" y="719"/>
                    </a:lnTo>
                    <a:lnTo>
                      <a:pt x="875" y="725"/>
                    </a:lnTo>
                    <a:lnTo>
                      <a:pt x="871" y="731"/>
                    </a:lnTo>
                    <a:lnTo>
                      <a:pt x="868" y="737"/>
                    </a:lnTo>
                    <a:lnTo>
                      <a:pt x="858" y="744"/>
                    </a:lnTo>
                    <a:lnTo>
                      <a:pt x="849" y="752"/>
                    </a:lnTo>
                    <a:lnTo>
                      <a:pt x="843" y="755"/>
                    </a:lnTo>
                    <a:lnTo>
                      <a:pt x="837" y="761"/>
                    </a:lnTo>
                    <a:lnTo>
                      <a:pt x="831" y="765"/>
                    </a:lnTo>
                    <a:lnTo>
                      <a:pt x="828" y="771"/>
                    </a:lnTo>
                    <a:lnTo>
                      <a:pt x="822" y="774"/>
                    </a:lnTo>
                    <a:lnTo>
                      <a:pt x="816" y="780"/>
                    </a:lnTo>
                    <a:lnTo>
                      <a:pt x="810" y="784"/>
                    </a:lnTo>
                    <a:lnTo>
                      <a:pt x="803" y="790"/>
                    </a:lnTo>
                    <a:lnTo>
                      <a:pt x="795" y="793"/>
                    </a:lnTo>
                    <a:lnTo>
                      <a:pt x="790" y="799"/>
                    </a:lnTo>
                    <a:lnTo>
                      <a:pt x="784" y="805"/>
                    </a:lnTo>
                    <a:lnTo>
                      <a:pt x="776" y="811"/>
                    </a:lnTo>
                    <a:lnTo>
                      <a:pt x="769" y="814"/>
                    </a:lnTo>
                    <a:lnTo>
                      <a:pt x="761" y="820"/>
                    </a:lnTo>
                    <a:lnTo>
                      <a:pt x="752" y="826"/>
                    </a:lnTo>
                    <a:lnTo>
                      <a:pt x="746" y="831"/>
                    </a:lnTo>
                    <a:lnTo>
                      <a:pt x="736" y="837"/>
                    </a:lnTo>
                    <a:lnTo>
                      <a:pt x="727" y="843"/>
                    </a:lnTo>
                    <a:lnTo>
                      <a:pt x="719" y="849"/>
                    </a:lnTo>
                    <a:lnTo>
                      <a:pt x="710" y="852"/>
                    </a:lnTo>
                    <a:lnTo>
                      <a:pt x="706" y="856"/>
                    </a:lnTo>
                    <a:lnTo>
                      <a:pt x="700" y="858"/>
                    </a:lnTo>
                    <a:lnTo>
                      <a:pt x="694" y="862"/>
                    </a:lnTo>
                    <a:lnTo>
                      <a:pt x="691" y="864"/>
                    </a:lnTo>
                    <a:lnTo>
                      <a:pt x="681" y="869"/>
                    </a:lnTo>
                    <a:lnTo>
                      <a:pt x="672" y="875"/>
                    </a:lnTo>
                    <a:lnTo>
                      <a:pt x="666" y="877"/>
                    </a:lnTo>
                    <a:lnTo>
                      <a:pt x="660" y="881"/>
                    </a:lnTo>
                    <a:lnTo>
                      <a:pt x="654" y="883"/>
                    </a:lnTo>
                    <a:lnTo>
                      <a:pt x="651" y="887"/>
                    </a:lnTo>
                    <a:lnTo>
                      <a:pt x="645" y="888"/>
                    </a:lnTo>
                    <a:lnTo>
                      <a:pt x="639" y="892"/>
                    </a:lnTo>
                    <a:lnTo>
                      <a:pt x="634" y="894"/>
                    </a:lnTo>
                    <a:lnTo>
                      <a:pt x="630" y="896"/>
                    </a:lnTo>
                    <a:lnTo>
                      <a:pt x="622" y="898"/>
                    </a:lnTo>
                    <a:lnTo>
                      <a:pt x="618" y="902"/>
                    </a:lnTo>
                    <a:lnTo>
                      <a:pt x="611" y="904"/>
                    </a:lnTo>
                    <a:lnTo>
                      <a:pt x="605" y="907"/>
                    </a:lnTo>
                    <a:lnTo>
                      <a:pt x="601" y="909"/>
                    </a:lnTo>
                    <a:lnTo>
                      <a:pt x="596" y="913"/>
                    </a:lnTo>
                    <a:lnTo>
                      <a:pt x="590" y="915"/>
                    </a:lnTo>
                    <a:lnTo>
                      <a:pt x="584" y="919"/>
                    </a:lnTo>
                    <a:lnTo>
                      <a:pt x="578" y="919"/>
                    </a:lnTo>
                    <a:lnTo>
                      <a:pt x="573" y="923"/>
                    </a:lnTo>
                    <a:lnTo>
                      <a:pt x="567" y="925"/>
                    </a:lnTo>
                    <a:lnTo>
                      <a:pt x="561" y="928"/>
                    </a:lnTo>
                    <a:lnTo>
                      <a:pt x="557" y="930"/>
                    </a:lnTo>
                    <a:lnTo>
                      <a:pt x="552" y="934"/>
                    </a:lnTo>
                    <a:lnTo>
                      <a:pt x="546" y="936"/>
                    </a:lnTo>
                    <a:lnTo>
                      <a:pt x="540" y="940"/>
                    </a:lnTo>
                    <a:lnTo>
                      <a:pt x="535" y="940"/>
                    </a:lnTo>
                    <a:lnTo>
                      <a:pt x="529" y="944"/>
                    </a:lnTo>
                    <a:lnTo>
                      <a:pt x="523" y="945"/>
                    </a:lnTo>
                    <a:lnTo>
                      <a:pt x="518" y="947"/>
                    </a:lnTo>
                    <a:lnTo>
                      <a:pt x="514" y="949"/>
                    </a:lnTo>
                    <a:lnTo>
                      <a:pt x="508" y="953"/>
                    </a:lnTo>
                    <a:lnTo>
                      <a:pt x="502" y="955"/>
                    </a:lnTo>
                    <a:lnTo>
                      <a:pt x="497" y="959"/>
                    </a:lnTo>
                    <a:lnTo>
                      <a:pt x="491" y="961"/>
                    </a:lnTo>
                    <a:lnTo>
                      <a:pt x="485" y="962"/>
                    </a:lnTo>
                    <a:lnTo>
                      <a:pt x="479" y="962"/>
                    </a:lnTo>
                    <a:lnTo>
                      <a:pt x="474" y="966"/>
                    </a:lnTo>
                    <a:lnTo>
                      <a:pt x="470" y="968"/>
                    </a:lnTo>
                    <a:lnTo>
                      <a:pt x="464" y="970"/>
                    </a:lnTo>
                    <a:lnTo>
                      <a:pt x="459" y="972"/>
                    </a:lnTo>
                    <a:lnTo>
                      <a:pt x="455" y="976"/>
                    </a:lnTo>
                    <a:lnTo>
                      <a:pt x="447" y="976"/>
                    </a:lnTo>
                    <a:lnTo>
                      <a:pt x="441" y="978"/>
                    </a:lnTo>
                    <a:lnTo>
                      <a:pt x="436" y="980"/>
                    </a:lnTo>
                    <a:lnTo>
                      <a:pt x="432" y="981"/>
                    </a:lnTo>
                    <a:lnTo>
                      <a:pt x="426" y="983"/>
                    </a:lnTo>
                    <a:lnTo>
                      <a:pt x="420" y="983"/>
                    </a:lnTo>
                    <a:lnTo>
                      <a:pt x="415" y="985"/>
                    </a:lnTo>
                    <a:lnTo>
                      <a:pt x="409" y="987"/>
                    </a:lnTo>
                    <a:lnTo>
                      <a:pt x="403" y="989"/>
                    </a:lnTo>
                    <a:lnTo>
                      <a:pt x="398" y="991"/>
                    </a:lnTo>
                    <a:lnTo>
                      <a:pt x="390" y="991"/>
                    </a:lnTo>
                    <a:lnTo>
                      <a:pt x="386" y="993"/>
                    </a:lnTo>
                    <a:lnTo>
                      <a:pt x="379" y="995"/>
                    </a:lnTo>
                    <a:lnTo>
                      <a:pt x="373" y="995"/>
                    </a:lnTo>
                    <a:lnTo>
                      <a:pt x="369" y="997"/>
                    </a:lnTo>
                    <a:lnTo>
                      <a:pt x="363" y="999"/>
                    </a:lnTo>
                    <a:lnTo>
                      <a:pt x="356" y="999"/>
                    </a:lnTo>
                    <a:lnTo>
                      <a:pt x="350" y="999"/>
                    </a:lnTo>
                    <a:lnTo>
                      <a:pt x="344" y="1000"/>
                    </a:lnTo>
                    <a:lnTo>
                      <a:pt x="339" y="1000"/>
                    </a:lnTo>
                    <a:lnTo>
                      <a:pt x="331" y="1000"/>
                    </a:lnTo>
                    <a:lnTo>
                      <a:pt x="325" y="1002"/>
                    </a:lnTo>
                    <a:lnTo>
                      <a:pt x="320" y="1002"/>
                    </a:lnTo>
                    <a:lnTo>
                      <a:pt x="314" y="1004"/>
                    </a:lnTo>
                    <a:lnTo>
                      <a:pt x="306" y="1004"/>
                    </a:lnTo>
                    <a:lnTo>
                      <a:pt x="301" y="1004"/>
                    </a:lnTo>
                    <a:lnTo>
                      <a:pt x="293" y="1004"/>
                    </a:lnTo>
                    <a:lnTo>
                      <a:pt x="287" y="1004"/>
                    </a:lnTo>
                    <a:lnTo>
                      <a:pt x="282" y="1004"/>
                    </a:lnTo>
                    <a:lnTo>
                      <a:pt x="276" y="1004"/>
                    </a:lnTo>
                    <a:lnTo>
                      <a:pt x="268" y="1004"/>
                    </a:lnTo>
                    <a:lnTo>
                      <a:pt x="263" y="1004"/>
                    </a:lnTo>
                    <a:lnTo>
                      <a:pt x="255" y="1004"/>
                    </a:lnTo>
                    <a:lnTo>
                      <a:pt x="249" y="1002"/>
                    </a:lnTo>
                    <a:lnTo>
                      <a:pt x="242" y="1002"/>
                    </a:lnTo>
                    <a:lnTo>
                      <a:pt x="236" y="1002"/>
                    </a:lnTo>
                    <a:lnTo>
                      <a:pt x="230" y="1000"/>
                    </a:lnTo>
                    <a:lnTo>
                      <a:pt x="225" y="1000"/>
                    </a:lnTo>
                    <a:lnTo>
                      <a:pt x="219" y="1000"/>
                    </a:lnTo>
                    <a:lnTo>
                      <a:pt x="213" y="1000"/>
                    </a:lnTo>
                    <a:lnTo>
                      <a:pt x="207" y="999"/>
                    </a:lnTo>
                    <a:lnTo>
                      <a:pt x="202" y="999"/>
                    </a:lnTo>
                    <a:lnTo>
                      <a:pt x="196" y="997"/>
                    </a:lnTo>
                    <a:lnTo>
                      <a:pt x="192" y="997"/>
                    </a:lnTo>
                    <a:lnTo>
                      <a:pt x="186" y="997"/>
                    </a:lnTo>
                    <a:lnTo>
                      <a:pt x="181" y="995"/>
                    </a:lnTo>
                    <a:lnTo>
                      <a:pt x="177" y="995"/>
                    </a:lnTo>
                    <a:lnTo>
                      <a:pt x="173" y="995"/>
                    </a:lnTo>
                    <a:lnTo>
                      <a:pt x="162" y="993"/>
                    </a:lnTo>
                    <a:lnTo>
                      <a:pt x="154" y="991"/>
                    </a:lnTo>
                    <a:lnTo>
                      <a:pt x="147" y="989"/>
                    </a:lnTo>
                    <a:lnTo>
                      <a:pt x="139" y="987"/>
                    </a:lnTo>
                    <a:lnTo>
                      <a:pt x="133" y="985"/>
                    </a:lnTo>
                    <a:lnTo>
                      <a:pt x="126" y="983"/>
                    </a:lnTo>
                    <a:lnTo>
                      <a:pt x="120" y="981"/>
                    </a:lnTo>
                    <a:lnTo>
                      <a:pt x="116" y="981"/>
                    </a:lnTo>
                    <a:lnTo>
                      <a:pt x="110" y="978"/>
                    </a:lnTo>
                    <a:lnTo>
                      <a:pt x="107" y="976"/>
                    </a:lnTo>
                    <a:lnTo>
                      <a:pt x="103" y="974"/>
                    </a:lnTo>
                    <a:lnTo>
                      <a:pt x="99" y="972"/>
                    </a:lnTo>
                    <a:lnTo>
                      <a:pt x="95" y="966"/>
                    </a:lnTo>
                    <a:lnTo>
                      <a:pt x="91" y="962"/>
                    </a:lnTo>
                    <a:lnTo>
                      <a:pt x="89" y="959"/>
                    </a:lnTo>
                    <a:lnTo>
                      <a:pt x="91" y="955"/>
                    </a:lnTo>
                    <a:lnTo>
                      <a:pt x="93" y="949"/>
                    </a:lnTo>
                    <a:lnTo>
                      <a:pt x="99" y="945"/>
                    </a:lnTo>
                    <a:lnTo>
                      <a:pt x="105" y="940"/>
                    </a:lnTo>
                    <a:lnTo>
                      <a:pt x="112" y="934"/>
                    </a:lnTo>
                    <a:lnTo>
                      <a:pt x="116" y="930"/>
                    </a:lnTo>
                    <a:lnTo>
                      <a:pt x="120" y="928"/>
                    </a:lnTo>
                    <a:lnTo>
                      <a:pt x="126" y="925"/>
                    </a:lnTo>
                    <a:lnTo>
                      <a:pt x="131" y="921"/>
                    </a:lnTo>
                    <a:lnTo>
                      <a:pt x="137" y="919"/>
                    </a:lnTo>
                    <a:lnTo>
                      <a:pt x="141" y="915"/>
                    </a:lnTo>
                    <a:lnTo>
                      <a:pt x="148" y="911"/>
                    </a:lnTo>
                    <a:lnTo>
                      <a:pt x="154" y="907"/>
                    </a:lnTo>
                    <a:lnTo>
                      <a:pt x="160" y="904"/>
                    </a:lnTo>
                    <a:lnTo>
                      <a:pt x="166" y="900"/>
                    </a:lnTo>
                    <a:lnTo>
                      <a:pt x="173" y="896"/>
                    </a:lnTo>
                    <a:lnTo>
                      <a:pt x="181" y="894"/>
                    </a:lnTo>
                    <a:lnTo>
                      <a:pt x="185" y="890"/>
                    </a:lnTo>
                    <a:lnTo>
                      <a:pt x="192" y="887"/>
                    </a:lnTo>
                    <a:lnTo>
                      <a:pt x="198" y="883"/>
                    </a:lnTo>
                    <a:lnTo>
                      <a:pt x="206" y="881"/>
                    </a:lnTo>
                    <a:lnTo>
                      <a:pt x="211" y="877"/>
                    </a:lnTo>
                    <a:lnTo>
                      <a:pt x="219" y="873"/>
                    </a:lnTo>
                    <a:lnTo>
                      <a:pt x="223" y="871"/>
                    </a:lnTo>
                    <a:lnTo>
                      <a:pt x="230" y="868"/>
                    </a:lnTo>
                    <a:lnTo>
                      <a:pt x="236" y="866"/>
                    </a:lnTo>
                    <a:lnTo>
                      <a:pt x="242" y="862"/>
                    </a:lnTo>
                    <a:lnTo>
                      <a:pt x="247" y="860"/>
                    </a:lnTo>
                    <a:lnTo>
                      <a:pt x="253" y="858"/>
                    </a:lnTo>
                    <a:lnTo>
                      <a:pt x="259" y="856"/>
                    </a:lnTo>
                    <a:lnTo>
                      <a:pt x="264" y="852"/>
                    </a:lnTo>
                    <a:lnTo>
                      <a:pt x="268" y="852"/>
                    </a:lnTo>
                    <a:lnTo>
                      <a:pt x="274" y="850"/>
                    </a:lnTo>
                    <a:lnTo>
                      <a:pt x="282" y="845"/>
                    </a:lnTo>
                    <a:lnTo>
                      <a:pt x="289" y="839"/>
                    </a:lnTo>
                    <a:lnTo>
                      <a:pt x="299" y="831"/>
                    </a:lnTo>
                    <a:lnTo>
                      <a:pt x="308" y="822"/>
                    </a:lnTo>
                    <a:lnTo>
                      <a:pt x="312" y="816"/>
                    </a:lnTo>
                    <a:lnTo>
                      <a:pt x="318" y="812"/>
                    </a:lnTo>
                    <a:lnTo>
                      <a:pt x="322" y="807"/>
                    </a:lnTo>
                    <a:lnTo>
                      <a:pt x="327" y="801"/>
                    </a:lnTo>
                    <a:lnTo>
                      <a:pt x="331" y="795"/>
                    </a:lnTo>
                    <a:lnTo>
                      <a:pt x="337" y="790"/>
                    </a:lnTo>
                    <a:lnTo>
                      <a:pt x="341" y="786"/>
                    </a:lnTo>
                    <a:lnTo>
                      <a:pt x="346" y="780"/>
                    </a:lnTo>
                    <a:lnTo>
                      <a:pt x="350" y="773"/>
                    </a:lnTo>
                    <a:lnTo>
                      <a:pt x="354" y="769"/>
                    </a:lnTo>
                    <a:lnTo>
                      <a:pt x="360" y="761"/>
                    </a:lnTo>
                    <a:lnTo>
                      <a:pt x="363" y="755"/>
                    </a:lnTo>
                    <a:lnTo>
                      <a:pt x="367" y="750"/>
                    </a:lnTo>
                    <a:lnTo>
                      <a:pt x="373" y="746"/>
                    </a:lnTo>
                    <a:lnTo>
                      <a:pt x="377" y="740"/>
                    </a:lnTo>
                    <a:lnTo>
                      <a:pt x="382" y="735"/>
                    </a:lnTo>
                    <a:lnTo>
                      <a:pt x="390" y="725"/>
                    </a:lnTo>
                    <a:lnTo>
                      <a:pt x="398" y="718"/>
                    </a:lnTo>
                    <a:lnTo>
                      <a:pt x="405" y="712"/>
                    </a:lnTo>
                    <a:lnTo>
                      <a:pt x="415" y="706"/>
                    </a:lnTo>
                    <a:lnTo>
                      <a:pt x="420" y="702"/>
                    </a:lnTo>
                    <a:lnTo>
                      <a:pt x="426" y="699"/>
                    </a:lnTo>
                    <a:lnTo>
                      <a:pt x="434" y="693"/>
                    </a:lnTo>
                    <a:lnTo>
                      <a:pt x="440" y="687"/>
                    </a:lnTo>
                    <a:lnTo>
                      <a:pt x="447" y="681"/>
                    </a:lnTo>
                    <a:lnTo>
                      <a:pt x="455" y="678"/>
                    </a:lnTo>
                    <a:lnTo>
                      <a:pt x="460" y="672"/>
                    </a:lnTo>
                    <a:lnTo>
                      <a:pt x="468" y="666"/>
                    </a:lnTo>
                    <a:lnTo>
                      <a:pt x="474" y="662"/>
                    </a:lnTo>
                    <a:lnTo>
                      <a:pt x="481" y="657"/>
                    </a:lnTo>
                    <a:lnTo>
                      <a:pt x="487" y="651"/>
                    </a:lnTo>
                    <a:lnTo>
                      <a:pt x="495" y="645"/>
                    </a:lnTo>
                    <a:lnTo>
                      <a:pt x="500" y="640"/>
                    </a:lnTo>
                    <a:lnTo>
                      <a:pt x="508" y="638"/>
                    </a:lnTo>
                    <a:lnTo>
                      <a:pt x="516" y="632"/>
                    </a:lnTo>
                    <a:lnTo>
                      <a:pt x="521" y="630"/>
                    </a:lnTo>
                    <a:lnTo>
                      <a:pt x="529" y="624"/>
                    </a:lnTo>
                    <a:lnTo>
                      <a:pt x="537" y="619"/>
                    </a:lnTo>
                    <a:lnTo>
                      <a:pt x="538" y="613"/>
                    </a:lnTo>
                    <a:lnTo>
                      <a:pt x="542" y="607"/>
                    </a:lnTo>
                    <a:lnTo>
                      <a:pt x="546" y="602"/>
                    </a:lnTo>
                    <a:lnTo>
                      <a:pt x="550" y="598"/>
                    </a:lnTo>
                    <a:lnTo>
                      <a:pt x="552" y="592"/>
                    </a:lnTo>
                    <a:lnTo>
                      <a:pt x="556" y="585"/>
                    </a:lnTo>
                    <a:lnTo>
                      <a:pt x="559" y="579"/>
                    </a:lnTo>
                    <a:lnTo>
                      <a:pt x="563" y="573"/>
                    </a:lnTo>
                    <a:lnTo>
                      <a:pt x="567" y="566"/>
                    </a:lnTo>
                    <a:lnTo>
                      <a:pt x="571" y="558"/>
                    </a:lnTo>
                    <a:lnTo>
                      <a:pt x="575" y="552"/>
                    </a:lnTo>
                    <a:lnTo>
                      <a:pt x="578" y="545"/>
                    </a:lnTo>
                    <a:lnTo>
                      <a:pt x="582" y="537"/>
                    </a:lnTo>
                    <a:lnTo>
                      <a:pt x="584" y="531"/>
                    </a:lnTo>
                    <a:lnTo>
                      <a:pt x="588" y="524"/>
                    </a:lnTo>
                    <a:lnTo>
                      <a:pt x="592" y="516"/>
                    </a:lnTo>
                    <a:lnTo>
                      <a:pt x="596" y="511"/>
                    </a:lnTo>
                    <a:lnTo>
                      <a:pt x="599" y="505"/>
                    </a:lnTo>
                    <a:lnTo>
                      <a:pt x="603" y="499"/>
                    </a:lnTo>
                    <a:lnTo>
                      <a:pt x="607" y="493"/>
                    </a:lnTo>
                    <a:lnTo>
                      <a:pt x="611" y="488"/>
                    </a:lnTo>
                    <a:lnTo>
                      <a:pt x="615" y="482"/>
                    </a:lnTo>
                    <a:lnTo>
                      <a:pt x="618" y="478"/>
                    </a:lnTo>
                    <a:lnTo>
                      <a:pt x="622" y="474"/>
                    </a:lnTo>
                    <a:lnTo>
                      <a:pt x="632" y="469"/>
                    </a:lnTo>
                    <a:lnTo>
                      <a:pt x="641" y="467"/>
                    </a:lnTo>
                    <a:lnTo>
                      <a:pt x="647" y="465"/>
                    </a:lnTo>
                    <a:lnTo>
                      <a:pt x="654" y="461"/>
                    </a:lnTo>
                    <a:lnTo>
                      <a:pt x="662" y="459"/>
                    </a:lnTo>
                    <a:lnTo>
                      <a:pt x="668" y="457"/>
                    </a:lnTo>
                    <a:lnTo>
                      <a:pt x="674" y="455"/>
                    </a:lnTo>
                    <a:lnTo>
                      <a:pt x="681" y="452"/>
                    </a:lnTo>
                    <a:lnTo>
                      <a:pt x="687" y="450"/>
                    </a:lnTo>
                    <a:lnTo>
                      <a:pt x="693" y="448"/>
                    </a:lnTo>
                    <a:lnTo>
                      <a:pt x="698" y="444"/>
                    </a:lnTo>
                    <a:lnTo>
                      <a:pt x="704" y="440"/>
                    </a:lnTo>
                    <a:lnTo>
                      <a:pt x="710" y="436"/>
                    </a:lnTo>
                    <a:lnTo>
                      <a:pt x="715" y="433"/>
                    </a:lnTo>
                    <a:lnTo>
                      <a:pt x="721" y="427"/>
                    </a:lnTo>
                    <a:lnTo>
                      <a:pt x="727" y="421"/>
                    </a:lnTo>
                    <a:lnTo>
                      <a:pt x="732" y="416"/>
                    </a:lnTo>
                    <a:lnTo>
                      <a:pt x="740" y="410"/>
                    </a:lnTo>
                    <a:lnTo>
                      <a:pt x="746" y="402"/>
                    </a:lnTo>
                    <a:lnTo>
                      <a:pt x="752" y="395"/>
                    </a:lnTo>
                    <a:lnTo>
                      <a:pt x="757" y="385"/>
                    </a:lnTo>
                    <a:lnTo>
                      <a:pt x="765" y="379"/>
                    </a:lnTo>
                    <a:lnTo>
                      <a:pt x="771" y="370"/>
                    </a:lnTo>
                    <a:lnTo>
                      <a:pt x="778" y="362"/>
                    </a:lnTo>
                    <a:lnTo>
                      <a:pt x="784" y="355"/>
                    </a:lnTo>
                    <a:lnTo>
                      <a:pt x="791" y="347"/>
                    </a:lnTo>
                    <a:lnTo>
                      <a:pt x="799" y="338"/>
                    </a:lnTo>
                    <a:lnTo>
                      <a:pt x="809" y="332"/>
                    </a:lnTo>
                    <a:lnTo>
                      <a:pt x="816" y="326"/>
                    </a:lnTo>
                    <a:lnTo>
                      <a:pt x="826" y="321"/>
                    </a:lnTo>
                    <a:lnTo>
                      <a:pt x="833" y="315"/>
                    </a:lnTo>
                    <a:lnTo>
                      <a:pt x="843" y="313"/>
                    </a:lnTo>
                    <a:lnTo>
                      <a:pt x="849" y="313"/>
                    </a:lnTo>
                    <a:lnTo>
                      <a:pt x="854" y="311"/>
                    </a:lnTo>
                    <a:lnTo>
                      <a:pt x="858" y="311"/>
                    </a:lnTo>
                    <a:lnTo>
                      <a:pt x="864" y="311"/>
                    </a:lnTo>
                    <a:lnTo>
                      <a:pt x="873" y="309"/>
                    </a:lnTo>
                    <a:lnTo>
                      <a:pt x="883" y="307"/>
                    </a:lnTo>
                    <a:lnTo>
                      <a:pt x="890" y="304"/>
                    </a:lnTo>
                    <a:lnTo>
                      <a:pt x="900" y="298"/>
                    </a:lnTo>
                    <a:lnTo>
                      <a:pt x="908" y="292"/>
                    </a:lnTo>
                    <a:lnTo>
                      <a:pt x="915" y="285"/>
                    </a:lnTo>
                    <a:lnTo>
                      <a:pt x="921" y="275"/>
                    </a:lnTo>
                    <a:lnTo>
                      <a:pt x="928" y="267"/>
                    </a:lnTo>
                    <a:lnTo>
                      <a:pt x="934" y="258"/>
                    </a:lnTo>
                    <a:lnTo>
                      <a:pt x="938" y="248"/>
                    </a:lnTo>
                    <a:lnTo>
                      <a:pt x="944" y="239"/>
                    </a:lnTo>
                    <a:lnTo>
                      <a:pt x="951" y="229"/>
                    </a:lnTo>
                    <a:lnTo>
                      <a:pt x="955" y="220"/>
                    </a:lnTo>
                    <a:lnTo>
                      <a:pt x="959" y="210"/>
                    </a:lnTo>
                    <a:lnTo>
                      <a:pt x="965" y="203"/>
                    </a:lnTo>
                    <a:lnTo>
                      <a:pt x="968" y="195"/>
                    </a:lnTo>
                    <a:lnTo>
                      <a:pt x="972" y="186"/>
                    </a:lnTo>
                    <a:lnTo>
                      <a:pt x="978" y="178"/>
                    </a:lnTo>
                    <a:lnTo>
                      <a:pt x="982" y="169"/>
                    </a:lnTo>
                    <a:lnTo>
                      <a:pt x="987" y="161"/>
                    </a:lnTo>
                    <a:lnTo>
                      <a:pt x="991" y="152"/>
                    </a:lnTo>
                    <a:lnTo>
                      <a:pt x="995" y="144"/>
                    </a:lnTo>
                    <a:lnTo>
                      <a:pt x="999" y="136"/>
                    </a:lnTo>
                    <a:lnTo>
                      <a:pt x="1003" y="129"/>
                    </a:lnTo>
                    <a:lnTo>
                      <a:pt x="1005" y="121"/>
                    </a:lnTo>
                    <a:lnTo>
                      <a:pt x="1006" y="117"/>
                    </a:lnTo>
                    <a:lnTo>
                      <a:pt x="1006" y="112"/>
                    </a:lnTo>
                    <a:lnTo>
                      <a:pt x="1006" y="110"/>
                    </a:lnTo>
                    <a:lnTo>
                      <a:pt x="1005" y="108"/>
                    </a:lnTo>
                    <a:lnTo>
                      <a:pt x="1001" y="108"/>
                    </a:lnTo>
                    <a:lnTo>
                      <a:pt x="997" y="110"/>
                    </a:lnTo>
                    <a:lnTo>
                      <a:pt x="991" y="115"/>
                    </a:lnTo>
                    <a:lnTo>
                      <a:pt x="984" y="121"/>
                    </a:lnTo>
                    <a:lnTo>
                      <a:pt x="978" y="127"/>
                    </a:lnTo>
                    <a:lnTo>
                      <a:pt x="970" y="134"/>
                    </a:lnTo>
                    <a:lnTo>
                      <a:pt x="965" y="144"/>
                    </a:lnTo>
                    <a:lnTo>
                      <a:pt x="961" y="148"/>
                    </a:lnTo>
                    <a:lnTo>
                      <a:pt x="959" y="153"/>
                    </a:lnTo>
                    <a:lnTo>
                      <a:pt x="957" y="159"/>
                    </a:lnTo>
                    <a:lnTo>
                      <a:pt x="953" y="165"/>
                    </a:lnTo>
                    <a:lnTo>
                      <a:pt x="951" y="169"/>
                    </a:lnTo>
                    <a:lnTo>
                      <a:pt x="947" y="174"/>
                    </a:lnTo>
                    <a:lnTo>
                      <a:pt x="946" y="180"/>
                    </a:lnTo>
                    <a:lnTo>
                      <a:pt x="944" y="186"/>
                    </a:lnTo>
                    <a:lnTo>
                      <a:pt x="940" y="190"/>
                    </a:lnTo>
                    <a:lnTo>
                      <a:pt x="938" y="195"/>
                    </a:lnTo>
                    <a:lnTo>
                      <a:pt x="936" y="201"/>
                    </a:lnTo>
                    <a:lnTo>
                      <a:pt x="932" y="207"/>
                    </a:lnTo>
                    <a:lnTo>
                      <a:pt x="930" y="210"/>
                    </a:lnTo>
                    <a:lnTo>
                      <a:pt x="928" y="216"/>
                    </a:lnTo>
                    <a:lnTo>
                      <a:pt x="925" y="222"/>
                    </a:lnTo>
                    <a:lnTo>
                      <a:pt x="923" y="228"/>
                    </a:lnTo>
                    <a:lnTo>
                      <a:pt x="917" y="235"/>
                    </a:lnTo>
                    <a:lnTo>
                      <a:pt x="913" y="245"/>
                    </a:lnTo>
                    <a:lnTo>
                      <a:pt x="908" y="250"/>
                    </a:lnTo>
                    <a:lnTo>
                      <a:pt x="902" y="256"/>
                    </a:lnTo>
                    <a:lnTo>
                      <a:pt x="894" y="260"/>
                    </a:lnTo>
                    <a:lnTo>
                      <a:pt x="888" y="266"/>
                    </a:lnTo>
                    <a:lnTo>
                      <a:pt x="879" y="269"/>
                    </a:lnTo>
                    <a:lnTo>
                      <a:pt x="869" y="273"/>
                    </a:lnTo>
                    <a:lnTo>
                      <a:pt x="864" y="275"/>
                    </a:lnTo>
                    <a:lnTo>
                      <a:pt x="858" y="277"/>
                    </a:lnTo>
                    <a:lnTo>
                      <a:pt x="854" y="281"/>
                    </a:lnTo>
                    <a:lnTo>
                      <a:pt x="849" y="283"/>
                    </a:lnTo>
                    <a:lnTo>
                      <a:pt x="843" y="285"/>
                    </a:lnTo>
                    <a:lnTo>
                      <a:pt x="837" y="286"/>
                    </a:lnTo>
                    <a:lnTo>
                      <a:pt x="831" y="290"/>
                    </a:lnTo>
                    <a:lnTo>
                      <a:pt x="826" y="292"/>
                    </a:lnTo>
                    <a:lnTo>
                      <a:pt x="820" y="294"/>
                    </a:lnTo>
                    <a:lnTo>
                      <a:pt x="814" y="296"/>
                    </a:lnTo>
                    <a:lnTo>
                      <a:pt x="809" y="298"/>
                    </a:lnTo>
                    <a:lnTo>
                      <a:pt x="803" y="300"/>
                    </a:lnTo>
                    <a:lnTo>
                      <a:pt x="797" y="302"/>
                    </a:lnTo>
                    <a:lnTo>
                      <a:pt x="791" y="304"/>
                    </a:lnTo>
                    <a:lnTo>
                      <a:pt x="786" y="307"/>
                    </a:lnTo>
                    <a:lnTo>
                      <a:pt x="782" y="309"/>
                    </a:lnTo>
                    <a:lnTo>
                      <a:pt x="776" y="311"/>
                    </a:lnTo>
                    <a:lnTo>
                      <a:pt x="771" y="315"/>
                    </a:lnTo>
                    <a:lnTo>
                      <a:pt x="767" y="317"/>
                    </a:lnTo>
                    <a:lnTo>
                      <a:pt x="763" y="319"/>
                    </a:lnTo>
                    <a:lnTo>
                      <a:pt x="755" y="324"/>
                    </a:lnTo>
                    <a:lnTo>
                      <a:pt x="750" y="330"/>
                    </a:lnTo>
                    <a:lnTo>
                      <a:pt x="744" y="336"/>
                    </a:lnTo>
                    <a:lnTo>
                      <a:pt x="738" y="341"/>
                    </a:lnTo>
                    <a:lnTo>
                      <a:pt x="732" y="349"/>
                    </a:lnTo>
                    <a:lnTo>
                      <a:pt x="729" y="357"/>
                    </a:lnTo>
                    <a:lnTo>
                      <a:pt x="725" y="364"/>
                    </a:lnTo>
                    <a:lnTo>
                      <a:pt x="719" y="372"/>
                    </a:lnTo>
                    <a:lnTo>
                      <a:pt x="715" y="379"/>
                    </a:lnTo>
                    <a:lnTo>
                      <a:pt x="712" y="389"/>
                    </a:lnTo>
                    <a:lnTo>
                      <a:pt x="706" y="395"/>
                    </a:lnTo>
                    <a:lnTo>
                      <a:pt x="702" y="402"/>
                    </a:lnTo>
                    <a:lnTo>
                      <a:pt x="696" y="408"/>
                    </a:lnTo>
                    <a:lnTo>
                      <a:pt x="693" y="414"/>
                    </a:lnTo>
                    <a:lnTo>
                      <a:pt x="689" y="419"/>
                    </a:lnTo>
                    <a:lnTo>
                      <a:pt x="685" y="421"/>
                    </a:lnTo>
                    <a:lnTo>
                      <a:pt x="679" y="423"/>
                    </a:lnTo>
                    <a:lnTo>
                      <a:pt x="674" y="425"/>
                    </a:lnTo>
                    <a:lnTo>
                      <a:pt x="668" y="425"/>
                    </a:lnTo>
                    <a:lnTo>
                      <a:pt x="662" y="427"/>
                    </a:lnTo>
                    <a:lnTo>
                      <a:pt x="654" y="429"/>
                    </a:lnTo>
                    <a:lnTo>
                      <a:pt x="647" y="433"/>
                    </a:lnTo>
                    <a:lnTo>
                      <a:pt x="639" y="435"/>
                    </a:lnTo>
                    <a:lnTo>
                      <a:pt x="632" y="440"/>
                    </a:lnTo>
                    <a:lnTo>
                      <a:pt x="624" y="444"/>
                    </a:lnTo>
                    <a:lnTo>
                      <a:pt x="618" y="450"/>
                    </a:lnTo>
                    <a:lnTo>
                      <a:pt x="609" y="454"/>
                    </a:lnTo>
                    <a:lnTo>
                      <a:pt x="601" y="459"/>
                    </a:lnTo>
                    <a:lnTo>
                      <a:pt x="596" y="465"/>
                    </a:lnTo>
                    <a:lnTo>
                      <a:pt x="590" y="473"/>
                    </a:lnTo>
                    <a:lnTo>
                      <a:pt x="582" y="478"/>
                    </a:lnTo>
                    <a:lnTo>
                      <a:pt x="578" y="484"/>
                    </a:lnTo>
                    <a:lnTo>
                      <a:pt x="575" y="490"/>
                    </a:lnTo>
                    <a:lnTo>
                      <a:pt x="571" y="495"/>
                    </a:lnTo>
                    <a:lnTo>
                      <a:pt x="567" y="501"/>
                    </a:lnTo>
                    <a:lnTo>
                      <a:pt x="561" y="509"/>
                    </a:lnTo>
                    <a:lnTo>
                      <a:pt x="557" y="514"/>
                    </a:lnTo>
                    <a:lnTo>
                      <a:pt x="554" y="524"/>
                    </a:lnTo>
                    <a:lnTo>
                      <a:pt x="548" y="531"/>
                    </a:lnTo>
                    <a:lnTo>
                      <a:pt x="544" y="539"/>
                    </a:lnTo>
                    <a:lnTo>
                      <a:pt x="538" y="548"/>
                    </a:lnTo>
                    <a:lnTo>
                      <a:pt x="535" y="556"/>
                    </a:lnTo>
                    <a:lnTo>
                      <a:pt x="529" y="564"/>
                    </a:lnTo>
                    <a:lnTo>
                      <a:pt x="523" y="573"/>
                    </a:lnTo>
                    <a:lnTo>
                      <a:pt x="518" y="579"/>
                    </a:lnTo>
                    <a:lnTo>
                      <a:pt x="514" y="586"/>
                    </a:lnTo>
                    <a:lnTo>
                      <a:pt x="508" y="592"/>
                    </a:lnTo>
                    <a:lnTo>
                      <a:pt x="502" y="596"/>
                    </a:lnTo>
                    <a:lnTo>
                      <a:pt x="498" y="600"/>
                    </a:lnTo>
                    <a:lnTo>
                      <a:pt x="493" y="604"/>
                    </a:lnTo>
                    <a:lnTo>
                      <a:pt x="485" y="605"/>
                    </a:lnTo>
                    <a:lnTo>
                      <a:pt x="478" y="611"/>
                    </a:lnTo>
                    <a:lnTo>
                      <a:pt x="472" y="613"/>
                    </a:lnTo>
                    <a:lnTo>
                      <a:pt x="466" y="615"/>
                    </a:lnTo>
                    <a:lnTo>
                      <a:pt x="460" y="619"/>
                    </a:lnTo>
                    <a:lnTo>
                      <a:pt x="457" y="624"/>
                    </a:lnTo>
                    <a:lnTo>
                      <a:pt x="451" y="628"/>
                    </a:lnTo>
                    <a:lnTo>
                      <a:pt x="443" y="632"/>
                    </a:lnTo>
                    <a:lnTo>
                      <a:pt x="438" y="638"/>
                    </a:lnTo>
                    <a:lnTo>
                      <a:pt x="432" y="642"/>
                    </a:lnTo>
                    <a:lnTo>
                      <a:pt x="424" y="647"/>
                    </a:lnTo>
                    <a:lnTo>
                      <a:pt x="417" y="653"/>
                    </a:lnTo>
                    <a:lnTo>
                      <a:pt x="411" y="659"/>
                    </a:lnTo>
                    <a:lnTo>
                      <a:pt x="405" y="662"/>
                    </a:lnTo>
                    <a:lnTo>
                      <a:pt x="398" y="668"/>
                    </a:lnTo>
                    <a:lnTo>
                      <a:pt x="390" y="674"/>
                    </a:lnTo>
                    <a:lnTo>
                      <a:pt x="384" y="680"/>
                    </a:lnTo>
                    <a:lnTo>
                      <a:pt x="379" y="683"/>
                    </a:lnTo>
                    <a:lnTo>
                      <a:pt x="371" y="689"/>
                    </a:lnTo>
                    <a:lnTo>
                      <a:pt x="365" y="695"/>
                    </a:lnTo>
                    <a:lnTo>
                      <a:pt x="360" y="700"/>
                    </a:lnTo>
                    <a:lnTo>
                      <a:pt x="354" y="706"/>
                    </a:lnTo>
                    <a:lnTo>
                      <a:pt x="350" y="710"/>
                    </a:lnTo>
                    <a:lnTo>
                      <a:pt x="344" y="716"/>
                    </a:lnTo>
                    <a:lnTo>
                      <a:pt x="339" y="721"/>
                    </a:lnTo>
                    <a:lnTo>
                      <a:pt x="337" y="725"/>
                    </a:lnTo>
                    <a:lnTo>
                      <a:pt x="329" y="735"/>
                    </a:lnTo>
                    <a:lnTo>
                      <a:pt x="327" y="744"/>
                    </a:lnTo>
                    <a:lnTo>
                      <a:pt x="322" y="752"/>
                    </a:lnTo>
                    <a:lnTo>
                      <a:pt x="318" y="759"/>
                    </a:lnTo>
                    <a:lnTo>
                      <a:pt x="312" y="769"/>
                    </a:lnTo>
                    <a:lnTo>
                      <a:pt x="306" y="776"/>
                    </a:lnTo>
                    <a:lnTo>
                      <a:pt x="301" y="784"/>
                    </a:lnTo>
                    <a:lnTo>
                      <a:pt x="293" y="792"/>
                    </a:lnTo>
                    <a:lnTo>
                      <a:pt x="287" y="799"/>
                    </a:lnTo>
                    <a:lnTo>
                      <a:pt x="282" y="807"/>
                    </a:lnTo>
                    <a:lnTo>
                      <a:pt x="274" y="812"/>
                    </a:lnTo>
                    <a:lnTo>
                      <a:pt x="268" y="818"/>
                    </a:lnTo>
                    <a:lnTo>
                      <a:pt x="263" y="822"/>
                    </a:lnTo>
                    <a:lnTo>
                      <a:pt x="257" y="826"/>
                    </a:lnTo>
                    <a:lnTo>
                      <a:pt x="251" y="828"/>
                    </a:lnTo>
                    <a:lnTo>
                      <a:pt x="247" y="828"/>
                    </a:lnTo>
                    <a:lnTo>
                      <a:pt x="244" y="826"/>
                    </a:lnTo>
                    <a:lnTo>
                      <a:pt x="242" y="824"/>
                    </a:lnTo>
                    <a:lnTo>
                      <a:pt x="240" y="818"/>
                    </a:lnTo>
                    <a:lnTo>
                      <a:pt x="240" y="811"/>
                    </a:lnTo>
                    <a:lnTo>
                      <a:pt x="244" y="803"/>
                    </a:lnTo>
                    <a:lnTo>
                      <a:pt x="247" y="793"/>
                    </a:lnTo>
                    <a:lnTo>
                      <a:pt x="251" y="788"/>
                    </a:lnTo>
                    <a:lnTo>
                      <a:pt x="253" y="782"/>
                    </a:lnTo>
                    <a:lnTo>
                      <a:pt x="257" y="776"/>
                    </a:lnTo>
                    <a:lnTo>
                      <a:pt x="263" y="771"/>
                    </a:lnTo>
                    <a:lnTo>
                      <a:pt x="266" y="765"/>
                    </a:lnTo>
                    <a:lnTo>
                      <a:pt x="270" y="759"/>
                    </a:lnTo>
                    <a:lnTo>
                      <a:pt x="274" y="754"/>
                    </a:lnTo>
                    <a:lnTo>
                      <a:pt x="280" y="748"/>
                    </a:lnTo>
                    <a:lnTo>
                      <a:pt x="285" y="742"/>
                    </a:lnTo>
                    <a:lnTo>
                      <a:pt x="289" y="737"/>
                    </a:lnTo>
                    <a:lnTo>
                      <a:pt x="295" y="729"/>
                    </a:lnTo>
                    <a:lnTo>
                      <a:pt x="301" y="725"/>
                    </a:lnTo>
                    <a:lnTo>
                      <a:pt x="304" y="718"/>
                    </a:lnTo>
                    <a:lnTo>
                      <a:pt x="310" y="712"/>
                    </a:lnTo>
                    <a:lnTo>
                      <a:pt x="316" y="706"/>
                    </a:lnTo>
                    <a:lnTo>
                      <a:pt x="322" y="702"/>
                    </a:lnTo>
                    <a:lnTo>
                      <a:pt x="329" y="693"/>
                    </a:lnTo>
                    <a:lnTo>
                      <a:pt x="341" y="685"/>
                    </a:lnTo>
                    <a:lnTo>
                      <a:pt x="348" y="678"/>
                    </a:lnTo>
                    <a:lnTo>
                      <a:pt x="356" y="674"/>
                    </a:lnTo>
                    <a:lnTo>
                      <a:pt x="362" y="668"/>
                    </a:lnTo>
                    <a:lnTo>
                      <a:pt x="369" y="664"/>
                    </a:lnTo>
                    <a:lnTo>
                      <a:pt x="377" y="659"/>
                    </a:lnTo>
                    <a:lnTo>
                      <a:pt x="384" y="653"/>
                    </a:lnTo>
                    <a:lnTo>
                      <a:pt x="392" y="647"/>
                    </a:lnTo>
                    <a:lnTo>
                      <a:pt x="401" y="640"/>
                    </a:lnTo>
                    <a:lnTo>
                      <a:pt x="411" y="634"/>
                    </a:lnTo>
                    <a:lnTo>
                      <a:pt x="419" y="628"/>
                    </a:lnTo>
                    <a:lnTo>
                      <a:pt x="428" y="621"/>
                    </a:lnTo>
                    <a:lnTo>
                      <a:pt x="436" y="613"/>
                    </a:lnTo>
                    <a:lnTo>
                      <a:pt x="445" y="605"/>
                    </a:lnTo>
                    <a:lnTo>
                      <a:pt x="455" y="600"/>
                    </a:lnTo>
                    <a:lnTo>
                      <a:pt x="462" y="592"/>
                    </a:lnTo>
                    <a:lnTo>
                      <a:pt x="470" y="585"/>
                    </a:lnTo>
                    <a:lnTo>
                      <a:pt x="478" y="577"/>
                    </a:lnTo>
                    <a:lnTo>
                      <a:pt x="485" y="571"/>
                    </a:lnTo>
                    <a:lnTo>
                      <a:pt x="491" y="564"/>
                    </a:lnTo>
                    <a:lnTo>
                      <a:pt x="498" y="556"/>
                    </a:lnTo>
                    <a:lnTo>
                      <a:pt x="502" y="548"/>
                    </a:lnTo>
                    <a:lnTo>
                      <a:pt x="510" y="541"/>
                    </a:lnTo>
                    <a:lnTo>
                      <a:pt x="514" y="533"/>
                    </a:lnTo>
                    <a:lnTo>
                      <a:pt x="519" y="526"/>
                    </a:lnTo>
                    <a:lnTo>
                      <a:pt x="523" y="518"/>
                    </a:lnTo>
                    <a:lnTo>
                      <a:pt x="529" y="512"/>
                    </a:lnTo>
                    <a:lnTo>
                      <a:pt x="533" y="505"/>
                    </a:lnTo>
                    <a:lnTo>
                      <a:pt x="538" y="497"/>
                    </a:lnTo>
                    <a:lnTo>
                      <a:pt x="542" y="490"/>
                    </a:lnTo>
                    <a:lnTo>
                      <a:pt x="548" y="484"/>
                    </a:lnTo>
                    <a:lnTo>
                      <a:pt x="554" y="478"/>
                    </a:lnTo>
                    <a:lnTo>
                      <a:pt x="559" y="473"/>
                    </a:lnTo>
                    <a:lnTo>
                      <a:pt x="563" y="467"/>
                    </a:lnTo>
                    <a:lnTo>
                      <a:pt x="571" y="463"/>
                    </a:lnTo>
                    <a:lnTo>
                      <a:pt x="576" y="457"/>
                    </a:lnTo>
                    <a:lnTo>
                      <a:pt x="582" y="452"/>
                    </a:lnTo>
                    <a:lnTo>
                      <a:pt x="588" y="446"/>
                    </a:lnTo>
                    <a:lnTo>
                      <a:pt x="596" y="442"/>
                    </a:lnTo>
                    <a:lnTo>
                      <a:pt x="601" y="436"/>
                    </a:lnTo>
                    <a:lnTo>
                      <a:pt x="605" y="431"/>
                    </a:lnTo>
                    <a:lnTo>
                      <a:pt x="611" y="427"/>
                    </a:lnTo>
                    <a:lnTo>
                      <a:pt x="618" y="421"/>
                    </a:lnTo>
                    <a:lnTo>
                      <a:pt x="622" y="417"/>
                    </a:lnTo>
                    <a:lnTo>
                      <a:pt x="628" y="412"/>
                    </a:lnTo>
                    <a:lnTo>
                      <a:pt x="634" y="408"/>
                    </a:lnTo>
                    <a:lnTo>
                      <a:pt x="639" y="404"/>
                    </a:lnTo>
                    <a:lnTo>
                      <a:pt x="645" y="398"/>
                    </a:lnTo>
                    <a:lnTo>
                      <a:pt x="651" y="395"/>
                    </a:lnTo>
                    <a:lnTo>
                      <a:pt x="656" y="391"/>
                    </a:lnTo>
                    <a:lnTo>
                      <a:pt x="662" y="389"/>
                    </a:lnTo>
                    <a:lnTo>
                      <a:pt x="668" y="383"/>
                    </a:lnTo>
                    <a:lnTo>
                      <a:pt x="674" y="379"/>
                    </a:lnTo>
                    <a:lnTo>
                      <a:pt x="679" y="372"/>
                    </a:lnTo>
                    <a:lnTo>
                      <a:pt x="687" y="364"/>
                    </a:lnTo>
                    <a:lnTo>
                      <a:pt x="693" y="355"/>
                    </a:lnTo>
                    <a:lnTo>
                      <a:pt x="700" y="347"/>
                    </a:lnTo>
                    <a:lnTo>
                      <a:pt x="708" y="338"/>
                    </a:lnTo>
                    <a:lnTo>
                      <a:pt x="717" y="330"/>
                    </a:lnTo>
                    <a:lnTo>
                      <a:pt x="725" y="319"/>
                    </a:lnTo>
                    <a:lnTo>
                      <a:pt x="731" y="311"/>
                    </a:lnTo>
                    <a:lnTo>
                      <a:pt x="738" y="302"/>
                    </a:lnTo>
                    <a:lnTo>
                      <a:pt x="748" y="296"/>
                    </a:lnTo>
                    <a:lnTo>
                      <a:pt x="753" y="288"/>
                    </a:lnTo>
                    <a:lnTo>
                      <a:pt x="761" y="283"/>
                    </a:lnTo>
                    <a:lnTo>
                      <a:pt x="769" y="279"/>
                    </a:lnTo>
                    <a:lnTo>
                      <a:pt x="774" y="277"/>
                    </a:lnTo>
                    <a:lnTo>
                      <a:pt x="780" y="273"/>
                    </a:lnTo>
                    <a:lnTo>
                      <a:pt x="786" y="271"/>
                    </a:lnTo>
                    <a:lnTo>
                      <a:pt x="791" y="269"/>
                    </a:lnTo>
                    <a:lnTo>
                      <a:pt x="797" y="266"/>
                    </a:lnTo>
                    <a:lnTo>
                      <a:pt x="801" y="262"/>
                    </a:lnTo>
                    <a:lnTo>
                      <a:pt x="807" y="260"/>
                    </a:lnTo>
                    <a:lnTo>
                      <a:pt x="810" y="256"/>
                    </a:lnTo>
                    <a:lnTo>
                      <a:pt x="816" y="254"/>
                    </a:lnTo>
                    <a:lnTo>
                      <a:pt x="822" y="248"/>
                    </a:lnTo>
                    <a:lnTo>
                      <a:pt x="826" y="247"/>
                    </a:lnTo>
                    <a:lnTo>
                      <a:pt x="831" y="243"/>
                    </a:lnTo>
                    <a:lnTo>
                      <a:pt x="837" y="239"/>
                    </a:lnTo>
                    <a:lnTo>
                      <a:pt x="841" y="235"/>
                    </a:lnTo>
                    <a:lnTo>
                      <a:pt x="847" y="231"/>
                    </a:lnTo>
                    <a:lnTo>
                      <a:pt x="854" y="228"/>
                    </a:lnTo>
                    <a:lnTo>
                      <a:pt x="860" y="224"/>
                    </a:lnTo>
                    <a:lnTo>
                      <a:pt x="866" y="218"/>
                    </a:lnTo>
                    <a:lnTo>
                      <a:pt x="873" y="212"/>
                    </a:lnTo>
                    <a:lnTo>
                      <a:pt x="881" y="205"/>
                    </a:lnTo>
                    <a:lnTo>
                      <a:pt x="890" y="197"/>
                    </a:lnTo>
                    <a:lnTo>
                      <a:pt x="898" y="188"/>
                    </a:lnTo>
                    <a:lnTo>
                      <a:pt x="908" y="178"/>
                    </a:lnTo>
                    <a:lnTo>
                      <a:pt x="911" y="172"/>
                    </a:lnTo>
                    <a:lnTo>
                      <a:pt x="915" y="169"/>
                    </a:lnTo>
                    <a:lnTo>
                      <a:pt x="919" y="163"/>
                    </a:lnTo>
                    <a:lnTo>
                      <a:pt x="925" y="159"/>
                    </a:lnTo>
                    <a:lnTo>
                      <a:pt x="928" y="153"/>
                    </a:lnTo>
                    <a:lnTo>
                      <a:pt x="932" y="148"/>
                    </a:lnTo>
                    <a:lnTo>
                      <a:pt x="936" y="142"/>
                    </a:lnTo>
                    <a:lnTo>
                      <a:pt x="940" y="136"/>
                    </a:lnTo>
                    <a:lnTo>
                      <a:pt x="944" y="131"/>
                    </a:lnTo>
                    <a:lnTo>
                      <a:pt x="947" y="125"/>
                    </a:lnTo>
                    <a:lnTo>
                      <a:pt x="951" y="121"/>
                    </a:lnTo>
                    <a:lnTo>
                      <a:pt x="957" y="117"/>
                    </a:lnTo>
                    <a:lnTo>
                      <a:pt x="961" y="106"/>
                    </a:lnTo>
                    <a:lnTo>
                      <a:pt x="968" y="98"/>
                    </a:lnTo>
                    <a:lnTo>
                      <a:pt x="972" y="91"/>
                    </a:lnTo>
                    <a:lnTo>
                      <a:pt x="976" y="85"/>
                    </a:lnTo>
                    <a:lnTo>
                      <a:pt x="978" y="78"/>
                    </a:lnTo>
                    <a:lnTo>
                      <a:pt x="980" y="70"/>
                    </a:lnTo>
                    <a:lnTo>
                      <a:pt x="984" y="60"/>
                    </a:lnTo>
                    <a:lnTo>
                      <a:pt x="986" y="51"/>
                    </a:lnTo>
                    <a:lnTo>
                      <a:pt x="987" y="41"/>
                    </a:lnTo>
                    <a:lnTo>
                      <a:pt x="991" y="34"/>
                    </a:lnTo>
                    <a:lnTo>
                      <a:pt x="991" y="24"/>
                    </a:lnTo>
                    <a:lnTo>
                      <a:pt x="993" y="17"/>
                    </a:lnTo>
                    <a:lnTo>
                      <a:pt x="993" y="9"/>
                    </a:lnTo>
                    <a:lnTo>
                      <a:pt x="993" y="5"/>
                    </a:lnTo>
                    <a:lnTo>
                      <a:pt x="991" y="0"/>
                    </a:lnTo>
                    <a:lnTo>
                      <a:pt x="989" y="0"/>
                    </a:lnTo>
                    <a:lnTo>
                      <a:pt x="986" y="0"/>
                    </a:lnTo>
                    <a:lnTo>
                      <a:pt x="982" y="2"/>
                    </a:lnTo>
                    <a:lnTo>
                      <a:pt x="980" y="3"/>
                    </a:lnTo>
                    <a:lnTo>
                      <a:pt x="978" y="7"/>
                    </a:lnTo>
                    <a:lnTo>
                      <a:pt x="974" y="11"/>
                    </a:lnTo>
                    <a:lnTo>
                      <a:pt x="972" y="17"/>
                    </a:lnTo>
                    <a:lnTo>
                      <a:pt x="972" y="17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21" name="Freeform 265"/>
              <p:cNvSpPr>
                <a:spLocks/>
              </p:cNvSpPr>
              <p:nvPr/>
            </p:nvSpPr>
            <p:spPr bwMode="auto">
              <a:xfrm>
                <a:off x="6478513" y="5378450"/>
                <a:ext cx="344488" cy="349250"/>
              </a:xfrm>
              <a:custGeom>
                <a:avLst/>
                <a:gdLst/>
                <a:ahLst/>
                <a:cxnLst>
                  <a:cxn ang="0">
                    <a:pos x="274" y="169"/>
                  </a:cxn>
                  <a:cxn ang="0">
                    <a:pos x="302" y="133"/>
                  </a:cxn>
                  <a:cxn ang="0">
                    <a:pos x="308" y="93"/>
                  </a:cxn>
                  <a:cxn ang="0">
                    <a:pos x="308" y="55"/>
                  </a:cxn>
                  <a:cxn ang="0">
                    <a:pos x="302" y="17"/>
                  </a:cxn>
                  <a:cxn ang="0">
                    <a:pos x="253" y="0"/>
                  </a:cxn>
                  <a:cxn ang="0">
                    <a:pos x="243" y="29"/>
                  </a:cxn>
                  <a:cxn ang="0">
                    <a:pos x="245" y="80"/>
                  </a:cxn>
                  <a:cxn ang="0">
                    <a:pos x="232" y="114"/>
                  </a:cxn>
                  <a:cxn ang="0">
                    <a:pos x="192" y="112"/>
                  </a:cxn>
                  <a:cxn ang="0">
                    <a:pos x="152" y="124"/>
                  </a:cxn>
                  <a:cxn ang="0">
                    <a:pos x="114" y="154"/>
                  </a:cxn>
                  <a:cxn ang="0">
                    <a:pos x="78" y="188"/>
                  </a:cxn>
                  <a:cxn ang="0">
                    <a:pos x="36" y="201"/>
                  </a:cxn>
                  <a:cxn ang="0">
                    <a:pos x="4" y="201"/>
                  </a:cxn>
                  <a:cxn ang="0">
                    <a:pos x="27" y="241"/>
                  </a:cxn>
                  <a:cxn ang="0">
                    <a:pos x="80" y="274"/>
                  </a:cxn>
                  <a:cxn ang="0">
                    <a:pos x="118" y="283"/>
                  </a:cxn>
                  <a:cxn ang="0">
                    <a:pos x="122" y="321"/>
                  </a:cxn>
                  <a:cxn ang="0">
                    <a:pos x="126" y="359"/>
                  </a:cxn>
                  <a:cxn ang="0">
                    <a:pos x="137" y="403"/>
                  </a:cxn>
                  <a:cxn ang="0">
                    <a:pos x="175" y="406"/>
                  </a:cxn>
                  <a:cxn ang="0">
                    <a:pos x="236" y="351"/>
                  </a:cxn>
                  <a:cxn ang="0">
                    <a:pos x="263" y="367"/>
                  </a:cxn>
                  <a:cxn ang="0">
                    <a:pos x="297" y="408"/>
                  </a:cxn>
                  <a:cxn ang="0">
                    <a:pos x="337" y="427"/>
                  </a:cxn>
                  <a:cxn ang="0">
                    <a:pos x="386" y="437"/>
                  </a:cxn>
                  <a:cxn ang="0">
                    <a:pos x="432" y="435"/>
                  </a:cxn>
                  <a:cxn ang="0">
                    <a:pos x="409" y="391"/>
                  </a:cxn>
                  <a:cxn ang="0">
                    <a:pos x="398" y="342"/>
                  </a:cxn>
                  <a:cxn ang="0">
                    <a:pos x="405" y="279"/>
                  </a:cxn>
                  <a:cxn ang="0">
                    <a:pos x="390" y="220"/>
                  </a:cxn>
                  <a:cxn ang="0">
                    <a:pos x="363" y="182"/>
                  </a:cxn>
                  <a:cxn ang="0">
                    <a:pos x="323" y="175"/>
                  </a:cxn>
                  <a:cxn ang="0">
                    <a:pos x="373" y="222"/>
                  </a:cxn>
                  <a:cxn ang="0">
                    <a:pos x="373" y="274"/>
                  </a:cxn>
                  <a:cxn ang="0">
                    <a:pos x="371" y="310"/>
                  </a:cxn>
                  <a:cxn ang="0">
                    <a:pos x="369" y="359"/>
                  </a:cxn>
                  <a:cxn ang="0">
                    <a:pos x="394" y="410"/>
                  </a:cxn>
                  <a:cxn ang="0">
                    <a:pos x="365" y="416"/>
                  </a:cxn>
                  <a:cxn ang="0">
                    <a:pos x="316" y="389"/>
                  </a:cxn>
                  <a:cxn ang="0">
                    <a:pos x="282" y="350"/>
                  </a:cxn>
                  <a:cxn ang="0">
                    <a:pos x="274" y="310"/>
                  </a:cxn>
                  <a:cxn ang="0">
                    <a:pos x="247" y="302"/>
                  </a:cxn>
                  <a:cxn ang="0">
                    <a:pos x="207" y="350"/>
                  </a:cxn>
                  <a:cxn ang="0">
                    <a:pos x="167" y="382"/>
                  </a:cxn>
                  <a:cxn ang="0">
                    <a:pos x="146" y="344"/>
                  </a:cxn>
                  <a:cxn ang="0">
                    <a:pos x="141" y="281"/>
                  </a:cxn>
                  <a:cxn ang="0">
                    <a:pos x="160" y="241"/>
                  </a:cxn>
                  <a:cxn ang="0">
                    <a:pos x="175" y="203"/>
                  </a:cxn>
                  <a:cxn ang="0">
                    <a:pos x="120" y="241"/>
                  </a:cxn>
                  <a:cxn ang="0">
                    <a:pos x="63" y="236"/>
                  </a:cxn>
                  <a:cxn ang="0">
                    <a:pos x="89" y="215"/>
                  </a:cxn>
                  <a:cxn ang="0">
                    <a:pos x="129" y="186"/>
                  </a:cxn>
                  <a:cxn ang="0">
                    <a:pos x="164" y="152"/>
                  </a:cxn>
                  <a:cxn ang="0">
                    <a:pos x="223" y="135"/>
                  </a:cxn>
                  <a:cxn ang="0">
                    <a:pos x="264" y="105"/>
                  </a:cxn>
                  <a:cxn ang="0">
                    <a:pos x="266" y="61"/>
                  </a:cxn>
                  <a:cxn ang="0">
                    <a:pos x="287" y="44"/>
                  </a:cxn>
                  <a:cxn ang="0">
                    <a:pos x="293" y="76"/>
                  </a:cxn>
                  <a:cxn ang="0">
                    <a:pos x="285" y="112"/>
                  </a:cxn>
                  <a:cxn ang="0">
                    <a:pos x="255" y="152"/>
                  </a:cxn>
                  <a:cxn ang="0">
                    <a:pos x="230" y="190"/>
                  </a:cxn>
                </a:cxnLst>
                <a:rect l="0" t="0" r="r" b="b"/>
                <a:pathLst>
                  <a:path w="434" h="441">
                    <a:moveTo>
                      <a:pt x="251" y="188"/>
                    </a:moveTo>
                    <a:lnTo>
                      <a:pt x="251" y="186"/>
                    </a:lnTo>
                    <a:lnTo>
                      <a:pt x="253" y="184"/>
                    </a:lnTo>
                    <a:lnTo>
                      <a:pt x="255" y="182"/>
                    </a:lnTo>
                    <a:lnTo>
                      <a:pt x="261" y="179"/>
                    </a:lnTo>
                    <a:lnTo>
                      <a:pt x="266" y="175"/>
                    </a:lnTo>
                    <a:lnTo>
                      <a:pt x="274" y="169"/>
                    </a:lnTo>
                    <a:lnTo>
                      <a:pt x="276" y="165"/>
                    </a:lnTo>
                    <a:lnTo>
                      <a:pt x="282" y="161"/>
                    </a:lnTo>
                    <a:lnTo>
                      <a:pt x="287" y="158"/>
                    </a:lnTo>
                    <a:lnTo>
                      <a:pt x="291" y="156"/>
                    </a:lnTo>
                    <a:lnTo>
                      <a:pt x="295" y="148"/>
                    </a:lnTo>
                    <a:lnTo>
                      <a:pt x="301" y="143"/>
                    </a:lnTo>
                    <a:lnTo>
                      <a:pt x="302" y="133"/>
                    </a:lnTo>
                    <a:lnTo>
                      <a:pt x="306" y="125"/>
                    </a:lnTo>
                    <a:lnTo>
                      <a:pt x="306" y="120"/>
                    </a:lnTo>
                    <a:lnTo>
                      <a:pt x="306" y="114"/>
                    </a:lnTo>
                    <a:lnTo>
                      <a:pt x="308" y="110"/>
                    </a:lnTo>
                    <a:lnTo>
                      <a:pt x="308" y="105"/>
                    </a:lnTo>
                    <a:lnTo>
                      <a:pt x="308" y="99"/>
                    </a:lnTo>
                    <a:lnTo>
                      <a:pt x="308" y="93"/>
                    </a:lnTo>
                    <a:lnTo>
                      <a:pt x="308" y="89"/>
                    </a:lnTo>
                    <a:lnTo>
                      <a:pt x="310" y="84"/>
                    </a:lnTo>
                    <a:lnTo>
                      <a:pt x="308" y="78"/>
                    </a:lnTo>
                    <a:lnTo>
                      <a:pt x="308" y="72"/>
                    </a:lnTo>
                    <a:lnTo>
                      <a:pt x="308" y="67"/>
                    </a:lnTo>
                    <a:lnTo>
                      <a:pt x="308" y="61"/>
                    </a:lnTo>
                    <a:lnTo>
                      <a:pt x="308" y="55"/>
                    </a:lnTo>
                    <a:lnTo>
                      <a:pt x="308" y="49"/>
                    </a:lnTo>
                    <a:lnTo>
                      <a:pt x="308" y="46"/>
                    </a:lnTo>
                    <a:lnTo>
                      <a:pt x="308" y="42"/>
                    </a:lnTo>
                    <a:lnTo>
                      <a:pt x="306" y="32"/>
                    </a:lnTo>
                    <a:lnTo>
                      <a:pt x="304" y="27"/>
                    </a:lnTo>
                    <a:lnTo>
                      <a:pt x="302" y="21"/>
                    </a:lnTo>
                    <a:lnTo>
                      <a:pt x="302" y="17"/>
                    </a:lnTo>
                    <a:lnTo>
                      <a:pt x="299" y="10"/>
                    </a:lnTo>
                    <a:lnTo>
                      <a:pt x="293" y="6"/>
                    </a:lnTo>
                    <a:lnTo>
                      <a:pt x="285" y="4"/>
                    </a:lnTo>
                    <a:lnTo>
                      <a:pt x="278" y="2"/>
                    </a:lnTo>
                    <a:lnTo>
                      <a:pt x="268" y="0"/>
                    </a:lnTo>
                    <a:lnTo>
                      <a:pt x="261" y="0"/>
                    </a:lnTo>
                    <a:lnTo>
                      <a:pt x="253" y="0"/>
                    </a:lnTo>
                    <a:lnTo>
                      <a:pt x="249" y="4"/>
                    </a:lnTo>
                    <a:lnTo>
                      <a:pt x="247" y="4"/>
                    </a:lnTo>
                    <a:lnTo>
                      <a:pt x="245" y="6"/>
                    </a:lnTo>
                    <a:lnTo>
                      <a:pt x="243" y="10"/>
                    </a:lnTo>
                    <a:lnTo>
                      <a:pt x="243" y="17"/>
                    </a:lnTo>
                    <a:lnTo>
                      <a:pt x="243" y="23"/>
                    </a:lnTo>
                    <a:lnTo>
                      <a:pt x="243" y="29"/>
                    </a:lnTo>
                    <a:lnTo>
                      <a:pt x="243" y="36"/>
                    </a:lnTo>
                    <a:lnTo>
                      <a:pt x="245" y="46"/>
                    </a:lnTo>
                    <a:lnTo>
                      <a:pt x="245" y="51"/>
                    </a:lnTo>
                    <a:lnTo>
                      <a:pt x="245" y="59"/>
                    </a:lnTo>
                    <a:lnTo>
                      <a:pt x="245" y="67"/>
                    </a:lnTo>
                    <a:lnTo>
                      <a:pt x="245" y="74"/>
                    </a:lnTo>
                    <a:lnTo>
                      <a:pt x="245" y="80"/>
                    </a:lnTo>
                    <a:lnTo>
                      <a:pt x="245" y="87"/>
                    </a:lnTo>
                    <a:lnTo>
                      <a:pt x="245" y="91"/>
                    </a:lnTo>
                    <a:lnTo>
                      <a:pt x="245" y="97"/>
                    </a:lnTo>
                    <a:lnTo>
                      <a:pt x="242" y="101"/>
                    </a:lnTo>
                    <a:lnTo>
                      <a:pt x="240" y="106"/>
                    </a:lnTo>
                    <a:lnTo>
                      <a:pt x="236" y="112"/>
                    </a:lnTo>
                    <a:lnTo>
                      <a:pt x="232" y="114"/>
                    </a:lnTo>
                    <a:lnTo>
                      <a:pt x="228" y="116"/>
                    </a:lnTo>
                    <a:lnTo>
                      <a:pt x="224" y="118"/>
                    </a:lnTo>
                    <a:lnTo>
                      <a:pt x="219" y="116"/>
                    </a:lnTo>
                    <a:lnTo>
                      <a:pt x="213" y="116"/>
                    </a:lnTo>
                    <a:lnTo>
                      <a:pt x="207" y="114"/>
                    </a:lnTo>
                    <a:lnTo>
                      <a:pt x="198" y="112"/>
                    </a:lnTo>
                    <a:lnTo>
                      <a:pt x="192" y="112"/>
                    </a:lnTo>
                    <a:lnTo>
                      <a:pt x="186" y="112"/>
                    </a:lnTo>
                    <a:lnTo>
                      <a:pt x="183" y="114"/>
                    </a:lnTo>
                    <a:lnTo>
                      <a:pt x="177" y="114"/>
                    </a:lnTo>
                    <a:lnTo>
                      <a:pt x="171" y="116"/>
                    </a:lnTo>
                    <a:lnTo>
                      <a:pt x="164" y="118"/>
                    </a:lnTo>
                    <a:lnTo>
                      <a:pt x="158" y="120"/>
                    </a:lnTo>
                    <a:lnTo>
                      <a:pt x="152" y="124"/>
                    </a:lnTo>
                    <a:lnTo>
                      <a:pt x="146" y="125"/>
                    </a:lnTo>
                    <a:lnTo>
                      <a:pt x="141" y="131"/>
                    </a:lnTo>
                    <a:lnTo>
                      <a:pt x="135" y="133"/>
                    </a:lnTo>
                    <a:lnTo>
                      <a:pt x="131" y="139"/>
                    </a:lnTo>
                    <a:lnTo>
                      <a:pt x="126" y="143"/>
                    </a:lnTo>
                    <a:lnTo>
                      <a:pt x="120" y="148"/>
                    </a:lnTo>
                    <a:lnTo>
                      <a:pt x="114" y="154"/>
                    </a:lnTo>
                    <a:lnTo>
                      <a:pt x="110" y="160"/>
                    </a:lnTo>
                    <a:lnTo>
                      <a:pt x="105" y="163"/>
                    </a:lnTo>
                    <a:lnTo>
                      <a:pt x="99" y="169"/>
                    </a:lnTo>
                    <a:lnTo>
                      <a:pt x="93" y="175"/>
                    </a:lnTo>
                    <a:lnTo>
                      <a:pt x="89" y="180"/>
                    </a:lnTo>
                    <a:lnTo>
                      <a:pt x="82" y="184"/>
                    </a:lnTo>
                    <a:lnTo>
                      <a:pt x="78" y="188"/>
                    </a:lnTo>
                    <a:lnTo>
                      <a:pt x="72" y="192"/>
                    </a:lnTo>
                    <a:lnTo>
                      <a:pt x="67" y="196"/>
                    </a:lnTo>
                    <a:lnTo>
                      <a:pt x="59" y="198"/>
                    </a:lnTo>
                    <a:lnTo>
                      <a:pt x="55" y="199"/>
                    </a:lnTo>
                    <a:lnTo>
                      <a:pt x="49" y="201"/>
                    </a:lnTo>
                    <a:lnTo>
                      <a:pt x="44" y="203"/>
                    </a:lnTo>
                    <a:lnTo>
                      <a:pt x="36" y="201"/>
                    </a:lnTo>
                    <a:lnTo>
                      <a:pt x="30" y="201"/>
                    </a:lnTo>
                    <a:lnTo>
                      <a:pt x="25" y="201"/>
                    </a:lnTo>
                    <a:lnTo>
                      <a:pt x="19" y="201"/>
                    </a:lnTo>
                    <a:lnTo>
                      <a:pt x="15" y="199"/>
                    </a:lnTo>
                    <a:lnTo>
                      <a:pt x="9" y="199"/>
                    </a:lnTo>
                    <a:lnTo>
                      <a:pt x="6" y="199"/>
                    </a:lnTo>
                    <a:lnTo>
                      <a:pt x="4" y="201"/>
                    </a:lnTo>
                    <a:lnTo>
                      <a:pt x="0" y="203"/>
                    </a:lnTo>
                    <a:lnTo>
                      <a:pt x="2" y="209"/>
                    </a:lnTo>
                    <a:lnTo>
                      <a:pt x="4" y="213"/>
                    </a:lnTo>
                    <a:lnTo>
                      <a:pt x="8" y="218"/>
                    </a:lnTo>
                    <a:lnTo>
                      <a:pt x="13" y="224"/>
                    </a:lnTo>
                    <a:lnTo>
                      <a:pt x="19" y="234"/>
                    </a:lnTo>
                    <a:lnTo>
                      <a:pt x="27" y="241"/>
                    </a:lnTo>
                    <a:lnTo>
                      <a:pt x="34" y="247"/>
                    </a:lnTo>
                    <a:lnTo>
                      <a:pt x="40" y="253"/>
                    </a:lnTo>
                    <a:lnTo>
                      <a:pt x="49" y="260"/>
                    </a:lnTo>
                    <a:lnTo>
                      <a:pt x="57" y="264"/>
                    </a:lnTo>
                    <a:lnTo>
                      <a:pt x="63" y="268"/>
                    </a:lnTo>
                    <a:lnTo>
                      <a:pt x="70" y="270"/>
                    </a:lnTo>
                    <a:lnTo>
                      <a:pt x="80" y="274"/>
                    </a:lnTo>
                    <a:lnTo>
                      <a:pt x="86" y="274"/>
                    </a:lnTo>
                    <a:lnTo>
                      <a:pt x="91" y="275"/>
                    </a:lnTo>
                    <a:lnTo>
                      <a:pt x="97" y="277"/>
                    </a:lnTo>
                    <a:lnTo>
                      <a:pt x="103" y="279"/>
                    </a:lnTo>
                    <a:lnTo>
                      <a:pt x="112" y="281"/>
                    </a:lnTo>
                    <a:lnTo>
                      <a:pt x="118" y="283"/>
                    </a:lnTo>
                    <a:lnTo>
                      <a:pt x="118" y="283"/>
                    </a:lnTo>
                    <a:lnTo>
                      <a:pt x="118" y="289"/>
                    </a:lnTo>
                    <a:lnTo>
                      <a:pt x="120" y="294"/>
                    </a:lnTo>
                    <a:lnTo>
                      <a:pt x="120" y="302"/>
                    </a:lnTo>
                    <a:lnTo>
                      <a:pt x="120" y="306"/>
                    </a:lnTo>
                    <a:lnTo>
                      <a:pt x="120" y="310"/>
                    </a:lnTo>
                    <a:lnTo>
                      <a:pt x="120" y="315"/>
                    </a:lnTo>
                    <a:lnTo>
                      <a:pt x="122" y="321"/>
                    </a:lnTo>
                    <a:lnTo>
                      <a:pt x="122" y="325"/>
                    </a:lnTo>
                    <a:lnTo>
                      <a:pt x="122" y="331"/>
                    </a:lnTo>
                    <a:lnTo>
                      <a:pt x="124" y="336"/>
                    </a:lnTo>
                    <a:lnTo>
                      <a:pt x="124" y="342"/>
                    </a:lnTo>
                    <a:lnTo>
                      <a:pt x="124" y="348"/>
                    </a:lnTo>
                    <a:lnTo>
                      <a:pt x="126" y="353"/>
                    </a:lnTo>
                    <a:lnTo>
                      <a:pt x="126" y="359"/>
                    </a:lnTo>
                    <a:lnTo>
                      <a:pt x="127" y="365"/>
                    </a:lnTo>
                    <a:lnTo>
                      <a:pt x="127" y="369"/>
                    </a:lnTo>
                    <a:lnTo>
                      <a:pt x="129" y="374"/>
                    </a:lnTo>
                    <a:lnTo>
                      <a:pt x="129" y="380"/>
                    </a:lnTo>
                    <a:lnTo>
                      <a:pt x="131" y="386"/>
                    </a:lnTo>
                    <a:lnTo>
                      <a:pt x="133" y="393"/>
                    </a:lnTo>
                    <a:lnTo>
                      <a:pt x="137" y="403"/>
                    </a:lnTo>
                    <a:lnTo>
                      <a:pt x="141" y="410"/>
                    </a:lnTo>
                    <a:lnTo>
                      <a:pt x="145" y="416"/>
                    </a:lnTo>
                    <a:lnTo>
                      <a:pt x="148" y="418"/>
                    </a:lnTo>
                    <a:lnTo>
                      <a:pt x="154" y="418"/>
                    </a:lnTo>
                    <a:lnTo>
                      <a:pt x="160" y="416"/>
                    </a:lnTo>
                    <a:lnTo>
                      <a:pt x="167" y="412"/>
                    </a:lnTo>
                    <a:lnTo>
                      <a:pt x="175" y="406"/>
                    </a:lnTo>
                    <a:lnTo>
                      <a:pt x="185" y="399"/>
                    </a:lnTo>
                    <a:lnTo>
                      <a:pt x="192" y="391"/>
                    </a:lnTo>
                    <a:lnTo>
                      <a:pt x="204" y="382"/>
                    </a:lnTo>
                    <a:lnTo>
                      <a:pt x="211" y="374"/>
                    </a:lnTo>
                    <a:lnTo>
                      <a:pt x="219" y="365"/>
                    </a:lnTo>
                    <a:lnTo>
                      <a:pt x="226" y="357"/>
                    </a:lnTo>
                    <a:lnTo>
                      <a:pt x="236" y="351"/>
                    </a:lnTo>
                    <a:lnTo>
                      <a:pt x="242" y="346"/>
                    </a:lnTo>
                    <a:lnTo>
                      <a:pt x="247" y="344"/>
                    </a:lnTo>
                    <a:lnTo>
                      <a:pt x="251" y="342"/>
                    </a:lnTo>
                    <a:lnTo>
                      <a:pt x="255" y="346"/>
                    </a:lnTo>
                    <a:lnTo>
                      <a:pt x="257" y="351"/>
                    </a:lnTo>
                    <a:lnTo>
                      <a:pt x="261" y="361"/>
                    </a:lnTo>
                    <a:lnTo>
                      <a:pt x="263" y="367"/>
                    </a:lnTo>
                    <a:lnTo>
                      <a:pt x="266" y="370"/>
                    </a:lnTo>
                    <a:lnTo>
                      <a:pt x="268" y="378"/>
                    </a:lnTo>
                    <a:lnTo>
                      <a:pt x="272" y="384"/>
                    </a:lnTo>
                    <a:lnTo>
                      <a:pt x="276" y="389"/>
                    </a:lnTo>
                    <a:lnTo>
                      <a:pt x="282" y="395"/>
                    </a:lnTo>
                    <a:lnTo>
                      <a:pt x="287" y="403"/>
                    </a:lnTo>
                    <a:lnTo>
                      <a:pt x="297" y="408"/>
                    </a:lnTo>
                    <a:lnTo>
                      <a:pt x="301" y="412"/>
                    </a:lnTo>
                    <a:lnTo>
                      <a:pt x="306" y="414"/>
                    </a:lnTo>
                    <a:lnTo>
                      <a:pt x="312" y="416"/>
                    </a:lnTo>
                    <a:lnTo>
                      <a:pt x="318" y="420"/>
                    </a:lnTo>
                    <a:lnTo>
                      <a:pt x="323" y="422"/>
                    </a:lnTo>
                    <a:lnTo>
                      <a:pt x="331" y="425"/>
                    </a:lnTo>
                    <a:lnTo>
                      <a:pt x="337" y="427"/>
                    </a:lnTo>
                    <a:lnTo>
                      <a:pt x="346" y="431"/>
                    </a:lnTo>
                    <a:lnTo>
                      <a:pt x="352" y="431"/>
                    </a:lnTo>
                    <a:lnTo>
                      <a:pt x="360" y="433"/>
                    </a:lnTo>
                    <a:lnTo>
                      <a:pt x="367" y="435"/>
                    </a:lnTo>
                    <a:lnTo>
                      <a:pt x="373" y="437"/>
                    </a:lnTo>
                    <a:lnTo>
                      <a:pt x="379" y="437"/>
                    </a:lnTo>
                    <a:lnTo>
                      <a:pt x="386" y="437"/>
                    </a:lnTo>
                    <a:lnTo>
                      <a:pt x="392" y="439"/>
                    </a:lnTo>
                    <a:lnTo>
                      <a:pt x="396" y="439"/>
                    </a:lnTo>
                    <a:lnTo>
                      <a:pt x="405" y="439"/>
                    </a:lnTo>
                    <a:lnTo>
                      <a:pt x="415" y="441"/>
                    </a:lnTo>
                    <a:lnTo>
                      <a:pt x="419" y="439"/>
                    </a:lnTo>
                    <a:lnTo>
                      <a:pt x="426" y="439"/>
                    </a:lnTo>
                    <a:lnTo>
                      <a:pt x="432" y="435"/>
                    </a:lnTo>
                    <a:lnTo>
                      <a:pt x="434" y="429"/>
                    </a:lnTo>
                    <a:lnTo>
                      <a:pt x="430" y="420"/>
                    </a:lnTo>
                    <a:lnTo>
                      <a:pt x="424" y="412"/>
                    </a:lnTo>
                    <a:lnTo>
                      <a:pt x="419" y="406"/>
                    </a:lnTo>
                    <a:lnTo>
                      <a:pt x="415" y="401"/>
                    </a:lnTo>
                    <a:lnTo>
                      <a:pt x="411" y="395"/>
                    </a:lnTo>
                    <a:lnTo>
                      <a:pt x="409" y="391"/>
                    </a:lnTo>
                    <a:lnTo>
                      <a:pt x="405" y="384"/>
                    </a:lnTo>
                    <a:lnTo>
                      <a:pt x="403" y="378"/>
                    </a:lnTo>
                    <a:lnTo>
                      <a:pt x="401" y="370"/>
                    </a:lnTo>
                    <a:lnTo>
                      <a:pt x="399" y="365"/>
                    </a:lnTo>
                    <a:lnTo>
                      <a:pt x="398" y="357"/>
                    </a:lnTo>
                    <a:lnTo>
                      <a:pt x="398" y="350"/>
                    </a:lnTo>
                    <a:lnTo>
                      <a:pt x="398" y="342"/>
                    </a:lnTo>
                    <a:lnTo>
                      <a:pt x="399" y="334"/>
                    </a:lnTo>
                    <a:lnTo>
                      <a:pt x="399" y="325"/>
                    </a:lnTo>
                    <a:lnTo>
                      <a:pt x="399" y="317"/>
                    </a:lnTo>
                    <a:lnTo>
                      <a:pt x="401" y="308"/>
                    </a:lnTo>
                    <a:lnTo>
                      <a:pt x="403" y="298"/>
                    </a:lnTo>
                    <a:lnTo>
                      <a:pt x="403" y="289"/>
                    </a:lnTo>
                    <a:lnTo>
                      <a:pt x="405" y="279"/>
                    </a:lnTo>
                    <a:lnTo>
                      <a:pt x="403" y="270"/>
                    </a:lnTo>
                    <a:lnTo>
                      <a:pt x="403" y="262"/>
                    </a:lnTo>
                    <a:lnTo>
                      <a:pt x="399" y="253"/>
                    </a:lnTo>
                    <a:lnTo>
                      <a:pt x="398" y="243"/>
                    </a:lnTo>
                    <a:lnTo>
                      <a:pt x="396" y="236"/>
                    </a:lnTo>
                    <a:lnTo>
                      <a:pt x="394" y="228"/>
                    </a:lnTo>
                    <a:lnTo>
                      <a:pt x="390" y="220"/>
                    </a:lnTo>
                    <a:lnTo>
                      <a:pt x="386" y="215"/>
                    </a:lnTo>
                    <a:lnTo>
                      <a:pt x="382" y="207"/>
                    </a:lnTo>
                    <a:lnTo>
                      <a:pt x="379" y="201"/>
                    </a:lnTo>
                    <a:lnTo>
                      <a:pt x="373" y="196"/>
                    </a:lnTo>
                    <a:lnTo>
                      <a:pt x="371" y="190"/>
                    </a:lnTo>
                    <a:lnTo>
                      <a:pt x="367" y="184"/>
                    </a:lnTo>
                    <a:lnTo>
                      <a:pt x="363" y="182"/>
                    </a:lnTo>
                    <a:lnTo>
                      <a:pt x="354" y="175"/>
                    </a:lnTo>
                    <a:lnTo>
                      <a:pt x="346" y="169"/>
                    </a:lnTo>
                    <a:lnTo>
                      <a:pt x="337" y="165"/>
                    </a:lnTo>
                    <a:lnTo>
                      <a:pt x="331" y="165"/>
                    </a:lnTo>
                    <a:lnTo>
                      <a:pt x="325" y="165"/>
                    </a:lnTo>
                    <a:lnTo>
                      <a:pt x="323" y="169"/>
                    </a:lnTo>
                    <a:lnTo>
                      <a:pt x="323" y="175"/>
                    </a:lnTo>
                    <a:lnTo>
                      <a:pt x="331" y="184"/>
                    </a:lnTo>
                    <a:lnTo>
                      <a:pt x="337" y="192"/>
                    </a:lnTo>
                    <a:lnTo>
                      <a:pt x="346" y="198"/>
                    </a:lnTo>
                    <a:lnTo>
                      <a:pt x="354" y="201"/>
                    </a:lnTo>
                    <a:lnTo>
                      <a:pt x="361" y="207"/>
                    </a:lnTo>
                    <a:lnTo>
                      <a:pt x="369" y="213"/>
                    </a:lnTo>
                    <a:lnTo>
                      <a:pt x="373" y="222"/>
                    </a:lnTo>
                    <a:lnTo>
                      <a:pt x="375" y="228"/>
                    </a:lnTo>
                    <a:lnTo>
                      <a:pt x="377" y="234"/>
                    </a:lnTo>
                    <a:lnTo>
                      <a:pt x="377" y="243"/>
                    </a:lnTo>
                    <a:lnTo>
                      <a:pt x="377" y="251"/>
                    </a:lnTo>
                    <a:lnTo>
                      <a:pt x="375" y="260"/>
                    </a:lnTo>
                    <a:lnTo>
                      <a:pt x="375" y="270"/>
                    </a:lnTo>
                    <a:lnTo>
                      <a:pt x="373" y="274"/>
                    </a:lnTo>
                    <a:lnTo>
                      <a:pt x="373" y="279"/>
                    </a:lnTo>
                    <a:lnTo>
                      <a:pt x="373" y="285"/>
                    </a:lnTo>
                    <a:lnTo>
                      <a:pt x="373" y="291"/>
                    </a:lnTo>
                    <a:lnTo>
                      <a:pt x="371" y="294"/>
                    </a:lnTo>
                    <a:lnTo>
                      <a:pt x="371" y="300"/>
                    </a:lnTo>
                    <a:lnTo>
                      <a:pt x="371" y="306"/>
                    </a:lnTo>
                    <a:lnTo>
                      <a:pt x="371" y="310"/>
                    </a:lnTo>
                    <a:lnTo>
                      <a:pt x="369" y="315"/>
                    </a:lnTo>
                    <a:lnTo>
                      <a:pt x="369" y="321"/>
                    </a:lnTo>
                    <a:lnTo>
                      <a:pt x="369" y="327"/>
                    </a:lnTo>
                    <a:lnTo>
                      <a:pt x="369" y="331"/>
                    </a:lnTo>
                    <a:lnTo>
                      <a:pt x="369" y="340"/>
                    </a:lnTo>
                    <a:lnTo>
                      <a:pt x="369" y="350"/>
                    </a:lnTo>
                    <a:lnTo>
                      <a:pt x="369" y="359"/>
                    </a:lnTo>
                    <a:lnTo>
                      <a:pt x="369" y="369"/>
                    </a:lnTo>
                    <a:lnTo>
                      <a:pt x="371" y="374"/>
                    </a:lnTo>
                    <a:lnTo>
                      <a:pt x="373" y="382"/>
                    </a:lnTo>
                    <a:lnTo>
                      <a:pt x="375" y="389"/>
                    </a:lnTo>
                    <a:lnTo>
                      <a:pt x="380" y="395"/>
                    </a:lnTo>
                    <a:lnTo>
                      <a:pt x="388" y="403"/>
                    </a:lnTo>
                    <a:lnTo>
                      <a:pt x="394" y="410"/>
                    </a:lnTo>
                    <a:lnTo>
                      <a:pt x="396" y="414"/>
                    </a:lnTo>
                    <a:lnTo>
                      <a:pt x="396" y="418"/>
                    </a:lnTo>
                    <a:lnTo>
                      <a:pt x="392" y="418"/>
                    </a:lnTo>
                    <a:lnTo>
                      <a:pt x="388" y="420"/>
                    </a:lnTo>
                    <a:lnTo>
                      <a:pt x="379" y="418"/>
                    </a:lnTo>
                    <a:lnTo>
                      <a:pt x="371" y="418"/>
                    </a:lnTo>
                    <a:lnTo>
                      <a:pt x="365" y="416"/>
                    </a:lnTo>
                    <a:lnTo>
                      <a:pt x="358" y="414"/>
                    </a:lnTo>
                    <a:lnTo>
                      <a:pt x="352" y="410"/>
                    </a:lnTo>
                    <a:lnTo>
                      <a:pt x="344" y="408"/>
                    </a:lnTo>
                    <a:lnTo>
                      <a:pt x="337" y="403"/>
                    </a:lnTo>
                    <a:lnTo>
                      <a:pt x="331" y="399"/>
                    </a:lnTo>
                    <a:lnTo>
                      <a:pt x="323" y="393"/>
                    </a:lnTo>
                    <a:lnTo>
                      <a:pt x="316" y="389"/>
                    </a:lnTo>
                    <a:lnTo>
                      <a:pt x="310" y="384"/>
                    </a:lnTo>
                    <a:lnTo>
                      <a:pt x="302" y="378"/>
                    </a:lnTo>
                    <a:lnTo>
                      <a:pt x="297" y="372"/>
                    </a:lnTo>
                    <a:lnTo>
                      <a:pt x="291" y="367"/>
                    </a:lnTo>
                    <a:lnTo>
                      <a:pt x="287" y="361"/>
                    </a:lnTo>
                    <a:lnTo>
                      <a:pt x="283" y="353"/>
                    </a:lnTo>
                    <a:lnTo>
                      <a:pt x="282" y="350"/>
                    </a:lnTo>
                    <a:lnTo>
                      <a:pt x="280" y="344"/>
                    </a:lnTo>
                    <a:lnTo>
                      <a:pt x="280" y="336"/>
                    </a:lnTo>
                    <a:lnTo>
                      <a:pt x="278" y="331"/>
                    </a:lnTo>
                    <a:lnTo>
                      <a:pt x="278" y="325"/>
                    </a:lnTo>
                    <a:lnTo>
                      <a:pt x="276" y="321"/>
                    </a:lnTo>
                    <a:lnTo>
                      <a:pt x="276" y="315"/>
                    </a:lnTo>
                    <a:lnTo>
                      <a:pt x="274" y="310"/>
                    </a:lnTo>
                    <a:lnTo>
                      <a:pt x="274" y="306"/>
                    </a:lnTo>
                    <a:lnTo>
                      <a:pt x="272" y="304"/>
                    </a:lnTo>
                    <a:lnTo>
                      <a:pt x="268" y="296"/>
                    </a:lnTo>
                    <a:lnTo>
                      <a:pt x="264" y="294"/>
                    </a:lnTo>
                    <a:lnTo>
                      <a:pt x="259" y="294"/>
                    </a:lnTo>
                    <a:lnTo>
                      <a:pt x="253" y="298"/>
                    </a:lnTo>
                    <a:lnTo>
                      <a:pt x="247" y="302"/>
                    </a:lnTo>
                    <a:lnTo>
                      <a:pt x="243" y="308"/>
                    </a:lnTo>
                    <a:lnTo>
                      <a:pt x="238" y="312"/>
                    </a:lnTo>
                    <a:lnTo>
                      <a:pt x="232" y="319"/>
                    </a:lnTo>
                    <a:lnTo>
                      <a:pt x="226" y="327"/>
                    </a:lnTo>
                    <a:lnTo>
                      <a:pt x="221" y="334"/>
                    </a:lnTo>
                    <a:lnTo>
                      <a:pt x="213" y="342"/>
                    </a:lnTo>
                    <a:lnTo>
                      <a:pt x="207" y="350"/>
                    </a:lnTo>
                    <a:lnTo>
                      <a:pt x="202" y="357"/>
                    </a:lnTo>
                    <a:lnTo>
                      <a:pt x="194" y="365"/>
                    </a:lnTo>
                    <a:lnTo>
                      <a:pt x="188" y="370"/>
                    </a:lnTo>
                    <a:lnTo>
                      <a:pt x="183" y="374"/>
                    </a:lnTo>
                    <a:lnTo>
                      <a:pt x="177" y="378"/>
                    </a:lnTo>
                    <a:lnTo>
                      <a:pt x="173" y="382"/>
                    </a:lnTo>
                    <a:lnTo>
                      <a:pt x="167" y="382"/>
                    </a:lnTo>
                    <a:lnTo>
                      <a:pt x="165" y="382"/>
                    </a:lnTo>
                    <a:lnTo>
                      <a:pt x="162" y="376"/>
                    </a:lnTo>
                    <a:lnTo>
                      <a:pt x="158" y="372"/>
                    </a:lnTo>
                    <a:lnTo>
                      <a:pt x="156" y="367"/>
                    </a:lnTo>
                    <a:lnTo>
                      <a:pt x="152" y="361"/>
                    </a:lnTo>
                    <a:lnTo>
                      <a:pt x="150" y="351"/>
                    </a:lnTo>
                    <a:lnTo>
                      <a:pt x="146" y="344"/>
                    </a:lnTo>
                    <a:lnTo>
                      <a:pt x="145" y="334"/>
                    </a:lnTo>
                    <a:lnTo>
                      <a:pt x="145" y="327"/>
                    </a:lnTo>
                    <a:lnTo>
                      <a:pt x="143" y="317"/>
                    </a:lnTo>
                    <a:lnTo>
                      <a:pt x="141" y="308"/>
                    </a:lnTo>
                    <a:lnTo>
                      <a:pt x="141" y="298"/>
                    </a:lnTo>
                    <a:lnTo>
                      <a:pt x="141" y="289"/>
                    </a:lnTo>
                    <a:lnTo>
                      <a:pt x="141" y="281"/>
                    </a:lnTo>
                    <a:lnTo>
                      <a:pt x="143" y="274"/>
                    </a:lnTo>
                    <a:lnTo>
                      <a:pt x="145" y="266"/>
                    </a:lnTo>
                    <a:lnTo>
                      <a:pt x="148" y="262"/>
                    </a:lnTo>
                    <a:lnTo>
                      <a:pt x="150" y="256"/>
                    </a:lnTo>
                    <a:lnTo>
                      <a:pt x="152" y="251"/>
                    </a:lnTo>
                    <a:lnTo>
                      <a:pt x="156" y="245"/>
                    </a:lnTo>
                    <a:lnTo>
                      <a:pt x="160" y="241"/>
                    </a:lnTo>
                    <a:lnTo>
                      <a:pt x="164" y="236"/>
                    </a:lnTo>
                    <a:lnTo>
                      <a:pt x="165" y="230"/>
                    </a:lnTo>
                    <a:lnTo>
                      <a:pt x="167" y="224"/>
                    </a:lnTo>
                    <a:lnTo>
                      <a:pt x="171" y="220"/>
                    </a:lnTo>
                    <a:lnTo>
                      <a:pt x="175" y="213"/>
                    </a:lnTo>
                    <a:lnTo>
                      <a:pt x="177" y="207"/>
                    </a:lnTo>
                    <a:lnTo>
                      <a:pt x="175" y="203"/>
                    </a:lnTo>
                    <a:lnTo>
                      <a:pt x="169" y="203"/>
                    </a:lnTo>
                    <a:lnTo>
                      <a:pt x="160" y="205"/>
                    </a:lnTo>
                    <a:lnTo>
                      <a:pt x="152" y="209"/>
                    </a:lnTo>
                    <a:lnTo>
                      <a:pt x="143" y="217"/>
                    </a:lnTo>
                    <a:lnTo>
                      <a:pt x="137" y="226"/>
                    </a:lnTo>
                    <a:lnTo>
                      <a:pt x="127" y="234"/>
                    </a:lnTo>
                    <a:lnTo>
                      <a:pt x="120" y="241"/>
                    </a:lnTo>
                    <a:lnTo>
                      <a:pt x="112" y="247"/>
                    </a:lnTo>
                    <a:lnTo>
                      <a:pt x="105" y="249"/>
                    </a:lnTo>
                    <a:lnTo>
                      <a:pt x="97" y="247"/>
                    </a:lnTo>
                    <a:lnTo>
                      <a:pt x="87" y="245"/>
                    </a:lnTo>
                    <a:lnTo>
                      <a:pt x="78" y="243"/>
                    </a:lnTo>
                    <a:lnTo>
                      <a:pt x="70" y="239"/>
                    </a:lnTo>
                    <a:lnTo>
                      <a:pt x="63" y="236"/>
                    </a:lnTo>
                    <a:lnTo>
                      <a:pt x="61" y="232"/>
                    </a:lnTo>
                    <a:lnTo>
                      <a:pt x="59" y="228"/>
                    </a:lnTo>
                    <a:lnTo>
                      <a:pt x="65" y="224"/>
                    </a:lnTo>
                    <a:lnTo>
                      <a:pt x="70" y="220"/>
                    </a:lnTo>
                    <a:lnTo>
                      <a:pt x="76" y="218"/>
                    </a:lnTo>
                    <a:lnTo>
                      <a:pt x="82" y="217"/>
                    </a:lnTo>
                    <a:lnTo>
                      <a:pt x="89" y="215"/>
                    </a:lnTo>
                    <a:lnTo>
                      <a:pt x="97" y="211"/>
                    </a:lnTo>
                    <a:lnTo>
                      <a:pt x="105" y="205"/>
                    </a:lnTo>
                    <a:lnTo>
                      <a:pt x="108" y="201"/>
                    </a:lnTo>
                    <a:lnTo>
                      <a:pt x="114" y="199"/>
                    </a:lnTo>
                    <a:lnTo>
                      <a:pt x="120" y="196"/>
                    </a:lnTo>
                    <a:lnTo>
                      <a:pt x="124" y="192"/>
                    </a:lnTo>
                    <a:lnTo>
                      <a:pt x="129" y="186"/>
                    </a:lnTo>
                    <a:lnTo>
                      <a:pt x="133" y="180"/>
                    </a:lnTo>
                    <a:lnTo>
                      <a:pt x="139" y="175"/>
                    </a:lnTo>
                    <a:lnTo>
                      <a:pt x="143" y="171"/>
                    </a:lnTo>
                    <a:lnTo>
                      <a:pt x="148" y="165"/>
                    </a:lnTo>
                    <a:lnTo>
                      <a:pt x="154" y="160"/>
                    </a:lnTo>
                    <a:lnTo>
                      <a:pt x="158" y="156"/>
                    </a:lnTo>
                    <a:lnTo>
                      <a:pt x="164" y="152"/>
                    </a:lnTo>
                    <a:lnTo>
                      <a:pt x="171" y="144"/>
                    </a:lnTo>
                    <a:lnTo>
                      <a:pt x="181" y="139"/>
                    </a:lnTo>
                    <a:lnTo>
                      <a:pt x="188" y="137"/>
                    </a:lnTo>
                    <a:lnTo>
                      <a:pt x="198" y="137"/>
                    </a:lnTo>
                    <a:lnTo>
                      <a:pt x="207" y="137"/>
                    </a:lnTo>
                    <a:lnTo>
                      <a:pt x="215" y="137"/>
                    </a:lnTo>
                    <a:lnTo>
                      <a:pt x="223" y="135"/>
                    </a:lnTo>
                    <a:lnTo>
                      <a:pt x="232" y="133"/>
                    </a:lnTo>
                    <a:lnTo>
                      <a:pt x="240" y="131"/>
                    </a:lnTo>
                    <a:lnTo>
                      <a:pt x="247" y="125"/>
                    </a:lnTo>
                    <a:lnTo>
                      <a:pt x="255" y="120"/>
                    </a:lnTo>
                    <a:lnTo>
                      <a:pt x="261" y="114"/>
                    </a:lnTo>
                    <a:lnTo>
                      <a:pt x="263" y="108"/>
                    </a:lnTo>
                    <a:lnTo>
                      <a:pt x="264" y="105"/>
                    </a:lnTo>
                    <a:lnTo>
                      <a:pt x="266" y="99"/>
                    </a:lnTo>
                    <a:lnTo>
                      <a:pt x="266" y="93"/>
                    </a:lnTo>
                    <a:lnTo>
                      <a:pt x="266" y="86"/>
                    </a:lnTo>
                    <a:lnTo>
                      <a:pt x="266" y="80"/>
                    </a:lnTo>
                    <a:lnTo>
                      <a:pt x="266" y="72"/>
                    </a:lnTo>
                    <a:lnTo>
                      <a:pt x="266" y="68"/>
                    </a:lnTo>
                    <a:lnTo>
                      <a:pt x="266" y="61"/>
                    </a:lnTo>
                    <a:lnTo>
                      <a:pt x="266" y="55"/>
                    </a:lnTo>
                    <a:lnTo>
                      <a:pt x="266" y="49"/>
                    </a:lnTo>
                    <a:lnTo>
                      <a:pt x="268" y="46"/>
                    </a:lnTo>
                    <a:lnTo>
                      <a:pt x="270" y="38"/>
                    </a:lnTo>
                    <a:lnTo>
                      <a:pt x="276" y="36"/>
                    </a:lnTo>
                    <a:lnTo>
                      <a:pt x="282" y="38"/>
                    </a:lnTo>
                    <a:lnTo>
                      <a:pt x="287" y="44"/>
                    </a:lnTo>
                    <a:lnTo>
                      <a:pt x="287" y="46"/>
                    </a:lnTo>
                    <a:lnTo>
                      <a:pt x="289" y="49"/>
                    </a:lnTo>
                    <a:lnTo>
                      <a:pt x="291" y="55"/>
                    </a:lnTo>
                    <a:lnTo>
                      <a:pt x="291" y="61"/>
                    </a:lnTo>
                    <a:lnTo>
                      <a:pt x="291" y="65"/>
                    </a:lnTo>
                    <a:lnTo>
                      <a:pt x="293" y="70"/>
                    </a:lnTo>
                    <a:lnTo>
                      <a:pt x="293" y="76"/>
                    </a:lnTo>
                    <a:lnTo>
                      <a:pt x="293" y="82"/>
                    </a:lnTo>
                    <a:lnTo>
                      <a:pt x="291" y="86"/>
                    </a:lnTo>
                    <a:lnTo>
                      <a:pt x="291" y="91"/>
                    </a:lnTo>
                    <a:lnTo>
                      <a:pt x="291" y="97"/>
                    </a:lnTo>
                    <a:lnTo>
                      <a:pt x="291" y="103"/>
                    </a:lnTo>
                    <a:lnTo>
                      <a:pt x="287" y="106"/>
                    </a:lnTo>
                    <a:lnTo>
                      <a:pt x="285" y="112"/>
                    </a:lnTo>
                    <a:lnTo>
                      <a:pt x="282" y="116"/>
                    </a:lnTo>
                    <a:lnTo>
                      <a:pt x="280" y="122"/>
                    </a:lnTo>
                    <a:lnTo>
                      <a:pt x="274" y="127"/>
                    </a:lnTo>
                    <a:lnTo>
                      <a:pt x="270" y="133"/>
                    </a:lnTo>
                    <a:lnTo>
                      <a:pt x="268" y="137"/>
                    </a:lnTo>
                    <a:lnTo>
                      <a:pt x="264" y="143"/>
                    </a:lnTo>
                    <a:lnTo>
                      <a:pt x="255" y="152"/>
                    </a:lnTo>
                    <a:lnTo>
                      <a:pt x="247" y="160"/>
                    </a:lnTo>
                    <a:lnTo>
                      <a:pt x="238" y="167"/>
                    </a:lnTo>
                    <a:lnTo>
                      <a:pt x="234" y="173"/>
                    </a:lnTo>
                    <a:lnTo>
                      <a:pt x="228" y="177"/>
                    </a:lnTo>
                    <a:lnTo>
                      <a:pt x="226" y="180"/>
                    </a:lnTo>
                    <a:lnTo>
                      <a:pt x="226" y="184"/>
                    </a:lnTo>
                    <a:lnTo>
                      <a:pt x="230" y="190"/>
                    </a:lnTo>
                    <a:lnTo>
                      <a:pt x="232" y="192"/>
                    </a:lnTo>
                    <a:lnTo>
                      <a:pt x="238" y="192"/>
                    </a:lnTo>
                    <a:lnTo>
                      <a:pt x="243" y="190"/>
                    </a:lnTo>
                    <a:lnTo>
                      <a:pt x="251" y="188"/>
                    </a:lnTo>
                    <a:lnTo>
                      <a:pt x="251" y="188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22" name="Freeform 266"/>
              <p:cNvSpPr>
                <a:spLocks/>
              </p:cNvSpPr>
              <p:nvPr/>
            </p:nvSpPr>
            <p:spPr bwMode="auto">
              <a:xfrm>
                <a:off x="6129263" y="5846763"/>
                <a:ext cx="433388" cy="463550"/>
              </a:xfrm>
              <a:custGeom>
                <a:avLst/>
                <a:gdLst/>
                <a:ahLst/>
                <a:cxnLst>
                  <a:cxn ang="0">
                    <a:pos x="454" y="5"/>
                  </a:cxn>
                  <a:cxn ang="0">
                    <a:pos x="496" y="30"/>
                  </a:cxn>
                  <a:cxn ang="0">
                    <a:pos x="526" y="64"/>
                  </a:cxn>
                  <a:cxn ang="0">
                    <a:pos x="540" y="93"/>
                  </a:cxn>
                  <a:cxn ang="0">
                    <a:pos x="546" y="123"/>
                  </a:cxn>
                  <a:cxn ang="0">
                    <a:pos x="542" y="152"/>
                  </a:cxn>
                  <a:cxn ang="0">
                    <a:pos x="536" y="182"/>
                  </a:cxn>
                  <a:cxn ang="0">
                    <a:pos x="515" y="220"/>
                  </a:cxn>
                  <a:cxn ang="0">
                    <a:pos x="481" y="250"/>
                  </a:cxn>
                  <a:cxn ang="0">
                    <a:pos x="441" y="262"/>
                  </a:cxn>
                  <a:cxn ang="0">
                    <a:pos x="407" y="266"/>
                  </a:cxn>
                  <a:cxn ang="0">
                    <a:pos x="380" y="267"/>
                  </a:cxn>
                  <a:cxn ang="0">
                    <a:pos x="372" y="285"/>
                  </a:cxn>
                  <a:cxn ang="0">
                    <a:pos x="374" y="319"/>
                  </a:cxn>
                  <a:cxn ang="0">
                    <a:pos x="369" y="343"/>
                  </a:cxn>
                  <a:cxn ang="0">
                    <a:pos x="357" y="374"/>
                  </a:cxn>
                  <a:cxn ang="0">
                    <a:pos x="336" y="402"/>
                  </a:cxn>
                  <a:cxn ang="0">
                    <a:pos x="312" y="427"/>
                  </a:cxn>
                  <a:cxn ang="0">
                    <a:pos x="270" y="454"/>
                  </a:cxn>
                  <a:cxn ang="0">
                    <a:pos x="237" y="463"/>
                  </a:cxn>
                  <a:cxn ang="0">
                    <a:pos x="214" y="467"/>
                  </a:cxn>
                  <a:cxn ang="0">
                    <a:pos x="184" y="476"/>
                  </a:cxn>
                  <a:cxn ang="0">
                    <a:pos x="169" y="503"/>
                  </a:cxn>
                  <a:cxn ang="0">
                    <a:pos x="157" y="530"/>
                  </a:cxn>
                  <a:cxn ang="0">
                    <a:pos x="133" y="560"/>
                  </a:cxn>
                  <a:cxn ang="0">
                    <a:pos x="89" y="579"/>
                  </a:cxn>
                  <a:cxn ang="0">
                    <a:pos x="41" y="585"/>
                  </a:cxn>
                  <a:cxn ang="0">
                    <a:pos x="5" y="577"/>
                  </a:cxn>
                  <a:cxn ang="0">
                    <a:pos x="15" y="564"/>
                  </a:cxn>
                  <a:cxn ang="0">
                    <a:pos x="45" y="560"/>
                  </a:cxn>
                  <a:cxn ang="0">
                    <a:pos x="72" y="558"/>
                  </a:cxn>
                  <a:cxn ang="0">
                    <a:pos x="100" y="549"/>
                  </a:cxn>
                  <a:cxn ang="0">
                    <a:pos x="133" y="522"/>
                  </a:cxn>
                  <a:cxn ang="0">
                    <a:pos x="146" y="490"/>
                  </a:cxn>
                  <a:cxn ang="0">
                    <a:pos x="156" y="457"/>
                  </a:cxn>
                  <a:cxn ang="0">
                    <a:pos x="184" y="444"/>
                  </a:cxn>
                  <a:cxn ang="0">
                    <a:pos x="218" y="438"/>
                  </a:cxn>
                  <a:cxn ang="0">
                    <a:pos x="245" y="431"/>
                  </a:cxn>
                  <a:cxn ang="0">
                    <a:pos x="277" y="421"/>
                  </a:cxn>
                  <a:cxn ang="0">
                    <a:pos x="308" y="402"/>
                  </a:cxn>
                  <a:cxn ang="0">
                    <a:pos x="336" y="372"/>
                  </a:cxn>
                  <a:cxn ang="0">
                    <a:pos x="346" y="343"/>
                  </a:cxn>
                  <a:cxn ang="0">
                    <a:pos x="351" y="313"/>
                  </a:cxn>
                  <a:cxn ang="0">
                    <a:pos x="350" y="279"/>
                  </a:cxn>
                  <a:cxn ang="0">
                    <a:pos x="344" y="247"/>
                  </a:cxn>
                  <a:cxn ang="0">
                    <a:pos x="331" y="216"/>
                  </a:cxn>
                  <a:cxn ang="0">
                    <a:pos x="340" y="197"/>
                  </a:cxn>
                  <a:cxn ang="0">
                    <a:pos x="367" y="226"/>
                  </a:cxn>
                  <a:cxn ang="0">
                    <a:pos x="393" y="247"/>
                  </a:cxn>
                  <a:cxn ang="0">
                    <a:pos x="424" y="241"/>
                  </a:cxn>
                  <a:cxn ang="0">
                    <a:pos x="468" y="226"/>
                  </a:cxn>
                  <a:cxn ang="0">
                    <a:pos x="502" y="192"/>
                  </a:cxn>
                  <a:cxn ang="0">
                    <a:pos x="515" y="165"/>
                  </a:cxn>
                  <a:cxn ang="0">
                    <a:pos x="521" y="138"/>
                  </a:cxn>
                  <a:cxn ang="0">
                    <a:pos x="525" y="102"/>
                  </a:cxn>
                  <a:cxn ang="0">
                    <a:pos x="509" y="70"/>
                  </a:cxn>
                  <a:cxn ang="0">
                    <a:pos x="479" y="41"/>
                  </a:cxn>
                  <a:cxn ang="0">
                    <a:pos x="450" y="26"/>
                  </a:cxn>
                  <a:cxn ang="0">
                    <a:pos x="428" y="22"/>
                  </a:cxn>
                  <a:cxn ang="0">
                    <a:pos x="397" y="19"/>
                  </a:cxn>
                  <a:cxn ang="0">
                    <a:pos x="420" y="2"/>
                  </a:cxn>
                </a:cxnLst>
                <a:rect l="0" t="0" r="r" b="b"/>
                <a:pathLst>
                  <a:path w="546" h="585">
                    <a:moveTo>
                      <a:pt x="431" y="0"/>
                    </a:moveTo>
                    <a:lnTo>
                      <a:pt x="435" y="0"/>
                    </a:lnTo>
                    <a:lnTo>
                      <a:pt x="441" y="2"/>
                    </a:lnTo>
                    <a:lnTo>
                      <a:pt x="447" y="3"/>
                    </a:lnTo>
                    <a:lnTo>
                      <a:pt x="454" y="5"/>
                    </a:lnTo>
                    <a:lnTo>
                      <a:pt x="462" y="9"/>
                    </a:lnTo>
                    <a:lnTo>
                      <a:pt x="469" y="15"/>
                    </a:lnTo>
                    <a:lnTo>
                      <a:pt x="479" y="19"/>
                    </a:lnTo>
                    <a:lnTo>
                      <a:pt x="488" y="24"/>
                    </a:lnTo>
                    <a:lnTo>
                      <a:pt x="496" y="30"/>
                    </a:lnTo>
                    <a:lnTo>
                      <a:pt x="504" y="40"/>
                    </a:lnTo>
                    <a:lnTo>
                      <a:pt x="513" y="45"/>
                    </a:lnTo>
                    <a:lnTo>
                      <a:pt x="521" y="55"/>
                    </a:lnTo>
                    <a:lnTo>
                      <a:pt x="523" y="60"/>
                    </a:lnTo>
                    <a:lnTo>
                      <a:pt x="526" y="64"/>
                    </a:lnTo>
                    <a:lnTo>
                      <a:pt x="530" y="70"/>
                    </a:lnTo>
                    <a:lnTo>
                      <a:pt x="534" y="76"/>
                    </a:lnTo>
                    <a:lnTo>
                      <a:pt x="536" y="81"/>
                    </a:lnTo>
                    <a:lnTo>
                      <a:pt x="538" y="85"/>
                    </a:lnTo>
                    <a:lnTo>
                      <a:pt x="540" y="93"/>
                    </a:lnTo>
                    <a:lnTo>
                      <a:pt x="542" y="98"/>
                    </a:lnTo>
                    <a:lnTo>
                      <a:pt x="544" y="104"/>
                    </a:lnTo>
                    <a:lnTo>
                      <a:pt x="544" y="110"/>
                    </a:lnTo>
                    <a:lnTo>
                      <a:pt x="544" y="116"/>
                    </a:lnTo>
                    <a:lnTo>
                      <a:pt x="546" y="123"/>
                    </a:lnTo>
                    <a:lnTo>
                      <a:pt x="544" y="127"/>
                    </a:lnTo>
                    <a:lnTo>
                      <a:pt x="544" y="135"/>
                    </a:lnTo>
                    <a:lnTo>
                      <a:pt x="544" y="140"/>
                    </a:lnTo>
                    <a:lnTo>
                      <a:pt x="544" y="146"/>
                    </a:lnTo>
                    <a:lnTo>
                      <a:pt x="542" y="152"/>
                    </a:lnTo>
                    <a:lnTo>
                      <a:pt x="542" y="159"/>
                    </a:lnTo>
                    <a:lnTo>
                      <a:pt x="540" y="165"/>
                    </a:lnTo>
                    <a:lnTo>
                      <a:pt x="540" y="171"/>
                    </a:lnTo>
                    <a:lnTo>
                      <a:pt x="538" y="176"/>
                    </a:lnTo>
                    <a:lnTo>
                      <a:pt x="536" y="182"/>
                    </a:lnTo>
                    <a:lnTo>
                      <a:pt x="534" y="188"/>
                    </a:lnTo>
                    <a:lnTo>
                      <a:pt x="532" y="192"/>
                    </a:lnTo>
                    <a:lnTo>
                      <a:pt x="526" y="201"/>
                    </a:lnTo>
                    <a:lnTo>
                      <a:pt x="521" y="212"/>
                    </a:lnTo>
                    <a:lnTo>
                      <a:pt x="515" y="220"/>
                    </a:lnTo>
                    <a:lnTo>
                      <a:pt x="509" y="228"/>
                    </a:lnTo>
                    <a:lnTo>
                      <a:pt x="502" y="233"/>
                    </a:lnTo>
                    <a:lnTo>
                      <a:pt x="496" y="241"/>
                    </a:lnTo>
                    <a:lnTo>
                      <a:pt x="488" y="247"/>
                    </a:lnTo>
                    <a:lnTo>
                      <a:pt x="481" y="250"/>
                    </a:lnTo>
                    <a:lnTo>
                      <a:pt x="473" y="254"/>
                    </a:lnTo>
                    <a:lnTo>
                      <a:pt x="464" y="256"/>
                    </a:lnTo>
                    <a:lnTo>
                      <a:pt x="456" y="258"/>
                    </a:lnTo>
                    <a:lnTo>
                      <a:pt x="448" y="260"/>
                    </a:lnTo>
                    <a:lnTo>
                      <a:pt x="441" y="262"/>
                    </a:lnTo>
                    <a:lnTo>
                      <a:pt x="433" y="264"/>
                    </a:lnTo>
                    <a:lnTo>
                      <a:pt x="426" y="264"/>
                    </a:lnTo>
                    <a:lnTo>
                      <a:pt x="420" y="266"/>
                    </a:lnTo>
                    <a:lnTo>
                      <a:pt x="412" y="266"/>
                    </a:lnTo>
                    <a:lnTo>
                      <a:pt x="407" y="266"/>
                    </a:lnTo>
                    <a:lnTo>
                      <a:pt x="401" y="266"/>
                    </a:lnTo>
                    <a:lnTo>
                      <a:pt x="395" y="267"/>
                    </a:lnTo>
                    <a:lnTo>
                      <a:pt x="390" y="267"/>
                    </a:lnTo>
                    <a:lnTo>
                      <a:pt x="386" y="267"/>
                    </a:lnTo>
                    <a:lnTo>
                      <a:pt x="380" y="267"/>
                    </a:lnTo>
                    <a:lnTo>
                      <a:pt x="378" y="267"/>
                    </a:lnTo>
                    <a:lnTo>
                      <a:pt x="372" y="269"/>
                    </a:lnTo>
                    <a:lnTo>
                      <a:pt x="372" y="275"/>
                    </a:lnTo>
                    <a:lnTo>
                      <a:pt x="372" y="279"/>
                    </a:lnTo>
                    <a:lnTo>
                      <a:pt x="372" y="285"/>
                    </a:lnTo>
                    <a:lnTo>
                      <a:pt x="372" y="290"/>
                    </a:lnTo>
                    <a:lnTo>
                      <a:pt x="374" y="298"/>
                    </a:lnTo>
                    <a:lnTo>
                      <a:pt x="374" y="305"/>
                    </a:lnTo>
                    <a:lnTo>
                      <a:pt x="374" y="315"/>
                    </a:lnTo>
                    <a:lnTo>
                      <a:pt x="374" y="319"/>
                    </a:lnTo>
                    <a:lnTo>
                      <a:pt x="374" y="323"/>
                    </a:lnTo>
                    <a:lnTo>
                      <a:pt x="372" y="328"/>
                    </a:lnTo>
                    <a:lnTo>
                      <a:pt x="372" y="334"/>
                    </a:lnTo>
                    <a:lnTo>
                      <a:pt x="370" y="338"/>
                    </a:lnTo>
                    <a:lnTo>
                      <a:pt x="369" y="343"/>
                    </a:lnTo>
                    <a:lnTo>
                      <a:pt x="367" y="349"/>
                    </a:lnTo>
                    <a:lnTo>
                      <a:pt x="367" y="355"/>
                    </a:lnTo>
                    <a:lnTo>
                      <a:pt x="363" y="361"/>
                    </a:lnTo>
                    <a:lnTo>
                      <a:pt x="359" y="366"/>
                    </a:lnTo>
                    <a:lnTo>
                      <a:pt x="357" y="374"/>
                    </a:lnTo>
                    <a:lnTo>
                      <a:pt x="353" y="381"/>
                    </a:lnTo>
                    <a:lnTo>
                      <a:pt x="350" y="387"/>
                    </a:lnTo>
                    <a:lnTo>
                      <a:pt x="346" y="391"/>
                    </a:lnTo>
                    <a:lnTo>
                      <a:pt x="340" y="397"/>
                    </a:lnTo>
                    <a:lnTo>
                      <a:pt x="336" y="402"/>
                    </a:lnTo>
                    <a:lnTo>
                      <a:pt x="332" y="406"/>
                    </a:lnTo>
                    <a:lnTo>
                      <a:pt x="329" y="412"/>
                    </a:lnTo>
                    <a:lnTo>
                      <a:pt x="325" y="416"/>
                    </a:lnTo>
                    <a:lnTo>
                      <a:pt x="321" y="421"/>
                    </a:lnTo>
                    <a:lnTo>
                      <a:pt x="312" y="427"/>
                    </a:lnTo>
                    <a:lnTo>
                      <a:pt x="304" y="435"/>
                    </a:lnTo>
                    <a:lnTo>
                      <a:pt x="294" y="440"/>
                    </a:lnTo>
                    <a:lnTo>
                      <a:pt x="287" y="446"/>
                    </a:lnTo>
                    <a:lnTo>
                      <a:pt x="279" y="450"/>
                    </a:lnTo>
                    <a:lnTo>
                      <a:pt x="270" y="454"/>
                    </a:lnTo>
                    <a:lnTo>
                      <a:pt x="262" y="455"/>
                    </a:lnTo>
                    <a:lnTo>
                      <a:pt x="256" y="459"/>
                    </a:lnTo>
                    <a:lnTo>
                      <a:pt x="249" y="459"/>
                    </a:lnTo>
                    <a:lnTo>
                      <a:pt x="243" y="461"/>
                    </a:lnTo>
                    <a:lnTo>
                      <a:pt x="237" y="463"/>
                    </a:lnTo>
                    <a:lnTo>
                      <a:pt x="234" y="465"/>
                    </a:lnTo>
                    <a:lnTo>
                      <a:pt x="228" y="465"/>
                    </a:lnTo>
                    <a:lnTo>
                      <a:pt x="222" y="467"/>
                    </a:lnTo>
                    <a:lnTo>
                      <a:pt x="218" y="467"/>
                    </a:lnTo>
                    <a:lnTo>
                      <a:pt x="214" y="467"/>
                    </a:lnTo>
                    <a:lnTo>
                      <a:pt x="207" y="469"/>
                    </a:lnTo>
                    <a:lnTo>
                      <a:pt x="201" y="471"/>
                    </a:lnTo>
                    <a:lnTo>
                      <a:pt x="195" y="471"/>
                    </a:lnTo>
                    <a:lnTo>
                      <a:pt x="190" y="474"/>
                    </a:lnTo>
                    <a:lnTo>
                      <a:pt x="184" y="476"/>
                    </a:lnTo>
                    <a:lnTo>
                      <a:pt x="180" y="482"/>
                    </a:lnTo>
                    <a:lnTo>
                      <a:pt x="175" y="486"/>
                    </a:lnTo>
                    <a:lnTo>
                      <a:pt x="173" y="493"/>
                    </a:lnTo>
                    <a:lnTo>
                      <a:pt x="171" y="497"/>
                    </a:lnTo>
                    <a:lnTo>
                      <a:pt x="169" y="503"/>
                    </a:lnTo>
                    <a:lnTo>
                      <a:pt x="167" y="509"/>
                    </a:lnTo>
                    <a:lnTo>
                      <a:pt x="165" y="512"/>
                    </a:lnTo>
                    <a:lnTo>
                      <a:pt x="163" y="518"/>
                    </a:lnTo>
                    <a:lnTo>
                      <a:pt x="161" y="524"/>
                    </a:lnTo>
                    <a:lnTo>
                      <a:pt x="157" y="530"/>
                    </a:lnTo>
                    <a:lnTo>
                      <a:pt x="154" y="537"/>
                    </a:lnTo>
                    <a:lnTo>
                      <a:pt x="150" y="541"/>
                    </a:lnTo>
                    <a:lnTo>
                      <a:pt x="144" y="549"/>
                    </a:lnTo>
                    <a:lnTo>
                      <a:pt x="138" y="554"/>
                    </a:lnTo>
                    <a:lnTo>
                      <a:pt x="133" y="560"/>
                    </a:lnTo>
                    <a:lnTo>
                      <a:pt x="125" y="566"/>
                    </a:lnTo>
                    <a:lnTo>
                      <a:pt x="117" y="569"/>
                    </a:lnTo>
                    <a:lnTo>
                      <a:pt x="108" y="573"/>
                    </a:lnTo>
                    <a:lnTo>
                      <a:pt x="98" y="577"/>
                    </a:lnTo>
                    <a:lnTo>
                      <a:pt x="89" y="579"/>
                    </a:lnTo>
                    <a:lnTo>
                      <a:pt x="79" y="583"/>
                    </a:lnTo>
                    <a:lnTo>
                      <a:pt x="70" y="583"/>
                    </a:lnTo>
                    <a:lnTo>
                      <a:pt x="60" y="585"/>
                    </a:lnTo>
                    <a:lnTo>
                      <a:pt x="51" y="585"/>
                    </a:lnTo>
                    <a:lnTo>
                      <a:pt x="41" y="585"/>
                    </a:lnTo>
                    <a:lnTo>
                      <a:pt x="32" y="585"/>
                    </a:lnTo>
                    <a:lnTo>
                      <a:pt x="24" y="583"/>
                    </a:lnTo>
                    <a:lnTo>
                      <a:pt x="17" y="581"/>
                    </a:lnTo>
                    <a:lnTo>
                      <a:pt x="11" y="579"/>
                    </a:lnTo>
                    <a:lnTo>
                      <a:pt x="5" y="577"/>
                    </a:lnTo>
                    <a:lnTo>
                      <a:pt x="3" y="575"/>
                    </a:lnTo>
                    <a:lnTo>
                      <a:pt x="0" y="569"/>
                    </a:lnTo>
                    <a:lnTo>
                      <a:pt x="3" y="566"/>
                    </a:lnTo>
                    <a:lnTo>
                      <a:pt x="9" y="566"/>
                    </a:lnTo>
                    <a:lnTo>
                      <a:pt x="15" y="564"/>
                    </a:lnTo>
                    <a:lnTo>
                      <a:pt x="22" y="564"/>
                    </a:lnTo>
                    <a:lnTo>
                      <a:pt x="32" y="564"/>
                    </a:lnTo>
                    <a:lnTo>
                      <a:pt x="34" y="562"/>
                    </a:lnTo>
                    <a:lnTo>
                      <a:pt x="39" y="562"/>
                    </a:lnTo>
                    <a:lnTo>
                      <a:pt x="45" y="560"/>
                    </a:lnTo>
                    <a:lnTo>
                      <a:pt x="51" y="560"/>
                    </a:lnTo>
                    <a:lnTo>
                      <a:pt x="55" y="560"/>
                    </a:lnTo>
                    <a:lnTo>
                      <a:pt x="60" y="558"/>
                    </a:lnTo>
                    <a:lnTo>
                      <a:pt x="66" y="558"/>
                    </a:lnTo>
                    <a:lnTo>
                      <a:pt x="72" y="558"/>
                    </a:lnTo>
                    <a:lnTo>
                      <a:pt x="76" y="556"/>
                    </a:lnTo>
                    <a:lnTo>
                      <a:pt x="81" y="556"/>
                    </a:lnTo>
                    <a:lnTo>
                      <a:pt x="85" y="554"/>
                    </a:lnTo>
                    <a:lnTo>
                      <a:pt x="91" y="552"/>
                    </a:lnTo>
                    <a:lnTo>
                      <a:pt x="100" y="549"/>
                    </a:lnTo>
                    <a:lnTo>
                      <a:pt x="110" y="545"/>
                    </a:lnTo>
                    <a:lnTo>
                      <a:pt x="116" y="539"/>
                    </a:lnTo>
                    <a:lnTo>
                      <a:pt x="121" y="533"/>
                    </a:lnTo>
                    <a:lnTo>
                      <a:pt x="127" y="528"/>
                    </a:lnTo>
                    <a:lnTo>
                      <a:pt x="133" y="522"/>
                    </a:lnTo>
                    <a:lnTo>
                      <a:pt x="136" y="514"/>
                    </a:lnTo>
                    <a:lnTo>
                      <a:pt x="138" y="509"/>
                    </a:lnTo>
                    <a:lnTo>
                      <a:pt x="142" y="503"/>
                    </a:lnTo>
                    <a:lnTo>
                      <a:pt x="146" y="497"/>
                    </a:lnTo>
                    <a:lnTo>
                      <a:pt x="146" y="490"/>
                    </a:lnTo>
                    <a:lnTo>
                      <a:pt x="148" y="486"/>
                    </a:lnTo>
                    <a:lnTo>
                      <a:pt x="150" y="480"/>
                    </a:lnTo>
                    <a:lnTo>
                      <a:pt x="152" y="474"/>
                    </a:lnTo>
                    <a:lnTo>
                      <a:pt x="154" y="465"/>
                    </a:lnTo>
                    <a:lnTo>
                      <a:pt x="156" y="457"/>
                    </a:lnTo>
                    <a:lnTo>
                      <a:pt x="159" y="452"/>
                    </a:lnTo>
                    <a:lnTo>
                      <a:pt x="167" y="448"/>
                    </a:lnTo>
                    <a:lnTo>
                      <a:pt x="171" y="446"/>
                    </a:lnTo>
                    <a:lnTo>
                      <a:pt x="178" y="446"/>
                    </a:lnTo>
                    <a:lnTo>
                      <a:pt x="184" y="444"/>
                    </a:lnTo>
                    <a:lnTo>
                      <a:pt x="192" y="444"/>
                    </a:lnTo>
                    <a:lnTo>
                      <a:pt x="199" y="442"/>
                    </a:lnTo>
                    <a:lnTo>
                      <a:pt x="209" y="440"/>
                    </a:lnTo>
                    <a:lnTo>
                      <a:pt x="213" y="440"/>
                    </a:lnTo>
                    <a:lnTo>
                      <a:pt x="218" y="438"/>
                    </a:lnTo>
                    <a:lnTo>
                      <a:pt x="222" y="438"/>
                    </a:lnTo>
                    <a:lnTo>
                      <a:pt x="228" y="436"/>
                    </a:lnTo>
                    <a:lnTo>
                      <a:pt x="234" y="435"/>
                    </a:lnTo>
                    <a:lnTo>
                      <a:pt x="239" y="433"/>
                    </a:lnTo>
                    <a:lnTo>
                      <a:pt x="245" y="431"/>
                    </a:lnTo>
                    <a:lnTo>
                      <a:pt x="251" y="429"/>
                    </a:lnTo>
                    <a:lnTo>
                      <a:pt x="256" y="427"/>
                    </a:lnTo>
                    <a:lnTo>
                      <a:pt x="264" y="425"/>
                    </a:lnTo>
                    <a:lnTo>
                      <a:pt x="270" y="423"/>
                    </a:lnTo>
                    <a:lnTo>
                      <a:pt x="277" y="421"/>
                    </a:lnTo>
                    <a:lnTo>
                      <a:pt x="283" y="418"/>
                    </a:lnTo>
                    <a:lnTo>
                      <a:pt x="287" y="414"/>
                    </a:lnTo>
                    <a:lnTo>
                      <a:pt x="292" y="410"/>
                    </a:lnTo>
                    <a:lnTo>
                      <a:pt x="300" y="408"/>
                    </a:lnTo>
                    <a:lnTo>
                      <a:pt x="308" y="402"/>
                    </a:lnTo>
                    <a:lnTo>
                      <a:pt x="317" y="397"/>
                    </a:lnTo>
                    <a:lnTo>
                      <a:pt x="323" y="389"/>
                    </a:lnTo>
                    <a:lnTo>
                      <a:pt x="329" y="383"/>
                    </a:lnTo>
                    <a:lnTo>
                      <a:pt x="332" y="378"/>
                    </a:lnTo>
                    <a:lnTo>
                      <a:pt x="336" y="372"/>
                    </a:lnTo>
                    <a:lnTo>
                      <a:pt x="338" y="366"/>
                    </a:lnTo>
                    <a:lnTo>
                      <a:pt x="342" y="361"/>
                    </a:lnTo>
                    <a:lnTo>
                      <a:pt x="344" y="355"/>
                    </a:lnTo>
                    <a:lnTo>
                      <a:pt x="346" y="349"/>
                    </a:lnTo>
                    <a:lnTo>
                      <a:pt x="346" y="343"/>
                    </a:lnTo>
                    <a:lnTo>
                      <a:pt x="348" y="338"/>
                    </a:lnTo>
                    <a:lnTo>
                      <a:pt x="348" y="332"/>
                    </a:lnTo>
                    <a:lnTo>
                      <a:pt x="350" y="326"/>
                    </a:lnTo>
                    <a:lnTo>
                      <a:pt x="350" y="319"/>
                    </a:lnTo>
                    <a:lnTo>
                      <a:pt x="351" y="313"/>
                    </a:lnTo>
                    <a:lnTo>
                      <a:pt x="351" y="305"/>
                    </a:lnTo>
                    <a:lnTo>
                      <a:pt x="351" y="300"/>
                    </a:lnTo>
                    <a:lnTo>
                      <a:pt x="351" y="292"/>
                    </a:lnTo>
                    <a:lnTo>
                      <a:pt x="351" y="286"/>
                    </a:lnTo>
                    <a:lnTo>
                      <a:pt x="350" y="279"/>
                    </a:lnTo>
                    <a:lnTo>
                      <a:pt x="350" y="273"/>
                    </a:lnTo>
                    <a:lnTo>
                      <a:pt x="350" y="266"/>
                    </a:lnTo>
                    <a:lnTo>
                      <a:pt x="348" y="258"/>
                    </a:lnTo>
                    <a:lnTo>
                      <a:pt x="346" y="252"/>
                    </a:lnTo>
                    <a:lnTo>
                      <a:pt x="344" y="247"/>
                    </a:lnTo>
                    <a:lnTo>
                      <a:pt x="340" y="239"/>
                    </a:lnTo>
                    <a:lnTo>
                      <a:pt x="338" y="233"/>
                    </a:lnTo>
                    <a:lnTo>
                      <a:pt x="336" y="229"/>
                    </a:lnTo>
                    <a:lnTo>
                      <a:pt x="334" y="226"/>
                    </a:lnTo>
                    <a:lnTo>
                      <a:pt x="331" y="216"/>
                    </a:lnTo>
                    <a:lnTo>
                      <a:pt x="329" y="209"/>
                    </a:lnTo>
                    <a:lnTo>
                      <a:pt x="329" y="203"/>
                    </a:lnTo>
                    <a:lnTo>
                      <a:pt x="331" y="199"/>
                    </a:lnTo>
                    <a:lnTo>
                      <a:pt x="334" y="195"/>
                    </a:lnTo>
                    <a:lnTo>
                      <a:pt x="340" y="197"/>
                    </a:lnTo>
                    <a:lnTo>
                      <a:pt x="346" y="199"/>
                    </a:lnTo>
                    <a:lnTo>
                      <a:pt x="353" y="207"/>
                    </a:lnTo>
                    <a:lnTo>
                      <a:pt x="359" y="212"/>
                    </a:lnTo>
                    <a:lnTo>
                      <a:pt x="363" y="218"/>
                    </a:lnTo>
                    <a:lnTo>
                      <a:pt x="367" y="226"/>
                    </a:lnTo>
                    <a:lnTo>
                      <a:pt x="370" y="233"/>
                    </a:lnTo>
                    <a:lnTo>
                      <a:pt x="374" y="237"/>
                    </a:lnTo>
                    <a:lnTo>
                      <a:pt x="378" y="241"/>
                    </a:lnTo>
                    <a:lnTo>
                      <a:pt x="384" y="245"/>
                    </a:lnTo>
                    <a:lnTo>
                      <a:pt x="393" y="247"/>
                    </a:lnTo>
                    <a:lnTo>
                      <a:pt x="397" y="245"/>
                    </a:lnTo>
                    <a:lnTo>
                      <a:pt x="403" y="245"/>
                    </a:lnTo>
                    <a:lnTo>
                      <a:pt x="409" y="245"/>
                    </a:lnTo>
                    <a:lnTo>
                      <a:pt x="416" y="243"/>
                    </a:lnTo>
                    <a:lnTo>
                      <a:pt x="424" y="241"/>
                    </a:lnTo>
                    <a:lnTo>
                      <a:pt x="433" y="239"/>
                    </a:lnTo>
                    <a:lnTo>
                      <a:pt x="441" y="237"/>
                    </a:lnTo>
                    <a:lnTo>
                      <a:pt x="450" y="233"/>
                    </a:lnTo>
                    <a:lnTo>
                      <a:pt x="458" y="229"/>
                    </a:lnTo>
                    <a:lnTo>
                      <a:pt x="468" y="226"/>
                    </a:lnTo>
                    <a:lnTo>
                      <a:pt x="475" y="218"/>
                    </a:lnTo>
                    <a:lnTo>
                      <a:pt x="485" y="212"/>
                    </a:lnTo>
                    <a:lnTo>
                      <a:pt x="492" y="205"/>
                    </a:lnTo>
                    <a:lnTo>
                      <a:pt x="500" y="197"/>
                    </a:lnTo>
                    <a:lnTo>
                      <a:pt x="502" y="192"/>
                    </a:lnTo>
                    <a:lnTo>
                      <a:pt x="506" y="188"/>
                    </a:lnTo>
                    <a:lnTo>
                      <a:pt x="507" y="182"/>
                    </a:lnTo>
                    <a:lnTo>
                      <a:pt x="511" y="176"/>
                    </a:lnTo>
                    <a:lnTo>
                      <a:pt x="513" y="171"/>
                    </a:lnTo>
                    <a:lnTo>
                      <a:pt x="515" y="165"/>
                    </a:lnTo>
                    <a:lnTo>
                      <a:pt x="517" y="159"/>
                    </a:lnTo>
                    <a:lnTo>
                      <a:pt x="519" y="154"/>
                    </a:lnTo>
                    <a:lnTo>
                      <a:pt x="519" y="148"/>
                    </a:lnTo>
                    <a:lnTo>
                      <a:pt x="519" y="144"/>
                    </a:lnTo>
                    <a:lnTo>
                      <a:pt x="521" y="138"/>
                    </a:lnTo>
                    <a:lnTo>
                      <a:pt x="523" y="135"/>
                    </a:lnTo>
                    <a:lnTo>
                      <a:pt x="523" y="127"/>
                    </a:lnTo>
                    <a:lnTo>
                      <a:pt x="525" y="117"/>
                    </a:lnTo>
                    <a:lnTo>
                      <a:pt x="525" y="110"/>
                    </a:lnTo>
                    <a:lnTo>
                      <a:pt x="525" y="102"/>
                    </a:lnTo>
                    <a:lnTo>
                      <a:pt x="523" y="95"/>
                    </a:lnTo>
                    <a:lnTo>
                      <a:pt x="521" y="89"/>
                    </a:lnTo>
                    <a:lnTo>
                      <a:pt x="517" y="83"/>
                    </a:lnTo>
                    <a:lnTo>
                      <a:pt x="515" y="76"/>
                    </a:lnTo>
                    <a:lnTo>
                      <a:pt x="509" y="70"/>
                    </a:lnTo>
                    <a:lnTo>
                      <a:pt x="506" y="64"/>
                    </a:lnTo>
                    <a:lnTo>
                      <a:pt x="498" y="59"/>
                    </a:lnTo>
                    <a:lnTo>
                      <a:pt x="494" y="53"/>
                    </a:lnTo>
                    <a:lnTo>
                      <a:pt x="485" y="45"/>
                    </a:lnTo>
                    <a:lnTo>
                      <a:pt x="479" y="41"/>
                    </a:lnTo>
                    <a:lnTo>
                      <a:pt x="473" y="38"/>
                    </a:lnTo>
                    <a:lnTo>
                      <a:pt x="468" y="34"/>
                    </a:lnTo>
                    <a:lnTo>
                      <a:pt x="460" y="30"/>
                    </a:lnTo>
                    <a:lnTo>
                      <a:pt x="454" y="28"/>
                    </a:lnTo>
                    <a:lnTo>
                      <a:pt x="450" y="26"/>
                    </a:lnTo>
                    <a:lnTo>
                      <a:pt x="447" y="24"/>
                    </a:lnTo>
                    <a:lnTo>
                      <a:pt x="441" y="22"/>
                    </a:lnTo>
                    <a:lnTo>
                      <a:pt x="435" y="22"/>
                    </a:lnTo>
                    <a:lnTo>
                      <a:pt x="431" y="22"/>
                    </a:lnTo>
                    <a:lnTo>
                      <a:pt x="428" y="22"/>
                    </a:lnTo>
                    <a:lnTo>
                      <a:pt x="418" y="22"/>
                    </a:lnTo>
                    <a:lnTo>
                      <a:pt x="410" y="24"/>
                    </a:lnTo>
                    <a:lnTo>
                      <a:pt x="403" y="24"/>
                    </a:lnTo>
                    <a:lnTo>
                      <a:pt x="399" y="22"/>
                    </a:lnTo>
                    <a:lnTo>
                      <a:pt x="397" y="19"/>
                    </a:lnTo>
                    <a:lnTo>
                      <a:pt x="401" y="15"/>
                    </a:lnTo>
                    <a:lnTo>
                      <a:pt x="405" y="9"/>
                    </a:lnTo>
                    <a:lnTo>
                      <a:pt x="412" y="5"/>
                    </a:lnTo>
                    <a:lnTo>
                      <a:pt x="414" y="2"/>
                    </a:lnTo>
                    <a:lnTo>
                      <a:pt x="420" y="2"/>
                    </a:lnTo>
                    <a:lnTo>
                      <a:pt x="426" y="0"/>
                    </a:lnTo>
                    <a:lnTo>
                      <a:pt x="431" y="0"/>
                    </a:lnTo>
                    <a:lnTo>
                      <a:pt x="431" y="0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23" name="Freeform 267"/>
              <p:cNvSpPr>
                <a:spLocks/>
              </p:cNvSpPr>
              <p:nvPr/>
            </p:nvSpPr>
            <p:spPr bwMode="auto">
              <a:xfrm>
                <a:off x="5956226" y="5873750"/>
                <a:ext cx="561975" cy="484188"/>
              </a:xfrm>
              <a:custGeom>
                <a:avLst/>
                <a:gdLst/>
                <a:ahLst/>
                <a:cxnLst>
                  <a:cxn ang="0">
                    <a:pos x="658" y="9"/>
                  </a:cxn>
                  <a:cxn ang="0">
                    <a:pos x="692" y="26"/>
                  </a:cxn>
                  <a:cxn ang="0">
                    <a:pos x="704" y="51"/>
                  </a:cxn>
                  <a:cxn ang="0">
                    <a:pos x="706" y="80"/>
                  </a:cxn>
                  <a:cxn ang="0">
                    <a:pos x="700" y="120"/>
                  </a:cxn>
                  <a:cxn ang="0">
                    <a:pos x="690" y="150"/>
                  </a:cxn>
                  <a:cxn ang="0">
                    <a:pos x="667" y="178"/>
                  </a:cxn>
                  <a:cxn ang="0">
                    <a:pos x="635" y="182"/>
                  </a:cxn>
                  <a:cxn ang="0">
                    <a:pos x="609" y="173"/>
                  </a:cxn>
                  <a:cxn ang="0">
                    <a:pos x="582" y="148"/>
                  </a:cxn>
                  <a:cxn ang="0">
                    <a:pos x="557" y="125"/>
                  </a:cxn>
                  <a:cxn ang="0">
                    <a:pos x="529" y="131"/>
                  </a:cxn>
                  <a:cxn ang="0">
                    <a:pos x="519" y="161"/>
                  </a:cxn>
                  <a:cxn ang="0">
                    <a:pos x="519" y="199"/>
                  </a:cxn>
                  <a:cxn ang="0">
                    <a:pos x="534" y="239"/>
                  </a:cxn>
                  <a:cxn ang="0">
                    <a:pos x="542" y="277"/>
                  </a:cxn>
                  <a:cxn ang="0">
                    <a:pos x="534" y="315"/>
                  </a:cxn>
                  <a:cxn ang="0">
                    <a:pos x="506" y="351"/>
                  </a:cxn>
                  <a:cxn ang="0">
                    <a:pos x="464" y="368"/>
                  </a:cxn>
                  <a:cxn ang="0">
                    <a:pos x="420" y="372"/>
                  </a:cxn>
                  <a:cxn ang="0">
                    <a:pos x="382" y="374"/>
                  </a:cxn>
                  <a:cxn ang="0">
                    <a:pos x="363" y="393"/>
                  </a:cxn>
                  <a:cxn ang="0">
                    <a:pos x="359" y="427"/>
                  </a:cxn>
                  <a:cxn ang="0">
                    <a:pos x="344" y="463"/>
                  </a:cxn>
                  <a:cxn ang="0">
                    <a:pos x="312" y="494"/>
                  </a:cxn>
                  <a:cxn ang="0">
                    <a:pos x="279" y="507"/>
                  </a:cxn>
                  <a:cxn ang="0">
                    <a:pos x="251" y="505"/>
                  </a:cxn>
                  <a:cxn ang="0">
                    <a:pos x="222" y="499"/>
                  </a:cxn>
                  <a:cxn ang="0">
                    <a:pos x="199" y="522"/>
                  </a:cxn>
                  <a:cxn ang="0">
                    <a:pos x="173" y="554"/>
                  </a:cxn>
                  <a:cxn ang="0">
                    <a:pos x="142" y="579"/>
                  </a:cxn>
                  <a:cxn ang="0">
                    <a:pos x="114" y="592"/>
                  </a:cxn>
                  <a:cxn ang="0">
                    <a:pos x="83" y="604"/>
                  </a:cxn>
                  <a:cxn ang="0">
                    <a:pos x="51" y="609"/>
                  </a:cxn>
                  <a:cxn ang="0">
                    <a:pos x="24" y="609"/>
                  </a:cxn>
                  <a:cxn ang="0">
                    <a:pos x="0" y="594"/>
                  </a:cxn>
                  <a:cxn ang="0">
                    <a:pos x="5" y="566"/>
                  </a:cxn>
                  <a:cxn ang="0">
                    <a:pos x="26" y="537"/>
                  </a:cxn>
                  <a:cxn ang="0">
                    <a:pos x="61" y="505"/>
                  </a:cxn>
                  <a:cxn ang="0">
                    <a:pos x="99" y="475"/>
                  </a:cxn>
                  <a:cxn ang="0">
                    <a:pos x="135" y="444"/>
                  </a:cxn>
                  <a:cxn ang="0">
                    <a:pos x="160" y="418"/>
                  </a:cxn>
                  <a:cxn ang="0">
                    <a:pos x="180" y="387"/>
                  </a:cxn>
                  <a:cxn ang="0">
                    <a:pos x="219" y="347"/>
                  </a:cxn>
                  <a:cxn ang="0">
                    <a:pos x="257" y="323"/>
                  </a:cxn>
                  <a:cxn ang="0">
                    <a:pos x="281" y="313"/>
                  </a:cxn>
                  <a:cxn ang="0">
                    <a:pos x="308" y="309"/>
                  </a:cxn>
                  <a:cxn ang="0">
                    <a:pos x="342" y="283"/>
                  </a:cxn>
                  <a:cxn ang="0">
                    <a:pos x="357" y="256"/>
                  </a:cxn>
                  <a:cxn ang="0">
                    <a:pos x="371" y="224"/>
                  </a:cxn>
                  <a:cxn ang="0">
                    <a:pos x="382" y="197"/>
                  </a:cxn>
                  <a:cxn ang="0">
                    <a:pos x="397" y="169"/>
                  </a:cxn>
                  <a:cxn ang="0">
                    <a:pos x="424" y="152"/>
                  </a:cxn>
                  <a:cxn ang="0">
                    <a:pos x="460" y="146"/>
                  </a:cxn>
                  <a:cxn ang="0">
                    <a:pos x="485" y="137"/>
                  </a:cxn>
                  <a:cxn ang="0">
                    <a:pos x="496" y="106"/>
                  </a:cxn>
                  <a:cxn ang="0">
                    <a:pos x="521" y="74"/>
                  </a:cxn>
                  <a:cxn ang="0">
                    <a:pos x="550" y="44"/>
                  </a:cxn>
                  <a:cxn ang="0">
                    <a:pos x="572" y="17"/>
                  </a:cxn>
                  <a:cxn ang="0">
                    <a:pos x="597" y="0"/>
                  </a:cxn>
                  <a:cxn ang="0">
                    <a:pos x="628" y="6"/>
                  </a:cxn>
                </a:cxnLst>
                <a:rect l="0" t="0" r="r" b="b"/>
                <a:pathLst>
                  <a:path w="707" h="609">
                    <a:moveTo>
                      <a:pt x="628" y="6"/>
                    </a:moveTo>
                    <a:lnTo>
                      <a:pt x="635" y="6"/>
                    </a:lnTo>
                    <a:lnTo>
                      <a:pt x="643" y="6"/>
                    </a:lnTo>
                    <a:lnTo>
                      <a:pt x="650" y="7"/>
                    </a:lnTo>
                    <a:lnTo>
                      <a:pt x="658" y="9"/>
                    </a:lnTo>
                    <a:lnTo>
                      <a:pt x="666" y="11"/>
                    </a:lnTo>
                    <a:lnTo>
                      <a:pt x="673" y="15"/>
                    </a:lnTo>
                    <a:lnTo>
                      <a:pt x="679" y="17"/>
                    </a:lnTo>
                    <a:lnTo>
                      <a:pt x="687" y="23"/>
                    </a:lnTo>
                    <a:lnTo>
                      <a:pt x="692" y="26"/>
                    </a:lnTo>
                    <a:lnTo>
                      <a:pt x="696" y="34"/>
                    </a:lnTo>
                    <a:lnTo>
                      <a:pt x="698" y="36"/>
                    </a:lnTo>
                    <a:lnTo>
                      <a:pt x="700" y="42"/>
                    </a:lnTo>
                    <a:lnTo>
                      <a:pt x="702" y="45"/>
                    </a:lnTo>
                    <a:lnTo>
                      <a:pt x="704" y="51"/>
                    </a:lnTo>
                    <a:lnTo>
                      <a:pt x="706" y="55"/>
                    </a:lnTo>
                    <a:lnTo>
                      <a:pt x="706" y="61"/>
                    </a:lnTo>
                    <a:lnTo>
                      <a:pt x="706" y="66"/>
                    </a:lnTo>
                    <a:lnTo>
                      <a:pt x="707" y="72"/>
                    </a:lnTo>
                    <a:lnTo>
                      <a:pt x="706" y="80"/>
                    </a:lnTo>
                    <a:lnTo>
                      <a:pt x="706" y="87"/>
                    </a:lnTo>
                    <a:lnTo>
                      <a:pt x="706" y="95"/>
                    </a:lnTo>
                    <a:lnTo>
                      <a:pt x="706" y="104"/>
                    </a:lnTo>
                    <a:lnTo>
                      <a:pt x="702" y="112"/>
                    </a:lnTo>
                    <a:lnTo>
                      <a:pt x="700" y="120"/>
                    </a:lnTo>
                    <a:lnTo>
                      <a:pt x="698" y="125"/>
                    </a:lnTo>
                    <a:lnTo>
                      <a:pt x="696" y="133"/>
                    </a:lnTo>
                    <a:lnTo>
                      <a:pt x="694" y="139"/>
                    </a:lnTo>
                    <a:lnTo>
                      <a:pt x="692" y="144"/>
                    </a:lnTo>
                    <a:lnTo>
                      <a:pt x="690" y="150"/>
                    </a:lnTo>
                    <a:lnTo>
                      <a:pt x="688" y="156"/>
                    </a:lnTo>
                    <a:lnTo>
                      <a:pt x="683" y="163"/>
                    </a:lnTo>
                    <a:lnTo>
                      <a:pt x="677" y="169"/>
                    </a:lnTo>
                    <a:lnTo>
                      <a:pt x="673" y="175"/>
                    </a:lnTo>
                    <a:lnTo>
                      <a:pt x="667" y="178"/>
                    </a:lnTo>
                    <a:lnTo>
                      <a:pt x="660" y="180"/>
                    </a:lnTo>
                    <a:lnTo>
                      <a:pt x="654" y="182"/>
                    </a:lnTo>
                    <a:lnTo>
                      <a:pt x="648" y="184"/>
                    </a:lnTo>
                    <a:lnTo>
                      <a:pt x="643" y="184"/>
                    </a:lnTo>
                    <a:lnTo>
                      <a:pt x="635" y="182"/>
                    </a:lnTo>
                    <a:lnTo>
                      <a:pt x="631" y="182"/>
                    </a:lnTo>
                    <a:lnTo>
                      <a:pt x="626" y="180"/>
                    </a:lnTo>
                    <a:lnTo>
                      <a:pt x="620" y="178"/>
                    </a:lnTo>
                    <a:lnTo>
                      <a:pt x="614" y="176"/>
                    </a:lnTo>
                    <a:lnTo>
                      <a:pt x="609" y="173"/>
                    </a:lnTo>
                    <a:lnTo>
                      <a:pt x="603" y="169"/>
                    </a:lnTo>
                    <a:lnTo>
                      <a:pt x="597" y="165"/>
                    </a:lnTo>
                    <a:lnTo>
                      <a:pt x="591" y="159"/>
                    </a:lnTo>
                    <a:lnTo>
                      <a:pt x="588" y="154"/>
                    </a:lnTo>
                    <a:lnTo>
                      <a:pt x="582" y="148"/>
                    </a:lnTo>
                    <a:lnTo>
                      <a:pt x="576" y="142"/>
                    </a:lnTo>
                    <a:lnTo>
                      <a:pt x="570" y="137"/>
                    </a:lnTo>
                    <a:lnTo>
                      <a:pt x="567" y="133"/>
                    </a:lnTo>
                    <a:lnTo>
                      <a:pt x="561" y="127"/>
                    </a:lnTo>
                    <a:lnTo>
                      <a:pt x="557" y="125"/>
                    </a:lnTo>
                    <a:lnTo>
                      <a:pt x="548" y="120"/>
                    </a:lnTo>
                    <a:lnTo>
                      <a:pt x="540" y="121"/>
                    </a:lnTo>
                    <a:lnTo>
                      <a:pt x="536" y="123"/>
                    </a:lnTo>
                    <a:lnTo>
                      <a:pt x="532" y="127"/>
                    </a:lnTo>
                    <a:lnTo>
                      <a:pt x="529" y="131"/>
                    </a:lnTo>
                    <a:lnTo>
                      <a:pt x="527" y="135"/>
                    </a:lnTo>
                    <a:lnTo>
                      <a:pt x="525" y="140"/>
                    </a:lnTo>
                    <a:lnTo>
                      <a:pt x="521" y="146"/>
                    </a:lnTo>
                    <a:lnTo>
                      <a:pt x="519" y="154"/>
                    </a:lnTo>
                    <a:lnTo>
                      <a:pt x="519" y="161"/>
                    </a:lnTo>
                    <a:lnTo>
                      <a:pt x="517" y="167"/>
                    </a:lnTo>
                    <a:lnTo>
                      <a:pt x="517" y="176"/>
                    </a:lnTo>
                    <a:lnTo>
                      <a:pt x="517" y="182"/>
                    </a:lnTo>
                    <a:lnTo>
                      <a:pt x="519" y="192"/>
                    </a:lnTo>
                    <a:lnTo>
                      <a:pt x="519" y="199"/>
                    </a:lnTo>
                    <a:lnTo>
                      <a:pt x="523" y="207"/>
                    </a:lnTo>
                    <a:lnTo>
                      <a:pt x="525" y="216"/>
                    </a:lnTo>
                    <a:lnTo>
                      <a:pt x="529" y="224"/>
                    </a:lnTo>
                    <a:lnTo>
                      <a:pt x="531" y="232"/>
                    </a:lnTo>
                    <a:lnTo>
                      <a:pt x="534" y="239"/>
                    </a:lnTo>
                    <a:lnTo>
                      <a:pt x="536" y="245"/>
                    </a:lnTo>
                    <a:lnTo>
                      <a:pt x="538" y="254"/>
                    </a:lnTo>
                    <a:lnTo>
                      <a:pt x="540" y="262"/>
                    </a:lnTo>
                    <a:lnTo>
                      <a:pt x="542" y="270"/>
                    </a:lnTo>
                    <a:lnTo>
                      <a:pt x="542" y="277"/>
                    </a:lnTo>
                    <a:lnTo>
                      <a:pt x="542" y="285"/>
                    </a:lnTo>
                    <a:lnTo>
                      <a:pt x="540" y="292"/>
                    </a:lnTo>
                    <a:lnTo>
                      <a:pt x="540" y="300"/>
                    </a:lnTo>
                    <a:lnTo>
                      <a:pt x="536" y="306"/>
                    </a:lnTo>
                    <a:lnTo>
                      <a:pt x="534" y="315"/>
                    </a:lnTo>
                    <a:lnTo>
                      <a:pt x="531" y="323"/>
                    </a:lnTo>
                    <a:lnTo>
                      <a:pt x="527" y="328"/>
                    </a:lnTo>
                    <a:lnTo>
                      <a:pt x="521" y="336"/>
                    </a:lnTo>
                    <a:lnTo>
                      <a:pt x="515" y="346"/>
                    </a:lnTo>
                    <a:lnTo>
                      <a:pt x="506" y="351"/>
                    </a:lnTo>
                    <a:lnTo>
                      <a:pt x="498" y="357"/>
                    </a:lnTo>
                    <a:lnTo>
                      <a:pt x="491" y="361"/>
                    </a:lnTo>
                    <a:lnTo>
                      <a:pt x="483" y="365"/>
                    </a:lnTo>
                    <a:lnTo>
                      <a:pt x="473" y="366"/>
                    </a:lnTo>
                    <a:lnTo>
                      <a:pt x="464" y="368"/>
                    </a:lnTo>
                    <a:lnTo>
                      <a:pt x="454" y="370"/>
                    </a:lnTo>
                    <a:lnTo>
                      <a:pt x="447" y="372"/>
                    </a:lnTo>
                    <a:lnTo>
                      <a:pt x="437" y="372"/>
                    </a:lnTo>
                    <a:lnTo>
                      <a:pt x="428" y="372"/>
                    </a:lnTo>
                    <a:lnTo>
                      <a:pt x="420" y="372"/>
                    </a:lnTo>
                    <a:lnTo>
                      <a:pt x="413" y="372"/>
                    </a:lnTo>
                    <a:lnTo>
                      <a:pt x="403" y="372"/>
                    </a:lnTo>
                    <a:lnTo>
                      <a:pt x="395" y="372"/>
                    </a:lnTo>
                    <a:lnTo>
                      <a:pt x="388" y="372"/>
                    </a:lnTo>
                    <a:lnTo>
                      <a:pt x="382" y="374"/>
                    </a:lnTo>
                    <a:lnTo>
                      <a:pt x="376" y="374"/>
                    </a:lnTo>
                    <a:lnTo>
                      <a:pt x="373" y="378"/>
                    </a:lnTo>
                    <a:lnTo>
                      <a:pt x="369" y="382"/>
                    </a:lnTo>
                    <a:lnTo>
                      <a:pt x="367" y="387"/>
                    </a:lnTo>
                    <a:lnTo>
                      <a:pt x="363" y="393"/>
                    </a:lnTo>
                    <a:lnTo>
                      <a:pt x="363" y="397"/>
                    </a:lnTo>
                    <a:lnTo>
                      <a:pt x="361" y="404"/>
                    </a:lnTo>
                    <a:lnTo>
                      <a:pt x="361" y="412"/>
                    </a:lnTo>
                    <a:lnTo>
                      <a:pt x="361" y="418"/>
                    </a:lnTo>
                    <a:lnTo>
                      <a:pt x="359" y="427"/>
                    </a:lnTo>
                    <a:lnTo>
                      <a:pt x="357" y="435"/>
                    </a:lnTo>
                    <a:lnTo>
                      <a:pt x="355" y="442"/>
                    </a:lnTo>
                    <a:lnTo>
                      <a:pt x="352" y="450"/>
                    </a:lnTo>
                    <a:lnTo>
                      <a:pt x="348" y="456"/>
                    </a:lnTo>
                    <a:lnTo>
                      <a:pt x="344" y="463"/>
                    </a:lnTo>
                    <a:lnTo>
                      <a:pt x="338" y="473"/>
                    </a:lnTo>
                    <a:lnTo>
                      <a:pt x="331" y="478"/>
                    </a:lnTo>
                    <a:lnTo>
                      <a:pt x="323" y="484"/>
                    </a:lnTo>
                    <a:lnTo>
                      <a:pt x="317" y="488"/>
                    </a:lnTo>
                    <a:lnTo>
                      <a:pt x="312" y="494"/>
                    </a:lnTo>
                    <a:lnTo>
                      <a:pt x="304" y="497"/>
                    </a:lnTo>
                    <a:lnTo>
                      <a:pt x="298" y="499"/>
                    </a:lnTo>
                    <a:lnTo>
                      <a:pt x="293" y="503"/>
                    </a:lnTo>
                    <a:lnTo>
                      <a:pt x="287" y="505"/>
                    </a:lnTo>
                    <a:lnTo>
                      <a:pt x="279" y="507"/>
                    </a:lnTo>
                    <a:lnTo>
                      <a:pt x="274" y="507"/>
                    </a:lnTo>
                    <a:lnTo>
                      <a:pt x="268" y="507"/>
                    </a:lnTo>
                    <a:lnTo>
                      <a:pt x="262" y="507"/>
                    </a:lnTo>
                    <a:lnTo>
                      <a:pt x="257" y="505"/>
                    </a:lnTo>
                    <a:lnTo>
                      <a:pt x="251" y="505"/>
                    </a:lnTo>
                    <a:lnTo>
                      <a:pt x="245" y="503"/>
                    </a:lnTo>
                    <a:lnTo>
                      <a:pt x="239" y="501"/>
                    </a:lnTo>
                    <a:lnTo>
                      <a:pt x="234" y="499"/>
                    </a:lnTo>
                    <a:lnTo>
                      <a:pt x="228" y="499"/>
                    </a:lnTo>
                    <a:lnTo>
                      <a:pt x="222" y="499"/>
                    </a:lnTo>
                    <a:lnTo>
                      <a:pt x="217" y="503"/>
                    </a:lnTo>
                    <a:lnTo>
                      <a:pt x="213" y="505"/>
                    </a:lnTo>
                    <a:lnTo>
                      <a:pt x="209" y="509"/>
                    </a:lnTo>
                    <a:lnTo>
                      <a:pt x="203" y="515"/>
                    </a:lnTo>
                    <a:lnTo>
                      <a:pt x="199" y="522"/>
                    </a:lnTo>
                    <a:lnTo>
                      <a:pt x="194" y="526"/>
                    </a:lnTo>
                    <a:lnTo>
                      <a:pt x="190" y="534"/>
                    </a:lnTo>
                    <a:lnTo>
                      <a:pt x="184" y="541"/>
                    </a:lnTo>
                    <a:lnTo>
                      <a:pt x="179" y="549"/>
                    </a:lnTo>
                    <a:lnTo>
                      <a:pt x="173" y="554"/>
                    </a:lnTo>
                    <a:lnTo>
                      <a:pt x="167" y="562"/>
                    </a:lnTo>
                    <a:lnTo>
                      <a:pt x="160" y="568"/>
                    </a:lnTo>
                    <a:lnTo>
                      <a:pt x="152" y="575"/>
                    </a:lnTo>
                    <a:lnTo>
                      <a:pt x="146" y="577"/>
                    </a:lnTo>
                    <a:lnTo>
                      <a:pt x="142" y="579"/>
                    </a:lnTo>
                    <a:lnTo>
                      <a:pt x="137" y="583"/>
                    </a:lnTo>
                    <a:lnTo>
                      <a:pt x="131" y="585"/>
                    </a:lnTo>
                    <a:lnTo>
                      <a:pt x="125" y="587"/>
                    </a:lnTo>
                    <a:lnTo>
                      <a:pt x="120" y="589"/>
                    </a:lnTo>
                    <a:lnTo>
                      <a:pt x="114" y="592"/>
                    </a:lnTo>
                    <a:lnTo>
                      <a:pt x="108" y="594"/>
                    </a:lnTo>
                    <a:lnTo>
                      <a:pt x="101" y="596"/>
                    </a:lnTo>
                    <a:lnTo>
                      <a:pt x="95" y="598"/>
                    </a:lnTo>
                    <a:lnTo>
                      <a:pt x="87" y="600"/>
                    </a:lnTo>
                    <a:lnTo>
                      <a:pt x="83" y="604"/>
                    </a:lnTo>
                    <a:lnTo>
                      <a:pt x="76" y="604"/>
                    </a:lnTo>
                    <a:lnTo>
                      <a:pt x="70" y="606"/>
                    </a:lnTo>
                    <a:lnTo>
                      <a:pt x="64" y="608"/>
                    </a:lnTo>
                    <a:lnTo>
                      <a:pt x="59" y="609"/>
                    </a:lnTo>
                    <a:lnTo>
                      <a:pt x="51" y="609"/>
                    </a:lnTo>
                    <a:lnTo>
                      <a:pt x="45" y="609"/>
                    </a:lnTo>
                    <a:lnTo>
                      <a:pt x="40" y="609"/>
                    </a:lnTo>
                    <a:lnTo>
                      <a:pt x="34" y="609"/>
                    </a:lnTo>
                    <a:lnTo>
                      <a:pt x="28" y="609"/>
                    </a:lnTo>
                    <a:lnTo>
                      <a:pt x="24" y="609"/>
                    </a:lnTo>
                    <a:lnTo>
                      <a:pt x="19" y="609"/>
                    </a:lnTo>
                    <a:lnTo>
                      <a:pt x="17" y="608"/>
                    </a:lnTo>
                    <a:lnTo>
                      <a:pt x="7" y="604"/>
                    </a:lnTo>
                    <a:lnTo>
                      <a:pt x="4" y="600"/>
                    </a:lnTo>
                    <a:lnTo>
                      <a:pt x="0" y="594"/>
                    </a:lnTo>
                    <a:lnTo>
                      <a:pt x="0" y="587"/>
                    </a:lnTo>
                    <a:lnTo>
                      <a:pt x="0" y="581"/>
                    </a:lnTo>
                    <a:lnTo>
                      <a:pt x="0" y="575"/>
                    </a:lnTo>
                    <a:lnTo>
                      <a:pt x="2" y="570"/>
                    </a:lnTo>
                    <a:lnTo>
                      <a:pt x="5" y="566"/>
                    </a:lnTo>
                    <a:lnTo>
                      <a:pt x="7" y="560"/>
                    </a:lnTo>
                    <a:lnTo>
                      <a:pt x="13" y="554"/>
                    </a:lnTo>
                    <a:lnTo>
                      <a:pt x="17" y="549"/>
                    </a:lnTo>
                    <a:lnTo>
                      <a:pt x="23" y="543"/>
                    </a:lnTo>
                    <a:lnTo>
                      <a:pt x="26" y="537"/>
                    </a:lnTo>
                    <a:lnTo>
                      <a:pt x="32" y="530"/>
                    </a:lnTo>
                    <a:lnTo>
                      <a:pt x="40" y="524"/>
                    </a:lnTo>
                    <a:lnTo>
                      <a:pt x="45" y="518"/>
                    </a:lnTo>
                    <a:lnTo>
                      <a:pt x="53" y="513"/>
                    </a:lnTo>
                    <a:lnTo>
                      <a:pt x="61" y="505"/>
                    </a:lnTo>
                    <a:lnTo>
                      <a:pt x="68" y="499"/>
                    </a:lnTo>
                    <a:lnTo>
                      <a:pt x="76" y="494"/>
                    </a:lnTo>
                    <a:lnTo>
                      <a:pt x="83" y="486"/>
                    </a:lnTo>
                    <a:lnTo>
                      <a:pt x="91" y="480"/>
                    </a:lnTo>
                    <a:lnTo>
                      <a:pt x="99" y="475"/>
                    </a:lnTo>
                    <a:lnTo>
                      <a:pt x="106" y="469"/>
                    </a:lnTo>
                    <a:lnTo>
                      <a:pt x="112" y="461"/>
                    </a:lnTo>
                    <a:lnTo>
                      <a:pt x="120" y="456"/>
                    </a:lnTo>
                    <a:lnTo>
                      <a:pt x="127" y="450"/>
                    </a:lnTo>
                    <a:lnTo>
                      <a:pt x="135" y="444"/>
                    </a:lnTo>
                    <a:lnTo>
                      <a:pt x="141" y="439"/>
                    </a:lnTo>
                    <a:lnTo>
                      <a:pt x="146" y="433"/>
                    </a:lnTo>
                    <a:lnTo>
                      <a:pt x="150" y="427"/>
                    </a:lnTo>
                    <a:lnTo>
                      <a:pt x="156" y="423"/>
                    </a:lnTo>
                    <a:lnTo>
                      <a:pt x="160" y="418"/>
                    </a:lnTo>
                    <a:lnTo>
                      <a:pt x="165" y="414"/>
                    </a:lnTo>
                    <a:lnTo>
                      <a:pt x="167" y="408"/>
                    </a:lnTo>
                    <a:lnTo>
                      <a:pt x="171" y="404"/>
                    </a:lnTo>
                    <a:lnTo>
                      <a:pt x="175" y="395"/>
                    </a:lnTo>
                    <a:lnTo>
                      <a:pt x="180" y="387"/>
                    </a:lnTo>
                    <a:lnTo>
                      <a:pt x="186" y="380"/>
                    </a:lnTo>
                    <a:lnTo>
                      <a:pt x="194" y="372"/>
                    </a:lnTo>
                    <a:lnTo>
                      <a:pt x="201" y="363"/>
                    </a:lnTo>
                    <a:lnTo>
                      <a:pt x="211" y="355"/>
                    </a:lnTo>
                    <a:lnTo>
                      <a:pt x="219" y="347"/>
                    </a:lnTo>
                    <a:lnTo>
                      <a:pt x="228" y="342"/>
                    </a:lnTo>
                    <a:lnTo>
                      <a:pt x="238" y="334"/>
                    </a:lnTo>
                    <a:lnTo>
                      <a:pt x="247" y="328"/>
                    </a:lnTo>
                    <a:lnTo>
                      <a:pt x="253" y="327"/>
                    </a:lnTo>
                    <a:lnTo>
                      <a:pt x="257" y="323"/>
                    </a:lnTo>
                    <a:lnTo>
                      <a:pt x="262" y="321"/>
                    </a:lnTo>
                    <a:lnTo>
                      <a:pt x="268" y="319"/>
                    </a:lnTo>
                    <a:lnTo>
                      <a:pt x="272" y="317"/>
                    </a:lnTo>
                    <a:lnTo>
                      <a:pt x="277" y="315"/>
                    </a:lnTo>
                    <a:lnTo>
                      <a:pt x="281" y="313"/>
                    </a:lnTo>
                    <a:lnTo>
                      <a:pt x="287" y="311"/>
                    </a:lnTo>
                    <a:lnTo>
                      <a:pt x="293" y="309"/>
                    </a:lnTo>
                    <a:lnTo>
                      <a:pt x="297" y="309"/>
                    </a:lnTo>
                    <a:lnTo>
                      <a:pt x="302" y="309"/>
                    </a:lnTo>
                    <a:lnTo>
                      <a:pt x="308" y="309"/>
                    </a:lnTo>
                    <a:lnTo>
                      <a:pt x="316" y="306"/>
                    </a:lnTo>
                    <a:lnTo>
                      <a:pt x="325" y="304"/>
                    </a:lnTo>
                    <a:lnTo>
                      <a:pt x="333" y="296"/>
                    </a:lnTo>
                    <a:lnTo>
                      <a:pt x="338" y="289"/>
                    </a:lnTo>
                    <a:lnTo>
                      <a:pt x="342" y="283"/>
                    </a:lnTo>
                    <a:lnTo>
                      <a:pt x="346" y="279"/>
                    </a:lnTo>
                    <a:lnTo>
                      <a:pt x="348" y="273"/>
                    </a:lnTo>
                    <a:lnTo>
                      <a:pt x="352" y="268"/>
                    </a:lnTo>
                    <a:lnTo>
                      <a:pt x="355" y="262"/>
                    </a:lnTo>
                    <a:lnTo>
                      <a:pt x="357" y="256"/>
                    </a:lnTo>
                    <a:lnTo>
                      <a:pt x="361" y="251"/>
                    </a:lnTo>
                    <a:lnTo>
                      <a:pt x="363" y="245"/>
                    </a:lnTo>
                    <a:lnTo>
                      <a:pt x="365" y="237"/>
                    </a:lnTo>
                    <a:lnTo>
                      <a:pt x="369" y="232"/>
                    </a:lnTo>
                    <a:lnTo>
                      <a:pt x="371" y="224"/>
                    </a:lnTo>
                    <a:lnTo>
                      <a:pt x="375" y="220"/>
                    </a:lnTo>
                    <a:lnTo>
                      <a:pt x="376" y="213"/>
                    </a:lnTo>
                    <a:lnTo>
                      <a:pt x="378" y="207"/>
                    </a:lnTo>
                    <a:lnTo>
                      <a:pt x="380" y="201"/>
                    </a:lnTo>
                    <a:lnTo>
                      <a:pt x="382" y="197"/>
                    </a:lnTo>
                    <a:lnTo>
                      <a:pt x="384" y="192"/>
                    </a:lnTo>
                    <a:lnTo>
                      <a:pt x="388" y="186"/>
                    </a:lnTo>
                    <a:lnTo>
                      <a:pt x="390" y="180"/>
                    </a:lnTo>
                    <a:lnTo>
                      <a:pt x="392" y="176"/>
                    </a:lnTo>
                    <a:lnTo>
                      <a:pt x="397" y="169"/>
                    </a:lnTo>
                    <a:lnTo>
                      <a:pt x="401" y="163"/>
                    </a:lnTo>
                    <a:lnTo>
                      <a:pt x="407" y="158"/>
                    </a:lnTo>
                    <a:lnTo>
                      <a:pt x="413" y="156"/>
                    </a:lnTo>
                    <a:lnTo>
                      <a:pt x="418" y="152"/>
                    </a:lnTo>
                    <a:lnTo>
                      <a:pt x="424" y="152"/>
                    </a:lnTo>
                    <a:lnTo>
                      <a:pt x="432" y="148"/>
                    </a:lnTo>
                    <a:lnTo>
                      <a:pt x="439" y="148"/>
                    </a:lnTo>
                    <a:lnTo>
                      <a:pt x="445" y="148"/>
                    </a:lnTo>
                    <a:lnTo>
                      <a:pt x="453" y="148"/>
                    </a:lnTo>
                    <a:lnTo>
                      <a:pt x="460" y="146"/>
                    </a:lnTo>
                    <a:lnTo>
                      <a:pt x="466" y="146"/>
                    </a:lnTo>
                    <a:lnTo>
                      <a:pt x="472" y="144"/>
                    </a:lnTo>
                    <a:lnTo>
                      <a:pt x="477" y="142"/>
                    </a:lnTo>
                    <a:lnTo>
                      <a:pt x="481" y="139"/>
                    </a:lnTo>
                    <a:lnTo>
                      <a:pt x="485" y="137"/>
                    </a:lnTo>
                    <a:lnTo>
                      <a:pt x="487" y="133"/>
                    </a:lnTo>
                    <a:lnTo>
                      <a:pt x="489" y="127"/>
                    </a:lnTo>
                    <a:lnTo>
                      <a:pt x="491" y="120"/>
                    </a:lnTo>
                    <a:lnTo>
                      <a:pt x="492" y="114"/>
                    </a:lnTo>
                    <a:lnTo>
                      <a:pt x="496" y="106"/>
                    </a:lnTo>
                    <a:lnTo>
                      <a:pt x="500" y="101"/>
                    </a:lnTo>
                    <a:lnTo>
                      <a:pt x="504" y="93"/>
                    </a:lnTo>
                    <a:lnTo>
                      <a:pt x="510" y="87"/>
                    </a:lnTo>
                    <a:lnTo>
                      <a:pt x="515" y="80"/>
                    </a:lnTo>
                    <a:lnTo>
                      <a:pt x="521" y="74"/>
                    </a:lnTo>
                    <a:lnTo>
                      <a:pt x="527" y="68"/>
                    </a:lnTo>
                    <a:lnTo>
                      <a:pt x="531" y="61"/>
                    </a:lnTo>
                    <a:lnTo>
                      <a:pt x="536" y="55"/>
                    </a:lnTo>
                    <a:lnTo>
                      <a:pt x="544" y="49"/>
                    </a:lnTo>
                    <a:lnTo>
                      <a:pt x="550" y="44"/>
                    </a:lnTo>
                    <a:lnTo>
                      <a:pt x="553" y="38"/>
                    </a:lnTo>
                    <a:lnTo>
                      <a:pt x="559" y="32"/>
                    </a:lnTo>
                    <a:lnTo>
                      <a:pt x="565" y="26"/>
                    </a:lnTo>
                    <a:lnTo>
                      <a:pt x="569" y="21"/>
                    </a:lnTo>
                    <a:lnTo>
                      <a:pt x="572" y="17"/>
                    </a:lnTo>
                    <a:lnTo>
                      <a:pt x="576" y="11"/>
                    </a:lnTo>
                    <a:lnTo>
                      <a:pt x="580" y="9"/>
                    </a:lnTo>
                    <a:lnTo>
                      <a:pt x="586" y="4"/>
                    </a:lnTo>
                    <a:lnTo>
                      <a:pt x="591" y="2"/>
                    </a:lnTo>
                    <a:lnTo>
                      <a:pt x="597" y="0"/>
                    </a:lnTo>
                    <a:lnTo>
                      <a:pt x="605" y="0"/>
                    </a:lnTo>
                    <a:lnTo>
                      <a:pt x="609" y="0"/>
                    </a:lnTo>
                    <a:lnTo>
                      <a:pt x="614" y="2"/>
                    </a:lnTo>
                    <a:lnTo>
                      <a:pt x="620" y="4"/>
                    </a:lnTo>
                    <a:lnTo>
                      <a:pt x="628" y="6"/>
                    </a:lnTo>
                    <a:lnTo>
                      <a:pt x="628" y="6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24" name="Freeform 268"/>
              <p:cNvSpPr>
                <a:spLocks/>
              </p:cNvSpPr>
              <p:nvPr/>
            </p:nvSpPr>
            <p:spPr bwMode="auto">
              <a:xfrm>
                <a:off x="6538838" y="5741988"/>
                <a:ext cx="141288" cy="147638"/>
              </a:xfrm>
              <a:custGeom>
                <a:avLst/>
                <a:gdLst/>
                <a:ahLst/>
                <a:cxnLst>
                  <a:cxn ang="0">
                    <a:pos x="86" y="0"/>
                  </a:cxn>
                  <a:cxn ang="0">
                    <a:pos x="103" y="0"/>
                  </a:cxn>
                  <a:cxn ang="0">
                    <a:pos x="116" y="2"/>
                  </a:cxn>
                  <a:cxn ang="0">
                    <a:pos x="128" y="3"/>
                  </a:cxn>
                  <a:cxn ang="0">
                    <a:pos x="141" y="9"/>
                  </a:cxn>
                  <a:cxn ang="0">
                    <a:pos x="158" y="19"/>
                  </a:cxn>
                  <a:cxn ang="0">
                    <a:pos x="171" y="32"/>
                  </a:cxn>
                  <a:cxn ang="0">
                    <a:pos x="177" y="45"/>
                  </a:cxn>
                  <a:cxn ang="0">
                    <a:pos x="179" y="55"/>
                  </a:cxn>
                  <a:cxn ang="0">
                    <a:pos x="179" y="66"/>
                  </a:cxn>
                  <a:cxn ang="0">
                    <a:pos x="177" y="79"/>
                  </a:cxn>
                  <a:cxn ang="0">
                    <a:pos x="171" y="93"/>
                  </a:cxn>
                  <a:cxn ang="0">
                    <a:pos x="166" y="104"/>
                  </a:cxn>
                  <a:cxn ang="0">
                    <a:pos x="160" y="117"/>
                  </a:cxn>
                  <a:cxn ang="0">
                    <a:pos x="152" y="127"/>
                  </a:cxn>
                  <a:cxn ang="0">
                    <a:pos x="143" y="142"/>
                  </a:cxn>
                  <a:cxn ang="0">
                    <a:pos x="128" y="159"/>
                  </a:cxn>
                  <a:cxn ang="0">
                    <a:pos x="112" y="171"/>
                  </a:cxn>
                  <a:cxn ang="0">
                    <a:pos x="97" y="180"/>
                  </a:cxn>
                  <a:cxn ang="0">
                    <a:pos x="80" y="186"/>
                  </a:cxn>
                  <a:cxn ang="0">
                    <a:pos x="63" y="186"/>
                  </a:cxn>
                  <a:cxn ang="0">
                    <a:pos x="46" y="180"/>
                  </a:cxn>
                  <a:cxn ang="0">
                    <a:pos x="29" y="171"/>
                  </a:cxn>
                  <a:cxn ang="0">
                    <a:pos x="17" y="157"/>
                  </a:cxn>
                  <a:cxn ang="0">
                    <a:pos x="10" y="142"/>
                  </a:cxn>
                  <a:cxn ang="0">
                    <a:pos x="4" y="127"/>
                  </a:cxn>
                  <a:cxn ang="0">
                    <a:pos x="0" y="110"/>
                  </a:cxn>
                  <a:cxn ang="0">
                    <a:pos x="2" y="93"/>
                  </a:cxn>
                  <a:cxn ang="0">
                    <a:pos x="6" y="81"/>
                  </a:cxn>
                  <a:cxn ang="0">
                    <a:pos x="15" y="68"/>
                  </a:cxn>
                  <a:cxn ang="0">
                    <a:pos x="21" y="57"/>
                  </a:cxn>
                  <a:cxn ang="0">
                    <a:pos x="25" y="45"/>
                  </a:cxn>
                  <a:cxn ang="0">
                    <a:pos x="31" y="34"/>
                  </a:cxn>
                  <a:cxn ang="0">
                    <a:pos x="36" y="24"/>
                  </a:cxn>
                  <a:cxn ang="0">
                    <a:pos x="44" y="15"/>
                  </a:cxn>
                  <a:cxn ang="0">
                    <a:pos x="53" y="7"/>
                  </a:cxn>
                  <a:cxn ang="0">
                    <a:pos x="65" y="3"/>
                  </a:cxn>
                  <a:cxn ang="0">
                    <a:pos x="74" y="2"/>
                  </a:cxn>
                  <a:cxn ang="0">
                    <a:pos x="80" y="2"/>
                  </a:cxn>
                </a:cxnLst>
                <a:rect l="0" t="0" r="r" b="b"/>
                <a:pathLst>
                  <a:path w="179" h="186">
                    <a:moveTo>
                      <a:pt x="80" y="2"/>
                    </a:moveTo>
                    <a:lnTo>
                      <a:pt x="86" y="0"/>
                    </a:lnTo>
                    <a:lnTo>
                      <a:pt x="93" y="0"/>
                    </a:lnTo>
                    <a:lnTo>
                      <a:pt x="103" y="0"/>
                    </a:lnTo>
                    <a:lnTo>
                      <a:pt x="112" y="2"/>
                    </a:lnTo>
                    <a:lnTo>
                      <a:pt x="116" y="2"/>
                    </a:lnTo>
                    <a:lnTo>
                      <a:pt x="122" y="2"/>
                    </a:lnTo>
                    <a:lnTo>
                      <a:pt x="128" y="3"/>
                    </a:lnTo>
                    <a:lnTo>
                      <a:pt x="131" y="5"/>
                    </a:lnTo>
                    <a:lnTo>
                      <a:pt x="141" y="9"/>
                    </a:lnTo>
                    <a:lnTo>
                      <a:pt x="150" y="15"/>
                    </a:lnTo>
                    <a:lnTo>
                      <a:pt x="158" y="19"/>
                    </a:lnTo>
                    <a:lnTo>
                      <a:pt x="166" y="24"/>
                    </a:lnTo>
                    <a:lnTo>
                      <a:pt x="171" y="32"/>
                    </a:lnTo>
                    <a:lnTo>
                      <a:pt x="177" y="41"/>
                    </a:lnTo>
                    <a:lnTo>
                      <a:pt x="177" y="45"/>
                    </a:lnTo>
                    <a:lnTo>
                      <a:pt x="179" y="49"/>
                    </a:lnTo>
                    <a:lnTo>
                      <a:pt x="179" y="55"/>
                    </a:lnTo>
                    <a:lnTo>
                      <a:pt x="179" y="60"/>
                    </a:lnTo>
                    <a:lnTo>
                      <a:pt x="179" y="66"/>
                    </a:lnTo>
                    <a:lnTo>
                      <a:pt x="179" y="72"/>
                    </a:lnTo>
                    <a:lnTo>
                      <a:pt x="177" y="79"/>
                    </a:lnTo>
                    <a:lnTo>
                      <a:pt x="175" y="87"/>
                    </a:lnTo>
                    <a:lnTo>
                      <a:pt x="171" y="93"/>
                    </a:lnTo>
                    <a:lnTo>
                      <a:pt x="169" y="98"/>
                    </a:lnTo>
                    <a:lnTo>
                      <a:pt x="166" y="104"/>
                    </a:lnTo>
                    <a:lnTo>
                      <a:pt x="164" y="112"/>
                    </a:lnTo>
                    <a:lnTo>
                      <a:pt x="160" y="117"/>
                    </a:lnTo>
                    <a:lnTo>
                      <a:pt x="156" y="123"/>
                    </a:lnTo>
                    <a:lnTo>
                      <a:pt x="152" y="127"/>
                    </a:lnTo>
                    <a:lnTo>
                      <a:pt x="150" y="133"/>
                    </a:lnTo>
                    <a:lnTo>
                      <a:pt x="143" y="142"/>
                    </a:lnTo>
                    <a:lnTo>
                      <a:pt x="135" y="152"/>
                    </a:lnTo>
                    <a:lnTo>
                      <a:pt x="128" y="159"/>
                    </a:lnTo>
                    <a:lnTo>
                      <a:pt x="122" y="167"/>
                    </a:lnTo>
                    <a:lnTo>
                      <a:pt x="112" y="171"/>
                    </a:lnTo>
                    <a:lnTo>
                      <a:pt x="105" y="176"/>
                    </a:lnTo>
                    <a:lnTo>
                      <a:pt x="97" y="180"/>
                    </a:lnTo>
                    <a:lnTo>
                      <a:pt x="89" y="184"/>
                    </a:lnTo>
                    <a:lnTo>
                      <a:pt x="80" y="186"/>
                    </a:lnTo>
                    <a:lnTo>
                      <a:pt x="72" y="186"/>
                    </a:lnTo>
                    <a:lnTo>
                      <a:pt x="63" y="186"/>
                    </a:lnTo>
                    <a:lnTo>
                      <a:pt x="55" y="184"/>
                    </a:lnTo>
                    <a:lnTo>
                      <a:pt x="46" y="180"/>
                    </a:lnTo>
                    <a:lnTo>
                      <a:pt x="38" y="174"/>
                    </a:lnTo>
                    <a:lnTo>
                      <a:pt x="29" y="171"/>
                    </a:lnTo>
                    <a:lnTo>
                      <a:pt x="23" y="165"/>
                    </a:lnTo>
                    <a:lnTo>
                      <a:pt x="17" y="157"/>
                    </a:lnTo>
                    <a:lnTo>
                      <a:pt x="13" y="150"/>
                    </a:lnTo>
                    <a:lnTo>
                      <a:pt x="10" y="142"/>
                    </a:lnTo>
                    <a:lnTo>
                      <a:pt x="6" y="134"/>
                    </a:lnTo>
                    <a:lnTo>
                      <a:pt x="4" y="127"/>
                    </a:lnTo>
                    <a:lnTo>
                      <a:pt x="2" y="117"/>
                    </a:lnTo>
                    <a:lnTo>
                      <a:pt x="0" y="110"/>
                    </a:lnTo>
                    <a:lnTo>
                      <a:pt x="2" y="102"/>
                    </a:lnTo>
                    <a:lnTo>
                      <a:pt x="2" y="93"/>
                    </a:lnTo>
                    <a:lnTo>
                      <a:pt x="4" y="87"/>
                    </a:lnTo>
                    <a:lnTo>
                      <a:pt x="6" y="81"/>
                    </a:lnTo>
                    <a:lnTo>
                      <a:pt x="11" y="76"/>
                    </a:lnTo>
                    <a:lnTo>
                      <a:pt x="15" y="68"/>
                    </a:lnTo>
                    <a:lnTo>
                      <a:pt x="17" y="64"/>
                    </a:lnTo>
                    <a:lnTo>
                      <a:pt x="21" y="57"/>
                    </a:lnTo>
                    <a:lnTo>
                      <a:pt x="23" y="51"/>
                    </a:lnTo>
                    <a:lnTo>
                      <a:pt x="25" y="45"/>
                    </a:lnTo>
                    <a:lnTo>
                      <a:pt x="27" y="40"/>
                    </a:lnTo>
                    <a:lnTo>
                      <a:pt x="31" y="34"/>
                    </a:lnTo>
                    <a:lnTo>
                      <a:pt x="32" y="30"/>
                    </a:lnTo>
                    <a:lnTo>
                      <a:pt x="36" y="24"/>
                    </a:lnTo>
                    <a:lnTo>
                      <a:pt x="40" y="19"/>
                    </a:lnTo>
                    <a:lnTo>
                      <a:pt x="44" y="15"/>
                    </a:lnTo>
                    <a:lnTo>
                      <a:pt x="48" y="11"/>
                    </a:lnTo>
                    <a:lnTo>
                      <a:pt x="53" y="7"/>
                    </a:lnTo>
                    <a:lnTo>
                      <a:pt x="61" y="5"/>
                    </a:lnTo>
                    <a:lnTo>
                      <a:pt x="65" y="3"/>
                    </a:lnTo>
                    <a:lnTo>
                      <a:pt x="69" y="2"/>
                    </a:lnTo>
                    <a:lnTo>
                      <a:pt x="74" y="2"/>
                    </a:lnTo>
                    <a:lnTo>
                      <a:pt x="80" y="2"/>
                    </a:lnTo>
                    <a:lnTo>
                      <a:pt x="80" y="2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25" name="Freeform 269"/>
              <p:cNvSpPr>
                <a:spLocks/>
              </p:cNvSpPr>
              <p:nvPr/>
            </p:nvSpPr>
            <p:spPr bwMode="auto">
              <a:xfrm>
                <a:off x="6500738" y="6315075"/>
                <a:ext cx="117475" cy="138113"/>
              </a:xfrm>
              <a:custGeom>
                <a:avLst/>
                <a:gdLst/>
                <a:ahLst/>
                <a:cxnLst>
                  <a:cxn ang="0">
                    <a:pos x="85" y="2"/>
                  </a:cxn>
                  <a:cxn ang="0">
                    <a:pos x="70" y="8"/>
                  </a:cxn>
                  <a:cxn ang="0">
                    <a:pos x="53" y="12"/>
                  </a:cxn>
                  <a:cxn ang="0">
                    <a:pos x="38" y="21"/>
                  </a:cxn>
                  <a:cxn ang="0">
                    <a:pos x="24" y="33"/>
                  </a:cxn>
                  <a:cxn ang="0">
                    <a:pos x="11" y="48"/>
                  </a:cxn>
                  <a:cxn ang="0">
                    <a:pos x="5" y="59"/>
                  </a:cxn>
                  <a:cxn ang="0">
                    <a:pos x="1" y="71"/>
                  </a:cxn>
                  <a:cxn ang="0">
                    <a:pos x="0" y="80"/>
                  </a:cxn>
                  <a:cxn ang="0">
                    <a:pos x="0" y="93"/>
                  </a:cxn>
                  <a:cxn ang="0">
                    <a:pos x="1" y="107"/>
                  </a:cxn>
                  <a:cxn ang="0">
                    <a:pos x="1" y="118"/>
                  </a:cxn>
                  <a:cxn ang="0">
                    <a:pos x="5" y="128"/>
                  </a:cxn>
                  <a:cxn ang="0">
                    <a:pos x="9" y="139"/>
                  </a:cxn>
                  <a:cxn ang="0">
                    <a:pos x="15" y="150"/>
                  </a:cxn>
                  <a:cxn ang="0">
                    <a:pos x="28" y="162"/>
                  </a:cxn>
                  <a:cxn ang="0">
                    <a:pos x="39" y="169"/>
                  </a:cxn>
                  <a:cxn ang="0">
                    <a:pos x="55" y="171"/>
                  </a:cxn>
                  <a:cxn ang="0">
                    <a:pos x="68" y="171"/>
                  </a:cxn>
                  <a:cxn ang="0">
                    <a:pos x="79" y="166"/>
                  </a:cxn>
                  <a:cxn ang="0">
                    <a:pos x="91" y="158"/>
                  </a:cxn>
                  <a:cxn ang="0">
                    <a:pos x="97" y="147"/>
                  </a:cxn>
                  <a:cxn ang="0">
                    <a:pos x="102" y="135"/>
                  </a:cxn>
                  <a:cxn ang="0">
                    <a:pos x="106" y="124"/>
                  </a:cxn>
                  <a:cxn ang="0">
                    <a:pos x="112" y="112"/>
                  </a:cxn>
                  <a:cxn ang="0">
                    <a:pos x="116" y="99"/>
                  </a:cxn>
                  <a:cxn ang="0">
                    <a:pos x="121" y="88"/>
                  </a:cxn>
                  <a:cxn ang="0">
                    <a:pos x="131" y="76"/>
                  </a:cxn>
                  <a:cxn ang="0">
                    <a:pos x="140" y="65"/>
                  </a:cxn>
                  <a:cxn ang="0">
                    <a:pos x="146" y="53"/>
                  </a:cxn>
                  <a:cxn ang="0">
                    <a:pos x="148" y="38"/>
                  </a:cxn>
                  <a:cxn ang="0">
                    <a:pos x="146" y="27"/>
                  </a:cxn>
                  <a:cxn ang="0">
                    <a:pos x="140" y="16"/>
                  </a:cxn>
                  <a:cxn ang="0">
                    <a:pos x="131" y="6"/>
                  </a:cxn>
                  <a:cxn ang="0">
                    <a:pos x="116" y="0"/>
                  </a:cxn>
                  <a:cxn ang="0">
                    <a:pos x="100" y="0"/>
                  </a:cxn>
                  <a:cxn ang="0">
                    <a:pos x="91" y="2"/>
                  </a:cxn>
                </a:cxnLst>
                <a:rect l="0" t="0" r="r" b="b"/>
                <a:pathLst>
                  <a:path w="148" h="173">
                    <a:moveTo>
                      <a:pt x="91" y="2"/>
                    </a:moveTo>
                    <a:lnTo>
                      <a:pt x="85" y="2"/>
                    </a:lnTo>
                    <a:lnTo>
                      <a:pt x="78" y="4"/>
                    </a:lnTo>
                    <a:lnTo>
                      <a:pt x="70" y="8"/>
                    </a:lnTo>
                    <a:lnTo>
                      <a:pt x="62" y="10"/>
                    </a:lnTo>
                    <a:lnTo>
                      <a:pt x="53" y="12"/>
                    </a:lnTo>
                    <a:lnTo>
                      <a:pt x="45" y="17"/>
                    </a:lnTo>
                    <a:lnTo>
                      <a:pt x="38" y="21"/>
                    </a:lnTo>
                    <a:lnTo>
                      <a:pt x="30" y="29"/>
                    </a:lnTo>
                    <a:lnTo>
                      <a:pt x="24" y="33"/>
                    </a:lnTo>
                    <a:lnTo>
                      <a:pt x="17" y="40"/>
                    </a:lnTo>
                    <a:lnTo>
                      <a:pt x="11" y="48"/>
                    </a:lnTo>
                    <a:lnTo>
                      <a:pt x="7" y="55"/>
                    </a:lnTo>
                    <a:lnTo>
                      <a:pt x="5" y="59"/>
                    </a:lnTo>
                    <a:lnTo>
                      <a:pt x="3" y="65"/>
                    </a:lnTo>
                    <a:lnTo>
                      <a:pt x="1" y="71"/>
                    </a:lnTo>
                    <a:lnTo>
                      <a:pt x="1" y="74"/>
                    </a:lnTo>
                    <a:lnTo>
                      <a:pt x="0" y="80"/>
                    </a:lnTo>
                    <a:lnTo>
                      <a:pt x="0" y="88"/>
                    </a:lnTo>
                    <a:lnTo>
                      <a:pt x="0" y="93"/>
                    </a:lnTo>
                    <a:lnTo>
                      <a:pt x="1" y="101"/>
                    </a:lnTo>
                    <a:lnTo>
                      <a:pt x="1" y="107"/>
                    </a:lnTo>
                    <a:lnTo>
                      <a:pt x="1" y="112"/>
                    </a:lnTo>
                    <a:lnTo>
                      <a:pt x="1" y="118"/>
                    </a:lnTo>
                    <a:lnTo>
                      <a:pt x="3" y="124"/>
                    </a:lnTo>
                    <a:lnTo>
                      <a:pt x="5" y="128"/>
                    </a:lnTo>
                    <a:lnTo>
                      <a:pt x="7" y="133"/>
                    </a:lnTo>
                    <a:lnTo>
                      <a:pt x="9" y="139"/>
                    </a:lnTo>
                    <a:lnTo>
                      <a:pt x="11" y="143"/>
                    </a:lnTo>
                    <a:lnTo>
                      <a:pt x="15" y="150"/>
                    </a:lnTo>
                    <a:lnTo>
                      <a:pt x="22" y="156"/>
                    </a:lnTo>
                    <a:lnTo>
                      <a:pt x="28" y="162"/>
                    </a:lnTo>
                    <a:lnTo>
                      <a:pt x="34" y="167"/>
                    </a:lnTo>
                    <a:lnTo>
                      <a:pt x="39" y="169"/>
                    </a:lnTo>
                    <a:lnTo>
                      <a:pt x="47" y="171"/>
                    </a:lnTo>
                    <a:lnTo>
                      <a:pt x="55" y="171"/>
                    </a:lnTo>
                    <a:lnTo>
                      <a:pt x="62" y="173"/>
                    </a:lnTo>
                    <a:lnTo>
                      <a:pt x="68" y="171"/>
                    </a:lnTo>
                    <a:lnTo>
                      <a:pt x="74" y="169"/>
                    </a:lnTo>
                    <a:lnTo>
                      <a:pt x="79" y="166"/>
                    </a:lnTo>
                    <a:lnTo>
                      <a:pt x="87" y="162"/>
                    </a:lnTo>
                    <a:lnTo>
                      <a:pt x="91" y="158"/>
                    </a:lnTo>
                    <a:lnTo>
                      <a:pt x="93" y="152"/>
                    </a:lnTo>
                    <a:lnTo>
                      <a:pt x="97" y="147"/>
                    </a:lnTo>
                    <a:lnTo>
                      <a:pt x="100" y="141"/>
                    </a:lnTo>
                    <a:lnTo>
                      <a:pt x="102" y="135"/>
                    </a:lnTo>
                    <a:lnTo>
                      <a:pt x="104" y="129"/>
                    </a:lnTo>
                    <a:lnTo>
                      <a:pt x="106" y="124"/>
                    </a:lnTo>
                    <a:lnTo>
                      <a:pt x="110" y="118"/>
                    </a:lnTo>
                    <a:lnTo>
                      <a:pt x="112" y="112"/>
                    </a:lnTo>
                    <a:lnTo>
                      <a:pt x="114" y="105"/>
                    </a:lnTo>
                    <a:lnTo>
                      <a:pt x="116" y="99"/>
                    </a:lnTo>
                    <a:lnTo>
                      <a:pt x="119" y="95"/>
                    </a:lnTo>
                    <a:lnTo>
                      <a:pt x="121" y="88"/>
                    </a:lnTo>
                    <a:lnTo>
                      <a:pt x="127" y="82"/>
                    </a:lnTo>
                    <a:lnTo>
                      <a:pt x="131" y="76"/>
                    </a:lnTo>
                    <a:lnTo>
                      <a:pt x="136" y="72"/>
                    </a:lnTo>
                    <a:lnTo>
                      <a:pt x="140" y="65"/>
                    </a:lnTo>
                    <a:lnTo>
                      <a:pt x="144" y="59"/>
                    </a:lnTo>
                    <a:lnTo>
                      <a:pt x="146" y="53"/>
                    </a:lnTo>
                    <a:lnTo>
                      <a:pt x="148" y="46"/>
                    </a:lnTo>
                    <a:lnTo>
                      <a:pt x="148" y="38"/>
                    </a:lnTo>
                    <a:lnTo>
                      <a:pt x="148" y="33"/>
                    </a:lnTo>
                    <a:lnTo>
                      <a:pt x="146" y="27"/>
                    </a:lnTo>
                    <a:lnTo>
                      <a:pt x="144" y="21"/>
                    </a:lnTo>
                    <a:lnTo>
                      <a:pt x="140" y="16"/>
                    </a:lnTo>
                    <a:lnTo>
                      <a:pt x="135" y="10"/>
                    </a:lnTo>
                    <a:lnTo>
                      <a:pt x="131" y="6"/>
                    </a:lnTo>
                    <a:lnTo>
                      <a:pt x="125" y="4"/>
                    </a:lnTo>
                    <a:lnTo>
                      <a:pt x="116" y="0"/>
                    </a:lnTo>
                    <a:lnTo>
                      <a:pt x="110" y="0"/>
                    </a:lnTo>
                    <a:lnTo>
                      <a:pt x="100" y="0"/>
                    </a:lnTo>
                    <a:lnTo>
                      <a:pt x="91" y="2"/>
                    </a:lnTo>
                    <a:lnTo>
                      <a:pt x="91" y="2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26" name="Freeform 270"/>
              <p:cNvSpPr>
                <a:spLocks/>
              </p:cNvSpPr>
              <p:nvPr/>
            </p:nvSpPr>
            <p:spPr bwMode="auto">
              <a:xfrm>
                <a:off x="6678538" y="6388100"/>
                <a:ext cx="101600" cy="127000"/>
              </a:xfrm>
              <a:custGeom>
                <a:avLst/>
                <a:gdLst/>
                <a:ahLst/>
                <a:cxnLst>
                  <a:cxn ang="0">
                    <a:pos x="80" y="2"/>
                  </a:cxn>
                  <a:cxn ang="0">
                    <a:pos x="63" y="6"/>
                  </a:cxn>
                  <a:cxn ang="0">
                    <a:pos x="48" y="12"/>
                  </a:cxn>
                  <a:cxn ang="0">
                    <a:pos x="32" y="21"/>
                  </a:cxn>
                  <a:cxn ang="0">
                    <a:pos x="21" y="33"/>
                  </a:cxn>
                  <a:cxn ang="0">
                    <a:pos x="10" y="48"/>
                  </a:cxn>
                  <a:cxn ang="0">
                    <a:pos x="4" y="63"/>
                  </a:cxn>
                  <a:cxn ang="0">
                    <a:pos x="0" y="75"/>
                  </a:cxn>
                  <a:cxn ang="0">
                    <a:pos x="0" y="86"/>
                  </a:cxn>
                  <a:cxn ang="0">
                    <a:pos x="2" y="99"/>
                  </a:cxn>
                  <a:cxn ang="0">
                    <a:pos x="4" y="116"/>
                  </a:cxn>
                  <a:cxn ang="0">
                    <a:pos x="8" y="132"/>
                  </a:cxn>
                  <a:cxn ang="0">
                    <a:pos x="12" y="145"/>
                  </a:cxn>
                  <a:cxn ang="0">
                    <a:pos x="17" y="154"/>
                  </a:cxn>
                  <a:cxn ang="0">
                    <a:pos x="27" y="160"/>
                  </a:cxn>
                  <a:cxn ang="0">
                    <a:pos x="38" y="162"/>
                  </a:cxn>
                  <a:cxn ang="0">
                    <a:pos x="51" y="158"/>
                  </a:cxn>
                  <a:cxn ang="0">
                    <a:pos x="67" y="152"/>
                  </a:cxn>
                  <a:cxn ang="0">
                    <a:pos x="78" y="141"/>
                  </a:cxn>
                  <a:cxn ang="0">
                    <a:pos x="82" y="130"/>
                  </a:cxn>
                  <a:cxn ang="0">
                    <a:pos x="86" y="118"/>
                  </a:cxn>
                  <a:cxn ang="0">
                    <a:pos x="88" y="107"/>
                  </a:cxn>
                  <a:cxn ang="0">
                    <a:pos x="90" y="95"/>
                  </a:cxn>
                  <a:cxn ang="0">
                    <a:pos x="95" y="86"/>
                  </a:cxn>
                  <a:cxn ang="0">
                    <a:pos x="101" y="75"/>
                  </a:cxn>
                  <a:cxn ang="0">
                    <a:pos x="112" y="67"/>
                  </a:cxn>
                  <a:cxn ang="0">
                    <a:pos x="122" y="56"/>
                  </a:cxn>
                  <a:cxn ang="0">
                    <a:pos x="128" y="44"/>
                  </a:cxn>
                  <a:cxn ang="0">
                    <a:pos x="128" y="33"/>
                  </a:cxn>
                  <a:cxn ang="0">
                    <a:pos x="126" y="21"/>
                  </a:cxn>
                  <a:cxn ang="0">
                    <a:pos x="120" y="10"/>
                  </a:cxn>
                  <a:cxn ang="0">
                    <a:pos x="109" y="4"/>
                  </a:cxn>
                  <a:cxn ang="0">
                    <a:pos x="95" y="0"/>
                  </a:cxn>
                  <a:cxn ang="0">
                    <a:pos x="88" y="2"/>
                  </a:cxn>
                </a:cxnLst>
                <a:rect l="0" t="0" r="r" b="b"/>
                <a:pathLst>
                  <a:path w="129" h="162">
                    <a:moveTo>
                      <a:pt x="88" y="2"/>
                    </a:moveTo>
                    <a:lnTo>
                      <a:pt x="80" y="2"/>
                    </a:lnTo>
                    <a:lnTo>
                      <a:pt x="70" y="4"/>
                    </a:lnTo>
                    <a:lnTo>
                      <a:pt x="63" y="6"/>
                    </a:lnTo>
                    <a:lnTo>
                      <a:pt x="55" y="8"/>
                    </a:lnTo>
                    <a:lnTo>
                      <a:pt x="48" y="12"/>
                    </a:lnTo>
                    <a:lnTo>
                      <a:pt x="40" y="18"/>
                    </a:lnTo>
                    <a:lnTo>
                      <a:pt x="32" y="21"/>
                    </a:lnTo>
                    <a:lnTo>
                      <a:pt x="27" y="27"/>
                    </a:lnTo>
                    <a:lnTo>
                      <a:pt x="21" y="33"/>
                    </a:lnTo>
                    <a:lnTo>
                      <a:pt x="15" y="40"/>
                    </a:lnTo>
                    <a:lnTo>
                      <a:pt x="10" y="48"/>
                    </a:lnTo>
                    <a:lnTo>
                      <a:pt x="8" y="56"/>
                    </a:lnTo>
                    <a:lnTo>
                      <a:pt x="4" y="63"/>
                    </a:lnTo>
                    <a:lnTo>
                      <a:pt x="2" y="71"/>
                    </a:lnTo>
                    <a:lnTo>
                      <a:pt x="0" y="75"/>
                    </a:lnTo>
                    <a:lnTo>
                      <a:pt x="0" y="80"/>
                    </a:lnTo>
                    <a:lnTo>
                      <a:pt x="0" y="86"/>
                    </a:lnTo>
                    <a:lnTo>
                      <a:pt x="2" y="92"/>
                    </a:lnTo>
                    <a:lnTo>
                      <a:pt x="2" y="99"/>
                    </a:lnTo>
                    <a:lnTo>
                      <a:pt x="2" y="109"/>
                    </a:lnTo>
                    <a:lnTo>
                      <a:pt x="4" y="116"/>
                    </a:lnTo>
                    <a:lnTo>
                      <a:pt x="6" y="126"/>
                    </a:lnTo>
                    <a:lnTo>
                      <a:pt x="8" y="132"/>
                    </a:lnTo>
                    <a:lnTo>
                      <a:pt x="10" y="139"/>
                    </a:lnTo>
                    <a:lnTo>
                      <a:pt x="12" y="145"/>
                    </a:lnTo>
                    <a:lnTo>
                      <a:pt x="15" y="151"/>
                    </a:lnTo>
                    <a:lnTo>
                      <a:pt x="17" y="154"/>
                    </a:lnTo>
                    <a:lnTo>
                      <a:pt x="23" y="158"/>
                    </a:lnTo>
                    <a:lnTo>
                      <a:pt x="27" y="160"/>
                    </a:lnTo>
                    <a:lnTo>
                      <a:pt x="32" y="162"/>
                    </a:lnTo>
                    <a:lnTo>
                      <a:pt x="38" y="162"/>
                    </a:lnTo>
                    <a:lnTo>
                      <a:pt x="44" y="162"/>
                    </a:lnTo>
                    <a:lnTo>
                      <a:pt x="51" y="158"/>
                    </a:lnTo>
                    <a:lnTo>
                      <a:pt x="59" y="156"/>
                    </a:lnTo>
                    <a:lnTo>
                      <a:pt x="67" y="152"/>
                    </a:lnTo>
                    <a:lnTo>
                      <a:pt x="72" y="147"/>
                    </a:lnTo>
                    <a:lnTo>
                      <a:pt x="78" y="141"/>
                    </a:lnTo>
                    <a:lnTo>
                      <a:pt x="80" y="135"/>
                    </a:lnTo>
                    <a:lnTo>
                      <a:pt x="82" y="130"/>
                    </a:lnTo>
                    <a:lnTo>
                      <a:pt x="84" y="124"/>
                    </a:lnTo>
                    <a:lnTo>
                      <a:pt x="86" y="118"/>
                    </a:lnTo>
                    <a:lnTo>
                      <a:pt x="88" y="113"/>
                    </a:lnTo>
                    <a:lnTo>
                      <a:pt x="88" y="107"/>
                    </a:lnTo>
                    <a:lnTo>
                      <a:pt x="90" y="101"/>
                    </a:lnTo>
                    <a:lnTo>
                      <a:pt x="90" y="95"/>
                    </a:lnTo>
                    <a:lnTo>
                      <a:pt x="93" y="92"/>
                    </a:lnTo>
                    <a:lnTo>
                      <a:pt x="95" y="86"/>
                    </a:lnTo>
                    <a:lnTo>
                      <a:pt x="99" y="80"/>
                    </a:lnTo>
                    <a:lnTo>
                      <a:pt x="101" y="75"/>
                    </a:lnTo>
                    <a:lnTo>
                      <a:pt x="109" y="71"/>
                    </a:lnTo>
                    <a:lnTo>
                      <a:pt x="112" y="67"/>
                    </a:lnTo>
                    <a:lnTo>
                      <a:pt x="118" y="61"/>
                    </a:lnTo>
                    <a:lnTo>
                      <a:pt x="122" y="56"/>
                    </a:lnTo>
                    <a:lnTo>
                      <a:pt x="126" y="50"/>
                    </a:lnTo>
                    <a:lnTo>
                      <a:pt x="128" y="44"/>
                    </a:lnTo>
                    <a:lnTo>
                      <a:pt x="128" y="38"/>
                    </a:lnTo>
                    <a:lnTo>
                      <a:pt x="128" y="33"/>
                    </a:lnTo>
                    <a:lnTo>
                      <a:pt x="129" y="27"/>
                    </a:lnTo>
                    <a:lnTo>
                      <a:pt x="126" y="21"/>
                    </a:lnTo>
                    <a:lnTo>
                      <a:pt x="124" y="16"/>
                    </a:lnTo>
                    <a:lnTo>
                      <a:pt x="120" y="10"/>
                    </a:lnTo>
                    <a:lnTo>
                      <a:pt x="116" y="6"/>
                    </a:lnTo>
                    <a:lnTo>
                      <a:pt x="109" y="4"/>
                    </a:lnTo>
                    <a:lnTo>
                      <a:pt x="103" y="2"/>
                    </a:lnTo>
                    <a:lnTo>
                      <a:pt x="95" y="0"/>
                    </a:lnTo>
                    <a:lnTo>
                      <a:pt x="88" y="2"/>
                    </a:lnTo>
                    <a:lnTo>
                      <a:pt x="88" y="2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27" name="Freeform 271"/>
              <p:cNvSpPr>
                <a:spLocks/>
              </p:cNvSpPr>
              <p:nvPr/>
            </p:nvSpPr>
            <p:spPr bwMode="auto">
              <a:xfrm>
                <a:off x="5660951" y="5988050"/>
                <a:ext cx="285750" cy="206375"/>
              </a:xfrm>
              <a:custGeom>
                <a:avLst/>
                <a:gdLst/>
                <a:ahLst/>
                <a:cxnLst>
                  <a:cxn ang="0">
                    <a:pos x="333" y="255"/>
                  </a:cxn>
                  <a:cxn ang="0">
                    <a:pos x="310" y="240"/>
                  </a:cxn>
                  <a:cxn ang="0">
                    <a:pos x="289" y="226"/>
                  </a:cxn>
                  <a:cxn ang="0">
                    <a:pos x="274" y="213"/>
                  </a:cxn>
                  <a:cxn ang="0">
                    <a:pos x="257" y="203"/>
                  </a:cxn>
                  <a:cxn ang="0">
                    <a:pos x="241" y="190"/>
                  </a:cxn>
                  <a:cxn ang="0">
                    <a:pos x="222" y="175"/>
                  </a:cxn>
                  <a:cxn ang="0">
                    <a:pos x="207" y="162"/>
                  </a:cxn>
                  <a:cxn ang="0">
                    <a:pos x="184" y="148"/>
                  </a:cxn>
                  <a:cxn ang="0">
                    <a:pos x="169" y="141"/>
                  </a:cxn>
                  <a:cxn ang="0">
                    <a:pos x="154" y="133"/>
                  </a:cxn>
                  <a:cxn ang="0">
                    <a:pos x="137" y="124"/>
                  </a:cxn>
                  <a:cxn ang="0">
                    <a:pos x="120" y="116"/>
                  </a:cxn>
                  <a:cxn ang="0">
                    <a:pos x="101" y="108"/>
                  </a:cxn>
                  <a:cxn ang="0">
                    <a:pos x="85" y="99"/>
                  </a:cxn>
                  <a:cxn ang="0">
                    <a:pos x="70" y="89"/>
                  </a:cxn>
                  <a:cxn ang="0">
                    <a:pos x="49" y="72"/>
                  </a:cxn>
                  <a:cxn ang="0">
                    <a:pos x="30" y="51"/>
                  </a:cxn>
                  <a:cxn ang="0">
                    <a:pos x="15" y="31"/>
                  </a:cxn>
                  <a:cxn ang="0">
                    <a:pos x="4" y="12"/>
                  </a:cxn>
                  <a:cxn ang="0">
                    <a:pos x="5" y="0"/>
                  </a:cxn>
                  <a:cxn ang="0">
                    <a:pos x="21" y="14"/>
                  </a:cxn>
                  <a:cxn ang="0">
                    <a:pos x="36" y="32"/>
                  </a:cxn>
                  <a:cxn ang="0">
                    <a:pos x="55" y="53"/>
                  </a:cxn>
                  <a:cxn ang="0">
                    <a:pos x="80" y="72"/>
                  </a:cxn>
                  <a:cxn ang="0">
                    <a:pos x="97" y="80"/>
                  </a:cxn>
                  <a:cxn ang="0">
                    <a:pos x="114" y="88"/>
                  </a:cxn>
                  <a:cxn ang="0">
                    <a:pos x="131" y="95"/>
                  </a:cxn>
                  <a:cxn ang="0">
                    <a:pos x="148" y="103"/>
                  </a:cxn>
                  <a:cxn ang="0">
                    <a:pos x="163" y="110"/>
                  </a:cxn>
                  <a:cxn ang="0">
                    <a:pos x="181" y="118"/>
                  </a:cxn>
                  <a:cxn ang="0">
                    <a:pos x="198" y="127"/>
                  </a:cxn>
                  <a:cxn ang="0">
                    <a:pos x="224" y="145"/>
                  </a:cxn>
                  <a:cxn ang="0">
                    <a:pos x="243" y="158"/>
                  </a:cxn>
                  <a:cxn ang="0">
                    <a:pos x="259" y="171"/>
                  </a:cxn>
                  <a:cxn ang="0">
                    <a:pos x="276" y="186"/>
                  </a:cxn>
                  <a:cxn ang="0">
                    <a:pos x="295" y="202"/>
                  </a:cxn>
                  <a:cxn ang="0">
                    <a:pos x="312" y="213"/>
                  </a:cxn>
                  <a:cxn ang="0">
                    <a:pos x="327" y="222"/>
                  </a:cxn>
                  <a:cxn ang="0">
                    <a:pos x="342" y="230"/>
                  </a:cxn>
                  <a:cxn ang="0">
                    <a:pos x="359" y="249"/>
                  </a:cxn>
                  <a:cxn ang="0">
                    <a:pos x="354" y="258"/>
                  </a:cxn>
                  <a:cxn ang="0">
                    <a:pos x="340" y="258"/>
                  </a:cxn>
                </a:cxnLst>
                <a:rect l="0" t="0" r="r" b="b"/>
                <a:pathLst>
                  <a:path w="359" h="260">
                    <a:moveTo>
                      <a:pt x="340" y="258"/>
                    </a:moveTo>
                    <a:lnTo>
                      <a:pt x="336" y="257"/>
                    </a:lnTo>
                    <a:lnTo>
                      <a:pt x="333" y="255"/>
                    </a:lnTo>
                    <a:lnTo>
                      <a:pt x="327" y="249"/>
                    </a:lnTo>
                    <a:lnTo>
                      <a:pt x="319" y="245"/>
                    </a:lnTo>
                    <a:lnTo>
                      <a:pt x="310" y="240"/>
                    </a:lnTo>
                    <a:lnTo>
                      <a:pt x="300" y="232"/>
                    </a:lnTo>
                    <a:lnTo>
                      <a:pt x="295" y="228"/>
                    </a:lnTo>
                    <a:lnTo>
                      <a:pt x="289" y="226"/>
                    </a:lnTo>
                    <a:lnTo>
                      <a:pt x="285" y="221"/>
                    </a:lnTo>
                    <a:lnTo>
                      <a:pt x="279" y="219"/>
                    </a:lnTo>
                    <a:lnTo>
                      <a:pt x="274" y="213"/>
                    </a:lnTo>
                    <a:lnTo>
                      <a:pt x="268" y="209"/>
                    </a:lnTo>
                    <a:lnTo>
                      <a:pt x="262" y="205"/>
                    </a:lnTo>
                    <a:lnTo>
                      <a:pt x="257" y="203"/>
                    </a:lnTo>
                    <a:lnTo>
                      <a:pt x="251" y="198"/>
                    </a:lnTo>
                    <a:lnTo>
                      <a:pt x="247" y="194"/>
                    </a:lnTo>
                    <a:lnTo>
                      <a:pt x="241" y="190"/>
                    </a:lnTo>
                    <a:lnTo>
                      <a:pt x="238" y="188"/>
                    </a:lnTo>
                    <a:lnTo>
                      <a:pt x="228" y="181"/>
                    </a:lnTo>
                    <a:lnTo>
                      <a:pt x="222" y="175"/>
                    </a:lnTo>
                    <a:lnTo>
                      <a:pt x="215" y="169"/>
                    </a:lnTo>
                    <a:lnTo>
                      <a:pt x="213" y="167"/>
                    </a:lnTo>
                    <a:lnTo>
                      <a:pt x="207" y="162"/>
                    </a:lnTo>
                    <a:lnTo>
                      <a:pt x="201" y="158"/>
                    </a:lnTo>
                    <a:lnTo>
                      <a:pt x="192" y="154"/>
                    </a:lnTo>
                    <a:lnTo>
                      <a:pt x="184" y="148"/>
                    </a:lnTo>
                    <a:lnTo>
                      <a:pt x="181" y="146"/>
                    </a:lnTo>
                    <a:lnTo>
                      <a:pt x="175" y="143"/>
                    </a:lnTo>
                    <a:lnTo>
                      <a:pt x="169" y="141"/>
                    </a:lnTo>
                    <a:lnTo>
                      <a:pt x="163" y="139"/>
                    </a:lnTo>
                    <a:lnTo>
                      <a:pt x="160" y="135"/>
                    </a:lnTo>
                    <a:lnTo>
                      <a:pt x="154" y="133"/>
                    </a:lnTo>
                    <a:lnTo>
                      <a:pt x="148" y="129"/>
                    </a:lnTo>
                    <a:lnTo>
                      <a:pt x="142" y="127"/>
                    </a:lnTo>
                    <a:lnTo>
                      <a:pt x="137" y="124"/>
                    </a:lnTo>
                    <a:lnTo>
                      <a:pt x="129" y="122"/>
                    </a:lnTo>
                    <a:lnTo>
                      <a:pt x="123" y="118"/>
                    </a:lnTo>
                    <a:lnTo>
                      <a:pt x="120" y="116"/>
                    </a:lnTo>
                    <a:lnTo>
                      <a:pt x="112" y="114"/>
                    </a:lnTo>
                    <a:lnTo>
                      <a:pt x="106" y="110"/>
                    </a:lnTo>
                    <a:lnTo>
                      <a:pt x="101" y="108"/>
                    </a:lnTo>
                    <a:lnTo>
                      <a:pt x="97" y="105"/>
                    </a:lnTo>
                    <a:lnTo>
                      <a:pt x="91" y="103"/>
                    </a:lnTo>
                    <a:lnTo>
                      <a:pt x="85" y="99"/>
                    </a:lnTo>
                    <a:lnTo>
                      <a:pt x="82" y="97"/>
                    </a:lnTo>
                    <a:lnTo>
                      <a:pt x="78" y="95"/>
                    </a:lnTo>
                    <a:lnTo>
                      <a:pt x="70" y="89"/>
                    </a:lnTo>
                    <a:lnTo>
                      <a:pt x="63" y="84"/>
                    </a:lnTo>
                    <a:lnTo>
                      <a:pt x="57" y="78"/>
                    </a:lnTo>
                    <a:lnTo>
                      <a:pt x="49" y="72"/>
                    </a:lnTo>
                    <a:lnTo>
                      <a:pt x="42" y="65"/>
                    </a:lnTo>
                    <a:lnTo>
                      <a:pt x="38" y="57"/>
                    </a:lnTo>
                    <a:lnTo>
                      <a:pt x="30" y="51"/>
                    </a:lnTo>
                    <a:lnTo>
                      <a:pt x="25" y="44"/>
                    </a:lnTo>
                    <a:lnTo>
                      <a:pt x="19" y="36"/>
                    </a:lnTo>
                    <a:lnTo>
                      <a:pt x="15" y="31"/>
                    </a:lnTo>
                    <a:lnTo>
                      <a:pt x="9" y="23"/>
                    </a:lnTo>
                    <a:lnTo>
                      <a:pt x="7" y="17"/>
                    </a:lnTo>
                    <a:lnTo>
                      <a:pt x="4" y="12"/>
                    </a:lnTo>
                    <a:lnTo>
                      <a:pt x="2" y="10"/>
                    </a:lnTo>
                    <a:lnTo>
                      <a:pt x="0" y="2"/>
                    </a:lnTo>
                    <a:lnTo>
                      <a:pt x="5" y="0"/>
                    </a:lnTo>
                    <a:lnTo>
                      <a:pt x="11" y="2"/>
                    </a:lnTo>
                    <a:lnTo>
                      <a:pt x="17" y="10"/>
                    </a:lnTo>
                    <a:lnTo>
                      <a:pt x="21" y="14"/>
                    </a:lnTo>
                    <a:lnTo>
                      <a:pt x="26" y="19"/>
                    </a:lnTo>
                    <a:lnTo>
                      <a:pt x="30" y="25"/>
                    </a:lnTo>
                    <a:lnTo>
                      <a:pt x="36" y="32"/>
                    </a:lnTo>
                    <a:lnTo>
                      <a:pt x="42" y="38"/>
                    </a:lnTo>
                    <a:lnTo>
                      <a:pt x="47" y="46"/>
                    </a:lnTo>
                    <a:lnTo>
                      <a:pt x="55" y="53"/>
                    </a:lnTo>
                    <a:lnTo>
                      <a:pt x="63" y="59"/>
                    </a:lnTo>
                    <a:lnTo>
                      <a:pt x="70" y="67"/>
                    </a:lnTo>
                    <a:lnTo>
                      <a:pt x="80" y="72"/>
                    </a:lnTo>
                    <a:lnTo>
                      <a:pt x="85" y="76"/>
                    </a:lnTo>
                    <a:lnTo>
                      <a:pt x="91" y="78"/>
                    </a:lnTo>
                    <a:lnTo>
                      <a:pt x="97" y="80"/>
                    </a:lnTo>
                    <a:lnTo>
                      <a:pt x="103" y="84"/>
                    </a:lnTo>
                    <a:lnTo>
                      <a:pt x="108" y="86"/>
                    </a:lnTo>
                    <a:lnTo>
                      <a:pt x="114" y="88"/>
                    </a:lnTo>
                    <a:lnTo>
                      <a:pt x="120" y="89"/>
                    </a:lnTo>
                    <a:lnTo>
                      <a:pt x="125" y="93"/>
                    </a:lnTo>
                    <a:lnTo>
                      <a:pt x="131" y="95"/>
                    </a:lnTo>
                    <a:lnTo>
                      <a:pt x="137" y="97"/>
                    </a:lnTo>
                    <a:lnTo>
                      <a:pt x="142" y="99"/>
                    </a:lnTo>
                    <a:lnTo>
                      <a:pt x="148" y="103"/>
                    </a:lnTo>
                    <a:lnTo>
                      <a:pt x="154" y="105"/>
                    </a:lnTo>
                    <a:lnTo>
                      <a:pt x="160" y="107"/>
                    </a:lnTo>
                    <a:lnTo>
                      <a:pt x="163" y="110"/>
                    </a:lnTo>
                    <a:lnTo>
                      <a:pt x="169" y="112"/>
                    </a:lnTo>
                    <a:lnTo>
                      <a:pt x="175" y="116"/>
                    </a:lnTo>
                    <a:lnTo>
                      <a:pt x="181" y="118"/>
                    </a:lnTo>
                    <a:lnTo>
                      <a:pt x="184" y="122"/>
                    </a:lnTo>
                    <a:lnTo>
                      <a:pt x="190" y="124"/>
                    </a:lnTo>
                    <a:lnTo>
                      <a:pt x="198" y="127"/>
                    </a:lnTo>
                    <a:lnTo>
                      <a:pt x="207" y="133"/>
                    </a:lnTo>
                    <a:lnTo>
                      <a:pt x="215" y="139"/>
                    </a:lnTo>
                    <a:lnTo>
                      <a:pt x="224" y="145"/>
                    </a:lnTo>
                    <a:lnTo>
                      <a:pt x="230" y="148"/>
                    </a:lnTo>
                    <a:lnTo>
                      <a:pt x="238" y="154"/>
                    </a:lnTo>
                    <a:lnTo>
                      <a:pt x="243" y="158"/>
                    </a:lnTo>
                    <a:lnTo>
                      <a:pt x="249" y="164"/>
                    </a:lnTo>
                    <a:lnTo>
                      <a:pt x="253" y="167"/>
                    </a:lnTo>
                    <a:lnTo>
                      <a:pt x="259" y="171"/>
                    </a:lnTo>
                    <a:lnTo>
                      <a:pt x="264" y="177"/>
                    </a:lnTo>
                    <a:lnTo>
                      <a:pt x="270" y="183"/>
                    </a:lnTo>
                    <a:lnTo>
                      <a:pt x="276" y="186"/>
                    </a:lnTo>
                    <a:lnTo>
                      <a:pt x="281" y="190"/>
                    </a:lnTo>
                    <a:lnTo>
                      <a:pt x="289" y="196"/>
                    </a:lnTo>
                    <a:lnTo>
                      <a:pt x="295" y="202"/>
                    </a:lnTo>
                    <a:lnTo>
                      <a:pt x="300" y="205"/>
                    </a:lnTo>
                    <a:lnTo>
                      <a:pt x="306" y="209"/>
                    </a:lnTo>
                    <a:lnTo>
                      <a:pt x="312" y="213"/>
                    </a:lnTo>
                    <a:lnTo>
                      <a:pt x="317" y="217"/>
                    </a:lnTo>
                    <a:lnTo>
                      <a:pt x="321" y="221"/>
                    </a:lnTo>
                    <a:lnTo>
                      <a:pt x="327" y="222"/>
                    </a:lnTo>
                    <a:lnTo>
                      <a:pt x="333" y="224"/>
                    </a:lnTo>
                    <a:lnTo>
                      <a:pt x="336" y="228"/>
                    </a:lnTo>
                    <a:lnTo>
                      <a:pt x="342" y="230"/>
                    </a:lnTo>
                    <a:lnTo>
                      <a:pt x="350" y="236"/>
                    </a:lnTo>
                    <a:lnTo>
                      <a:pt x="354" y="241"/>
                    </a:lnTo>
                    <a:lnTo>
                      <a:pt x="359" y="249"/>
                    </a:lnTo>
                    <a:lnTo>
                      <a:pt x="359" y="253"/>
                    </a:lnTo>
                    <a:lnTo>
                      <a:pt x="357" y="258"/>
                    </a:lnTo>
                    <a:lnTo>
                      <a:pt x="354" y="258"/>
                    </a:lnTo>
                    <a:lnTo>
                      <a:pt x="352" y="260"/>
                    </a:lnTo>
                    <a:lnTo>
                      <a:pt x="346" y="258"/>
                    </a:lnTo>
                    <a:lnTo>
                      <a:pt x="340" y="258"/>
                    </a:lnTo>
                    <a:lnTo>
                      <a:pt x="340" y="258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28" name="Freeform 272"/>
              <p:cNvSpPr>
                <a:spLocks/>
              </p:cNvSpPr>
              <p:nvPr/>
            </p:nvSpPr>
            <p:spPr bwMode="auto">
              <a:xfrm>
                <a:off x="5660951" y="5891213"/>
                <a:ext cx="395288" cy="260350"/>
              </a:xfrm>
              <a:custGeom>
                <a:avLst/>
                <a:gdLst/>
                <a:ahLst/>
                <a:cxnLst>
                  <a:cxn ang="0">
                    <a:pos x="26" y="106"/>
                  </a:cxn>
                  <a:cxn ang="0">
                    <a:pos x="61" y="146"/>
                  </a:cxn>
                  <a:cxn ang="0">
                    <a:pos x="106" y="184"/>
                  </a:cxn>
                  <a:cxn ang="0">
                    <a:pos x="152" y="205"/>
                  </a:cxn>
                  <a:cxn ang="0">
                    <a:pos x="192" y="220"/>
                  </a:cxn>
                  <a:cxn ang="0">
                    <a:pos x="228" y="235"/>
                  </a:cxn>
                  <a:cxn ang="0">
                    <a:pos x="264" y="256"/>
                  </a:cxn>
                  <a:cxn ang="0">
                    <a:pos x="302" y="279"/>
                  </a:cxn>
                  <a:cxn ang="0">
                    <a:pos x="333" y="296"/>
                  </a:cxn>
                  <a:cxn ang="0">
                    <a:pos x="376" y="317"/>
                  </a:cxn>
                  <a:cxn ang="0">
                    <a:pos x="409" y="326"/>
                  </a:cxn>
                  <a:cxn ang="0">
                    <a:pos x="413" y="313"/>
                  </a:cxn>
                  <a:cxn ang="0">
                    <a:pos x="376" y="292"/>
                  </a:cxn>
                  <a:cxn ang="0">
                    <a:pos x="335" y="275"/>
                  </a:cxn>
                  <a:cxn ang="0">
                    <a:pos x="302" y="258"/>
                  </a:cxn>
                  <a:cxn ang="0">
                    <a:pos x="293" y="237"/>
                  </a:cxn>
                  <a:cxn ang="0">
                    <a:pos x="298" y="212"/>
                  </a:cxn>
                  <a:cxn ang="0">
                    <a:pos x="314" y="190"/>
                  </a:cxn>
                  <a:cxn ang="0">
                    <a:pos x="342" y="195"/>
                  </a:cxn>
                  <a:cxn ang="0">
                    <a:pos x="382" y="216"/>
                  </a:cxn>
                  <a:cxn ang="0">
                    <a:pos x="420" y="237"/>
                  </a:cxn>
                  <a:cxn ang="0">
                    <a:pos x="447" y="247"/>
                  </a:cxn>
                  <a:cxn ang="0">
                    <a:pos x="475" y="252"/>
                  </a:cxn>
                  <a:cxn ang="0">
                    <a:pos x="496" y="245"/>
                  </a:cxn>
                  <a:cxn ang="0">
                    <a:pos x="472" y="224"/>
                  </a:cxn>
                  <a:cxn ang="0">
                    <a:pos x="439" y="216"/>
                  </a:cxn>
                  <a:cxn ang="0">
                    <a:pos x="409" y="203"/>
                  </a:cxn>
                  <a:cxn ang="0">
                    <a:pos x="380" y="176"/>
                  </a:cxn>
                  <a:cxn ang="0">
                    <a:pos x="346" y="146"/>
                  </a:cxn>
                  <a:cxn ang="0">
                    <a:pos x="310" y="138"/>
                  </a:cxn>
                  <a:cxn ang="0">
                    <a:pos x="272" y="138"/>
                  </a:cxn>
                  <a:cxn ang="0">
                    <a:pos x="232" y="131"/>
                  </a:cxn>
                  <a:cxn ang="0">
                    <a:pos x="196" y="112"/>
                  </a:cxn>
                  <a:cxn ang="0">
                    <a:pos x="152" y="76"/>
                  </a:cxn>
                  <a:cxn ang="0">
                    <a:pos x="112" y="38"/>
                  </a:cxn>
                  <a:cxn ang="0">
                    <a:pos x="87" y="7"/>
                  </a:cxn>
                  <a:cxn ang="0">
                    <a:pos x="66" y="2"/>
                  </a:cxn>
                  <a:cxn ang="0">
                    <a:pos x="64" y="24"/>
                  </a:cxn>
                  <a:cxn ang="0">
                    <a:pos x="87" y="55"/>
                  </a:cxn>
                  <a:cxn ang="0">
                    <a:pos x="114" y="85"/>
                  </a:cxn>
                  <a:cxn ang="0">
                    <a:pos x="141" y="112"/>
                  </a:cxn>
                  <a:cxn ang="0">
                    <a:pos x="169" y="131"/>
                  </a:cxn>
                  <a:cxn ang="0">
                    <a:pos x="203" y="146"/>
                  </a:cxn>
                  <a:cxn ang="0">
                    <a:pos x="230" y="152"/>
                  </a:cxn>
                  <a:cxn ang="0">
                    <a:pos x="257" y="152"/>
                  </a:cxn>
                  <a:cxn ang="0">
                    <a:pos x="285" y="159"/>
                  </a:cxn>
                  <a:cxn ang="0">
                    <a:pos x="279" y="191"/>
                  </a:cxn>
                  <a:cxn ang="0">
                    <a:pos x="266" y="226"/>
                  </a:cxn>
                  <a:cxn ang="0">
                    <a:pos x="239" y="220"/>
                  </a:cxn>
                  <a:cxn ang="0">
                    <a:pos x="198" y="201"/>
                  </a:cxn>
                  <a:cxn ang="0">
                    <a:pos x="161" y="184"/>
                  </a:cxn>
                  <a:cxn ang="0">
                    <a:pos x="135" y="172"/>
                  </a:cxn>
                  <a:cxn ang="0">
                    <a:pos x="101" y="155"/>
                  </a:cxn>
                  <a:cxn ang="0">
                    <a:pos x="76" y="121"/>
                  </a:cxn>
                  <a:cxn ang="0">
                    <a:pos x="64" y="97"/>
                  </a:cxn>
                  <a:cxn ang="0">
                    <a:pos x="66" y="70"/>
                  </a:cxn>
                  <a:cxn ang="0">
                    <a:pos x="57" y="53"/>
                  </a:cxn>
                  <a:cxn ang="0">
                    <a:pos x="49" y="85"/>
                  </a:cxn>
                  <a:cxn ang="0">
                    <a:pos x="51" y="110"/>
                  </a:cxn>
                  <a:cxn ang="0">
                    <a:pos x="25" y="68"/>
                  </a:cxn>
                  <a:cxn ang="0">
                    <a:pos x="2" y="49"/>
                  </a:cxn>
                  <a:cxn ang="0">
                    <a:pos x="5" y="79"/>
                  </a:cxn>
                </a:cxnLst>
                <a:rect l="0" t="0" r="r" b="b"/>
                <a:pathLst>
                  <a:path w="496" h="326">
                    <a:moveTo>
                      <a:pt x="13" y="89"/>
                    </a:moveTo>
                    <a:lnTo>
                      <a:pt x="13" y="91"/>
                    </a:lnTo>
                    <a:lnTo>
                      <a:pt x="17" y="95"/>
                    </a:lnTo>
                    <a:lnTo>
                      <a:pt x="21" y="98"/>
                    </a:lnTo>
                    <a:lnTo>
                      <a:pt x="26" y="106"/>
                    </a:lnTo>
                    <a:lnTo>
                      <a:pt x="32" y="112"/>
                    </a:lnTo>
                    <a:lnTo>
                      <a:pt x="38" y="121"/>
                    </a:lnTo>
                    <a:lnTo>
                      <a:pt x="45" y="129"/>
                    </a:lnTo>
                    <a:lnTo>
                      <a:pt x="55" y="138"/>
                    </a:lnTo>
                    <a:lnTo>
                      <a:pt x="61" y="146"/>
                    </a:lnTo>
                    <a:lnTo>
                      <a:pt x="70" y="155"/>
                    </a:lnTo>
                    <a:lnTo>
                      <a:pt x="80" y="163"/>
                    </a:lnTo>
                    <a:lnTo>
                      <a:pt x="87" y="171"/>
                    </a:lnTo>
                    <a:lnTo>
                      <a:pt x="97" y="178"/>
                    </a:lnTo>
                    <a:lnTo>
                      <a:pt x="106" y="184"/>
                    </a:lnTo>
                    <a:lnTo>
                      <a:pt x="116" y="190"/>
                    </a:lnTo>
                    <a:lnTo>
                      <a:pt x="125" y="195"/>
                    </a:lnTo>
                    <a:lnTo>
                      <a:pt x="133" y="199"/>
                    </a:lnTo>
                    <a:lnTo>
                      <a:pt x="144" y="201"/>
                    </a:lnTo>
                    <a:lnTo>
                      <a:pt x="152" y="205"/>
                    </a:lnTo>
                    <a:lnTo>
                      <a:pt x="163" y="209"/>
                    </a:lnTo>
                    <a:lnTo>
                      <a:pt x="171" y="212"/>
                    </a:lnTo>
                    <a:lnTo>
                      <a:pt x="182" y="216"/>
                    </a:lnTo>
                    <a:lnTo>
                      <a:pt x="186" y="218"/>
                    </a:lnTo>
                    <a:lnTo>
                      <a:pt x="192" y="220"/>
                    </a:lnTo>
                    <a:lnTo>
                      <a:pt x="196" y="220"/>
                    </a:lnTo>
                    <a:lnTo>
                      <a:pt x="201" y="224"/>
                    </a:lnTo>
                    <a:lnTo>
                      <a:pt x="211" y="226"/>
                    </a:lnTo>
                    <a:lnTo>
                      <a:pt x="220" y="231"/>
                    </a:lnTo>
                    <a:lnTo>
                      <a:pt x="228" y="235"/>
                    </a:lnTo>
                    <a:lnTo>
                      <a:pt x="238" y="239"/>
                    </a:lnTo>
                    <a:lnTo>
                      <a:pt x="245" y="243"/>
                    </a:lnTo>
                    <a:lnTo>
                      <a:pt x="251" y="247"/>
                    </a:lnTo>
                    <a:lnTo>
                      <a:pt x="259" y="250"/>
                    </a:lnTo>
                    <a:lnTo>
                      <a:pt x="264" y="256"/>
                    </a:lnTo>
                    <a:lnTo>
                      <a:pt x="270" y="258"/>
                    </a:lnTo>
                    <a:lnTo>
                      <a:pt x="278" y="264"/>
                    </a:lnTo>
                    <a:lnTo>
                      <a:pt x="285" y="267"/>
                    </a:lnTo>
                    <a:lnTo>
                      <a:pt x="293" y="273"/>
                    </a:lnTo>
                    <a:lnTo>
                      <a:pt x="302" y="279"/>
                    </a:lnTo>
                    <a:lnTo>
                      <a:pt x="312" y="285"/>
                    </a:lnTo>
                    <a:lnTo>
                      <a:pt x="316" y="286"/>
                    </a:lnTo>
                    <a:lnTo>
                      <a:pt x="321" y="290"/>
                    </a:lnTo>
                    <a:lnTo>
                      <a:pt x="327" y="292"/>
                    </a:lnTo>
                    <a:lnTo>
                      <a:pt x="333" y="296"/>
                    </a:lnTo>
                    <a:lnTo>
                      <a:pt x="342" y="300"/>
                    </a:lnTo>
                    <a:lnTo>
                      <a:pt x="352" y="305"/>
                    </a:lnTo>
                    <a:lnTo>
                      <a:pt x="359" y="309"/>
                    </a:lnTo>
                    <a:lnTo>
                      <a:pt x="369" y="313"/>
                    </a:lnTo>
                    <a:lnTo>
                      <a:pt x="376" y="317"/>
                    </a:lnTo>
                    <a:lnTo>
                      <a:pt x="384" y="319"/>
                    </a:lnTo>
                    <a:lnTo>
                      <a:pt x="390" y="321"/>
                    </a:lnTo>
                    <a:lnTo>
                      <a:pt x="395" y="324"/>
                    </a:lnTo>
                    <a:lnTo>
                      <a:pt x="401" y="324"/>
                    </a:lnTo>
                    <a:lnTo>
                      <a:pt x="409" y="326"/>
                    </a:lnTo>
                    <a:lnTo>
                      <a:pt x="413" y="324"/>
                    </a:lnTo>
                    <a:lnTo>
                      <a:pt x="416" y="324"/>
                    </a:lnTo>
                    <a:lnTo>
                      <a:pt x="416" y="323"/>
                    </a:lnTo>
                    <a:lnTo>
                      <a:pt x="416" y="319"/>
                    </a:lnTo>
                    <a:lnTo>
                      <a:pt x="413" y="313"/>
                    </a:lnTo>
                    <a:lnTo>
                      <a:pt x="405" y="307"/>
                    </a:lnTo>
                    <a:lnTo>
                      <a:pt x="397" y="304"/>
                    </a:lnTo>
                    <a:lnTo>
                      <a:pt x="392" y="300"/>
                    </a:lnTo>
                    <a:lnTo>
                      <a:pt x="384" y="296"/>
                    </a:lnTo>
                    <a:lnTo>
                      <a:pt x="376" y="292"/>
                    </a:lnTo>
                    <a:lnTo>
                      <a:pt x="369" y="288"/>
                    </a:lnTo>
                    <a:lnTo>
                      <a:pt x="359" y="286"/>
                    </a:lnTo>
                    <a:lnTo>
                      <a:pt x="352" y="283"/>
                    </a:lnTo>
                    <a:lnTo>
                      <a:pt x="344" y="279"/>
                    </a:lnTo>
                    <a:lnTo>
                      <a:pt x="335" y="275"/>
                    </a:lnTo>
                    <a:lnTo>
                      <a:pt x="327" y="271"/>
                    </a:lnTo>
                    <a:lnTo>
                      <a:pt x="317" y="267"/>
                    </a:lnTo>
                    <a:lnTo>
                      <a:pt x="312" y="266"/>
                    </a:lnTo>
                    <a:lnTo>
                      <a:pt x="306" y="262"/>
                    </a:lnTo>
                    <a:lnTo>
                      <a:pt x="302" y="258"/>
                    </a:lnTo>
                    <a:lnTo>
                      <a:pt x="298" y="254"/>
                    </a:lnTo>
                    <a:lnTo>
                      <a:pt x="297" y="252"/>
                    </a:lnTo>
                    <a:lnTo>
                      <a:pt x="293" y="247"/>
                    </a:lnTo>
                    <a:lnTo>
                      <a:pt x="293" y="243"/>
                    </a:lnTo>
                    <a:lnTo>
                      <a:pt x="293" y="237"/>
                    </a:lnTo>
                    <a:lnTo>
                      <a:pt x="293" y="233"/>
                    </a:lnTo>
                    <a:lnTo>
                      <a:pt x="293" y="228"/>
                    </a:lnTo>
                    <a:lnTo>
                      <a:pt x="295" y="222"/>
                    </a:lnTo>
                    <a:lnTo>
                      <a:pt x="297" y="216"/>
                    </a:lnTo>
                    <a:lnTo>
                      <a:pt x="298" y="212"/>
                    </a:lnTo>
                    <a:lnTo>
                      <a:pt x="300" y="207"/>
                    </a:lnTo>
                    <a:lnTo>
                      <a:pt x="302" y="201"/>
                    </a:lnTo>
                    <a:lnTo>
                      <a:pt x="306" y="197"/>
                    </a:lnTo>
                    <a:lnTo>
                      <a:pt x="308" y="193"/>
                    </a:lnTo>
                    <a:lnTo>
                      <a:pt x="314" y="190"/>
                    </a:lnTo>
                    <a:lnTo>
                      <a:pt x="321" y="188"/>
                    </a:lnTo>
                    <a:lnTo>
                      <a:pt x="323" y="188"/>
                    </a:lnTo>
                    <a:lnTo>
                      <a:pt x="329" y="190"/>
                    </a:lnTo>
                    <a:lnTo>
                      <a:pt x="333" y="191"/>
                    </a:lnTo>
                    <a:lnTo>
                      <a:pt x="342" y="195"/>
                    </a:lnTo>
                    <a:lnTo>
                      <a:pt x="348" y="197"/>
                    </a:lnTo>
                    <a:lnTo>
                      <a:pt x="356" y="201"/>
                    </a:lnTo>
                    <a:lnTo>
                      <a:pt x="365" y="207"/>
                    </a:lnTo>
                    <a:lnTo>
                      <a:pt x="373" y="212"/>
                    </a:lnTo>
                    <a:lnTo>
                      <a:pt x="382" y="216"/>
                    </a:lnTo>
                    <a:lnTo>
                      <a:pt x="390" y="220"/>
                    </a:lnTo>
                    <a:lnTo>
                      <a:pt x="397" y="226"/>
                    </a:lnTo>
                    <a:lnTo>
                      <a:pt x="407" y="229"/>
                    </a:lnTo>
                    <a:lnTo>
                      <a:pt x="413" y="233"/>
                    </a:lnTo>
                    <a:lnTo>
                      <a:pt x="420" y="237"/>
                    </a:lnTo>
                    <a:lnTo>
                      <a:pt x="426" y="239"/>
                    </a:lnTo>
                    <a:lnTo>
                      <a:pt x="432" y="243"/>
                    </a:lnTo>
                    <a:lnTo>
                      <a:pt x="435" y="243"/>
                    </a:lnTo>
                    <a:lnTo>
                      <a:pt x="441" y="245"/>
                    </a:lnTo>
                    <a:lnTo>
                      <a:pt x="447" y="247"/>
                    </a:lnTo>
                    <a:lnTo>
                      <a:pt x="453" y="248"/>
                    </a:lnTo>
                    <a:lnTo>
                      <a:pt x="456" y="248"/>
                    </a:lnTo>
                    <a:lnTo>
                      <a:pt x="464" y="250"/>
                    </a:lnTo>
                    <a:lnTo>
                      <a:pt x="470" y="250"/>
                    </a:lnTo>
                    <a:lnTo>
                      <a:pt x="475" y="252"/>
                    </a:lnTo>
                    <a:lnTo>
                      <a:pt x="479" y="250"/>
                    </a:lnTo>
                    <a:lnTo>
                      <a:pt x="485" y="250"/>
                    </a:lnTo>
                    <a:lnTo>
                      <a:pt x="489" y="250"/>
                    </a:lnTo>
                    <a:lnTo>
                      <a:pt x="492" y="250"/>
                    </a:lnTo>
                    <a:lnTo>
                      <a:pt x="496" y="245"/>
                    </a:lnTo>
                    <a:lnTo>
                      <a:pt x="496" y="239"/>
                    </a:lnTo>
                    <a:lnTo>
                      <a:pt x="491" y="233"/>
                    </a:lnTo>
                    <a:lnTo>
                      <a:pt x="481" y="228"/>
                    </a:lnTo>
                    <a:lnTo>
                      <a:pt x="477" y="226"/>
                    </a:lnTo>
                    <a:lnTo>
                      <a:pt x="472" y="224"/>
                    </a:lnTo>
                    <a:lnTo>
                      <a:pt x="466" y="222"/>
                    </a:lnTo>
                    <a:lnTo>
                      <a:pt x="460" y="222"/>
                    </a:lnTo>
                    <a:lnTo>
                      <a:pt x="453" y="220"/>
                    </a:lnTo>
                    <a:lnTo>
                      <a:pt x="447" y="218"/>
                    </a:lnTo>
                    <a:lnTo>
                      <a:pt x="439" y="216"/>
                    </a:lnTo>
                    <a:lnTo>
                      <a:pt x="434" y="214"/>
                    </a:lnTo>
                    <a:lnTo>
                      <a:pt x="426" y="212"/>
                    </a:lnTo>
                    <a:lnTo>
                      <a:pt x="420" y="209"/>
                    </a:lnTo>
                    <a:lnTo>
                      <a:pt x="414" y="205"/>
                    </a:lnTo>
                    <a:lnTo>
                      <a:pt x="409" y="203"/>
                    </a:lnTo>
                    <a:lnTo>
                      <a:pt x="401" y="197"/>
                    </a:lnTo>
                    <a:lnTo>
                      <a:pt x="395" y="193"/>
                    </a:lnTo>
                    <a:lnTo>
                      <a:pt x="392" y="188"/>
                    </a:lnTo>
                    <a:lnTo>
                      <a:pt x="386" y="182"/>
                    </a:lnTo>
                    <a:lnTo>
                      <a:pt x="380" y="176"/>
                    </a:lnTo>
                    <a:lnTo>
                      <a:pt x="375" y="172"/>
                    </a:lnTo>
                    <a:lnTo>
                      <a:pt x="369" y="167"/>
                    </a:lnTo>
                    <a:lnTo>
                      <a:pt x="365" y="163"/>
                    </a:lnTo>
                    <a:lnTo>
                      <a:pt x="354" y="153"/>
                    </a:lnTo>
                    <a:lnTo>
                      <a:pt x="346" y="146"/>
                    </a:lnTo>
                    <a:lnTo>
                      <a:pt x="335" y="140"/>
                    </a:lnTo>
                    <a:lnTo>
                      <a:pt x="327" y="138"/>
                    </a:lnTo>
                    <a:lnTo>
                      <a:pt x="321" y="138"/>
                    </a:lnTo>
                    <a:lnTo>
                      <a:pt x="316" y="138"/>
                    </a:lnTo>
                    <a:lnTo>
                      <a:pt x="310" y="138"/>
                    </a:lnTo>
                    <a:lnTo>
                      <a:pt x="302" y="138"/>
                    </a:lnTo>
                    <a:lnTo>
                      <a:pt x="295" y="138"/>
                    </a:lnTo>
                    <a:lnTo>
                      <a:pt x="287" y="138"/>
                    </a:lnTo>
                    <a:lnTo>
                      <a:pt x="279" y="138"/>
                    </a:lnTo>
                    <a:lnTo>
                      <a:pt x="272" y="138"/>
                    </a:lnTo>
                    <a:lnTo>
                      <a:pt x="264" y="136"/>
                    </a:lnTo>
                    <a:lnTo>
                      <a:pt x="255" y="136"/>
                    </a:lnTo>
                    <a:lnTo>
                      <a:pt x="247" y="135"/>
                    </a:lnTo>
                    <a:lnTo>
                      <a:pt x="239" y="133"/>
                    </a:lnTo>
                    <a:lnTo>
                      <a:pt x="232" y="131"/>
                    </a:lnTo>
                    <a:lnTo>
                      <a:pt x="224" y="129"/>
                    </a:lnTo>
                    <a:lnTo>
                      <a:pt x="217" y="127"/>
                    </a:lnTo>
                    <a:lnTo>
                      <a:pt x="211" y="123"/>
                    </a:lnTo>
                    <a:lnTo>
                      <a:pt x="203" y="117"/>
                    </a:lnTo>
                    <a:lnTo>
                      <a:pt x="196" y="112"/>
                    </a:lnTo>
                    <a:lnTo>
                      <a:pt x="186" y="106"/>
                    </a:lnTo>
                    <a:lnTo>
                      <a:pt x="179" y="100"/>
                    </a:lnTo>
                    <a:lnTo>
                      <a:pt x="169" y="91"/>
                    </a:lnTo>
                    <a:lnTo>
                      <a:pt x="161" y="85"/>
                    </a:lnTo>
                    <a:lnTo>
                      <a:pt x="152" y="76"/>
                    </a:lnTo>
                    <a:lnTo>
                      <a:pt x="144" y="70"/>
                    </a:lnTo>
                    <a:lnTo>
                      <a:pt x="135" y="60"/>
                    </a:lnTo>
                    <a:lnTo>
                      <a:pt x="125" y="53"/>
                    </a:lnTo>
                    <a:lnTo>
                      <a:pt x="118" y="45"/>
                    </a:lnTo>
                    <a:lnTo>
                      <a:pt x="112" y="38"/>
                    </a:lnTo>
                    <a:lnTo>
                      <a:pt x="104" y="30"/>
                    </a:lnTo>
                    <a:lnTo>
                      <a:pt x="101" y="24"/>
                    </a:lnTo>
                    <a:lnTo>
                      <a:pt x="95" y="19"/>
                    </a:lnTo>
                    <a:lnTo>
                      <a:pt x="93" y="15"/>
                    </a:lnTo>
                    <a:lnTo>
                      <a:pt x="87" y="7"/>
                    </a:lnTo>
                    <a:lnTo>
                      <a:pt x="82" y="3"/>
                    </a:lnTo>
                    <a:lnTo>
                      <a:pt x="78" y="0"/>
                    </a:lnTo>
                    <a:lnTo>
                      <a:pt x="74" y="0"/>
                    </a:lnTo>
                    <a:lnTo>
                      <a:pt x="70" y="0"/>
                    </a:lnTo>
                    <a:lnTo>
                      <a:pt x="66" y="2"/>
                    </a:lnTo>
                    <a:lnTo>
                      <a:pt x="64" y="5"/>
                    </a:lnTo>
                    <a:lnTo>
                      <a:pt x="63" y="13"/>
                    </a:lnTo>
                    <a:lnTo>
                      <a:pt x="63" y="15"/>
                    </a:lnTo>
                    <a:lnTo>
                      <a:pt x="63" y="21"/>
                    </a:lnTo>
                    <a:lnTo>
                      <a:pt x="64" y="24"/>
                    </a:lnTo>
                    <a:lnTo>
                      <a:pt x="68" y="30"/>
                    </a:lnTo>
                    <a:lnTo>
                      <a:pt x="72" y="36"/>
                    </a:lnTo>
                    <a:lnTo>
                      <a:pt x="76" y="41"/>
                    </a:lnTo>
                    <a:lnTo>
                      <a:pt x="82" y="47"/>
                    </a:lnTo>
                    <a:lnTo>
                      <a:pt x="87" y="55"/>
                    </a:lnTo>
                    <a:lnTo>
                      <a:pt x="93" y="60"/>
                    </a:lnTo>
                    <a:lnTo>
                      <a:pt x="99" y="68"/>
                    </a:lnTo>
                    <a:lnTo>
                      <a:pt x="103" y="72"/>
                    </a:lnTo>
                    <a:lnTo>
                      <a:pt x="110" y="79"/>
                    </a:lnTo>
                    <a:lnTo>
                      <a:pt x="114" y="85"/>
                    </a:lnTo>
                    <a:lnTo>
                      <a:pt x="120" y="91"/>
                    </a:lnTo>
                    <a:lnTo>
                      <a:pt x="125" y="97"/>
                    </a:lnTo>
                    <a:lnTo>
                      <a:pt x="131" y="102"/>
                    </a:lnTo>
                    <a:lnTo>
                      <a:pt x="135" y="106"/>
                    </a:lnTo>
                    <a:lnTo>
                      <a:pt x="141" y="112"/>
                    </a:lnTo>
                    <a:lnTo>
                      <a:pt x="146" y="116"/>
                    </a:lnTo>
                    <a:lnTo>
                      <a:pt x="152" y="119"/>
                    </a:lnTo>
                    <a:lnTo>
                      <a:pt x="158" y="123"/>
                    </a:lnTo>
                    <a:lnTo>
                      <a:pt x="163" y="127"/>
                    </a:lnTo>
                    <a:lnTo>
                      <a:pt x="169" y="131"/>
                    </a:lnTo>
                    <a:lnTo>
                      <a:pt x="177" y="135"/>
                    </a:lnTo>
                    <a:lnTo>
                      <a:pt x="182" y="136"/>
                    </a:lnTo>
                    <a:lnTo>
                      <a:pt x="190" y="140"/>
                    </a:lnTo>
                    <a:lnTo>
                      <a:pt x="196" y="142"/>
                    </a:lnTo>
                    <a:lnTo>
                      <a:pt x="203" y="146"/>
                    </a:lnTo>
                    <a:lnTo>
                      <a:pt x="207" y="146"/>
                    </a:lnTo>
                    <a:lnTo>
                      <a:pt x="215" y="148"/>
                    </a:lnTo>
                    <a:lnTo>
                      <a:pt x="220" y="150"/>
                    </a:lnTo>
                    <a:lnTo>
                      <a:pt x="226" y="152"/>
                    </a:lnTo>
                    <a:lnTo>
                      <a:pt x="230" y="152"/>
                    </a:lnTo>
                    <a:lnTo>
                      <a:pt x="236" y="152"/>
                    </a:lnTo>
                    <a:lnTo>
                      <a:pt x="241" y="152"/>
                    </a:lnTo>
                    <a:lnTo>
                      <a:pt x="247" y="152"/>
                    </a:lnTo>
                    <a:lnTo>
                      <a:pt x="251" y="152"/>
                    </a:lnTo>
                    <a:lnTo>
                      <a:pt x="257" y="152"/>
                    </a:lnTo>
                    <a:lnTo>
                      <a:pt x="260" y="153"/>
                    </a:lnTo>
                    <a:lnTo>
                      <a:pt x="266" y="153"/>
                    </a:lnTo>
                    <a:lnTo>
                      <a:pt x="274" y="155"/>
                    </a:lnTo>
                    <a:lnTo>
                      <a:pt x="281" y="157"/>
                    </a:lnTo>
                    <a:lnTo>
                      <a:pt x="285" y="159"/>
                    </a:lnTo>
                    <a:lnTo>
                      <a:pt x="289" y="165"/>
                    </a:lnTo>
                    <a:lnTo>
                      <a:pt x="287" y="169"/>
                    </a:lnTo>
                    <a:lnTo>
                      <a:pt x="285" y="176"/>
                    </a:lnTo>
                    <a:lnTo>
                      <a:pt x="283" y="182"/>
                    </a:lnTo>
                    <a:lnTo>
                      <a:pt x="279" y="191"/>
                    </a:lnTo>
                    <a:lnTo>
                      <a:pt x="276" y="199"/>
                    </a:lnTo>
                    <a:lnTo>
                      <a:pt x="272" y="209"/>
                    </a:lnTo>
                    <a:lnTo>
                      <a:pt x="270" y="216"/>
                    </a:lnTo>
                    <a:lnTo>
                      <a:pt x="268" y="224"/>
                    </a:lnTo>
                    <a:lnTo>
                      <a:pt x="266" y="226"/>
                    </a:lnTo>
                    <a:lnTo>
                      <a:pt x="264" y="226"/>
                    </a:lnTo>
                    <a:lnTo>
                      <a:pt x="259" y="226"/>
                    </a:lnTo>
                    <a:lnTo>
                      <a:pt x="253" y="226"/>
                    </a:lnTo>
                    <a:lnTo>
                      <a:pt x="247" y="222"/>
                    </a:lnTo>
                    <a:lnTo>
                      <a:pt x="239" y="220"/>
                    </a:lnTo>
                    <a:lnTo>
                      <a:pt x="230" y="216"/>
                    </a:lnTo>
                    <a:lnTo>
                      <a:pt x="224" y="214"/>
                    </a:lnTo>
                    <a:lnTo>
                      <a:pt x="215" y="209"/>
                    </a:lnTo>
                    <a:lnTo>
                      <a:pt x="205" y="205"/>
                    </a:lnTo>
                    <a:lnTo>
                      <a:pt x="198" y="201"/>
                    </a:lnTo>
                    <a:lnTo>
                      <a:pt x="188" y="197"/>
                    </a:lnTo>
                    <a:lnTo>
                      <a:pt x="181" y="193"/>
                    </a:lnTo>
                    <a:lnTo>
                      <a:pt x="173" y="190"/>
                    </a:lnTo>
                    <a:lnTo>
                      <a:pt x="165" y="186"/>
                    </a:lnTo>
                    <a:lnTo>
                      <a:pt x="161" y="184"/>
                    </a:lnTo>
                    <a:lnTo>
                      <a:pt x="156" y="180"/>
                    </a:lnTo>
                    <a:lnTo>
                      <a:pt x="150" y="178"/>
                    </a:lnTo>
                    <a:lnTo>
                      <a:pt x="144" y="176"/>
                    </a:lnTo>
                    <a:lnTo>
                      <a:pt x="141" y="174"/>
                    </a:lnTo>
                    <a:lnTo>
                      <a:pt x="135" y="172"/>
                    </a:lnTo>
                    <a:lnTo>
                      <a:pt x="129" y="171"/>
                    </a:lnTo>
                    <a:lnTo>
                      <a:pt x="123" y="169"/>
                    </a:lnTo>
                    <a:lnTo>
                      <a:pt x="120" y="167"/>
                    </a:lnTo>
                    <a:lnTo>
                      <a:pt x="110" y="161"/>
                    </a:lnTo>
                    <a:lnTo>
                      <a:pt x="101" y="155"/>
                    </a:lnTo>
                    <a:lnTo>
                      <a:pt x="95" y="152"/>
                    </a:lnTo>
                    <a:lnTo>
                      <a:pt x="89" y="144"/>
                    </a:lnTo>
                    <a:lnTo>
                      <a:pt x="83" y="136"/>
                    </a:lnTo>
                    <a:lnTo>
                      <a:pt x="80" y="127"/>
                    </a:lnTo>
                    <a:lnTo>
                      <a:pt x="76" y="121"/>
                    </a:lnTo>
                    <a:lnTo>
                      <a:pt x="74" y="117"/>
                    </a:lnTo>
                    <a:lnTo>
                      <a:pt x="72" y="112"/>
                    </a:lnTo>
                    <a:lnTo>
                      <a:pt x="70" y="108"/>
                    </a:lnTo>
                    <a:lnTo>
                      <a:pt x="66" y="102"/>
                    </a:lnTo>
                    <a:lnTo>
                      <a:pt x="64" y="97"/>
                    </a:lnTo>
                    <a:lnTo>
                      <a:pt x="63" y="91"/>
                    </a:lnTo>
                    <a:lnTo>
                      <a:pt x="63" y="89"/>
                    </a:lnTo>
                    <a:lnTo>
                      <a:pt x="63" y="79"/>
                    </a:lnTo>
                    <a:lnTo>
                      <a:pt x="64" y="76"/>
                    </a:lnTo>
                    <a:lnTo>
                      <a:pt x="66" y="70"/>
                    </a:lnTo>
                    <a:lnTo>
                      <a:pt x="66" y="64"/>
                    </a:lnTo>
                    <a:lnTo>
                      <a:pt x="64" y="59"/>
                    </a:lnTo>
                    <a:lnTo>
                      <a:pt x="63" y="57"/>
                    </a:lnTo>
                    <a:lnTo>
                      <a:pt x="61" y="53"/>
                    </a:lnTo>
                    <a:lnTo>
                      <a:pt x="57" y="53"/>
                    </a:lnTo>
                    <a:lnTo>
                      <a:pt x="53" y="55"/>
                    </a:lnTo>
                    <a:lnTo>
                      <a:pt x="49" y="60"/>
                    </a:lnTo>
                    <a:lnTo>
                      <a:pt x="47" y="66"/>
                    </a:lnTo>
                    <a:lnTo>
                      <a:pt x="47" y="76"/>
                    </a:lnTo>
                    <a:lnTo>
                      <a:pt x="49" y="85"/>
                    </a:lnTo>
                    <a:lnTo>
                      <a:pt x="53" y="95"/>
                    </a:lnTo>
                    <a:lnTo>
                      <a:pt x="55" y="102"/>
                    </a:lnTo>
                    <a:lnTo>
                      <a:pt x="57" y="110"/>
                    </a:lnTo>
                    <a:lnTo>
                      <a:pt x="55" y="112"/>
                    </a:lnTo>
                    <a:lnTo>
                      <a:pt x="51" y="110"/>
                    </a:lnTo>
                    <a:lnTo>
                      <a:pt x="44" y="104"/>
                    </a:lnTo>
                    <a:lnTo>
                      <a:pt x="38" y="97"/>
                    </a:lnTo>
                    <a:lnTo>
                      <a:pt x="34" y="87"/>
                    </a:lnTo>
                    <a:lnTo>
                      <a:pt x="28" y="78"/>
                    </a:lnTo>
                    <a:lnTo>
                      <a:pt x="25" y="68"/>
                    </a:lnTo>
                    <a:lnTo>
                      <a:pt x="19" y="60"/>
                    </a:lnTo>
                    <a:lnTo>
                      <a:pt x="15" y="53"/>
                    </a:lnTo>
                    <a:lnTo>
                      <a:pt x="11" y="49"/>
                    </a:lnTo>
                    <a:lnTo>
                      <a:pt x="5" y="47"/>
                    </a:lnTo>
                    <a:lnTo>
                      <a:pt x="2" y="49"/>
                    </a:lnTo>
                    <a:lnTo>
                      <a:pt x="0" y="53"/>
                    </a:lnTo>
                    <a:lnTo>
                      <a:pt x="0" y="59"/>
                    </a:lnTo>
                    <a:lnTo>
                      <a:pt x="0" y="64"/>
                    </a:lnTo>
                    <a:lnTo>
                      <a:pt x="2" y="72"/>
                    </a:lnTo>
                    <a:lnTo>
                      <a:pt x="5" y="79"/>
                    </a:lnTo>
                    <a:lnTo>
                      <a:pt x="13" y="89"/>
                    </a:lnTo>
                    <a:lnTo>
                      <a:pt x="13" y="89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29" name="Freeform 273"/>
              <p:cNvSpPr>
                <a:spLocks/>
              </p:cNvSpPr>
              <p:nvPr/>
            </p:nvSpPr>
            <p:spPr bwMode="auto">
              <a:xfrm>
                <a:off x="6635676" y="5521325"/>
                <a:ext cx="77788" cy="114300"/>
              </a:xfrm>
              <a:custGeom>
                <a:avLst/>
                <a:gdLst/>
                <a:ahLst/>
                <a:cxnLst>
                  <a:cxn ang="0">
                    <a:pos x="74" y="4"/>
                  </a:cxn>
                  <a:cxn ang="0">
                    <a:pos x="68" y="6"/>
                  </a:cxn>
                  <a:cxn ang="0">
                    <a:pos x="63" y="12"/>
                  </a:cxn>
                  <a:cxn ang="0">
                    <a:pos x="57" y="18"/>
                  </a:cxn>
                  <a:cxn ang="0">
                    <a:pos x="51" y="25"/>
                  </a:cxn>
                  <a:cxn ang="0">
                    <a:pos x="45" y="35"/>
                  </a:cxn>
                  <a:cxn ang="0">
                    <a:pos x="38" y="44"/>
                  </a:cxn>
                  <a:cxn ang="0">
                    <a:pos x="36" y="50"/>
                  </a:cxn>
                  <a:cxn ang="0">
                    <a:pos x="32" y="56"/>
                  </a:cxn>
                  <a:cxn ang="0">
                    <a:pos x="30" y="61"/>
                  </a:cxn>
                  <a:cxn ang="0">
                    <a:pos x="28" y="65"/>
                  </a:cxn>
                  <a:cxn ang="0">
                    <a:pos x="25" y="71"/>
                  </a:cxn>
                  <a:cxn ang="0">
                    <a:pos x="21" y="76"/>
                  </a:cxn>
                  <a:cxn ang="0">
                    <a:pos x="19" y="82"/>
                  </a:cxn>
                  <a:cxn ang="0">
                    <a:pos x="15" y="86"/>
                  </a:cxn>
                  <a:cxn ang="0">
                    <a:pos x="13" y="92"/>
                  </a:cxn>
                  <a:cxn ang="0">
                    <a:pos x="11" y="97"/>
                  </a:cxn>
                  <a:cxn ang="0">
                    <a:pos x="9" y="103"/>
                  </a:cxn>
                  <a:cxn ang="0">
                    <a:pos x="7" y="107"/>
                  </a:cxn>
                  <a:cxn ang="0">
                    <a:pos x="4" y="116"/>
                  </a:cxn>
                  <a:cxn ang="0">
                    <a:pos x="2" y="126"/>
                  </a:cxn>
                  <a:cxn ang="0">
                    <a:pos x="0" y="132"/>
                  </a:cxn>
                  <a:cxn ang="0">
                    <a:pos x="0" y="139"/>
                  </a:cxn>
                  <a:cxn ang="0">
                    <a:pos x="0" y="143"/>
                  </a:cxn>
                  <a:cxn ang="0">
                    <a:pos x="2" y="145"/>
                  </a:cxn>
                  <a:cxn ang="0">
                    <a:pos x="6" y="145"/>
                  </a:cxn>
                  <a:cxn ang="0">
                    <a:pos x="9" y="143"/>
                  </a:cxn>
                  <a:cxn ang="0">
                    <a:pos x="15" y="139"/>
                  </a:cxn>
                  <a:cxn ang="0">
                    <a:pos x="21" y="133"/>
                  </a:cxn>
                  <a:cxn ang="0">
                    <a:pos x="28" y="128"/>
                  </a:cxn>
                  <a:cxn ang="0">
                    <a:pos x="36" y="120"/>
                  </a:cxn>
                  <a:cxn ang="0">
                    <a:pos x="42" y="111"/>
                  </a:cxn>
                  <a:cxn ang="0">
                    <a:pos x="49" y="103"/>
                  </a:cxn>
                  <a:cxn ang="0">
                    <a:pos x="57" y="95"/>
                  </a:cxn>
                  <a:cxn ang="0">
                    <a:pos x="65" y="86"/>
                  </a:cxn>
                  <a:cxn ang="0">
                    <a:pos x="70" y="78"/>
                  </a:cxn>
                  <a:cxn ang="0">
                    <a:pos x="76" y="69"/>
                  </a:cxn>
                  <a:cxn ang="0">
                    <a:pos x="82" y="61"/>
                  </a:cxn>
                  <a:cxn ang="0">
                    <a:pos x="87" y="56"/>
                  </a:cxn>
                  <a:cxn ang="0">
                    <a:pos x="89" y="50"/>
                  </a:cxn>
                  <a:cxn ang="0">
                    <a:pos x="93" y="42"/>
                  </a:cxn>
                  <a:cxn ang="0">
                    <a:pos x="95" y="38"/>
                  </a:cxn>
                  <a:cxn ang="0">
                    <a:pos x="97" y="33"/>
                  </a:cxn>
                  <a:cxn ang="0">
                    <a:pos x="97" y="27"/>
                  </a:cxn>
                  <a:cxn ang="0">
                    <a:pos x="99" y="21"/>
                  </a:cxn>
                  <a:cxn ang="0">
                    <a:pos x="97" y="18"/>
                  </a:cxn>
                  <a:cxn ang="0">
                    <a:pos x="97" y="14"/>
                  </a:cxn>
                  <a:cxn ang="0">
                    <a:pos x="93" y="6"/>
                  </a:cxn>
                  <a:cxn ang="0">
                    <a:pos x="89" y="2"/>
                  </a:cxn>
                  <a:cxn ang="0">
                    <a:pos x="82" y="0"/>
                  </a:cxn>
                  <a:cxn ang="0">
                    <a:pos x="74" y="4"/>
                  </a:cxn>
                  <a:cxn ang="0">
                    <a:pos x="74" y="4"/>
                  </a:cxn>
                </a:cxnLst>
                <a:rect l="0" t="0" r="r" b="b"/>
                <a:pathLst>
                  <a:path w="99" h="145">
                    <a:moveTo>
                      <a:pt x="74" y="4"/>
                    </a:moveTo>
                    <a:lnTo>
                      <a:pt x="68" y="6"/>
                    </a:lnTo>
                    <a:lnTo>
                      <a:pt x="63" y="12"/>
                    </a:lnTo>
                    <a:lnTo>
                      <a:pt x="57" y="18"/>
                    </a:lnTo>
                    <a:lnTo>
                      <a:pt x="51" y="25"/>
                    </a:lnTo>
                    <a:lnTo>
                      <a:pt x="45" y="35"/>
                    </a:lnTo>
                    <a:lnTo>
                      <a:pt x="38" y="44"/>
                    </a:lnTo>
                    <a:lnTo>
                      <a:pt x="36" y="50"/>
                    </a:lnTo>
                    <a:lnTo>
                      <a:pt x="32" y="56"/>
                    </a:lnTo>
                    <a:lnTo>
                      <a:pt x="30" y="61"/>
                    </a:lnTo>
                    <a:lnTo>
                      <a:pt x="28" y="65"/>
                    </a:lnTo>
                    <a:lnTo>
                      <a:pt x="25" y="71"/>
                    </a:lnTo>
                    <a:lnTo>
                      <a:pt x="21" y="76"/>
                    </a:lnTo>
                    <a:lnTo>
                      <a:pt x="19" y="82"/>
                    </a:lnTo>
                    <a:lnTo>
                      <a:pt x="15" y="86"/>
                    </a:lnTo>
                    <a:lnTo>
                      <a:pt x="13" y="92"/>
                    </a:lnTo>
                    <a:lnTo>
                      <a:pt x="11" y="97"/>
                    </a:lnTo>
                    <a:lnTo>
                      <a:pt x="9" y="103"/>
                    </a:lnTo>
                    <a:lnTo>
                      <a:pt x="7" y="107"/>
                    </a:lnTo>
                    <a:lnTo>
                      <a:pt x="4" y="116"/>
                    </a:lnTo>
                    <a:lnTo>
                      <a:pt x="2" y="126"/>
                    </a:lnTo>
                    <a:lnTo>
                      <a:pt x="0" y="132"/>
                    </a:lnTo>
                    <a:lnTo>
                      <a:pt x="0" y="139"/>
                    </a:lnTo>
                    <a:lnTo>
                      <a:pt x="0" y="143"/>
                    </a:lnTo>
                    <a:lnTo>
                      <a:pt x="2" y="145"/>
                    </a:lnTo>
                    <a:lnTo>
                      <a:pt x="6" y="145"/>
                    </a:lnTo>
                    <a:lnTo>
                      <a:pt x="9" y="143"/>
                    </a:lnTo>
                    <a:lnTo>
                      <a:pt x="15" y="139"/>
                    </a:lnTo>
                    <a:lnTo>
                      <a:pt x="21" y="133"/>
                    </a:lnTo>
                    <a:lnTo>
                      <a:pt x="28" y="128"/>
                    </a:lnTo>
                    <a:lnTo>
                      <a:pt x="36" y="120"/>
                    </a:lnTo>
                    <a:lnTo>
                      <a:pt x="42" y="111"/>
                    </a:lnTo>
                    <a:lnTo>
                      <a:pt x="49" y="103"/>
                    </a:lnTo>
                    <a:lnTo>
                      <a:pt x="57" y="95"/>
                    </a:lnTo>
                    <a:lnTo>
                      <a:pt x="65" y="86"/>
                    </a:lnTo>
                    <a:lnTo>
                      <a:pt x="70" y="78"/>
                    </a:lnTo>
                    <a:lnTo>
                      <a:pt x="76" y="69"/>
                    </a:lnTo>
                    <a:lnTo>
                      <a:pt x="82" y="61"/>
                    </a:lnTo>
                    <a:lnTo>
                      <a:pt x="87" y="56"/>
                    </a:lnTo>
                    <a:lnTo>
                      <a:pt x="89" y="50"/>
                    </a:lnTo>
                    <a:lnTo>
                      <a:pt x="93" y="42"/>
                    </a:lnTo>
                    <a:lnTo>
                      <a:pt x="95" y="38"/>
                    </a:lnTo>
                    <a:lnTo>
                      <a:pt x="97" y="33"/>
                    </a:lnTo>
                    <a:lnTo>
                      <a:pt x="97" y="27"/>
                    </a:lnTo>
                    <a:lnTo>
                      <a:pt x="99" y="21"/>
                    </a:lnTo>
                    <a:lnTo>
                      <a:pt x="97" y="18"/>
                    </a:lnTo>
                    <a:lnTo>
                      <a:pt x="97" y="14"/>
                    </a:lnTo>
                    <a:lnTo>
                      <a:pt x="93" y="6"/>
                    </a:lnTo>
                    <a:lnTo>
                      <a:pt x="89" y="2"/>
                    </a:lnTo>
                    <a:lnTo>
                      <a:pt x="82" y="0"/>
                    </a:lnTo>
                    <a:lnTo>
                      <a:pt x="74" y="4"/>
                    </a:lnTo>
                    <a:lnTo>
                      <a:pt x="74" y="4"/>
                    </a:lnTo>
                    <a:close/>
                  </a:path>
                </a:pathLst>
              </a:custGeom>
              <a:solidFill>
                <a:srgbClr val="599E2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30" name="Freeform 274"/>
              <p:cNvSpPr>
                <a:spLocks/>
              </p:cNvSpPr>
              <p:nvPr/>
            </p:nvSpPr>
            <p:spPr bwMode="auto">
              <a:xfrm>
                <a:off x="5741913" y="5976938"/>
                <a:ext cx="92075" cy="63500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10"/>
                  </a:cxn>
                  <a:cxn ang="0">
                    <a:pos x="2" y="15"/>
                  </a:cxn>
                  <a:cxn ang="0">
                    <a:pos x="5" y="21"/>
                  </a:cxn>
                  <a:cxn ang="0">
                    <a:pos x="11" y="29"/>
                  </a:cxn>
                  <a:cxn ang="0">
                    <a:pos x="17" y="34"/>
                  </a:cxn>
                  <a:cxn ang="0">
                    <a:pos x="22" y="42"/>
                  </a:cxn>
                  <a:cxn ang="0">
                    <a:pos x="30" y="47"/>
                  </a:cxn>
                  <a:cxn ang="0">
                    <a:pos x="40" y="55"/>
                  </a:cxn>
                  <a:cxn ang="0">
                    <a:pos x="47" y="61"/>
                  </a:cxn>
                  <a:cxn ang="0">
                    <a:pos x="55" y="66"/>
                  </a:cxn>
                  <a:cxn ang="0">
                    <a:pos x="64" y="70"/>
                  </a:cxn>
                  <a:cxn ang="0">
                    <a:pos x="74" y="74"/>
                  </a:cxn>
                  <a:cxn ang="0">
                    <a:pos x="81" y="78"/>
                  </a:cxn>
                  <a:cxn ang="0">
                    <a:pos x="89" y="80"/>
                  </a:cxn>
                  <a:cxn ang="0">
                    <a:pos x="97" y="82"/>
                  </a:cxn>
                  <a:cxn ang="0">
                    <a:pos x="104" y="82"/>
                  </a:cxn>
                  <a:cxn ang="0">
                    <a:pos x="110" y="80"/>
                  </a:cxn>
                  <a:cxn ang="0">
                    <a:pos x="114" y="78"/>
                  </a:cxn>
                  <a:cxn ang="0">
                    <a:pos x="114" y="74"/>
                  </a:cxn>
                  <a:cxn ang="0">
                    <a:pos x="116" y="72"/>
                  </a:cxn>
                  <a:cxn ang="0">
                    <a:pos x="110" y="68"/>
                  </a:cxn>
                  <a:cxn ang="0">
                    <a:pos x="102" y="63"/>
                  </a:cxn>
                  <a:cxn ang="0">
                    <a:pos x="97" y="59"/>
                  </a:cxn>
                  <a:cxn ang="0">
                    <a:pos x="91" y="55"/>
                  </a:cxn>
                  <a:cxn ang="0">
                    <a:pos x="83" y="51"/>
                  </a:cxn>
                  <a:cxn ang="0">
                    <a:pos x="78" y="49"/>
                  </a:cxn>
                  <a:cxn ang="0">
                    <a:pos x="72" y="46"/>
                  </a:cxn>
                  <a:cxn ang="0">
                    <a:pos x="64" y="42"/>
                  </a:cxn>
                  <a:cxn ang="0">
                    <a:pos x="60" y="38"/>
                  </a:cxn>
                  <a:cxn ang="0">
                    <a:pos x="55" y="34"/>
                  </a:cxn>
                  <a:cxn ang="0">
                    <a:pos x="49" y="30"/>
                  </a:cxn>
                  <a:cxn ang="0">
                    <a:pos x="43" y="27"/>
                  </a:cxn>
                  <a:cxn ang="0">
                    <a:pos x="40" y="21"/>
                  </a:cxn>
                  <a:cxn ang="0">
                    <a:pos x="36" y="19"/>
                  </a:cxn>
                  <a:cxn ang="0">
                    <a:pos x="26" y="10"/>
                  </a:cxn>
                  <a:cxn ang="0">
                    <a:pos x="19" y="6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2" y="2"/>
                  </a:cxn>
                  <a:cxn ang="0">
                    <a:pos x="0" y="8"/>
                  </a:cxn>
                  <a:cxn ang="0">
                    <a:pos x="0" y="8"/>
                  </a:cxn>
                </a:cxnLst>
                <a:rect l="0" t="0" r="r" b="b"/>
                <a:pathLst>
                  <a:path w="116" h="82">
                    <a:moveTo>
                      <a:pt x="0" y="8"/>
                    </a:moveTo>
                    <a:lnTo>
                      <a:pt x="0" y="10"/>
                    </a:lnTo>
                    <a:lnTo>
                      <a:pt x="2" y="15"/>
                    </a:lnTo>
                    <a:lnTo>
                      <a:pt x="5" y="21"/>
                    </a:lnTo>
                    <a:lnTo>
                      <a:pt x="11" y="29"/>
                    </a:lnTo>
                    <a:lnTo>
                      <a:pt x="17" y="34"/>
                    </a:lnTo>
                    <a:lnTo>
                      <a:pt x="22" y="42"/>
                    </a:lnTo>
                    <a:lnTo>
                      <a:pt x="30" y="47"/>
                    </a:lnTo>
                    <a:lnTo>
                      <a:pt x="40" y="55"/>
                    </a:lnTo>
                    <a:lnTo>
                      <a:pt x="47" y="61"/>
                    </a:lnTo>
                    <a:lnTo>
                      <a:pt x="55" y="66"/>
                    </a:lnTo>
                    <a:lnTo>
                      <a:pt x="64" y="70"/>
                    </a:lnTo>
                    <a:lnTo>
                      <a:pt x="74" y="74"/>
                    </a:lnTo>
                    <a:lnTo>
                      <a:pt x="81" y="78"/>
                    </a:lnTo>
                    <a:lnTo>
                      <a:pt x="89" y="80"/>
                    </a:lnTo>
                    <a:lnTo>
                      <a:pt x="97" y="82"/>
                    </a:lnTo>
                    <a:lnTo>
                      <a:pt x="104" y="82"/>
                    </a:lnTo>
                    <a:lnTo>
                      <a:pt x="110" y="80"/>
                    </a:lnTo>
                    <a:lnTo>
                      <a:pt x="114" y="78"/>
                    </a:lnTo>
                    <a:lnTo>
                      <a:pt x="114" y="74"/>
                    </a:lnTo>
                    <a:lnTo>
                      <a:pt x="116" y="72"/>
                    </a:lnTo>
                    <a:lnTo>
                      <a:pt x="110" y="68"/>
                    </a:lnTo>
                    <a:lnTo>
                      <a:pt x="102" y="63"/>
                    </a:lnTo>
                    <a:lnTo>
                      <a:pt x="97" y="59"/>
                    </a:lnTo>
                    <a:lnTo>
                      <a:pt x="91" y="55"/>
                    </a:lnTo>
                    <a:lnTo>
                      <a:pt x="83" y="51"/>
                    </a:lnTo>
                    <a:lnTo>
                      <a:pt x="78" y="49"/>
                    </a:lnTo>
                    <a:lnTo>
                      <a:pt x="72" y="46"/>
                    </a:lnTo>
                    <a:lnTo>
                      <a:pt x="64" y="42"/>
                    </a:lnTo>
                    <a:lnTo>
                      <a:pt x="60" y="38"/>
                    </a:lnTo>
                    <a:lnTo>
                      <a:pt x="55" y="34"/>
                    </a:lnTo>
                    <a:lnTo>
                      <a:pt x="49" y="30"/>
                    </a:lnTo>
                    <a:lnTo>
                      <a:pt x="43" y="27"/>
                    </a:lnTo>
                    <a:lnTo>
                      <a:pt x="40" y="21"/>
                    </a:lnTo>
                    <a:lnTo>
                      <a:pt x="36" y="19"/>
                    </a:lnTo>
                    <a:lnTo>
                      <a:pt x="26" y="10"/>
                    </a:lnTo>
                    <a:lnTo>
                      <a:pt x="19" y="6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2" y="2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31" name="Freeform 275"/>
              <p:cNvSpPr>
                <a:spLocks/>
              </p:cNvSpPr>
              <p:nvPr/>
            </p:nvSpPr>
            <p:spPr bwMode="auto">
              <a:xfrm>
                <a:off x="5608563" y="5789613"/>
                <a:ext cx="82550" cy="165100"/>
              </a:xfrm>
              <a:custGeom>
                <a:avLst/>
                <a:gdLst/>
                <a:ahLst/>
                <a:cxnLst>
                  <a:cxn ang="0">
                    <a:pos x="0" y="112"/>
                  </a:cxn>
                  <a:cxn ang="0">
                    <a:pos x="0" y="125"/>
                  </a:cxn>
                  <a:cxn ang="0">
                    <a:pos x="0" y="140"/>
                  </a:cxn>
                  <a:cxn ang="0">
                    <a:pos x="0" y="159"/>
                  </a:cxn>
                  <a:cxn ang="0">
                    <a:pos x="0" y="176"/>
                  </a:cxn>
                  <a:cxn ang="0">
                    <a:pos x="0" y="193"/>
                  </a:cxn>
                  <a:cxn ang="0">
                    <a:pos x="0" y="205"/>
                  </a:cxn>
                  <a:cxn ang="0">
                    <a:pos x="2" y="208"/>
                  </a:cxn>
                  <a:cxn ang="0">
                    <a:pos x="8" y="203"/>
                  </a:cxn>
                  <a:cxn ang="0">
                    <a:pos x="10" y="193"/>
                  </a:cxn>
                  <a:cxn ang="0">
                    <a:pos x="14" y="178"/>
                  </a:cxn>
                  <a:cxn ang="0">
                    <a:pos x="15" y="163"/>
                  </a:cxn>
                  <a:cxn ang="0">
                    <a:pos x="17" y="148"/>
                  </a:cxn>
                  <a:cxn ang="0">
                    <a:pos x="19" y="131"/>
                  </a:cxn>
                  <a:cxn ang="0">
                    <a:pos x="21" y="119"/>
                  </a:cxn>
                  <a:cxn ang="0">
                    <a:pos x="25" y="112"/>
                  </a:cxn>
                  <a:cxn ang="0">
                    <a:pos x="31" y="108"/>
                  </a:cxn>
                  <a:cxn ang="0">
                    <a:pos x="46" y="104"/>
                  </a:cxn>
                  <a:cxn ang="0">
                    <a:pos x="61" y="100"/>
                  </a:cxn>
                  <a:cxn ang="0">
                    <a:pos x="67" y="94"/>
                  </a:cxn>
                  <a:cxn ang="0">
                    <a:pos x="57" y="87"/>
                  </a:cxn>
                  <a:cxn ang="0">
                    <a:pos x="42" y="83"/>
                  </a:cxn>
                  <a:cxn ang="0">
                    <a:pos x="29" y="81"/>
                  </a:cxn>
                  <a:cxn ang="0">
                    <a:pos x="23" y="77"/>
                  </a:cxn>
                  <a:cxn ang="0">
                    <a:pos x="29" y="70"/>
                  </a:cxn>
                  <a:cxn ang="0">
                    <a:pos x="40" y="60"/>
                  </a:cxn>
                  <a:cxn ang="0">
                    <a:pos x="50" y="55"/>
                  </a:cxn>
                  <a:cxn ang="0">
                    <a:pos x="61" y="47"/>
                  </a:cxn>
                  <a:cxn ang="0">
                    <a:pos x="71" y="39"/>
                  </a:cxn>
                  <a:cxn ang="0">
                    <a:pos x="84" y="28"/>
                  </a:cxn>
                  <a:cxn ang="0">
                    <a:pos x="93" y="15"/>
                  </a:cxn>
                  <a:cxn ang="0">
                    <a:pos x="101" y="5"/>
                  </a:cxn>
                  <a:cxn ang="0">
                    <a:pos x="105" y="0"/>
                  </a:cxn>
                  <a:cxn ang="0">
                    <a:pos x="97" y="0"/>
                  </a:cxn>
                  <a:cxn ang="0">
                    <a:pos x="84" y="1"/>
                  </a:cxn>
                  <a:cxn ang="0">
                    <a:pos x="72" y="1"/>
                  </a:cxn>
                  <a:cxn ang="0">
                    <a:pos x="59" y="7"/>
                  </a:cxn>
                  <a:cxn ang="0">
                    <a:pos x="42" y="17"/>
                  </a:cxn>
                  <a:cxn ang="0">
                    <a:pos x="29" y="26"/>
                  </a:cxn>
                  <a:cxn ang="0">
                    <a:pos x="25" y="38"/>
                  </a:cxn>
                  <a:cxn ang="0">
                    <a:pos x="21" y="53"/>
                  </a:cxn>
                  <a:cxn ang="0">
                    <a:pos x="19" y="68"/>
                  </a:cxn>
                  <a:cxn ang="0">
                    <a:pos x="14" y="75"/>
                  </a:cxn>
                  <a:cxn ang="0">
                    <a:pos x="8" y="74"/>
                  </a:cxn>
                  <a:cxn ang="0">
                    <a:pos x="2" y="77"/>
                  </a:cxn>
                  <a:cxn ang="0">
                    <a:pos x="0" y="87"/>
                  </a:cxn>
                  <a:cxn ang="0">
                    <a:pos x="0" y="102"/>
                  </a:cxn>
                  <a:cxn ang="0">
                    <a:pos x="2" y="112"/>
                  </a:cxn>
                </a:cxnLst>
                <a:rect l="0" t="0" r="r" b="b"/>
                <a:pathLst>
                  <a:path w="105" h="208">
                    <a:moveTo>
                      <a:pt x="2" y="112"/>
                    </a:moveTo>
                    <a:lnTo>
                      <a:pt x="0" y="112"/>
                    </a:lnTo>
                    <a:lnTo>
                      <a:pt x="0" y="117"/>
                    </a:lnTo>
                    <a:lnTo>
                      <a:pt x="0" y="125"/>
                    </a:lnTo>
                    <a:lnTo>
                      <a:pt x="0" y="132"/>
                    </a:lnTo>
                    <a:lnTo>
                      <a:pt x="0" y="140"/>
                    </a:lnTo>
                    <a:lnTo>
                      <a:pt x="0" y="150"/>
                    </a:lnTo>
                    <a:lnTo>
                      <a:pt x="0" y="159"/>
                    </a:lnTo>
                    <a:lnTo>
                      <a:pt x="0" y="169"/>
                    </a:lnTo>
                    <a:lnTo>
                      <a:pt x="0" y="176"/>
                    </a:lnTo>
                    <a:lnTo>
                      <a:pt x="0" y="186"/>
                    </a:lnTo>
                    <a:lnTo>
                      <a:pt x="0" y="193"/>
                    </a:lnTo>
                    <a:lnTo>
                      <a:pt x="0" y="199"/>
                    </a:lnTo>
                    <a:lnTo>
                      <a:pt x="0" y="205"/>
                    </a:lnTo>
                    <a:lnTo>
                      <a:pt x="0" y="207"/>
                    </a:lnTo>
                    <a:lnTo>
                      <a:pt x="2" y="208"/>
                    </a:lnTo>
                    <a:lnTo>
                      <a:pt x="6" y="208"/>
                    </a:lnTo>
                    <a:lnTo>
                      <a:pt x="8" y="203"/>
                    </a:lnTo>
                    <a:lnTo>
                      <a:pt x="10" y="199"/>
                    </a:lnTo>
                    <a:lnTo>
                      <a:pt x="10" y="193"/>
                    </a:lnTo>
                    <a:lnTo>
                      <a:pt x="12" y="186"/>
                    </a:lnTo>
                    <a:lnTo>
                      <a:pt x="14" y="178"/>
                    </a:lnTo>
                    <a:lnTo>
                      <a:pt x="14" y="170"/>
                    </a:lnTo>
                    <a:lnTo>
                      <a:pt x="15" y="163"/>
                    </a:lnTo>
                    <a:lnTo>
                      <a:pt x="17" y="155"/>
                    </a:lnTo>
                    <a:lnTo>
                      <a:pt x="17" y="148"/>
                    </a:lnTo>
                    <a:lnTo>
                      <a:pt x="17" y="138"/>
                    </a:lnTo>
                    <a:lnTo>
                      <a:pt x="19" y="131"/>
                    </a:lnTo>
                    <a:lnTo>
                      <a:pt x="19" y="125"/>
                    </a:lnTo>
                    <a:lnTo>
                      <a:pt x="21" y="119"/>
                    </a:lnTo>
                    <a:lnTo>
                      <a:pt x="23" y="115"/>
                    </a:lnTo>
                    <a:lnTo>
                      <a:pt x="25" y="112"/>
                    </a:lnTo>
                    <a:lnTo>
                      <a:pt x="27" y="112"/>
                    </a:lnTo>
                    <a:lnTo>
                      <a:pt x="31" y="108"/>
                    </a:lnTo>
                    <a:lnTo>
                      <a:pt x="38" y="108"/>
                    </a:lnTo>
                    <a:lnTo>
                      <a:pt x="46" y="104"/>
                    </a:lnTo>
                    <a:lnTo>
                      <a:pt x="55" y="104"/>
                    </a:lnTo>
                    <a:lnTo>
                      <a:pt x="61" y="100"/>
                    </a:lnTo>
                    <a:lnTo>
                      <a:pt x="65" y="98"/>
                    </a:lnTo>
                    <a:lnTo>
                      <a:pt x="67" y="94"/>
                    </a:lnTo>
                    <a:lnTo>
                      <a:pt x="63" y="91"/>
                    </a:lnTo>
                    <a:lnTo>
                      <a:pt x="57" y="87"/>
                    </a:lnTo>
                    <a:lnTo>
                      <a:pt x="50" y="85"/>
                    </a:lnTo>
                    <a:lnTo>
                      <a:pt x="42" y="83"/>
                    </a:lnTo>
                    <a:lnTo>
                      <a:pt x="36" y="83"/>
                    </a:lnTo>
                    <a:lnTo>
                      <a:pt x="29" y="81"/>
                    </a:lnTo>
                    <a:lnTo>
                      <a:pt x="25" y="81"/>
                    </a:lnTo>
                    <a:lnTo>
                      <a:pt x="23" y="77"/>
                    </a:lnTo>
                    <a:lnTo>
                      <a:pt x="25" y="75"/>
                    </a:lnTo>
                    <a:lnTo>
                      <a:pt x="29" y="70"/>
                    </a:lnTo>
                    <a:lnTo>
                      <a:pt x="36" y="64"/>
                    </a:lnTo>
                    <a:lnTo>
                      <a:pt x="40" y="60"/>
                    </a:lnTo>
                    <a:lnTo>
                      <a:pt x="44" y="58"/>
                    </a:lnTo>
                    <a:lnTo>
                      <a:pt x="50" y="55"/>
                    </a:lnTo>
                    <a:lnTo>
                      <a:pt x="55" y="51"/>
                    </a:lnTo>
                    <a:lnTo>
                      <a:pt x="61" y="47"/>
                    </a:lnTo>
                    <a:lnTo>
                      <a:pt x="65" y="43"/>
                    </a:lnTo>
                    <a:lnTo>
                      <a:pt x="71" y="39"/>
                    </a:lnTo>
                    <a:lnTo>
                      <a:pt x="76" y="36"/>
                    </a:lnTo>
                    <a:lnTo>
                      <a:pt x="84" y="28"/>
                    </a:lnTo>
                    <a:lnTo>
                      <a:pt x="92" y="22"/>
                    </a:lnTo>
                    <a:lnTo>
                      <a:pt x="93" y="15"/>
                    </a:lnTo>
                    <a:lnTo>
                      <a:pt x="99" y="9"/>
                    </a:lnTo>
                    <a:lnTo>
                      <a:pt x="101" y="5"/>
                    </a:lnTo>
                    <a:lnTo>
                      <a:pt x="105" y="1"/>
                    </a:lnTo>
                    <a:lnTo>
                      <a:pt x="105" y="0"/>
                    </a:lnTo>
                    <a:lnTo>
                      <a:pt x="103" y="0"/>
                    </a:lnTo>
                    <a:lnTo>
                      <a:pt x="97" y="0"/>
                    </a:lnTo>
                    <a:lnTo>
                      <a:pt x="90" y="1"/>
                    </a:lnTo>
                    <a:lnTo>
                      <a:pt x="84" y="1"/>
                    </a:lnTo>
                    <a:lnTo>
                      <a:pt x="78" y="1"/>
                    </a:lnTo>
                    <a:lnTo>
                      <a:pt x="72" y="1"/>
                    </a:lnTo>
                    <a:lnTo>
                      <a:pt x="69" y="5"/>
                    </a:lnTo>
                    <a:lnTo>
                      <a:pt x="59" y="7"/>
                    </a:lnTo>
                    <a:lnTo>
                      <a:pt x="50" y="13"/>
                    </a:lnTo>
                    <a:lnTo>
                      <a:pt x="42" y="17"/>
                    </a:lnTo>
                    <a:lnTo>
                      <a:pt x="34" y="22"/>
                    </a:lnTo>
                    <a:lnTo>
                      <a:pt x="29" y="26"/>
                    </a:lnTo>
                    <a:lnTo>
                      <a:pt x="27" y="34"/>
                    </a:lnTo>
                    <a:lnTo>
                      <a:pt x="25" y="38"/>
                    </a:lnTo>
                    <a:lnTo>
                      <a:pt x="23" y="45"/>
                    </a:lnTo>
                    <a:lnTo>
                      <a:pt x="21" y="53"/>
                    </a:lnTo>
                    <a:lnTo>
                      <a:pt x="19" y="60"/>
                    </a:lnTo>
                    <a:lnTo>
                      <a:pt x="19" y="68"/>
                    </a:lnTo>
                    <a:lnTo>
                      <a:pt x="17" y="72"/>
                    </a:lnTo>
                    <a:lnTo>
                      <a:pt x="14" y="75"/>
                    </a:lnTo>
                    <a:lnTo>
                      <a:pt x="12" y="75"/>
                    </a:lnTo>
                    <a:lnTo>
                      <a:pt x="8" y="74"/>
                    </a:lnTo>
                    <a:lnTo>
                      <a:pt x="6" y="75"/>
                    </a:lnTo>
                    <a:lnTo>
                      <a:pt x="2" y="77"/>
                    </a:lnTo>
                    <a:lnTo>
                      <a:pt x="2" y="83"/>
                    </a:lnTo>
                    <a:lnTo>
                      <a:pt x="0" y="87"/>
                    </a:lnTo>
                    <a:lnTo>
                      <a:pt x="0" y="94"/>
                    </a:lnTo>
                    <a:lnTo>
                      <a:pt x="0" y="102"/>
                    </a:lnTo>
                    <a:lnTo>
                      <a:pt x="2" y="112"/>
                    </a:lnTo>
                    <a:lnTo>
                      <a:pt x="2" y="112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  <p:grpSp>
          <p:nvGrpSpPr>
            <p:cNvPr id="1333" name="Group 282"/>
            <p:cNvGrpSpPr>
              <a:grpSpLocks noChangeAspect="1"/>
            </p:cNvGrpSpPr>
            <p:nvPr/>
          </p:nvGrpSpPr>
          <p:grpSpPr bwMode="auto">
            <a:xfrm>
              <a:off x="4355976" y="4437112"/>
              <a:ext cx="749140" cy="726584"/>
              <a:chOff x="3152" y="2659"/>
              <a:chExt cx="1395" cy="1353"/>
            </a:xfrm>
          </p:grpSpPr>
          <p:sp>
            <p:nvSpPr>
              <p:cNvPr id="1334" name="AutoShape 281"/>
              <p:cNvSpPr>
                <a:spLocks noChangeAspect="1" noChangeArrowheads="1" noTextEdit="1"/>
              </p:cNvSpPr>
              <p:nvPr/>
            </p:nvSpPr>
            <p:spPr bwMode="auto">
              <a:xfrm>
                <a:off x="3152" y="2659"/>
                <a:ext cx="1395" cy="13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38" name="Freeform 286"/>
              <p:cNvSpPr>
                <a:spLocks/>
              </p:cNvSpPr>
              <p:nvPr/>
            </p:nvSpPr>
            <p:spPr bwMode="auto">
              <a:xfrm>
                <a:off x="3862" y="3422"/>
                <a:ext cx="370" cy="419"/>
              </a:xfrm>
              <a:custGeom>
                <a:avLst/>
                <a:gdLst/>
                <a:ahLst/>
                <a:cxnLst>
                  <a:cxn ang="0">
                    <a:pos x="26" y="465"/>
                  </a:cxn>
                  <a:cxn ang="0">
                    <a:pos x="13" y="433"/>
                  </a:cxn>
                  <a:cxn ang="0">
                    <a:pos x="5" y="397"/>
                  </a:cxn>
                  <a:cxn ang="0">
                    <a:pos x="0" y="357"/>
                  </a:cxn>
                  <a:cxn ang="0">
                    <a:pos x="2" y="321"/>
                  </a:cxn>
                  <a:cxn ang="0">
                    <a:pos x="13" y="289"/>
                  </a:cxn>
                  <a:cxn ang="0">
                    <a:pos x="47" y="247"/>
                  </a:cxn>
                  <a:cxn ang="0">
                    <a:pos x="83" y="211"/>
                  </a:cxn>
                  <a:cxn ang="0">
                    <a:pos x="104" y="171"/>
                  </a:cxn>
                  <a:cxn ang="0">
                    <a:pos x="102" y="137"/>
                  </a:cxn>
                  <a:cxn ang="0">
                    <a:pos x="106" y="104"/>
                  </a:cxn>
                  <a:cxn ang="0">
                    <a:pos x="116" y="68"/>
                  </a:cxn>
                  <a:cxn ang="0">
                    <a:pos x="137" y="36"/>
                  </a:cxn>
                  <a:cxn ang="0">
                    <a:pos x="171" y="11"/>
                  </a:cxn>
                  <a:cxn ang="0">
                    <a:pos x="211" y="2"/>
                  </a:cxn>
                  <a:cxn ang="0">
                    <a:pos x="255" y="0"/>
                  </a:cxn>
                  <a:cxn ang="0">
                    <a:pos x="300" y="4"/>
                  </a:cxn>
                  <a:cxn ang="0">
                    <a:pos x="334" y="9"/>
                  </a:cxn>
                  <a:cxn ang="0">
                    <a:pos x="369" y="25"/>
                  </a:cxn>
                  <a:cxn ang="0">
                    <a:pos x="403" y="44"/>
                  </a:cxn>
                  <a:cxn ang="0">
                    <a:pos x="424" y="49"/>
                  </a:cxn>
                  <a:cxn ang="0">
                    <a:pos x="462" y="57"/>
                  </a:cxn>
                  <a:cxn ang="0">
                    <a:pos x="515" y="76"/>
                  </a:cxn>
                  <a:cxn ang="0">
                    <a:pos x="544" y="91"/>
                  </a:cxn>
                  <a:cxn ang="0">
                    <a:pos x="572" y="108"/>
                  </a:cxn>
                  <a:cxn ang="0">
                    <a:pos x="601" y="131"/>
                  </a:cxn>
                  <a:cxn ang="0">
                    <a:pos x="631" y="161"/>
                  </a:cxn>
                  <a:cxn ang="0">
                    <a:pos x="656" y="192"/>
                  </a:cxn>
                  <a:cxn ang="0">
                    <a:pos x="681" y="232"/>
                  </a:cxn>
                  <a:cxn ang="0">
                    <a:pos x="701" y="279"/>
                  </a:cxn>
                  <a:cxn ang="0">
                    <a:pos x="719" y="329"/>
                  </a:cxn>
                  <a:cxn ang="0">
                    <a:pos x="730" y="374"/>
                  </a:cxn>
                  <a:cxn ang="0">
                    <a:pos x="738" y="414"/>
                  </a:cxn>
                  <a:cxn ang="0">
                    <a:pos x="739" y="450"/>
                  </a:cxn>
                  <a:cxn ang="0">
                    <a:pos x="739" y="483"/>
                  </a:cxn>
                  <a:cxn ang="0">
                    <a:pos x="730" y="532"/>
                  </a:cxn>
                  <a:cxn ang="0">
                    <a:pos x="713" y="568"/>
                  </a:cxn>
                  <a:cxn ang="0">
                    <a:pos x="684" y="604"/>
                  </a:cxn>
                  <a:cxn ang="0">
                    <a:pos x="667" y="635"/>
                  </a:cxn>
                  <a:cxn ang="0">
                    <a:pos x="660" y="686"/>
                  </a:cxn>
                  <a:cxn ang="0">
                    <a:pos x="646" y="735"/>
                  </a:cxn>
                  <a:cxn ang="0">
                    <a:pos x="620" y="752"/>
                  </a:cxn>
                  <a:cxn ang="0">
                    <a:pos x="591" y="758"/>
                  </a:cxn>
                  <a:cxn ang="0">
                    <a:pos x="559" y="779"/>
                  </a:cxn>
                  <a:cxn ang="0">
                    <a:pos x="546" y="809"/>
                  </a:cxn>
                  <a:cxn ang="0">
                    <a:pos x="511" y="830"/>
                  </a:cxn>
                  <a:cxn ang="0">
                    <a:pos x="479" y="838"/>
                  </a:cxn>
                  <a:cxn ang="0">
                    <a:pos x="435" y="836"/>
                  </a:cxn>
                  <a:cxn ang="0">
                    <a:pos x="399" y="828"/>
                  </a:cxn>
                  <a:cxn ang="0">
                    <a:pos x="369" y="813"/>
                  </a:cxn>
                  <a:cxn ang="0">
                    <a:pos x="332" y="792"/>
                  </a:cxn>
                  <a:cxn ang="0">
                    <a:pos x="296" y="768"/>
                  </a:cxn>
                  <a:cxn ang="0">
                    <a:pos x="260" y="741"/>
                  </a:cxn>
                  <a:cxn ang="0">
                    <a:pos x="224" y="713"/>
                  </a:cxn>
                  <a:cxn ang="0">
                    <a:pos x="190" y="682"/>
                  </a:cxn>
                  <a:cxn ang="0">
                    <a:pos x="159" y="652"/>
                  </a:cxn>
                  <a:cxn ang="0">
                    <a:pos x="133" y="625"/>
                  </a:cxn>
                  <a:cxn ang="0">
                    <a:pos x="89" y="583"/>
                  </a:cxn>
                  <a:cxn ang="0">
                    <a:pos x="42" y="490"/>
                  </a:cxn>
                </a:cxnLst>
                <a:rect l="0" t="0" r="r" b="b"/>
                <a:pathLst>
                  <a:path w="739" h="838">
                    <a:moveTo>
                      <a:pt x="42" y="490"/>
                    </a:moveTo>
                    <a:lnTo>
                      <a:pt x="36" y="483"/>
                    </a:lnTo>
                    <a:lnTo>
                      <a:pt x="32" y="475"/>
                    </a:lnTo>
                    <a:lnTo>
                      <a:pt x="28" y="469"/>
                    </a:lnTo>
                    <a:lnTo>
                      <a:pt x="26" y="465"/>
                    </a:lnTo>
                    <a:lnTo>
                      <a:pt x="24" y="460"/>
                    </a:lnTo>
                    <a:lnTo>
                      <a:pt x="22" y="454"/>
                    </a:lnTo>
                    <a:lnTo>
                      <a:pt x="19" y="446"/>
                    </a:lnTo>
                    <a:lnTo>
                      <a:pt x="15" y="441"/>
                    </a:lnTo>
                    <a:lnTo>
                      <a:pt x="13" y="433"/>
                    </a:lnTo>
                    <a:lnTo>
                      <a:pt x="11" y="427"/>
                    </a:lnTo>
                    <a:lnTo>
                      <a:pt x="9" y="420"/>
                    </a:lnTo>
                    <a:lnTo>
                      <a:pt x="9" y="412"/>
                    </a:lnTo>
                    <a:lnTo>
                      <a:pt x="5" y="405"/>
                    </a:lnTo>
                    <a:lnTo>
                      <a:pt x="5" y="397"/>
                    </a:lnTo>
                    <a:lnTo>
                      <a:pt x="3" y="389"/>
                    </a:lnTo>
                    <a:lnTo>
                      <a:pt x="2" y="382"/>
                    </a:lnTo>
                    <a:lnTo>
                      <a:pt x="0" y="372"/>
                    </a:lnTo>
                    <a:lnTo>
                      <a:pt x="0" y="365"/>
                    </a:lnTo>
                    <a:lnTo>
                      <a:pt x="0" y="357"/>
                    </a:lnTo>
                    <a:lnTo>
                      <a:pt x="0" y="350"/>
                    </a:lnTo>
                    <a:lnTo>
                      <a:pt x="0" y="342"/>
                    </a:lnTo>
                    <a:lnTo>
                      <a:pt x="0" y="336"/>
                    </a:lnTo>
                    <a:lnTo>
                      <a:pt x="0" y="327"/>
                    </a:lnTo>
                    <a:lnTo>
                      <a:pt x="2" y="321"/>
                    </a:lnTo>
                    <a:lnTo>
                      <a:pt x="2" y="313"/>
                    </a:lnTo>
                    <a:lnTo>
                      <a:pt x="3" y="308"/>
                    </a:lnTo>
                    <a:lnTo>
                      <a:pt x="5" y="300"/>
                    </a:lnTo>
                    <a:lnTo>
                      <a:pt x="9" y="294"/>
                    </a:lnTo>
                    <a:lnTo>
                      <a:pt x="13" y="289"/>
                    </a:lnTo>
                    <a:lnTo>
                      <a:pt x="17" y="285"/>
                    </a:lnTo>
                    <a:lnTo>
                      <a:pt x="22" y="274"/>
                    </a:lnTo>
                    <a:lnTo>
                      <a:pt x="32" y="264"/>
                    </a:lnTo>
                    <a:lnTo>
                      <a:pt x="40" y="255"/>
                    </a:lnTo>
                    <a:lnTo>
                      <a:pt x="47" y="247"/>
                    </a:lnTo>
                    <a:lnTo>
                      <a:pt x="55" y="237"/>
                    </a:lnTo>
                    <a:lnTo>
                      <a:pt x="62" y="230"/>
                    </a:lnTo>
                    <a:lnTo>
                      <a:pt x="70" y="224"/>
                    </a:lnTo>
                    <a:lnTo>
                      <a:pt x="78" y="217"/>
                    </a:lnTo>
                    <a:lnTo>
                      <a:pt x="83" y="211"/>
                    </a:lnTo>
                    <a:lnTo>
                      <a:pt x="89" y="205"/>
                    </a:lnTo>
                    <a:lnTo>
                      <a:pt x="93" y="199"/>
                    </a:lnTo>
                    <a:lnTo>
                      <a:pt x="99" y="194"/>
                    </a:lnTo>
                    <a:lnTo>
                      <a:pt x="102" y="182"/>
                    </a:lnTo>
                    <a:lnTo>
                      <a:pt x="104" y="171"/>
                    </a:lnTo>
                    <a:lnTo>
                      <a:pt x="102" y="163"/>
                    </a:lnTo>
                    <a:lnTo>
                      <a:pt x="102" y="154"/>
                    </a:lnTo>
                    <a:lnTo>
                      <a:pt x="102" y="148"/>
                    </a:lnTo>
                    <a:lnTo>
                      <a:pt x="102" y="142"/>
                    </a:lnTo>
                    <a:lnTo>
                      <a:pt x="102" y="137"/>
                    </a:lnTo>
                    <a:lnTo>
                      <a:pt x="102" y="131"/>
                    </a:lnTo>
                    <a:lnTo>
                      <a:pt x="102" y="125"/>
                    </a:lnTo>
                    <a:lnTo>
                      <a:pt x="102" y="118"/>
                    </a:lnTo>
                    <a:lnTo>
                      <a:pt x="104" y="110"/>
                    </a:lnTo>
                    <a:lnTo>
                      <a:pt x="106" y="104"/>
                    </a:lnTo>
                    <a:lnTo>
                      <a:pt x="108" y="97"/>
                    </a:lnTo>
                    <a:lnTo>
                      <a:pt x="110" y="91"/>
                    </a:lnTo>
                    <a:lnTo>
                      <a:pt x="112" y="84"/>
                    </a:lnTo>
                    <a:lnTo>
                      <a:pt x="114" y="78"/>
                    </a:lnTo>
                    <a:lnTo>
                      <a:pt x="116" y="68"/>
                    </a:lnTo>
                    <a:lnTo>
                      <a:pt x="119" y="61"/>
                    </a:lnTo>
                    <a:lnTo>
                      <a:pt x="123" y="55"/>
                    </a:lnTo>
                    <a:lnTo>
                      <a:pt x="127" y="49"/>
                    </a:lnTo>
                    <a:lnTo>
                      <a:pt x="133" y="42"/>
                    </a:lnTo>
                    <a:lnTo>
                      <a:pt x="137" y="36"/>
                    </a:lnTo>
                    <a:lnTo>
                      <a:pt x="144" y="30"/>
                    </a:lnTo>
                    <a:lnTo>
                      <a:pt x="150" y="25"/>
                    </a:lnTo>
                    <a:lnTo>
                      <a:pt x="156" y="19"/>
                    </a:lnTo>
                    <a:lnTo>
                      <a:pt x="163" y="15"/>
                    </a:lnTo>
                    <a:lnTo>
                      <a:pt x="171" y="11"/>
                    </a:lnTo>
                    <a:lnTo>
                      <a:pt x="180" y="9"/>
                    </a:lnTo>
                    <a:lnTo>
                      <a:pt x="190" y="6"/>
                    </a:lnTo>
                    <a:lnTo>
                      <a:pt x="199" y="4"/>
                    </a:lnTo>
                    <a:lnTo>
                      <a:pt x="205" y="2"/>
                    </a:lnTo>
                    <a:lnTo>
                      <a:pt x="211" y="2"/>
                    </a:lnTo>
                    <a:lnTo>
                      <a:pt x="216" y="2"/>
                    </a:lnTo>
                    <a:lnTo>
                      <a:pt x="222" y="2"/>
                    </a:lnTo>
                    <a:lnTo>
                      <a:pt x="234" y="0"/>
                    </a:lnTo>
                    <a:lnTo>
                      <a:pt x="245" y="0"/>
                    </a:lnTo>
                    <a:lnTo>
                      <a:pt x="255" y="0"/>
                    </a:lnTo>
                    <a:lnTo>
                      <a:pt x="264" y="0"/>
                    </a:lnTo>
                    <a:lnTo>
                      <a:pt x="274" y="0"/>
                    </a:lnTo>
                    <a:lnTo>
                      <a:pt x="283" y="0"/>
                    </a:lnTo>
                    <a:lnTo>
                      <a:pt x="291" y="2"/>
                    </a:lnTo>
                    <a:lnTo>
                      <a:pt x="300" y="4"/>
                    </a:lnTo>
                    <a:lnTo>
                      <a:pt x="308" y="4"/>
                    </a:lnTo>
                    <a:lnTo>
                      <a:pt x="313" y="6"/>
                    </a:lnTo>
                    <a:lnTo>
                      <a:pt x="321" y="8"/>
                    </a:lnTo>
                    <a:lnTo>
                      <a:pt x="329" y="9"/>
                    </a:lnTo>
                    <a:lnTo>
                      <a:pt x="334" y="9"/>
                    </a:lnTo>
                    <a:lnTo>
                      <a:pt x="340" y="13"/>
                    </a:lnTo>
                    <a:lnTo>
                      <a:pt x="346" y="13"/>
                    </a:lnTo>
                    <a:lnTo>
                      <a:pt x="352" y="17"/>
                    </a:lnTo>
                    <a:lnTo>
                      <a:pt x="359" y="21"/>
                    </a:lnTo>
                    <a:lnTo>
                      <a:pt x="369" y="25"/>
                    </a:lnTo>
                    <a:lnTo>
                      <a:pt x="376" y="28"/>
                    </a:lnTo>
                    <a:lnTo>
                      <a:pt x="384" y="34"/>
                    </a:lnTo>
                    <a:lnTo>
                      <a:pt x="390" y="36"/>
                    </a:lnTo>
                    <a:lnTo>
                      <a:pt x="395" y="42"/>
                    </a:lnTo>
                    <a:lnTo>
                      <a:pt x="403" y="44"/>
                    </a:lnTo>
                    <a:lnTo>
                      <a:pt x="409" y="47"/>
                    </a:lnTo>
                    <a:lnTo>
                      <a:pt x="410" y="47"/>
                    </a:lnTo>
                    <a:lnTo>
                      <a:pt x="414" y="47"/>
                    </a:lnTo>
                    <a:lnTo>
                      <a:pt x="418" y="47"/>
                    </a:lnTo>
                    <a:lnTo>
                      <a:pt x="424" y="49"/>
                    </a:lnTo>
                    <a:lnTo>
                      <a:pt x="431" y="49"/>
                    </a:lnTo>
                    <a:lnTo>
                      <a:pt x="437" y="53"/>
                    </a:lnTo>
                    <a:lnTo>
                      <a:pt x="445" y="53"/>
                    </a:lnTo>
                    <a:lnTo>
                      <a:pt x="454" y="57"/>
                    </a:lnTo>
                    <a:lnTo>
                      <a:pt x="462" y="57"/>
                    </a:lnTo>
                    <a:lnTo>
                      <a:pt x="471" y="61"/>
                    </a:lnTo>
                    <a:lnTo>
                      <a:pt x="483" y="65"/>
                    </a:lnTo>
                    <a:lnTo>
                      <a:pt x="492" y="68"/>
                    </a:lnTo>
                    <a:lnTo>
                      <a:pt x="504" y="70"/>
                    </a:lnTo>
                    <a:lnTo>
                      <a:pt x="515" y="76"/>
                    </a:lnTo>
                    <a:lnTo>
                      <a:pt x="519" y="80"/>
                    </a:lnTo>
                    <a:lnTo>
                      <a:pt x="525" y="82"/>
                    </a:lnTo>
                    <a:lnTo>
                      <a:pt x="532" y="85"/>
                    </a:lnTo>
                    <a:lnTo>
                      <a:pt x="538" y="89"/>
                    </a:lnTo>
                    <a:lnTo>
                      <a:pt x="544" y="91"/>
                    </a:lnTo>
                    <a:lnTo>
                      <a:pt x="549" y="95"/>
                    </a:lnTo>
                    <a:lnTo>
                      <a:pt x="555" y="97"/>
                    </a:lnTo>
                    <a:lnTo>
                      <a:pt x="561" y="103"/>
                    </a:lnTo>
                    <a:lnTo>
                      <a:pt x="566" y="104"/>
                    </a:lnTo>
                    <a:lnTo>
                      <a:pt x="572" y="108"/>
                    </a:lnTo>
                    <a:lnTo>
                      <a:pt x="578" y="114"/>
                    </a:lnTo>
                    <a:lnTo>
                      <a:pt x="584" y="118"/>
                    </a:lnTo>
                    <a:lnTo>
                      <a:pt x="589" y="122"/>
                    </a:lnTo>
                    <a:lnTo>
                      <a:pt x="595" y="127"/>
                    </a:lnTo>
                    <a:lnTo>
                      <a:pt x="601" y="131"/>
                    </a:lnTo>
                    <a:lnTo>
                      <a:pt x="606" y="137"/>
                    </a:lnTo>
                    <a:lnTo>
                      <a:pt x="612" y="142"/>
                    </a:lnTo>
                    <a:lnTo>
                      <a:pt x="618" y="148"/>
                    </a:lnTo>
                    <a:lnTo>
                      <a:pt x="625" y="154"/>
                    </a:lnTo>
                    <a:lnTo>
                      <a:pt x="631" y="161"/>
                    </a:lnTo>
                    <a:lnTo>
                      <a:pt x="635" y="167"/>
                    </a:lnTo>
                    <a:lnTo>
                      <a:pt x="641" y="173"/>
                    </a:lnTo>
                    <a:lnTo>
                      <a:pt x="646" y="179"/>
                    </a:lnTo>
                    <a:lnTo>
                      <a:pt x="652" y="186"/>
                    </a:lnTo>
                    <a:lnTo>
                      <a:pt x="656" y="192"/>
                    </a:lnTo>
                    <a:lnTo>
                      <a:pt x="662" y="201"/>
                    </a:lnTo>
                    <a:lnTo>
                      <a:pt x="667" y="207"/>
                    </a:lnTo>
                    <a:lnTo>
                      <a:pt x="671" y="217"/>
                    </a:lnTo>
                    <a:lnTo>
                      <a:pt x="677" y="224"/>
                    </a:lnTo>
                    <a:lnTo>
                      <a:pt x="681" y="232"/>
                    </a:lnTo>
                    <a:lnTo>
                      <a:pt x="684" y="241"/>
                    </a:lnTo>
                    <a:lnTo>
                      <a:pt x="690" y="251"/>
                    </a:lnTo>
                    <a:lnTo>
                      <a:pt x="694" y="260"/>
                    </a:lnTo>
                    <a:lnTo>
                      <a:pt x="700" y="270"/>
                    </a:lnTo>
                    <a:lnTo>
                      <a:pt x="701" y="279"/>
                    </a:lnTo>
                    <a:lnTo>
                      <a:pt x="707" y="291"/>
                    </a:lnTo>
                    <a:lnTo>
                      <a:pt x="709" y="300"/>
                    </a:lnTo>
                    <a:lnTo>
                      <a:pt x="713" y="310"/>
                    </a:lnTo>
                    <a:lnTo>
                      <a:pt x="717" y="319"/>
                    </a:lnTo>
                    <a:lnTo>
                      <a:pt x="719" y="329"/>
                    </a:lnTo>
                    <a:lnTo>
                      <a:pt x="720" y="338"/>
                    </a:lnTo>
                    <a:lnTo>
                      <a:pt x="724" y="348"/>
                    </a:lnTo>
                    <a:lnTo>
                      <a:pt x="726" y="357"/>
                    </a:lnTo>
                    <a:lnTo>
                      <a:pt x="730" y="367"/>
                    </a:lnTo>
                    <a:lnTo>
                      <a:pt x="730" y="374"/>
                    </a:lnTo>
                    <a:lnTo>
                      <a:pt x="732" y="382"/>
                    </a:lnTo>
                    <a:lnTo>
                      <a:pt x="734" y="389"/>
                    </a:lnTo>
                    <a:lnTo>
                      <a:pt x="736" y="399"/>
                    </a:lnTo>
                    <a:lnTo>
                      <a:pt x="736" y="407"/>
                    </a:lnTo>
                    <a:lnTo>
                      <a:pt x="738" y="414"/>
                    </a:lnTo>
                    <a:lnTo>
                      <a:pt x="738" y="422"/>
                    </a:lnTo>
                    <a:lnTo>
                      <a:pt x="739" y="429"/>
                    </a:lnTo>
                    <a:lnTo>
                      <a:pt x="739" y="435"/>
                    </a:lnTo>
                    <a:lnTo>
                      <a:pt x="739" y="443"/>
                    </a:lnTo>
                    <a:lnTo>
                      <a:pt x="739" y="450"/>
                    </a:lnTo>
                    <a:lnTo>
                      <a:pt x="739" y="458"/>
                    </a:lnTo>
                    <a:lnTo>
                      <a:pt x="739" y="464"/>
                    </a:lnTo>
                    <a:lnTo>
                      <a:pt x="739" y="469"/>
                    </a:lnTo>
                    <a:lnTo>
                      <a:pt x="739" y="475"/>
                    </a:lnTo>
                    <a:lnTo>
                      <a:pt x="739" y="483"/>
                    </a:lnTo>
                    <a:lnTo>
                      <a:pt x="738" y="492"/>
                    </a:lnTo>
                    <a:lnTo>
                      <a:pt x="738" y="504"/>
                    </a:lnTo>
                    <a:lnTo>
                      <a:pt x="734" y="513"/>
                    </a:lnTo>
                    <a:lnTo>
                      <a:pt x="734" y="524"/>
                    </a:lnTo>
                    <a:lnTo>
                      <a:pt x="730" y="532"/>
                    </a:lnTo>
                    <a:lnTo>
                      <a:pt x="726" y="542"/>
                    </a:lnTo>
                    <a:lnTo>
                      <a:pt x="722" y="547"/>
                    </a:lnTo>
                    <a:lnTo>
                      <a:pt x="720" y="557"/>
                    </a:lnTo>
                    <a:lnTo>
                      <a:pt x="717" y="562"/>
                    </a:lnTo>
                    <a:lnTo>
                      <a:pt x="713" y="568"/>
                    </a:lnTo>
                    <a:lnTo>
                      <a:pt x="709" y="574"/>
                    </a:lnTo>
                    <a:lnTo>
                      <a:pt x="707" y="581"/>
                    </a:lnTo>
                    <a:lnTo>
                      <a:pt x="700" y="589"/>
                    </a:lnTo>
                    <a:lnTo>
                      <a:pt x="692" y="597"/>
                    </a:lnTo>
                    <a:lnTo>
                      <a:pt x="684" y="604"/>
                    </a:lnTo>
                    <a:lnTo>
                      <a:pt x="681" y="608"/>
                    </a:lnTo>
                    <a:lnTo>
                      <a:pt x="675" y="612"/>
                    </a:lnTo>
                    <a:lnTo>
                      <a:pt x="671" y="618"/>
                    </a:lnTo>
                    <a:lnTo>
                      <a:pt x="669" y="625"/>
                    </a:lnTo>
                    <a:lnTo>
                      <a:pt x="667" y="635"/>
                    </a:lnTo>
                    <a:lnTo>
                      <a:pt x="665" y="644"/>
                    </a:lnTo>
                    <a:lnTo>
                      <a:pt x="663" y="654"/>
                    </a:lnTo>
                    <a:lnTo>
                      <a:pt x="663" y="665"/>
                    </a:lnTo>
                    <a:lnTo>
                      <a:pt x="662" y="676"/>
                    </a:lnTo>
                    <a:lnTo>
                      <a:pt x="660" y="686"/>
                    </a:lnTo>
                    <a:lnTo>
                      <a:pt x="658" y="697"/>
                    </a:lnTo>
                    <a:lnTo>
                      <a:pt x="656" y="707"/>
                    </a:lnTo>
                    <a:lnTo>
                      <a:pt x="654" y="718"/>
                    </a:lnTo>
                    <a:lnTo>
                      <a:pt x="650" y="726"/>
                    </a:lnTo>
                    <a:lnTo>
                      <a:pt x="646" y="735"/>
                    </a:lnTo>
                    <a:lnTo>
                      <a:pt x="642" y="739"/>
                    </a:lnTo>
                    <a:lnTo>
                      <a:pt x="639" y="747"/>
                    </a:lnTo>
                    <a:lnTo>
                      <a:pt x="631" y="749"/>
                    </a:lnTo>
                    <a:lnTo>
                      <a:pt x="625" y="751"/>
                    </a:lnTo>
                    <a:lnTo>
                      <a:pt x="620" y="752"/>
                    </a:lnTo>
                    <a:lnTo>
                      <a:pt x="614" y="754"/>
                    </a:lnTo>
                    <a:lnTo>
                      <a:pt x="606" y="754"/>
                    </a:lnTo>
                    <a:lnTo>
                      <a:pt x="601" y="756"/>
                    </a:lnTo>
                    <a:lnTo>
                      <a:pt x="595" y="756"/>
                    </a:lnTo>
                    <a:lnTo>
                      <a:pt x="591" y="758"/>
                    </a:lnTo>
                    <a:lnTo>
                      <a:pt x="582" y="758"/>
                    </a:lnTo>
                    <a:lnTo>
                      <a:pt x="572" y="762"/>
                    </a:lnTo>
                    <a:lnTo>
                      <a:pt x="566" y="766"/>
                    </a:lnTo>
                    <a:lnTo>
                      <a:pt x="561" y="775"/>
                    </a:lnTo>
                    <a:lnTo>
                      <a:pt x="559" y="779"/>
                    </a:lnTo>
                    <a:lnTo>
                      <a:pt x="557" y="785"/>
                    </a:lnTo>
                    <a:lnTo>
                      <a:pt x="555" y="790"/>
                    </a:lnTo>
                    <a:lnTo>
                      <a:pt x="553" y="796"/>
                    </a:lnTo>
                    <a:lnTo>
                      <a:pt x="547" y="802"/>
                    </a:lnTo>
                    <a:lnTo>
                      <a:pt x="546" y="809"/>
                    </a:lnTo>
                    <a:lnTo>
                      <a:pt x="540" y="815"/>
                    </a:lnTo>
                    <a:lnTo>
                      <a:pt x="534" y="821"/>
                    </a:lnTo>
                    <a:lnTo>
                      <a:pt x="526" y="825"/>
                    </a:lnTo>
                    <a:lnTo>
                      <a:pt x="517" y="830"/>
                    </a:lnTo>
                    <a:lnTo>
                      <a:pt x="511" y="830"/>
                    </a:lnTo>
                    <a:lnTo>
                      <a:pt x="506" y="834"/>
                    </a:lnTo>
                    <a:lnTo>
                      <a:pt x="500" y="834"/>
                    </a:lnTo>
                    <a:lnTo>
                      <a:pt x="494" y="836"/>
                    </a:lnTo>
                    <a:lnTo>
                      <a:pt x="487" y="836"/>
                    </a:lnTo>
                    <a:lnTo>
                      <a:pt x="479" y="838"/>
                    </a:lnTo>
                    <a:lnTo>
                      <a:pt x="471" y="838"/>
                    </a:lnTo>
                    <a:lnTo>
                      <a:pt x="464" y="838"/>
                    </a:lnTo>
                    <a:lnTo>
                      <a:pt x="454" y="838"/>
                    </a:lnTo>
                    <a:lnTo>
                      <a:pt x="445" y="838"/>
                    </a:lnTo>
                    <a:lnTo>
                      <a:pt x="435" y="836"/>
                    </a:lnTo>
                    <a:lnTo>
                      <a:pt x="424" y="836"/>
                    </a:lnTo>
                    <a:lnTo>
                      <a:pt x="418" y="834"/>
                    </a:lnTo>
                    <a:lnTo>
                      <a:pt x="412" y="832"/>
                    </a:lnTo>
                    <a:lnTo>
                      <a:pt x="407" y="830"/>
                    </a:lnTo>
                    <a:lnTo>
                      <a:pt x="399" y="828"/>
                    </a:lnTo>
                    <a:lnTo>
                      <a:pt x="393" y="827"/>
                    </a:lnTo>
                    <a:lnTo>
                      <a:pt x="388" y="823"/>
                    </a:lnTo>
                    <a:lnTo>
                      <a:pt x="382" y="821"/>
                    </a:lnTo>
                    <a:lnTo>
                      <a:pt x="374" y="817"/>
                    </a:lnTo>
                    <a:lnTo>
                      <a:pt x="369" y="813"/>
                    </a:lnTo>
                    <a:lnTo>
                      <a:pt x="361" y="811"/>
                    </a:lnTo>
                    <a:lnTo>
                      <a:pt x="353" y="808"/>
                    </a:lnTo>
                    <a:lnTo>
                      <a:pt x="348" y="802"/>
                    </a:lnTo>
                    <a:lnTo>
                      <a:pt x="340" y="798"/>
                    </a:lnTo>
                    <a:lnTo>
                      <a:pt x="332" y="792"/>
                    </a:lnTo>
                    <a:lnTo>
                      <a:pt x="325" y="789"/>
                    </a:lnTo>
                    <a:lnTo>
                      <a:pt x="319" y="785"/>
                    </a:lnTo>
                    <a:lnTo>
                      <a:pt x="312" y="779"/>
                    </a:lnTo>
                    <a:lnTo>
                      <a:pt x="304" y="773"/>
                    </a:lnTo>
                    <a:lnTo>
                      <a:pt x="296" y="768"/>
                    </a:lnTo>
                    <a:lnTo>
                      <a:pt x="289" y="764"/>
                    </a:lnTo>
                    <a:lnTo>
                      <a:pt x="281" y="756"/>
                    </a:lnTo>
                    <a:lnTo>
                      <a:pt x="275" y="752"/>
                    </a:lnTo>
                    <a:lnTo>
                      <a:pt x="268" y="747"/>
                    </a:lnTo>
                    <a:lnTo>
                      <a:pt x="260" y="741"/>
                    </a:lnTo>
                    <a:lnTo>
                      <a:pt x="253" y="735"/>
                    </a:lnTo>
                    <a:lnTo>
                      <a:pt x="247" y="730"/>
                    </a:lnTo>
                    <a:lnTo>
                      <a:pt x="237" y="724"/>
                    </a:lnTo>
                    <a:lnTo>
                      <a:pt x="232" y="718"/>
                    </a:lnTo>
                    <a:lnTo>
                      <a:pt x="224" y="713"/>
                    </a:lnTo>
                    <a:lnTo>
                      <a:pt x="218" y="705"/>
                    </a:lnTo>
                    <a:lnTo>
                      <a:pt x="211" y="699"/>
                    </a:lnTo>
                    <a:lnTo>
                      <a:pt x="205" y="694"/>
                    </a:lnTo>
                    <a:lnTo>
                      <a:pt x="197" y="688"/>
                    </a:lnTo>
                    <a:lnTo>
                      <a:pt x="190" y="682"/>
                    </a:lnTo>
                    <a:lnTo>
                      <a:pt x="184" y="676"/>
                    </a:lnTo>
                    <a:lnTo>
                      <a:pt x="177" y="669"/>
                    </a:lnTo>
                    <a:lnTo>
                      <a:pt x="171" y="663"/>
                    </a:lnTo>
                    <a:lnTo>
                      <a:pt x="165" y="657"/>
                    </a:lnTo>
                    <a:lnTo>
                      <a:pt x="159" y="652"/>
                    </a:lnTo>
                    <a:lnTo>
                      <a:pt x="154" y="646"/>
                    </a:lnTo>
                    <a:lnTo>
                      <a:pt x="148" y="640"/>
                    </a:lnTo>
                    <a:lnTo>
                      <a:pt x="140" y="635"/>
                    </a:lnTo>
                    <a:lnTo>
                      <a:pt x="137" y="631"/>
                    </a:lnTo>
                    <a:lnTo>
                      <a:pt x="133" y="625"/>
                    </a:lnTo>
                    <a:lnTo>
                      <a:pt x="121" y="616"/>
                    </a:lnTo>
                    <a:lnTo>
                      <a:pt x="114" y="606"/>
                    </a:lnTo>
                    <a:lnTo>
                      <a:pt x="104" y="597"/>
                    </a:lnTo>
                    <a:lnTo>
                      <a:pt x="97" y="591"/>
                    </a:lnTo>
                    <a:lnTo>
                      <a:pt x="89" y="583"/>
                    </a:lnTo>
                    <a:lnTo>
                      <a:pt x="85" y="580"/>
                    </a:lnTo>
                    <a:lnTo>
                      <a:pt x="78" y="570"/>
                    </a:lnTo>
                    <a:lnTo>
                      <a:pt x="76" y="568"/>
                    </a:lnTo>
                    <a:lnTo>
                      <a:pt x="42" y="490"/>
                    </a:lnTo>
                    <a:lnTo>
                      <a:pt x="42" y="490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39" name="Freeform 287"/>
              <p:cNvSpPr>
                <a:spLocks/>
              </p:cNvSpPr>
              <p:nvPr/>
            </p:nvSpPr>
            <p:spPr bwMode="auto">
              <a:xfrm>
                <a:off x="3657" y="3610"/>
                <a:ext cx="402" cy="229"/>
              </a:xfrm>
              <a:custGeom>
                <a:avLst/>
                <a:gdLst/>
                <a:ahLst/>
                <a:cxnLst>
                  <a:cxn ang="0">
                    <a:pos x="433" y="19"/>
                  </a:cxn>
                  <a:cxn ang="0">
                    <a:pos x="390" y="50"/>
                  </a:cxn>
                  <a:cxn ang="0">
                    <a:pos x="361" y="63"/>
                  </a:cxn>
                  <a:cxn ang="0">
                    <a:pos x="331" y="72"/>
                  </a:cxn>
                  <a:cxn ang="0">
                    <a:pos x="295" y="67"/>
                  </a:cxn>
                  <a:cxn ang="0">
                    <a:pos x="264" y="51"/>
                  </a:cxn>
                  <a:cxn ang="0">
                    <a:pos x="236" y="36"/>
                  </a:cxn>
                  <a:cxn ang="0">
                    <a:pos x="203" y="21"/>
                  </a:cxn>
                  <a:cxn ang="0">
                    <a:pos x="173" y="8"/>
                  </a:cxn>
                  <a:cxn ang="0">
                    <a:pos x="143" y="0"/>
                  </a:cxn>
                  <a:cxn ang="0">
                    <a:pos x="106" y="6"/>
                  </a:cxn>
                  <a:cxn ang="0">
                    <a:pos x="78" y="21"/>
                  </a:cxn>
                  <a:cxn ang="0">
                    <a:pos x="40" y="57"/>
                  </a:cxn>
                  <a:cxn ang="0">
                    <a:pos x="19" y="89"/>
                  </a:cxn>
                  <a:cxn ang="0">
                    <a:pos x="6" y="128"/>
                  </a:cxn>
                  <a:cxn ang="0">
                    <a:pos x="0" y="164"/>
                  </a:cxn>
                  <a:cxn ang="0">
                    <a:pos x="6" y="198"/>
                  </a:cxn>
                  <a:cxn ang="0">
                    <a:pos x="32" y="238"/>
                  </a:cxn>
                  <a:cxn ang="0">
                    <a:pos x="78" y="264"/>
                  </a:cxn>
                  <a:cxn ang="0">
                    <a:pos x="114" y="280"/>
                  </a:cxn>
                  <a:cxn ang="0">
                    <a:pos x="144" y="297"/>
                  </a:cxn>
                  <a:cxn ang="0">
                    <a:pos x="181" y="312"/>
                  </a:cxn>
                  <a:cxn ang="0">
                    <a:pos x="228" y="329"/>
                  </a:cxn>
                  <a:cxn ang="0">
                    <a:pos x="272" y="348"/>
                  </a:cxn>
                  <a:cxn ang="0">
                    <a:pos x="314" y="367"/>
                  </a:cxn>
                  <a:cxn ang="0">
                    <a:pos x="348" y="386"/>
                  </a:cxn>
                  <a:cxn ang="0">
                    <a:pos x="373" y="403"/>
                  </a:cxn>
                  <a:cxn ang="0">
                    <a:pos x="405" y="418"/>
                  </a:cxn>
                  <a:cxn ang="0">
                    <a:pos x="449" y="430"/>
                  </a:cxn>
                  <a:cxn ang="0">
                    <a:pos x="496" y="437"/>
                  </a:cxn>
                  <a:cxn ang="0">
                    <a:pos x="550" y="445"/>
                  </a:cxn>
                  <a:cxn ang="0">
                    <a:pos x="588" y="449"/>
                  </a:cxn>
                  <a:cxn ang="0">
                    <a:pos x="626" y="451"/>
                  </a:cxn>
                  <a:cxn ang="0">
                    <a:pos x="669" y="454"/>
                  </a:cxn>
                  <a:cxn ang="0">
                    <a:pos x="713" y="458"/>
                  </a:cxn>
                  <a:cxn ang="0">
                    <a:pos x="747" y="454"/>
                  </a:cxn>
                  <a:cxn ang="0">
                    <a:pos x="782" y="451"/>
                  </a:cxn>
                  <a:cxn ang="0">
                    <a:pos x="802" y="430"/>
                  </a:cxn>
                  <a:cxn ang="0">
                    <a:pos x="797" y="397"/>
                  </a:cxn>
                  <a:cxn ang="0">
                    <a:pos x="766" y="371"/>
                  </a:cxn>
                  <a:cxn ang="0">
                    <a:pos x="730" y="346"/>
                  </a:cxn>
                  <a:cxn ang="0">
                    <a:pos x="688" y="318"/>
                  </a:cxn>
                  <a:cxn ang="0">
                    <a:pos x="639" y="285"/>
                  </a:cxn>
                  <a:cxn ang="0">
                    <a:pos x="597" y="249"/>
                  </a:cxn>
                  <a:cxn ang="0">
                    <a:pos x="580" y="213"/>
                  </a:cxn>
                  <a:cxn ang="0">
                    <a:pos x="546" y="177"/>
                  </a:cxn>
                  <a:cxn ang="0">
                    <a:pos x="517" y="139"/>
                  </a:cxn>
                  <a:cxn ang="0">
                    <a:pos x="498" y="99"/>
                  </a:cxn>
                  <a:cxn ang="0">
                    <a:pos x="487" y="70"/>
                  </a:cxn>
                  <a:cxn ang="0">
                    <a:pos x="470" y="23"/>
                  </a:cxn>
                  <a:cxn ang="0">
                    <a:pos x="449" y="8"/>
                  </a:cxn>
                </a:cxnLst>
                <a:rect l="0" t="0" r="r" b="b"/>
                <a:pathLst>
                  <a:path w="804" h="458">
                    <a:moveTo>
                      <a:pt x="449" y="8"/>
                    </a:moveTo>
                    <a:lnTo>
                      <a:pt x="447" y="8"/>
                    </a:lnTo>
                    <a:lnTo>
                      <a:pt x="445" y="10"/>
                    </a:lnTo>
                    <a:lnTo>
                      <a:pt x="439" y="13"/>
                    </a:lnTo>
                    <a:lnTo>
                      <a:pt x="433" y="19"/>
                    </a:lnTo>
                    <a:lnTo>
                      <a:pt x="426" y="25"/>
                    </a:lnTo>
                    <a:lnTo>
                      <a:pt x="416" y="32"/>
                    </a:lnTo>
                    <a:lnTo>
                      <a:pt x="407" y="38"/>
                    </a:lnTo>
                    <a:lnTo>
                      <a:pt x="397" y="46"/>
                    </a:lnTo>
                    <a:lnTo>
                      <a:pt x="390" y="50"/>
                    </a:lnTo>
                    <a:lnTo>
                      <a:pt x="384" y="51"/>
                    </a:lnTo>
                    <a:lnTo>
                      <a:pt x="378" y="55"/>
                    </a:lnTo>
                    <a:lnTo>
                      <a:pt x="373" y="59"/>
                    </a:lnTo>
                    <a:lnTo>
                      <a:pt x="367" y="61"/>
                    </a:lnTo>
                    <a:lnTo>
                      <a:pt x="361" y="63"/>
                    </a:lnTo>
                    <a:lnTo>
                      <a:pt x="356" y="67"/>
                    </a:lnTo>
                    <a:lnTo>
                      <a:pt x="350" y="69"/>
                    </a:lnTo>
                    <a:lnTo>
                      <a:pt x="342" y="70"/>
                    </a:lnTo>
                    <a:lnTo>
                      <a:pt x="337" y="70"/>
                    </a:lnTo>
                    <a:lnTo>
                      <a:pt x="331" y="72"/>
                    </a:lnTo>
                    <a:lnTo>
                      <a:pt x="325" y="72"/>
                    </a:lnTo>
                    <a:lnTo>
                      <a:pt x="314" y="72"/>
                    </a:lnTo>
                    <a:lnTo>
                      <a:pt x="304" y="70"/>
                    </a:lnTo>
                    <a:lnTo>
                      <a:pt x="298" y="69"/>
                    </a:lnTo>
                    <a:lnTo>
                      <a:pt x="295" y="67"/>
                    </a:lnTo>
                    <a:lnTo>
                      <a:pt x="287" y="63"/>
                    </a:lnTo>
                    <a:lnTo>
                      <a:pt x="283" y="61"/>
                    </a:lnTo>
                    <a:lnTo>
                      <a:pt x="276" y="59"/>
                    </a:lnTo>
                    <a:lnTo>
                      <a:pt x="272" y="55"/>
                    </a:lnTo>
                    <a:lnTo>
                      <a:pt x="264" y="51"/>
                    </a:lnTo>
                    <a:lnTo>
                      <a:pt x="260" y="50"/>
                    </a:lnTo>
                    <a:lnTo>
                      <a:pt x="253" y="46"/>
                    </a:lnTo>
                    <a:lnTo>
                      <a:pt x="247" y="44"/>
                    </a:lnTo>
                    <a:lnTo>
                      <a:pt x="241" y="40"/>
                    </a:lnTo>
                    <a:lnTo>
                      <a:pt x="236" y="36"/>
                    </a:lnTo>
                    <a:lnTo>
                      <a:pt x="228" y="34"/>
                    </a:lnTo>
                    <a:lnTo>
                      <a:pt x="222" y="31"/>
                    </a:lnTo>
                    <a:lnTo>
                      <a:pt x="217" y="29"/>
                    </a:lnTo>
                    <a:lnTo>
                      <a:pt x="211" y="25"/>
                    </a:lnTo>
                    <a:lnTo>
                      <a:pt x="203" y="21"/>
                    </a:lnTo>
                    <a:lnTo>
                      <a:pt x="198" y="17"/>
                    </a:lnTo>
                    <a:lnTo>
                      <a:pt x="192" y="13"/>
                    </a:lnTo>
                    <a:lnTo>
                      <a:pt x="186" y="12"/>
                    </a:lnTo>
                    <a:lnTo>
                      <a:pt x="179" y="10"/>
                    </a:lnTo>
                    <a:lnTo>
                      <a:pt x="173" y="8"/>
                    </a:lnTo>
                    <a:lnTo>
                      <a:pt x="167" y="6"/>
                    </a:lnTo>
                    <a:lnTo>
                      <a:pt x="162" y="4"/>
                    </a:lnTo>
                    <a:lnTo>
                      <a:pt x="154" y="2"/>
                    </a:lnTo>
                    <a:lnTo>
                      <a:pt x="148" y="0"/>
                    </a:lnTo>
                    <a:lnTo>
                      <a:pt x="143" y="0"/>
                    </a:lnTo>
                    <a:lnTo>
                      <a:pt x="139" y="0"/>
                    </a:lnTo>
                    <a:lnTo>
                      <a:pt x="127" y="0"/>
                    </a:lnTo>
                    <a:lnTo>
                      <a:pt x="118" y="2"/>
                    </a:lnTo>
                    <a:lnTo>
                      <a:pt x="112" y="4"/>
                    </a:lnTo>
                    <a:lnTo>
                      <a:pt x="106" y="6"/>
                    </a:lnTo>
                    <a:lnTo>
                      <a:pt x="101" y="8"/>
                    </a:lnTo>
                    <a:lnTo>
                      <a:pt x="95" y="12"/>
                    </a:lnTo>
                    <a:lnTo>
                      <a:pt x="89" y="13"/>
                    </a:lnTo>
                    <a:lnTo>
                      <a:pt x="84" y="17"/>
                    </a:lnTo>
                    <a:lnTo>
                      <a:pt x="78" y="21"/>
                    </a:lnTo>
                    <a:lnTo>
                      <a:pt x="72" y="27"/>
                    </a:lnTo>
                    <a:lnTo>
                      <a:pt x="61" y="36"/>
                    </a:lnTo>
                    <a:lnTo>
                      <a:pt x="51" y="46"/>
                    </a:lnTo>
                    <a:lnTo>
                      <a:pt x="44" y="51"/>
                    </a:lnTo>
                    <a:lnTo>
                      <a:pt x="40" y="57"/>
                    </a:lnTo>
                    <a:lnTo>
                      <a:pt x="36" y="63"/>
                    </a:lnTo>
                    <a:lnTo>
                      <a:pt x="32" y="70"/>
                    </a:lnTo>
                    <a:lnTo>
                      <a:pt x="27" y="76"/>
                    </a:lnTo>
                    <a:lnTo>
                      <a:pt x="23" y="84"/>
                    </a:lnTo>
                    <a:lnTo>
                      <a:pt x="19" y="89"/>
                    </a:lnTo>
                    <a:lnTo>
                      <a:pt x="15" y="97"/>
                    </a:lnTo>
                    <a:lnTo>
                      <a:pt x="13" y="105"/>
                    </a:lnTo>
                    <a:lnTo>
                      <a:pt x="9" y="110"/>
                    </a:lnTo>
                    <a:lnTo>
                      <a:pt x="6" y="118"/>
                    </a:lnTo>
                    <a:lnTo>
                      <a:pt x="6" y="128"/>
                    </a:lnTo>
                    <a:lnTo>
                      <a:pt x="2" y="133"/>
                    </a:lnTo>
                    <a:lnTo>
                      <a:pt x="2" y="141"/>
                    </a:lnTo>
                    <a:lnTo>
                      <a:pt x="0" y="147"/>
                    </a:lnTo>
                    <a:lnTo>
                      <a:pt x="0" y="156"/>
                    </a:lnTo>
                    <a:lnTo>
                      <a:pt x="0" y="164"/>
                    </a:lnTo>
                    <a:lnTo>
                      <a:pt x="0" y="169"/>
                    </a:lnTo>
                    <a:lnTo>
                      <a:pt x="0" y="177"/>
                    </a:lnTo>
                    <a:lnTo>
                      <a:pt x="4" y="185"/>
                    </a:lnTo>
                    <a:lnTo>
                      <a:pt x="4" y="192"/>
                    </a:lnTo>
                    <a:lnTo>
                      <a:pt x="6" y="198"/>
                    </a:lnTo>
                    <a:lnTo>
                      <a:pt x="9" y="204"/>
                    </a:lnTo>
                    <a:lnTo>
                      <a:pt x="11" y="209"/>
                    </a:lnTo>
                    <a:lnTo>
                      <a:pt x="17" y="219"/>
                    </a:lnTo>
                    <a:lnTo>
                      <a:pt x="27" y="230"/>
                    </a:lnTo>
                    <a:lnTo>
                      <a:pt x="32" y="238"/>
                    </a:lnTo>
                    <a:lnTo>
                      <a:pt x="42" y="243"/>
                    </a:lnTo>
                    <a:lnTo>
                      <a:pt x="51" y="249"/>
                    </a:lnTo>
                    <a:lnTo>
                      <a:pt x="61" y="255"/>
                    </a:lnTo>
                    <a:lnTo>
                      <a:pt x="68" y="259"/>
                    </a:lnTo>
                    <a:lnTo>
                      <a:pt x="78" y="264"/>
                    </a:lnTo>
                    <a:lnTo>
                      <a:pt x="85" y="266"/>
                    </a:lnTo>
                    <a:lnTo>
                      <a:pt x="93" y="270"/>
                    </a:lnTo>
                    <a:lnTo>
                      <a:pt x="101" y="274"/>
                    </a:lnTo>
                    <a:lnTo>
                      <a:pt x="108" y="278"/>
                    </a:lnTo>
                    <a:lnTo>
                      <a:pt x="114" y="280"/>
                    </a:lnTo>
                    <a:lnTo>
                      <a:pt x="120" y="285"/>
                    </a:lnTo>
                    <a:lnTo>
                      <a:pt x="125" y="287"/>
                    </a:lnTo>
                    <a:lnTo>
                      <a:pt x="133" y="291"/>
                    </a:lnTo>
                    <a:lnTo>
                      <a:pt x="139" y="293"/>
                    </a:lnTo>
                    <a:lnTo>
                      <a:pt x="144" y="297"/>
                    </a:lnTo>
                    <a:lnTo>
                      <a:pt x="150" y="300"/>
                    </a:lnTo>
                    <a:lnTo>
                      <a:pt x="160" y="302"/>
                    </a:lnTo>
                    <a:lnTo>
                      <a:pt x="165" y="304"/>
                    </a:lnTo>
                    <a:lnTo>
                      <a:pt x="173" y="308"/>
                    </a:lnTo>
                    <a:lnTo>
                      <a:pt x="181" y="312"/>
                    </a:lnTo>
                    <a:lnTo>
                      <a:pt x="190" y="314"/>
                    </a:lnTo>
                    <a:lnTo>
                      <a:pt x="200" y="318"/>
                    </a:lnTo>
                    <a:lnTo>
                      <a:pt x="209" y="321"/>
                    </a:lnTo>
                    <a:lnTo>
                      <a:pt x="219" y="325"/>
                    </a:lnTo>
                    <a:lnTo>
                      <a:pt x="228" y="329"/>
                    </a:lnTo>
                    <a:lnTo>
                      <a:pt x="236" y="333"/>
                    </a:lnTo>
                    <a:lnTo>
                      <a:pt x="245" y="337"/>
                    </a:lnTo>
                    <a:lnTo>
                      <a:pt x="255" y="340"/>
                    </a:lnTo>
                    <a:lnTo>
                      <a:pt x="264" y="344"/>
                    </a:lnTo>
                    <a:lnTo>
                      <a:pt x="272" y="348"/>
                    </a:lnTo>
                    <a:lnTo>
                      <a:pt x="281" y="352"/>
                    </a:lnTo>
                    <a:lnTo>
                      <a:pt x="291" y="356"/>
                    </a:lnTo>
                    <a:lnTo>
                      <a:pt x="300" y="359"/>
                    </a:lnTo>
                    <a:lnTo>
                      <a:pt x="308" y="363"/>
                    </a:lnTo>
                    <a:lnTo>
                      <a:pt x="314" y="367"/>
                    </a:lnTo>
                    <a:lnTo>
                      <a:pt x="321" y="371"/>
                    </a:lnTo>
                    <a:lnTo>
                      <a:pt x="329" y="375"/>
                    </a:lnTo>
                    <a:lnTo>
                      <a:pt x="337" y="378"/>
                    </a:lnTo>
                    <a:lnTo>
                      <a:pt x="342" y="384"/>
                    </a:lnTo>
                    <a:lnTo>
                      <a:pt x="348" y="386"/>
                    </a:lnTo>
                    <a:lnTo>
                      <a:pt x="352" y="392"/>
                    </a:lnTo>
                    <a:lnTo>
                      <a:pt x="356" y="394"/>
                    </a:lnTo>
                    <a:lnTo>
                      <a:pt x="361" y="397"/>
                    </a:lnTo>
                    <a:lnTo>
                      <a:pt x="365" y="401"/>
                    </a:lnTo>
                    <a:lnTo>
                      <a:pt x="373" y="403"/>
                    </a:lnTo>
                    <a:lnTo>
                      <a:pt x="376" y="407"/>
                    </a:lnTo>
                    <a:lnTo>
                      <a:pt x="384" y="411"/>
                    </a:lnTo>
                    <a:lnTo>
                      <a:pt x="390" y="413"/>
                    </a:lnTo>
                    <a:lnTo>
                      <a:pt x="399" y="416"/>
                    </a:lnTo>
                    <a:lnTo>
                      <a:pt x="405" y="418"/>
                    </a:lnTo>
                    <a:lnTo>
                      <a:pt x="413" y="420"/>
                    </a:lnTo>
                    <a:lnTo>
                      <a:pt x="422" y="422"/>
                    </a:lnTo>
                    <a:lnTo>
                      <a:pt x="432" y="426"/>
                    </a:lnTo>
                    <a:lnTo>
                      <a:pt x="439" y="426"/>
                    </a:lnTo>
                    <a:lnTo>
                      <a:pt x="449" y="430"/>
                    </a:lnTo>
                    <a:lnTo>
                      <a:pt x="458" y="432"/>
                    </a:lnTo>
                    <a:lnTo>
                      <a:pt x="468" y="433"/>
                    </a:lnTo>
                    <a:lnTo>
                      <a:pt x="477" y="435"/>
                    </a:lnTo>
                    <a:lnTo>
                      <a:pt x="487" y="435"/>
                    </a:lnTo>
                    <a:lnTo>
                      <a:pt x="496" y="437"/>
                    </a:lnTo>
                    <a:lnTo>
                      <a:pt x="508" y="439"/>
                    </a:lnTo>
                    <a:lnTo>
                      <a:pt x="517" y="439"/>
                    </a:lnTo>
                    <a:lnTo>
                      <a:pt x="527" y="441"/>
                    </a:lnTo>
                    <a:lnTo>
                      <a:pt x="538" y="443"/>
                    </a:lnTo>
                    <a:lnTo>
                      <a:pt x="550" y="445"/>
                    </a:lnTo>
                    <a:lnTo>
                      <a:pt x="559" y="445"/>
                    </a:lnTo>
                    <a:lnTo>
                      <a:pt x="570" y="447"/>
                    </a:lnTo>
                    <a:lnTo>
                      <a:pt x="576" y="447"/>
                    </a:lnTo>
                    <a:lnTo>
                      <a:pt x="582" y="447"/>
                    </a:lnTo>
                    <a:lnTo>
                      <a:pt x="588" y="449"/>
                    </a:lnTo>
                    <a:lnTo>
                      <a:pt x="593" y="449"/>
                    </a:lnTo>
                    <a:lnTo>
                      <a:pt x="605" y="449"/>
                    </a:lnTo>
                    <a:lnTo>
                      <a:pt x="616" y="451"/>
                    </a:lnTo>
                    <a:lnTo>
                      <a:pt x="620" y="451"/>
                    </a:lnTo>
                    <a:lnTo>
                      <a:pt x="626" y="451"/>
                    </a:lnTo>
                    <a:lnTo>
                      <a:pt x="633" y="452"/>
                    </a:lnTo>
                    <a:lnTo>
                      <a:pt x="639" y="452"/>
                    </a:lnTo>
                    <a:lnTo>
                      <a:pt x="648" y="452"/>
                    </a:lnTo>
                    <a:lnTo>
                      <a:pt x="660" y="454"/>
                    </a:lnTo>
                    <a:lnTo>
                      <a:pt x="669" y="454"/>
                    </a:lnTo>
                    <a:lnTo>
                      <a:pt x="679" y="454"/>
                    </a:lnTo>
                    <a:lnTo>
                      <a:pt x="686" y="454"/>
                    </a:lnTo>
                    <a:lnTo>
                      <a:pt x="696" y="456"/>
                    </a:lnTo>
                    <a:lnTo>
                      <a:pt x="705" y="456"/>
                    </a:lnTo>
                    <a:lnTo>
                      <a:pt x="713" y="458"/>
                    </a:lnTo>
                    <a:lnTo>
                      <a:pt x="721" y="456"/>
                    </a:lnTo>
                    <a:lnTo>
                      <a:pt x="728" y="456"/>
                    </a:lnTo>
                    <a:lnTo>
                      <a:pt x="734" y="456"/>
                    </a:lnTo>
                    <a:lnTo>
                      <a:pt x="742" y="456"/>
                    </a:lnTo>
                    <a:lnTo>
                      <a:pt x="747" y="454"/>
                    </a:lnTo>
                    <a:lnTo>
                      <a:pt x="753" y="454"/>
                    </a:lnTo>
                    <a:lnTo>
                      <a:pt x="759" y="454"/>
                    </a:lnTo>
                    <a:lnTo>
                      <a:pt x="764" y="454"/>
                    </a:lnTo>
                    <a:lnTo>
                      <a:pt x="772" y="452"/>
                    </a:lnTo>
                    <a:lnTo>
                      <a:pt x="782" y="451"/>
                    </a:lnTo>
                    <a:lnTo>
                      <a:pt x="787" y="447"/>
                    </a:lnTo>
                    <a:lnTo>
                      <a:pt x="793" y="445"/>
                    </a:lnTo>
                    <a:lnTo>
                      <a:pt x="797" y="439"/>
                    </a:lnTo>
                    <a:lnTo>
                      <a:pt x="801" y="435"/>
                    </a:lnTo>
                    <a:lnTo>
                      <a:pt x="802" y="430"/>
                    </a:lnTo>
                    <a:lnTo>
                      <a:pt x="804" y="424"/>
                    </a:lnTo>
                    <a:lnTo>
                      <a:pt x="804" y="416"/>
                    </a:lnTo>
                    <a:lnTo>
                      <a:pt x="802" y="411"/>
                    </a:lnTo>
                    <a:lnTo>
                      <a:pt x="799" y="403"/>
                    </a:lnTo>
                    <a:lnTo>
                      <a:pt x="797" y="397"/>
                    </a:lnTo>
                    <a:lnTo>
                      <a:pt x="793" y="392"/>
                    </a:lnTo>
                    <a:lnTo>
                      <a:pt x="787" y="386"/>
                    </a:lnTo>
                    <a:lnTo>
                      <a:pt x="782" y="380"/>
                    </a:lnTo>
                    <a:lnTo>
                      <a:pt x="774" y="376"/>
                    </a:lnTo>
                    <a:lnTo>
                      <a:pt x="766" y="371"/>
                    </a:lnTo>
                    <a:lnTo>
                      <a:pt x="759" y="367"/>
                    </a:lnTo>
                    <a:lnTo>
                      <a:pt x="753" y="361"/>
                    </a:lnTo>
                    <a:lnTo>
                      <a:pt x="745" y="356"/>
                    </a:lnTo>
                    <a:lnTo>
                      <a:pt x="736" y="352"/>
                    </a:lnTo>
                    <a:lnTo>
                      <a:pt x="730" y="346"/>
                    </a:lnTo>
                    <a:lnTo>
                      <a:pt x="721" y="340"/>
                    </a:lnTo>
                    <a:lnTo>
                      <a:pt x="715" y="337"/>
                    </a:lnTo>
                    <a:lnTo>
                      <a:pt x="705" y="331"/>
                    </a:lnTo>
                    <a:lnTo>
                      <a:pt x="698" y="325"/>
                    </a:lnTo>
                    <a:lnTo>
                      <a:pt x="688" y="318"/>
                    </a:lnTo>
                    <a:lnTo>
                      <a:pt x="679" y="312"/>
                    </a:lnTo>
                    <a:lnTo>
                      <a:pt x="669" y="304"/>
                    </a:lnTo>
                    <a:lnTo>
                      <a:pt x="660" y="299"/>
                    </a:lnTo>
                    <a:lnTo>
                      <a:pt x="648" y="291"/>
                    </a:lnTo>
                    <a:lnTo>
                      <a:pt x="639" y="285"/>
                    </a:lnTo>
                    <a:lnTo>
                      <a:pt x="629" y="278"/>
                    </a:lnTo>
                    <a:lnTo>
                      <a:pt x="620" y="270"/>
                    </a:lnTo>
                    <a:lnTo>
                      <a:pt x="610" y="262"/>
                    </a:lnTo>
                    <a:lnTo>
                      <a:pt x="605" y="257"/>
                    </a:lnTo>
                    <a:lnTo>
                      <a:pt x="597" y="249"/>
                    </a:lnTo>
                    <a:lnTo>
                      <a:pt x="593" y="242"/>
                    </a:lnTo>
                    <a:lnTo>
                      <a:pt x="588" y="234"/>
                    </a:lnTo>
                    <a:lnTo>
                      <a:pt x="586" y="228"/>
                    </a:lnTo>
                    <a:lnTo>
                      <a:pt x="584" y="219"/>
                    </a:lnTo>
                    <a:lnTo>
                      <a:pt x="580" y="213"/>
                    </a:lnTo>
                    <a:lnTo>
                      <a:pt x="576" y="207"/>
                    </a:lnTo>
                    <a:lnTo>
                      <a:pt x="572" y="204"/>
                    </a:lnTo>
                    <a:lnTo>
                      <a:pt x="563" y="192"/>
                    </a:lnTo>
                    <a:lnTo>
                      <a:pt x="551" y="183"/>
                    </a:lnTo>
                    <a:lnTo>
                      <a:pt x="546" y="177"/>
                    </a:lnTo>
                    <a:lnTo>
                      <a:pt x="540" y="169"/>
                    </a:lnTo>
                    <a:lnTo>
                      <a:pt x="534" y="164"/>
                    </a:lnTo>
                    <a:lnTo>
                      <a:pt x="529" y="156"/>
                    </a:lnTo>
                    <a:lnTo>
                      <a:pt x="523" y="147"/>
                    </a:lnTo>
                    <a:lnTo>
                      <a:pt x="517" y="139"/>
                    </a:lnTo>
                    <a:lnTo>
                      <a:pt x="511" y="129"/>
                    </a:lnTo>
                    <a:lnTo>
                      <a:pt x="506" y="118"/>
                    </a:lnTo>
                    <a:lnTo>
                      <a:pt x="504" y="112"/>
                    </a:lnTo>
                    <a:lnTo>
                      <a:pt x="500" y="107"/>
                    </a:lnTo>
                    <a:lnTo>
                      <a:pt x="498" y="99"/>
                    </a:lnTo>
                    <a:lnTo>
                      <a:pt x="496" y="93"/>
                    </a:lnTo>
                    <a:lnTo>
                      <a:pt x="492" y="88"/>
                    </a:lnTo>
                    <a:lnTo>
                      <a:pt x="491" y="82"/>
                    </a:lnTo>
                    <a:lnTo>
                      <a:pt x="489" y="76"/>
                    </a:lnTo>
                    <a:lnTo>
                      <a:pt x="487" y="70"/>
                    </a:lnTo>
                    <a:lnTo>
                      <a:pt x="483" y="59"/>
                    </a:lnTo>
                    <a:lnTo>
                      <a:pt x="479" y="50"/>
                    </a:lnTo>
                    <a:lnTo>
                      <a:pt x="475" y="40"/>
                    </a:lnTo>
                    <a:lnTo>
                      <a:pt x="473" y="32"/>
                    </a:lnTo>
                    <a:lnTo>
                      <a:pt x="470" y="23"/>
                    </a:lnTo>
                    <a:lnTo>
                      <a:pt x="466" y="15"/>
                    </a:lnTo>
                    <a:lnTo>
                      <a:pt x="462" y="12"/>
                    </a:lnTo>
                    <a:lnTo>
                      <a:pt x="460" y="8"/>
                    </a:lnTo>
                    <a:lnTo>
                      <a:pt x="454" y="4"/>
                    </a:lnTo>
                    <a:lnTo>
                      <a:pt x="449" y="8"/>
                    </a:lnTo>
                    <a:lnTo>
                      <a:pt x="449" y="8"/>
                    </a:lnTo>
                    <a:close/>
                  </a:path>
                </a:pathLst>
              </a:custGeom>
              <a:solidFill>
                <a:srgbClr val="7DB8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40" name="Freeform 288"/>
              <p:cNvSpPr>
                <a:spLocks/>
              </p:cNvSpPr>
              <p:nvPr/>
            </p:nvSpPr>
            <p:spPr bwMode="auto">
              <a:xfrm>
                <a:off x="3935" y="3696"/>
                <a:ext cx="272" cy="140"/>
              </a:xfrm>
              <a:custGeom>
                <a:avLst/>
                <a:gdLst/>
                <a:ahLst/>
                <a:cxnLst>
                  <a:cxn ang="0">
                    <a:pos x="538" y="2"/>
                  </a:cxn>
                  <a:cxn ang="0">
                    <a:pos x="525" y="19"/>
                  </a:cxn>
                  <a:cxn ang="0">
                    <a:pos x="512" y="33"/>
                  </a:cxn>
                  <a:cxn ang="0">
                    <a:pos x="497" y="50"/>
                  </a:cxn>
                  <a:cxn ang="0">
                    <a:pos x="481" y="63"/>
                  </a:cxn>
                  <a:cxn ang="0">
                    <a:pos x="470" y="76"/>
                  </a:cxn>
                  <a:cxn ang="0">
                    <a:pos x="460" y="84"/>
                  </a:cxn>
                  <a:cxn ang="0">
                    <a:pos x="453" y="88"/>
                  </a:cxn>
                  <a:cxn ang="0">
                    <a:pos x="453" y="103"/>
                  </a:cxn>
                  <a:cxn ang="0">
                    <a:pos x="453" y="116"/>
                  </a:cxn>
                  <a:cxn ang="0">
                    <a:pos x="449" y="129"/>
                  </a:cxn>
                  <a:cxn ang="0">
                    <a:pos x="440" y="139"/>
                  </a:cxn>
                  <a:cxn ang="0">
                    <a:pos x="428" y="145"/>
                  </a:cxn>
                  <a:cxn ang="0">
                    <a:pos x="419" y="145"/>
                  </a:cxn>
                  <a:cxn ang="0">
                    <a:pos x="407" y="135"/>
                  </a:cxn>
                  <a:cxn ang="0">
                    <a:pos x="396" y="137"/>
                  </a:cxn>
                  <a:cxn ang="0">
                    <a:pos x="388" y="145"/>
                  </a:cxn>
                  <a:cxn ang="0">
                    <a:pos x="381" y="164"/>
                  </a:cxn>
                  <a:cxn ang="0">
                    <a:pos x="373" y="181"/>
                  </a:cxn>
                  <a:cxn ang="0">
                    <a:pos x="362" y="194"/>
                  </a:cxn>
                  <a:cxn ang="0">
                    <a:pos x="346" y="198"/>
                  </a:cxn>
                  <a:cxn ang="0">
                    <a:pos x="333" y="200"/>
                  </a:cxn>
                  <a:cxn ang="0">
                    <a:pos x="316" y="196"/>
                  </a:cxn>
                  <a:cxn ang="0">
                    <a:pos x="305" y="192"/>
                  </a:cxn>
                  <a:cxn ang="0">
                    <a:pos x="293" y="181"/>
                  </a:cxn>
                  <a:cxn ang="0">
                    <a:pos x="287" y="164"/>
                  </a:cxn>
                  <a:cxn ang="0">
                    <a:pos x="287" y="150"/>
                  </a:cxn>
                  <a:cxn ang="0">
                    <a:pos x="287" y="107"/>
                  </a:cxn>
                  <a:cxn ang="0">
                    <a:pos x="278" y="110"/>
                  </a:cxn>
                  <a:cxn ang="0">
                    <a:pos x="268" y="116"/>
                  </a:cxn>
                  <a:cxn ang="0">
                    <a:pos x="255" y="120"/>
                  </a:cxn>
                  <a:cxn ang="0">
                    <a:pos x="240" y="122"/>
                  </a:cxn>
                  <a:cxn ang="0">
                    <a:pos x="225" y="124"/>
                  </a:cxn>
                  <a:cxn ang="0">
                    <a:pos x="206" y="122"/>
                  </a:cxn>
                  <a:cxn ang="0">
                    <a:pos x="190" y="116"/>
                  </a:cxn>
                  <a:cxn ang="0">
                    <a:pos x="175" y="107"/>
                  </a:cxn>
                  <a:cxn ang="0">
                    <a:pos x="164" y="95"/>
                  </a:cxn>
                  <a:cxn ang="0">
                    <a:pos x="149" y="80"/>
                  </a:cxn>
                  <a:cxn ang="0">
                    <a:pos x="143" y="69"/>
                  </a:cxn>
                  <a:cxn ang="0">
                    <a:pos x="150" y="25"/>
                  </a:cxn>
                  <a:cxn ang="0">
                    <a:pos x="139" y="21"/>
                  </a:cxn>
                  <a:cxn ang="0">
                    <a:pos x="126" y="21"/>
                  </a:cxn>
                  <a:cxn ang="0">
                    <a:pos x="107" y="33"/>
                  </a:cxn>
                  <a:cxn ang="0">
                    <a:pos x="95" y="40"/>
                  </a:cxn>
                  <a:cxn ang="0">
                    <a:pos x="84" y="46"/>
                  </a:cxn>
                  <a:cxn ang="0">
                    <a:pos x="65" y="53"/>
                  </a:cxn>
                  <a:cxn ang="0">
                    <a:pos x="48" y="50"/>
                  </a:cxn>
                  <a:cxn ang="0">
                    <a:pos x="38" y="42"/>
                  </a:cxn>
                  <a:cxn ang="0">
                    <a:pos x="31" y="29"/>
                  </a:cxn>
                  <a:cxn ang="0">
                    <a:pos x="25" y="19"/>
                  </a:cxn>
                  <a:cxn ang="0">
                    <a:pos x="19" y="8"/>
                  </a:cxn>
                  <a:cxn ang="0">
                    <a:pos x="38" y="90"/>
                  </a:cxn>
                  <a:cxn ang="0">
                    <a:pos x="93" y="152"/>
                  </a:cxn>
                  <a:cxn ang="0">
                    <a:pos x="213" y="245"/>
                  </a:cxn>
                  <a:cxn ang="0">
                    <a:pos x="394" y="243"/>
                  </a:cxn>
                  <a:cxn ang="0">
                    <a:pos x="481" y="173"/>
                  </a:cxn>
                  <a:cxn ang="0">
                    <a:pos x="504" y="63"/>
                  </a:cxn>
                  <a:cxn ang="0">
                    <a:pos x="544" y="0"/>
                  </a:cxn>
                </a:cxnLst>
                <a:rect l="0" t="0" r="r" b="b"/>
                <a:pathLst>
                  <a:path w="544" h="281">
                    <a:moveTo>
                      <a:pt x="544" y="0"/>
                    </a:moveTo>
                    <a:lnTo>
                      <a:pt x="538" y="2"/>
                    </a:lnTo>
                    <a:lnTo>
                      <a:pt x="531" y="12"/>
                    </a:lnTo>
                    <a:lnTo>
                      <a:pt x="525" y="19"/>
                    </a:lnTo>
                    <a:lnTo>
                      <a:pt x="519" y="25"/>
                    </a:lnTo>
                    <a:lnTo>
                      <a:pt x="512" y="33"/>
                    </a:lnTo>
                    <a:lnTo>
                      <a:pt x="504" y="42"/>
                    </a:lnTo>
                    <a:lnTo>
                      <a:pt x="497" y="50"/>
                    </a:lnTo>
                    <a:lnTo>
                      <a:pt x="489" y="57"/>
                    </a:lnTo>
                    <a:lnTo>
                      <a:pt x="481" y="63"/>
                    </a:lnTo>
                    <a:lnTo>
                      <a:pt x="476" y="71"/>
                    </a:lnTo>
                    <a:lnTo>
                      <a:pt x="470" y="76"/>
                    </a:lnTo>
                    <a:lnTo>
                      <a:pt x="464" y="82"/>
                    </a:lnTo>
                    <a:lnTo>
                      <a:pt x="460" y="84"/>
                    </a:lnTo>
                    <a:lnTo>
                      <a:pt x="459" y="86"/>
                    </a:lnTo>
                    <a:lnTo>
                      <a:pt x="453" y="88"/>
                    </a:lnTo>
                    <a:lnTo>
                      <a:pt x="453" y="97"/>
                    </a:lnTo>
                    <a:lnTo>
                      <a:pt x="453" y="103"/>
                    </a:lnTo>
                    <a:lnTo>
                      <a:pt x="455" y="109"/>
                    </a:lnTo>
                    <a:lnTo>
                      <a:pt x="453" y="116"/>
                    </a:lnTo>
                    <a:lnTo>
                      <a:pt x="453" y="124"/>
                    </a:lnTo>
                    <a:lnTo>
                      <a:pt x="449" y="129"/>
                    </a:lnTo>
                    <a:lnTo>
                      <a:pt x="445" y="133"/>
                    </a:lnTo>
                    <a:lnTo>
                      <a:pt x="440" y="139"/>
                    </a:lnTo>
                    <a:lnTo>
                      <a:pt x="436" y="143"/>
                    </a:lnTo>
                    <a:lnTo>
                      <a:pt x="428" y="145"/>
                    </a:lnTo>
                    <a:lnTo>
                      <a:pt x="424" y="145"/>
                    </a:lnTo>
                    <a:lnTo>
                      <a:pt x="419" y="145"/>
                    </a:lnTo>
                    <a:lnTo>
                      <a:pt x="415" y="143"/>
                    </a:lnTo>
                    <a:lnTo>
                      <a:pt x="407" y="135"/>
                    </a:lnTo>
                    <a:lnTo>
                      <a:pt x="400" y="135"/>
                    </a:lnTo>
                    <a:lnTo>
                      <a:pt x="396" y="137"/>
                    </a:lnTo>
                    <a:lnTo>
                      <a:pt x="390" y="141"/>
                    </a:lnTo>
                    <a:lnTo>
                      <a:pt x="388" y="145"/>
                    </a:lnTo>
                    <a:lnTo>
                      <a:pt x="384" y="154"/>
                    </a:lnTo>
                    <a:lnTo>
                      <a:pt x="381" y="164"/>
                    </a:lnTo>
                    <a:lnTo>
                      <a:pt x="377" y="173"/>
                    </a:lnTo>
                    <a:lnTo>
                      <a:pt x="373" y="181"/>
                    </a:lnTo>
                    <a:lnTo>
                      <a:pt x="367" y="188"/>
                    </a:lnTo>
                    <a:lnTo>
                      <a:pt x="362" y="194"/>
                    </a:lnTo>
                    <a:lnTo>
                      <a:pt x="352" y="198"/>
                    </a:lnTo>
                    <a:lnTo>
                      <a:pt x="346" y="198"/>
                    </a:lnTo>
                    <a:lnTo>
                      <a:pt x="339" y="200"/>
                    </a:lnTo>
                    <a:lnTo>
                      <a:pt x="333" y="200"/>
                    </a:lnTo>
                    <a:lnTo>
                      <a:pt x="325" y="200"/>
                    </a:lnTo>
                    <a:lnTo>
                      <a:pt x="316" y="196"/>
                    </a:lnTo>
                    <a:lnTo>
                      <a:pt x="310" y="194"/>
                    </a:lnTo>
                    <a:lnTo>
                      <a:pt x="305" y="192"/>
                    </a:lnTo>
                    <a:lnTo>
                      <a:pt x="301" y="188"/>
                    </a:lnTo>
                    <a:lnTo>
                      <a:pt x="293" y="181"/>
                    </a:lnTo>
                    <a:lnTo>
                      <a:pt x="289" y="171"/>
                    </a:lnTo>
                    <a:lnTo>
                      <a:pt x="287" y="164"/>
                    </a:lnTo>
                    <a:lnTo>
                      <a:pt x="287" y="156"/>
                    </a:lnTo>
                    <a:lnTo>
                      <a:pt x="287" y="150"/>
                    </a:lnTo>
                    <a:lnTo>
                      <a:pt x="287" y="148"/>
                    </a:lnTo>
                    <a:lnTo>
                      <a:pt x="287" y="107"/>
                    </a:lnTo>
                    <a:lnTo>
                      <a:pt x="285" y="109"/>
                    </a:lnTo>
                    <a:lnTo>
                      <a:pt x="278" y="110"/>
                    </a:lnTo>
                    <a:lnTo>
                      <a:pt x="274" y="114"/>
                    </a:lnTo>
                    <a:lnTo>
                      <a:pt x="268" y="116"/>
                    </a:lnTo>
                    <a:lnTo>
                      <a:pt x="263" y="118"/>
                    </a:lnTo>
                    <a:lnTo>
                      <a:pt x="255" y="120"/>
                    </a:lnTo>
                    <a:lnTo>
                      <a:pt x="247" y="122"/>
                    </a:lnTo>
                    <a:lnTo>
                      <a:pt x="240" y="122"/>
                    </a:lnTo>
                    <a:lnTo>
                      <a:pt x="230" y="124"/>
                    </a:lnTo>
                    <a:lnTo>
                      <a:pt x="225" y="124"/>
                    </a:lnTo>
                    <a:lnTo>
                      <a:pt x="215" y="122"/>
                    </a:lnTo>
                    <a:lnTo>
                      <a:pt x="206" y="122"/>
                    </a:lnTo>
                    <a:lnTo>
                      <a:pt x="198" y="118"/>
                    </a:lnTo>
                    <a:lnTo>
                      <a:pt x="190" y="116"/>
                    </a:lnTo>
                    <a:lnTo>
                      <a:pt x="181" y="110"/>
                    </a:lnTo>
                    <a:lnTo>
                      <a:pt x="175" y="107"/>
                    </a:lnTo>
                    <a:lnTo>
                      <a:pt x="168" y="99"/>
                    </a:lnTo>
                    <a:lnTo>
                      <a:pt x="164" y="95"/>
                    </a:lnTo>
                    <a:lnTo>
                      <a:pt x="154" y="86"/>
                    </a:lnTo>
                    <a:lnTo>
                      <a:pt x="149" y="80"/>
                    </a:lnTo>
                    <a:lnTo>
                      <a:pt x="145" y="72"/>
                    </a:lnTo>
                    <a:lnTo>
                      <a:pt x="143" y="69"/>
                    </a:lnTo>
                    <a:lnTo>
                      <a:pt x="143" y="63"/>
                    </a:lnTo>
                    <a:lnTo>
                      <a:pt x="150" y="25"/>
                    </a:lnTo>
                    <a:lnTo>
                      <a:pt x="147" y="23"/>
                    </a:lnTo>
                    <a:lnTo>
                      <a:pt x="139" y="21"/>
                    </a:lnTo>
                    <a:lnTo>
                      <a:pt x="133" y="19"/>
                    </a:lnTo>
                    <a:lnTo>
                      <a:pt x="126" y="21"/>
                    </a:lnTo>
                    <a:lnTo>
                      <a:pt x="116" y="25"/>
                    </a:lnTo>
                    <a:lnTo>
                      <a:pt x="107" y="33"/>
                    </a:lnTo>
                    <a:lnTo>
                      <a:pt x="101" y="36"/>
                    </a:lnTo>
                    <a:lnTo>
                      <a:pt x="95" y="40"/>
                    </a:lnTo>
                    <a:lnTo>
                      <a:pt x="90" y="44"/>
                    </a:lnTo>
                    <a:lnTo>
                      <a:pt x="84" y="46"/>
                    </a:lnTo>
                    <a:lnTo>
                      <a:pt x="74" y="50"/>
                    </a:lnTo>
                    <a:lnTo>
                      <a:pt x="65" y="53"/>
                    </a:lnTo>
                    <a:lnTo>
                      <a:pt x="55" y="53"/>
                    </a:lnTo>
                    <a:lnTo>
                      <a:pt x="48" y="50"/>
                    </a:lnTo>
                    <a:lnTo>
                      <a:pt x="42" y="48"/>
                    </a:lnTo>
                    <a:lnTo>
                      <a:pt x="38" y="42"/>
                    </a:lnTo>
                    <a:lnTo>
                      <a:pt x="33" y="34"/>
                    </a:lnTo>
                    <a:lnTo>
                      <a:pt x="31" y="29"/>
                    </a:lnTo>
                    <a:lnTo>
                      <a:pt x="27" y="23"/>
                    </a:lnTo>
                    <a:lnTo>
                      <a:pt x="25" y="19"/>
                    </a:lnTo>
                    <a:lnTo>
                      <a:pt x="19" y="10"/>
                    </a:lnTo>
                    <a:lnTo>
                      <a:pt x="19" y="8"/>
                    </a:lnTo>
                    <a:lnTo>
                      <a:pt x="0" y="42"/>
                    </a:lnTo>
                    <a:lnTo>
                      <a:pt x="38" y="90"/>
                    </a:lnTo>
                    <a:lnTo>
                      <a:pt x="67" y="103"/>
                    </a:lnTo>
                    <a:lnTo>
                      <a:pt x="93" y="152"/>
                    </a:lnTo>
                    <a:lnTo>
                      <a:pt x="185" y="171"/>
                    </a:lnTo>
                    <a:lnTo>
                      <a:pt x="213" y="245"/>
                    </a:lnTo>
                    <a:lnTo>
                      <a:pt x="316" y="281"/>
                    </a:lnTo>
                    <a:lnTo>
                      <a:pt x="394" y="243"/>
                    </a:lnTo>
                    <a:lnTo>
                      <a:pt x="411" y="204"/>
                    </a:lnTo>
                    <a:lnTo>
                      <a:pt x="481" y="173"/>
                    </a:lnTo>
                    <a:lnTo>
                      <a:pt x="502" y="137"/>
                    </a:lnTo>
                    <a:lnTo>
                      <a:pt x="504" y="63"/>
                    </a:lnTo>
                    <a:lnTo>
                      <a:pt x="544" y="0"/>
                    </a:lnTo>
                    <a:lnTo>
                      <a:pt x="544" y="0"/>
                    </a:lnTo>
                    <a:close/>
                  </a:path>
                </a:pathLst>
              </a:custGeom>
              <a:solidFill>
                <a:srgbClr val="2E4F1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41" name="Freeform 289"/>
              <p:cNvSpPr>
                <a:spLocks/>
              </p:cNvSpPr>
              <p:nvPr/>
            </p:nvSpPr>
            <p:spPr bwMode="auto">
              <a:xfrm>
                <a:off x="3672" y="3715"/>
                <a:ext cx="383" cy="115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69" y="17"/>
                  </a:cxn>
                  <a:cxn ang="0">
                    <a:pos x="120" y="19"/>
                  </a:cxn>
                  <a:cxn ang="0">
                    <a:pos x="152" y="40"/>
                  </a:cxn>
                  <a:cxn ang="0">
                    <a:pos x="189" y="69"/>
                  </a:cxn>
                  <a:cxn ang="0">
                    <a:pos x="219" y="88"/>
                  </a:cxn>
                  <a:cxn ang="0">
                    <a:pos x="259" y="107"/>
                  </a:cxn>
                  <a:cxn ang="0">
                    <a:pos x="303" y="120"/>
                  </a:cxn>
                  <a:cxn ang="0">
                    <a:pos x="354" y="128"/>
                  </a:cxn>
                  <a:cxn ang="0">
                    <a:pos x="392" y="128"/>
                  </a:cxn>
                  <a:cxn ang="0">
                    <a:pos x="423" y="131"/>
                  </a:cxn>
                  <a:cxn ang="0">
                    <a:pos x="451" y="131"/>
                  </a:cxn>
                  <a:cxn ang="0">
                    <a:pos x="480" y="131"/>
                  </a:cxn>
                  <a:cxn ang="0">
                    <a:pos x="508" y="131"/>
                  </a:cxn>
                  <a:cxn ang="0">
                    <a:pos x="556" y="131"/>
                  </a:cxn>
                  <a:cxn ang="0">
                    <a:pos x="599" y="129"/>
                  </a:cxn>
                  <a:cxn ang="0">
                    <a:pos x="632" y="129"/>
                  </a:cxn>
                  <a:cxn ang="0">
                    <a:pos x="660" y="128"/>
                  </a:cxn>
                  <a:cxn ang="0">
                    <a:pos x="698" y="129"/>
                  </a:cxn>
                  <a:cxn ang="0">
                    <a:pos x="681" y="145"/>
                  </a:cxn>
                  <a:cxn ang="0">
                    <a:pos x="639" y="150"/>
                  </a:cxn>
                  <a:cxn ang="0">
                    <a:pos x="599" y="152"/>
                  </a:cxn>
                  <a:cxn ang="0">
                    <a:pos x="571" y="154"/>
                  </a:cxn>
                  <a:cxn ang="0">
                    <a:pos x="539" y="154"/>
                  </a:cxn>
                  <a:cxn ang="0">
                    <a:pos x="508" y="156"/>
                  </a:cxn>
                  <a:cxn ang="0">
                    <a:pos x="468" y="156"/>
                  </a:cxn>
                  <a:cxn ang="0">
                    <a:pos x="434" y="158"/>
                  </a:cxn>
                  <a:cxn ang="0">
                    <a:pos x="430" y="171"/>
                  </a:cxn>
                  <a:cxn ang="0">
                    <a:pos x="470" y="188"/>
                  </a:cxn>
                  <a:cxn ang="0">
                    <a:pos x="500" y="194"/>
                  </a:cxn>
                  <a:cxn ang="0">
                    <a:pos x="533" y="198"/>
                  </a:cxn>
                  <a:cxn ang="0">
                    <a:pos x="567" y="198"/>
                  </a:cxn>
                  <a:cxn ang="0">
                    <a:pos x="605" y="196"/>
                  </a:cxn>
                  <a:cxn ang="0">
                    <a:pos x="643" y="194"/>
                  </a:cxn>
                  <a:cxn ang="0">
                    <a:pos x="677" y="192"/>
                  </a:cxn>
                  <a:cxn ang="0">
                    <a:pos x="708" y="192"/>
                  </a:cxn>
                  <a:cxn ang="0">
                    <a:pos x="733" y="192"/>
                  </a:cxn>
                  <a:cxn ang="0">
                    <a:pos x="742" y="217"/>
                  </a:cxn>
                  <a:cxn ang="0">
                    <a:pos x="700" y="223"/>
                  </a:cxn>
                  <a:cxn ang="0">
                    <a:pos x="668" y="224"/>
                  </a:cxn>
                  <a:cxn ang="0">
                    <a:pos x="636" y="228"/>
                  </a:cxn>
                  <a:cxn ang="0">
                    <a:pos x="601" y="230"/>
                  </a:cxn>
                  <a:cxn ang="0">
                    <a:pos x="563" y="230"/>
                  </a:cxn>
                  <a:cxn ang="0">
                    <a:pos x="529" y="230"/>
                  </a:cxn>
                  <a:cxn ang="0">
                    <a:pos x="493" y="226"/>
                  </a:cxn>
                  <a:cxn ang="0">
                    <a:pos x="462" y="224"/>
                  </a:cxn>
                  <a:cxn ang="0">
                    <a:pos x="430" y="215"/>
                  </a:cxn>
                  <a:cxn ang="0">
                    <a:pos x="386" y="198"/>
                  </a:cxn>
                  <a:cxn ang="0">
                    <a:pos x="352" y="183"/>
                  </a:cxn>
                  <a:cxn ang="0">
                    <a:pos x="322" y="167"/>
                  </a:cxn>
                  <a:cxn ang="0">
                    <a:pos x="286" y="152"/>
                  </a:cxn>
                  <a:cxn ang="0">
                    <a:pos x="255" y="141"/>
                  </a:cxn>
                  <a:cxn ang="0">
                    <a:pos x="217" y="122"/>
                  </a:cxn>
                  <a:cxn ang="0">
                    <a:pos x="189" y="105"/>
                  </a:cxn>
                  <a:cxn ang="0">
                    <a:pos x="158" y="88"/>
                  </a:cxn>
                  <a:cxn ang="0">
                    <a:pos x="114" y="63"/>
                  </a:cxn>
                  <a:cxn ang="0">
                    <a:pos x="86" y="52"/>
                  </a:cxn>
                  <a:cxn ang="0">
                    <a:pos x="46" y="36"/>
                  </a:cxn>
                  <a:cxn ang="0">
                    <a:pos x="8" y="19"/>
                  </a:cxn>
                </a:cxnLst>
                <a:rect l="0" t="0" r="r" b="b"/>
                <a:pathLst>
                  <a:path w="767" h="230">
                    <a:moveTo>
                      <a:pt x="2" y="10"/>
                    </a:moveTo>
                    <a:lnTo>
                      <a:pt x="2" y="4"/>
                    </a:lnTo>
                    <a:lnTo>
                      <a:pt x="8" y="2"/>
                    </a:lnTo>
                    <a:lnTo>
                      <a:pt x="12" y="0"/>
                    </a:lnTo>
                    <a:lnTo>
                      <a:pt x="21" y="0"/>
                    </a:lnTo>
                    <a:lnTo>
                      <a:pt x="27" y="2"/>
                    </a:lnTo>
                    <a:lnTo>
                      <a:pt x="38" y="6"/>
                    </a:lnTo>
                    <a:lnTo>
                      <a:pt x="48" y="10"/>
                    </a:lnTo>
                    <a:lnTo>
                      <a:pt x="59" y="15"/>
                    </a:lnTo>
                    <a:lnTo>
                      <a:pt x="69" y="17"/>
                    </a:lnTo>
                    <a:lnTo>
                      <a:pt x="78" y="17"/>
                    </a:lnTo>
                    <a:lnTo>
                      <a:pt x="88" y="17"/>
                    </a:lnTo>
                    <a:lnTo>
                      <a:pt x="99" y="17"/>
                    </a:lnTo>
                    <a:lnTo>
                      <a:pt x="109" y="17"/>
                    </a:lnTo>
                    <a:lnTo>
                      <a:pt x="120" y="19"/>
                    </a:lnTo>
                    <a:lnTo>
                      <a:pt x="130" y="21"/>
                    </a:lnTo>
                    <a:lnTo>
                      <a:pt x="137" y="25"/>
                    </a:lnTo>
                    <a:lnTo>
                      <a:pt x="141" y="29"/>
                    </a:lnTo>
                    <a:lnTo>
                      <a:pt x="147" y="34"/>
                    </a:lnTo>
                    <a:lnTo>
                      <a:pt x="152" y="40"/>
                    </a:lnTo>
                    <a:lnTo>
                      <a:pt x="160" y="46"/>
                    </a:lnTo>
                    <a:lnTo>
                      <a:pt x="168" y="53"/>
                    </a:lnTo>
                    <a:lnTo>
                      <a:pt x="179" y="61"/>
                    </a:lnTo>
                    <a:lnTo>
                      <a:pt x="183" y="65"/>
                    </a:lnTo>
                    <a:lnTo>
                      <a:pt x="189" y="69"/>
                    </a:lnTo>
                    <a:lnTo>
                      <a:pt x="194" y="72"/>
                    </a:lnTo>
                    <a:lnTo>
                      <a:pt x="200" y="78"/>
                    </a:lnTo>
                    <a:lnTo>
                      <a:pt x="208" y="80"/>
                    </a:lnTo>
                    <a:lnTo>
                      <a:pt x="213" y="84"/>
                    </a:lnTo>
                    <a:lnTo>
                      <a:pt x="219" y="88"/>
                    </a:lnTo>
                    <a:lnTo>
                      <a:pt x="227" y="91"/>
                    </a:lnTo>
                    <a:lnTo>
                      <a:pt x="234" y="95"/>
                    </a:lnTo>
                    <a:lnTo>
                      <a:pt x="242" y="99"/>
                    </a:lnTo>
                    <a:lnTo>
                      <a:pt x="249" y="103"/>
                    </a:lnTo>
                    <a:lnTo>
                      <a:pt x="259" y="107"/>
                    </a:lnTo>
                    <a:lnTo>
                      <a:pt x="267" y="109"/>
                    </a:lnTo>
                    <a:lnTo>
                      <a:pt x="274" y="110"/>
                    </a:lnTo>
                    <a:lnTo>
                      <a:pt x="284" y="114"/>
                    </a:lnTo>
                    <a:lnTo>
                      <a:pt x="293" y="118"/>
                    </a:lnTo>
                    <a:lnTo>
                      <a:pt x="303" y="120"/>
                    </a:lnTo>
                    <a:lnTo>
                      <a:pt x="312" y="122"/>
                    </a:lnTo>
                    <a:lnTo>
                      <a:pt x="322" y="124"/>
                    </a:lnTo>
                    <a:lnTo>
                      <a:pt x="333" y="126"/>
                    </a:lnTo>
                    <a:lnTo>
                      <a:pt x="343" y="126"/>
                    </a:lnTo>
                    <a:lnTo>
                      <a:pt x="354" y="128"/>
                    </a:lnTo>
                    <a:lnTo>
                      <a:pt x="365" y="128"/>
                    </a:lnTo>
                    <a:lnTo>
                      <a:pt x="377" y="128"/>
                    </a:lnTo>
                    <a:lnTo>
                      <a:pt x="381" y="128"/>
                    </a:lnTo>
                    <a:lnTo>
                      <a:pt x="386" y="128"/>
                    </a:lnTo>
                    <a:lnTo>
                      <a:pt x="392" y="128"/>
                    </a:lnTo>
                    <a:lnTo>
                      <a:pt x="400" y="129"/>
                    </a:lnTo>
                    <a:lnTo>
                      <a:pt x="403" y="129"/>
                    </a:lnTo>
                    <a:lnTo>
                      <a:pt x="409" y="129"/>
                    </a:lnTo>
                    <a:lnTo>
                      <a:pt x="417" y="129"/>
                    </a:lnTo>
                    <a:lnTo>
                      <a:pt x="423" y="131"/>
                    </a:lnTo>
                    <a:lnTo>
                      <a:pt x="428" y="131"/>
                    </a:lnTo>
                    <a:lnTo>
                      <a:pt x="434" y="131"/>
                    </a:lnTo>
                    <a:lnTo>
                      <a:pt x="440" y="131"/>
                    </a:lnTo>
                    <a:lnTo>
                      <a:pt x="445" y="131"/>
                    </a:lnTo>
                    <a:lnTo>
                      <a:pt x="451" y="131"/>
                    </a:lnTo>
                    <a:lnTo>
                      <a:pt x="457" y="131"/>
                    </a:lnTo>
                    <a:lnTo>
                      <a:pt x="462" y="131"/>
                    </a:lnTo>
                    <a:lnTo>
                      <a:pt x="468" y="131"/>
                    </a:lnTo>
                    <a:lnTo>
                      <a:pt x="474" y="131"/>
                    </a:lnTo>
                    <a:lnTo>
                      <a:pt x="480" y="131"/>
                    </a:lnTo>
                    <a:lnTo>
                      <a:pt x="485" y="131"/>
                    </a:lnTo>
                    <a:lnTo>
                      <a:pt x="491" y="131"/>
                    </a:lnTo>
                    <a:lnTo>
                      <a:pt x="497" y="131"/>
                    </a:lnTo>
                    <a:lnTo>
                      <a:pt x="502" y="131"/>
                    </a:lnTo>
                    <a:lnTo>
                      <a:pt x="508" y="131"/>
                    </a:lnTo>
                    <a:lnTo>
                      <a:pt x="516" y="133"/>
                    </a:lnTo>
                    <a:lnTo>
                      <a:pt x="525" y="131"/>
                    </a:lnTo>
                    <a:lnTo>
                      <a:pt x="535" y="131"/>
                    </a:lnTo>
                    <a:lnTo>
                      <a:pt x="546" y="131"/>
                    </a:lnTo>
                    <a:lnTo>
                      <a:pt x="556" y="131"/>
                    </a:lnTo>
                    <a:lnTo>
                      <a:pt x="565" y="131"/>
                    </a:lnTo>
                    <a:lnTo>
                      <a:pt x="575" y="131"/>
                    </a:lnTo>
                    <a:lnTo>
                      <a:pt x="582" y="131"/>
                    </a:lnTo>
                    <a:lnTo>
                      <a:pt x="592" y="131"/>
                    </a:lnTo>
                    <a:lnTo>
                      <a:pt x="599" y="129"/>
                    </a:lnTo>
                    <a:lnTo>
                      <a:pt x="607" y="129"/>
                    </a:lnTo>
                    <a:lnTo>
                      <a:pt x="615" y="129"/>
                    </a:lnTo>
                    <a:lnTo>
                      <a:pt x="620" y="129"/>
                    </a:lnTo>
                    <a:lnTo>
                      <a:pt x="626" y="129"/>
                    </a:lnTo>
                    <a:lnTo>
                      <a:pt x="632" y="129"/>
                    </a:lnTo>
                    <a:lnTo>
                      <a:pt x="637" y="129"/>
                    </a:lnTo>
                    <a:lnTo>
                      <a:pt x="641" y="129"/>
                    </a:lnTo>
                    <a:lnTo>
                      <a:pt x="649" y="129"/>
                    </a:lnTo>
                    <a:lnTo>
                      <a:pt x="655" y="128"/>
                    </a:lnTo>
                    <a:lnTo>
                      <a:pt x="660" y="128"/>
                    </a:lnTo>
                    <a:lnTo>
                      <a:pt x="668" y="128"/>
                    </a:lnTo>
                    <a:lnTo>
                      <a:pt x="677" y="128"/>
                    </a:lnTo>
                    <a:lnTo>
                      <a:pt x="687" y="128"/>
                    </a:lnTo>
                    <a:lnTo>
                      <a:pt x="693" y="128"/>
                    </a:lnTo>
                    <a:lnTo>
                      <a:pt x="698" y="129"/>
                    </a:lnTo>
                    <a:lnTo>
                      <a:pt x="702" y="133"/>
                    </a:lnTo>
                    <a:lnTo>
                      <a:pt x="702" y="141"/>
                    </a:lnTo>
                    <a:lnTo>
                      <a:pt x="698" y="143"/>
                    </a:lnTo>
                    <a:lnTo>
                      <a:pt x="689" y="145"/>
                    </a:lnTo>
                    <a:lnTo>
                      <a:pt x="681" y="145"/>
                    </a:lnTo>
                    <a:lnTo>
                      <a:pt x="675" y="147"/>
                    </a:lnTo>
                    <a:lnTo>
                      <a:pt x="668" y="147"/>
                    </a:lnTo>
                    <a:lnTo>
                      <a:pt x="660" y="150"/>
                    </a:lnTo>
                    <a:lnTo>
                      <a:pt x="649" y="150"/>
                    </a:lnTo>
                    <a:lnTo>
                      <a:pt x="639" y="150"/>
                    </a:lnTo>
                    <a:lnTo>
                      <a:pt x="628" y="150"/>
                    </a:lnTo>
                    <a:lnTo>
                      <a:pt x="617" y="152"/>
                    </a:lnTo>
                    <a:lnTo>
                      <a:pt x="611" y="152"/>
                    </a:lnTo>
                    <a:lnTo>
                      <a:pt x="605" y="152"/>
                    </a:lnTo>
                    <a:lnTo>
                      <a:pt x="599" y="152"/>
                    </a:lnTo>
                    <a:lnTo>
                      <a:pt x="594" y="152"/>
                    </a:lnTo>
                    <a:lnTo>
                      <a:pt x="588" y="152"/>
                    </a:lnTo>
                    <a:lnTo>
                      <a:pt x="582" y="154"/>
                    </a:lnTo>
                    <a:lnTo>
                      <a:pt x="577" y="154"/>
                    </a:lnTo>
                    <a:lnTo>
                      <a:pt x="571" y="154"/>
                    </a:lnTo>
                    <a:lnTo>
                      <a:pt x="563" y="154"/>
                    </a:lnTo>
                    <a:lnTo>
                      <a:pt x="558" y="154"/>
                    </a:lnTo>
                    <a:lnTo>
                      <a:pt x="552" y="154"/>
                    </a:lnTo>
                    <a:lnTo>
                      <a:pt x="544" y="154"/>
                    </a:lnTo>
                    <a:lnTo>
                      <a:pt x="539" y="154"/>
                    </a:lnTo>
                    <a:lnTo>
                      <a:pt x="533" y="154"/>
                    </a:lnTo>
                    <a:lnTo>
                      <a:pt x="527" y="154"/>
                    </a:lnTo>
                    <a:lnTo>
                      <a:pt x="521" y="156"/>
                    </a:lnTo>
                    <a:lnTo>
                      <a:pt x="516" y="156"/>
                    </a:lnTo>
                    <a:lnTo>
                      <a:pt x="508" y="156"/>
                    </a:lnTo>
                    <a:lnTo>
                      <a:pt x="502" y="156"/>
                    </a:lnTo>
                    <a:lnTo>
                      <a:pt x="497" y="156"/>
                    </a:lnTo>
                    <a:lnTo>
                      <a:pt x="487" y="156"/>
                    </a:lnTo>
                    <a:lnTo>
                      <a:pt x="478" y="156"/>
                    </a:lnTo>
                    <a:lnTo>
                      <a:pt x="468" y="156"/>
                    </a:lnTo>
                    <a:lnTo>
                      <a:pt x="459" y="156"/>
                    </a:lnTo>
                    <a:lnTo>
                      <a:pt x="451" y="156"/>
                    </a:lnTo>
                    <a:lnTo>
                      <a:pt x="445" y="158"/>
                    </a:lnTo>
                    <a:lnTo>
                      <a:pt x="438" y="158"/>
                    </a:lnTo>
                    <a:lnTo>
                      <a:pt x="434" y="158"/>
                    </a:lnTo>
                    <a:lnTo>
                      <a:pt x="430" y="160"/>
                    </a:lnTo>
                    <a:lnTo>
                      <a:pt x="428" y="162"/>
                    </a:lnTo>
                    <a:lnTo>
                      <a:pt x="423" y="164"/>
                    </a:lnTo>
                    <a:lnTo>
                      <a:pt x="426" y="169"/>
                    </a:lnTo>
                    <a:lnTo>
                      <a:pt x="430" y="171"/>
                    </a:lnTo>
                    <a:lnTo>
                      <a:pt x="436" y="175"/>
                    </a:lnTo>
                    <a:lnTo>
                      <a:pt x="443" y="179"/>
                    </a:lnTo>
                    <a:lnTo>
                      <a:pt x="453" y="183"/>
                    </a:lnTo>
                    <a:lnTo>
                      <a:pt x="461" y="185"/>
                    </a:lnTo>
                    <a:lnTo>
                      <a:pt x="470" y="188"/>
                    </a:lnTo>
                    <a:lnTo>
                      <a:pt x="476" y="188"/>
                    </a:lnTo>
                    <a:lnTo>
                      <a:pt x="481" y="190"/>
                    </a:lnTo>
                    <a:lnTo>
                      <a:pt x="487" y="192"/>
                    </a:lnTo>
                    <a:lnTo>
                      <a:pt x="493" y="194"/>
                    </a:lnTo>
                    <a:lnTo>
                      <a:pt x="500" y="194"/>
                    </a:lnTo>
                    <a:lnTo>
                      <a:pt x="506" y="194"/>
                    </a:lnTo>
                    <a:lnTo>
                      <a:pt x="512" y="196"/>
                    </a:lnTo>
                    <a:lnTo>
                      <a:pt x="520" y="198"/>
                    </a:lnTo>
                    <a:lnTo>
                      <a:pt x="525" y="198"/>
                    </a:lnTo>
                    <a:lnTo>
                      <a:pt x="533" y="198"/>
                    </a:lnTo>
                    <a:lnTo>
                      <a:pt x="540" y="198"/>
                    </a:lnTo>
                    <a:lnTo>
                      <a:pt x="548" y="200"/>
                    </a:lnTo>
                    <a:lnTo>
                      <a:pt x="554" y="198"/>
                    </a:lnTo>
                    <a:lnTo>
                      <a:pt x="559" y="198"/>
                    </a:lnTo>
                    <a:lnTo>
                      <a:pt x="567" y="198"/>
                    </a:lnTo>
                    <a:lnTo>
                      <a:pt x="575" y="198"/>
                    </a:lnTo>
                    <a:lnTo>
                      <a:pt x="580" y="196"/>
                    </a:lnTo>
                    <a:lnTo>
                      <a:pt x="590" y="196"/>
                    </a:lnTo>
                    <a:lnTo>
                      <a:pt x="596" y="196"/>
                    </a:lnTo>
                    <a:lnTo>
                      <a:pt x="605" y="196"/>
                    </a:lnTo>
                    <a:lnTo>
                      <a:pt x="613" y="194"/>
                    </a:lnTo>
                    <a:lnTo>
                      <a:pt x="620" y="194"/>
                    </a:lnTo>
                    <a:lnTo>
                      <a:pt x="628" y="194"/>
                    </a:lnTo>
                    <a:lnTo>
                      <a:pt x="636" y="194"/>
                    </a:lnTo>
                    <a:lnTo>
                      <a:pt x="643" y="194"/>
                    </a:lnTo>
                    <a:lnTo>
                      <a:pt x="651" y="194"/>
                    </a:lnTo>
                    <a:lnTo>
                      <a:pt x="656" y="194"/>
                    </a:lnTo>
                    <a:lnTo>
                      <a:pt x="666" y="194"/>
                    </a:lnTo>
                    <a:lnTo>
                      <a:pt x="672" y="192"/>
                    </a:lnTo>
                    <a:lnTo>
                      <a:pt x="677" y="192"/>
                    </a:lnTo>
                    <a:lnTo>
                      <a:pt x="683" y="192"/>
                    </a:lnTo>
                    <a:lnTo>
                      <a:pt x="691" y="192"/>
                    </a:lnTo>
                    <a:lnTo>
                      <a:pt x="696" y="192"/>
                    </a:lnTo>
                    <a:lnTo>
                      <a:pt x="702" y="192"/>
                    </a:lnTo>
                    <a:lnTo>
                      <a:pt x="708" y="192"/>
                    </a:lnTo>
                    <a:lnTo>
                      <a:pt x="713" y="192"/>
                    </a:lnTo>
                    <a:lnTo>
                      <a:pt x="719" y="192"/>
                    </a:lnTo>
                    <a:lnTo>
                      <a:pt x="727" y="192"/>
                    </a:lnTo>
                    <a:lnTo>
                      <a:pt x="731" y="192"/>
                    </a:lnTo>
                    <a:lnTo>
                      <a:pt x="733" y="192"/>
                    </a:lnTo>
                    <a:lnTo>
                      <a:pt x="767" y="215"/>
                    </a:lnTo>
                    <a:lnTo>
                      <a:pt x="765" y="215"/>
                    </a:lnTo>
                    <a:lnTo>
                      <a:pt x="755" y="217"/>
                    </a:lnTo>
                    <a:lnTo>
                      <a:pt x="750" y="217"/>
                    </a:lnTo>
                    <a:lnTo>
                      <a:pt x="742" y="217"/>
                    </a:lnTo>
                    <a:lnTo>
                      <a:pt x="734" y="219"/>
                    </a:lnTo>
                    <a:lnTo>
                      <a:pt x="727" y="221"/>
                    </a:lnTo>
                    <a:lnTo>
                      <a:pt x="715" y="221"/>
                    </a:lnTo>
                    <a:lnTo>
                      <a:pt x="706" y="223"/>
                    </a:lnTo>
                    <a:lnTo>
                      <a:pt x="700" y="223"/>
                    </a:lnTo>
                    <a:lnTo>
                      <a:pt x="693" y="223"/>
                    </a:lnTo>
                    <a:lnTo>
                      <a:pt x="687" y="224"/>
                    </a:lnTo>
                    <a:lnTo>
                      <a:pt x="681" y="224"/>
                    </a:lnTo>
                    <a:lnTo>
                      <a:pt x="675" y="224"/>
                    </a:lnTo>
                    <a:lnTo>
                      <a:pt x="668" y="224"/>
                    </a:lnTo>
                    <a:lnTo>
                      <a:pt x="662" y="226"/>
                    </a:lnTo>
                    <a:lnTo>
                      <a:pt x="656" y="226"/>
                    </a:lnTo>
                    <a:lnTo>
                      <a:pt x="649" y="226"/>
                    </a:lnTo>
                    <a:lnTo>
                      <a:pt x="643" y="226"/>
                    </a:lnTo>
                    <a:lnTo>
                      <a:pt x="636" y="228"/>
                    </a:lnTo>
                    <a:lnTo>
                      <a:pt x="630" y="228"/>
                    </a:lnTo>
                    <a:lnTo>
                      <a:pt x="620" y="228"/>
                    </a:lnTo>
                    <a:lnTo>
                      <a:pt x="615" y="228"/>
                    </a:lnTo>
                    <a:lnTo>
                      <a:pt x="607" y="228"/>
                    </a:lnTo>
                    <a:lnTo>
                      <a:pt x="601" y="230"/>
                    </a:lnTo>
                    <a:lnTo>
                      <a:pt x="592" y="230"/>
                    </a:lnTo>
                    <a:lnTo>
                      <a:pt x="586" y="230"/>
                    </a:lnTo>
                    <a:lnTo>
                      <a:pt x="578" y="230"/>
                    </a:lnTo>
                    <a:lnTo>
                      <a:pt x="571" y="230"/>
                    </a:lnTo>
                    <a:lnTo>
                      <a:pt x="563" y="230"/>
                    </a:lnTo>
                    <a:lnTo>
                      <a:pt x="556" y="230"/>
                    </a:lnTo>
                    <a:lnTo>
                      <a:pt x="550" y="230"/>
                    </a:lnTo>
                    <a:lnTo>
                      <a:pt x="542" y="230"/>
                    </a:lnTo>
                    <a:lnTo>
                      <a:pt x="535" y="230"/>
                    </a:lnTo>
                    <a:lnTo>
                      <a:pt x="529" y="230"/>
                    </a:lnTo>
                    <a:lnTo>
                      <a:pt x="521" y="230"/>
                    </a:lnTo>
                    <a:lnTo>
                      <a:pt x="516" y="230"/>
                    </a:lnTo>
                    <a:lnTo>
                      <a:pt x="508" y="228"/>
                    </a:lnTo>
                    <a:lnTo>
                      <a:pt x="500" y="228"/>
                    </a:lnTo>
                    <a:lnTo>
                      <a:pt x="493" y="226"/>
                    </a:lnTo>
                    <a:lnTo>
                      <a:pt x="487" y="226"/>
                    </a:lnTo>
                    <a:lnTo>
                      <a:pt x="481" y="226"/>
                    </a:lnTo>
                    <a:lnTo>
                      <a:pt x="476" y="224"/>
                    </a:lnTo>
                    <a:lnTo>
                      <a:pt x="468" y="224"/>
                    </a:lnTo>
                    <a:lnTo>
                      <a:pt x="462" y="224"/>
                    </a:lnTo>
                    <a:lnTo>
                      <a:pt x="457" y="223"/>
                    </a:lnTo>
                    <a:lnTo>
                      <a:pt x="451" y="221"/>
                    </a:lnTo>
                    <a:lnTo>
                      <a:pt x="445" y="219"/>
                    </a:lnTo>
                    <a:lnTo>
                      <a:pt x="440" y="219"/>
                    </a:lnTo>
                    <a:lnTo>
                      <a:pt x="430" y="215"/>
                    </a:lnTo>
                    <a:lnTo>
                      <a:pt x="421" y="213"/>
                    </a:lnTo>
                    <a:lnTo>
                      <a:pt x="413" y="209"/>
                    </a:lnTo>
                    <a:lnTo>
                      <a:pt x="403" y="205"/>
                    </a:lnTo>
                    <a:lnTo>
                      <a:pt x="394" y="202"/>
                    </a:lnTo>
                    <a:lnTo>
                      <a:pt x="386" y="198"/>
                    </a:lnTo>
                    <a:lnTo>
                      <a:pt x="379" y="194"/>
                    </a:lnTo>
                    <a:lnTo>
                      <a:pt x="371" y="192"/>
                    </a:lnTo>
                    <a:lnTo>
                      <a:pt x="365" y="188"/>
                    </a:lnTo>
                    <a:lnTo>
                      <a:pt x="360" y="185"/>
                    </a:lnTo>
                    <a:lnTo>
                      <a:pt x="352" y="183"/>
                    </a:lnTo>
                    <a:lnTo>
                      <a:pt x="346" y="179"/>
                    </a:lnTo>
                    <a:lnTo>
                      <a:pt x="341" y="177"/>
                    </a:lnTo>
                    <a:lnTo>
                      <a:pt x="335" y="173"/>
                    </a:lnTo>
                    <a:lnTo>
                      <a:pt x="329" y="169"/>
                    </a:lnTo>
                    <a:lnTo>
                      <a:pt x="322" y="167"/>
                    </a:lnTo>
                    <a:lnTo>
                      <a:pt x="318" y="166"/>
                    </a:lnTo>
                    <a:lnTo>
                      <a:pt x="312" y="164"/>
                    </a:lnTo>
                    <a:lnTo>
                      <a:pt x="303" y="158"/>
                    </a:lnTo>
                    <a:lnTo>
                      <a:pt x="293" y="154"/>
                    </a:lnTo>
                    <a:lnTo>
                      <a:pt x="286" y="152"/>
                    </a:lnTo>
                    <a:lnTo>
                      <a:pt x="278" y="148"/>
                    </a:lnTo>
                    <a:lnTo>
                      <a:pt x="270" y="145"/>
                    </a:lnTo>
                    <a:lnTo>
                      <a:pt x="265" y="143"/>
                    </a:lnTo>
                    <a:lnTo>
                      <a:pt x="259" y="141"/>
                    </a:lnTo>
                    <a:lnTo>
                      <a:pt x="255" y="141"/>
                    </a:lnTo>
                    <a:lnTo>
                      <a:pt x="249" y="137"/>
                    </a:lnTo>
                    <a:lnTo>
                      <a:pt x="242" y="133"/>
                    </a:lnTo>
                    <a:lnTo>
                      <a:pt x="232" y="129"/>
                    </a:lnTo>
                    <a:lnTo>
                      <a:pt x="223" y="126"/>
                    </a:lnTo>
                    <a:lnTo>
                      <a:pt x="217" y="122"/>
                    </a:lnTo>
                    <a:lnTo>
                      <a:pt x="211" y="118"/>
                    </a:lnTo>
                    <a:lnTo>
                      <a:pt x="206" y="116"/>
                    </a:lnTo>
                    <a:lnTo>
                      <a:pt x="200" y="112"/>
                    </a:lnTo>
                    <a:lnTo>
                      <a:pt x="194" y="109"/>
                    </a:lnTo>
                    <a:lnTo>
                      <a:pt x="189" y="105"/>
                    </a:lnTo>
                    <a:lnTo>
                      <a:pt x="183" y="103"/>
                    </a:lnTo>
                    <a:lnTo>
                      <a:pt x="177" y="99"/>
                    </a:lnTo>
                    <a:lnTo>
                      <a:pt x="171" y="95"/>
                    </a:lnTo>
                    <a:lnTo>
                      <a:pt x="166" y="91"/>
                    </a:lnTo>
                    <a:lnTo>
                      <a:pt x="158" y="88"/>
                    </a:lnTo>
                    <a:lnTo>
                      <a:pt x="152" y="84"/>
                    </a:lnTo>
                    <a:lnTo>
                      <a:pt x="141" y="78"/>
                    </a:lnTo>
                    <a:lnTo>
                      <a:pt x="132" y="72"/>
                    </a:lnTo>
                    <a:lnTo>
                      <a:pt x="122" y="67"/>
                    </a:lnTo>
                    <a:lnTo>
                      <a:pt x="114" y="63"/>
                    </a:lnTo>
                    <a:lnTo>
                      <a:pt x="107" y="59"/>
                    </a:lnTo>
                    <a:lnTo>
                      <a:pt x="105" y="59"/>
                    </a:lnTo>
                    <a:lnTo>
                      <a:pt x="99" y="57"/>
                    </a:lnTo>
                    <a:lnTo>
                      <a:pt x="93" y="55"/>
                    </a:lnTo>
                    <a:lnTo>
                      <a:pt x="86" y="52"/>
                    </a:lnTo>
                    <a:lnTo>
                      <a:pt x="80" y="50"/>
                    </a:lnTo>
                    <a:lnTo>
                      <a:pt x="71" y="46"/>
                    </a:lnTo>
                    <a:lnTo>
                      <a:pt x="63" y="44"/>
                    </a:lnTo>
                    <a:lnTo>
                      <a:pt x="54" y="40"/>
                    </a:lnTo>
                    <a:lnTo>
                      <a:pt x="46" y="36"/>
                    </a:lnTo>
                    <a:lnTo>
                      <a:pt x="36" y="33"/>
                    </a:lnTo>
                    <a:lnTo>
                      <a:pt x="27" y="29"/>
                    </a:lnTo>
                    <a:lnTo>
                      <a:pt x="19" y="25"/>
                    </a:lnTo>
                    <a:lnTo>
                      <a:pt x="14" y="23"/>
                    </a:lnTo>
                    <a:lnTo>
                      <a:pt x="8" y="19"/>
                    </a:lnTo>
                    <a:lnTo>
                      <a:pt x="4" y="15"/>
                    </a:lnTo>
                    <a:lnTo>
                      <a:pt x="0" y="12"/>
                    </a:lnTo>
                    <a:lnTo>
                      <a:pt x="2" y="10"/>
                    </a:lnTo>
                    <a:lnTo>
                      <a:pt x="2" y="10"/>
                    </a:lnTo>
                    <a:close/>
                  </a:path>
                </a:pathLst>
              </a:custGeom>
              <a:solidFill>
                <a:srgbClr val="599E2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42" name="Freeform 290"/>
              <p:cNvSpPr>
                <a:spLocks/>
              </p:cNvSpPr>
              <p:nvPr/>
            </p:nvSpPr>
            <p:spPr bwMode="auto">
              <a:xfrm>
                <a:off x="3876" y="3727"/>
                <a:ext cx="101" cy="46"/>
              </a:xfrm>
              <a:custGeom>
                <a:avLst/>
                <a:gdLst/>
                <a:ahLst/>
                <a:cxnLst>
                  <a:cxn ang="0">
                    <a:pos x="122" y="0"/>
                  </a:cxn>
                  <a:cxn ang="0">
                    <a:pos x="120" y="0"/>
                  </a:cxn>
                  <a:cxn ang="0">
                    <a:pos x="114" y="0"/>
                  </a:cxn>
                  <a:cxn ang="0">
                    <a:pos x="109" y="0"/>
                  </a:cxn>
                  <a:cxn ang="0">
                    <a:pos x="101" y="0"/>
                  </a:cxn>
                  <a:cxn ang="0">
                    <a:pos x="92" y="0"/>
                  </a:cxn>
                  <a:cxn ang="0">
                    <a:pos x="82" y="0"/>
                  </a:cxn>
                  <a:cxn ang="0">
                    <a:pos x="76" y="0"/>
                  </a:cxn>
                  <a:cxn ang="0">
                    <a:pos x="71" y="0"/>
                  </a:cxn>
                  <a:cxn ang="0">
                    <a:pos x="65" y="2"/>
                  </a:cxn>
                  <a:cxn ang="0">
                    <a:pos x="59" y="4"/>
                  </a:cxn>
                  <a:cxn ang="0">
                    <a:pos x="54" y="4"/>
                  </a:cxn>
                  <a:cxn ang="0">
                    <a:pos x="48" y="4"/>
                  </a:cxn>
                  <a:cxn ang="0">
                    <a:pos x="42" y="6"/>
                  </a:cxn>
                  <a:cxn ang="0">
                    <a:pos x="36" y="8"/>
                  </a:cxn>
                  <a:cxn ang="0">
                    <a:pos x="25" y="9"/>
                  </a:cxn>
                  <a:cxn ang="0">
                    <a:pos x="17" y="15"/>
                  </a:cxn>
                  <a:cxn ang="0">
                    <a:pos x="10" y="19"/>
                  </a:cxn>
                  <a:cxn ang="0">
                    <a:pos x="4" y="27"/>
                  </a:cxn>
                  <a:cxn ang="0">
                    <a:pos x="0" y="34"/>
                  </a:cxn>
                  <a:cxn ang="0">
                    <a:pos x="0" y="44"/>
                  </a:cxn>
                  <a:cxn ang="0">
                    <a:pos x="0" y="51"/>
                  </a:cxn>
                  <a:cxn ang="0">
                    <a:pos x="4" y="59"/>
                  </a:cxn>
                  <a:cxn ang="0">
                    <a:pos x="10" y="65"/>
                  </a:cxn>
                  <a:cxn ang="0">
                    <a:pos x="16" y="70"/>
                  </a:cxn>
                  <a:cxn ang="0">
                    <a:pos x="25" y="76"/>
                  </a:cxn>
                  <a:cxn ang="0">
                    <a:pos x="35" y="80"/>
                  </a:cxn>
                  <a:cxn ang="0">
                    <a:pos x="38" y="82"/>
                  </a:cxn>
                  <a:cxn ang="0">
                    <a:pos x="44" y="84"/>
                  </a:cxn>
                  <a:cxn ang="0">
                    <a:pos x="50" y="84"/>
                  </a:cxn>
                  <a:cxn ang="0">
                    <a:pos x="57" y="85"/>
                  </a:cxn>
                  <a:cxn ang="0">
                    <a:pos x="61" y="85"/>
                  </a:cxn>
                  <a:cxn ang="0">
                    <a:pos x="69" y="87"/>
                  </a:cxn>
                  <a:cxn ang="0">
                    <a:pos x="74" y="89"/>
                  </a:cxn>
                  <a:cxn ang="0">
                    <a:pos x="80" y="89"/>
                  </a:cxn>
                  <a:cxn ang="0">
                    <a:pos x="86" y="89"/>
                  </a:cxn>
                  <a:cxn ang="0">
                    <a:pos x="92" y="91"/>
                  </a:cxn>
                  <a:cxn ang="0">
                    <a:pos x="97" y="91"/>
                  </a:cxn>
                  <a:cxn ang="0">
                    <a:pos x="105" y="91"/>
                  </a:cxn>
                  <a:cxn ang="0">
                    <a:pos x="114" y="91"/>
                  </a:cxn>
                  <a:cxn ang="0">
                    <a:pos x="124" y="91"/>
                  </a:cxn>
                  <a:cxn ang="0">
                    <a:pos x="133" y="91"/>
                  </a:cxn>
                  <a:cxn ang="0">
                    <a:pos x="143" y="91"/>
                  </a:cxn>
                  <a:cxn ang="0">
                    <a:pos x="149" y="91"/>
                  </a:cxn>
                  <a:cxn ang="0">
                    <a:pos x="154" y="91"/>
                  </a:cxn>
                  <a:cxn ang="0">
                    <a:pos x="160" y="89"/>
                  </a:cxn>
                  <a:cxn ang="0">
                    <a:pos x="168" y="89"/>
                  </a:cxn>
                  <a:cxn ang="0">
                    <a:pos x="177" y="85"/>
                  </a:cxn>
                  <a:cxn ang="0">
                    <a:pos x="187" y="84"/>
                  </a:cxn>
                  <a:cxn ang="0">
                    <a:pos x="192" y="82"/>
                  </a:cxn>
                  <a:cxn ang="0">
                    <a:pos x="198" y="80"/>
                  </a:cxn>
                  <a:cxn ang="0">
                    <a:pos x="202" y="78"/>
                  </a:cxn>
                  <a:cxn ang="0">
                    <a:pos x="204" y="78"/>
                  </a:cxn>
                  <a:cxn ang="0">
                    <a:pos x="187" y="32"/>
                  </a:cxn>
                  <a:cxn ang="0">
                    <a:pos x="122" y="0"/>
                  </a:cxn>
                  <a:cxn ang="0">
                    <a:pos x="122" y="0"/>
                  </a:cxn>
                </a:cxnLst>
                <a:rect l="0" t="0" r="r" b="b"/>
                <a:pathLst>
                  <a:path w="204" h="91">
                    <a:moveTo>
                      <a:pt x="122" y="0"/>
                    </a:moveTo>
                    <a:lnTo>
                      <a:pt x="120" y="0"/>
                    </a:lnTo>
                    <a:lnTo>
                      <a:pt x="114" y="0"/>
                    </a:lnTo>
                    <a:lnTo>
                      <a:pt x="109" y="0"/>
                    </a:lnTo>
                    <a:lnTo>
                      <a:pt x="101" y="0"/>
                    </a:lnTo>
                    <a:lnTo>
                      <a:pt x="92" y="0"/>
                    </a:lnTo>
                    <a:lnTo>
                      <a:pt x="82" y="0"/>
                    </a:lnTo>
                    <a:lnTo>
                      <a:pt x="76" y="0"/>
                    </a:lnTo>
                    <a:lnTo>
                      <a:pt x="71" y="0"/>
                    </a:lnTo>
                    <a:lnTo>
                      <a:pt x="65" y="2"/>
                    </a:lnTo>
                    <a:lnTo>
                      <a:pt x="59" y="4"/>
                    </a:lnTo>
                    <a:lnTo>
                      <a:pt x="54" y="4"/>
                    </a:lnTo>
                    <a:lnTo>
                      <a:pt x="48" y="4"/>
                    </a:lnTo>
                    <a:lnTo>
                      <a:pt x="42" y="6"/>
                    </a:lnTo>
                    <a:lnTo>
                      <a:pt x="36" y="8"/>
                    </a:lnTo>
                    <a:lnTo>
                      <a:pt x="25" y="9"/>
                    </a:lnTo>
                    <a:lnTo>
                      <a:pt x="17" y="15"/>
                    </a:lnTo>
                    <a:lnTo>
                      <a:pt x="10" y="19"/>
                    </a:lnTo>
                    <a:lnTo>
                      <a:pt x="4" y="27"/>
                    </a:lnTo>
                    <a:lnTo>
                      <a:pt x="0" y="34"/>
                    </a:lnTo>
                    <a:lnTo>
                      <a:pt x="0" y="44"/>
                    </a:lnTo>
                    <a:lnTo>
                      <a:pt x="0" y="51"/>
                    </a:lnTo>
                    <a:lnTo>
                      <a:pt x="4" y="59"/>
                    </a:lnTo>
                    <a:lnTo>
                      <a:pt x="10" y="65"/>
                    </a:lnTo>
                    <a:lnTo>
                      <a:pt x="16" y="70"/>
                    </a:lnTo>
                    <a:lnTo>
                      <a:pt x="25" y="76"/>
                    </a:lnTo>
                    <a:lnTo>
                      <a:pt x="35" y="80"/>
                    </a:lnTo>
                    <a:lnTo>
                      <a:pt x="38" y="82"/>
                    </a:lnTo>
                    <a:lnTo>
                      <a:pt x="44" y="84"/>
                    </a:lnTo>
                    <a:lnTo>
                      <a:pt x="50" y="84"/>
                    </a:lnTo>
                    <a:lnTo>
                      <a:pt x="57" y="85"/>
                    </a:lnTo>
                    <a:lnTo>
                      <a:pt x="61" y="85"/>
                    </a:lnTo>
                    <a:lnTo>
                      <a:pt x="69" y="87"/>
                    </a:lnTo>
                    <a:lnTo>
                      <a:pt x="74" y="89"/>
                    </a:lnTo>
                    <a:lnTo>
                      <a:pt x="80" y="89"/>
                    </a:lnTo>
                    <a:lnTo>
                      <a:pt x="86" y="89"/>
                    </a:lnTo>
                    <a:lnTo>
                      <a:pt x="92" y="91"/>
                    </a:lnTo>
                    <a:lnTo>
                      <a:pt x="97" y="91"/>
                    </a:lnTo>
                    <a:lnTo>
                      <a:pt x="105" y="91"/>
                    </a:lnTo>
                    <a:lnTo>
                      <a:pt x="114" y="91"/>
                    </a:lnTo>
                    <a:lnTo>
                      <a:pt x="124" y="91"/>
                    </a:lnTo>
                    <a:lnTo>
                      <a:pt x="133" y="91"/>
                    </a:lnTo>
                    <a:lnTo>
                      <a:pt x="143" y="91"/>
                    </a:lnTo>
                    <a:lnTo>
                      <a:pt x="149" y="91"/>
                    </a:lnTo>
                    <a:lnTo>
                      <a:pt x="154" y="91"/>
                    </a:lnTo>
                    <a:lnTo>
                      <a:pt x="160" y="89"/>
                    </a:lnTo>
                    <a:lnTo>
                      <a:pt x="168" y="89"/>
                    </a:lnTo>
                    <a:lnTo>
                      <a:pt x="177" y="85"/>
                    </a:lnTo>
                    <a:lnTo>
                      <a:pt x="187" y="84"/>
                    </a:lnTo>
                    <a:lnTo>
                      <a:pt x="192" y="82"/>
                    </a:lnTo>
                    <a:lnTo>
                      <a:pt x="198" y="80"/>
                    </a:lnTo>
                    <a:lnTo>
                      <a:pt x="202" y="78"/>
                    </a:lnTo>
                    <a:lnTo>
                      <a:pt x="204" y="78"/>
                    </a:lnTo>
                    <a:lnTo>
                      <a:pt x="187" y="32"/>
                    </a:lnTo>
                    <a:lnTo>
                      <a:pt x="122" y="0"/>
                    </a:lnTo>
                    <a:lnTo>
                      <a:pt x="122" y="0"/>
                    </a:lnTo>
                    <a:close/>
                  </a:path>
                </a:pathLst>
              </a:custGeom>
              <a:solidFill>
                <a:srgbClr val="29852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43" name="Freeform 291"/>
              <p:cNvSpPr>
                <a:spLocks/>
              </p:cNvSpPr>
              <p:nvPr/>
            </p:nvSpPr>
            <p:spPr bwMode="auto">
              <a:xfrm>
                <a:off x="3826" y="3648"/>
                <a:ext cx="108" cy="67"/>
              </a:xfrm>
              <a:custGeom>
                <a:avLst/>
                <a:gdLst/>
                <a:ahLst/>
                <a:cxnLst>
                  <a:cxn ang="0">
                    <a:pos x="128" y="0"/>
                  </a:cxn>
                  <a:cxn ang="0">
                    <a:pos x="126" y="0"/>
                  </a:cxn>
                  <a:cxn ang="0">
                    <a:pos x="122" y="0"/>
                  </a:cxn>
                  <a:cxn ang="0">
                    <a:pos x="116" y="0"/>
                  </a:cxn>
                  <a:cxn ang="0">
                    <a:pos x="109" y="4"/>
                  </a:cxn>
                  <a:cxn ang="0">
                    <a:pos x="99" y="6"/>
                  </a:cxn>
                  <a:cxn ang="0">
                    <a:pos x="90" y="10"/>
                  </a:cxn>
                  <a:cxn ang="0">
                    <a:pos x="78" y="13"/>
                  </a:cxn>
                  <a:cxn ang="0">
                    <a:pos x="69" y="17"/>
                  </a:cxn>
                  <a:cxn ang="0">
                    <a:pos x="63" y="19"/>
                  </a:cxn>
                  <a:cxn ang="0">
                    <a:pos x="57" y="21"/>
                  </a:cxn>
                  <a:cxn ang="0">
                    <a:pos x="52" y="23"/>
                  </a:cxn>
                  <a:cxn ang="0">
                    <a:pos x="46" y="27"/>
                  </a:cxn>
                  <a:cxn ang="0">
                    <a:pos x="37" y="32"/>
                  </a:cxn>
                  <a:cxn ang="0">
                    <a:pos x="27" y="38"/>
                  </a:cxn>
                  <a:cxn ang="0">
                    <a:pos x="18" y="44"/>
                  </a:cxn>
                  <a:cxn ang="0">
                    <a:pos x="12" y="52"/>
                  </a:cxn>
                  <a:cxn ang="0">
                    <a:pos x="6" y="57"/>
                  </a:cxn>
                  <a:cxn ang="0">
                    <a:pos x="4" y="67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0" y="86"/>
                  </a:cxn>
                  <a:cxn ang="0">
                    <a:pos x="2" y="91"/>
                  </a:cxn>
                  <a:cxn ang="0">
                    <a:pos x="4" y="97"/>
                  </a:cxn>
                  <a:cxn ang="0">
                    <a:pos x="8" y="103"/>
                  </a:cxn>
                  <a:cxn ang="0">
                    <a:pos x="12" y="107"/>
                  </a:cxn>
                  <a:cxn ang="0">
                    <a:pos x="18" y="112"/>
                  </a:cxn>
                  <a:cxn ang="0">
                    <a:pos x="21" y="116"/>
                  </a:cxn>
                  <a:cxn ang="0">
                    <a:pos x="29" y="118"/>
                  </a:cxn>
                  <a:cxn ang="0">
                    <a:pos x="37" y="122"/>
                  </a:cxn>
                  <a:cxn ang="0">
                    <a:pos x="46" y="126"/>
                  </a:cxn>
                  <a:cxn ang="0">
                    <a:pos x="54" y="128"/>
                  </a:cxn>
                  <a:cxn ang="0">
                    <a:pos x="65" y="129"/>
                  </a:cxn>
                  <a:cxn ang="0">
                    <a:pos x="71" y="129"/>
                  </a:cxn>
                  <a:cxn ang="0">
                    <a:pos x="76" y="131"/>
                  </a:cxn>
                  <a:cxn ang="0">
                    <a:pos x="82" y="131"/>
                  </a:cxn>
                  <a:cxn ang="0">
                    <a:pos x="90" y="133"/>
                  </a:cxn>
                  <a:cxn ang="0">
                    <a:pos x="95" y="131"/>
                  </a:cxn>
                  <a:cxn ang="0">
                    <a:pos x="101" y="131"/>
                  </a:cxn>
                  <a:cxn ang="0">
                    <a:pos x="109" y="131"/>
                  </a:cxn>
                  <a:cxn ang="0">
                    <a:pos x="115" y="131"/>
                  </a:cxn>
                  <a:cxn ang="0">
                    <a:pos x="120" y="131"/>
                  </a:cxn>
                  <a:cxn ang="0">
                    <a:pos x="126" y="131"/>
                  </a:cxn>
                  <a:cxn ang="0">
                    <a:pos x="132" y="129"/>
                  </a:cxn>
                  <a:cxn ang="0">
                    <a:pos x="137" y="129"/>
                  </a:cxn>
                  <a:cxn ang="0">
                    <a:pos x="149" y="128"/>
                  </a:cxn>
                  <a:cxn ang="0">
                    <a:pos x="160" y="126"/>
                  </a:cxn>
                  <a:cxn ang="0">
                    <a:pos x="170" y="122"/>
                  </a:cxn>
                  <a:cxn ang="0">
                    <a:pos x="179" y="120"/>
                  </a:cxn>
                  <a:cxn ang="0">
                    <a:pos x="185" y="118"/>
                  </a:cxn>
                  <a:cxn ang="0">
                    <a:pos x="192" y="114"/>
                  </a:cxn>
                  <a:cxn ang="0">
                    <a:pos x="198" y="112"/>
                  </a:cxn>
                  <a:cxn ang="0">
                    <a:pos x="206" y="110"/>
                  </a:cxn>
                  <a:cxn ang="0">
                    <a:pos x="212" y="107"/>
                  </a:cxn>
                  <a:cxn ang="0">
                    <a:pos x="215" y="107"/>
                  </a:cxn>
                  <a:cxn ang="0">
                    <a:pos x="183" y="80"/>
                  </a:cxn>
                  <a:cxn ang="0">
                    <a:pos x="128" y="0"/>
                  </a:cxn>
                  <a:cxn ang="0">
                    <a:pos x="128" y="0"/>
                  </a:cxn>
                </a:cxnLst>
                <a:rect l="0" t="0" r="r" b="b"/>
                <a:pathLst>
                  <a:path w="215" h="133">
                    <a:moveTo>
                      <a:pt x="128" y="0"/>
                    </a:moveTo>
                    <a:lnTo>
                      <a:pt x="126" y="0"/>
                    </a:lnTo>
                    <a:lnTo>
                      <a:pt x="122" y="0"/>
                    </a:lnTo>
                    <a:lnTo>
                      <a:pt x="116" y="0"/>
                    </a:lnTo>
                    <a:lnTo>
                      <a:pt x="109" y="4"/>
                    </a:lnTo>
                    <a:lnTo>
                      <a:pt x="99" y="6"/>
                    </a:lnTo>
                    <a:lnTo>
                      <a:pt x="90" y="10"/>
                    </a:lnTo>
                    <a:lnTo>
                      <a:pt x="78" y="13"/>
                    </a:lnTo>
                    <a:lnTo>
                      <a:pt x="69" y="17"/>
                    </a:lnTo>
                    <a:lnTo>
                      <a:pt x="63" y="19"/>
                    </a:lnTo>
                    <a:lnTo>
                      <a:pt x="57" y="21"/>
                    </a:lnTo>
                    <a:lnTo>
                      <a:pt x="52" y="23"/>
                    </a:lnTo>
                    <a:lnTo>
                      <a:pt x="46" y="27"/>
                    </a:lnTo>
                    <a:lnTo>
                      <a:pt x="37" y="32"/>
                    </a:lnTo>
                    <a:lnTo>
                      <a:pt x="27" y="38"/>
                    </a:lnTo>
                    <a:lnTo>
                      <a:pt x="18" y="44"/>
                    </a:lnTo>
                    <a:lnTo>
                      <a:pt x="12" y="52"/>
                    </a:lnTo>
                    <a:lnTo>
                      <a:pt x="6" y="57"/>
                    </a:lnTo>
                    <a:lnTo>
                      <a:pt x="4" y="67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0" y="86"/>
                    </a:lnTo>
                    <a:lnTo>
                      <a:pt x="2" y="91"/>
                    </a:lnTo>
                    <a:lnTo>
                      <a:pt x="4" y="97"/>
                    </a:lnTo>
                    <a:lnTo>
                      <a:pt x="8" y="103"/>
                    </a:lnTo>
                    <a:lnTo>
                      <a:pt x="12" y="107"/>
                    </a:lnTo>
                    <a:lnTo>
                      <a:pt x="18" y="112"/>
                    </a:lnTo>
                    <a:lnTo>
                      <a:pt x="21" y="116"/>
                    </a:lnTo>
                    <a:lnTo>
                      <a:pt x="29" y="118"/>
                    </a:lnTo>
                    <a:lnTo>
                      <a:pt x="37" y="122"/>
                    </a:lnTo>
                    <a:lnTo>
                      <a:pt x="46" y="126"/>
                    </a:lnTo>
                    <a:lnTo>
                      <a:pt x="54" y="128"/>
                    </a:lnTo>
                    <a:lnTo>
                      <a:pt x="65" y="129"/>
                    </a:lnTo>
                    <a:lnTo>
                      <a:pt x="71" y="129"/>
                    </a:lnTo>
                    <a:lnTo>
                      <a:pt x="76" y="131"/>
                    </a:lnTo>
                    <a:lnTo>
                      <a:pt x="82" y="131"/>
                    </a:lnTo>
                    <a:lnTo>
                      <a:pt x="90" y="133"/>
                    </a:lnTo>
                    <a:lnTo>
                      <a:pt x="95" y="131"/>
                    </a:lnTo>
                    <a:lnTo>
                      <a:pt x="101" y="131"/>
                    </a:lnTo>
                    <a:lnTo>
                      <a:pt x="109" y="131"/>
                    </a:lnTo>
                    <a:lnTo>
                      <a:pt x="115" y="131"/>
                    </a:lnTo>
                    <a:lnTo>
                      <a:pt x="120" y="131"/>
                    </a:lnTo>
                    <a:lnTo>
                      <a:pt x="126" y="131"/>
                    </a:lnTo>
                    <a:lnTo>
                      <a:pt x="132" y="129"/>
                    </a:lnTo>
                    <a:lnTo>
                      <a:pt x="137" y="129"/>
                    </a:lnTo>
                    <a:lnTo>
                      <a:pt x="149" y="128"/>
                    </a:lnTo>
                    <a:lnTo>
                      <a:pt x="160" y="126"/>
                    </a:lnTo>
                    <a:lnTo>
                      <a:pt x="170" y="122"/>
                    </a:lnTo>
                    <a:lnTo>
                      <a:pt x="179" y="120"/>
                    </a:lnTo>
                    <a:lnTo>
                      <a:pt x="185" y="118"/>
                    </a:lnTo>
                    <a:lnTo>
                      <a:pt x="192" y="114"/>
                    </a:lnTo>
                    <a:lnTo>
                      <a:pt x="198" y="112"/>
                    </a:lnTo>
                    <a:lnTo>
                      <a:pt x="206" y="110"/>
                    </a:lnTo>
                    <a:lnTo>
                      <a:pt x="212" y="107"/>
                    </a:lnTo>
                    <a:lnTo>
                      <a:pt x="215" y="107"/>
                    </a:lnTo>
                    <a:lnTo>
                      <a:pt x="183" y="80"/>
                    </a:lnTo>
                    <a:lnTo>
                      <a:pt x="128" y="0"/>
                    </a:ln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29852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8" name="Freeform 292"/>
              <p:cNvSpPr>
                <a:spLocks/>
              </p:cNvSpPr>
              <p:nvPr/>
            </p:nvSpPr>
            <p:spPr bwMode="auto">
              <a:xfrm>
                <a:off x="3875" y="3416"/>
                <a:ext cx="353" cy="434"/>
              </a:xfrm>
              <a:custGeom>
                <a:avLst/>
                <a:gdLst/>
                <a:ahLst/>
                <a:cxnLst>
                  <a:cxn ang="0">
                    <a:pos x="322" y="281"/>
                  </a:cxn>
                  <a:cxn ang="0">
                    <a:pos x="231" y="207"/>
                  </a:cxn>
                  <a:cxn ang="0">
                    <a:pos x="132" y="197"/>
                  </a:cxn>
                  <a:cxn ang="0">
                    <a:pos x="25" y="277"/>
                  </a:cxn>
                  <a:cxn ang="0">
                    <a:pos x="2" y="421"/>
                  </a:cxn>
                  <a:cxn ang="0">
                    <a:pos x="54" y="524"/>
                  </a:cxn>
                  <a:cxn ang="0">
                    <a:pos x="109" y="600"/>
                  </a:cxn>
                  <a:cxn ang="0">
                    <a:pos x="173" y="659"/>
                  </a:cxn>
                  <a:cxn ang="0">
                    <a:pos x="238" y="729"/>
                  </a:cxn>
                  <a:cxn ang="0">
                    <a:pos x="295" y="754"/>
                  </a:cxn>
                  <a:cxn ang="0">
                    <a:pos x="358" y="845"/>
                  </a:cxn>
                  <a:cxn ang="0">
                    <a:pos x="459" y="855"/>
                  </a:cxn>
                  <a:cxn ang="0">
                    <a:pos x="535" y="779"/>
                  </a:cxn>
                  <a:cxn ang="0">
                    <a:pos x="615" y="725"/>
                  </a:cxn>
                  <a:cxn ang="0">
                    <a:pos x="630" y="619"/>
                  </a:cxn>
                  <a:cxn ang="0">
                    <a:pos x="696" y="532"/>
                  </a:cxn>
                  <a:cxn ang="0">
                    <a:pos x="706" y="425"/>
                  </a:cxn>
                  <a:cxn ang="0">
                    <a:pos x="660" y="294"/>
                  </a:cxn>
                  <a:cxn ang="0">
                    <a:pos x="588" y="184"/>
                  </a:cxn>
                  <a:cxn ang="0">
                    <a:pos x="463" y="95"/>
                  </a:cxn>
                  <a:cxn ang="0">
                    <a:pos x="375" y="77"/>
                  </a:cxn>
                  <a:cxn ang="0">
                    <a:pos x="282" y="7"/>
                  </a:cxn>
                  <a:cxn ang="0">
                    <a:pos x="177" y="11"/>
                  </a:cxn>
                  <a:cxn ang="0">
                    <a:pos x="92" y="83"/>
                  </a:cxn>
                  <a:cxn ang="0">
                    <a:pos x="113" y="174"/>
                  </a:cxn>
                  <a:cxn ang="0">
                    <a:pos x="139" y="79"/>
                  </a:cxn>
                  <a:cxn ang="0">
                    <a:pos x="227" y="41"/>
                  </a:cxn>
                  <a:cxn ang="0">
                    <a:pos x="328" y="58"/>
                  </a:cxn>
                  <a:cxn ang="0">
                    <a:pos x="398" y="102"/>
                  </a:cxn>
                  <a:cxn ang="0">
                    <a:pos x="502" y="153"/>
                  </a:cxn>
                  <a:cxn ang="0">
                    <a:pos x="613" y="277"/>
                  </a:cxn>
                  <a:cxn ang="0">
                    <a:pos x="677" y="402"/>
                  </a:cxn>
                  <a:cxn ang="0">
                    <a:pos x="672" y="505"/>
                  </a:cxn>
                  <a:cxn ang="0">
                    <a:pos x="607" y="598"/>
                  </a:cxn>
                  <a:cxn ang="0">
                    <a:pos x="520" y="604"/>
                  </a:cxn>
                  <a:cxn ang="0">
                    <a:pos x="430" y="543"/>
                  </a:cxn>
                  <a:cxn ang="0">
                    <a:pos x="476" y="627"/>
                  </a:cxn>
                  <a:cxn ang="0">
                    <a:pos x="580" y="648"/>
                  </a:cxn>
                  <a:cxn ang="0">
                    <a:pos x="613" y="684"/>
                  </a:cxn>
                  <a:cxn ang="0">
                    <a:pos x="544" y="741"/>
                  </a:cxn>
                  <a:cxn ang="0">
                    <a:pos x="522" y="703"/>
                  </a:cxn>
                  <a:cxn ang="0">
                    <a:pos x="476" y="803"/>
                  </a:cxn>
                  <a:cxn ang="0">
                    <a:pos x="367" y="798"/>
                  </a:cxn>
                  <a:cxn ang="0">
                    <a:pos x="343" y="741"/>
                  </a:cxn>
                  <a:cxn ang="0">
                    <a:pos x="425" y="691"/>
                  </a:cxn>
                  <a:cxn ang="0">
                    <a:pos x="386" y="701"/>
                  </a:cxn>
                  <a:cxn ang="0">
                    <a:pos x="278" y="706"/>
                  </a:cxn>
                  <a:cxn ang="0">
                    <a:pos x="206" y="655"/>
                  </a:cxn>
                  <a:cxn ang="0">
                    <a:pos x="272" y="615"/>
                  </a:cxn>
                  <a:cxn ang="0">
                    <a:pos x="244" y="621"/>
                  </a:cxn>
                  <a:cxn ang="0">
                    <a:pos x="153" y="629"/>
                  </a:cxn>
                  <a:cxn ang="0">
                    <a:pos x="189" y="556"/>
                  </a:cxn>
                  <a:cxn ang="0">
                    <a:pos x="173" y="532"/>
                  </a:cxn>
                  <a:cxn ang="0">
                    <a:pos x="97" y="518"/>
                  </a:cxn>
                  <a:cxn ang="0">
                    <a:pos x="48" y="419"/>
                  </a:cxn>
                  <a:cxn ang="0">
                    <a:pos x="40" y="311"/>
                  </a:cxn>
                  <a:cxn ang="0">
                    <a:pos x="158" y="218"/>
                  </a:cxn>
                  <a:cxn ang="0">
                    <a:pos x="251" y="254"/>
                  </a:cxn>
                  <a:cxn ang="0">
                    <a:pos x="310" y="349"/>
                  </a:cxn>
                  <a:cxn ang="0">
                    <a:pos x="331" y="374"/>
                  </a:cxn>
                </a:cxnLst>
                <a:rect l="0" t="0" r="r" b="b"/>
                <a:pathLst>
                  <a:path w="708" h="866">
                    <a:moveTo>
                      <a:pt x="331" y="374"/>
                    </a:moveTo>
                    <a:lnTo>
                      <a:pt x="331" y="366"/>
                    </a:lnTo>
                    <a:lnTo>
                      <a:pt x="331" y="359"/>
                    </a:lnTo>
                    <a:lnTo>
                      <a:pt x="331" y="349"/>
                    </a:lnTo>
                    <a:lnTo>
                      <a:pt x="333" y="338"/>
                    </a:lnTo>
                    <a:lnTo>
                      <a:pt x="331" y="332"/>
                    </a:lnTo>
                    <a:lnTo>
                      <a:pt x="331" y="326"/>
                    </a:lnTo>
                    <a:lnTo>
                      <a:pt x="331" y="321"/>
                    </a:lnTo>
                    <a:lnTo>
                      <a:pt x="331" y="313"/>
                    </a:lnTo>
                    <a:lnTo>
                      <a:pt x="329" y="307"/>
                    </a:lnTo>
                    <a:lnTo>
                      <a:pt x="328" y="300"/>
                    </a:lnTo>
                    <a:lnTo>
                      <a:pt x="326" y="294"/>
                    </a:lnTo>
                    <a:lnTo>
                      <a:pt x="326" y="288"/>
                    </a:lnTo>
                    <a:lnTo>
                      <a:pt x="322" y="281"/>
                    </a:lnTo>
                    <a:lnTo>
                      <a:pt x="320" y="273"/>
                    </a:lnTo>
                    <a:lnTo>
                      <a:pt x="314" y="266"/>
                    </a:lnTo>
                    <a:lnTo>
                      <a:pt x="310" y="260"/>
                    </a:lnTo>
                    <a:lnTo>
                      <a:pt x="305" y="252"/>
                    </a:lnTo>
                    <a:lnTo>
                      <a:pt x="299" y="247"/>
                    </a:lnTo>
                    <a:lnTo>
                      <a:pt x="293" y="241"/>
                    </a:lnTo>
                    <a:lnTo>
                      <a:pt x="288" y="235"/>
                    </a:lnTo>
                    <a:lnTo>
                      <a:pt x="278" y="229"/>
                    </a:lnTo>
                    <a:lnTo>
                      <a:pt x="270" y="224"/>
                    </a:lnTo>
                    <a:lnTo>
                      <a:pt x="259" y="218"/>
                    </a:lnTo>
                    <a:lnTo>
                      <a:pt x="250" y="214"/>
                    </a:lnTo>
                    <a:lnTo>
                      <a:pt x="244" y="212"/>
                    </a:lnTo>
                    <a:lnTo>
                      <a:pt x="236" y="210"/>
                    </a:lnTo>
                    <a:lnTo>
                      <a:pt x="231" y="207"/>
                    </a:lnTo>
                    <a:lnTo>
                      <a:pt x="225" y="205"/>
                    </a:lnTo>
                    <a:lnTo>
                      <a:pt x="217" y="203"/>
                    </a:lnTo>
                    <a:lnTo>
                      <a:pt x="212" y="203"/>
                    </a:lnTo>
                    <a:lnTo>
                      <a:pt x="204" y="201"/>
                    </a:lnTo>
                    <a:lnTo>
                      <a:pt x="196" y="201"/>
                    </a:lnTo>
                    <a:lnTo>
                      <a:pt x="187" y="199"/>
                    </a:lnTo>
                    <a:lnTo>
                      <a:pt x="181" y="197"/>
                    </a:lnTo>
                    <a:lnTo>
                      <a:pt x="172" y="197"/>
                    </a:lnTo>
                    <a:lnTo>
                      <a:pt x="166" y="197"/>
                    </a:lnTo>
                    <a:lnTo>
                      <a:pt x="158" y="195"/>
                    </a:lnTo>
                    <a:lnTo>
                      <a:pt x="151" y="195"/>
                    </a:lnTo>
                    <a:lnTo>
                      <a:pt x="145" y="197"/>
                    </a:lnTo>
                    <a:lnTo>
                      <a:pt x="139" y="197"/>
                    </a:lnTo>
                    <a:lnTo>
                      <a:pt x="132" y="197"/>
                    </a:lnTo>
                    <a:lnTo>
                      <a:pt x="126" y="199"/>
                    </a:lnTo>
                    <a:lnTo>
                      <a:pt x="120" y="199"/>
                    </a:lnTo>
                    <a:lnTo>
                      <a:pt x="115" y="201"/>
                    </a:lnTo>
                    <a:lnTo>
                      <a:pt x="103" y="205"/>
                    </a:lnTo>
                    <a:lnTo>
                      <a:pt x="94" y="210"/>
                    </a:lnTo>
                    <a:lnTo>
                      <a:pt x="82" y="214"/>
                    </a:lnTo>
                    <a:lnTo>
                      <a:pt x="73" y="220"/>
                    </a:lnTo>
                    <a:lnTo>
                      <a:pt x="63" y="226"/>
                    </a:lnTo>
                    <a:lnTo>
                      <a:pt x="56" y="235"/>
                    </a:lnTo>
                    <a:lnTo>
                      <a:pt x="48" y="241"/>
                    </a:lnTo>
                    <a:lnTo>
                      <a:pt x="42" y="250"/>
                    </a:lnTo>
                    <a:lnTo>
                      <a:pt x="37" y="260"/>
                    </a:lnTo>
                    <a:lnTo>
                      <a:pt x="31" y="267"/>
                    </a:lnTo>
                    <a:lnTo>
                      <a:pt x="25" y="277"/>
                    </a:lnTo>
                    <a:lnTo>
                      <a:pt x="19" y="286"/>
                    </a:lnTo>
                    <a:lnTo>
                      <a:pt x="14" y="298"/>
                    </a:lnTo>
                    <a:lnTo>
                      <a:pt x="12" y="307"/>
                    </a:lnTo>
                    <a:lnTo>
                      <a:pt x="8" y="319"/>
                    </a:lnTo>
                    <a:lnTo>
                      <a:pt x="4" y="328"/>
                    </a:lnTo>
                    <a:lnTo>
                      <a:pt x="2" y="340"/>
                    </a:lnTo>
                    <a:lnTo>
                      <a:pt x="2" y="351"/>
                    </a:lnTo>
                    <a:lnTo>
                      <a:pt x="0" y="361"/>
                    </a:lnTo>
                    <a:lnTo>
                      <a:pt x="0" y="372"/>
                    </a:lnTo>
                    <a:lnTo>
                      <a:pt x="0" y="381"/>
                    </a:lnTo>
                    <a:lnTo>
                      <a:pt x="0" y="393"/>
                    </a:lnTo>
                    <a:lnTo>
                      <a:pt x="0" y="402"/>
                    </a:lnTo>
                    <a:lnTo>
                      <a:pt x="0" y="412"/>
                    </a:lnTo>
                    <a:lnTo>
                      <a:pt x="2" y="421"/>
                    </a:lnTo>
                    <a:lnTo>
                      <a:pt x="4" y="433"/>
                    </a:lnTo>
                    <a:lnTo>
                      <a:pt x="6" y="438"/>
                    </a:lnTo>
                    <a:lnTo>
                      <a:pt x="8" y="448"/>
                    </a:lnTo>
                    <a:lnTo>
                      <a:pt x="10" y="456"/>
                    </a:lnTo>
                    <a:lnTo>
                      <a:pt x="14" y="463"/>
                    </a:lnTo>
                    <a:lnTo>
                      <a:pt x="16" y="471"/>
                    </a:lnTo>
                    <a:lnTo>
                      <a:pt x="19" y="478"/>
                    </a:lnTo>
                    <a:lnTo>
                      <a:pt x="23" y="484"/>
                    </a:lnTo>
                    <a:lnTo>
                      <a:pt x="27" y="492"/>
                    </a:lnTo>
                    <a:lnTo>
                      <a:pt x="31" y="497"/>
                    </a:lnTo>
                    <a:lnTo>
                      <a:pt x="35" y="503"/>
                    </a:lnTo>
                    <a:lnTo>
                      <a:pt x="38" y="509"/>
                    </a:lnTo>
                    <a:lnTo>
                      <a:pt x="44" y="516"/>
                    </a:lnTo>
                    <a:lnTo>
                      <a:pt x="54" y="524"/>
                    </a:lnTo>
                    <a:lnTo>
                      <a:pt x="63" y="535"/>
                    </a:lnTo>
                    <a:lnTo>
                      <a:pt x="71" y="543"/>
                    </a:lnTo>
                    <a:lnTo>
                      <a:pt x="78" y="551"/>
                    </a:lnTo>
                    <a:lnTo>
                      <a:pt x="86" y="554"/>
                    </a:lnTo>
                    <a:lnTo>
                      <a:pt x="92" y="560"/>
                    </a:lnTo>
                    <a:lnTo>
                      <a:pt x="97" y="564"/>
                    </a:lnTo>
                    <a:lnTo>
                      <a:pt x="103" y="566"/>
                    </a:lnTo>
                    <a:lnTo>
                      <a:pt x="105" y="568"/>
                    </a:lnTo>
                    <a:lnTo>
                      <a:pt x="107" y="570"/>
                    </a:lnTo>
                    <a:lnTo>
                      <a:pt x="107" y="570"/>
                    </a:lnTo>
                    <a:lnTo>
                      <a:pt x="107" y="577"/>
                    </a:lnTo>
                    <a:lnTo>
                      <a:pt x="107" y="583"/>
                    </a:lnTo>
                    <a:lnTo>
                      <a:pt x="109" y="594"/>
                    </a:lnTo>
                    <a:lnTo>
                      <a:pt x="109" y="600"/>
                    </a:lnTo>
                    <a:lnTo>
                      <a:pt x="111" y="604"/>
                    </a:lnTo>
                    <a:lnTo>
                      <a:pt x="113" y="611"/>
                    </a:lnTo>
                    <a:lnTo>
                      <a:pt x="115" y="617"/>
                    </a:lnTo>
                    <a:lnTo>
                      <a:pt x="116" y="621"/>
                    </a:lnTo>
                    <a:lnTo>
                      <a:pt x="122" y="627"/>
                    </a:lnTo>
                    <a:lnTo>
                      <a:pt x="124" y="632"/>
                    </a:lnTo>
                    <a:lnTo>
                      <a:pt x="130" y="638"/>
                    </a:lnTo>
                    <a:lnTo>
                      <a:pt x="139" y="644"/>
                    </a:lnTo>
                    <a:lnTo>
                      <a:pt x="147" y="649"/>
                    </a:lnTo>
                    <a:lnTo>
                      <a:pt x="154" y="653"/>
                    </a:lnTo>
                    <a:lnTo>
                      <a:pt x="162" y="657"/>
                    </a:lnTo>
                    <a:lnTo>
                      <a:pt x="166" y="657"/>
                    </a:lnTo>
                    <a:lnTo>
                      <a:pt x="172" y="659"/>
                    </a:lnTo>
                    <a:lnTo>
                      <a:pt x="173" y="659"/>
                    </a:lnTo>
                    <a:lnTo>
                      <a:pt x="175" y="661"/>
                    </a:lnTo>
                    <a:lnTo>
                      <a:pt x="175" y="661"/>
                    </a:lnTo>
                    <a:lnTo>
                      <a:pt x="175" y="667"/>
                    </a:lnTo>
                    <a:lnTo>
                      <a:pt x="177" y="672"/>
                    </a:lnTo>
                    <a:lnTo>
                      <a:pt x="183" y="682"/>
                    </a:lnTo>
                    <a:lnTo>
                      <a:pt x="187" y="691"/>
                    </a:lnTo>
                    <a:lnTo>
                      <a:pt x="194" y="701"/>
                    </a:lnTo>
                    <a:lnTo>
                      <a:pt x="198" y="706"/>
                    </a:lnTo>
                    <a:lnTo>
                      <a:pt x="204" y="712"/>
                    </a:lnTo>
                    <a:lnTo>
                      <a:pt x="210" y="716"/>
                    </a:lnTo>
                    <a:lnTo>
                      <a:pt x="219" y="722"/>
                    </a:lnTo>
                    <a:lnTo>
                      <a:pt x="225" y="725"/>
                    </a:lnTo>
                    <a:lnTo>
                      <a:pt x="232" y="727"/>
                    </a:lnTo>
                    <a:lnTo>
                      <a:pt x="238" y="729"/>
                    </a:lnTo>
                    <a:lnTo>
                      <a:pt x="246" y="733"/>
                    </a:lnTo>
                    <a:lnTo>
                      <a:pt x="251" y="733"/>
                    </a:lnTo>
                    <a:lnTo>
                      <a:pt x="259" y="735"/>
                    </a:lnTo>
                    <a:lnTo>
                      <a:pt x="265" y="735"/>
                    </a:lnTo>
                    <a:lnTo>
                      <a:pt x="270" y="737"/>
                    </a:lnTo>
                    <a:lnTo>
                      <a:pt x="280" y="737"/>
                    </a:lnTo>
                    <a:lnTo>
                      <a:pt x="289" y="737"/>
                    </a:lnTo>
                    <a:lnTo>
                      <a:pt x="295" y="737"/>
                    </a:lnTo>
                    <a:lnTo>
                      <a:pt x="297" y="737"/>
                    </a:lnTo>
                    <a:lnTo>
                      <a:pt x="295" y="737"/>
                    </a:lnTo>
                    <a:lnTo>
                      <a:pt x="295" y="743"/>
                    </a:lnTo>
                    <a:lnTo>
                      <a:pt x="295" y="746"/>
                    </a:lnTo>
                    <a:lnTo>
                      <a:pt x="295" y="750"/>
                    </a:lnTo>
                    <a:lnTo>
                      <a:pt x="295" y="754"/>
                    </a:lnTo>
                    <a:lnTo>
                      <a:pt x="297" y="762"/>
                    </a:lnTo>
                    <a:lnTo>
                      <a:pt x="299" y="767"/>
                    </a:lnTo>
                    <a:lnTo>
                      <a:pt x="303" y="777"/>
                    </a:lnTo>
                    <a:lnTo>
                      <a:pt x="307" y="784"/>
                    </a:lnTo>
                    <a:lnTo>
                      <a:pt x="312" y="794"/>
                    </a:lnTo>
                    <a:lnTo>
                      <a:pt x="316" y="798"/>
                    </a:lnTo>
                    <a:lnTo>
                      <a:pt x="320" y="803"/>
                    </a:lnTo>
                    <a:lnTo>
                      <a:pt x="324" y="809"/>
                    </a:lnTo>
                    <a:lnTo>
                      <a:pt x="328" y="815"/>
                    </a:lnTo>
                    <a:lnTo>
                      <a:pt x="333" y="820"/>
                    </a:lnTo>
                    <a:lnTo>
                      <a:pt x="337" y="826"/>
                    </a:lnTo>
                    <a:lnTo>
                      <a:pt x="345" y="834"/>
                    </a:lnTo>
                    <a:lnTo>
                      <a:pt x="350" y="839"/>
                    </a:lnTo>
                    <a:lnTo>
                      <a:pt x="358" y="845"/>
                    </a:lnTo>
                    <a:lnTo>
                      <a:pt x="364" y="851"/>
                    </a:lnTo>
                    <a:lnTo>
                      <a:pt x="369" y="855"/>
                    </a:lnTo>
                    <a:lnTo>
                      <a:pt x="377" y="858"/>
                    </a:lnTo>
                    <a:lnTo>
                      <a:pt x="385" y="860"/>
                    </a:lnTo>
                    <a:lnTo>
                      <a:pt x="392" y="862"/>
                    </a:lnTo>
                    <a:lnTo>
                      <a:pt x="398" y="864"/>
                    </a:lnTo>
                    <a:lnTo>
                      <a:pt x="407" y="866"/>
                    </a:lnTo>
                    <a:lnTo>
                      <a:pt x="413" y="864"/>
                    </a:lnTo>
                    <a:lnTo>
                      <a:pt x="421" y="864"/>
                    </a:lnTo>
                    <a:lnTo>
                      <a:pt x="428" y="862"/>
                    </a:lnTo>
                    <a:lnTo>
                      <a:pt x="436" y="862"/>
                    </a:lnTo>
                    <a:lnTo>
                      <a:pt x="444" y="858"/>
                    </a:lnTo>
                    <a:lnTo>
                      <a:pt x="451" y="857"/>
                    </a:lnTo>
                    <a:lnTo>
                      <a:pt x="459" y="855"/>
                    </a:lnTo>
                    <a:lnTo>
                      <a:pt x="466" y="851"/>
                    </a:lnTo>
                    <a:lnTo>
                      <a:pt x="472" y="847"/>
                    </a:lnTo>
                    <a:lnTo>
                      <a:pt x="480" y="841"/>
                    </a:lnTo>
                    <a:lnTo>
                      <a:pt x="485" y="838"/>
                    </a:lnTo>
                    <a:lnTo>
                      <a:pt x="493" y="834"/>
                    </a:lnTo>
                    <a:lnTo>
                      <a:pt x="497" y="828"/>
                    </a:lnTo>
                    <a:lnTo>
                      <a:pt x="504" y="824"/>
                    </a:lnTo>
                    <a:lnTo>
                      <a:pt x="508" y="819"/>
                    </a:lnTo>
                    <a:lnTo>
                      <a:pt x="514" y="813"/>
                    </a:lnTo>
                    <a:lnTo>
                      <a:pt x="518" y="807"/>
                    </a:lnTo>
                    <a:lnTo>
                      <a:pt x="522" y="801"/>
                    </a:lnTo>
                    <a:lnTo>
                      <a:pt x="525" y="796"/>
                    </a:lnTo>
                    <a:lnTo>
                      <a:pt x="529" y="790"/>
                    </a:lnTo>
                    <a:lnTo>
                      <a:pt x="535" y="779"/>
                    </a:lnTo>
                    <a:lnTo>
                      <a:pt x="537" y="769"/>
                    </a:lnTo>
                    <a:lnTo>
                      <a:pt x="537" y="767"/>
                    </a:lnTo>
                    <a:lnTo>
                      <a:pt x="541" y="767"/>
                    </a:lnTo>
                    <a:lnTo>
                      <a:pt x="544" y="767"/>
                    </a:lnTo>
                    <a:lnTo>
                      <a:pt x="550" y="765"/>
                    </a:lnTo>
                    <a:lnTo>
                      <a:pt x="556" y="763"/>
                    </a:lnTo>
                    <a:lnTo>
                      <a:pt x="563" y="762"/>
                    </a:lnTo>
                    <a:lnTo>
                      <a:pt x="569" y="760"/>
                    </a:lnTo>
                    <a:lnTo>
                      <a:pt x="579" y="756"/>
                    </a:lnTo>
                    <a:lnTo>
                      <a:pt x="586" y="750"/>
                    </a:lnTo>
                    <a:lnTo>
                      <a:pt x="594" y="746"/>
                    </a:lnTo>
                    <a:lnTo>
                      <a:pt x="601" y="741"/>
                    </a:lnTo>
                    <a:lnTo>
                      <a:pt x="609" y="735"/>
                    </a:lnTo>
                    <a:lnTo>
                      <a:pt x="615" y="725"/>
                    </a:lnTo>
                    <a:lnTo>
                      <a:pt x="620" y="718"/>
                    </a:lnTo>
                    <a:lnTo>
                      <a:pt x="624" y="710"/>
                    </a:lnTo>
                    <a:lnTo>
                      <a:pt x="628" y="701"/>
                    </a:lnTo>
                    <a:lnTo>
                      <a:pt x="630" y="689"/>
                    </a:lnTo>
                    <a:lnTo>
                      <a:pt x="630" y="680"/>
                    </a:lnTo>
                    <a:lnTo>
                      <a:pt x="632" y="670"/>
                    </a:lnTo>
                    <a:lnTo>
                      <a:pt x="632" y="663"/>
                    </a:lnTo>
                    <a:lnTo>
                      <a:pt x="632" y="655"/>
                    </a:lnTo>
                    <a:lnTo>
                      <a:pt x="632" y="649"/>
                    </a:lnTo>
                    <a:lnTo>
                      <a:pt x="632" y="642"/>
                    </a:lnTo>
                    <a:lnTo>
                      <a:pt x="634" y="638"/>
                    </a:lnTo>
                    <a:lnTo>
                      <a:pt x="632" y="629"/>
                    </a:lnTo>
                    <a:lnTo>
                      <a:pt x="632" y="625"/>
                    </a:lnTo>
                    <a:lnTo>
                      <a:pt x="630" y="619"/>
                    </a:lnTo>
                    <a:lnTo>
                      <a:pt x="632" y="617"/>
                    </a:lnTo>
                    <a:lnTo>
                      <a:pt x="636" y="615"/>
                    </a:lnTo>
                    <a:lnTo>
                      <a:pt x="641" y="610"/>
                    </a:lnTo>
                    <a:lnTo>
                      <a:pt x="651" y="604"/>
                    </a:lnTo>
                    <a:lnTo>
                      <a:pt x="655" y="598"/>
                    </a:lnTo>
                    <a:lnTo>
                      <a:pt x="658" y="592"/>
                    </a:lnTo>
                    <a:lnTo>
                      <a:pt x="664" y="587"/>
                    </a:lnTo>
                    <a:lnTo>
                      <a:pt x="670" y="581"/>
                    </a:lnTo>
                    <a:lnTo>
                      <a:pt x="674" y="573"/>
                    </a:lnTo>
                    <a:lnTo>
                      <a:pt x="679" y="566"/>
                    </a:lnTo>
                    <a:lnTo>
                      <a:pt x="683" y="558"/>
                    </a:lnTo>
                    <a:lnTo>
                      <a:pt x="689" y="551"/>
                    </a:lnTo>
                    <a:lnTo>
                      <a:pt x="693" y="541"/>
                    </a:lnTo>
                    <a:lnTo>
                      <a:pt x="696" y="532"/>
                    </a:lnTo>
                    <a:lnTo>
                      <a:pt x="698" y="520"/>
                    </a:lnTo>
                    <a:lnTo>
                      <a:pt x="702" y="509"/>
                    </a:lnTo>
                    <a:lnTo>
                      <a:pt x="704" y="503"/>
                    </a:lnTo>
                    <a:lnTo>
                      <a:pt x="704" y="497"/>
                    </a:lnTo>
                    <a:lnTo>
                      <a:pt x="706" y="492"/>
                    </a:lnTo>
                    <a:lnTo>
                      <a:pt x="706" y="484"/>
                    </a:lnTo>
                    <a:lnTo>
                      <a:pt x="706" y="478"/>
                    </a:lnTo>
                    <a:lnTo>
                      <a:pt x="708" y="471"/>
                    </a:lnTo>
                    <a:lnTo>
                      <a:pt x="708" y="463"/>
                    </a:lnTo>
                    <a:lnTo>
                      <a:pt x="708" y="457"/>
                    </a:lnTo>
                    <a:lnTo>
                      <a:pt x="708" y="448"/>
                    </a:lnTo>
                    <a:lnTo>
                      <a:pt x="706" y="442"/>
                    </a:lnTo>
                    <a:lnTo>
                      <a:pt x="706" y="433"/>
                    </a:lnTo>
                    <a:lnTo>
                      <a:pt x="706" y="425"/>
                    </a:lnTo>
                    <a:lnTo>
                      <a:pt x="704" y="418"/>
                    </a:lnTo>
                    <a:lnTo>
                      <a:pt x="702" y="408"/>
                    </a:lnTo>
                    <a:lnTo>
                      <a:pt x="700" y="400"/>
                    </a:lnTo>
                    <a:lnTo>
                      <a:pt x="698" y="393"/>
                    </a:lnTo>
                    <a:lnTo>
                      <a:pt x="696" y="383"/>
                    </a:lnTo>
                    <a:lnTo>
                      <a:pt x="693" y="374"/>
                    </a:lnTo>
                    <a:lnTo>
                      <a:pt x="691" y="364"/>
                    </a:lnTo>
                    <a:lnTo>
                      <a:pt x="689" y="355"/>
                    </a:lnTo>
                    <a:lnTo>
                      <a:pt x="683" y="345"/>
                    </a:lnTo>
                    <a:lnTo>
                      <a:pt x="681" y="336"/>
                    </a:lnTo>
                    <a:lnTo>
                      <a:pt x="677" y="324"/>
                    </a:lnTo>
                    <a:lnTo>
                      <a:pt x="672" y="315"/>
                    </a:lnTo>
                    <a:lnTo>
                      <a:pt x="666" y="304"/>
                    </a:lnTo>
                    <a:lnTo>
                      <a:pt x="660" y="294"/>
                    </a:lnTo>
                    <a:lnTo>
                      <a:pt x="657" y="285"/>
                    </a:lnTo>
                    <a:lnTo>
                      <a:pt x="651" y="275"/>
                    </a:lnTo>
                    <a:lnTo>
                      <a:pt x="645" y="266"/>
                    </a:lnTo>
                    <a:lnTo>
                      <a:pt x="641" y="258"/>
                    </a:lnTo>
                    <a:lnTo>
                      <a:pt x="636" y="248"/>
                    </a:lnTo>
                    <a:lnTo>
                      <a:pt x="630" y="241"/>
                    </a:lnTo>
                    <a:lnTo>
                      <a:pt x="624" y="231"/>
                    </a:lnTo>
                    <a:lnTo>
                      <a:pt x="618" y="224"/>
                    </a:lnTo>
                    <a:lnTo>
                      <a:pt x="615" y="216"/>
                    </a:lnTo>
                    <a:lnTo>
                      <a:pt x="609" y="210"/>
                    </a:lnTo>
                    <a:lnTo>
                      <a:pt x="603" y="203"/>
                    </a:lnTo>
                    <a:lnTo>
                      <a:pt x="598" y="197"/>
                    </a:lnTo>
                    <a:lnTo>
                      <a:pt x="594" y="190"/>
                    </a:lnTo>
                    <a:lnTo>
                      <a:pt x="588" y="184"/>
                    </a:lnTo>
                    <a:lnTo>
                      <a:pt x="582" y="178"/>
                    </a:lnTo>
                    <a:lnTo>
                      <a:pt x="577" y="172"/>
                    </a:lnTo>
                    <a:lnTo>
                      <a:pt x="571" y="165"/>
                    </a:lnTo>
                    <a:lnTo>
                      <a:pt x="567" y="161"/>
                    </a:lnTo>
                    <a:lnTo>
                      <a:pt x="556" y="152"/>
                    </a:lnTo>
                    <a:lnTo>
                      <a:pt x="544" y="142"/>
                    </a:lnTo>
                    <a:lnTo>
                      <a:pt x="533" y="133"/>
                    </a:lnTo>
                    <a:lnTo>
                      <a:pt x="523" y="127"/>
                    </a:lnTo>
                    <a:lnTo>
                      <a:pt x="512" y="119"/>
                    </a:lnTo>
                    <a:lnTo>
                      <a:pt x="504" y="114"/>
                    </a:lnTo>
                    <a:lnTo>
                      <a:pt x="493" y="108"/>
                    </a:lnTo>
                    <a:lnTo>
                      <a:pt x="482" y="102"/>
                    </a:lnTo>
                    <a:lnTo>
                      <a:pt x="472" y="98"/>
                    </a:lnTo>
                    <a:lnTo>
                      <a:pt x="463" y="95"/>
                    </a:lnTo>
                    <a:lnTo>
                      <a:pt x="455" y="93"/>
                    </a:lnTo>
                    <a:lnTo>
                      <a:pt x="445" y="89"/>
                    </a:lnTo>
                    <a:lnTo>
                      <a:pt x="436" y="87"/>
                    </a:lnTo>
                    <a:lnTo>
                      <a:pt x="428" y="85"/>
                    </a:lnTo>
                    <a:lnTo>
                      <a:pt x="421" y="83"/>
                    </a:lnTo>
                    <a:lnTo>
                      <a:pt x="413" y="83"/>
                    </a:lnTo>
                    <a:lnTo>
                      <a:pt x="405" y="81"/>
                    </a:lnTo>
                    <a:lnTo>
                      <a:pt x="400" y="81"/>
                    </a:lnTo>
                    <a:lnTo>
                      <a:pt x="394" y="81"/>
                    </a:lnTo>
                    <a:lnTo>
                      <a:pt x="386" y="81"/>
                    </a:lnTo>
                    <a:lnTo>
                      <a:pt x="383" y="83"/>
                    </a:lnTo>
                    <a:lnTo>
                      <a:pt x="379" y="83"/>
                    </a:lnTo>
                    <a:lnTo>
                      <a:pt x="377" y="81"/>
                    </a:lnTo>
                    <a:lnTo>
                      <a:pt x="375" y="77"/>
                    </a:lnTo>
                    <a:lnTo>
                      <a:pt x="371" y="72"/>
                    </a:lnTo>
                    <a:lnTo>
                      <a:pt x="366" y="66"/>
                    </a:lnTo>
                    <a:lnTo>
                      <a:pt x="358" y="57"/>
                    </a:lnTo>
                    <a:lnTo>
                      <a:pt x="348" y="47"/>
                    </a:lnTo>
                    <a:lnTo>
                      <a:pt x="345" y="43"/>
                    </a:lnTo>
                    <a:lnTo>
                      <a:pt x="339" y="39"/>
                    </a:lnTo>
                    <a:lnTo>
                      <a:pt x="333" y="34"/>
                    </a:lnTo>
                    <a:lnTo>
                      <a:pt x="328" y="30"/>
                    </a:lnTo>
                    <a:lnTo>
                      <a:pt x="320" y="24"/>
                    </a:lnTo>
                    <a:lnTo>
                      <a:pt x="312" y="20"/>
                    </a:lnTo>
                    <a:lnTo>
                      <a:pt x="307" y="17"/>
                    </a:lnTo>
                    <a:lnTo>
                      <a:pt x="299" y="15"/>
                    </a:lnTo>
                    <a:lnTo>
                      <a:pt x="289" y="9"/>
                    </a:lnTo>
                    <a:lnTo>
                      <a:pt x="282" y="7"/>
                    </a:lnTo>
                    <a:lnTo>
                      <a:pt x="272" y="5"/>
                    </a:lnTo>
                    <a:lnTo>
                      <a:pt x="265" y="3"/>
                    </a:lnTo>
                    <a:lnTo>
                      <a:pt x="255" y="0"/>
                    </a:lnTo>
                    <a:lnTo>
                      <a:pt x="246" y="0"/>
                    </a:lnTo>
                    <a:lnTo>
                      <a:pt x="234" y="0"/>
                    </a:lnTo>
                    <a:lnTo>
                      <a:pt x="225" y="0"/>
                    </a:lnTo>
                    <a:lnTo>
                      <a:pt x="219" y="0"/>
                    </a:lnTo>
                    <a:lnTo>
                      <a:pt x="213" y="0"/>
                    </a:lnTo>
                    <a:lnTo>
                      <a:pt x="208" y="1"/>
                    </a:lnTo>
                    <a:lnTo>
                      <a:pt x="202" y="3"/>
                    </a:lnTo>
                    <a:lnTo>
                      <a:pt x="196" y="3"/>
                    </a:lnTo>
                    <a:lnTo>
                      <a:pt x="189" y="5"/>
                    </a:lnTo>
                    <a:lnTo>
                      <a:pt x="183" y="7"/>
                    </a:lnTo>
                    <a:lnTo>
                      <a:pt x="177" y="11"/>
                    </a:lnTo>
                    <a:lnTo>
                      <a:pt x="172" y="11"/>
                    </a:lnTo>
                    <a:lnTo>
                      <a:pt x="164" y="15"/>
                    </a:lnTo>
                    <a:lnTo>
                      <a:pt x="160" y="15"/>
                    </a:lnTo>
                    <a:lnTo>
                      <a:pt x="154" y="19"/>
                    </a:lnTo>
                    <a:lnTo>
                      <a:pt x="145" y="22"/>
                    </a:lnTo>
                    <a:lnTo>
                      <a:pt x="135" y="30"/>
                    </a:lnTo>
                    <a:lnTo>
                      <a:pt x="126" y="34"/>
                    </a:lnTo>
                    <a:lnTo>
                      <a:pt x="120" y="41"/>
                    </a:lnTo>
                    <a:lnTo>
                      <a:pt x="113" y="47"/>
                    </a:lnTo>
                    <a:lnTo>
                      <a:pt x="109" y="55"/>
                    </a:lnTo>
                    <a:lnTo>
                      <a:pt x="101" y="60"/>
                    </a:lnTo>
                    <a:lnTo>
                      <a:pt x="99" y="68"/>
                    </a:lnTo>
                    <a:lnTo>
                      <a:pt x="95" y="76"/>
                    </a:lnTo>
                    <a:lnTo>
                      <a:pt x="92" y="83"/>
                    </a:lnTo>
                    <a:lnTo>
                      <a:pt x="90" y="89"/>
                    </a:lnTo>
                    <a:lnTo>
                      <a:pt x="88" y="96"/>
                    </a:lnTo>
                    <a:lnTo>
                      <a:pt x="88" y="104"/>
                    </a:lnTo>
                    <a:lnTo>
                      <a:pt x="88" y="112"/>
                    </a:lnTo>
                    <a:lnTo>
                      <a:pt x="86" y="117"/>
                    </a:lnTo>
                    <a:lnTo>
                      <a:pt x="86" y="125"/>
                    </a:lnTo>
                    <a:lnTo>
                      <a:pt x="88" y="131"/>
                    </a:lnTo>
                    <a:lnTo>
                      <a:pt x="88" y="138"/>
                    </a:lnTo>
                    <a:lnTo>
                      <a:pt x="90" y="148"/>
                    </a:lnTo>
                    <a:lnTo>
                      <a:pt x="95" y="157"/>
                    </a:lnTo>
                    <a:lnTo>
                      <a:pt x="99" y="165"/>
                    </a:lnTo>
                    <a:lnTo>
                      <a:pt x="103" y="172"/>
                    </a:lnTo>
                    <a:lnTo>
                      <a:pt x="109" y="174"/>
                    </a:lnTo>
                    <a:lnTo>
                      <a:pt x="113" y="174"/>
                    </a:lnTo>
                    <a:lnTo>
                      <a:pt x="118" y="167"/>
                    </a:lnTo>
                    <a:lnTo>
                      <a:pt x="120" y="157"/>
                    </a:lnTo>
                    <a:lnTo>
                      <a:pt x="120" y="152"/>
                    </a:lnTo>
                    <a:lnTo>
                      <a:pt x="120" y="146"/>
                    </a:lnTo>
                    <a:lnTo>
                      <a:pt x="118" y="140"/>
                    </a:lnTo>
                    <a:lnTo>
                      <a:pt x="118" y="134"/>
                    </a:lnTo>
                    <a:lnTo>
                      <a:pt x="116" y="127"/>
                    </a:lnTo>
                    <a:lnTo>
                      <a:pt x="116" y="119"/>
                    </a:lnTo>
                    <a:lnTo>
                      <a:pt x="118" y="112"/>
                    </a:lnTo>
                    <a:lnTo>
                      <a:pt x="122" y="104"/>
                    </a:lnTo>
                    <a:lnTo>
                      <a:pt x="126" y="95"/>
                    </a:lnTo>
                    <a:lnTo>
                      <a:pt x="132" y="87"/>
                    </a:lnTo>
                    <a:lnTo>
                      <a:pt x="135" y="83"/>
                    </a:lnTo>
                    <a:lnTo>
                      <a:pt x="139" y="79"/>
                    </a:lnTo>
                    <a:lnTo>
                      <a:pt x="145" y="76"/>
                    </a:lnTo>
                    <a:lnTo>
                      <a:pt x="151" y="72"/>
                    </a:lnTo>
                    <a:lnTo>
                      <a:pt x="156" y="66"/>
                    </a:lnTo>
                    <a:lnTo>
                      <a:pt x="162" y="62"/>
                    </a:lnTo>
                    <a:lnTo>
                      <a:pt x="170" y="58"/>
                    </a:lnTo>
                    <a:lnTo>
                      <a:pt x="175" y="57"/>
                    </a:lnTo>
                    <a:lnTo>
                      <a:pt x="181" y="53"/>
                    </a:lnTo>
                    <a:lnTo>
                      <a:pt x="189" y="51"/>
                    </a:lnTo>
                    <a:lnTo>
                      <a:pt x="194" y="47"/>
                    </a:lnTo>
                    <a:lnTo>
                      <a:pt x="202" y="47"/>
                    </a:lnTo>
                    <a:lnTo>
                      <a:pt x="208" y="43"/>
                    </a:lnTo>
                    <a:lnTo>
                      <a:pt x="213" y="43"/>
                    </a:lnTo>
                    <a:lnTo>
                      <a:pt x="221" y="41"/>
                    </a:lnTo>
                    <a:lnTo>
                      <a:pt x="227" y="41"/>
                    </a:lnTo>
                    <a:lnTo>
                      <a:pt x="234" y="39"/>
                    </a:lnTo>
                    <a:lnTo>
                      <a:pt x="240" y="39"/>
                    </a:lnTo>
                    <a:lnTo>
                      <a:pt x="248" y="39"/>
                    </a:lnTo>
                    <a:lnTo>
                      <a:pt x="255" y="39"/>
                    </a:lnTo>
                    <a:lnTo>
                      <a:pt x="259" y="39"/>
                    </a:lnTo>
                    <a:lnTo>
                      <a:pt x="265" y="39"/>
                    </a:lnTo>
                    <a:lnTo>
                      <a:pt x="270" y="39"/>
                    </a:lnTo>
                    <a:lnTo>
                      <a:pt x="276" y="39"/>
                    </a:lnTo>
                    <a:lnTo>
                      <a:pt x="288" y="41"/>
                    </a:lnTo>
                    <a:lnTo>
                      <a:pt x="299" y="43"/>
                    </a:lnTo>
                    <a:lnTo>
                      <a:pt x="307" y="47"/>
                    </a:lnTo>
                    <a:lnTo>
                      <a:pt x="314" y="51"/>
                    </a:lnTo>
                    <a:lnTo>
                      <a:pt x="322" y="53"/>
                    </a:lnTo>
                    <a:lnTo>
                      <a:pt x="328" y="58"/>
                    </a:lnTo>
                    <a:lnTo>
                      <a:pt x="335" y="64"/>
                    </a:lnTo>
                    <a:lnTo>
                      <a:pt x="339" y="72"/>
                    </a:lnTo>
                    <a:lnTo>
                      <a:pt x="343" y="77"/>
                    </a:lnTo>
                    <a:lnTo>
                      <a:pt x="345" y="83"/>
                    </a:lnTo>
                    <a:lnTo>
                      <a:pt x="347" y="93"/>
                    </a:lnTo>
                    <a:lnTo>
                      <a:pt x="352" y="102"/>
                    </a:lnTo>
                    <a:lnTo>
                      <a:pt x="356" y="102"/>
                    </a:lnTo>
                    <a:lnTo>
                      <a:pt x="360" y="104"/>
                    </a:lnTo>
                    <a:lnTo>
                      <a:pt x="366" y="102"/>
                    </a:lnTo>
                    <a:lnTo>
                      <a:pt x="373" y="102"/>
                    </a:lnTo>
                    <a:lnTo>
                      <a:pt x="381" y="102"/>
                    </a:lnTo>
                    <a:lnTo>
                      <a:pt x="388" y="102"/>
                    </a:lnTo>
                    <a:lnTo>
                      <a:pt x="394" y="102"/>
                    </a:lnTo>
                    <a:lnTo>
                      <a:pt x="398" y="102"/>
                    </a:lnTo>
                    <a:lnTo>
                      <a:pt x="405" y="104"/>
                    </a:lnTo>
                    <a:lnTo>
                      <a:pt x="411" y="106"/>
                    </a:lnTo>
                    <a:lnTo>
                      <a:pt x="417" y="106"/>
                    </a:lnTo>
                    <a:lnTo>
                      <a:pt x="423" y="108"/>
                    </a:lnTo>
                    <a:lnTo>
                      <a:pt x="430" y="110"/>
                    </a:lnTo>
                    <a:lnTo>
                      <a:pt x="436" y="114"/>
                    </a:lnTo>
                    <a:lnTo>
                      <a:pt x="444" y="115"/>
                    </a:lnTo>
                    <a:lnTo>
                      <a:pt x="451" y="119"/>
                    </a:lnTo>
                    <a:lnTo>
                      <a:pt x="459" y="121"/>
                    </a:lnTo>
                    <a:lnTo>
                      <a:pt x="468" y="129"/>
                    </a:lnTo>
                    <a:lnTo>
                      <a:pt x="474" y="133"/>
                    </a:lnTo>
                    <a:lnTo>
                      <a:pt x="483" y="138"/>
                    </a:lnTo>
                    <a:lnTo>
                      <a:pt x="493" y="144"/>
                    </a:lnTo>
                    <a:lnTo>
                      <a:pt x="502" y="153"/>
                    </a:lnTo>
                    <a:lnTo>
                      <a:pt x="512" y="161"/>
                    </a:lnTo>
                    <a:lnTo>
                      <a:pt x="522" y="172"/>
                    </a:lnTo>
                    <a:lnTo>
                      <a:pt x="527" y="176"/>
                    </a:lnTo>
                    <a:lnTo>
                      <a:pt x="531" y="180"/>
                    </a:lnTo>
                    <a:lnTo>
                      <a:pt x="537" y="188"/>
                    </a:lnTo>
                    <a:lnTo>
                      <a:pt x="542" y="193"/>
                    </a:lnTo>
                    <a:lnTo>
                      <a:pt x="552" y="203"/>
                    </a:lnTo>
                    <a:lnTo>
                      <a:pt x="561" y="214"/>
                    </a:lnTo>
                    <a:lnTo>
                      <a:pt x="571" y="226"/>
                    </a:lnTo>
                    <a:lnTo>
                      <a:pt x="580" y="237"/>
                    </a:lnTo>
                    <a:lnTo>
                      <a:pt x="588" y="247"/>
                    </a:lnTo>
                    <a:lnTo>
                      <a:pt x="596" y="258"/>
                    </a:lnTo>
                    <a:lnTo>
                      <a:pt x="605" y="267"/>
                    </a:lnTo>
                    <a:lnTo>
                      <a:pt x="613" y="277"/>
                    </a:lnTo>
                    <a:lnTo>
                      <a:pt x="618" y="286"/>
                    </a:lnTo>
                    <a:lnTo>
                      <a:pt x="626" y="296"/>
                    </a:lnTo>
                    <a:lnTo>
                      <a:pt x="632" y="305"/>
                    </a:lnTo>
                    <a:lnTo>
                      <a:pt x="639" y="315"/>
                    </a:lnTo>
                    <a:lnTo>
                      <a:pt x="643" y="324"/>
                    </a:lnTo>
                    <a:lnTo>
                      <a:pt x="649" y="334"/>
                    </a:lnTo>
                    <a:lnTo>
                      <a:pt x="655" y="343"/>
                    </a:lnTo>
                    <a:lnTo>
                      <a:pt x="658" y="353"/>
                    </a:lnTo>
                    <a:lnTo>
                      <a:pt x="662" y="361"/>
                    </a:lnTo>
                    <a:lnTo>
                      <a:pt x="666" y="370"/>
                    </a:lnTo>
                    <a:lnTo>
                      <a:pt x="670" y="376"/>
                    </a:lnTo>
                    <a:lnTo>
                      <a:pt x="672" y="385"/>
                    </a:lnTo>
                    <a:lnTo>
                      <a:pt x="676" y="393"/>
                    </a:lnTo>
                    <a:lnTo>
                      <a:pt x="677" y="402"/>
                    </a:lnTo>
                    <a:lnTo>
                      <a:pt x="679" y="410"/>
                    </a:lnTo>
                    <a:lnTo>
                      <a:pt x="681" y="419"/>
                    </a:lnTo>
                    <a:lnTo>
                      <a:pt x="681" y="425"/>
                    </a:lnTo>
                    <a:lnTo>
                      <a:pt x="681" y="433"/>
                    </a:lnTo>
                    <a:lnTo>
                      <a:pt x="681" y="440"/>
                    </a:lnTo>
                    <a:lnTo>
                      <a:pt x="683" y="448"/>
                    </a:lnTo>
                    <a:lnTo>
                      <a:pt x="681" y="456"/>
                    </a:lnTo>
                    <a:lnTo>
                      <a:pt x="681" y="463"/>
                    </a:lnTo>
                    <a:lnTo>
                      <a:pt x="681" y="471"/>
                    </a:lnTo>
                    <a:lnTo>
                      <a:pt x="679" y="480"/>
                    </a:lnTo>
                    <a:lnTo>
                      <a:pt x="677" y="486"/>
                    </a:lnTo>
                    <a:lnTo>
                      <a:pt x="676" y="492"/>
                    </a:lnTo>
                    <a:lnTo>
                      <a:pt x="672" y="497"/>
                    </a:lnTo>
                    <a:lnTo>
                      <a:pt x="672" y="505"/>
                    </a:lnTo>
                    <a:lnTo>
                      <a:pt x="670" y="511"/>
                    </a:lnTo>
                    <a:lnTo>
                      <a:pt x="668" y="516"/>
                    </a:lnTo>
                    <a:lnTo>
                      <a:pt x="666" y="522"/>
                    </a:lnTo>
                    <a:lnTo>
                      <a:pt x="664" y="528"/>
                    </a:lnTo>
                    <a:lnTo>
                      <a:pt x="658" y="537"/>
                    </a:lnTo>
                    <a:lnTo>
                      <a:pt x="655" y="547"/>
                    </a:lnTo>
                    <a:lnTo>
                      <a:pt x="651" y="556"/>
                    </a:lnTo>
                    <a:lnTo>
                      <a:pt x="647" y="564"/>
                    </a:lnTo>
                    <a:lnTo>
                      <a:pt x="641" y="570"/>
                    </a:lnTo>
                    <a:lnTo>
                      <a:pt x="636" y="577"/>
                    </a:lnTo>
                    <a:lnTo>
                      <a:pt x="630" y="583"/>
                    </a:lnTo>
                    <a:lnTo>
                      <a:pt x="622" y="589"/>
                    </a:lnTo>
                    <a:lnTo>
                      <a:pt x="615" y="592"/>
                    </a:lnTo>
                    <a:lnTo>
                      <a:pt x="607" y="598"/>
                    </a:lnTo>
                    <a:lnTo>
                      <a:pt x="598" y="602"/>
                    </a:lnTo>
                    <a:lnTo>
                      <a:pt x="590" y="608"/>
                    </a:lnTo>
                    <a:lnTo>
                      <a:pt x="584" y="608"/>
                    </a:lnTo>
                    <a:lnTo>
                      <a:pt x="579" y="610"/>
                    </a:lnTo>
                    <a:lnTo>
                      <a:pt x="571" y="611"/>
                    </a:lnTo>
                    <a:lnTo>
                      <a:pt x="567" y="611"/>
                    </a:lnTo>
                    <a:lnTo>
                      <a:pt x="560" y="611"/>
                    </a:lnTo>
                    <a:lnTo>
                      <a:pt x="556" y="611"/>
                    </a:lnTo>
                    <a:lnTo>
                      <a:pt x="548" y="610"/>
                    </a:lnTo>
                    <a:lnTo>
                      <a:pt x="544" y="610"/>
                    </a:lnTo>
                    <a:lnTo>
                      <a:pt x="537" y="608"/>
                    </a:lnTo>
                    <a:lnTo>
                      <a:pt x="531" y="606"/>
                    </a:lnTo>
                    <a:lnTo>
                      <a:pt x="525" y="604"/>
                    </a:lnTo>
                    <a:lnTo>
                      <a:pt x="520" y="604"/>
                    </a:lnTo>
                    <a:lnTo>
                      <a:pt x="508" y="598"/>
                    </a:lnTo>
                    <a:lnTo>
                      <a:pt x="499" y="594"/>
                    </a:lnTo>
                    <a:lnTo>
                      <a:pt x="487" y="589"/>
                    </a:lnTo>
                    <a:lnTo>
                      <a:pt x="478" y="581"/>
                    </a:lnTo>
                    <a:lnTo>
                      <a:pt x="468" y="575"/>
                    </a:lnTo>
                    <a:lnTo>
                      <a:pt x="461" y="570"/>
                    </a:lnTo>
                    <a:lnTo>
                      <a:pt x="455" y="564"/>
                    </a:lnTo>
                    <a:lnTo>
                      <a:pt x="449" y="560"/>
                    </a:lnTo>
                    <a:lnTo>
                      <a:pt x="445" y="556"/>
                    </a:lnTo>
                    <a:lnTo>
                      <a:pt x="444" y="553"/>
                    </a:lnTo>
                    <a:lnTo>
                      <a:pt x="438" y="545"/>
                    </a:lnTo>
                    <a:lnTo>
                      <a:pt x="434" y="543"/>
                    </a:lnTo>
                    <a:lnTo>
                      <a:pt x="432" y="541"/>
                    </a:lnTo>
                    <a:lnTo>
                      <a:pt x="430" y="543"/>
                    </a:lnTo>
                    <a:lnTo>
                      <a:pt x="430" y="547"/>
                    </a:lnTo>
                    <a:lnTo>
                      <a:pt x="430" y="554"/>
                    </a:lnTo>
                    <a:lnTo>
                      <a:pt x="430" y="556"/>
                    </a:lnTo>
                    <a:lnTo>
                      <a:pt x="432" y="564"/>
                    </a:lnTo>
                    <a:lnTo>
                      <a:pt x="436" y="570"/>
                    </a:lnTo>
                    <a:lnTo>
                      <a:pt x="438" y="577"/>
                    </a:lnTo>
                    <a:lnTo>
                      <a:pt x="442" y="583"/>
                    </a:lnTo>
                    <a:lnTo>
                      <a:pt x="444" y="589"/>
                    </a:lnTo>
                    <a:lnTo>
                      <a:pt x="447" y="594"/>
                    </a:lnTo>
                    <a:lnTo>
                      <a:pt x="453" y="602"/>
                    </a:lnTo>
                    <a:lnTo>
                      <a:pt x="457" y="608"/>
                    </a:lnTo>
                    <a:lnTo>
                      <a:pt x="463" y="615"/>
                    </a:lnTo>
                    <a:lnTo>
                      <a:pt x="470" y="619"/>
                    </a:lnTo>
                    <a:lnTo>
                      <a:pt x="476" y="627"/>
                    </a:lnTo>
                    <a:lnTo>
                      <a:pt x="482" y="630"/>
                    </a:lnTo>
                    <a:lnTo>
                      <a:pt x="487" y="634"/>
                    </a:lnTo>
                    <a:lnTo>
                      <a:pt x="495" y="638"/>
                    </a:lnTo>
                    <a:lnTo>
                      <a:pt x="504" y="642"/>
                    </a:lnTo>
                    <a:lnTo>
                      <a:pt x="510" y="644"/>
                    </a:lnTo>
                    <a:lnTo>
                      <a:pt x="520" y="646"/>
                    </a:lnTo>
                    <a:lnTo>
                      <a:pt x="527" y="649"/>
                    </a:lnTo>
                    <a:lnTo>
                      <a:pt x="535" y="651"/>
                    </a:lnTo>
                    <a:lnTo>
                      <a:pt x="542" y="651"/>
                    </a:lnTo>
                    <a:lnTo>
                      <a:pt x="550" y="651"/>
                    </a:lnTo>
                    <a:lnTo>
                      <a:pt x="558" y="649"/>
                    </a:lnTo>
                    <a:lnTo>
                      <a:pt x="567" y="649"/>
                    </a:lnTo>
                    <a:lnTo>
                      <a:pt x="573" y="649"/>
                    </a:lnTo>
                    <a:lnTo>
                      <a:pt x="580" y="648"/>
                    </a:lnTo>
                    <a:lnTo>
                      <a:pt x="586" y="646"/>
                    </a:lnTo>
                    <a:lnTo>
                      <a:pt x="592" y="646"/>
                    </a:lnTo>
                    <a:lnTo>
                      <a:pt x="601" y="642"/>
                    </a:lnTo>
                    <a:lnTo>
                      <a:pt x="609" y="640"/>
                    </a:lnTo>
                    <a:lnTo>
                      <a:pt x="615" y="638"/>
                    </a:lnTo>
                    <a:lnTo>
                      <a:pt x="617" y="638"/>
                    </a:lnTo>
                    <a:lnTo>
                      <a:pt x="617" y="640"/>
                    </a:lnTo>
                    <a:lnTo>
                      <a:pt x="617" y="648"/>
                    </a:lnTo>
                    <a:lnTo>
                      <a:pt x="615" y="651"/>
                    </a:lnTo>
                    <a:lnTo>
                      <a:pt x="615" y="657"/>
                    </a:lnTo>
                    <a:lnTo>
                      <a:pt x="615" y="665"/>
                    </a:lnTo>
                    <a:lnTo>
                      <a:pt x="615" y="672"/>
                    </a:lnTo>
                    <a:lnTo>
                      <a:pt x="615" y="678"/>
                    </a:lnTo>
                    <a:lnTo>
                      <a:pt x="613" y="684"/>
                    </a:lnTo>
                    <a:lnTo>
                      <a:pt x="611" y="691"/>
                    </a:lnTo>
                    <a:lnTo>
                      <a:pt x="609" y="699"/>
                    </a:lnTo>
                    <a:lnTo>
                      <a:pt x="607" y="703"/>
                    </a:lnTo>
                    <a:lnTo>
                      <a:pt x="603" y="710"/>
                    </a:lnTo>
                    <a:lnTo>
                      <a:pt x="601" y="714"/>
                    </a:lnTo>
                    <a:lnTo>
                      <a:pt x="598" y="718"/>
                    </a:lnTo>
                    <a:lnTo>
                      <a:pt x="586" y="724"/>
                    </a:lnTo>
                    <a:lnTo>
                      <a:pt x="579" y="727"/>
                    </a:lnTo>
                    <a:lnTo>
                      <a:pt x="569" y="731"/>
                    </a:lnTo>
                    <a:lnTo>
                      <a:pt x="561" y="735"/>
                    </a:lnTo>
                    <a:lnTo>
                      <a:pt x="554" y="737"/>
                    </a:lnTo>
                    <a:lnTo>
                      <a:pt x="548" y="739"/>
                    </a:lnTo>
                    <a:lnTo>
                      <a:pt x="544" y="739"/>
                    </a:lnTo>
                    <a:lnTo>
                      <a:pt x="544" y="741"/>
                    </a:lnTo>
                    <a:lnTo>
                      <a:pt x="544" y="737"/>
                    </a:lnTo>
                    <a:lnTo>
                      <a:pt x="546" y="733"/>
                    </a:lnTo>
                    <a:lnTo>
                      <a:pt x="548" y="724"/>
                    </a:lnTo>
                    <a:lnTo>
                      <a:pt x="552" y="714"/>
                    </a:lnTo>
                    <a:lnTo>
                      <a:pt x="552" y="705"/>
                    </a:lnTo>
                    <a:lnTo>
                      <a:pt x="550" y="697"/>
                    </a:lnTo>
                    <a:lnTo>
                      <a:pt x="546" y="693"/>
                    </a:lnTo>
                    <a:lnTo>
                      <a:pt x="544" y="691"/>
                    </a:lnTo>
                    <a:lnTo>
                      <a:pt x="541" y="689"/>
                    </a:lnTo>
                    <a:lnTo>
                      <a:pt x="535" y="691"/>
                    </a:lnTo>
                    <a:lnTo>
                      <a:pt x="529" y="691"/>
                    </a:lnTo>
                    <a:lnTo>
                      <a:pt x="525" y="693"/>
                    </a:lnTo>
                    <a:lnTo>
                      <a:pt x="522" y="697"/>
                    </a:lnTo>
                    <a:lnTo>
                      <a:pt x="522" y="703"/>
                    </a:lnTo>
                    <a:lnTo>
                      <a:pt x="520" y="710"/>
                    </a:lnTo>
                    <a:lnTo>
                      <a:pt x="520" y="716"/>
                    </a:lnTo>
                    <a:lnTo>
                      <a:pt x="522" y="724"/>
                    </a:lnTo>
                    <a:lnTo>
                      <a:pt x="522" y="733"/>
                    </a:lnTo>
                    <a:lnTo>
                      <a:pt x="522" y="739"/>
                    </a:lnTo>
                    <a:lnTo>
                      <a:pt x="522" y="748"/>
                    </a:lnTo>
                    <a:lnTo>
                      <a:pt x="522" y="758"/>
                    </a:lnTo>
                    <a:lnTo>
                      <a:pt x="520" y="765"/>
                    </a:lnTo>
                    <a:lnTo>
                      <a:pt x="516" y="773"/>
                    </a:lnTo>
                    <a:lnTo>
                      <a:pt x="512" y="781"/>
                    </a:lnTo>
                    <a:lnTo>
                      <a:pt x="504" y="788"/>
                    </a:lnTo>
                    <a:lnTo>
                      <a:pt x="497" y="796"/>
                    </a:lnTo>
                    <a:lnTo>
                      <a:pt x="485" y="800"/>
                    </a:lnTo>
                    <a:lnTo>
                      <a:pt x="476" y="803"/>
                    </a:lnTo>
                    <a:lnTo>
                      <a:pt x="466" y="807"/>
                    </a:lnTo>
                    <a:lnTo>
                      <a:pt x="457" y="811"/>
                    </a:lnTo>
                    <a:lnTo>
                      <a:pt x="445" y="813"/>
                    </a:lnTo>
                    <a:lnTo>
                      <a:pt x="434" y="815"/>
                    </a:lnTo>
                    <a:lnTo>
                      <a:pt x="425" y="815"/>
                    </a:lnTo>
                    <a:lnTo>
                      <a:pt x="415" y="817"/>
                    </a:lnTo>
                    <a:lnTo>
                      <a:pt x="405" y="815"/>
                    </a:lnTo>
                    <a:lnTo>
                      <a:pt x="398" y="815"/>
                    </a:lnTo>
                    <a:lnTo>
                      <a:pt x="388" y="813"/>
                    </a:lnTo>
                    <a:lnTo>
                      <a:pt x="383" y="811"/>
                    </a:lnTo>
                    <a:lnTo>
                      <a:pt x="377" y="807"/>
                    </a:lnTo>
                    <a:lnTo>
                      <a:pt x="371" y="803"/>
                    </a:lnTo>
                    <a:lnTo>
                      <a:pt x="369" y="800"/>
                    </a:lnTo>
                    <a:lnTo>
                      <a:pt x="367" y="798"/>
                    </a:lnTo>
                    <a:lnTo>
                      <a:pt x="362" y="788"/>
                    </a:lnTo>
                    <a:lnTo>
                      <a:pt x="354" y="779"/>
                    </a:lnTo>
                    <a:lnTo>
                      <a:pt x="345" y="771"/>
                    </a:lnTo>
                    <a:lnTo>
                      <a:pt x="335" y="762"/>
                    </a:lnTo>
                    <a:lnTo>
                      <a:pt x="326" y="754"/>
                    </a:lnTo>
                    <a:lnTo>
                      <a:pt x="318" y="748"/>
                    </a:lnTo>
                    <a:lnTo>
                      <a:pt x="314" y="741"/>
                    </a:lnTo>
                    <a:lnTo>
                      <a:pt x="314" y="737"/>
                    </a:lnTo>
                    <a:lnTo>
                      <a:pt x="318" y="733"/>
                    </a:lnTo>
                    <a:lnTo>
                      <a:pt x="322" y="733"/>
                    </a:lnTo>
                    <a:lnTo>
                      <a:pt x="326" y="735"/>
                    </a:lnTo>
                    <a:lnTo>
                      <a:pt x="335" y="739"/>
                    </a:lnTo>
                    <a:lnTo>
                      <a:pt x="337" y="741"/>
                    </a:lnTo>
                    <a:lnTo>
                      <a:pt x="343" y="741"/>
                    </a:lnTo>
                    <a:lnTo>
                      <a:pt x="348" y="741"/>
                    </a:lnTo>
                    <a:lnTo>
                      <a:pt x="356" y="743"/>
                    </a:lnTo>
                    <a:lnTo>
                      <a:pt x="362" y="741"/>
                    </a:lnTo>
                    <a:lnTo>
                      <a:pt x="369" y="741"/>
                    </a:lnTo>
                    <a:lnTo>
                      <a:pt x="379" y="739"/>
                    </a:lnTo>
                    <a:lnTo>
                      <a:pt x="388" y="737"/>
                    </a:lnTo>
                    <a:lnTo>
                      <a:pt x="396" y="731"/>
                    </a:lnTo>
                    <a:lnTo>
                      <a:pt x="404" y="727"/>
                    </a:lnTo>
                    <a:lnTo>
                      <a:pt x="409" y="722"/>
                    </a:lnTo>
                    <a:lnTo>
                      <a:pt x="415" y="716"/>
                    </a:lnTo>
                    <a:lnTo>
                      <a:pt x="419" y="710"/>
                    </a:lnTo>
                    <a:lnTo>
                      <a:pt x="421" y="703"/>
                    </a:lnTo>
                    <a:lnTo>
                      <a:pt x="423" y="697"/>
                    </a:lnTo>
                    <a:lnTo>
                      <a:pt x="425" y="691"/>
                    </a:lnTo>
                    <a:lnTo>
                      <a:pt x="423" y="686"/>
                    </a:lnTo>
                    <a:lnTo>
                      <a:pt x="423" y="678"/>
                    </a:lnTo>
                    <a:lnTo>
                      <a:pt x="421" y="672"/>
                    </a:lnTo>
                    <a:lnTo>
                      <a:pt x="419" y="668"/>
                    </a:lnTo>
                    <a:lnTo>
                      <a:pt x="413" y="663"/>
                    </a:lnTo>
                    <a:lnTo>
                      <a:pt x="407" y="661"/>
                    </a:lnTo>
                    <a:lnTo>
                      <a:pt x="404" y="661"/>
                    </a:lnTo>
                    <a:lnTo>
                      <a:pt x="402" y="665"/>
                    </a:lnTo>
                    <a:lnTo>
                      <a:pt x="404" y="672"/>
                    </a:lnTo>
                    <a:lnTo>
                      <a:pt x="405" y="680"/>
                    </a:lnTo>
                    <a:lnTo>
                      <a:pt x="404" y="687"/>
                    </a:lnTo>
                    <a:lnTo>
                      <a:pt x="398" y="693"/>
                    </a:lnTo>
                    <a:lnTo>
                      <a:pt x="394" y="697"/>
                    </a:lnTo>
                    <a:lnTo>
                      <a:pt x="386" y="701"/>
                    </a:lnTo>
                    <a:lnTo>
                      <a:pt x="379" y="703"/>
                    </a:lnTo>
                    <a:lnTo>
                      <a:pt x="369" y="705"/>
                    </a:lnTo>
                    <a:lnTo>
                      <a:pt x="364" y="705"/>
                    </a:lnTo>
                    <a:lnTo>
                      <a:pt x="358" y="705"/>
                    </a:lnTo>
                    <a:lnTo>
                      <a:pt x="352" y="705"/>
                    </a:lnTo>
                    <a:lnTo>
                      <a:pt x="347" y="706"/>
                    </a:lnTo>
                    <a:lnTo>
                      <a:pt x="337" y="706"/>
                    </a:lnTo>
                    <a:lnTo>
                      <a:pt x="328" y="708"/>
                    </a:lnTo>
                    <a:lnTo>
                      <a:pt x="320" y="708"/>
                    </a:lnTo>
                    <a:lnTo>
                      <a:pt x="310" y="708"/>
                    </a:lnTo>
                    <a:lnTo>
                      <a:pt x="301" y="708"/>
                    </a:lnTo>
                    <a:lnTo>
                      <a:pt x="295" y="708"/>
                    </a:lnTo>
                    <a:lnTo>
                      <a:pt x="286" y="706"/>
                    </a:lnTo>
                    <a:lnTo>
                      <a:pt x="278" y="706"/>
                    </a:lnTo>
                    <a:lnTo>
                      <a:pt x="272" y="705"/>
                    </a:lnTo>
                    <a:lnTo>
                      <a:pt x="265" y="705"/>
                    </a:lnTo>
                    <a:lnTo>
                      <a:pt x="259" y="703"/>
                    </a:lnTo>
                    <a:lnTo>
                      <a:pt x="253" y="703"/>
                    </a:lnTo>
                    <a:lnTo>
                      <a:pt x="248" y="701"/>
                    </a:lnTo>
                    <a:lnTo>
                      <a:pt x="242" y="701"/>
                    </a:lnTo>
                    <a:lnTo>
                      <a:pt x="232" y="693"/>
                    </a:lnTo>
                    <a:lnTo>
                      <a:pt x="223" y="687"/>
                    </a:lnTo>
                    <a:lnTo>
                      <a:pt x="217" y="680"/>
                    </a:lnTo>
                    <a:lnTo>
                      <a:pt x="213" y="674"/>
                    </a:lnTo>
                    <a:lnTo>
                      <a:pt x="210" y="665"/>
                    </a:lnTo>
                    <a:lnTo>
                      <a:pt x="208" y="661"/>
                    </a:lnTo>
                    <a:lnTo>
                      <a:pt x="206" y="655"/>
                    </a:lnTo>
                    <a:lnTo>
                      <a:pt x="206" y="655"/>
                    </a:lnTo>
                    <a:lnTo>
                      <a:pt x="208" y="655"/>
                    </a:lnTo>
                    <a:lnTo>
                      <a:pt x="212" y="657"/>
                    </a:lnTo>
                    <a:lnTo>
                      <a:pt x="217" y="657"/>
                    </a:lnTo>
                    <a:lnTo>
                      <a:pt x="227" y="661"/>
                    </a:lnTo>
                    <a:lnTo>
                      <a:pt x="236" y="659"/>
                    </a:lnTo>
                    <a:lnTo>
                      <a:pt x="246" y="657"/>
                    </a:lnTo>
                    <a:lnTo>
                      <a:pt x="250" y="653"/>
                    </a:lnTo>
                    <a:lnTo>
                      <a:pt x="253" y="651"/>
                    </a:lnTo>
                    <a:lnTo>
                      <a:pt x="257" y="646"/>
                    </a:lnTo>
                    <a:lnTo>
                      <a:pt x="263" y="642"/>
                    </a:lnTo>
                    <a:lnTo>
                      <a:pt x="265" y="634"/>
                    </a:lnTo>
                    <a:lnTo>
                      <a:pt x="269" y="627"/>
                    </a:lnTo>
                    <a:lnTo>
                      <a:pt x="270" y="621"/>
                    </a:lnTo>
                    <a:lnTo>
                      <a:pt x="272" y="615"/>
                    </a:lnTo>
                    <a:lnTo>
                      <a:pt x="272" y="608"/>
                    </a:lnTo>
                    <a:lnTo>
                      <a:pt x="274" y="602"/>
                    </a:lnTo>
                    <a:lnTo>
                      <a:pt x="276" y="596"/>
                    </a:lnTo>
                    <a:lnTo>
                      <a:pt x="276" y="592"/>
                    </a:lnTo>
                    <a:lnTo>
                      <a:pt x="276" y="585"/>
                    </a:lnTo>
                    <a:lnTo>
                      <a:pt x="274" y="581"/>
                    </a:lnTo>
                    <a:lnTo>
                      <a:pt x="270" y="579"/>
                    </a:lnTo>
                    <a:lnTo>
                      <a:pt x="265" y="583"/>
                    </a:lnTo>
                    <a:lnTo>
                      <a:pt x="259" y="591"/>
                    </a:lnTo>
                    <a:lnTo>
                      <a:pt x="255" y="596"/>
                    </a:lnTo>
                    <a:lnTo>
                      <a:pt x="251" y="604"/>
                    </a:lnTo>
                    <a:lnTo>
                      <a:pt x="251" y="611"/>
                    </a:lnTo>
                    <a:lnTo>
                      <a:pt x="248" y="615"/>
                    </a:lnTo>
                    <a:lnTo>
                      <a:pt x="244" y="621"/>
                    </a:lnTo>
                    <a:lnTo>
                      <a:pt x="240" y="623"/>
                    </a:lnTo>
                    <a:lnTo>
                      <a:pt x="234" y="625"/>
                    </a:lnTo>
                    <a:lnTo>
                      <a:pt x="229" y="627"/>
                    </a:lnTo>
                    <a:lnTo>
                      <a:pt x="223" y="629"/>
                    </a:lnTo>
                    <a:lnTo>
                      <a:pt x="213" y="630"/>
                    </a:lnTo>
                    <a:lnTo>
                      <a:pt x="208" y="630"/>
                    </a:lnTo>
                    <a:lnTo>
                      <a:pt x="200" y="632"/>
                    </a:lnTo>
                    <a:lnTo>
                      <a:pt x="194" y="634"/>
                    </a:lnTo>
                    <a:lnTo>
                      <a:pt x="187" y="636"/>
                    </a:lnTo>
                    <a:lnTo>
                      <a:pt x="181" y="636"/>
                    </a:lnTo>
                    <a:lnTo>
                      <a:pt x="175" y="636"/>
                    </a:lnTo>
                    <a:lnTo>
                      <a:pt x="170" y="638"/>
                    </a:lnTo>
                    <a:lnTo>
                      <a:pt x="160" y="634"/>
                    </a:lnTo>
                    <a:lnTo>
                      <a:pt x="153" y="629"/>
                    </a:lnTo>
                    <a:lnTo>
                      <a:pt x="149" y="625"/>
                    </a:lnTo>
                    <a:lnTo>
                      <a:pt x="145" y="619"/>
                    </a:lnTo>
                    <a:lnTo>
                      <a:pt x="143" y="613"/>
                    </a:lnTo>
                    <a:lnTo>
                      <a:pt x="143" y="606"/>
                    </a:lnTo>
                    <a:lnTo>
                      <a:pt x="139" y="596"/>
                    </a:lnTo>
                    <a:lnTo>
                      <a:pt x="139" y="589"/>
                    </a:lnTo>
                    <a:lnTo>
                      <a:pt x="139" y="583"/>
                    </a:lnTo>
                    <a:lnTo>
                      <a:pt x="141" y="577"/>
                    </a:lnTo>
                    <a:lnTo>
                      <a:pt x="145" y="568"/>
                    </a:lnTo>
                    <a:lnTo>
                      <a:pt x="153" y="560"/>
                    </a:lnTo>
                    <a:lnTo>
                      <a:pt x="162" y="556"/>
                    </a:lnTo>
                    <a:lnTo>
                      <a:pt x="172" y="554"/>
                    </a:lnTo>
                    <a:lnTo>
                      <a:pt x="181" y="554"/>
                    </a:lnTo>
                    <a:lnTo>
                      <a:pt x="189" y="556"/>
                    </a:lnTo>
                    <a:lnTo>
                      <a:pt x="196" y="556"/>
                    </a:lnTo>
                    <a:lnTo>
                      <a:pt x="204" y="554"/>
                    </a:lnTo>
                    <a:lnTo>
                      <a:pt x="212" y="553"/>
                    </a:lnTo>
                    <a:lnTo>
                      <a:pt x="215" y="549"/>
                    </a:lnTo>
                    <a:lnTo>
                      <a:pt x="215" y="543"/>
                    </a:lnTo>
                    <a:lnTo>
                      <a:pt x="213" y="539"/>
                    </a:lnTo>
                    <a:lnTo>
                      <a:pt x="212" y="535"/>
                    </a:lnTo>
                    <a:lnTo>
                      <a:pt x="208" y="534"/>
                    </a:lnTo>
                    <a:lnTo>
                      <a:pt x="204" y="532"/>
                    </a:lnTo>
                    <a:lnTo>
                      <a:pt x="198" y="532"/>
                    </a:lnTo>
                    <a:lnTo>
                      <a:pt x="192" y="530"/>
                    </a:lnTo>
                    <a:lnTo>
                      <a:pt x="187" y="530"/>
                    </a:lnTo>
                    <a:lnTo>
                      <a:pt x="181" y="530"/>
                    </a:lnTo>
                    <a:lnTo>
                      <a:pt x="173" y="532"/>
                    </a:lnTo>
                    <a:lnTo>
                      <a:pt x="168" y="534"/>
                    </a:lnTo>
                    <a:lnTo>
                      <a:pt x="162" y="535"/>
                    </a:lnTo>
                    <a:lnTo>
                      <a:pt x="156" y="537"/>
                    </a:lnTo>
                    <a:lnTo>
                      <a:pt x="153" y="541"/>
                    </a:lnTo>
                    <a:lnTo>
                      <a:pt x="143" y="545"/>
                    </a:lnTo>
                    <a:lnTo>
                      <a:pt x="137" y="551"/>
                    </a:lnTo>
                    <a:lnTo>
                      <a:pt x="132" y="554"/>
                    </a:lnTo>
                    <a:lnTo>
                      <a:pt x="130" y="556"/>
                    </a:lnTo>
                    <a:lnTo>
                      <a:pt x="128" y="554"/>
                    </a:lnTo>
                    <a:lnTo>
                      <a:pt x="124" y="551"/>
                    </a:lnTo>
                    <a:lnTo>
                      <a:pt x="116" y="543"/>
                    </a:lnTo>
                    <a:lnTo>
                      <a:pt x="109" y="534"/>
                    </a:lnTo>
                    <a:lnTo>
                      <a:pt x="101" y="528"/>
                    </a:lnTo>
                    <a:lnTo>
                      <a:pt x="97" y="518"/>
                    </a:lnTo>
                    <a:lnTo>
                      <a:pt x="90" y="509"/>
                    </a:lnTo>
                    <a:lnTo>
                      <a:pt x="86" y="499"/>
                    </a:lnTo>
                    <a:lnTo>
                      <a:pt x="82" y="494"/>
                    </a:lnTo>
                    <a:lnTo>
                      <a:pt x="78" y="490"/>
                    </a:lnTo>
                    <a:lnTo>
                      <a:pt x="75" y="482"/>
                    </a:lnTo>
                    <a:lnTo>
                      <a:pt x="73" y="476"/>
                    </a:lnTo>
                    <a:lnTo>
                      <a:pt x="69" y="469"/>
                    </a:lnTo>
                    <a:lnTo>
                      <a:pt x="65" y="463"/>
                    </a:lnTo>
                    <a:lnTo>
                      <a:pt x="63" y="456"/>
                    </a:lnTo>
                    <a:lnTo>
                      <a:pt x="59" y="448"/>
                    </a:lnTo>
                    <a:lnTo>
                      <a:pt x="56" y="440"/>
                    </a:lnTo>
                    <a:lnTo>
                      <a:pt x="52" y="433"/>
                    </a:lnTo>
                    <a:lnTo>
                      <a:pt x="50" y="425"/>
                    </a:lnTo>
                    <a:lnTo>
                      <a:pt x="48" y="419"/>
                    </a:lnTo>
                    <a:lnTo>
                      <a:pt x="44" y="412"/>
                    </a:lnTo>
                    <a:lnTo>
                      <a:pt x="40" y="406"/>
                    </a:lnTo>
                    <a:lnTo>
                      <a:pt x="38" y="399"/>
                    </a:lnTo>
                    <a:lnTo>
                      <a:pt x="38" y="393"/>
                    </a:lnTo>
                    <a:lnTo>
                      <a:pt x="37" y="387"/>
                    </a:lnTo>
                    <a:lnTo>
                      <a:pt x="35" y="381"/>
                    </a:lnTo>
                    <a:lnTo>
                      <a:pt x="33" y="374"/>
                    </a:lnTo>
                    <a:lnTo>
                      <a:pt x="33" y="370"/>
                    </a:lnTo>
                    <a:lnTo>
                      <a:pt x="33" y="359"/>
                    </a:lnTo>
                    <a:lnTo>
                      <a:pt x="33" y="349"/>
                    </a:lnTo>
                    <a:lnTo>
                      <a:pt x="33" y="338"/>
                    </a:lnTo>
                    <a:lnTo>
                      <a:pt x="35" y="328"/>
                    </a:lnTo>
                    <a:lnTo>
                      <a:pt x="37" y="321"/>
                    </a:lnTo>
                    <a:lnTo>
                      <a:pt x="40" y="311"/>
                    </a:lnTo>
                    <a:lnTo>
                      <a:pt x="44" y="302"/>
                    </a:lnTo>
                    <a:lnTo>
                      <a:pt x="50" y="296"/>
                    </a:lnTo>
                    <a:lnTo>
                      <a:pt x="56" y="286"/>
                    </a:lnTo>
                    <a:lnTo>
                      <a:pt x="65" y="281"/>
                    </a:lnTo>
                    <a:lnTo>
                      <a:pt x="73" y="273"/>
                    </a:lnTo>
                    <a:lnTo>
                      <a:pt x="82" y="264"/>
                    </a:lnTo>
                    <a:lnTo>
                      <a:pt x="88" y="256"/>
                    </a:lnTo>
                    <a:lnTo>
                      <a:pt x="97" y="248"/>
                    </a:lnTo>
                    <a:lnTo>
                      <a:pt x="107" y="241"/>
                    </a:lnTo>
                    <a:lnTo>
                      <a:pt x="116" y="235"/>
                    </a:lnTo>
                    <a:lnTo>
                      <a:pt x="126" y="228"/>
                    </a:lnTo>
                    <a:lnTo>
                      <a:pt x="137" y="224"/>
                    </a:lnTo>
                    <a:lnTo>
                      <a:pt x="147" y="220"/>
                    </a:lnTo>
                    <a:lnTo>
                      <a:pt x="158" y="218"/>
                    </a:lnTo>
                    <a:lnTo>
                      <a:pt x="164" y="216"/>
                    </a:lnTo>
                    <a:lnTo>
                      <a:pt x="172" y="216"/>
                    </a:lnTo>
                    <a:lnTo>
                      <a:pt x="177" y="216"/>
                    </a:lnTo>
                    <a:lnTo>
                      <a:pt x="183" y="218"/>
                    </a:lnTo>
                    <a:lnTo>
                      <a:pt x="189" y="218"/>
                    </a:lnTo>
                    <a:lnTo>
                      <a:pt x="196" y="220"/>
                    </a:lnTo>
                    <a:lnTo>
                      <a:pt x="202" y="224"/>
                    </a:lnTo>
                    <a:lnTo>
                      <a:pt x="210" y="226"/>
                    </a:lnTo>
                    <a:lnTo>
                      <a:pt x="215" y="229"/>
                    </a:lnTo>
                    <a:lnTo>
                      <a:pt x="223" y="233"/>
                    </a:lnTo>
                    <a:lnTo>
                      <a:pt x="231" y="239"/>
                    </a:lnTo>
                    <a:lnTo>
                      <a:pt x="238" y="245"/>
                    </a:lnTo>
                    <a:lnTo>
                      <a:pt x="246" y="250"/>
                    </a:lnTo>
                    <a:lnTo>
                      <a:pt x="251" y="254"/>
                    </a:lnTo>
                    <a:lnTo>
                      <a:pt x="257" y="260"/>
                    </a:lnTo>
                    <a:lnTo>
                      <a:pt x="263" y="266"/>
                    </a:lnTo>
                    <a:lnTo>
                      <a:pt x="269" y="271"/>
                    </a:lnTo>
                    <a:lnTo>
                      <a:pt x="274" y="275"/>
                    </a:lnTo>
                    <a:lnTo>
                      <a:pt x="278" y="281"/>
                    </a:lnTo>
                    <a:lnTo>
                      <a:pt x="284" y="286"/>
                    </a:lnTo>
                    <a:lnTo>
                      <a:pt x="289" y="296"/>
                    </a:lnTo>
                    <a:lnTo>
                      <a:pt x="295" y="304"/>
                    </a:lnTo>
                    <a:lnTo>
                      <a:pt x="301" y="313"/>
                    </a:lnTo>
                    <a:lnTo>
                      <a:pt x="305" y="323"/>
                    </a:lnTo>
                    <a:lnTo>
                      <a:pt x="307" y="328"/>
                    </a:lnTo>
                    <a:lnTo>
                      <a:pt x="308" y="336"/>
                    </a:lnTo>
                    <a:lnTo>
                      <a:pt x="308" y="342"/>
                    </a:lnTo>
                    <a:lnTo>
                      <a:pt x="310" y="349"/>
                    </a:lnTo>
                    <a:lnTo>
                      <a:pt x="310" y="357"/>
                    </a:lnTo>
                    <a:lnTo>
                      <a:pt x="310" y="362"/>
                    </a:lnTo>
                    <a:lnTo>
                      <a:pt x="310" y="368"/>
                    </a:lnTo>
                    <a:lnTo>
                      <a:pt x="310" y="374"/>
                    </a:lnTo>
                    <a:lnTo>
                      <a:pt x="308" y="381"/>
                    </a:lnTo>
                    <a:lnTo>
                      <a:pt x="310" y="389"/>
                    </a:lnTo>
                    <a:lnTo>
                      <a:pt x="314" y="395"/>
                    </a:lnTo>
                    <a:lnTo>
                      <a:pt x="320" y="397"/>
                    </a:lnTo>
                    <a:lnTo>
                      <a:pt x="322" y="397"/>
                    </a:lnTo>
                    <a:lnTo>
                      <a:pt x="326" y="393"/>
                    </a:lnTo>
                    <a:lnTo>
                      <a:pt x="328" y="387"/>
                    </a:lnTo>
                    <a:lnTo>
                      <a:pt x="328" y="385"/>
                    </a:lnTo>
                    <a:lnTo>
                      <a:pt x="329" y="378"/>
                    </a:lnTo>
                    <a:lnTo>
                      <a:pt x="331" y="374"/>
                    </a:lnTo>
                    <a:lnTo>
                      <a:pt x="331" y="374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69" name="Freeform 293"/>
              <p:cNvSpPr>
                <a:spLocks/>
              </p:cNvSpPr>
              <p:nvPr/>
            </p:nvSpPr>
            <p:spPr bwMode="auto">
              <a:xfrm>
                <a:off x="3406" y="2961"/>
                <a:ext cx="677" cy="698"/>
              </a:xfrm>
              <a:custGeom>
                <a:avLst/>
                <a:gdLst/>
                <a:ahLst/>
                <a:cxnLst>
                  <a:cxn ang="0">
                    <a:pos x="757" y="95"/>
                  </a:cxn>
                  <a:cxn ang="0">
                    <a:pos x="749" y="166"/>
                  </a:cxn>
                  <a:cxn ang="0">
                    <a:pos x="740" y="211"/>
                  </a:cxn>
                  <a:cxn ang="0">
                    <a:pos x="730" y="257"/>
                  </a:cxn>
                  <a:cxn ang="0">
                    <a:pos x="705" y="318"/>
                  </a:cxn>
                  <a:cxn ang="0">
                    <a:pos x="654" y="371"/>
                  </a:cxn>
                  <a:cxn ang="0">
                    <a:pos x="601" y="430"/>
                  </a:cxn>
                  <a:cxn ang="0">
                    <a:pos x="559" y="477"/>
                  </a:cxn>
                  <a:cxn ang="0">
                    <a:pos x="517" y="523"/>
                  </a:cxn>
                  <a:cxn ang="0">
                    <a:pos x="456" y="589"/>
                  </a:cxn>
                  <a:cxn ang="0">
                    <a:pos x="411" y="637"/>
                  </a:cxn>
                  <a:cxn ang="0">
                    <a:pos x="369" y="694"/>
                  </a:cxn>
                  <a:cxn ang="0">
                    <a:pos x="323" y="759"/>
                  </a:cxn>
                  <a:cxn ang="0">
                    <a:pos x="268" y="817"/>
                  </a:cxn>
                  <a:cxn ang="0">
                    <a:pos x="215" y="833"/>
                  </a:cxn>
                  <a:cxn ang="0">
                    <a:pos x="137" y="871"/>
                  </a:cxn>
                  <a:cxn ang="0">
                    <a:pos x="59" y="928"/>
                  </a:cxn>
                  <a:cxn ang="0">
                    <a:pos x="7" y="1000"/>
                  </a:cxn>
                  <a:cxn ang="0">
                    <a:pos x="2" y="1055"/>
                  </a:cxn>
                  <a:cxn ang="0">
                    <a:pos x="11" y="1108"/>
                  </a:cxn>
                  <a:cxn ang="0">
                    <a:pos x="32" y="1159"/>
                  </a:cxn>
                  <a:cxn ang="0">
                    <a:pos x="59" y="1215"/>
                  </a:cxn>
                  <a:cxn ang="0">
                    <a:pos x="91" y="1264"/>
                  </a:cxn>
                  <a:cxn ang="0">
                    <a:pos x="131" y="1317"/>
                  </a:cxn>
                  <a:cxn ang="0">
                    <a:pos x="196" y="1378"/>
                  </a:cxn>
                  <a:cxn ang="0">
                    <a:pos x="258" y="1395"/>
                  </a:cxn>
                  <a:cxn ang="0">
                    <a:pos x="317" y="1393"/>
                  </a:cxn>
                  <a:cxn ang="0">
                    <a:pos x="367" y="1387"/>
                  </a:cxn>
                  <a:cxn ang="0">
                    <a:pos x="414" y="1372"/>
                  </a:cxn>
                  <a:cxn ang="0">
                    <a:pos x="481" y="1346"/>
                  </a:cxn>
                  <a:cxn ang="0">
                    <a:pos x="544" y="1298"/>
                  </a:cxn>
                  <a:cxn ang="0">
                    <a:pos x="591" y="1256"/>
                  </a:cxn>
                  <a:cxn ang="0">
                    <a:pos x="660" y="1197"/>
                  </a:cxn>
                  <a:cxn ang="0">
                    <a:pos x="694" y="1139"/>
                  </a:cxn>
                  <a:cxn ang="0">
                    <a:pos x="751" y="1063"/>
                  </a:cxn>
                  <a:cxn ang="0">
                    <a:pos x="810" y="1025"/>
                  </a:cxn>
                  <a:cxn ang="0">
                    <a:pos x="865" y="969"/>
                  </a:cxn>
                  <a:cxn ang="0">
                    <a:pos x="909" y="912"/>
                  </a:cxn>
                  <a:cxn ang="0">
                    <a:pos x="955" y="848"/>
                  </a:cxn>
                  <a:cxn ang="0">
                    <a:pos x="998" y="778"/>
                  </a:cxn>
                  <a:cxn ang="0">
                    <a:pos x="1038" y="717"/>
                  </a:cxn>
                  <a:cxn ang="0">
                    <a:pos x="1074" y="662"/>
                  </a:cxn>
                  <a:cxn ang="0">
                    <a:pos x="1116" y="627"/>
                  </a:cxn>
                  <a:cxn ang="0">
                    <a:pos x="1187" y="605"/>
                  </a:cxn>
                  <a:cxn ang="0">
                    <a:pos x="1251" y="586"/>
                  </a:cxn>
                  <a:cxn ang="0">
                    <a:pos x="1325" y="565"/>
                  </a:cxn>
                  <a:cxn ang="0">
                    <a:pos x="1350" y="544"/>
                  </a:cxn>
                  <a:cxn ang="0">
                    <a:pos x="1342" y="492"/>
                  </a:cxn>
                  <a:cxn ang="0">
                    <a:pos x="1333" y="432"/>
                  </a:cxn>
                  <a:cxn ang="0">
                    <a:pos x="1310" y="445"/>
                  </a:cxn>
                  <a:cxn ang="0">
                    <a:pos x="1247" y="487"/>
                  </a:cxn>
                  <a:cxn ang="0">
                    <a:pos x="1169" y="515"/>
                  </a:cxn>
                  <a:cxn ang="0">
                    <a:pos x="1107" y="508"/>
                  </a:cxn>
                  <a:cxn ang="0">
                    <a:pos x="1105" y="456"/>
                  </a:cxn>
                  <a:cxn ang="0">
                    <a:pos x="1169" y="399"/>
                  </a:cxn>
                  <a:cxn ang="0">
                    <a:pos x="1225" y="363"/>
                  </a:cxn>
                  <a:cxn ang="0">
                    <a:pos x="1295" y="323"/>
                  </a:cxn>
                </a:cxnLst>
                <a:rect l="0" t="0" r="r" b="b"/>
                <a:pathLst>
                  <a:path w="1354" h="1397">
                    <a:moveTo>
                      <a:pt x="764" y="53"/>
                    </a:moveTo>
                    <a:lnTo>
                      <a:pt x="762" y="55"/>
                    </a:lnTo>
                    <a:lnTo>
                      <a:pt x="762" y="63"/>
                    </a:lnTo>
                    <a:lnTo>
                      <a:pt x="761" y="67"/>
                    </a:lnTo>
                    <a:lnTo>
                      <a:pt x="761" y="74"/>
                    </a:lnTo>
                    <a:lnTo>
                      <a:pt x="761" y="80"/>
                    </a:lnTo>
                    <a:lnTo>
                      <a:pt x="761" y="90"/>
                    </a:lnTo>
                    <a:lnTo>
                      <a:pt x="757" y="95"/>
                    </a:lnTo>
                    <a:lnTo>
                      <a:pt x="757" y="105"/>
                    </a:lnTo>
                    <a:lnTo>
                      <a:pt x="755" y="116"/>
                    </a:lnTo>
                    <a:lnTo>
                      <a:pt x="755" y="126"/>
                    </a:lnTo>
                    <a:lnTo>
                      <a:pt x="753" y="137"/>
                    </a:lnTo>
                    <a:lnTo>
                      <a:pt x="751" y="149"/>
                    </a:lnTo>
                    <a:lnTo>
                      <a:pt x="751" y="152"/>
                    </a:lnTo>
                    <a:lnTo>
                      <a:pt x="749" y="160"/>
                    </a:lnTo>
                    <a:lnTo>
                      <a:pt x="749" y="166"/>
                    </a:lnTo>
                    <a:lnTo>
                      <a:pt x="749" y="171"/>
                    </a:lnTo>
                    <a:lnTo>
                      <a:pt x="747" y="177"/>
                    </a:lnTo>
                    <a:lnTo>
                      <a:pt x="745" y="183"/>
                    </a:lnTo>
                    <a:lnTo>
                      <a:pt x="743" y="188"/>
                    </a:lnTo>
                    <a:lnTo>
                      <a:pt x="743" y="194"/>
                    </a:lnTo>
                    <a:lnTo>
                      <a:pt x="742" y="200"/>
                    </a:lnTo>
                    <a:lnTo>
                      <a:pt x="742" y="206"/>
                    </a:lnTo>
                    <a:lnTo>
                      <a:pt x="740" y="211"/>
                    </a:lnTo>
                    <a:lnTo>
                      <a:pt x="740" y="217"/>
                    </a:lnTo>
                    <a:lnTo>
                      <a:pt x="738" y="223"/>
                    </a:lnTo>
                    <a:lnTo>
                      <a:pt x="736" y="230"/>
                    </a:lnTo>
                    <a:lnTo>
                      <a:pt x="736" y="234"/>
                    </a:lnTo>
                    <a:lnTo>
                      <a:pt x="734" y="240"/>
                    </a:lnTo>
                    <a:lnTo>
                      <a:pt x="732" y="245"/>
                    </a:lnTo>
                    <a:lnTo>
                      <a:pt x="732" y="251"/>
                    </a:lnTo>
                    <a:lnTo>
                      <a:pt x="730" y="257"/>
                    </a:lnTo>
                    <a:lnTo>
                      <a:pt x="730" y="263"/>
                    </a:lnTo>
                    <a:lnTo>
                      <a:pt x="726" y="272"/>
                    </a:lnTo>
                    <a:lnTo>
                      <a:pt x="722" y="282"/>
                    </a:lnTo>
                    <a:lnTo>
                      <a:pt x="719" y="289"/>
                    </a:lnTo>
                    <a:lnTo>
                      <a:pt x="717" y="299"/>
                    </a:lnTo>
                    <a:lnTo>
                      <a:pt x="713" y="306"/>
                    </a:lnTo>
                    <a:lnTo>
                      <a:pt x="709" y="312"/>
                    </a:lnTo>
                    <a:lnTo>
                      <a:pt x="705" y="318"/>
                    </a:lnTo>
                    <a:lnTo>
                      <a:pt x="702" y="323"/>
                    </a:lnTo>
                    <a:lnTo>
                      <a:pt x="698" y="327"/>
                    </a:lnTo>
                    <a:lnTo>
                      <a:pt x="692" y="333"/>
                    </a:lnTo>
                    <a:lnTo>
                      <a:pt x="684" y="339"/>
                    </a:lnTo>
                    <a:lnTo>
                      <a:pt x="679" y="346"/>
                    </a:lnTo>
                    <a:lnTo>
                      <a:pt x="669" y="354"/>
                    </a:lnTo>
                    <a:lnTo>
                      <a:pt x="664" y="361"/>
                    </a:lnTo>
                    <a:lnTo>
                      <a:pt x="654" y="371"/>
                    </a:lnTo>
                    <a:lnTo>
                      <a:pt x="646" y="382"/>
                    </a:lnTo>
                    <a:lnTo>
                      <a:pt x="637" y="392"/>
                    </a:lnTo>
                    <a:lnTo>
                      <a:pt x="627" y="401"/>
                    </a:lnTo>
                    <a:lnTo>
                      <a:pt x="622" y="407"/>
                    </a:lnTo>
                    <a:lnTo>
                      <a:pt x="616" y="411"/>
                    </a:lnTo>
                    <a:lnTo>
                      <a:pt x="612" y="418"/>
                    </a:lnTo>
                    <a:lnTo>
                      <a:pt x="606" y="424"/>
                    </a:lnTo>
                    <a:lnTo>
                      <a:pt x="601" y="430"/>
                    </a:lnTo>
                    <a:lnTo>
                      <a:pt x="597" y="435"/>
                    </a:lnTo>
                    <a:lnTo>
                      <a:pt x="591" y="441"/>
                    </a:lnTo>
                    <a:lnTo>
                      <a:pt x="587" y="447"/>
                    </a:lnTo>
                    <a:lnTo>
                      <a:pt x="580" y="453"/>
                    </a:lnTo>
                    <a:lnTo>
                      <a:pt x="576" y="458"/>
                    </a:lnTo>
                    <a:lnTo>
                      <a:pt x="570" y="466"/>
                    </a:lnTo>
                    <a:lnTo>
                      <a:pt x="567" y="472"/>
                    </a:lnTo>
                    <a:lnTo>
                      <a:pt x="559" y="477"/>
                    </a:lnTo>
                    <a:lnTo>
                      <a:pt x="555" y="483"/>
                    </a:lnTo>
                    <a:lnTo>
                      <a:pt x="549" y="489"/>
                    </a:lnTo>
                    <a:lnTo>
                      <a:pt x="544" y="494"/>
                    </a:lnTo>
                    <a:lnTo>
                      <a:pt x="538" y="500"/>
                    </a:lnTo>
                    <a:lnTo>
                      <a:pt x="532" y="506"/>
                    </a:lnTo>
                    <a:lnTo>
                      <a:pt x="529" y="511"/>
                    </a:lnTo>
                    <a:lnTo>
                      <a:pt x="523" y="517"/>
                    </a:lnTo>
                    <a:lnTo>
                      <a:pt x="517" y="523"/>
                    </a:lnTo>
                    <a:lnTo>
                      <a:pt x="513" y="529"/>
                    </a:lnTo>
                    <a:lnTo>
                      <a:pt x="506" y="534"/>
                    </a:lnTo>
                    <a:lnTo>
                      <a:pt x="502" y="540"/>
                    </a:lnTo>
                    <a:lnTo>
                      <a:pt x="492" y="551"/>
                    </a:lnTo>
                    <a:lnTo>
                      <a:pt x="483" y="563"/>
                    </a:lnTo>
                    <a:lnTo>
                      <a:pt x="475" y="572"/>
                    </a:lnTo>
                    <a:lnTo>
                      <a:pt x="466" y="580"/>
                    </a:lnTo>
                    <a:lnTo>
                      <a:pt x="456" y="589"/>
                    </a:lnTo>
                    <a:lnTo>
                      <a:pt x="451" y="599"/>
                    </a:lnTo>
                    <a:lnTo>
                      <a:pt x="443" y="605"/>
                    </a:lnTo>
                    <a:lnTo>
                      <a:pt x="437" y="612"/>
                    </a:lnTo>
                    <a:lnTo>
                      <a:pt x="432" y="616"/>
                    </a:lnTo>
                    <a:lnTo>
                      <a:pt x="428" y="624"/>
                    </a:lnTo>
                    <a:lnTo>
                      <a:pt x="422" y="625"/>
                    </a:lnTo>
                    <a:lnTo>
                      <a:pt x="416" y="631"/>
                    </a:lnTo>
                    <a:lnTo>
                      <a:pt x="411" y="637"/>
                    </a:lnTo>
                    <a:lnTo>
                      <a:pt x="407" y="643"/>
                    </a:lnTo>
                    <a:lnTo>
                      <a:pt x="401" y="650"/>
                    </a:lnTo>
                    <a:lnTo>
                      <a:pt x="395" y="656"/>
                    </a:lnTo>
                    <a:lnTo>
                      <a:pt x="392" y="663"/>
                    </a:lnTo>
                    <a:lnTo>
                      <a:pt x="386" y="673"/>
                    </a:lnTo>
                    <a:lnTo>
                      <a:pt x="380" y="679"/>
                    </a:lnTo>
                    <a:lnTo>
                      <a:pt x="374" y="686"/>
                    </a:lnTo>
                    <a:lnTo>
                      <a:pt x="369" y="694"/>
                    </a:lnTo>
                    <a:lnTo>
                      <a:pt x="363" y="703"/>
                    </a:lnTo>
                    <a:lnTo>
                      <a:pt x="357" y="711"/>
                    </a:lnTo>
                    <a:lnTo>
                      <a:pt x="352" y="719"/>
                    </a:lnTo>
                    <a:lnTo>
                      <a:pt x="346" y="726"/>
                    </a:lnTo>
                    <a:lnTo>
                      <a:pt x="342" y="736"/>
                    </a:lnTo>
                    <a:lnTo>
                      <a:pt x="335" y="743"/>
                    </a:lnTo>
                    <a:lnTo>
                      <a:pt x="329" y="751"/>
                    </a:lnTo>
                    <a:lnTo>
                      <a:pt x="323" y="759"/>
                    </a:lnTo>
                    <a:lnTo>
                      <a:pt x="319" y="764"/>
                    </a:lnTo>
                    <a:lnTo>
                      <a:pt x="312" y="772"/>
                    </a:lnTo>
                    <a:lnTo>
                      <a:pt x="308" y="778"/>
                    </a:lnTo>
                    <a:lnTo>
                      <a:pt x="302" y="785"/>
                    </a:lnTo>
                    <a:lnTo>
                      <a:pt x="298" y="793"/>
                    </a:lnTo>
                    <a:lnTo>
                      <a:pt x="287" y="800"/>
                    </a:lnTo>
                    <a:lnTo>
                      <a:pt x="277" y="810"/>
                    </a:lnTo>
                    <a:lnTo>
                      <a:pt x="268" y="817"/>
                    </a:lnTo>
                    <a:lnTo>
                      <a:pt x="260" y="819"/>
                    </a:lnTo>
                    <a:lnTo>
                      <a:pt x="257" y="819"/>
                    </a:lnTo>
                    <a:lnTo>
                      <a:pt x="251" y="821"/>
                    </a:lnTo>
                    <a:lnTo>
                      <a:pt x="245" y="821"/>
                    </a:lnTo>
                    <a:lnTo>
                      <a:pt x="239" y="825"/>
                    </a:lnTo>
                    <a:lnTo>
                      <a:pt x="230" y="827"/>
                    </a:lnTo>
                    <a:lnTo>
                      <a:pt x="222" y="831"/>
                    </a:lnTo>
                    <a:lnTo>
                      <a:pt x="215" y="833"/>
                    </a:lnTo>
                    <a:lnTo>
                      <a:pt x="207" y="836"/>
                    </a:lnTo>
                    <a:lnTo>
                      <a:pt x="196" y="840"/>
                    </a:lnTo>
                    <a:lnTo>
                      <a:pt x="186" y="844"/>
                    </a:lnTo>
                    <a:lnTo>
                      <a:pt x="179" y="848"/>
                    </a:lnTo>
                    <a:lnTo>
                      <a:pt x="169" y="855"/>
                    </a:lnTo>
                    <a:lnTo>
                      <a:pt x="158" y="859"/>
                    </a:lnTo>
                    <a:lnTo>
                      <a:pt x="148" y="865"/>
                    </a:lnTo>
                    <a:lnTo>
                      <a:pt x="137" y="871"/>
                    </a:lnTo>
                    <a:lnTo>
                      <a:pt x="127" y="878"/>
                    </a:lnTo>
                    <a:lnTo>
                      <a:pt x="116" y="884"/>
                    </a:lnTo>
                    <a:lnTo>
                      <a:pt x="106" y="892"/>
                    </a:lnTo>
                    <a:lnTo>
                      <a:pt x="95" y="897"/>
                    </a:lnTo>
                    <a:lnTo>
                      <a:pt x="85" y="907"/>
                    </a:lnTo>
                    <a:lnTo>
                      <a:pt x="76" y="912"/>
                    </a:lnTo>
                    <a:lnTo>
                      <a:pt x="68" y="920"/>
                    </a:lnTo>
                    <a:lnTo>
                      <a:pt x="59" y="928"/>
                    </a:lnTo>
                    <a:lnTo>
                      <a:pt x="51" y="937"/>
                    </a:lnTo>
                    <a:lnTo>
                      <a:pt x="42" y="945"/>
                    </a:lnTo>
                    <a:lnTo>
                      <a:pt x="34" y="954"/>
                    </a:lnTo>
                    <a:lnTo>
                      <a:pt x="26" y="962"/>
                    </a:lnTo>
                    <a:lnTo>
                      <a:pt x="23" y="971"/>
                    </a:lnTo>
                    <a:lnTo>
                      <a:pt x="17" y="981"/>
                    </a:lnTo>
                    <a:lnTo>
                      <a:pt x="11" y="990"/>
                    </a:lnTo>
                    <a:lnTo>
                      <a:pt x="7" y="1000"/>
                    </a:lnTo>
                    <a:lnTo>
                      <a:pt x="5" y="1009"/>
                    </a:lnTo>
                    <a:lnTo>
                      <a:pt x="2" y="1019"/>
                    </a:lnTo>
                    <a:lnTo>
                      <a:pt x="2" y="1028"/>
                    </a:lnTo>
                    <a:lnTo>
                      <a:pt x="0" y="1032"/>
                    </a:lnTo>
                    <a:lnTo>
                      <a:pt x="0" y="1038"/>
                    </a:lnTo>
                    <a:lnTo>
                      <a:pt x="0" y="1044"/>
                    </a:lnTo>
                    <a:lnTo>
                      <a:pt x="2" y="1051"/>
                    </a:lnTo>
                    <a:lnTo>
                      <a:pt x="2" y="1055"/>
                    </a:lnTo>
                    <a:lnTo>
                      <a:pt x="2" y="1063"/>
                    </a:lnTo>
                    <a:lnTo>
                      <a:pt x="2" y="1068"/>
                    </a:lnTo>
                    <a:lnTo>
                      <a:pt x="5" y="1074"/>
                    </a:lnTo>
                    <a:lnTo>
                      <a:pt x="5" y="1080"/>
                    </a:lnTo>
                    <a:lnTo>
                      <a:pt x="7" y="1087"/>
                    </a:lnTo>
                    <a:lnTo>
                      <a:pt x="7" y="1093"/>
                    </a:lnTo>
                    <a:lnTo>
                      <a:pt x="11" y="1101"/>
                    </a:lnTo>
                    <a:lnTo>
                      <a:pt x="11" y="1108"/>
                    </a:lnTo>
                    <a:lnTo>
                      <a:pt x="13" y="1114"/>
                    </a:lnTo>
                    <a:lnTo>
                      <a:pt x="15" y="1120"/>
                    </a:lnTo>
                    <a:lnTo>
                      <a:pt x="19" y="1125"/>
                    </a:lnTo>
                    <a:lnTo>
                      <a:pt x="21" y="1133"/>
                    </a:lnTo>
                    <a:lnTo>
                      <a:pt x="23" y="1139"/>
                    </a:lnTo>
                    <a:lnTo>
                      <a:pt x="26" y="1146"/>
                    </a:lnTo>
                    <a:lnTo>
                      <a:pt x="30" y="1154"/>
                    </a:lnTo>
                    <a:lnTo>
                      <a:pt x="32" y="1159"/>
                    </a:lnTo>
                    <a:lnTo>
                      <a:pt x="34" y="1165"/>
                    </a:lnTo>
                    <a:lnTo>
                      <a:pt x="38" y="1173"/>
                    </a:lnTo>
                    <a:lnTo>
                      <a:pt x="40" y="1180"/>
                    </a:lnTo>
                    <a:lnTo>
                      <a:pt x="44" y="1186"/>
                    </a:lnTo>
                    <a:lnTo>
                      <a:pt x="47" y="1194"/>
                    </a:lnTo>
                    <a:lnTo>
                      <a:pt x="53" y="1201"/>
                    </a:lnTo>
                    <a:lnTo>
                      <a:pt x="57" y="1209"/>
                    </a:lnTo>
                    <a:lnTo>
                      <a:pt x="59" y="1215"/>
                    </a:lnTo>
                    <a:lnTo>
                      <a:pt x="63" y="1220"/>
                    </a:lnTo>
                    <a:lnTo>
                      <a:pt x="66" y="1226"/>
                    </a:lnTo>
                    <a:lnTo>
                      <a:pt x="70" y="1234"/>
                    </a:lnTo>
                    <a:lnTo>
                      <a:pt x="74" y="1239"/>
                    </a:lnTo>
                    <a:lnTo>
                      <a:pt x="80" y="1245"/>
                    </a:lnTo>
                    <a:lnTo>
                      <a:pt x="83" y="1251"/>
                    </a:lnTo>
                    <a:lnTo>
                      <a:pt x="87" y="1258"/>
                    </a:lnTo>
                    <a:lnTo>
                      <a:pt x="91" y="1264"/>
                    </a:lnTo>
                    <a:lnTo>
                      <a:pt x="97" y="1270"/>
                    </a:lnTo>
                    <a:lnTo>
                      <a:pt x="99" y="1275"/>
                    </a:lnTo>
                    <a:lnTo>
                      <a:pt x="104" y="1283"/>
                    </a:lnTo>
                    <a:lnTo>
                      <a:pt x="108" y="1287"/>
                    </a:lnTo>
                    <a:lnTo>
                      <a:pt x="114" y="1294"/>
                    </a:lnTo>
                    <a:lnTo>
                      <a:pt x="118" y="1300"/>
                    </a:lnTo>
                    <a:lnTo>
                      <a:pt x="123" y="1306"/>
                    </a:lnTo>
                    <a:lnTo>
                      <a:pt x="131" y="1317"/>
                    </a:lnTo>
                    <a:lnTo>
                      <a:pt x="141" y="1327"/>
                    </a:lnTo>
                    <a:lnTo>
                      <a:pt x="148" y="1336"/>
                    </a:lnTo>
                    <a:lnTo>
                      <a:pt x="158" y="1346"/>
                    </a:lnTo>
                    <a:lnTo>
                      <a:pt x="165" y="1353"/>
                    </a:lnTo>
                    <a:lnTo>
                      <a:pt x="173" y="1361"/>
                    </a:lnTo>
                    <a:lnTo>
                      <a:pt x="182" y="1367"/>
                    </a:lnTo>
                    <a:lnTo>
                      <a:pt x="190" y="1374"/>
                    </a:lnTo>
                    <a:lnTo>
                      <a:pt x="196" y="1378"/>
                    </a:lnTo>
                    <a:lnTo>
                      <a:pt x="205" y="1382"/>
                    </a:lnTo>
                    <a:lnTo>
                      <a:pt x="215" y="1386"/>
                    </a:lnTo>
                    <a:lnTo>
                      <a:pt x="222" y="1389"/>
                    </a:lnTo>
                    <a:lnTo>
                      <a:pt x="232" y="1391"/>
                    </a:lnTo>
                    <a:lnTo>
                      <a:pt x="243" y="1393"/>
                    </a:lnTo>
                    <a:lnTo>
                      <a:pt x="247" y="1393"/>
                    </a:lnTo>
                    <a:lnTo>
                      <a:pt x="253" y="1395"/>
                    </a:lnTo>
                    <a:lnTo>
                      <a:pt x="258" y="1395"/>
                    </a:lnTo>
                    <a:lnTo>
                      <a:pt x="266" y="1397"/>
                    </a:lnTo>
                    <a:lnTo>
                      <a:pt x="276" y="1395"/>
                    </a:lnTo>
                    <a:lnTo>
                      <a:pt x="287" y="1395"/>
                    </a:lnTo>
                    <a:lnTo>
                      <a:pt x="293" y="1395"/>
                    </a:lnTo>
                    <a:lnTo>
                      <a:pt x="298" y="1395"/>
                    </a:lnTo>
                    <a:lnTo>
                      <a:pt x="306" y="1395"/>
                    </a:lnTo>
                    <a:lnTo>
                      <a:pt x="312" y="1395"/>
                    </a:lnTo>
                    <a:lnTo>
                      <a:pt x="317" y="1393"/>
                    </a:lnTo>
                    <a:lnTo>
                      <a:pt x="323" y="1393"/>
                    </a:lnTo>
                    <a:lnTo>
                      <a:pt x="331" y="1391"/>
                    </a:lnTo>
                    <a:lnTo>
                      <a:pt x="336" y="1391"/>
                    </a:lnTo>
                    <a:lnTo>
                      <a:pt x="342" y="1391"/>
                    </a:lnTo>
                    <a:lnTo>
                      <a:pt x="348" y="1389"/>
                    </a:lnTo>
                    <a:lnTo>
                      <a:pt x="355" y="1389"/>
                    </a:lnTo>
                    <a:lnTo>
                      <a:pt x="361" y="1389"/>
                    </a:lnTo>
                    <a:lnTo>
                      <a:pt x="367" y="1387"/>
                    </a:lnTo>
                    <a:lnTo>
                      <a:pt x="373" y="1386"/>
                    </a:lnTo>
                    <a:lnTo>
                      <a:pt x="378" y="1384"/>
                    </a:lnTo>
                    <a:lnTo>
                      <a:pt x="384" y="1382"/>
                    </a:lnTo>
                    <a:lnTo>
                      <a:pt x="390" y="1380"/>
                    </a:lnTo>
                    <a:lnTo>
                      <a:pt x="395" y="1380"/>
                    </a:lnTo>
                    <a:lnTo>
                      <a:pt x="403" y="1378"/>
                    </a:lnTo>
                    <a:lnTo>
                      <a:pt x="409" y="1376"/>
                    </a:lnTo>
                    <a:lnTo>
                      <a:pt x="414" y="1372"/>
                    </a:lnTo>
                    <a:lnTo>
                      <a:pt x="420" y="1372"/>
                    </a:lnTo>
                    <a:lnTo>
                      <a:pt x="424" y="1368"/>
                    </a:lnTo>
                    <a:lnTo>
                      <a:pt x="432" y="1368"/>
                    </a:lnTo>
                    <a:lnTo>
                      <a:pt x="441" y="1365"/>
                    </a:lnTo>
                    <a:lnTo>
                      <a:pt x="452" y="1361"/>
                    </a:lnTo>
                    <a:lnTo>
                      <a:pt x="462" y="1355"/>
                    </a:lnTo>
                    <a:lnTo>
                      <a:pt x="471" y="1351"/>
                    </a:lnTo>
                    <a:lnTo>
                      <a:pt x="481" y="1346"/>
                    </a:lnTo>
                    <a:lnTo>
                      <a:pt x="490" y="1342"/>
                    </a:lnTo>
                    <a:lnTo>
                      <a:pt x="496" y="1336"/>
                    </a:lnTo>
                    <a:lnTo>
                      <a:pt x="506" y="1332"/>
                    </a:lnTo>
                    <a:lnTo>
                      <a:pt x="511" y="1329"/>
                    </a:lnTo>
                    <a:lnTo>
                      <a:pt x="517" y="1325"/>
                    </a:lnTo>
                    <a:lnTo>
                      <a:pt x="527" y="1313"/>
                    </a:lnTo>
                    <a:lnTo>
                      <a:pt x="538" y="1304"/>
                    </a:lnTo>
                    <a:lnTo>
                      <a:pt x="544" y="1298"/>
                    </a:lnTo>
                    <a:lnTo>
                      <a:pt x="551" y="1292"/>
                    </a:lnTo>
                    <a:lnTo>
                      <a:pt x="557" y="1287"/>
                    </a:lnTo>
                    <a:lnTo>
                      <a:pt x="563" y="1283"/>
                    </a:lnTo>
                    <a:lnTo>
                      <a:pt x="568" y="1277"/>
                    </a:lnTo>
                    <a:lnTo>
                      <a:pt x="574" y="1272"/>
                    </a:lnTo>
                    <a:lnTo>
                      <a:pt x="580" y="1268"/>
                    </a:lnTo>
                    <a:lnTo>
                      <a:pt x="587" y="1262"/>
                    </a:lnTo>
                    <a:lnTo>
                      <a:pt x="591" y="1256"/>
                    </a:lnTo>
                    <a:lnTo>
                      <a:pt x="599" y="1253"/>
                    </a:lnTo>
                    <a:lnTo>
                      <a:pt x="605" y="1247"/>
                    </a:lnTo>
                    <a:lnTo>
                      <a:pt x="610" y="1243"/>
                    </a:lnTo>
                    <a:lnTo>
                      <a:pt x="620" y="1234"/>
                    </a:lnTo>
                    <a:lnTo>
                      <a:pt x="631" y="1224"/>
                    </a:lnTo>
                    <a:lnTo>
                      <a:pt x="641" y="1215"/>
                    </a:lnTo>
                    <a:lnTo>
                      <a:pt x="650" y="1207"/>
                    </a:lnTo>
                    <a:lnTo>
                      <a:pt x="660" y="1197"/>
                    </a:lnTo>
                    <a:lnTo>
                      <a:pt x="665" y="1192"/>
                    </a:lnTo>
                    <a:lnTo>
                      <a:pt x="671" y="1184"/>
                    </a:lnTo>
                    <a:lnTo>
                      <a:pt x="677" y="1178"/>
                    </a:lnTo>
                    <a:lnTo>
                      <a:pt x="679" y="1173"/>
                    </a:lnTo>
                    <a:lnTo>
                      <a:pt x="683" y="1165"/>
                    </a:lnTo>
                    <a:lnTo>
                      <a:pt x="686" y="1158"/>
                    </a:lnTo>
                    <a:lnTo>
                      <a:pt x="690" y="1148"/>
                    </a:lnTo>
                    <a:lnTo>
                      <a:pt x="694" y="1139"/>
                    </a:lnTo>
                    <a:lnTo>
                      <a:pt x="700" y="1129"/>
                    </a:lnTo>
                    <a:lnTo>
                      <a:pt x="703" y="1118"/>
                    </a:lnTo>
                    <a:lnTo>
                      <a:pt x="711" y="1110"/>
                    </a:lnTo>
                    <a:lnTo>
                      <a:pt x="717" y="1099"/>
                    </a:lnTo>
                    <a:lnTo>
                      <a:pt x="726" y="1089"/>
                    </a:lnTo>
                    <a:lnTo>
                      <a:pt x="734" y="1078"/>
                    </a:lnTo>
                    <a:lnTo>
                      <a:pt x="745" y="1068"/>
                    </a:lnTo>
                    <a:lnTo>
                      <a:pt x="751" y="1063"/>
                    </a:lnTo>
                    <a:lnTo>
                      <a:pt x="757" y="1057"/>
                    </a:lnTo>
                    <a:lnTo>
                      <a:pt x="762" y="1051"/>
                    </a:lnTo>
                    <a:lnTo>
                      <a:pt x="770" y="1047"/>
                    </a:lnTo>
                    <a:lnTo>
                      <a:pt x="776" y="1042"/>
                    </a:lnTo>
                    <a:lnTo>
                      <a:pt x="785" y="1038"/>
                    </a:lnTo>
                    <a:lnTo>
                      <a:pt x="793" y="1032"/>
                    </a:lnTo>
                    <a:lnTo>
                      <a:pt x="802" y="1030"/>
                    </a:lnTo>
                    <a:lnTo>
                      <a:pt x="810" y="1025"/>
                    </a:lnTo>
                    <a:lnTo>
                      <a:pt x="819" y="1017"/>
                    </a:lnTo>
                    <a:lnTo>
                      <a:pt x="829" y="1007"/>
                    </a:lnTo>
                    <a:lnTo>
                      <a:pt x="840" y="1000"/>
                    </a:lnTo>
                    <a:lnTo>
                      <a:pt x="844" y="994"/>
                    </a:lnTo>
                    <a:lnTo>
                      <a:pt x="850" y="988"/>
                    </a:lnTo>
                    <a:lnTo>
                      <a:pt x="854" y="983"/>
                    </a:lnTo>
                    <a:lnTo>
                      <a:pt x="861" y="977"/>
                    </a:lnTo>
                    <a:lnTo>
                      <a:pt x="865" y="969"/>
                    </a:lnTo>
                    <a:lnTo>
                      <a:pt x="871" y="964"/>
                    </a:lnTo>
                    <a:lnTo>
                      <a:pt x="877" y="958"/>
                    </a:lnTo>
                    <a:lnTo>
                      <a:pt x="882" y="952"/>
                    </a:lnTo>
                    <a:lnTo>
                      <a:pt x="888" y="943"/>
                    </a:lnTo>
                    <a:lnTo>
                      <a:pt x="892" y="935"/>
                    </a:lnTo>
                    <a:lnTo>
                      <a:pt x="897" y="928"/>
                    </a:lnTo>
                    <a:lnTo>
                      <a:pt x="903" y="920"/>
                    </a:lnTo>
                    <a:lnTo>
                      <a:pt x="909" y="912"/>
                    </a:lnTo>
                    <a:lnTo>
                      <a:pt x="915" y="905"/>
                    </a:lnTo>
                    <a:lnTo>
                      <a:pt x="922" y="897"/>
                    </a:lnTo>
                    <a:lnTo>
                      <a:pt x="928" y="890"/>
                    </a:lnTo>
                    <a:lnTo>
                      <a:pt x="934" y="880"/>
                    </a:lnTo>
                    <a:lnTo>
                      <a:pt x="937" y="873"/>
                    </a:lnTo>
                    <a:lnTo>
                      <a:pt x="943" y="865"/>
                    </a:lnTo>
                    <a:lnTo>
                      <a:pt x="949" y="855"/>
                    </a:lnTo>
                    <a:lnTo>
                      <a:pt x="955" y="848"/>
                    </a:lnTo>
                    <a:lnTo>
                      <a:pt x="960" y="838"/>
                    </a:lnTo>
                    <a:lnTo>
                      <a:pt x="966" y="831"/>
                    </a:lnTo>
                    <a:lnTo>
                      <a:pt x="974" y="823"/>
                    </a:lnTo>
                    <a:lnTo>
                      <a:pt x="977" y="814"/>
                    </a:lnTo>
                    <a:lnTo>
                      <a:pt x="983" y="804"/>
                    </a:lnTo>
                    <a:lnTo>
                      <a:pt x="987" y="797"/>
                    </a:lnTo>
                    <a:lnTo>
                      <a:pt x="993" y="787"/>
                    </a:lnTo>
                    <a:lnTo>
                      <a:pt x="998" y="778"/>
                    </a:lnTo>
                    <a:lnTo>
                      <a:pt x="1004" y="770"/>
                    </a:lnTo>
                    <a:lnTo>
                      <a:pt x="1008" y="762"/>
                    </a:lnTo>
                    <a:lnTo>
                      <a:pt x="1013" y="755"/>
                    </a:lnTo>
                    <a:lnTo>
                      <a:pt x="1019" y="747"/>
                    </a:lnTo>
                    <a:lnTo>
                      <a:pt x="1023" y="739"/>
                    </a:lnTo>
                    <a:lnTo>
                      <a:pt x="1029" y="732"/>
                    </a:lnTo>
                    <a:lnTo>
                      <a:pt x="1034" y="724"/>
                    </a:lnTo>
                    <a:lnTo>
                      <a:pt x="1038" y="717"/>
                    </a:lnTo>
                    <a:lnTo>
                      <a:pt x="1044" y="709"/>
                    </a:lnTo>
                    <a:lnTo>
                      <a:pt x="1048" y="703"/>
                    </a:lnTo>
                    <a:lnTo>
                      <a:pt x="1052" y="698"/>
                    </a:lnTo>
                    <a:lnTo>
                      <a:pt x="1055" y="690"/>
                    </a:lnTo>
                    <a:lnTo>
                      <a:pt x="1059" y="684"/>
                    </a:lnTo>
                    <a:lnTo>
                      <a:pt x="1063" y="677"/>
                    </a:lnTo>
                    <a:lnTo>
                      <a:pt x="1067" y="673"/>
                    </a:lnTo>
                    <a:lnTo>
                      <a:pt x="1074" y="662"/>
                    </a:lnTo>
                    <a:lnTo>
                      <a:pt x="1082" y="654"/>
                    </a:lnTo>
                    <a:lnTo>
                      <a:pt x="1088" y="646"/>
                    </a:lnTo>
                    <a:lnTo>
                      <a:pt x="1093" y="641"/>
                    </a:lnTo>
                    <a:lnTo>
                      <a:pt x="1097" y="637"/>
                    </a:lnTo>
                    <a:lnTo>
                      <a:pt x="1103" y="635"/>
                    </a:lnTo>
                    <a:lnTo>
                      <a:pt x="1107" y="631"/>
                    </a:lnTo>
                    <a:lnTo>
                      <a:pt x="1110" y="629"/>
                    </a:lnTo>
                    <a:lnTo>
                      <a:pt x="1116" y="627"/>
                    </a:lnTo>
                    <a:lnTo>
                      <a:pt x="1124" y="625"/>
                    </a:lnTo>
                    <a:lnTo>
                      <a:pt x="1129" y="622"/>
                    </a:lnTo>
                    <a:lnTo>
                      <a:pt x="1137" y="618"/>
                    </a:lnTo>
                    <a:lnTo>
                      <a:pt x="1147" y="616"/>
                    </a:lnTo>
                    <a:lnTo>
                      <a:pt x="1156" y="614"/>
                    </a:lnTo>
                    <a:lnTo>
                      <a:pt x="1166" y="610"/>
                    </a:lnTo>
                    <a:lnTo>
                      <a:pt x="1175" y="608"/>
                    </a:lnTo>
                    <a:lnTo>
                      <a:pt x="1187" y="605"/>
                    </a:lnTo>
                    <a:lnTo>
                      <a:pt x="1198" y="601"/>
                    </a:lnTo>
                    <a:lnTo>
                      <a:pt x="1207" y="599"/>
                    </a:lnTo>
                    <a:lnTo>
                      <a:pt x="1219" y="595"/>
                    </a:lnTo>
                    <a:lnTo>
                      <a:pt x="1225" y="593"/>
                    </a:lnTo>
                    <a:lnTo>
                      <a:pt x="1230" y="591"/>
                    </a:lnTo>
                    <a:lnTo>
                      <a:pt x="1236" y="589"/>
                    </a:lnTo>
                    <a:lnTo>
                      <a:pt x="1242" y="589"/>
                    </a:lnTo>
                    <a:lnTo>
                      <a:pt x="1251" y="586"/>
                    </a:lnTo>
                    <a:lnTo>
                      <a:pt x="1263" y="582"/>
                    </a:lnTo>
                    <a:lnTo>
                      <a:pt x="1272" y="580"/>
                    </a:lnTo>
                    <a:lnTo>
                      <a:pt x="1284" y="576"/>
                    </a:lnTo>
                    <a:lnTo>
                      <a:pt x="1293" y="574"/>
                    </a:lnTo>
                    <a:lnTo>
                      <a:pt x="1301" y="570"/>
                    </a:lnTo>
                    <a:lnTo>
                      <a:pt x="1310" y="568"/>
                    </a:lnTo>
                    <a:lnTo>
                      <a:pt x="1320" y="567"/>
                    </a:lnTo>
                    <a:lnTo>
                      <a:pt x="1325" y="565"/>
                    </a:lnTo>
                    <a:lnTo>
                      <a:pt x="1333" y="563"/>
                    </a:lnTo>
                    <a:lnTo>
                      <a:pt x="1337" y="561"/>
                    </a:lnTo>
                    <a:lnTo>
                      <a:pt x="1344" y="561"/>
                    </a:lnTo>
                    <a:lnTo>
                      <a:pt x="1350" y="557"/>
                    </a:lnTo>
                    <a:lnTo>
                      <a:pt x="1354" y="557"/>
                    </a:lnTo>
                    <a:lnTo>
                      <a:pt x="1354" y="555"/>
                    </a:lnTo>
                    <a:lnTo>
                      <a:pt x="1352" y="551"/>
                    </a:lnTo>
                    <a:lnTo>
                      <a:pt x="1350" y="544"/>
                    </a:lnTo>
                    <a:lnTo>
                      <a:pt x="1350" y="534"/>
                    </a:lnTo>
                    <a:lnTo>
                      <a:pt x="1348" y="529"/>
                    </a:lnTo>
                    <a:lnTo>
                      <a:pt x="1348" y="523"/>
                    </a:lnTo>
                    <a:lnTo>
                      <a:pt x="1346" y="517"/>
                    </a:lnTo>
                    <a:lnTo>
                      <a:pt x="1346" y="511"/>
                    </a:lnTo>
                    <a:lnTo>
                      <a:pt x="1344" y="504"/>
                    </a:lnTo>
                    <a:lnTo>
                      <a:pt x="1344" y="498"/>
                    </a:lnTo>
                    <a:lnTo>
                      <a:pt x="1342" y="492"/>
                    </a:lnTo>
                    <a:lnTo>
                      <a:pt x="1342" y="487"/>
                    </a:lnTo>
                    <a:lnTo>
                      <a:pt x="1339" y="479"/>
                    </a:lnTo>
                    <a:lnTo>
                      <a:pt x="1339" y="472"/>
                    </a:lnTo>
                    <a:lnTo>
                      <a:pt x="1337" y="466"/>
                    </a:lnTo>
                    <a:lnTo>
                      <a:pt x="1337" y="460"/>
                    </a:lnTo>
                    <a:lnTo>
                      <a:pt x="1335" y="449"/>
                    </a:lnTo>
                    <a:lnTo>
                      <a:pt x="1335" y="441"/>
                    </a:lnTo>
                    <a:lnTo>
                      <a:pt x="1333" y="432"/>
                    </a:lnTo>
                    <a:lnTo>
                      <a:pt x="1331" y="428"/>
                    </a:lnTo>
                    <a:lnTo>
                      <a:pt x="1331" y="424"/>
                    </a:lnTo>
                    <a:lnTo>
                      <a:pt x="1333" y="426"/>
                    </a:lnTo>
                    <a:lnTo>
                      <a:pt x="1331" y="428"/>
                    </a:lnTo>
                    <a:lnTo>
                      <a:pt x="1325" y="434"/>
                    </a:lnTo>
                    <a:lnTo>
                      <a:pt x="1320" y="437"/>
                    </a:lnTo>
                    <a:lnTo>
                      <a:pt x="1316" y="441"/>
                    </a:lnTo>
                    <a:lnTo>
                      <a:pt x="1310" y="445"/>
                    </a:lnTo>
                    <a:lnTo>
                      <a:pt x="1306" y="451"/>
                    </a:lnTo>
                    <a:lnTo>
                      <a:pt x="1297" y="454"/>
                    </a:lnTo>
                    <a:lnTo>
                      <a:pt x="1289" y="460"/>
                    </a:lnTo>
                    <a:lnTo>
                      <a:pt x="1282" y="466"/>
                    </a:lnTo>
                    <a:lnTo>
                      <a:pt x="1274" y="472"/>
                    </a:lnTo>
                    <a:lnTo>
                      <a:pt x="1265" y="475"/>
                    </a:lnTo>
                    <a:lnTo>
                      <a:pt x="1257" y="481"/>
                    </a:lnTo>
                    <a:lnTo>
                      <a:pt x="1247" y="487"/>
                    </a:lnTo>
                    <a:lnTo>
                      <a:pt x="1238" y="492"/>
                    </a:lnTo>
                    <a:lnTo>
                      <a:pt x="1228" y="496"/>
                    </a:lnTo>
                    <a:lnTo>
                      <a:pt x="1219" y="500"/>
                    </a:lnTo>
                    <a:lnTo>
                      <a:pt x="1207" y="504"/>
                    </a:lnTo>
                    <a:lnTo>
                      <a:pt x="1198" y="508"/>
                    </a:lnTo>
                    <a:lnTo>
                      <a:pt x="1188" y="511"/>
                    </a:lnTo>
                    <a:lnTo>
                      <a:pt x="1179" y="513"/>
                    </a:lnTo>
                    <a:lnTo>
                      <a:pt x="1169" y="515"/>
                    </a:lnTo>
                    <a:lnTo>
                      <a:pt x="1160" y="517"/>
                    </a:lnTo>
                    <a:lnTo>
                      <a:pt x="1150" y="517"/>
                    </a:lnTo>
                    <a:lnTo>
                      <a:pt x="1141" y="519"/>
                    </a:lnTo>
                    <a:lnTo>
                      <a:pt x="1133" y="517"/>
                    </a:lnTo>
                    <a:lnTo>
                      <a:pt x="1126" y="517"/>
                    </a:lnTo>
                    <a:lnTo>
                      <a:pt x="1120" y="515"/>
                    </a:lnTo>
                    <a:lnTo>
                      <a:pt x="1112" y="513"/>
                    </a:lnTo>
                    <a:lnTo>
                      <a:pt x="1107" y="508"/>
                    </a:lnTo>
                    <a:lnTo>
                      <a:pt x="1103" y="504"/>
                    </a:lnTo>
                    <a:lnTo>
                      <a:pt x="1097" y="498"/>
                    </a:lnTo>
                    <a:lnTo>
                      <a:pt x="1095" y="492"/>
                    </a:lnTo>
                    <a:lnTo>
                      <a:pt x="1093" y="485"/>
                    </a:lnTo>
                    <a:lnTo>
                      <a:pt x="1095" y="479"/>
                    </a:lnTo>
                    <a:lnTo>
                      <a:pt x="1097" y="472"/>
                    </a:lnTo>
                    <a:lnTo>
                      <a:pt x="1099" y="464"/>
                    </a:lnTo>
                    <a:lnTo>
                      <a:pt x="1105" y="456"/>
                    </a:lnTo>
                    <a:lnTo>
                      <a:pt x="1112" y="451"/>
                    </a:lnTo>
                    <a:lnTo>
                      <a:pt x="1118" y="441"/>
                    </a:lnTo>
                    <a:lnTo>
                      <a:pt x="1126" y="434"/>
                    </a:lnTo>
                    <a:lnTo>
                      <a:pt x="1135" y="426"/>
                    </a:lnTo>
                    <a:lnTo>
                      <a:pt x="1145" y="418"/>
                    </a:lnTo>
                    <a:lnTo>
                      <a:pt x="1152" y="411"/>
                    </a:lnTo>
                    <a:lnTo>
                      <a:pt x="1164" y="403"/>
                    </a:lnTo>
                    <a:lnTo>
                      <a:pt x="1169" y="399"/>
                    </a:lnTo>
                    <a:lnTo>
                      <a:pt x="1175" y="396"/>
                    </a:lnTo>
                    <a:lnTo>
                      <a:pt x="1181" y="392"/>
                    </a:lnTo>
                    <a:lnTo>
                      <a:pt x="1187" y="390"/>
                    </a:lnTo>
                    <a:lnTo>
                      <a:pt x="1198" y="380"/>
                    </a:lnTo>
                    <a:lnTo>
                      <a:pt x="1209" y="373"/>
                    </a:lnTo>
                    <a:lnTo>
                      <a:pt x="1213" y="369"/>
                    </a:lnTo>
                    <a:lnTo>
                      <a:pt x="1221" y="367"/>
                    </a:lnTo>
                    <a:lnTo>
                      <a:pt x="1225" y="363"/>
                    </a:lnTo>
                    <a:lnTo>
                      <a:pt x="1232" y="359"/>
                    </a:lnTo>
                    <a:lnTo>
                      <a:pt x="1242" y="354"/>
                    </a:lnTo>
                    <a:lnTo>
                      <a:pt x="1251" y="348"/>
                    </a:lnTo>
                    <a:lnTo>
                      <a:pt x="1263" y="342"/>
                    </a:lnTo>
                    <a:lnTo>
                      <a:pt x="1272" y="337"/>
                    </a:lnTo>
                    <a:lnTo>
                      <a:pt x="1280" y="331"/>
                    </a:lnTo>
                    <a:lnTo>
                      <a:pt x="1287" y="329"/>
                    </a:lnTo>
                    <a:lnTo>
                      <a:pt x="1295" y="323"/>
                    </a:lnTo>
                    <a:lnTo>
                      <a:pt x="1301" y="321"/>
                    </a:lnTo>
                    <a:lnTo>
                      <a:pt x="1310" y="318"/>
                    </a:lnTo>
                    <a:lnTo>
                      <a:pt x="1314" y="318"/>
                    </a:lnTo>
                    <a:lnTo>
                      <a:pt x="922" y="0"/>
                    </a:lnTo>
                    <a:lnTo>
                      <a:pt x="764" y="53"/>
                    </a:lnTo>
                    <a:lnTo>
                      <a:pt x="764" y="53"/>
                    </a:lnTo>
                    <a:close/>
                  </a:path>
                </a:pathLst>
              </a:custGeom>
              <a:solidFill>
                <a:srgbClr val="7DB8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0" name="Freeform 294"/>
              <p:cNvSpPr>
                <a:spLocks/>
              </p:cNvSpPr>
              <p:nvPr/>
            </p:nvSpPr>
            <p:spPr bwMode="auto">
              <a:xfrm>
                <a:off x="3447" y="3212"/>
                <a:ext cx="627" cy="445"/>
              </a:xfrm>
              <a:custGeom>
                <a:avLst/>
                <a:gdLst/>
                <a:ahLst/>
                <a:cxnLst>
                  <a:cxn ang="0">
                    <a:pos x="55" y="747"/>
                  </a:cxn>
                  <a:cxn ang="0">
                    <a:pos x="106" y="783"/>
                  </a:cxn>
                  <a:cxn ang="0">
                    <a:pos x="165" y="811"/>
                  </a:cxn>
                  <a:cxn ang="0">
                    <a:pos x="214" y="819"/>
                  </a:cxn>
                  <a:cxn ang="0">
                    <a:pos x="266" y="768"/>
                  </a:cxn>
                  <a:cxn ang="0">
                    <a:pos x="285" y="711"/>
                  </a:cxn>
                  <a:cxn ang="0">
                    <a:pos x="323" y="652"/>
                  </a:cxn>
                  <a:cxn ang="0">
                    <a:pos x="374" y="606"/>
                  </a:cxn>
                  <a:cxn ang="0">
                    <a:pos x="437" y="557"/>
                  </a:cxn>
                  <a:cxn ang="0">
                    <a:pos x="479" y="526"/>
                  </a:cxn>
                  <a:cxn ang="0">
                    <a:pos x="523" y="498"/>
                  </a:cxn>
                  <a:cxn ang="0">
                    <a:pos x="564" y="471"/>
                  </a:cxn>
                  <a:cxn ang="0">
                    <a:pos x="606" y="450"/>
                  </a:cxn>
                  <a:cxn ang="0">
                    <a:pos x="648" y="433"/>
                  </a:cxn>
                  <a:cxn ang="0">
                    <a:pos x="715" y="380"/>
                  </a:cxn>
                  <a:cxn ang="0">
                    <a:pos x="743" y="340"/>
                  </a:cxn>
                  <a:cxn ang="0">
                    <a:pos x="772" y="298"/>
                  </a:cxn>
                  <a:cxn ang="0">
                    <a:pos x="798" y="251"/>
                  </a:cxn>
                  <a:cxn ang="0">
                    <a:pos x="827" y="207"/>
                  </a:cxn>
                  <a:cxn ang="0">
                    <a:pos x="855" y="165"/>
                  </a:cxn>
                  <a:cxn ang="0">
                    <a:pos x="909" y="106"/>
                  </a:cxn>
                  <a:cxn ang="0">
                    <a:pos x="956" y="76"/>
                  </a:cxn>
                  <a:cxn ang="0">
                    <a:pos x="1004" y="57"/>
                  </a:cxn>
                  <a:cxn ang="0">
                    <a:pos x="1051" y="40"/>
                  </a:cxn>
                  <a:cxn ang="0">
                    <a:pos x="1103" y="27"/>
                  </a:cxn>
                  <a:cxn ang="0">
                    <a:pos x="1150" y="15"/>
                  </a:cxn>
                  <a:cxn ang="0">
                    <a:pos x="1194" y="8"/>
                  </a:cxn>
                  <a:cxn ang="0">
                    <a:pos x="1253" y="0"/>
                  </a:cxn>
                  <a:cxn ang="0">
                    <a:pos x="1213" y="47"/>
                  </a:cxn>
                  <a:cxn ang="0">
                    <a:pos x="1156" y="65"/>
                  </a:cxn>
                  <a:cxn ang="0">
                    <a:pos x="1105" y="80"/>
                  </a:cxn>
                  <a:cxn ang="0">
                    <a:pos x="1063" y="97"/>
                  </a:cxn>
                  <a:cxn ang="0">
                    <a:pos x="1000" y="131"/>
                  </a:cxn>
                  <a:cxn ang="0">
                    <a:pos x="952" y="180"/>
                  </a:cxn>
                  <a:cxn ang="0">
                    <a:pos x="914" y="236"/>
                  </a:cxn>
                  <a:cxn ang="0">
                    <a:pos x="886" y="279"/>
                  </a:cxn>
                  <a:cxn ang="0">
                    <a:pos x="853" y="325"/>
                  </a:cxn>
                  <a:cxn ang="0">
                    <a:pos x="821" y="372"/>
                  </a:cxn>
                  <a:cxn ang="0">
                    <a:pos x="789" y="416"/>
                  </a:cxn>
                  <a:cxn ang="0">
                    <a:pos x="747" y="467"/>
                  </a:cxn>
                  <a:cxn ang="0">
                    <a:pos x="684" y="519"/>
                  </a:cxn>
                  <a:cxn ang="0">
                    <a:pos x="633" y="553"/>
                  </a:cxn>
                  <a:cxn ang="0">
                    <a:pos x="580" y="600"/>
                  </a:cxn>
                  <a:cxn ang="0">
                    <a:pos x="549" y="659"/>
                  </a:cxn>
                  <a:cxn ang="0">
                    <a:pos x="532" y="709"/>
                  </a:cxn>
                  <a:cxn ang="0">
                    <a:pos x="486" y="758"/>
                  </a:cxn>
                  <a:cxn ang="0">
                    <a:pos x="420" y="796"/>
                  </a:cxn>
                  <a:cxn ang="0">
                    <a:pos x="369" y="836"/>
                  </a:cxn>
                  <a:cxn ang="0">
                    <a:pos x="317" y="870"/>
                  </a:cxn>
                  <a:cxn ang="0">
                    <a:pos x="275" y="887"/>
                  </a:cxn>
                  <a:cxn ang="0">
                    <a:pos x="233" y="889"/>
                  </a:cxn>
                  <a:cxn ang="0">
                    <a:pos x="190" y="882"/>
                  </a:cxn>
                  <a:cxn ang="0">
                    <a:pos x="148" y="863"/>
                  </a:cxn>
                  <a:cxn ang="0">
                    <a:pos x="106" y="836"/>
                  </a:cxn>
                  <a:cxn ang="0">
                    <a:pos x="62" y="796"/>
                  </a:cxn>
                  <a:cxn ang="0">
                    <a:pos x="24" y="751"/>
                  </a:cxn>
                  <a:cxn ang="0">
                    <a:pos x="1" y="707"/>
                  </a:cxn>
                </a:cxnLst>
                <a:rect l="0" t="0" r="r" b="b"/>
                <a:pathLst>
                  <a:path w="1255" h="889">
                    <a:moveTo>
                      <a:pt x="22" y="720"/>
                    </a:moveTo>
                    <a:lnTo>
                      <a:pt x="24" y="720"/>
                    </a:lnTo>
                    <a:lnTo>
                      <a:pt x="28" y="724"/>
                    </a:lnTo>
                    <a:lnTo>
                      <a:pt x="34" y="730"/>
                    </a:lnTo>
                    <a:lnTo>
                      <a:pt x="45" y="737"/>
                    </a:lnTo>
                    <a:lnTo>
                      <a:pt x="49" y="741"/>
                    </a:lnTo>
                    <a:lnTo>
                      <a:pt x="55" y="747"/>
                    </a:lnTo>
                    <a:lnTo>
                      <a:pt x="62" y="751"/>
                    </a:lnTo>
                    <a:lnTo>
                      <a:pt x="68" y="756"/>
                    </a:lnTo>
                    <a:lnTo>
                      <a:pt x="74" y="762"/>
                    </a:lnTo>
                    <a:lnTo>
                      <a:pt x="83" y="768"/>
                    </a:lnTo>
                    <a:lnTo>
                      <a:pt x="89" y="771"/>
                    </a:lnTo>
                    <a:lnTo>
                      <a:pt x="98" y="779"/>
                    </a:lnTo>
                    <a:lnTo>
                      <a:pt x="106" y="783"/>
                    </a:lnTo>
                    <a:lnTo>
                      <a:pt x="114" y="787"/>
                    </a:lnTo>
                    <a:lnTo>
                      <a:pt x="121" y="792"/>
                    </a:lnTo>
                    <a:lnTo>
                      <a:pt x="131" y="796"/>
                    </a:lnTo>
                    <a:lnTo>
                      <a:pt x="138" y="802"/>
                    </a:lnTo>
                    <a:lnTo>
                      <a:pt x="148" y="806"/>
                    </a:lnTo>
                    <a:lnTo>
                      <a:pt x="156" y="808"/>
                    </a:lnTo>
                    <a:lnTo>
                      <a:pt x="165" y="811"/>
                    </a:lnTo>
                    <a:lnTo>
                      <a:pt x="173" y="815"/>
                    </a:lnTo>
                    <a:lnTo>
                      <a:pt x="180" y="817"/>
                    </a:lnTo>
                    <a:lnTo>
                      <a:pt x="188" y="817"/>
                    </a:lnTo>
                    <a:lnTo>
                      <a:pt x="195" y="819"/>
                    </a:lnTo>
                    <a:lnTo>
                      <a:pt x="201" y="819"/>
                    </a:lnTo>
                    <a:lnTo>
                      <a:pt x="209" y="819"/>
                    </a:lnTo>
                    <a:lnTo>
                      <a:pt x="214" y="819"/>
                    </a:lnTo>
                    <a:lnTo>
                      <a:pt x="222" y="817"/>
                    </a:lnTo>
                    <a:lnTo>
                      <a:pt x="232" y="809"/>
                    </a:lnTo>
                    <a:lnTo>
                      <a:pt x="241" y="804"/>
                    </a:lnTo>
                    <a:lnTo>
                      <a:pt x="249" y="796"/>
                    </a:lnTo>
                    <a:lnTo>
                      <a:pt x="254" y="787"/>
                    </a:lnTo>
                    <a:lnTo>
                      <a:pt x="260" y="777"/>
                    </a:lnTo>
                    <a:lnTo>
                      <a:pt x="266" y="768"/>
                    </a:lnTo>
                    <a:lnTo>
                      <a:pt x="270" y="756"/>
                    </a:lnTo>
                    <a:lnTo>
                      <a:pt x="275" y="747"/>
                    </a:lnTo>
                    <a:lnTo>
                      <a:pt x="275" y="741"/>
                    </a:lnTo>
                    <a:lnTo>
                      <a:pt x="277" y="733"/>
                    </a:lnTo>
                    <a:lnTo>
                      <a:pt x="279" y="728"/>
                    </a:lnTo>
                    <a:lnTo>
                      <a:pt x="283" y="722"/>
                    </a:lnTo>
                    <a:lnTo>
                      <a:pt x="285" y="711"/>
                    </a:lnTo>
                    <a:lnTo>
                      <a:pt x="291" y="701"/>
                    </a:lnTo>
                    <a:lnTo>
                      <a:pt x="294" y="690"/>
                    </a:lnTo>
                    <a:lnTo>
                      <a:pt x="300" y="680"/>
                    </a:lnTo>
                    <a:lnTo>
                      <a:pt x="306" y="671"/>
                    </a:lnTo>
                    <a:lnTo>
                      <a:pt x="313" y="663"/>
                    </a:lnTo>
                    <a:lnTo>
                      <a:pt x="317" y="657"/>
                    </a:lnTo>
                    <a:lnTo>
                      <a:pt x="323" y="652"/>
                    </a:lnTo>
                    <a:lnTo>
                      <a:pt x="329" y="646"/>
                    </a:lnTo>
                    <a:lnTo>
                      <a:pt x="334" y="642"/>
                    </a:lnTo>
                    <a:lnTo>
                      <a:pt x="340" y="635"/>
                    </a:lnTo>
                    <a:lnTo>
                      <a:pt x="350" y="627"/>
                    </a:lnTo>
                    <a:lnTo>
                      <a:pt x="357" y="621"/>
                    </a:lnTo>
                    <a:lnTo>
                      <a:pt x="367" y="614"/>
                    </a:lnTo>
                    <a:lnTo>
                      <a:pt x="374" y="606"/>
                    </a:lnTo>
                    <a:lnTo>
                      <a:pt x="384" y="597"/>
                    </a:lnTo>
                    <a:lnTo>
                      <a:pt x="395" y="589"/>
                    </a:lnTo>
                    <a:lnTo>
                      <a:pt x="405" y="581"/>
                    </a:lnTo>
                    <a:lnTo>
                      <a:pt x="414" y="574"/>
                    </a:lnTo>
                    <a:lnTo>
                      <a:pt x="426" y="564"/>
                    </a:lnTo>
                    <a:lnTo>
                      <a:pt x="431" y="561"/>
                    </a:lnTo>
                    <a:lnTo>
                      <a:pt x="437" y="557"/>
                    </a:lnTo>
                    <a:lnTo>
                      <a:pt x="445" y="551"/>
                    </a:lnTo>
                    <a:lnTo>
                      <a:pt x="450" y="549"/>
                    </a:lnTo>
                    <a:lnTo>
                      <a:pt x="456" y="543"/>
                    </a:lnTo>
                    <a:lnTo>
                      <a:pt x="462" y="540"/>
                    </a:lnTo>
                    <a:lnTo>
                      <a:pt x="467" y="536"/>
                    </a:lnTo>
                    <a:lnTo>
                      <a:pt x="473" y="530"/>
                    </a:lnTo>
                    <a:lnTo>
                      <a:pt x="479" y="526"/>
                    </a:lnTo>
                    <a:lnTo>
                      <a:pt x="485" y="523"/>
                    </a:lnTo>
                    <a:lnTo>
                      <a:pt x="490" y="517"/>
                    </a:lnTo>
                    <a:lnTo>
                      <a:pt x="498" y="515"/>
                    </a:lnTo>
                    <a:lnTo>
                      <a:pt x="504" y="509"/>
                    </a:lnTo>
                    <a:lnTo>
                      <a:pt x="509" y="505"/>
                    </a:lnTo>
                    <a:lnTo>
                      <a:pt x="517" y="502"/>
                    </a:lnTo>
                    <a:lnTo>
                      <a:pt x="523" y="498"/>
                    </a:lnTo>
                    <a:lnTo>
                      <a:pt x="528" y="494"/>
                    </a:lnTo>
                    <a:lnTo>
                      <a:pt x="534" y="490"/>
                    </a:lnTo>
                    <a:lnTo>
                      <a:pt x="542" y="486"/>
                    </a:lnTo>
                    <a:lnTo>
                      <a:pt x="547" y="485"/>
                    </a:lnTo>
                    <a:lnTo>
                      <a:pt x="551" y="479"/>
                    </a:lnTo>
                    <a:lnTo>
                      <a:pt x="559" y="475"/>
                    </a:lnTo>
                    <a:lnTo>
                      <a:pt x="564" y="471"/>
                    </a:lnTo>
                    <a:lnTo>
                      <a:pt x="570" y="467"/>
                    </a:lnTo>
                    <a:lnTo>
                      <a:pt x="576" y="466"/>
                    </a:lnTo>
                    <a:lnTo>
                      <a:pt x="582" y="462"/>
                    </a:lnTo>
                    <a:lnTo>
                      <a:pt x="587" y="460"/>
                    </a:lnTo>
                    <a:lnTo>
                      <a:pt x="595" y="456"/>
                    </a:lnTo>
                    <a:lnTo>
                      <a:pt x="599" y="454"/>
                    </a:lnTo>
                    <a:lnTo>
                      <a:pt x="606" y="450"/>
                    </a:lnTo>
                    <a:lnTo>
                      <a:pt x="610" y="448"/>
                    </a:lnTo>
                    <a:lnTo>
                      <a:pt x="618" y="445"/>
                    </a:lnTo>
                    <a:lnTo>
                      <a:pt x="621" y="443"/>
                    </a:lnTo>
                    <a:lnTo>
                      <a:pt x="629" y="441"/>
                    </a:lnTo>
                    <a:lnTo>
                      <a:pt x="633" y="439"/>
                    </a:lnTo>
                    <a:lnTo>
                      <a:pt x="640" y="439"/>
                    </a:lnTo>
                    <a:lnTo>
                      <a:pt x="648" y="433"/>
                    </a:lnTo>
                    <a:lnTo>
                      <a:pt x="660" y="428"/>
                    </a:lnTo>
                    <a:lnTo>
                      <a:pt x="669" y="422"/>
                    </a:lnTo>
                    <a:lnTo>
                      <a:pt x="679" y="416"/>
                    </a:lnTo>
                    <a:lnTo>
                      <a:pt x="686" y="407"/>
                    </a:lnTo>
                    <a:lnTo>
                      <a:pt x="696" y="399"/>
                    </a:lnTo>
                    <a:lnTo>
                      <a:pt x="705" y="390"/>
                    </a:lnTo>
                    <a:lnTo>
                      <a:pt x="715" y="380"/>
                    </a:lnTo>
                    <a:lnTo>
                      <a:pt x="718" y="374"/>
                    </a:lnTo>
                    <a:lnTo>
                      <a:pt x="722" y="369"/>
                    </a:lnTo>
                    <a:lnTo>
                      <a:pt x="726" y="363"/>
                    </a:lnTo>
                    <a:lnTo>
                      <a:pt x="732" y="357"/>
                    </a:lnTo>
                    <a:lnTo>
                      <a:pt x="736" y="352"/>
                    </a:lnTo>
                    <a:lnTo>
                      <a:pt x="739" y="346"/>
                    </a:lnTo>
                    <a:lnTo>
                      <a:pt x="743" y="340"/>
                    </a:lnTo>
                    <a:lnTo>
                      <a:pt x="749" y="334"/>
                    </a:lnTo>
                    <a:lnTo>
                      <a:pt x="753" y="329"/>
                    </a:lnTo>
                    <a:lnTo>
                      <a:pt x="757" y="323"/>
                    </a:lnTo>
                    <a:lnTo>
                      <a:pt x="760" y="317"/>
                    </a:lnTo>
                    <a:lnTo>
                      <a:pt x="764" y="310"/>
                    </a:lnTo>
                    <a:lnTo>
                      <a:pt x="768" y="304"/>
                    </a:lnTo>
                    <a:lnTo>
                      <a:pt x="772" y="298"/>
                    </a:lnTo>
                    <a:lnTo>
                      <a:pt x="776" y="293"/>
                    </a:lnTo>
                    <a:lnTo>
                      <a:pt x="781" y="285"/>
                    </a:lnTo>
                    <a:lnTo>
                      <a:pt x="783" y="279"/>
                    </a:lnTo>
                    <a:lnTo>
                      <a:pt x="789" y="272"/>
                    </a:lnTo>
                    <a:lnTo>
                      <a:pt x="793" y="266"/>
                    </a:lnTo>
                    <a:lnTo>
                      <a:pt x="796" y="258"/>
                    </a:lnTo>
                    <a:lnTo>
                      <a:pt x="798" y="251"/>
                    </a:lnTo>
                    <a:lnTo>
                      <a:pt x="804" y="245"/>
                    </a:lnTo>
                    <a:lnTo>
                      <a:pt x="808" y="239"/>
                    </a:lnTo>
                    <a:lnTo>
                      <a:pt x="812" y="234"/>
                    </a:lnTo>
                    <a:lnTo>
                      <a:pt x="815" y="226"/>
                    </a:lnTo>
                    <a:lnTo>
                      <a:pt x="819" y="220"/>
                    </a:lnTo>
                    <a:lnTo>
                      <a:pt x="823" y="213"/>
                    </a:lnTo>
                    <a:lnTo>
                      <a:pt x="827" y="207"/>
                    </a:lnTo>
                    <a:lnTo>
                      <a:pt x="831" y="201"/>
                    </a:lnTo>
                    <a:lnTo>
                      <a:pt x="834" y="196"/>
                    </a:lnTo>
                    <a:lnTo>
                      <a:pt x="838" y="188"/>
                    </a:lnTo>
                    <a:lnTo>
                      <a:pt x="844" y="184"/>
                    </a:lnTo>
                    <a:lnTo>
                      <a:pt x="846" y="177"/>
                    </a:lnTo>
                    <a:lnTo>
                      <a:pt x="852" y="171"/>
                    </a:lnTo>
                    <a:lnTo>
                      <a:pt x="855" y="165"/>
                    </a:lnTo>
                    <a:lnTo>
                      <a:pt x="859" y="160"/>
                    </a:lnTo>
                    <a:lnTo>
                      <a:pt x="867" y="148"/>
                    </a:lnTo>
                    <a:lnTo>
                      <a:pt x="874" y="139"/>
                    </a:lnTo>
                    <a:lnTo>
                      <a:pt x="882" y="129"/>
                    </a:lnTo>
                    <a:lnTo>
                      <a:pt x="892" y="122"/>
                    </a:lnTo>
                    <a:lnTo>
                      <a:pt x="901" y="112"/>
                    </a:lnTo>
                    <a:lnTo>
                      <a:pt x="909" y="106"/>
                    </a:lnTo>
                    <a:lnTo>
                      <a:pt x="918" y="99"/>
                    </a:lnTo>
                    <a:lnTo>
                      <a:pt x="928" y="91"/>
                    </a:lnTo>
                    <a:lnTo>
                      <a:pt x="933" y="87"/>
                    </a:lnTo>
                    <a:lnTo>
                      <a:pt x="939" y="85"/>
                    </a:lnTo>
                    <a:lnTo>
                      <a:pt x="945" y="82"/>
                    </a:lnTo>
                    <a:lnTo>
                      <a:pt x="950" y="78"/>
                    </a:lnTo>
                    <a:lnTo>
                      <a:pt x="956" y="76"/>
                    </a:lnTo>
                    <a:lnTo>
                      <a:pt x="964" y="72"/>
                    </a:lnTo>
                    <a:lnTo>
                      <a:pt x="970" y="70"/>
                    </a:lnTo>
                    <a:lnTo>
                      <a:pt x="975" y="66"/>
                    </a:lnTo>
                    <a:lnTo>
                      <a:pt x="981" y="63"/>
                    </a:lnTo>
                    <a:lnTo>
                      <a:pt x="989" y="61"/>
                    </a:lnTo>
                    <a:lnTo>
                      <a:pt x="996" y="59"/>
                    </a:lnTo>
                    <a:lnTo>
                      <a:pt x="1004" y="57"/>
                    </a:lnTo>
                    <a:lnTo>
                      <a:pt x="1009" y="53"/>
                    </a:lnTo>
                    <a:lnTo>
                      <a:pt x="1017" y="51"/>
                    </a:lnTo>
                    <a:lnTo>
                      <a:pt x="1025" y="49"/>
                    </a:lnTo>
                    <a:lnTo>
                      <a:pt x="1030" y="47"/>
                    </a:lnTo>
                    <a:lnTo>
                      <a:pt x="1038" y="44"/>
                    </a:lnTo>
                    <a:lnTo>
                      <a:pt x="1044" y="42"/>
                    </a:lnTo>
                    <a:lnTo>
                      <a:pt x="1051" y="40"/>
                    </a:lnTo>
                    <a:lnTo>
                      <a:pt x="1059" y="38"/>
                    </a:lnTo>
                    <a:lnTo>
                      <a:pt x="1067" y="36"/>
                    </a:lnTo>
                    <a:lnTo>
                      <a:pt x="1074" y="32"/>
                    </a:lnTo>
                    <a:lnTo>
                      <a:pt x="1080" y="30"/>
                    </a:lnTo>
                    <a:lnTo>
                      <a:pt x="1089" y="30"/>
                    </a:lnTo>
                    <a:lnTo>
                      <a:pt x="1095" y="28"/>
                    </a:lnTo>
                    <a:lnTo>
                      <a:pt x="1103" y="27"/>
                    </a:lnTo>
                    <a:lnTo>
                      <a:pt x="1110" y="25"/>
                    </a:lnTo>
                    <a:lnTo>
                      <a:pt x="1118" y="25"/>
                    </a:lnTo>
                    <a:lnTo>
                      <a:pt x="1124" y="21"/>
                    </a:lnTo>
                    <a:lnTo>
                      <a:pt x="1131" y="19"/>
                    </a:lnTo>
                    <a:lnTo>
                      <a:pt x="1137" y="17"/>
                    </a:lnTo>
                    <a:lnTo>
                      <a:pt x="1144" y="17"/>
                    </a:lnTo>
                    <a:lnTo>
                      <a:pt x="1150" y="15"/>
                    </a:lnTo>
                    <a:lnTo>
                      <a:pt x="1156" y="13"/>
                    </a:lnTo>
                    <a:lnTo>
                      <a:pt x="1163" y="11"/>
                    </a:lnTo>
                    <a:lnTo>
                      <a:pt x="1169" y="11"/>
                    </a:lnTo>
                    <a:lnTo>
                      <a:pt x="1175" y="9"/>
                    </a:lnTo>
                    <a:lnTo>
                      <a:pt x="1181" y="9"/>
                    </a:lnTo>
                    <a:lnTo>
                      <a:pt x="1188" y="8"/>
                    </a:lnTo>
                    <a:lnTo>
                      <a:pt x="1194" y="8"/>
                    </a:lnTo>
                    <a:lnTo>
                      <a:pt x="1203" y="6"/>
                    </a:lnTo>
                    <a:lnTo>
                      <a:pt x="1215" y="4"/>
                    </a:lnTo>
                    <a:lnTo>
                      <a:pt x="1222" y="2"/>
                    </a:lnTo>
                    <a:lnTo>
                      <a:pt x="1230" y="2"/>
                    </a:lnTo>
                    <a:lnTo>
                      <a:pt x="1238" y="0"/>
                    </a:lnTo>
                    <a:lnTo>
                      <a:pt x="1243" y="0"/>
                    </a:lnTo>
                    <a:lnTo>
                      <a:pt x="1253" y="0"/>
                    </a:lnTo>
                    <a:lnTo>
                      <a:pt x="1255" y="0"/>
                    </a:lnTo>
                    <a:lnTo>
                      <a:pt x="1241" y="42"/>
                    </a:lnTo>
                    <a:lnTo>
                      <a:pt x="1238" y="42"/>
                    </a:lnTo>
                    <a:lnTo>
                      <a:pt x="1230" y="46"/>
                    </a:lnTo>
                    <a:lnTo>
                      <a:pt x="1224" y="46"/>
                    </a:lnTo>
                    <a:lnTo>
                      <a:pt x="1219" y="47"/>
                    </a:lnTo>
                    <a:lnTo>
                      <a:pt x="1213" y="47"/>
                    </a:lnTo>
                    <a:lnTo>
                      <a:pt x="1205" y="51"/>
                    </a:lnTo>
                    <a:lnTo>
                      <a:pt x="1196" y="53"/>
                    </a:lnTo>
                    <a:lnTo>
                      <a:pt x="1186" y="55"/>
                    </a:lnTo>
                    <a:lnTo>
                      <a:pt x="1177" y="59"/>
                    </a:lnTo>
                    <a:lnTo>
                      <a:pt x="1167" y="61"/>
                    </a:lnTo>
                    <a:lnTo>
                      <a:pt x="1162" y="63"/>
                    </a:lnTo>
                    <a:lnTo>
                      <a:pt x="1156" y="65"/>
                    </a:lnTo>
                    <a:lnTo>
                      <a:pt x="1150" y="65"/>
                    </a:lnTo>
                    <a:lnTo>
                      <a:pt x="1144" y="66"/>
                    </a:lnTo>
                    <a:lnTo>
                      <a:pt x="1133" y="72"/>
                    </a:lnTo>
                    <a:lnTo>
                      <a:pt x="1124" y="76"/>
                    </a:lnTo>
                    <a:lnTo>
                      <a:pt x="1116" y="76"/>
                    </a:lnTo>
                    <a:lnTo>
                      <a:pt x="1110" y="78"/>
                    </a:lnTo>
                    <a:lnTo>
                      <a:pt x="1105" y="80"/>
                    </a:lnTo>
                    <a:lnTo>
                      <a:pt x="1099" y="84"/>
                    </a:lnTo>
                    <a:lnTo>
                      <a:pt x="1091" y="85"/>
                    </a:lnTo>
                    <a:lnTo>
                      <a:pt x="1086" y="87"/>
                    </a:lnTo>
                    <a:lnTo>
                      <a:pt x="1080" y="89"/>
                    </a:lnTo>
                    <a:lnTo>
                      <a:pt x="1074" y="93"/>
                    </a:lnTo>
                    <a:lnTo>
                      <a:pt x="1068" y="95"/>
                    </a:lnTo>
                    <a:lnTo>
                      <a:pt x="1063" y="97"/>
                    </a:lnTo>
                    <a:lnTo>
                      <a:pt x="1055" y="99"/>
                    </a:lnTo>
                    <a:lnTo>
                      <a:pt x="1051" y="103"/>
                    </a:lnTo>
                    <a:lnTo>
                      <a:pt x="1040" y="108"/>
                    </a:lnTo>
                    <a:lnTo>
                      <a:pt x="1028" y="114"/>
                    </a:lnTo>
                    <a:lnTo>
                      <a:pt x="1017" y="120"/>
                    </a:lnTo>
                    <a:lnTo>
                      <a:pt x="1008" y="125"/>
                    </a:lnTo>
                    <a:lnTo>
                      <a:pt x="1000" y="131"/>
                    </a:lnTo>
                    <a:lnTo>
                      <a:pt x="990" y="137"/>
                    </a:lnTo>
                    <a:lnTo>
                      <a:pt x="981" y="144"/>
                    </a:lnTo>
                    <a:lnTo>
                      <a:pt x="975" y="150"/>
                    </a:lnTo>
                    <a:lnTo>
                      <a:pt x="968" y="158"/>
                    </a:lnTo>
                    <a:lnTo>
                      <a:pt x="964" y="165"/>
                    </a:lnTo>
                    <a:lnTo>
                      <a:pt x="958" y="171"/>
                    </a:lnTo>
                    <a:lnTo>
                      <a:pt x="952" y="180"/>
                    </a:lnTo>
                    <a:lnTo>
                      <a:pt x="945" y="188"/>
                    </a:lnTo>
                    <a:lnTo>
                      <a:pt x="939" y="198"/>
                    </a:lnTo>
                    <a:lnTo>
                      <a:pt x="931" y="207"/>
                    </a:lnTo>
                    <a:lnTo>
                      <a:pt x="926" y="218"/>
                    </a:lnTo>
                    <a:lnTo>
                      <a:pt x="920" y="222"/>
                    </a:lnTo>
                    <a:lnTo>
                      <a:pt x="918" y="230"/>
                    </a:lnTo>
                    <a:lnTo>
                      <a:pt x="914" y="236"/>
                    </a:lnTo>
                    <a:lnTo>
                      <a:pt x="911" y="241"/>
                    </a:lnTo>
                    <a:lnTo>
                      <a:pt x="905" y="247"/>
                    </a:lnTo>
                    <a:lnTo>
                      <a:pt x="903" y="253"/>
                    </a:lnTo>
                    <a:lnTo>
                      <a:pt x="897" y="258"/>
                    </a:lnTo>
                    <a:lnTo>
                      <a:pt x="893" y="266"/>
                    </a:lnTo>
                    <a:lnTo>
                      <a:pt x="890" y="272"/>
                    </a:lnTo>
                    <a:lnTo>
                      <a:pt x="886" y="279"/>
                    </a:lnTo>
                    <a:lnTo>
                      <a:pt x="880" y="285"/>
                    </a:lnTo>
                    <a:lnTo>
                      <a:pt x="878" y="293"/>
                    </a:lnTo>
                    <a:lnTo>
                      <a:pt x="873" y="298"/>
                    </a:lnTo>
                    <a:lnTo>
                      <a:pt x="869" y="304"/>
                    </a:lnTo>
                    <a:lnTo>
                      <a:pt x="863" y="312"/>
                    </a:lnTo>
                    <a:lnTo>
                      <a:pt x="859" y="319"/>
                    </a:lnTo>
                    <a:lnTo>
                      <a:pt x="853" y="325"/>
                    </a:lnTo>
                    <a:lnTo>
                      <a:pt x="850" y="333"/>
                    </a:lnTo>
                    <a:lnTo>
                      <a:pt x="846" y="340"/>
                    </a:lnTo>
                    <a:lnTo>
                      <a:pt x="842" y="346"/>
                    </a:lnTo>
                    <a:lnTo>
                      <a:pt x="836" y="353"/>
                    </a:lnTo>
                    <a:lnTo>
                      <a:pt x="831" y="359"/>
                    </a:lnTo>
                    <a:lnTo>
                      <a:pt x="827" y="365"/>
                    </a:lnTo>
                    <a:lnTo>
                      <a:pt x="821" y="372"/>
                    </a:lnTo>
                    <a:lnTo>
                      <a:pt x="817" y="378"/>
                    </a:lnTo>
                    <a:lnTo>
                      <a:pt x="814" y="386"/>
                    </a:lnTo>
                    <a:lnTo>
                      <a:pt x="808" y="391"/>
                    </a:lnTo>
                    <a:lnTo>
                      <a:pt x="804" y="399"/>
                    </a:lnTo>
                    <a:lnTo>
                      <a:pt x="798" y="405"/>
                    </a:lnTo>
                    <a:lnTo>
                      <a:pt x="793" y="410"/>
                    </a:lnTo>
                    <a:lnTo>
                      <a:pt x="789" y="416"/>
                    </a:lnTo>
                    <a:lnTo>
                      <a:pt x="783" y="424"/>
                    </a:lnTo>
                    <a:lnTo>
                      <a:pt x="779" y="429"/>
                    </a:lnTo>
                    <a:lnTo>
                      <a:pt x="776" y="435"/>
                    </a:lnTo>
                    <a:lnTo>
                      <a:pt x="770" y="441"/>
                    </a:lnTo>
                    <a:lnTo>
                      <a:pt x="766" y="448"/>
                    </a:lnTo>
                    <a:lnTo>
                      <a:pt x="757" y="458"/>
                    </a:lnTo>
                    <a:lnTo>
                      <a:pt x="747" y="467"/>
                    </a:lnTo>
                    <a:lnTo>
                      <a:pt x="737" y="477"/>
                    </a:lnTo>
                    <a:lnTo>
                      <a:pt x="728" y="486"/>
                    </a:lnTo>
                    <a:lnTo>
                      <a:pt x="718" y="494"/>
                    </a:lnTo>
                    <a:lnTo>
                      <a:pt x="709" y="502"/>
                    </a:lnTo>
                    <a:lnTo>
                      <a:pt x="701" y="509"/>
                    </a:lnTo>
                    <a:lnTo>
                      <a:pt x="694" y="515"/>
                    </a:lnTo>
                    <a:lnTo>
                      <a:pt x="684" y="519"/>
                    </a:lnTo>
                    <a:lnTo>
                      <a:pt x="677" y="524"/>
                    </a:lnTo>
                    <a:lnTo>
                      <a:pt x="669" y="528"/>
                    </a:lnTo>
                    <a:lnTo>
                      <a:pt x="661" y="534"/>
                    </a:lnTo>
                    <a:lnTo>
                      <a:pt x="654" y="538"/>
                    </a:lnTo>
                    <a:lnTo>
                      <a:pt x="646" y="543"/>
                    </a:lnTo>
                    <a:lnTo>
                      <a:pt x="640" y="549"/>
                    </a:lnTo>
                    <a:lnTo>
                      <a:pt x="633" y="553"/>
                    </a:lnTo>
                    <a:lnTo>
                      <a:pt x="627" y="559"/>
                    </a:lnTo>
                    <a:lnTo>
                      <a:pt x="620" y="562"/>
                    </a:lnTo>
                    <a:lnTo>
                      <a:pt x="614" y="568"/>
                    </a:lnTo>
                    <a:lnTo>
                      <a:pt x="608" y="574"/>
                    </a:lnTo>
                    <a:lnTo>
                      <a:pt x="599" y="583"/>
                    </a:lnTo>
                    <a:lnTo>
                      <a:pt x="589" y="593"/>
                    </a:lnTo>
                    <a:lnTo>
                      <a:pt x="580" y="600"/>
                    </a:lnTo>
                    <a:lnTo>
                      <a:pt x="572" y="610"/>
                    </a:lnTo>
                    <a:lnTo>
                      <a:pt x="564" y="619"/>
                    </a:lnTo>
                    <a:lnTo>
                      <a:pt x="561" y="627"/>
                    </a:lnTo>
                    <a:lnTo>
                      <a:pt x="555" y="635"/>
                    </a:lnTo>
                    <a:lnTo>
                      <a:pt x="551" y="644"/>
                    </a:lnTo>
                    <a:lnTo>
                      <a:pt x="549" y="650"/>
                    </a:lnTo>
                    <a:lnTo>
                      <a:pt x="549" y="659"/>
                    </a:lnTo>
                    <a:lnTo>
                      <a:pt x="547" y="665"/>
                    </a:lnTo>
                    <a:lnTo>
                      <a:pt x="545" y="673"/>
                    </a:lnTo>
                    <a:lnTo>
                      <a:pt x="543" y="678"/>
                    </a:lnTo>
                    <a:lnTo>
                      <a:pt x="543" y="686"/>
                    </a:lnTo>
                    <a:lnTo>
                      <a:pt x="538" y="694"/>
                    </a:lnTo>
                    <a:lnTo>
                      <a:pt x="536" y="703"/>
                    </a:lnTo>
                    <a:lnTo>
                      <a:pt x="532" y="709"/>
                    </a:lnTo>
                    <a:lnTo>
                      <a:pt x="526" y="718"/>
                    </a:lnTo>
                    <a:lnTo>
                      <a:pt x="521" y="724"/>
                    </a:lnTo>
                    <a:lnTo>
                      <a:pt x="517" y="732"/>
                    </a:lnTo>
                    <a:lnTo>
                      <a:pt x="509" y="737"/>
                    </a:lnTo>
                    <a:lnTo>
                      <a:pt x="504" y="745"/>
                    </a:lnTo>
                    <a:lnTo>
                      <a:pt x="496" y="751"/>
                    </a:lnTo>
                    <a:lnTo>
                      <a:pt x="486" y="758"/>
                    </a:lnTo>
                    <a:lnTo>
                      <a:pt x="479" y="764"/>
                    </a:lnTo>
                    <a:lnTo>
                      <a:pt x="471" y="768"/>
                    </a:lnTo>
                    <a:lnTo>
                      <a:pt x="460" y="771"/>
                    </a:lnTo>
                    <a:lnTo>
                      <a:pt x="450" y="777"/>
                    </a:lnTo>
                    <a:lnTo>
                      <a:pt x="439" y="783"/>
                    </a:lnTo>
                    <a:lnTo>
                      <a:pt x="431" y="790"/>
                    </a:lnTo>
                    <a:lnTo>
                      <a:pt x="420" y="796"/>
                    </a:lnTo>
                    <a:lnTo>
                      <a:pt x="410" y="804"/>
                    </a:lnTo>
                    <a:lnTo>
                      <a:pt x="399" y="811"/>
                    </a:lnTo>
                    <a:lnTo>
                      <a:pt x="389" y="821"/>
                    </a:lnTo>
                    <a:lnTo>
                      <a:pt x="384" y="825"/>
                    </a:lnTo>
                    <a:lnTo>
                      <a:pt x="378" y="828"/>
                    </a:lnTo>
                    <a:lnTo>
                      <a:pt x="372" y="832"/>
                    </a:lnTo>
                    <a:lnTo>
                      <a:pt x="369" y="836"/>
                    </a:lnTo>
                    <a:lnTo>
                      <a:pt x="357" y="844"/>
                    </a:lnTo>
                    <a:lnTo>
                      <a:pt x="346" y="853"/>
                    </a:lnTo>
                    <a:lnTo>
                      <a:pt x="340" y="855"/>
                    </a:lnTo>
                    <a:lnTo>
                      <a:pt x="334" y="859"/>
                    </a:lnTo>
                    <a:lnTo>
                      <a:pt x="329" y="863"/>
                    </a:lnTo>
                    <a:lnTo>
                      <a:pt x="323" y="866"/>
                    </a:lnTo>
                    <a:lnTo>
                      <a:pt x="317" y="870"/>
                    </a:lnTo>
                    <a:lnTo>
                      <a:pt x="311" y="872"/>
                    </a:lnTo>
                    <a:lnTo>
                      <a:pt x="306" y="876"/>
                    </a:lnTo>
                    <a:lnTo>
                      <a:pt x="300" y="880"/>
                    </a:lnTo>
                    <a:lnTo>
                      <a:pt x="294" y="880"/>
                    </a:lnTo>
                    <a:lnTo>
                      <a:pt x="289" y="882"/>
                    </a:lnTo>
                    <a:lnTo>
                      <a:pt x="283" y="885"/>
                    </a:lnTo>
                    <a:lnTo>
                      <a:pt x="275" y="887"/>
                    </a:lnTo>
                    <a:lnTo>
                      <a:pt x="270" y="887"/>
                    </a:lnTo>
                    <a:lnTo>
                      <a:pt x="264" y="889"/>
                    </a:lnTo>
                    <a:lnTo>
                      <a:pt x="258" y="889"/>
                    </a:lnTo>
                    <a:lnTo>
                      <a:pt x="251" y="889"/>
                    </a:lnTo>
                    <a:lnTo>
                      <a:pt x="245" y="889"/>
                    </a:lnTo>
                    <a:lnTo>
                      <a:pt x="239" y="889"/>
                    </a:lnTo>
                    <a:lnTo>
                      <a:pt x="233" y="889"/>
                    </a:lnTo>
                    <a:lnTo>
                      <a:pt x="226" y="889"/>
                    </a:lnTo>
                    <a:lnTo>
                      <a:pt x="220" y="887"/>
                    </a:lnTo>
                    <a:lnTo>
                      <a:pt x="214" y="887"/>
                    </a:lnTo>
                    <a:lnTo>
                      <a:pt x="209" y="887"/>
                    </a:lnTo>
                    <a:lnTo>
                      <a:pt x="203" y="885"/>
                    </a:lnTo>
                    <a:lnTo>
                      <a:pt x="197" y="884"/>
                    </a:lnTo>
                    <a:lnTo>
                      <a:pt x="190" y="882"/>
                    </a:lnTo>
                    <a:lnTo>
                      <a:pt x="184" y="880"/>
                    </a:lnTo>
                    <a:lnTo>
                      <a:pt x="178" y="878"/>
                    </a:lnTo>
                    <a:lnTo>
                      <a:pt x="173" y="874"/>
                    </a:lnTo>
                    <a:lnTo>
                      <a:pt x="165" y="870"/>
                    </a:lnTo>
                    <a:lnTo>
                      <a:pt x="159" y="868"/>
                    </a:lnTo>
                    <a:lnTo>
                      <a:pt x="154" y="866"/>
                    </a:lnTo>
                    <a:lnTo>
                      <a:pt x="148" y="863"/>
                    </a:lnTo>
                    <a:lnTo>
                      <a:pt x="140" y="859"/>
                    </a:lnTo>
                    <a:lnTo>
                      <a:pt x="135" y="855"/>
                    </a:lnTo>
                    <a:lnTo>
                      <a:pt x="129" y="851"/>
                    </a:lnTo>
                    <a:lnTo>
                      <a:pt x="123" y="847"/>
                    </a:lnTo>
                    <a:lnTo>
                      <a:pt x="117" y="844"/>
                    </a:lnTo>
                    <a:lnTo>
                      <a:pt x="112" y="840"/>
                    </a:lnTo>
                    <a:lnTo>
                      <a:pt x="106" y="836"/>
                    </a:lnTo>
                    <a:lnTo>
                      <a:pt x="100" y="830"/>
                    </a:lnTo>
                    <a:lnTo>
                      <a:pt x="93" y="827"/>
                    </a:lnTo>
                    <a:lnTo>
                      <a:pt x="87" y="819"/>
                    </a:lnTo>
                    <a:lnTo>
                      <a:pt x="81" y="815"/>
                    </a:lnTo>
                    <a:lnTo>
                      <a:pt x="76" y="808"/>
                    </a:lnTo>
                    <a:lnTo>
                      <a:pt x="68" y="802"/>
                    </a:lnTo>
                    <a:lnTo>
                      <a:pt x="62" y="796"/>
                    </a:lnTo>
                    <a:lnTo>
                      <a:pt x="57" y="790"/>
                    </a:lnTo>
                    <a:lnTo>
                      <a:pt x="51" y="783"/>
                    </a:lnTo>
                    <a:lnTo>
                      <a:pt x="45" y="775"/>
                    </a:lnTo>
                    <a:lnTo>
                      <a:pt x="40" y="770"/>
                    </a:lnTo>
                    <a:lnTo>
                      <a:pt x="36" y="764"/>
                    </a:lnTo>
                    <a:lnTo>
                      <a:pt x="28" y="756"/>
                    </a:lnTo>
                    <a:lnTo>
                      <a:pt x="24" y="751"/>
                    </a:lnTo>
                    <a:lnTo>
                      <a:pt x="20" y="745"/>
                    </a:lnTo>
                    <a:lnTo>
                      <a:pt x="17" y="739"/>
                    </a:lnTo>
                    <a:lnTo>
                      <a:pt x="9" y="728"/>
                    </a:lnTo>
                    <a:lnTo>
                      <a:pt x="3" y="720"/>
                    </a:lnTo>
                    <a:lnTo>
                      <a:pt x="0" y="713"/>
                    </a:lnTo>
                    <a:lnTo>
                      <a:pt x="0" y="709"/>
                    </a:lnTo>
                    <a:lnTo>
                      <a:pt x="1" y="707"/>
                    </a:lnTo>
                    <a:lnTo>
                      <a:pt x="5" y="707"/>
                    </a:lnTo>
                    <a:lnTo>
                      <a:pt x="9" y="709"/>
                    </a:lnTo>
                    <a:lnTo>
                      <a:pt x="13" y="711"/>
                    </a:lnTo>
                    <a:lnTo>
                      <a:pt x="17" y="714"/>
                    </a:lnTo>
                    <a:lnTo>
                      <a:pt x="22" y="720"/>
                    </a:lnTo>
                    <a:lnTo>
                      <a:pt x="22" y="720"/>
                    </a:lnTo>
                    <a:close/>
                  </a:path>
                </a:pathLst>
              </a:custGeom>
              <a:solidFill>
                <a:srgbClr val="29852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1" name="Freeform 295"/>
              <p:cNvSpPr>
                <a:spLocks/>
              </p:cNvSpPr>
              <p:nvPr/>
            </p:nvSpPr>
            <p:spPr bwMode="auto">
              <a:xfrm>
                <a:off x="3510" y="3114"/>
                <a:ext cx="347" cy="366"/>
              </a:xfrm>
              <a:custGeom>
                <a:avLst/>
                <a:gdLst/>
                <a:ahLst/>
                <a:cxnLst>
                  <a:cxn ang="0">
                    <a:pos x="101" y="690"/>
                  </a:cxn>
                  <a:cxn ang="0">
                    <a:pos x="70" y="679"/>
                  </a:cxn>
                  <a:cxn ang="0">
                    <a:pos x="40" y="669"/>
                  </a:cxn>
                  <a:cxn ang="0">
                    <a:pos x="6" y="654"/>
                  </a:cxn>
                  <a:cxn ang="0">
                    <a:pos x="19" y="625"/>
                  </a:cxn>
                  <a:cxn ang="0">
                    <a:pos x="48" y="606"/>
                  </a:cxn>
                  <a:cxn ang="0">
                    <a:pos x="86" y="589"/>
                  </a:cxn>
                  <a:cxn ang="0">
                    <a:pos x="126" y="568"/>
                  </a:cxn>
                  <a:cxn ang="0">
                    <a:pos x="164" y="551"/>
                  </a:cxn>
                  <a:cxn ang="0">
                    <a:pos x="198" y="527"/>
                  </a:cxn>
                  <a:cxn ang="0">
                    <a:pos x="217" y="498"/>
                  </a:cxn>
                  <a:cxn ang="0">
                    <a:pos x="230" y="460"/>
                  </a:cxn>
                  <a:cxn ang="0">
                    <a:pos x="243" y="418"/>
                  </a:cxn>
                  <a:cxn ang="0">
                    <a:pos x="255" y="378"/>
                  </a:cxn>
                  <a:cxn ang="0">
                    <a:pos x="266" y="346"/>
                  </a:cxn>
                  <a:cxn ang="0">
                    <a:pos x="291" y="335"/>
                  </a:cxn>
                  <a:cxn ang="0">
                    <a:pos x="299" y="369"/>
                  </a:cxn>
                  <a:cxn ang="0">
                    <a:pos x="312" y="392"/>
                  </a:cxn>
                  <a:cxn ang="0">
                    <a:pos x="337" y="371"/>
                  </a:cxn>
                  <a:cxn ang="0">
                    <a:pos x="354" y="335"/>
                  </a:cxn>
                  <a:cxn ang="0">
                    <a:pos x="375" y="291"/>
                  </a:cxn>
                  <a:cxn ang="0">
                    <a:pos x="396" y="243"/>
                  </a:cxn>
                  <a:cxn ang="0">
                    <a:pos x="418" y="198"/>
                  </a:cxn>
                  <a:cxn ang="0">
                    <a:pos x="445" y="166"/>
                  </a:cxn>
                  <a:cxn ang="0">
                    <a:pos x="489" y="124"/>
                  </a:cxn>
                  <a:cxn ang="0">
                    <a:pos x="527" y="78"/>
                  </a:cxn>
                  <a:cxn ang="0">
                    <a:pos x="563" y="44"/>
                  </a:cxn>
                  <a:cxn ang="0">
                    <a:pos x="605" y="29"/>
                  </a:cxn>
                  <a:cxn ang="0">
                    <a:pos x="643" y="8"/>
                  </a:cxn>
                  <a:cxn ang="0">
                    <a:pos x="671" y="0"/>
                  </a:cxn>
                  <a:cxn ang="0">
                    <a:pos x="687" y="25"/>
                  </a:cxn>
                  <a:cxn ang="0">
                    <a:pos x="690" y="69"/>
                  </a:cxn>
                  <a:cxn ang="0">
                    <a:pos x="685" y="118"/>
                  </a:cxn>
                  <a:cxn ang="0">
                    <a:pos x="668" y="160"/>
                  </a:cxn>
                  <a:cxn ang="0">
                    <a:pos x="647" y="194"/>
                  </a:cxn>
                  <a:cxn ang="0">
                    <a:pos x="628" y="226"/>
                  </a:cxn>
                  <a:cxn ang="0">
                    <a:pos x="607" y="266"/>
                  </a:cxn>
                  <a:cxn ang="0">
                    <a:pos x="580" y="310"/>
                  </a:cxn>
                  <a:cxn ang="0">
                    <a:pos x="553" y="357"/>
                  </a:cxn>
                  <a:cxn ang="0">
                    <a:pos x="523" y="405"/>
                  </a:cxn>
                  <a:cxn ang="0">
                    <a:pos x="494" y="453"/>
                  </a:cxn>
                  <a:cxn ang="0">
                    <a:pos x="464" y="496"/>
                  </a:cxn>
                  <a:cxn ang="0">
                    <a:pos x="436" y="536"/>
                  </a:cxn>
                  <a:cxn ang="0">
                    <a:pos x="407" y="572"/>
                  </a:cxn>
                  <a:cxn ang="0">
                    <a:pos x="384" y="601"/>
                  </a:cxn>
                  <a:cxn ang="0">
                    <a:pos x="340" y="635"/>
                  </a:cxn>
                  <a:cxn ang="0">
                    <a:pos x="297" y="665"/>
                  </a:cxn>
                  <a:cxn ang="0">
                    <a:pos x="249" y="694"/>
                  </a:cxn>
                  <a:cxn ang="0">
                    <a:pos x="205" y="717"/>
                  </a:cxn>
                  <a:cxn ang="0">
                    <a:pos x="169" y="730"/>
                  </a:cxn>
                  <a:cxn ang="0">
                    <a:pos x="143" y="732"/>
                  </a:cxn>
                </a:cxnLst>
                <a:rect l="0" t="0" r="r" b="b"/>
                <a:pathLst>
                  <a:path w="692" h="732">
                    <a:moveTo>
                      <a:pt x="133" y="722"/>
                    </a:moveTo>
                    <a:lnTo>
                      <a:pt x="127" y="711"/>
                    </a:lnTo>
                    <a:lnTo>
                      <a:pt x="122" y="703"/>
                    </a:lnTo>
                    <a:lnTo>
                      <a:pt x="112" y="696"/>
                    </a:lnTo>
                    <a:lnTo>
                      <a:pt x="101" y="690"/>
                    </a:lnTo>
                    <a:lnTo>
                      <a:pt x="95" y="688"/>
                    </a:lnTo>
                    <a:lnTo>
                      <a:pt x="89" y="684"/>
                    </a:lnTo>
                    <a:lnTo>
                      <a:pt x="84" y="682"/>
                    </a:lnTo>
                    <a:lnTo>
                      <a:pt x="76" y="681"/>
                    </a:lnTo>
                    <a:lnTo>
                      <a:pt x="70" y="679"/>
                    </a:lnTo>
                    <a:lnTo>
                      <a:pt x="65" y="677"/>
                    </a:lnTo>
                    <a:lnTo>
                      <a:pt x="59" y="675"/>
                    </a:lnTo>
                    <a:lnTo>
                      <a:pt x="51" y="673"/>
                    </a:lnTo>
                    <a:lnTo>
                      <a:pt x="46" y="671"/>
                    </a:lnTo>
                    <a:lnTo>
                      <a:pt x="40" y="669"/>
                    </a:lnTo>
                    <a:lnTo>
                      <a:pt x="34" y="667"/>
                    </a:lnTo>
                    <a:lnTo>
                      <a:pt x="29" y="665"/>
                    </a:lnTo>
                    <a:lnTo>
                      <a:pt x="19" y="662"/>
                    </a:lnTo>
                    <a:lnTo>
                      <a:pt x="11" y="660"/>
                    </a:lnTo>
                    <a:lnTo>
                      <a:pt x="6" y="654"/>
                    </a:lnTo>
                    <a:lnTo>
                      <a:pt x="2" y="650"/>
                    </a:lnTo>
                    <a:lnTo>
                      <a:pt x="0" y="644"/>
                    </a:lnTo>
                    <a:lnTo>
                      <a:pt x="6" y="639"/>
                    </a:lnTo>
                    <a:lnTo>
                      <a:pt x="10" y="633"/>
                    </a:lnTo>
                    <a:lnTo>
                      <a:pt x="19" y="625"/>
                    </a:lnTo>
                    <a:lnTo>
                      <a:pt x="23" y="622"/>
                    </a:lnTo>
                    <a:lnTo>
                      <a:pt x="27" y="618"/>
                    </a:lnTo>
                    <a:lnTo>
                      <a:pt x="34" y="614"/>
                    </a:lnTo>
                    <a:lnTo>
                      <a:pt x="40" y="610"/>
                    </a:lnTo>
                    <a:lnTo>
                      <a:pt x="48" y="606"/>
                    </a:lnTo>
                    <a:lnTo>
                      <a:pt x="53" y="603"/>
                    </a:lnTo>
                    <a:lnTo>
                      <a:pt x="61" y="599"/>
                    </a:lnTo>
                    <a:lnTo>
                      <a:pt x="70" y="597"/>
                    </a:lnTo>
                    <a:lnTo>
                      <a:pt x="76" y="591"/>
                    </a:lnTo>
                    <a:lnTo>
                      <a:pt x="86" y="589"/>
                    </a:lnTo>
                    <a:lnTo>
                      <a:pt x="93" y="586"/>
                    </a:lnTo>
                    <a:lnTo>
                      <a:pt x="101" y="582"/>
                    </a:lnTo>
                    <a:lnTo>
                      <a:pt x="108" y="578"/>
                    </a:lnTo>
                    <a:lnTo>
                      <a:pt x="118" y="574"/>
                    </a:lnTo>
                    <a:lnTo>
                      <a:pt x="126" y="568"/>
                    </a:lnTo>
                    <a:lnTo>
                      <a:pt x="133" y="567"/>
                    </a:lnTo>
                    <a:lnTo>
                      <a:pt x="141" y="563"/>
                    </a:lnTo>
                    <a:lnTo>
                      <a:pt x="148" y="559"/>
                    </a:lnTo>
                    <a:lnTo>
                      <a:pt x="156" y="553"/>
                    </a:lnTo>
                    <a:lnTo>
                      <a:pt x="164" y="551"/>
                    </a:lnTo>
                    <a:lnTo>
                      <a:pt x="169" y="548"/>
                    </a:lnTo>
                    <a:lnTo>
                      <a:pt x="177" y="542"/>
                    </a:lnTo>
                    <a:lnTo>
                      <a:pt x="183" y="538"/>
                    </a:lnTo>
                    <a:lnTo>
                      <a:pt x="188" y="536"/>
                    </a:lnTo>
                    <a:lnTo>
                      <a:pt x="198" y="527"/>
                    </a:lnTo>
                    <a:lnTo>
                      <a:pt x="207" y="519"/>
                    </a:lnTo>
                    <a:lnTo>
                      <a:pt x="209" y="515"/>
                    </a:lnTo>
                    <a:lnTo>
                      <a:pt x="211" y="510"/>
                    </a:lnTo>
                    <a:lnTo>
                      <a:pt x="213" y="504"/>
                    </a:lnTo>
                    <a:lnTo>
                      <a:pt x="217" y="498"/>
                    </a:lnTo>
                    <a:lnTo>
                      <a:pt x="219" y="491"/>
                    </a:lnTo>
                    <a:lnTo>
                      <a:pt x="223" y="483"/>
                    </a:lnTo>
                    <a:lnTo>
                      <a:pt x="224" y="475"/>
                    </a:lnTo>
                    <a:lnTo>
                      <a:pt x="228" y="468"/>
                    </a:lnTo>
                    <a:lnTo>
                      <a:pt x="230" y="460"/>
                    </a:lnTo>
                    <a:lnTo>
                      <a:pt x="232" y="453"/>
                    </a:lnTo>
                    <a:lnTo>
                      <a:pt x="234" y="443"/>
                    </a:lnTo>
                    <a:lnTo>
                      <a:pt x="238" y="435"/>
                    </a:lnTo>
                    <a:lnTo>
                      <a:pt x="240" y="426"/>
                    </a:lnTo>
                    <a:lnTo>
                      <a:pt x="243" y="418"/>
                    </a:lnTo>
                    <a:lnTo>
                      <a:pt x="245" y="409"/>
                    </a:lnTo>
                    <a:lnTo>
                      <a:pt x="247" y="403"/>
                    </a:lnTo>
                    <a:lnTo>
                      <a:pt x="249" y="394"/>
                    </a:lnTo>
                    <a:lnTo>
                      <a:pt x="251" y="386"/>
                    </a:lnTo>
                    <a:lnTo>
                      <a:pt x="255" y="378"/>
                    </a:lnTo>
                    <a:lnTo>
                      <a:pt x="257" y="371"/>
                    </a:lnTo>
                    <a:lnTo>
                      <a:pt x="259" y="363"/>
                    </a:lnTo>
                    <a:lnTo>
                      <a:pt x="261" y="357"/>
                    </a:lnTo>
                    <a:lnTo>
                      <a:pt x="262" y="350"/>
                    </a:lnTo>
                    <a:lnTo>
                      <a:pt x="266" y="346"/>
                    </a:lnTo>
                    <a:lnTo>
                      <a:pt x="270" y="337"/>
                    </a:lnTo>
                    <a:lnTo>
                      <a:pt x="276" y="331"/>
                    </a:lnTo>
                    <a:lnTo>
                      <a:pt x="280" y="327"/>
                    </a:lnTo>
                    <a:lnTo>
                      <a:pt x="285" y="329"/>
                    </a:lnTo>
                    <a:lnTo>
                      <a:pt x="291" y="335"/>
                    </a:lnTo>
                    <a:lnTo>
                      <a:pt x="295" y="344"/>
                    </a:lnTo>
                    <a:lnTo>
                      <a:pt x="295" y="350"/>
                    </a:lnTo>
                    <a:lnTo>
                      <a:pt x="297" y="356"/>
                    </a:lnTo>
                    <a:lnTo>
                      <a:pt x="297" y="363"/>
                    </a:lnTo>
                    <a:lnTo>
                      <a:pt x="299" y="369"/>
                    </a:lnTo>
                    <a:lnTo>
                      <a:pt x="299" y="380"/>
                    </a:lnTo>
                    <a:lnTo>
                      <a:pt x="302" y="388"/>
                    </a:lnTo>
                    <a:lnTo>
                      <a:pt x="304" y="390"/>
                    </a:lnTo>
                    <a:lnTo>
                      <a:pt x="308" y="394"/>
                    </a:lnTo>
                    <a:lnTo>
                      <a:pt x="312" y="392"/>
                    </a:lnTo>
                    <a:lnTo>
                      <a:pt x="318" y="392"/>
                    </a:lnTo>
                    <a:lnTo>
                      <a:pt x="323" y="386"/>
                    </a:lnTo>
                    <a:lnTo>
                      <a:pt x="331" y="380"/>
                    </a:lnTo>
                    <a:lnTo>
                      <a:pt x="333" y="376"/>
                    </a:lnTo>
                    <a:lnTo>
                      <a:pt x="337" y="371"/>
                    </a:lnTo>
                    <a:lnTo>
                      <a:pt x="340" y="365"/>
                    </a:lnTo>
                    <a:lnTo>
                      <a:pt x="344" y="357"/>
                    </a:lnTo>
                    <a:lnTo>
                      <a:pt x="346" y="350"/>
                    </a:lnTo>
                    <a:lnTo>
                      <a:pt x="350" y="342"/>
                    </a:lnTo>
                    <a:lnTo>
                      <a:pt x="354" y="335"/>
                    </a:lnTo>
                    <a:lnTo>
                      <a:pt x="358" y="325"/>
                    </a:lnTo>
                    <a:lnTo>
                      <a:pt x="361" y="318"/>
                    </a:lnTo>
                    <a:lnTo>
                      <a:pt x="365" y="308"/>
                    </a:lnTo>
                    <a:lnTo>
                      <a:pt x="369" y="299"/>
                    </a:lnTo>
                    <a:lnTo>
                      <a:pt x="375" y="291"/>
                    </a:lnTo>
                    <a:lnTo>
                      <a:pt x="378" y="281"/>
                    </a:lnTo>
                    <a:lnTo>
                      <a:pt x="382" y="272"/>
                    </a:lnTo>
                    <a:lnTo>
                      <a:pt x="386" y="261"/>
                    </a:lnTo>
                    <a:lnTo>
                      <a:pt x="392" y="251"/>
                    </a:lnTo>
                    <a:lnTo>
                      <a:pt x="396" y="243"/>
                    </a:lnTo>
                    <a:lnTo>
                      <a:pt x="399" y="234"/>
                    </a:lnTo>
                    <a:lnTo>
                      <a:pt x="405" y="224"/>
                    </a:lnTo>
                    <a:lnTo>
                      <a:pt x="409" y="215"/>
                    </a:lnTo>
                    <a:lnTo>
                      <a:pt x="415" y="207"/>
                    </a:lnTo>
                    <a:lnTo>
                      <a:pt x="418" y="198"/>
                    </a:lnTo>
                    <a:lnTo>
                      <a:pt x="424" y="190"/>
                    </a:lnTo>
                    <a:lnTo>
                      <a:pt x="430" y="185"/>
                    </a:lnTo>
                    <a:lnTo>
                      <a:pt x="434" y="177"/>
                    </a:lnTo>
                    <a:lnTo>
                      <a:pt x="439" y="171"/>
                    </a:lnTo>
                    <a:lnTo>
                      <a:pt x="445" y="166"/>
                    </a:lnTo>
                    <a:lnTo>
                      <a:pt x="451" y="162"/>
                    </a:lnTo>
                    <a:lnTo>
                      <a:pt x="460" y="152"/>
                    </a:lnTo>
                    <a:lnTo>
                      <a:pt x="470" y="143"/>
                    </a:lnTo>
                    <a:lnTo>
                      <a:pt x="479" y="133"/>
                    </a:lnTo>
                    <a:lnTo>
                      <a:pt x="489" y="124"/>
                    </a:lnTo>
                    <a:lnTo>
                      <a:pt x="494" y="114"/>
                    </a:lnTo>
                    <a:lnTo>
                      <a:pt x="504" y="105"/>
                    </a:lnTo>
                    <a:lnTo>
                      <a:pt x="512" y="95"/>
                    </a:lnTo>
                    <a:lnTo>
                      <a:pt x="519" y="88"/>
                    </a:lnTo>
                    <a:lnTo>
                      <a:pt x="527" y="78"/>
                    </a:lnTo>
                    <a:lnTo>
                      <a:pt x="533" y="69"/>
                    </a:lnTo>
                    <a:lnTo>
                      <a:pt x="540" y="63"/>
                    </a:lnTo>
                    <a:lnTo>
                      <a:pt x="548" y="55"/>
                    </a:lnTo>
                    <a:lnTo>
                      <a:pt x="555" y="50"/>
                    </a:lnTo>
                    <a:lnTo>
                      <a:pt x="563" y="44"/>
                    </a:lnTo>
                    <a:lnTo>
                      <a:pt x="571" y="40"/>
                    </a:lnTo>
                    <a:lnTo>
                      <a:pt x="580" y="38"/>
                    </a:lnTo>
                    <a:lnTo>
                      <a:pt x="590" y="36"/>
                    </a:lnTo>
                    <a:lnTo>
                      <a:pt x="597" y="33"/>
                    </a:lnTo>
                    <a:lnTo>
                      <a:pt x="605" y="29"/>
                    </a:lnTo>
                    <a:lnTo>
                      <a:pt x="614" y="25"/>
                    </a:lnTo>
                    <a:lnTo>
                      <a:pt x="620" y="19"/>
                    </a:lnTo>
                    <a:lnTo>
                      <a:pt x="630" y="15"/>
                    </a:lnTo>
                    <a:lnTo>
                      <a:pt x="635" y="12"/>
                    </a:lnTo>
                    <a:lnTo>
                      <a:pt x="643" y="8"/>
                    </a:lnTo>
                    <a:lnTo>
                      <a:pt x="650" y="4"/>
                    </a:lnTo>
                    <a:lnTo>
                      <a:pt x="656" y="2"/>
                    </a:lnTo>
                    <a:lnTo>
                      <a:pt x="662" y="0"/>
                    </a:lnTo>
                    <a:lnTo>
                      <a:pt x="668" y="0"/>
                    </a:lnTo>
                    <a:lnTo>
                      <a:pt x="671" y="0"/>
                    </a:lnTo>
                    <a:lnTo>
                      <a:pt x="675" y="2"/>
                    </a:lnTo>
                    <a:lnTo>
                      <a:pt x="679" y="4"/>
                    </a:lnTo>
                    <a:lnTo>
                      <a:pt x="683" y="12"/>
                    </a:lnTo>
                    <a:lnTo>
                      <a:pt x="685" y="17"/>
                    </a:lnTo>
                    <a:lnTo>
                      <a:pt x="687" y="25"/>
                    </a:lnTo>
                    <a:lnTo>
                      <a:pt x="688" y="31"/>
                    </a:lnTo>
                    <a:lnTo>
                      <a:pt x="690" y="40"/>
                    </a:lnTo>
                    <a:lnTo>
                      <a:pt x="690" y="50"/>
                    </a:lnTo>
                    <a:lnTo>
                      <a:pt x="690" y="59"/>
                    </a:lnTo>
                    <a:lnTo>
                      <a:pt x="690" y="69"/>
                    </a:lnTo>
                    <a:lnTo>
                      <a:pt x="692" y="78"/>
                    </a:lnTo>
                    <a:lnTo>
                      <a:pt x="690" y="88"/>
                    </a:lnTo>
                    <a:lnTo>
                      <a:pt x="688" y="99"/>
                    </a:lnTo>
                    <a:lnTo>
                      <a:pt x="687" y="109"/>
                    </a:lnTo>
                    <a:lnTo>
                      <a:pt x="685" y="118"/>
                    </a:lnTo>
                    <a:lnTo>
                      <a:pt x="681" y="128"/>
                    </a:lnTo>
                    <a:lnTo>
                      <a:pt x="679" y="137"/>
                    </a:lnTo>
                    <a:lnTo>
                      <a:pt x="675" y="147"/>
                    </a:lnTo>
                    <a:lnTo>
                      <a:pt x="671" y="154"/>
                    </a:lnTo>
                    <a:lnTo>
                      <a:pt x="668" y="160"/>
                    </a:lnTo>
                    <a:lnTo>
                      <a:pt x="664" y="166"/>
                    </a:lnTo>
                    <a:lnTo>
                      <a:pt x="658" y="173"/>
                    </a:lnTo>
                    <a:lnTo>
                      <a:pt x="654" y="185"/>
                    </a:lnTo>
                    <a:lnTo>
                      <a:pt x="650" y="188"/>
                    </a:lnTo>
                    <a:lnTo>
                      <a:pt x="647" y="194"/>
                    </a:lnTo>
                    <a:lnTo>
                      <a:pt x="643" y="200"/>
                    </a:lnTo>
                    <a:lnTo>
                      <a:pt x="641" y="207"/>
                    </a:lnTo>
                    <a:lnTo>
                      <a:pt x="635" y="213"/>
                    </a:lnTo>
                    <a:lnTo>
                      <a:pt x="631" y="221"/>
                    </a:lnTo>
                    <a:lnTo>
                      <a:pt x="628" y="226"/>
                    </a:lnTo>
                    <a:lnTo>
                      <a:pt x="626" y="236"/>
                    </a:lnTo>
                    <a:lnTo>
                      <a:pt x="620" y="242"/>
                    </a:lnTo>
                    <a:lnTo>
                      <a:pt x="616" y="249"/>
                    </a:lnTo>
                    <a:lnTo>
                      <a:pt x="610" y="257"/>
                    </a:lnTo>
                    <a:lnTo>
                      <a:pt x="607" y="266"/>
                    </a:lnTo>
                    <a:lnTo>
                      <a:pt x="601" y="274"/>
                    </a:lnTo>
                    <a:lnTo>
                      <a:pt x="595" y="283"/>
                    </a:lnTo>
                    <a:lnTo>
                      <a:pt x="591" y="293"/>
                    </a:lnTo>
                    <a:lnTo>
                      <a:pt x="588" y="302"/>
                    </a:lnTo>
                    <a:lnTo>
                      <a:pt x="580" y="310"/>
                    </a:lnTo>
                    <a:lnTo>
                      <a:pt x="576" y="319"/>
                    </a:lnTo>
                    <a:lnTo>
                      <a:pt x="569" y="329"/>
                    </a:lnTo>
                    <a:lnTo>
                      <a:pt x="565" y="338"/>
                    </a:lnTo>
                    <a:lnTo>
                      <a:pt x="557" y="348"/>
                    </a:lnTo>
                    <a:lnTo>
                      <a:pt x="553" y="357"/>
                    </a:lnTo>
                    <a:lnTo>
                      <a:pt x="548" y="367"/>
                    </a:lnTo>
                    <a:lnTo>
                      <a:pt x="542" y="376"/>
                    </a:lnTo>
                    <a:lnTo>
                      <a:pt x="536" y="386"/>
                    </a:lnTo>
                    <a:lnTo>
                      <a:pt x="531" y="395"/>
                    </a:lnTo>
                    <a:lnTo>
                      <a:pt x="523" y="405"/>
                    </a:lnTo>
                    <a:lnTo>
                      <a:pt x="519" y="414"/>
                    </a:lnTo>
                    <a:lnTo>
                      <a:pt x="513" y="424"/>
                    </a:lnTo>
                    <a:lnTo>
                      <a:pt x="506" y="432"/>
                    </a:lnTo>
                    <a:lnTo>
                      <a:pt x="500" y="441"/>
                    </a:lnTo>
                    <a:lnTo>
                      <a:pt x="494" y="453"/>
                    </a:lnTo>
                    <a:lnTo>
                      <a:pt x="489" y="460"/>
                    </a:lnTo>
                    <a:lnTo>
                      <a:pt x="483" y="470"/>
                    </a:lnTo>
                    <a:lnTo>
                      <a:pt x="477" y="479"/>
                    </a:lnTo>
                    <a:lnTo>
                      <a:pt x="470" y="489"/>
                    </a:lnTo>
                    <a:lnTo>
                      <a:pt x="464" y="496"/>
                    </a:lnTo>
                    <a:lnTo>
                      <a:pt x="458" y="504"/>
                    </a:lnTo>
                    <a:lnTo>
                      <a:pt x="453" y="513"/>
                    </a:lnTo>
                    <a:lnTo>
                      <a:pt x="447" y="523"/>
                    </a:lnTo>
                    <a:lnTo>
                      <a:pt x="441" y="529"/>
                    </a:lnTo>
                    <a:lnTo>
                      <a:pt x="436" y="536"/>
                    </a:lnTo>
                    <a:lnTo>
                      <a:pt x="430" y="544"/>
                    </a:lnTo>
                    <a:lnTo>
                      <a:pt x="424" y="551"/>
                    </a:lnTo>
                    <a:lnTo>
                      <a:pt x="418" y="559"/>
                    </a:lnTo>
                    <a:lnTo>
                      <a:pt x="413" y="565"/>
                    </a:lnTo>
                    <a:lnTo>
                      <a:pt x="407" y="572"/>
                    </a:lnTo>
                    <a:lnTo>
                      <a:pt x="403" y="578"/>
                    </a:lnTo>
                    <a:lnTo>
                      <a:pt x="397" y="584"/>
                    </a:lnTo>
                    <a:lnTo>
                      <a:pt x="394" y="589"/>
                    </a:lnTo>
                    <a:lnTo>
                      <a:pt x="388" y="595"/>
                    </a:lnTo>
                    <a:lnTo>
                      <a:pt x="384" y="601"/>
                    </a:lnTo>
                    <a:lnTo>
                      <a:pt x="375" y="610"/>
                    </a:lnTo>
                    <a:lnTo>
                      <a:pt x="367" y="618"/>
                    </a:lnTo>
                    <a:lnTo>
                      <a:pt x="358" y="624"/>
                    </a:lnTo>
                    <a:lnTo>
                      <a:pt x="350" y="629"/>
                    </a:lnTo>
                    <a:lnTo>
                      <a:pt x="340" y="635"/>
                    </a:lnTo>
                    <a:lnTo>
                      <a:pt x="333" y="641"/>
                    </a:lnTo>
                    <a:lnTo>
                      <a:pt x="323" y="648"/>
                    </a:lnTo>
                    <a:lnTo>
                      <a:pt x="314" y="654"/>
                    </a:lnTo>
                    <a:lnTo>
                      <a:pt x="304" y="660"/>
                    </a:lnTo>
                    <a:lnTo>
                      <a:pt x="297" y="665"/>
                    </a:lnTo>
                    <a:lnTo>
                      <a:pt x="285" y="671"/>
                    </a:lnTo>
                    <a:lnTo>
                      <a:pt x="276" y="677"/>
                    </a:lnTo>
                    <a:lnTo>
                      <a:pt x="268" y="682"/>
                    </a:lnTo>
                    <a:lnTo>
                      <a:pt x="259" y="688"/>
                    </a:lnTo>
                    <a:lnTo>
                      <a:pt x="249" y="694"/>
                    </a:lnTo>
                    <a:lnTo>
                      <a:pt x="240" y="700"/>
                    </a:lnTo>
                    <a:lnTo>
                      <a:pt x="232" y="705"/>
                    </a:lnTo>
                    <a:lnTo>
                      <a:pt x="223" y="709"/>
                    </a:lnTo>
                    <a:lnTo>
                      <a:pt x="213" y="713"/>
                    </a:lnTo>
                    <a:lnTo>
                      <a:pt x="205" y="717"/>
                    </a:lnTo>
                    <a:lnTo>
                      <a:pt x="196" y="720"/>
                    </a:lnTo>
                    <a:lnTo>
                      <a:pt x="188" y="722"/>
                    </a:lnTo>
                    <a:lnTo>
                      <a:pt x="183" y="724"/>
                    </a:lnTo>
                    <a:lnTo>
                      <a:pt x="175" y="728"/>
                    </a:lnTo>
                    <a:lnTo>
                      <a:pt x="169" y="730"/>
                    </a:lnTo>
                    <a:lnTo>
                      <a:pt x="162" y="732"/>
                    </a:lnTo>
                    <a:lnTo>
                      <a:pt x="156" y="732"/>
                    </a:lnTo>
                    <a:lnTo>
                      <a:pt x="150" y="732"/>
                    </a:lnTo>
                    <a:lnTo>
                      <a:pt x="146" y="732"/>
                    </a:lnTo>
                    <a:lnTo>
                      <a:pt x="143" y="732"/>
                    </a:lnTo>
                    <a:lnTo>
                      <a:pt x="137" y="728"/>
                    </a:lnTo>
                    <a:lnTo>
                      <a:pt x="133" y="722"/>
                    </a:lnTo>
                    <a:lnTo>
                      <a:pt x="133" y="722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2" name="Freeform 296"/>
              <p:cNvSpPr>
                <a:spLocks/>
              </p:cNvSpPr>
              <p:nvPr/>
            </p:nvSpPr>
            <p:spPr bwMode="auto">
              <a:xfrm>
                <a:off x="3811" y="2977"/>
                <a:ext cx="171" cy="161"/>
              </a:xfrm>
              <a:custGeom>
                <a:avLst/>
                <a:gdLst/>
                <a:ahLst/>
                <a:cxnLst>
                  <a:cxn ang="0">
                    <a:pos x="34" y="9"/>
                  </a:cxn>
                  <a:cxn ang="0">
                    <a:pos x="29" y="30"/>
                  </a:cxn>
                  <a:cxn ang="0">
                    <a:pos x="23" y="57"/>
                  </a:cxn>
                  <a:cxn ang="0">
                    <a:pos x="17" y="74"/>
                  </a:cxn>
                  <a:cxn ang="0">
                    <a:pos x="15" y="91"/>
                  </a:cxn>
                  <a:cxn ang="0">
                    <a:pos x="11" y="108"/>
                  </a:cxn>
                  <a:cxn ang="0">
                    <a:pos x="8" y="127"/>
                  </a:cxn>
                  <a:cxn ang="0">
                    <a:pos x="4" y="144"/>
                  </a:cxn>
                  <a:cxn ang="0">
                    <a:pos x="2" y="161"/>
                  </a:cxn>
                  <a:cxn ang="0">
                    <a:pos x="0" y="184"/>
                  </a:cxn>
                  <a:cxn ang="0">
                    <a:pos x="0" y="214"/>
                  </a:cxn>
                  <a:cxn ang="0">
                    <a:pos x="4" y="237"/>
                  </a:cxn>
                  <a:cxn ang="0">
                    <a:pos x="15" y="252"/>
                  </a:cxn>
                  <a:cxn ang="0">
                    <a:pos x="30" y="256"/>
                  </a:cxn>
                  <a:cxn ang="0">
                    <a:pos x="48" y="250"/>
                  </a:cxn>
                  <a:cxn ang="0">
                    <a:pos x="65" y="237"/>
                  </a:cxn>
                  <a:cxn ang="0">
                    <a:pos x="82" y="220"/>
                  </a:cxn>
                  <a:cxn ang="0">
                    <a:pos x="99" y="201"/>
                  </a:cxn>
                  <a:cxn ang="0">
                    <a:pos x="116" y="180"/>
                  </a:cxn>
                  <a:cxn ang="0">
                    <a:pos x="131" y="157"/>
                  </a:cxn>
                  <a:cxn ang="0">
                    <a:pos x="148" y="138"/>
                  </a:cxn>
                  <a:cxn ang="0">
                    <a:pos x="167" y="117"/>
                  </a:cxn>
                  <a:cxn ang="0">
                    <a:pos x="196" y="110"/>
                  </a:cxn>
                  <a:cxn ang="0">
                    <a:pos x="202" y="125"/>
                  </a:cxn>
                  <a:cxn ang="0">
                    <a:pos x="196" y="144"/>
                  </a:cxn>
                  <a:cxn ang="0">
                    <a:pos x="184" y="165"/>
                  </a:cxn>
                  <a:cxn ang="0">
                    <a:pos x="169" y="190"/>
                  </a:cxn>
                  <a:cxn ang="0">
                    <a:pos x="154" y="214"/>
                  </a:cxn>
                  <a:cxn ang="0">
                    <a:pos x="137" y="239"/>
                  </a:cxn>
                  <a:cxn ang="0">
                    <a:pos x="122" y="264"/>
                  </a:cxn>
                  <a:cxn ang="0">
                    <a:pos x="110" y="287"/>
                  </a:cxn>
                  <a:cxn ang="0">
                    <a:pos x="105" y="304"/>
                  </a:cxn>
                  <a:cxn ang="0">
                    <a:pos x="108" y="317"/>
                  </a:cxn>
                  <a:cxn ang="0">
                    <a:pos x="118" y="319"/>
                  </a:cxn>
                  <a:cxn ang="0">
                    <a:pos x="137" y="313"/>
                  </a:cxn>
                  <a:cxn ang="0">
                    <a:pos x="162" y="300"/>
                  </a:cxn>
                  <a:cxn ang="0">
                    <a:pos x="190" y="281"/>
                  </a:cxn>
                  <a:cxn ang="0">
                    <a:pos x="222" y="256"/>
                  </a:cxn>
                  <a:cxn ang="0">
                    <a:pos x="253" y="231"/>
                  </a:cxn>
                  <a:cxn ang="0">
                    <a:pos x="281" y="207"/>
                  </a:cxn>
                  <a:cxn ang="0">
                    <a:pos x="308" y="188"/>
                  </a:cxn>
                  <a:cxn ang="0">
                    <a:pos x="327" y="169"/>
                  </a:cxn>
                  <a:cxn ang="0">
                    <a:pos x="342" y="157"/>
                  </a:cxn>
                  <a:cxn ang="0">
                    <a:pos x="40" y="0"/>
                  </a:cxn>
                </a:cxnLst>
                <a:rect l="0" t="0" r="r" b="b"/>
                <a:pathLst>
                  <a:path w="342" h="321">
                    <a:moveTo>
                      <a:pt x="40" y="0"/>
                    </a:moveTo>
                    <a:lnTo>
                      <a:pt x="38" y="1"/>
                    </a:lnTo>
                    <a:lnTo>
                      <a:pt x="34" y="9"/>
                    </a:lnTo>
                    <a:lnTo>
                      <a:pt x="32" y="15"/>
                    </a:lnTo>
                    <a:lnTo>
                      <a:pt x="30" y="22"/>
                    </a:lnTo>
                    <a:lnTo>
                      <a:pt x="29" y="30"/>
                    </a:lnTo>
                    <a:lnTo>
                      <a:pt x="29" y="40"/>
                    </a:lnTo>
                    <a:lnTo>
                      <a:pt x="25" y="47"/>
                    </a:lnTo>
                    <a:lnTo>
                      <a:pt x="23" y="57"/>
                    </a:lnTo>
                    <a:lnTo>
                      <a:pt x="21" y="62"/>
                    </a:lnTo>
                    <a:lnTo>
                      <a:pt x="19" y="68"/>
                    </a:lnTo>
                    <a:lnTo>
                      <a:pt x="17" y="74"/>
                    </a:lnTo>
                    <a:lnTo>
                      <a:pt x="17" y="79"/>
                    </a:lnTo>
                    <a:lnTo>
                      <a:pt x="15" y="85"/>
                    </a:lnTo>
                    <a:lnTo>
                      <a:pt x="15" y="91"/>
                    </a:lnTo>
                    <a:lnTo>
                      <a:pt x="13" y="97"/>
                    </a:lnTo>
                    <a:lnTo>
                      <a:pt x="11" y="102"/>
                    </a:lnTo>
                    <a:lnTo>
                      <a:pt x="11" y="108"/>
                    </a:lnTo>
                    <a:lnTo>
                      <a:pt x="9" y="116"/>
                    </a:lnTo>
                    <a:lnTo>
                      <a:pt x="8" y="121"/>
                    </a:lnTo>
                    <a:lnTo>
                      <a:pt x="8" y="127"/>
                    </a:lnTo>
                    <a:lnTo>
                      <a:pt x="6" y="133"/>
                    </a:lnTo>
                    <a:lnTo>
                      <a:pt x="6" y="138"/>
                    </a:lnTo>
                    <a:lnTo>
                      <a:pt x="4" y="144"/>
                    </a:lnTo>
                    <a:lnTo>
                      <a:pt x="4" y="150"/>
                    </a:lnTo>
                    <a:lnTo>
                      <a:pt x="2" y="155"/>
                    </a:lnTo>
                    <a:lnTo>
                      <a:pt x="2" y="161"/>
                    </a:lnTo>
                    <a:lnTo>
                      <a:pt x="2" y="167"/>
                    </a:lnTo>
                    <a:lnTo>
                      <a:pt x="2" y="174"/>
                    </a:lnTo>
                    <a:lnTo>
                      <a:pt x="0" y="184"/>
                    </a:lnTo>
                    <a:lnTo>
                      <a:pt x="0" y="195"/>
                    </a:lnTo>
                    <a:lnTo>
                      <a:pt x="0" y="205"/>
                    </a:lnTo>
                    <a:lnTo>
                      <a:pt x="0" y="214"/>
                    </a:lnTo>
                    <a:lnTo>
                      <a:pt x="0" y="224"/>
                    </a:lnTo>
                    <a:lnTo>
                      <a:pt x="2" y="231"/>
                    </a:lnTo>
                    <a:lnTo>
                      <a:pt x="4" y="237"/>
                    </a:lnTo>
                    <a:lnTo>
                      <a:pt x="8" y="245"/>
                    </a:lnTo>
                    <a:lnTo>
                      <a:pt x="11" y="249"/>
                    </a:lnTo>
                    <a:lnTo>
                      <a:pt x="15" y="252"/>
                    </a:lnTo>
                    <a:lnTo>
                      <a:pt x="19" y="254"/>
                    </a:lnTo>
                    <a:lnTo>
                      <a:pt x="25" y="256"/>
                    </a:lnTo>
                    <a:lnTo>
                      <a:pt x="30" y="256"/>
                    </a:lnTo>
                    <a:lnTo>
                      <a:pt x="36" y="254"/>
                    </a:lnTo>
                    <a:lnTo>
                      <a:pt x="42" y="252"/>
                    </a:lnTo>
                    <a:lnTo>
                      <a:pt x="48" y="250"/>
                    </a:lnTo>
                    <a:lnTo>
                      <a:pt x="53" y="247"/>
                    </a:lnTo>
                    <a:lnTo>
                      <a:pt x="59" y="243"/>
                    </a:lnTo>
                    <a:lnTo>
                      <a:pt x="65" y="237"/>
                    </a:lnTo>
                    <a:lnTo>
                      <a:pt x="70" y="233"/>
                    </a:lnTo>
                    <a:lnTo>
                      <a:pt x="76" y="228"/>
                    </a:lnTo>
                    <a:lnTo>
                      <a:pt x="82" y="220"/>
                    </a:lnTo>
                    <a:lnTo>
                      <a:pt x="87" y="214"/>
                    </a:lnTo>
                    <a:lnTo>
                      <a:pt x="93" y="207"/>
                    </a:lnTo>
                    <a:lnTo>
                      <a:pt x="99" y="201"/>
                    </a:lnTo>
                    <a:lnTo>
                      <a:pt x="105" y="193"/>
                    </a:lnTo>
                    <a:lnTo>
                      <a:pt x="110" y="186"/>
                    </a:lnTo>
                    <a:lnTo>
                      <a:pt x="116" y="180"/>
                    </a:lnTo>
                    <a:lnTo>
                      <a:pt x="122" y="171"/>
                    </a:lnTo>
                    <a:lnTo>
                      <a:pt x="127" y="165"/>
                    </a:lnTo>
                    <a:lnTo>
                      <a:pt x="131" y="157"/>
                    </a:lnTo>
                    <a:lnTo>
                      <a:pt x="137" y="152"/>
                    </a:lnTo>
                    <a:lnTo>
                      <a:pt x="141" y="144"/>
                    </a:lnTo>
                    <a:lnTo>
                      <a:pt x="148" y="138"/>
                    </a:lnTo>
                    <a:lnTo>
                      <a:pt x="152" y="131"/>
                    </a:lnTo>
                    <a:lnTo>
                      <a:pt x="158" y="127"/>
                    </a:lnTo>
                    <a:lnTo>
                      <a:pt x="167" y="117"/>
                    </a:lnTo>
                    <a:lnTo>
                      <a:pt x="177" y="112"/>
                    </a:lnTo>
                    <a:lnTo>
                      <a:pt x="186" y="108"/>
                    </a:lnTo>
                    <a:lnTo>
                      <a:pt x="196" y="110"/>
                    </a:lnTo>
                    <a:lnTo>
                      <a:pt x="202" y="114"/>
                    </a:lnTo>
                    <a:lnTo>
                      <a:pt x="202" y="121"/>
                    </a:lnTo>
                    <a:lnTo>
                      <a:pt x="202" y="125"/>
                    </a:lnTo>
                    <a:lnTo>
                      <a:pt x="200" y="131"/>
                    </a:lnTo>
                    <a:lnTo>
                      <a:pt x="198" y="136"/>
                    </a:lnTo>
                    <a:lnTo>
                      <a:pt x="196" y="144"/>
                    </a:lnTo>
                    <a:lnTo>
                      <a:pt x="192" y="150"/>
                    </a:lnTo>
                    <a:lnTo>
                      <a:pt x="188" y="157"/>
                    </a:lnTo>
                    <a:lnTo>
                      <a:pt x="184" y="165"/>
                    </a:lnTo>
                    <a:lnTo>
                      <a:pt x="181" y="173"/>
                    </a:lnTo>
                    <a:lnTo>
                      <a:pt x="175" y="180"/>
                    </a:lnTo>
                    <a:lnTo>
                      <a:pt x="169" y="190"/>
                    </a:lnTo>
                    <a:lnTo>
                      <a:pt x="165" y="197"/>
                    </a:lnTo>
                    <a:lnTo>
                      <a:pt x="160" y="207"/>
                    </a:lnTo>
                    <a:lnTo>
                      <a:pt x="154" y="214"/>
                    </a:lnTo>
                    <a:lnTo>
                      <a:pt x="148" y="224"/>
                    </a:lnTo>
                    <a:lnTo>
                      <a:pt x="143" y="231"/>
                    </a:lnTo>
                    <a:lnTo>
                      <a:pt x="137" y="239"/>
                    </a:lnTo>
                    <a:lnTo>
                      <a:pt x="131" y="249"/>
                    </a:lnTo>
                    <a:lnTo>
                      <a:pt x="127" y="256"/>
                    </a:lnTo>
                    <a:lnTo>
                      <a:pt x="122" y="264"/>
                    </a:lnTo>
                    <a:lnTo>
                      <a:pt x="118" y="273"/>
                    </a:lnTo>
                    <a:lnTo>
                      <a:pt x="114" y="279"/>
                    </a:lnTo>
                    <a:lnTo>
                      <a:pt x="110" y="287"/>
                    </a:lnTo>
                    <a:lnTo>
                      <a:pt x="106" y="292"/>
                    </a:lnTo>
                    <a:lnTo>
                      <a:pt x="106" y="298"/>
                    </a:lnTo>
                    <a:lnTo>
                      <a:pt x="105" y="304"/>
                    </a:lnTo>
                    <a:lnTo>
                      <a:pt x="105" y="309"/>
                    </a:lnTo>
                    <a:lnTo>
                      <a:pt x="105" y="313"/>
                    </a:lnTo>
                    <a:lnTo>
                      <a:pt x="108" y="317"/>
                    </a:lnTo>
                    <a:lnTo>
                      <a:pt x="108" y="319"/>
                    </a:lnTo>
                    <a:lnTo>
                      <a:pt x="114" y="321"/>
                    </a:lnTo>
                    <a:lnTo>
                      <a:pt x="118" y="319"/>
                    </a:lnTo>
                    <a:lnTo>
                      <a:pt x="124" y="319"/>
                    </a:lnTo>
                    <a:lnTo>
                      <a:pt x="129" y="315"/>
                    </a:lnTo>
                    <a:lnTo>
                      <a:pt x="137" y="313"/>
                    </a:lnTo>
                    <a:lnTo>
                      <a:pt x="143" y="309"/>
                    </a:lnTo>
                    <a:lnTo>
                      <a:pt x="152" y="306"/>
                    </a:lnTo>
                    <a:lnTo>
                      <a:pt x="162" y="300"/>
                    </a:lnTo>
                    <a:lnTo>
                      <a:pt x="169" y="292"/>
                    </a:lnTo>
                    <a:lnTo>
                      <a:pt x="179" y="287"/>
                    </a:lnTo>
                    <a:lnTo>
                      <a:pt x="190" y="281"/>
                    </a:lnTo>
                    <a:lnTo>
                      <a:pt x="200" y="273"/>
                    </a:lnTo>
                    <a:lnTo>
                      <a:pt x="211" y="266"/>
                    </a:lnTo>
                    <a:lnTo>
                      <a:pt x="222" y="256"/>
                    </a:lnTo>
                    <a:lnTo>
                      <a:pt x="234" y="250"/>
                    </a:lnTo>
                    <a:lnTo>
                      <a:pt x="242" y="241"/>
                    </a:lnTo>
                    <a:lnTo>
                      <a:pt x="253" y="231"/>
                    </a:lnTo>
                    <a:lnTo>
                      <a:pt x="262" y="224"/>
                    </a:lnTo>
                    <a:lnTo>
                      <a:pt x="274" y="216"/>
                    </a:lnTo>
                    <a:lnTo>
                      <a:pt x="281" y="207"/>
                    </a:lnTo>
                    <a:lnTo>
                      <a:pt x="291" y="201"/>
                    </a:lnTo>
                    <a:lnTo>
                      <a:pt x="299" y="193"/>
                    </a:lnTo>
                    <a:lnTo>
                      <a:pt x="308" y="188"/>
                    </a:lnTo>
                    <a:lnTo>
                      <a:pt x="314" y="180"/>
                    </a:lnTo>
                    <a:lnTo>
                      <a:pt x="321" y="174"/>
                    </a:lnTo>
                    <a:lnTo>
                      <a:pt x="327" y="169"/>
                    </a:lnTo>
                    <a:lnTo>
                      <a:pt x="333" y="165"/>
                    </a:lnTo>
                    <a:lnTo>
                      <a:pt x="339" y="159"/>
                    </a:lnTo>
                    <a:lnTo>
                      <a:pt x="342" y="157"/>
                    </a:lnTo>
                    <a:lnTo>
                      <a:pt x="300" y="34"/>
                    </a:lnTo>
                    <a:lnTo>
                      <a:pt x="40" y="0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29852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3" name="Freeform 297"/>
              <p:cNvSpPr>
                <a:spLocks/>
              </p:cNvSpPr>
              <p:nvPr/>
            </p:nvSpPr>
            <p:spPr bwMode="auto">
              <a:xfrm>
                <a:off x="3775" y="3216"/>
                <a:ext cx="101" cy="86"/>
              </a:xfrm>
              <a:custGeom>
                <a:avLst/>
                <a:gdLst/>
                <a:ahLst/>
                <a:cxnLst>
                  <a:cxn ang="0">
                    <a:pos x="24" y="68"/>
                  </a:cxn>
                  <a:cxn ang="0">
                    <a:pos x="40" y="55"/>
                  </a:cxn>
                  <a:cxn ang="0">
                    <a:pos x="59" y="41"/>
                  </a:cxn>
                  <a:cxn ang="0">
                    <a:pos x="74" y="30"/>
                  </a:cxn>
                  <a:cxn ang="0">
                    <a:pos x="85" y="22"/>
                  </a:cxn>
                  <a:cxn ang="0">
                    <a:pos x="101" y="15"/>
                  </a:cxn>
                  <a:cxn ang="0">
                    <a:pos x="121" y="3"/>
                  </a:cxn>
                  <a:cxn ang="0">
                    <a:pos x="140" y="0"/>
                  </a:cxn>
                  <a:cxn ang="0">
                    <a:pos x="159" y="3"/>
                  </a:cxn>
                  <a:cxn ang="0">
                    <a:pos x="171" y="13"/>
                  </a:cxn>
                  <a:cxn ang="0">
                    <a:pos x="180" y="24"/>
                  </a:cxn>
                  <a:cxn ang="0">
                    <a:pos x="190" y="38"/>
                  </a:cxn>
                  <a:cxn ang="0">
                    <a:pos x="196" y="51"/>
                  </a:cxn>
                  <a:cxn ang="0">
                    <a:pos x="199" y="66"/>
                  </a:cxn>
                  <a:cxn ang="0">
                    <a:pos x="199" y="79"/>
                  </a:cxn>
                  <a:cxn ang="0">
                    <a:pos x="197" y="96"/>
                  </a:cxn>
                  <a:cxn ang="0">
                    <a:pos x="190" y="114"/>
                  </a:cxn>
                  <a:cxn ang="0">
                    <a:pos x="180" y="129"/>
                  </a:cxn>
                  <a:cxn ang="0">
                    <a:pos x="169" y="142"/>
                  </a:cxn>
                  <a:cxn ang="0">
                    <a:pos x="158" y="155"/>
                  </a:cxn>
                  <a:cxn ang="0">
                    <a:pos x="146" y="165"/>
                  </a:cxn>
                  <a:cxn ang="0">
                    <a:pos x="133" y="172"/>
                  </a:cxn>
                  <a:cxn ang="0">
                    <a:pos x="123" y="171"/>
                  </a:cxn>
                  <a:cxn ang="0">
                    <a:pos x="123" y="163"/>
                  </a:cxn>
                  <a:cxn ang="0">
                    <a:pos x="127" y="148"/>
                  </a:cxn>
                  <a:cxn ang="0">
                    <a:pos x="133" y="129"/>
                  </a:cxn>
                  <a:cxn ang="0">
                    <a:pos x="139" y="110"/>
                  </a:cxn>
                  <a:cxn ang="0">
                    <a:pos x="146" y="91"/>
                  </a:cxn>
                  <a:cxn ang="0">
                    <a:pos x="150" y="72"/>
                  </a:cxn>
                  <a:cxn ang="0">
                    <a:pos x="152" y="55"/>
                  </a:cxn>
                  <a:cxn ang="0">
                    <a:pos x="148" y="45"/>
                  </a:cxn>
                  <a:cxn ang="0">
                    <a:pos x="142" y="41"/>
                  </a:cxn>
                  <a:cxn ang="0">
                    <a:pos x="129" y="43"/>
                  </a:cxn>
                  <a:cxn ang="0">
                    <a:pos x="114" y="51"/>
                  </a:cxn>
                  <a:cxn ang="0">
                    <a:pos x="99" y="64"/>
                  </a:cxn>
                  <a:cxn ang="0">
                    <a:pos x="83" y="77"/>
                  </a:cxn>
                  <a:cxn ang="0">
                    <a:pos x="66" y="93"/>
                  </a:cxn>
                  <a:cxn ang="0">
                    <a:pos x="51" y="104"/>
                  </a:cxn>
                  <a:cxn ang="0">
                    <a:pos x="36" y="112"/>
                  </a:cxn>
                  <a:cxn ang="0">
                    <a:pos x="24" y="112"/>
                  </a:cxn>
                  <a:cxn ang="0">
                    <a:pos x="13" y="106"/>
                  </a:cxn>
                  <a:cxn ang="0">
                    <a:pos x="4" y="100"/>
                  </a:cxn>
                  <a:cxn ang="0">
                    <a:pos x="0" y="93"/>
                  </a:cxn>
                  <a:cxn ang="0">
                    <a:pos x="2" y="85"/>
                  </a:cxn>
                  <a:cxn ang="0">
                    <a:pos x="11" y="79"/>
                  </a:cxn>
                  <a:cxn ang="0">
                    <a:pos x="19" y="76"/>
                  </a:cxn>
                </a:cxnLst>
                <a:rect l="0" t="0" r="r" b="b"/>
                <a:pathLst>
                  <a:path w="201" h="172">
                    <a:moveTo>
                      <a:pt x="19" y="76"/>
                    </a:moveTo>
                    <a:lnTo>
                      <a:pt x="24" y="68"/>
                    </a:lnTo>
                    <a:lnTo>
                      <a:pt x="30" y="62"/>
                    </a:lnTo>
                    <a:lnTo>
                      <a:pt x="40" y="55"/>
                    </a:lnTo>
                    <a:lnTo>
                      <a:pt x="49" y="49"/>
                    </a:lnTo>
                    <a:lnTo>
                      <a:pt x="59" y="41"/>
                    </a:lnTo>
                    <a:lnTo>
                      <a:pt x="68" y="34"/>
                    </a:lnTo>
                    <a:lnTo>
                      <a:pt x="74" y="30"/>
                    </a:lnTo>
                    <a:lnTo>
                      <a:pt x="78" y="26"/>
                    </a:lnTo>
                    <a:lnTo>
                      <a:pt x="85" y="22"/>
                    </a:lnTo>
                    <a:lnTo>
                      <a:pt x="91" y="20"/>
                    </a:lnTo>
                    <a:lnTo>
                      <a:pt x="101" y="15"/>
                    </a:lnTo>
                    <a:lnTo>
                      <a:pt x="112" y="9"/>
                    </a:lnTo>
                    <a:lnTo>
                      <a:pt x="121" y="3"/>
                    </a:lnTo>
                    <a:lnTo>
                      <a:pt x="133" y="1"/>
                    </a:lnTo>
                    <a:lnTo>
                      <a:pt x="140" y="0"/>
                    </a:lnTo>
                    <a:lnTo>
                      <a:pt x="150" y="1"/>
                    </a:lnTo>
                    <a:lnTo>
                      <a:pt x="159" y="3"/>
                    </a:lnTo>
                    <a:lnTo>
                      <a:pt x="165" y="7"/>
                    </a:lnTo>
                    <a:lnTo>
                      <a:pt x="171" y="13"/>
                    </a:lnTo>
                    <a:lnTo>
                      <a:pt x="177" y="19"/>
                    </a:lnTo>
                    <a:lnTo>
                      <a:pt x="180" y="24"/>
                    </a:lnTo>
                    <a:lnTo>
                      <a:pt x="186" y="32"/>
                    </a:lnTo>
                    <a:lnTo>
                      <a:pt x="190" y="38"/>
                    </a:lnTo>
                    <a:lnTo>
                      <a:pt x="194" y="43"/>
                    </a:lnTo>
                    <a:lnTo>
                      <a:pt x="196" y="51"/>
                    </a:lnTo>
                    <a:lnTo>
                      <a:pt x="199" y="58"/>
                    </a:lnTo>
                    <a:lnTo>
                      <a:pt x="199" y="66"/>
                    </a:lnTo>
                    <a:lnTo>
                      <a:pt x="201" y="72"/>
                    </a:lnTo>
                    <a:lnTo>
                      <a:pt x="199" y="79"/>
                    </a:lnTo>
                    <a:lnTo>
                      <a:pt x="199" y="89"/>
                    </a:lnTo>
                    <a:lnTo>
                      <a:pt x="197" y="96"/>
                    </a:lnTo>
                    <a:lnTo>
                      <a:pt x="196" y="104"/>
                    </a:lnTo>
                    <a:lnTo>
                      <a:pt x="190" y="114"/>
                    </a:lnTo>
                    <a:lnTo>
                      <a:pt x="188" y="121"/>
                    </a:lnTo>
                    <a:lnTo>
                      <a:pt x="180" y="129"/>
                    </a:lnTo>
                    <a:lnTo>
                      <a:pt x="175" y="136"/>
                    </a:lnTo>
                    <a:lnTo>
                      <a:pt x="169" y="142"/>
                    </a:lnTo>
                    <a:lnTo>
                      <a:pt x="163" y="150"/>
                    </a:lnTo>
                    <a:lnTo>
                      <a:pt x="158" y="155"/>
                    </a:lnTo>
                    <a:lnTo>
                      <a:pt x="152" y="161"/>
                    </a:lnTo>
                    <a:lnTo>
                      <a:pt x="146" y="165"/>
                    </a:lnTo>
                    <a:lnTo>
                      <a:pt x="142" y="169"/>
                    </a:lnTo>
                    <a:lnTo>
                      <a:pt x="133" y="172"/>
                    </a:lnTo>
                    <a:lnTo>
                      <a:pt x="127" y="172"/>
                    </a:lnTo>
                    <a:lnTo>
                      <a:pt x="123" y="171"/>
                    </a:lnTo>
                    <a:lnTo>
                      <a:pt x="123" y="167"/>
                    </a:lnTo>
                    <a:lnTo>
                      <a:pt x="123" y="163"/>
                    </a:lnTo>
                    <a:lnTo>
                      <a:pt x="125" y="157"/>
                    </a:lnTo>
                    <a:lnTo>
                      <a:pt x="127" y="148"/>
                    </a:lnTo>
                    <a:lnTo>
                      <a:pt x="129" y="140"/>
                    </a:lnTo>
                    <a:lnTo>
                      <a:pt x="133" y="129"/>
                    </a:lnTo>
                    <a:lnTo>
                      <a:pt x="137" y="119"/>
                    </a:lnTo>
                    <a:lnTo>
                      <a:pt x="139" y="110"/>
                    </a:lnTo>
                    <a:lnTo>
                      <a:pt x="142" y="100"/>
                    </a:lnTo>
                    <a:lnTo>
                      <a:pt x="146" y="91"/>
                    </a:lnTo>
                    <a:lnTo>
                      <a:pt x="148" y="81"/>
                    </a:lnTo>
                    <a:lnTo>
                      <a:pt x="150" y="72"/>
                    </a:lnTo>
                    <a:lnTo>
                      <a:pt x="152" y="64"/>
                    </a:lnTo>
                    <a:lnTo>
                      <a:pt x="152" y="55"/>
                    </a:lnTo>
                    <a:lnTo>
                      <a:pt x="152" y="51"/>
                    </a:lnTo>
                    <a:lnTo>
                      <a:pt x="148" y="45"/>
                    </a:lnTo>
                    <a:lnTo>
                      <a:pt x="146" y="41"/>
                    </a:lnTo>
                    <a:lnTo>
                      <a:pt x="142" y="41"/>
                    </a:lnTo>
                    <a:lnTo>
                      <a:pt x="137" y="41"/>
                    </a:lnTo>
                    <a:lnTo>
                      <a:pt x="129" y="43"/>
                    </a:lnTo>
                    <a:lnTo>
                      <a:pt x="121" y="45"/>
                    </a:lnTo>
                    <a:lnTo>
                      <a:pt x="114" y="51"/>
                    </a:lnTo>
                    <a:lnTo>
                      <a:pt x="106" y="57"/>
                    </a:lnTo>
                    <a:lnTo>
                      <a:pt x="99" y="64"/>
                    </a:lnTo>
                    <a:lnTo>
                      <a:pt x="91" y="70"/>
                    </a:lnTo>
                    <a:lnTo>
                      <a:pt x="83" y="77"/>
                    </a:lnTo>
                    <a:lnTo>
                      <a:pt x="76" y="85"/>
                    </a:lnTo>
                    <a:lnTo>
                      <a:pt x="66" y="93"/>
                    </a:lnTo>
                    <a:lnTo>
                      <a:pt x="59" y="98"/>
                    </a:lnTo>
                    <a:lnTo>
                      <a:pt x="51" y="104"/>
                    </a:lnTo>
                    <a:lnTo>
                      <a:pt x="43" y="108"/>
                    </a:lnTo>
                    <a:lnTo>
                      <a:pt x="36" y="112"/>
                    </a:lnTo>
                    <a:lnTo>
                      <a:pt x="30" y="112"/>
                    </a:lnTo>
                    <a:lnTo>
                      <a:pt x="24" y="112"/>
                    </a:lnTo>
                    <a:lnTo>
                      <a:pt x="19" y="110"/>
                    </a:lnTo>
                    <a:lnTo>
                      <a:pt x="13" y="106"/>
                    </a:lnTo>
                    <a:lnTo>
                      <a:pt x="9" y="102"/>
                    </a:lnTo>
                    <a:lnTo>
                      <a:pt x="4" y="100"/>
                    </a:lnTo>
                    <a:lnTo>
                      <a:pt x="2" y="98"/>
                    </a:lnTo>
                    <a:lnTo>
                      <a:pt x="0" y="93"/>
                    </a:lnTo>
                    <a:lnTo>
                      <a:pt x="0" y="89"/>
                    </a:lnTo>
                    <a:lnTo>
                      <a:pt x="2" y="85"/>
                    </a:lnTo>
                    <a:lnTo>
                      <a:pt x="5" y="83"/>
                    </a:lnTo>
                    <a:lnTo>
                      <a:pt x="11" y="79"/>
                    </a:lnTo>
                    <a:lnTo>
                      <a:pt x="19" y="76"/>
                    </a:lnTo>
                    <a:lnTo>
                      <a:pt x="19" y="76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4" name="Freeform 298"/>
              <p:cNvSpPr>
                <a:spLocks/>
              </p:cNvSpPr>
              <p:nvPr/>
            </p:nvSpPr>
            <p:spPr bwMode="auto">
              <a:xfrm>
                <a:off x="3820" y="3022"/>
                <a:ext cx="80" cy="93"/>
              </a:xfrm>
              <a:custGeom>
                <a:avLst/>
                <a:gdLst/>
                <a:ahLst/>
                <a:cxnLst>
                  <a:cxn ang="0">
                    <a:pos x="10" y="25"/>
                  </a:cxn>
                  <a:cxn ang="0">
                    <a:pos x="8" y="34"/>
                  </a:cxn>
                  <a:cxn ang="0">
                    <a:pos x="4" y="47"/>
                  </a:cxn>
                  <a:cxn ang="0">
                    <a:pos x="4" y="61"/>
                  </a:cxn>
                  <a:cxn ang="0">
                    <a:pos x="2" y="74"/>
                  </a:cxn>
                  <a:cxn ang="0">
                    <a:pos x="0" y="89"/>
                  </a:cxn>
                  <a:cxn ang="0">
                    <a:pos x="0" y="104"/>
                  </a:cxn>
                  <a:cxn ang="0">
                    <a:pos x="0" y="118"/>
                  </a:cxn>
                  <a:cxn ang="0">
                    <a:pos x="0" y="133"/>
                  </a:cxn>
                  <a:cxn ang="0">
                    <a:pos x="0" y="146"/>
                  </a:cxn>
                  <a:cxn ang="0">
                    <a:pos x="2" y="160"/>
                  </a:cxn>
                  <a:cxn ang="0">
                    <a:pos x="6" y="175"/>
                  </a:cxn>
                  <a:cxn ang="0">
                    <a:pos x="15" y="184"/>
                  </a:cxn>
                  <a:cxn ang="0">
                    <a:pos x="29" y="182"/>
                  </a:cxn>
                  <a:cxn ang="0">
                    <a:pos x="48" y="165"/>
                  </a:cxn>
                  <a:cxn ang="0">
                    <a:pos x="63" y="152"/>
                  </a:cxn>
                  <a:cxn ang="0">
                    <a:pos x="74" y="139"/>
                  </a:cxn>
                  <a:cxn ang="0">
                    <a:pos x="86" y="127"/>
                  </a:cxn>
                  <a:cxn ang="0">
                    <a:pos x="97" y="116"/>
                  </a:cxn>
                  <a:cxn ang="0">
                    <a:pos x="108" y="103"/>
                  </a:cxn>
                  <a:cxn ang="0">
                    <a:pos x="120" y="89"/>
                  </a:cxn>
                  <a:cxn ang="0">
                    <a:pos x="133" y="72"/>
                  </a:cxn>
                  <a:cxn ang="0">
                    <a:pos x="148" y="53"/>
                  </a:cxn>
                  <a:cxn ang="0">
                    <a:pos x="158" y="44"/>
                  </a:cxn>
                  <a:cxn ang="0">
                    <a:pos x="160" y="38"/>
                  </a:cxn>
                  <a:cxn ang="0">
                    <a:pos x="162" y="28"/>
                  </a:cxn>
                  <a:cxn ang="0">
                    <a:pos x="160" y="23"/>
                  </a:cxn>
                  <a:cxn ang="0">
                    <a:pos x="152" y="21"/>
                  </a:cxn>
                  <a:cxn ang="0">
                    <a:pos x="143" y="19"/>
                  </a:cxn>
                  <a:cxn ang="0">
                    <a:pos x="139" y="19"/>
                  </a:cxn>
                  <a:cxn ang="0">
                    <a:pos x="131" y="28"/>
                  </a:cxn>
                  <a:cxn ang="0">
                    <a:pos x="118" y="44"/>
                  </a:cxn>
                  <a:cxn ang="0">
                    <a:pos x="101" y="63"/>
                  </a:cxn>
                  <a:cxn ang="0">
                    <a:pos x="84" y="84"/>
                  </a:cxn>
                  <a:cxn ang="0">
                    <a:pos x="65" y="103"/>
                  </a:cxn>
                  <a:cxn ang="0">
                    <a:pos x="50" y="116"/>
                  </a:cxn>
                  <a:cxn ang="0">
                    <a:pos x="38" y="123"/>
                  </a:cxn>
                  <a:cxn ang="0">
                    <a:pos x="34" y="120"/>
                  </a:cxn>
                  <a:cxn ang="0">
                    <a:pos x="31" y="108"/>
                  </a:cxn>
                  <a:cxn ang="0">
                    <a:pos x="31" y="89"/>
                  </a:cxn>
                  <a:cxn ang="0">
                    <a:pos x="32" y="70"/>
                  </a:cxn>
                  <a:cxn ang="0">
                    <a:pos x="32" y="49"/>
                  </a:cxn>
                  <a:cxn ang="0">
                    <a:pos x="36" y="30"/>
                  </a:cxn>
                  <a:cxn ang="0">
                    <a:pos x="38" y="15"/>
                  </a:cxn>
                  <a:cxn ang="0">
                    <a:pos x="40" y="8"/>
                  </a:cxn>
                  <a:cxn ang="0">
                    <a:pos x="38" y="4"/>
                  </a:cxn>
                  <a:cxn ang="0">
                    <a:pos x="27" y="0"/>
                  </a:cxn>
                  <a:cxn ang="0">
                    <a:pos x="19" y="4"/>
                  </a:cxn>
                  <a:cxn ang="0">
                    <a:pos x="15" y="13"/>
                  </a:cxn>
                  <a:cxn ang="0">
                    <a:pos x="13" y="19"/>
                  </a:cxn>
                </a:cxnLst>
                <a:rect l="0" t="0" r="r" b="b"/>
                <a:pathLst>
                  <a:path w="162" h="186">
                    <a:moveTo>
                      <a:pt x="13" y="19"/>
                    </a:moveTo>
                    <a:lnTo>
                      <a:pt x="10" y="25"/>
                    </a:lnTo>
                    <a:lnTo>
                      <a:pt x="8" y="32"/>
                    </a:lnTo>
                    <a:lnTo>
                      <a:pt x="8" y="34"/>
                    </a:lnTo>
                    <a:lnTo>
                      <a:pt x="6" y="42"/>
                    </a:lnTo>
                    <a:lnTo>
                      <a:pt x="4" y="47"/>
                    </a:lnTo>
                    <a:lnTo>
                      <a:pt x="4" y="53"/>
                    </a:lnTo>
                    <a:lnTo>
                      <a:pt x="4" y="61"/>
                    </a:lnTo>
                    <a:lnTo>
                      <a:pt x="2" y="66"/>
                    </a:lnTo>
                    <a:lnTo>
                      <a:pt x="2" y="74"/>
                    </a:lnTo>
                    <a:lnTo>
                      <a:pt x="2" y="82"/>
                    </a:lnTo>
                    <a:lnTo>
                      <a:pt x="0" y="89"/>
                    </a:lnTo>
                    <a:lnTo>
                      <a:pt x="0" y="97"/>
                    </a:lnTo>
                    <a:lnTo>
                      <a:pt x="0" y="104"/>
                    </a:lnTo>
                    <a:lnTo>
                      <a:pt x="0" y="112"/>
                    </a:lnTo>
                    <a:lnTo>
                      <a:pt x="0" y="118"/>
                    </a:lnTo>
                    <a:lnTo>
                      <a:pt x="0" y="125"/>
                    </a:lnTo>
                    <a:lnTo>
                      <a:pt x="0" y="133"/>
                    </a:lnTo>
                    <a:lnTo>
                      <a:pt x="0" y="141"/>
                    </a:lnTo>
                    <a:lnTo>
                      <a:pt x="0" y="146"/>
                    </a:lnTo>
                    <a:lnTo>
                      <a:pt x="0" y="152"/>
                    </a:lnTo>
                    <a:lnTo>
                      <a:pt x="2" y="160"/>
                    </a:lnTo>
                    <a:lnTo>
                      <a:pt x="4" y="165"/>
                    </a:lnTo>
                    <a:lnTo>
                      <a:pt x="6" y="175"/>
                    </a:lnTo>
                    <a:lnTo>
                      <a:pt x="10" y="182"/>
                    </a:lnTo>
                    <a:lnTo>
                      <a:pt x="15" y="184"/>
                    </a:lnTo>
                    <a:lnTo>
                      <a:pt x="23" y="186"/>
                    </a:lnTo>
                    <a:lnTo>
                      <a:pt x="29" y="182"/>
                    </a:lnTo>
                    <a:lnTo>
                      <a:pt x="38" y="175"/>
                    </a:lnTo>
                    <a:lnTo>
                      <a:pt x="48" y="165"/>
                    </a:lnTo>
                    <a:lnTo>
                      <a:pt x="59" y="158"/>
                    </a:lnTo>
                    <a:lnTo>
                      <a:pt x="63" y="152"/>
                    </a:lnTo>
                    <a:lnTo>
                      <a:pt x="69" y="146"/>
                    </a:lnTo>
                    <a:lnTo>
                      <a:pt x="74" y="139"/>
                    </a:lnTo>
                    <a:lnTo>
                      <a:pt x="80" y="135"/>
                    </a:lnTo>
                    <a:lnTo>
                      <a:pt x="86" y="127"/>
                    </a:lnTo>
                    <a:lnTo>
                      <a:pt x="91" y="122"/>
                    </a:lnTo>
                    <a:lnTo>
                      <a:pt x="97" y="116"/>
                    </a:lnTo>
                    <a:lnTo>
                      <a:pt x="105" y="110"/>
                    </a:lnTo>
                    <a:lnTo>
                      <a:pt x="108" y="103"/>
                    </a:lnTo>
                    <a:lnTo>
                      <a:pt x="114" y="95"/>
                    </a:lnTo>
                    <a:lnTo>
                      <a:pt x="120" y="89"/>
                    </a:lnTo>
                    <a:lnTo>
                      <a:pt x="124" y="84"/>
                    </a:lnTo>
                    <a:lnTo>
                      <a:pt x="133" y="72"/>
                    </a:lnTo>
                    <a:lnTo>
                      <a:pt x="143" y="63"/>
                    </a:lnTo>
                    <a:lnTo>
                      <a:pt x="148" y="53"/>
                    </a:lnTo>
                    <a:lnTo>
                      <a:pt x="154" y="49"/>
                    </a:lnTo>
                    <a:lnTo>
                      <a:pt x="158" y="44"/>
                    </a:lnTo>
                    <a:lnTo>
                      <a:pt x="160" y="44"/>
                    </a:lnTo>
                    <a:lnTo>
                      <a:pt x="160" y="38"/>
                    </a:lnTo>
                    <a:lnTo>
                      <a:pt x="162" y="32"/>
                    </a:lnTo>
                    <a:lnTo>
                      <a:pt x="162" y="28"/>
                    </a:lnTo>
                    <a:lnTo>
                      <a:pt x="162" y="27"/>
                    </a:lnTo>
                    <a:lnTo>
                      <a:pt x="160" y="23"/>
                    </a:lnTo>
                    <a:lnTo>
                      <a:pt x="158" y="21"/>
                    </a:lnTo>
                    <a:lnTo>
                      <a:pt x="152" y="21"/>
                    </a:lnTo>
                    <a:lnTo>
                      <a:pt x="148" y="21"/>
                    </a:lnTo>
                    <a:lnTo>
                      <a:pt x="143" y="19"/>
                    </a:lnTo>
                    <a:lnTo>
                      <a:pt x="141" y="19"/>
                    </a:lnTo>
                    <a:lnTo>
                      <a:pt x="139" y="19"/>
                    </a:lnTo>
                    <a:lnTo>
                      <a:pt x="137" y="25"/>
                    </a:lnTo>
                    <a:lnTo>
                      <a:pt x="131" y="28"/>
                    </a:lnTo>
                    <a:lnTo>
                      <a:pt x="126" y="36"/>
                    </a:lnTo>
                    <a:lnTo>
                      <a:pt x="118" y="44"/>
                    </a:lnTo>
                    <a:lnTo>
                      <a:pt x="110" y="53"/>
                    </a:lnTo>
                    <a:lnTo>
                      <a:pt x="101" y="63"/>
                    </a:lnTo>
                    <a:lnTo>
                      <a:pt x="93" y="74"/>
                    </a:lnTo>
                    <a:lnTo>
                      <a:pt x="84" y="84"/>
                    </a:lnTo>
                    <a:lnTo>
                      <a:pt x="74" y="93"/>
                    </a:lnTo>
                    <a:lnTo>
                      <a:pt x="65" y="103"/>
                    </a:lnTo>
                    <a:lnTo>
                      <a:pt x="59" y="110"/>
                    </a:lnTo>
                    <a:lnTo>
                      <a:pt x="50" y="116"/>
                    </a:lnTo>
                    <a:lnTo>
                      <a:pt x="44" y="122"/>
                    </a:lnTo>
                    <a:lnTo>
                      <a:pt x="38" y="123"/>
                    </a:lnTo>
                    <a:lnTo>
                      <a:pt x="36" y="123"/>
                    </a:lnTo>
                    <a:lnTo>
                      <a:pt x="34" y="120"/>
                    </a:lnTo>
                    <a:lnTo>
                      <a:pt x="32" y="114"/>
                    </a:lnTo>
                    <a:lnTo>
                      <a:pt x="31" y="108"/>
                    </a:lnTo>
                    <a:lnTo>
                      <a:pt x="31" y="101"/>
                    </a:lnTo>
                    <a:lnTo>
                      <a:pt x="31" y="89"/>
                    </a:lnTo>
                    <a:lnTo>
                      <a:pt x="31" y="80"/>
                    </a:lnTo>
                    <a:lnTo>
                      <a:pt x="32" y="70"/>
                    </a:lnTo>
                    <a:lnTo>
                      <a:pt x="32" y="61"/>
                    </a:lnTo>
                    <a:lnTo>
                      <a:pt x="32" y="49"/>
                    </a:lnTo>
                    <a:lnTo>
                      <a:pt x="34" y="40"/>
                    </a:lnTo>
                    <a:lnTo>
                      <a:pt x="36" y="30"/>
                    </a:lnTo>
                    <a:lnTo>
                      <a:pt x="38" y="23"/>
                    </a:lnTo>
                    <a:lnTo>
                      <a:pt x="38" y="15"/>
                    </a:lnTo>
                    <a:lnTo>
                      <a:pt x="38" y="11"/>
                    </a:lnTo>
                    <a:lnTo>
                      <a:pt x="40" y="8"/>
                    </a:lnTo>
                    <a:lnTo>
                      <a:pt x="40" y="8"/>
                    </a:lnTo>
                    <a:lnTo>
                      <a:pt x="38" y="4"/>
                    </a:lnTo>
                    <a:lnTo>
                      <a:pt x="32" y="0"/>
                    </a:lnTo>
                    <a:lnTo>
                      <a:pt x="27" y="0"/>
                    </a:lnTo>
                    <a:lnTo>
                      <a:pt x="23" y="2"/>
                    </a:lnTo>
                    <a:lnTo>
                      <a:pt x="19" y="4"/>
                    </a:lnTo>
                    <a:lnTo>
                      <a:pt x="17" y="8"/>
                    </a:lnTo>
                    <a:lnTo>
                      <a:pt x="15" y="13"/>
                    </a:lnTo>
                    <a:lnTo>
                      <a:pt x="13" y="19"/>
                    </a:lnTo>
                    <a:lnTo>
                      <a:pt x="13" y="19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5" name="Freeform 299"/>
              <p:cNvSpPr>
                <a:spLocks/>
              </p:cNvSpPr>
              <p:nvPr/>
            </p:nvSpPr>
            <p:spPr bwMode="auto">
              <a:xfrm>
                <a:off x="3930" y="3152"/>
                <a:ext cx="108" cy="68"/>
              </a:xfrm>
              <a:custGeom>
                <a:avLst/>
                <a:gdLst/>
                <a:ahLst/>
                <a:cxnLst>
                  <a:cxn ang="0">
                    <a:pos x="142" y="4"/>
                  </a:cxn>
                  <a:cxn ang="0">
                    <a:pos x="133" y="4"/>
                  </a:cxn>
                  <a:cxn ang="0">
                    <a:pos x="123" y="8"/>
                  </a:cxn>
                  <a:cxn ang="0">
                    <a:pos x="110" y="12"/>
                  </a:cxn>
                  <a:cxn ang="0">
                    <a:pos x="97" y="14"/>
                  </a:cxn>
                  <a:cxn ang="0">
                    <a:pos x="81" y="19"/>
                  </a:cxn>
                  <a:cxn ang="0">
                    <a:pos x="66" y="25"/>
                  </a:cxn>
                  <a:cxn ang="0">
                    <a:pos x="53" y="33"/>
                  </a:cxn>
                  <a:cxn ang="0">
                    <a:pos x="40" y="38"/>
                  </a:cxn>
                  <a:cxn ang="0">
                    <a:pos x="26" y="48"/>
                  </a:cxn>
                  <a:cxn ang="0">
                    <a:pos x="15" y="57"/>
                  </a:cxn>
                  <a:cxn ang="0">
                    <a:pos x="5" y="65"/>
                  </a:cxn>
                  <a:cxn ang="0">
                    <a:pos x="2" y="76"/>
                  </a:cxn>
                  <a:cxn ang="0">
                    <a:pos x="0" y="88"/>
                  </a:cxn>
                  <a:cxn ang="0">
                    <a:pos x="4" y="101"/>
                  </a:cxn>
                  <a:cxn ang="0">
                    <a:pos x="11" y="112"/>
                  </a:cxn>
                  <a:cxn ang="0">
                    <a:pos x="21" y="122"/>
                  </a:cxn>
                  <a:cxn ang="0">
                    <a:pos x="34" y="129"/>
                  </a:cxn>
                  <a:cxn ang="0">
                    <a:pos x="49" y="133"/>
                  </a:cxn>
                  <a:cxn ang="0">
                    <a:pos x="66" y="135"/>
                  </a:cxn>
                  <a:cxn ang="0">
                    <a:pos x="83" y="133"/>
                  </a:cxn>
                  <a:cxn ang="0">
                    <a:pos x="102" y="131"/>
                  </a:cxn>
                  <a:cxn ang="0">
                    <a:pos x="121" y="128"/>
                  </a:cxn>
                  <a:cxn ang="0">
                    <a:pos x="139" y="124"/>
                  </a:cxn>
                  <a:cxn ang="0">
                    <a:pos x="156" y="118"/>
                  </a:cxn>
                  <a:cxn ang="0">
                    <a:pos x="173" y="110"/>
                  </a:cxn>
                  <a:cxn ang="0">
                    <a:pos x="186" y="105"/>
                  </a:cxn>
                  <a:cxn ang="0">
                    <a:pos x="203" y="95"/>
                  </a:cxn>
                  <a:cxn ang="0">
                    <a:pos x="215" y="82"/>
                  </a:cxn>
                  <a:cxn ang="0">
                    <a:pos x="213" y="74"/>
                  </a:cxn>
                  <a:cxn ang="0">
                    <a:pos x="197" y="72"/>
                  </a:cxn>
                  <a:cxn ang="0">
                    <a:pos x="180" y="76"/>
                  </a:cxn>
                  <a:cxn ang="0">
                    <a:pos x="167" y="78"/>
                  </a:cxn>
                  <a:cxn ang="0">
                    <a:pos x="154" y="82"/>
                  </a:cxn>
                  <a:cxn ang="0">
                    <a:pos x="140" y="86"/>
                  </a:cxn>
                  <a:cxn ang="0">
                    <a:pos x="125" y="90"/>
                  </a:cxn>
                  <a:cxn ang="0">
                    <a:pos x="112" y="93"/>
                  </a:cxn>
                  <a:cxn ang="0">
                    <a:pos x="99" y="95"/>
                  </a:cxn>
                  <a:cxn ang="0">
                    <a:pos x="85" y="97"/>
                  </a:cxn>
                  <a:cxn ang="0">
                    <a:pos x="70" y="99"/>
                  </a:cxn>
                  <a:cxn ang="0">
                    <a:pos x="57" y="97"/>
                  </a:cxn>
                  <a:cxn ang="0">
                    <a:pos x="55" y="84"/>
                  </a:cxn>
                  <a:cxn ang="0">
                    <a:pos x="68" y="72"/>
                  </a:cxn>
                  <a:cxn ang="0">
                    <a:pos x="83" y="65"/>
                  </a:cxn>
                  <a:cxn ang="0">
                    <a:pos x="101" y="59"/>
                  </a:cxn>
                  <a:cxn ang="0">
                    <a:pos x="116" y="53"/>
                  </a:cxn>
                  <a:cxn ang="0">
                    <a:pos x="133" y="48"/>
                  </a:cxn>
                  <a:cxn ang="0">
                    <a:pos x="146" y="40"/>
                  </a:cxn>
                  <a:cxn ang="0">
                    <a:pos x="158" y="27"/>
                  </a:cxn>
                  <a:cxn ang="0">
                    <a:pos x="167" y="12"/>
                  </a:cxn>
                  <a:cxn ang="0">
                    <a:pos x="167" y="2"/>
                  </a:cxn>
                  <a:cxn ang="0">
                    <a:pos x="159" y="0"/>
                  </a:cxn>
                  <a:cxn ang="0">
                    <a:pos x="150" y="2"/>
                  </a:cxn>
                  <a:cxn ang="0">
                    <a:pos x="146" y="4"/>
                  </a:cxn>
                </a:cxnLst>
                <a:rect l="0" t="0" r="r" b="b"/>
                <a:pathLst>
                  <a:path w="217" h="135">
                    <a:moveTo>
                      <a:pt x="146" y="4"/>
                    </a:moveTo>
                    <a:lnTo>
                      <a:pt x="142" y="4"/>
                    </a:lnTo>
                    <a:lnTo>
                      <a:pt x="137" y="4"/>
                    </a:lnTo>
                    <a:lnTo>
                      <a:pt x="133" y="4"/>
                    </a:lnTo>
                    <a:lnTo>
                      <a:pt x="127" y="8"/>
                    </a:lnTo>
                    <a:lnTo>
                      <a:pt x="123" y="8"/>
                    </a:lnTo>
                    <a:lnTo>
                      <a:pt x="118" y="10"/>
                    </a:lnTo>
                    <a:lnTo>
                      <a:pt x="110" y="12"/>
                    </a:lnTo>
                    <a:lnTo>
                      <a:pt x="104" y="14"/>
                    </a:lnTo>
                    <a:lnTo>
                      <a:pt x="97" y="14"/>
                    </a:lnTo>
                    <a:lnTo>
                      <a:pt x="89" y="17"/>
                    </a:lnTo>
                    <a:lnTo>
                      <a:pt x="81" y="19"/>
                    </a:lnTo>
                    <a:lnTo>
                      <a:pt x="76" y="23"/>
                    </a:lnTo>
                    <a:lnTo>
                      <a:pt x="66" y="25"/>
                    </a:lnTo>
                    <a:lnTo>
                      <a:pt x="61" y="29"/>
                    </a:lnTo>
                    <a:lnTo>
                      <a:pt x="53" y="33"/>
                    </a:lnTo>
                    <a:lnTo>
                      <a:pt x="45" y="36"/>
                    </a:lnTo>
                    <a:lnTo>
                      <a:pt x="40" y="38"/>
                    </a:lnTo>
                    <a:lnTo>
                      <a:pt x="34" y="44"/>
                    </a:lnTo>
                    <a:lnTo>
                      <a:pt x="26" y="48"/>
                    </a:lnTo>
                    <a:lnTo>
                      <a:pt x="21" y="52"/>
                    </a:lnTo>
                    <a:lnTo>
                      <a:pt x="15" y="57"/>
                    </a:lnTo>
                    <a:lnTo>
                      <a:pt x="11" y="61"/>
                    </a:lnTo>
                    <a:lnTo>
                      <a:pt x="5" y="65"/>
                    </a:lnTo>
                    <a:lnTo>
                      <a:pt x="4" y="71"/>
                    </a:lnTo>
                    <a:lnTo>
                      <a:pt x="2" y="76"/>
                    </a:lnTo>
                    <a:lnTo>
                      <a:pt x="2" y="84"/>
                    </a:lnTo>
                    <a:lnTo>
                      <a:pt x="0" y="88"/>
                    </a:lnTo>
                    <a:lnTo>
                      <a:pt x="2" y="95"/>
                    </a:lnTo>
                    <a:lnTo>
                      <a:pt x="4" y="101"/>
                    </a:lnTo>
                    <a:lnTo>
                      <a:pt x="7" y="109"/>
                    </a:lnTo>
                    <a:lnTo>
                      <a:pt x="11" y="112"/>
                    </a:lnTo>
                    <a:lnTo>
                      <a:pt x="15" y="118"/>
                    </a:lnTo>
                    <a:lnTo>
                      <a:pt x="21" y="122"/>
                    </a:lnTo>
                    <a:lnTo>
                      <a:pt x="26" y="126"/>
                    </a:lnTo>
                    <a:lnTo>
                      <a:pt x="34" y="129"/>
                    </a:lnTo>
                    <a:lnTo>
                      <a:pt x="42" y="131"/>
                    </a:lnTo>
                    <a:lnTo>
                      <a:pt x="49" y="133"/>
                    </a:lnTo>
                    <a:lnTo>
                      <a:pt x="59" y="135"/>
                    </a:lnTo>
                    <a:lnTo>
                      <a:pt x="66" y="135"/>
                    </a:lnTo>
                    <a:lnTo>
                      <a:pt x="74" y="135"/>
                    </a:lnTo>
                    <a:lnTo>
                      <a:pt x="83" y="133"/>
                    </a:lnTo>
                    <a:lnTo>
                      <a:pt x="93" y="133"/>
                    </a:lnTo>
                    <a:lnTo>
                      <a:pt x="102" y="131"/>
                    </a:lnTo>
                    <a:lnTo>
                      <a:pt x="112" y="129"/>
                    </a:lnTo>
                    <a:lnTo>
                      <a:pt x="121" y="128"/>
                    </a:lnTo>
                    <a:lnTo>
                      <a:pt x="131" y="126"/>
                    </a:lnTo>
                    <a:lnTo>
                      <a:pt x="139" y="124"/>
                    </a:lnTo>
                    <a:lnTo>
                      <a:pt x="148" y="120"/>
                    </a:lnTo>
                    <a:lnTo>
                      <a:pt x="156" y="118"/>
                    </a:lnTo>
                    <a:lnTo>
                      <a:pt x="165" y="114"/>
                    </a:lnTo>
                    <a:lnTo>
                      <a:pt x="173" y="110"/>
                    </a:lnTo>
                    <a:lnTo>
                      <a:pt x="178" y="109"/>
                    </a:lnTo>
                    <a:lnTo>
                      <a:pt x="186" y="105"/>
                    </a:lnTo>
                    <a:lnTo>
                      <a:pt x="194" y="101"/>
                    </a:lnTo>
                    <a:lnTo>
                      <a:pt x="203" y="95"/>
                    </a:lnTo>
                    <a:lnTo>
                      <a:pt x="211" y="88"/>
                    </a:lnTo>
                    <a:lnTo>
                      <a:pt x="215" y="82"/>
                    </a:lnTo>
                    <a:lnTo>
                      <a:pt x="217" y="78"/>
                    </a:lnTo>
                    <a:lnTo>
                      <a:pt x="213" y="74"/>
                    </a:lnTo>
                    <a:lnTo>
                      <a:pt x="207" y="74"/>
                    </a:lnTo>
                    <a:lnTo>
                      <a:pt x="197" y="72"/>
                    </a:lnTo>
                    <a:lnTo>
                      <a:pt x="188" y="76"/>
                    </a:lnTo>
                    <a:lnTo>
                      <a:pt x="180" y="76"/>
                    </a:lnTo>
                    <a:lnTo>
                      <a:pt x="175" y="76"/>
                    </a:lnTo>
                    <a:lnTo>
                      <a:pt x="167" y="78"/>
                    </a:lnTo>
                    <a:lnTo>
                      <a:pt x="161" y="80"/>
                    </a:lnTo>
                    <a:lnTo>
                      <a:pt x="154" y="82"/>
                    </a:lnTo>
                    <a:lnTo>
                      <a:pt x="148" y="84"/>
                    </a:lnTo>
                    <a:lnTo>
                      <a:pt x="140" y="86"/>
                    </a:lnTo>
                    <a:lnTo>
                      <a:pt x="135" y="88"/>
                    </a:lnTo>
                    <a:lnTo>
                      <a:pt x="125" y="90"/>
                    </a:lnTo>
                    <a:lnTo>
                      <a:pt x="120" y="91"/>
                    </a:lnTo>
                    <a:lnTo>
                      <a:pt x="112" y="93"/>
                    </a:lnTo>
                    <a:lnTo>
                      <a:pt x="104" y="95"/>
                    </a:lnTo>
                    <a:lnTo>
                      <a:pt x="99" y="95"/>
                    </a:lnTo>
                    <a:lnTo>
                      <a:pt x="91" y="97"/>
                    </a:lnTo>
                    <a:lnTo>
                      <a:pt x="85" y="97"/>
                    </a:lnTo>
                    <a:lnTo>
                      <a:pt x="80" y="99"/>
                    </a:lnTo>
                    <a:lnTo>
                      <a:pt x="70" y="99"/>
                    </a:lnTo>
                    <a:lnTo>
                      <a:pt x="62" y="99"/>
                    </a:lnTo>
                    <a:lnTo>
                      <a:pt x="57" y="97"/>
                    </a:lnTo>
                    <a:lnTo>
                      <a:pt x="55" y="93"/>
                    </a:lnTo>
                    <a:lnTo>
                      <a:pt x="55" y="84"/>
                    </a:lnTo>
                    <a:lnTo>
                      <a:pt x="62" y="74"/>
                    </a:lnTo>
                    <a:lnTo>
                      <a:pt x="68" y="72"/>
                    </a:lnTo>
                    <a:lnTo>
                      <a:pt x="76" y="69"/>
                    </a:lnTo>
                    <a:lnTo>
                      <a:pt x="83" y="65"/>
                    </a:lnTo>
                    <a:lnTo>
                      <a:pt x="91" y="63"/>
                    </a:lnTo>
                    <a:lnTo>
                      <a:pt x="101" y="59"/>
                    </a:lnTo>
                    <a:lnTo>
                      <a:pt x="108" y="57"/>
                    </a:lnTo>
                    <a:lnTo>
                      <a:pt x="116" y="53"/>
                    </a:lnTo>
                    <a:lnTo>
                      <a:pt x="125" y="52"/>
                    </a:lnTo>
                    <a:lnTo>
                      <a:pt x="133" y="48"/>
                    </a:lnTo>
                    <a:lnTo>
                      <a:pt x="140" y="44"/>
                    </a:lnTo>
                    <a:lnTo>
                      <a:pt x="146" y="40"/>
                    </a:lnTo>
                    <a:lnTo>
                      <a:pt x="152" y="36"/>
                    </a:lnTo>
                    <a:lnTo>
                      <a:pt x="158" y="27"/>
                    </a:lnTo>
                    <a:lnTo>
                      <a:pt x="163" y="17"/>
                    </a:lnTo>
                    <a:lnTo>
                      <a:pt x="167" y="12"/>
                    </a:lnTo>
                    <a:lnTo>
                      <a:pt x="171" y="8"/>
                    </a:lnTo>
                    <a:lnTo>
                      <a:pt x="167" y="2"/>
                    </a:lnTo>
                    <a:lnTo>
                      <a:pt x="163" y="2"/>
                    </a:lnTo>
                    <a:lnTo>
                      <a:pt x="159" y="0"/>
                    </a:lnTo>
                    <a:lnTo>
                      <a:pt x="158" y="0"/>
                    </a:lnTo>
                    <a:lnTo>
                      <a:pt x="150" y="2"/>
                    </a:lnTo>
                    <a:lnTo>
                      <a:pt x="146" y="4"/>
                    </a:lnTo>
                    <a:lnTo>
                      <a:pt x="146" y="4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6" name="Freeform 300"/>
              <p:cNvSpPr>
                <a:spLocks/>
              </p:cNvSpPr>
              <p:nvPr/>
            </p:nvSpPr>
            <p:spPr bwMode="auto">
              <a:xfrm>
                <a:off x="3861" y="3052"/>
                <a:ext cx="151" cy="112"/>
              </a:xfrm>
              <a:custGeom>
                <a:avLst/>
                <a:gdLst/>
                <a:ahLst/>
                <a:cxnLst>
                  <a:cxn ang="0">
                    <a:pos x="102" y="13"/>
                  </a:cxn>
                  <a:cxn ang="0">
                    <a:pos x="82" y="30"/>
                  </a:cxn>
                  <a:cxn ang="0">
                    <a:pos x="66" y="47"/>
                  </a:cxn>
                  <a:cxn ang="0">
                    <a:pos x="49" y="66"/>
                  </a:cxn>
                  <a:cxn ang="0">
                    <a:pos x="32" y="89"/>
                  </a:cxn>
                  <a:cxn ang="0">
                    <a:pos x="17" y="110"/>
                  </a:cxn>
                  <a:cxn ang="0">
                    <a:pos x="7" y="135"/>
                  </a:cxn>
                  <a:cxn ang="0">
                    <a:pos x="0" y="154"/>
                  </a:cxn>
                  <a:cxn ang="0">
                    <a:pos x="2" y="175"/>
                  </a:cxn>
                  <a:cxn ang="0">
                    <a:pos x="13" y="197"/>
                  </a:cxn>
                  <a:cxn ang="0">
                    <a:pos x="40" y="216"/>
                  </a:cxn>
                  <a:cxn ang="0">
                    <a:pos x="70" y="222"/>
                  </a:cxn>
                  <a:cxn ang="0">
                    <a:pos x="102" y="216"/>
                  </a:cxn>
                  <a:cxn ang="0">
                    <a:pos x="120" y="213"/>
                  </a:cxn>
                  <a:cxn ang="0">
                    <a:pos x="146" y="205"/>
                  </a:cxn>
                  <a:cxn ang="0">
                    <a:pos x="175" y="195"/>
                  </a:cxn>
                  <a:cxn ang="0">
                    <a:pos x="205" y="184"/>
                  </a:cxn>
                  <a:cxn ang="0">
                    <a:pos x="236" y="167"/>
                  </a:cxn>
                  <a:cxn ang="0">
                    <a:pos x="264" y="154"/>
                  </a:cxn>
                  <a:cxn ang="0">
                    <a:pos x="283" y="144"/>
                  </a:cxn>
                  <a:cxn ang="0">
                    <a:pos x="291" y="140"/>
                  </a:cxn>
                  <a:cxn ang="0">
                    <a:pos x="300" y="125"/>
                  </a:cxn>
                  <a:cxn ang="0">
                    <a:pos x="295" y="114"/>
                  </a:cxn>
                  <a:cxn ang="0">
                    <a:pos x="277" y="108"/>
                  </a:cxn>
                  <a:cxn ang="0">
                    <a:pos x="266" y="108"/>
                  </a:cxn>
                  <a:cxn ang="0">
                    <a:pos x="241" y="123"/>
                  </a:cxn>
                  <a:cxn ang="0">
                    <a:pos x="220" y="135"/>
                  </a:cxn>
                  <a:cxn ang="0">
                    <a:pos x="196" y="146"/>
                  </a:cxn>
                  <a:cxn ang="0">
                    <a:pos x="171" y="159"/>
                  </a:cxn>
                  <a:cxn ang="0">
                    <a:pos x="142" y="169"/>
                  </a:cxn>
                  <a:cxn ang="0">
                    <a:pos x="121" y="178"/>
                  </a:cxn>
                  <a:cxn ang="0">
                    <a:pos x="99" y="182"/>
                  </a:cxn>
                  <a:cxn ang="0">
                    <a:pos x="76" y="184"/>
                  </a:cxn>
                  <a:cxn ang="0">
                    <a:pos x="74" y="167"/>
                  </a:cxn>
                  <a:cxn ang="0">
                    <a:pos x="99" y="144"/>
                  </a:cxn>
                  <a:cxn ang="0">
                    <a:pos x="116" y="131"/>
                  </a:cxn>
                  <a:cxn ang="0">
                    <a:pos x="133" y="118"/>
                  </a:cxn>
                  <a:cxn ang="0">
                    <a:pos x="156" y="99"/>
                  </a:cxn>
                  <a:cxn ang="0">
                    <a:pos x="179" y="76"/>
                  </a:cxn>
                  <a:cxn ang="0">
                    <a:pos x="175" y="62"/>
                  </a:cxn>
                  <a:cxn ang="0">
                    <a:pos x="152" y="70"/>
                  </a:cxn>
                  <a:cxn ang="0">
                    <a:pos x="121" y="93"/>
                  </a:cxn>
                  <a:cxn ang="0">
                    <a:pos x="99" y="114"/>
                  </a:cxn>
                  <a:cxn ang="0">
                    <a:pos x="78" y="129"/>
                  </a:cxn>
                  <a:cxn ang="0">
                    <a:pos x="53" y="146"/>
                  </a:cxn>
                  <a:cxn ang="0">
                    <a:pos x="40" y="138"/>
                  </a:cxn>
                  <a:cxn ang="0">
                    <a:pos x="51" y="116"/>
                  </a:cxn>
                  <a:cxn ang="0">
                    <a:pos x="61" y="99"/>
                  </a:cxn>
                  <a:cxn ang="0">
                    <a:pos x="76" y="81"/>
                  </a:cxn>
                  <a:cxn ang="0">
                    <a:pos x="89" y="64"/>
                  </a:cxn>
                  <a:cxn ang="0">
                    <a:pos x="104" y="47"/>
                  </a:cxn>
                  <a:cxn ang="0">
                    <a:pos x="129" y="19"/>
                  </a:cxn>
                  <a:cxn ang="0">
                    <a:pos x="142" y="9"/>
                  </a:cxn>
                  <a:cxn ang="0">
                    <a:pos x="127" y="0"/>
                  </a:cxn>
                  <a:cxn ang="0">
                    <a:pos x="110" y="7"/>
                  </a:cxn>
                </a:cxnLst>
                <a:rect l="0" t="0" r="r" b="b"/>
                <a:pathLst>
                  <a:path w="300" h="222">
                    <a:moveTo>
                      <a:pt x="110" y="7"/>
                    </a:moveTo>
                    <a:lnTo>
                      <a:pt x="108" y="7"/>
                    </a:lnTo>
                    <a:lnTo>
                      <a:pt x="102" y="13"/>
                    </a:lnTo>
                    <a:lnTo>
                      <a:pt x="97" y="19"/>
                    </a:lnTo>
                    <a:lnTo>
                      <a:pt x="87" y="26"/>
                    </a:lnTo>
                    <a:lnTo>
                      <a:pt x="82" y="30"/>
                    </a:lnTo>
                    <a:lnTo>
                      <a:pt x="78" y="36"/>
                    </a:lnTo>
                    <a:lnTo>
                      <a:pt x="72" y="42"/>
                    </a:lnTo>
                    <a:lnTo>
                      <a:pt x="66" y="47"/>
                    </a:lnTo>
                    <a:lnTo>
                      <a:pt x="61" y="53"/>
                    </a:lnTo>
                    <a:lnTo>
                      <a:pt x="55" y="61"/>
                    </a:lnTo>
                    <a:lnTo>
                      <a:pt x="49" y="66"/>
                    </a:lnTo>
                    <a:lnTo>
                      <a:pt x="44" y="76"/>
                    </a:lnTo>
                    <a:lnTo>
                      <a:pt x="38" y="81"/>
                    </a:lnTo>
                    <a:lnTo>
                      <a:pt x="32" y="89"/>
                    </a:lnTo>
                    <a:lnTo>
                      <a:pt x="26" y="95"/>
                    </a:lnTo>
                    <a:lnTo>
                      <a:pt x="23" y="104"/>
                    </a:lnTo>
                    <a:lnTo>
                      <a:pt x="17" y="110"/>
                    </a:lnTo>
                    <a:lnTo>
                      <a:pt x="13" y="118"/>
                    </a:lnTo>
                    <a:lnTo>
                      <a:pt x="11" y="125"/>
                    </a:lnTo>
                    <a:lnTo>
                      <a:pt x="7" y="135"/>
                    </a:lnTo>
                    <a:lnTo>
                      <a:pt x="4" y="140"/>
                    </a:lnTo>
                    <a:lnTo>
                      <a:pt x="2" y="148"/>
                    </a:lnTo>
                    <a:lnTo>
                      <a:pt x="0" y="154"/>
                    </a:lnTo>
                    <a:lnTo>
                      <a:pt x="0" y="163"/>
                    </a:lnTo>
                    <a:lnTo>
                      <a:pt x="0" y="169"/>
                    </a:lnTo>
                    <a:lnTo>
                      <a:pt x="2" y="175"/>
                    </a:lnTo>
                    <a:lnTo>
                      <a:pt x="4" y="182"/>
                    </a:lnTo>
                    <a:lnTo>
                      <a:pt x="7" y="188"/>
                    </a:lnTo>
                    <a:lnTo>
                      <a:pt x="13" y="197"/>
                    </a:lnTo>
                    <a:lnTo>
                      <a:pt x="23" y="207"/>
                    </a:lnTo>
                    <a:lnTo>
                      <a:pt x="30" y="213"/>
                    </a:lnTo>
                    <a:lnTo>
                      <a:pt x="40" y="216"/>
                    </a:lnTo>
                    <a:lnTo>
                      <a:pt x="49" y="220"/>
                    </a:lnTo>
                    <a:lnTo>
                      <a:pt x="61" y="222"/>
                    </a:lnTo>
                    <a:lnTo>
                      <a:pt x="70" y="222"/>
                    </a:lnTo>
                    <a:lnTo>
                      <a:pt x="82" y="222"/>
                    </a:lnTo>
                    <a:lnTo>
                      <a:pt x="91" y="220"/>
                    </a:lnTo>
                    <a:lnTo>
                      <a:pt x="102" y="216"/>
                    </a:lnTo>
                    <a:lnTo>
                      <a:pt x="108" y="214"/>
                    </a:lnTo>
                    <a:lnTo>
                      <a:pt x="114" y="214"/>
                    </a:lnTo>
                    <a:lnTo>
                      <a:pt x="120" y="213"/>
                    </a:lnTo>
                    <a:lnTo>
                      <a:pt x="125" y="213"/>
                    </a:lnTo>
                    <a:lnTo>
                      <a:pt x="137" y="209"/>
                    </a:lnTo>
                    <a:lnTo>
                      <a:pt x="146" y="205"/>
                    </a:lnTo>
                    <a:lnTo>
                      <a:pt x="156" y="201"/>
                    </a:lnTo>
                    <a:lnTo>
                      <a:pt x="165" y="199"/>
                    </a:lnTo>
                    <a:lnTo>
                      <a:pt x="175" y="195"/>
                    </a:lnTo>
                    <a:lnTo>
                      <a:pt x="184" y="192"/>
                    </a:lnTo>
                    <a:lnTo>
                      <a:pt x="194" y="188"/>
                    </a:lnTo>
                    <a:lnTo>
                      <a:pt x="205" y="184"/>
                    </a:lnTo>
                    <a:lnTo>
                      <a:pt x="215" y="176"/>
                    </a:lnTo>
                    <a:lnTo>
                      <a:pt x="226" y="173"/>
                    </a:lnTo>
                    <a:lnTo>
                      <a:pt x="236" y="167"/>
                    </a:lnTo>
                    <a:lnTo>
                      <a:pt x="247" y="163"/>
                    </a:lnTo>
                    <a:lnTo>
                      <a:pt x="255" y="159"/>
                    </a:lnTo>
                    <a:lnTo>
                      <a:pt x="264" y="154"/>
                    </a:lnTo>
                    <a:lnTo>
                      <a:pt x="272" y="150"/>
                    </a:lnTo>
                    <a:lnTo>
                      <a:pt x="277" y="148"/>
                    </a:lnTo>
                    <a:lnTo>
                      <a:pt x="283" y="144"/>
                    </a:lnTo>
                    <a:lnTo>
                      <a:pt x="287" y="142"/>
                    </a:lnTo>
                    <a:lnTo>
                      <a:pt x="289" y="140"/>
                    </a:lnTo>
                    <a:lnTo>
                      <a:pt x="291" y="140"/>
                    </a:lnTo>
                    <a:lnTo>
                      <a:pt x="295" y="135"/>
                    </a:lnTo>
                    <a:lnTo>
                      <a:pt x="298" y="129"/>
                    </a:lnTo>
                    <a:lnTo>
                      <a:pt x="300" y="125"/>
                    </a:lnTo>
                    <a:lnTo>
                      <a:pt x="300" y="121"/>
                    </a:lnTo>
                    <a:lnTo>
                      <a:pt x="298" y="116"/>
                    </a:lnTo>
                    <a:lnTo>
                      <a:pt x="295" y="114"/>
                    </a:lnTo>
                    <a:lnTo>
                      <a:pt x="289" y="112"/>
                    </a:lnTo>
                    <a:lnTo>
                      <a:pt x="283" y="110"/>
                    </a:lnTo>
                    <a:lnTo>
                      <a:pt x="277" y="108"/>
                    </a:lnTo>
                    <a:lnTo>
                      <a:pt x="276" y="104"/>
                    </a:lnTo>
                    <a:lnTo>
                      <a:pt x="272" y="104"/>
                    </a:lnTo>
                    <a:lnTo>
                      <a:pt x="266" y="108"/>
                    </a:lnTo>
                    <a:lnTo>
                      <a:pt x="258" y="112"/>
                    </a:lnTo>
                    <a:lnTo>
                      <a:pt x="249" y="119"/>
                    </a:lnTo>
                    <a:lnTo>
                      <a:pt x="241" y="123"/>
                    </a:lnTo>
                    <a:lnTo>
                      <a:pt x="234" y="125"/>
                    </a:lnTo>
                    <a:lnTo>
                      <a:pt x="226" y="129"/>
                    </a:lnTo>
                    <a:lnTo>
                      <a:pt x="220" y="135"/>
                    </a:lnTo>
                    <a:lnTo>
                      <a:pt x="211" y="137"/>
                    </a:lnTo>
                    <a:lnTo>
                      <a:pt x="203" y="142"/>
                    </a:lnTo>
                    <a:lnTo>
                      <a:pt x="196" y="146"/>
                    </a:lnTo>
                    <a:lnTo>
                      <a:pt x="188" y="152"/>
                    </a:lnTo>
                    <a:lnTo>
                      <a:pt x="179" y="154"/>
                    </a:lnTo>
                    <a:lnTo>
                      <a:pt x="171" y="159"/>
                    </a:lnTo>
                    <a:lnTo>
                      <a:pt x="161" y="161"/>
                    </a:lnTo>
                    <a:lnTo>
                      <a:pt x="152" y="165"/>
                    </a:lnTo>
                    <a:lnTo>
                      <a:pt x="142" y="169"/>
                    </a:lnTo>
                    <a:lnTo>
                      <a:pt x="135" y="173"/>
                    </a:lnTo>
                    <a:lnTo>
                      <a:pt x="127" y="175"/>
                    </a:lnTo>
                    <a:lnTo>
                      <a:pt x="121" y="178"/>
                    </a:lnTo>
                    <a:lnTo>
                      <a:pt x="112" y="178"/>
                    </a:lnTo>
                    <a:lnTo>
                      <a:pt x="104" y="182"/>
                    </a:lnTo>
                    <a:lnTo>
                      <a:pt x="99" y="182"/>
                    </a:lnTo>
                    <a:lnTo>
                      <a:pt x="93" y="184"/>
                    </a:lnTo>
                    <a:lnTo>
                      <a:pt x="82" y="184"/>
                    </a:lnTo>
                    <a:lnTo>
                      <a:pt x="76" y="184"/>
                    </a:lnTo>
                    <a:lnTo>
                      <a:pt x="70" y="178"/>
                    </a:lnTo>
                    <a:lnTo>
                      <a:pt x="70" y="175"/>
                    </a:lnTo>
                    <a:lnTo>
                      <a:pt x="74" y="167"/>
                    </a:lnTo>
                    <a:lnTo>
                      <a:pt x="80" y="161"/>
                    </a:lnTo>
                    <a:lnTo>
                      <a:pt x="87" y="152"/>
                    </a:lnTo>
                    <a:lnTo>
                      <a:pt x="99" y="144"/>
                    </a:lnTo>
                    <a:lnTo>
                      <a:pt x="102" y="138"/>
                    </a:lnTo>
                    <a:lnTo>
                      <a:pt x="110" y="135"/>
                    </a:lnTo>
                    <a:lnTo>
                      <a:pt x="116" y="131"/>
                    </a:lnTo>
                    <a:lnTo>
                      <a:pt x="121" y="127"/>
                    </a:lnTo>
                    <a:lnTo>
                      <a:pt x="127" y="121"/>
                    </a:lnTo>
                    <a:lnTo>
                      <a:pt x="133" y="118"/>
                    </a:lnTo>
                    <a:lnTo>
                      <a:pt x="139" y="112"/>
                    </a:lnTo>
                    <a:lnTo>
                      <a:pt x="146" y="108"/>
                    </a:lnTo>
                    <a:lnTo>
                      <a:pt x="156" y="99"/>
                    </a:lnTo>
                    <a:lnTo>
                      <a:pt x="165" y="91"/>
                    </a:lnTo>
                    <a:lnTo>
                      <a:pt x="173" y="81"/>
                    </a:lnTo>
                    <a:lnTo>
                      <a:pt x="179" y="76"/>
                    </a:lnTo>
                    <a:lnTo>
                      <a:pt x="182" y="68"/>
                    </a:lnTo>
                    <a:lnTo>
                      <a:pt x="180" y="64"/>
                    </a:lnTo>
                    <a:lnTo>
                      <a:pt x="175" y="62"/>
                    </a:lnTo>
                    <a:lnTo>
                      <a:pt x="169" y="62"/>
                    </a:lnTo>
                    <a:lnTo>
                      <a:pt x="161" y="64"/>
                    </a:lnTo>
                    <a:lnTo>
                      <a:pt x="152" y="70"/>
                    </a:lnTo>
                    <a:lnTo>
                      <a:pt x="142" y="76"/>
                    </a:lnTo>
                    <a:lnTo>
                      <a:pt x="133" y="85"/>
                    </a:lnTo>
                    <a:lnTo>
                      <a:pt x="121" y="93"/>
                    </a:lnTo>
                    <a:lnTo>
                      <a:pt x="112" y="104"/>
                    </a:lnTo>
                    <a:lnTo>
                      <a:pt x="104" y="108"/>
                    </a:lnTo>
                    <a:lnTo>
                      <a:pt x="99" y="114"/>
                    </a:lnTo>
                    <a:lnTo>
                      <a:pt x="95" y="118"/>
                    </a:lnTo>
                    <a:lnTo>
                      <a:pt x="89" y="123"/>
                    </a:lnTo>
                    <a:lnTo>
                      <a:pt x="78" y="129"/>
                    </a:lnTo>
                    <a:lnTo>
                      <a:pt x="68" y="138"/>
                    </a:lnTo>
                    <a:lnTo>
                      <a:pt x="61" y="142"/>
                    </a:lnTo>
                    <a:lnTo>
                      <a:pt x="53" y="146"/>
                    </a:lnTo>
                    <a:lnTo>
                      <a:pt x="45" y="146"/>
                    </a:lnTo>
                    <a:lnTo>
                      <a:pt x="42" y="146"/>
                    </a:lnTo>
                    <a:lnTo>
                      <a:pt x="40" y="138"/>
                    </a:lnTo>
                    <a:lnTo>
                      <a:pt x="42" y="133"/>
                    </a:lnTo>
                    <a:lnTo>
                      <a:pt x="44" y="123"/>
                    </a:lnTo>
                    <a:lnTo>
                      <a:pt x="51" y="116"/>
                    </a:lnTo>
                    <a:lnTo>
                      <a:pt x="53" y="110"/>
                    </a:lnTo>
                    <a:lnTo>
                      <a:pt x="57" y="104"/>
                    </a:lnTo>
                    <a:lnTo>
                      <a:pt x="61" y="99"/>
                    </a:lnTo>
                    <a:lnTo>
                      <a:pt x="66" y="93"/>
                    </a:lnTo>
                    <a:lnTo>
                      <a:pt x="70" y="87"/>
                    </a:lnTo>
                    <a:lnTo>
                      <a:pt x="76" y="81"/>
                    </a:lnTo>
                    <a:lnTo>
                      <a:pt x="80" y="76"/>
                    </a:lnTo>
                    <a:lnTo>
                      <a:pt x="85" y="70"/>
                    </a:lnTo>
                    <a:lnTo>
                      <a:pt x="89" y="64"/>
                    </a:lnTo>
                    <a:lnTo>
                      <a:pt x="95" y="57"/>
                    </a:lnTo>
                    <a:lnTo>
                      <a:pt x="101" y="51"/>
                    </a:lnTo>
                    <a:lnTo>
                      <a:pt x="104" y="47"/>
                    </a:lnTo>
                    <a:lnTo>
                      <a:pt x="114" y="36"/>
                    </a:lnTo>
                    <a:lnTo>
                      <a:pt x="123" y="28"/>
                    </a:lnTo>
                    <a:lnTo>
                      <a:pt x="129" y="19"/>
                    </a:lnTo>
                    <a:lnTo>
                      <a:pt x="137" y="15"/>
                    </a:lnTo>
                    <a:lnTo>
                      <a:pt x="141" y="9"/>
                    </a:lnTo>
                    <a:lnTo>
                      <a:pt x="142" y="9"/>
                    </a:lnTo>
                    <a:lnTo>
                      <a:pt x="137" y="4"/>
                    </a:lnTo>
                    <a:lnTo>
                      <a:pt x="131" y="0"/>
                    </a:lnTo>
                    <a:lnTo>
                      <a:pt x="127" y="0"/>
                    </a:lnTo>
                    <a:lnTo>
                      <a:pt x="123" y="2"/>
                    </a:lnTo>
                    <a:lnTo>
                      <a:pt x="116" y="5"/>
                    </a:lnTo>
                    <a:lnTo>
                      <a:pt x="110" y="7"/>
                    </a:lnTo>
                    <a:lnTo>
                      <a:pt x="110" y="7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7" name="Freeform 301"/>
              <p:cNvSpPr>
                <a:spLocks/>
              </p:cNvSpPr>
              <p:nvPr/>
            </p:nvSpPr>
            <p:spPr bwMode="auto">
              <a:xfrm>
                <a:off x="3618" y="2686"/>
                <a:ext cx="729" cy="696"/>
              </a:xfrm>
              <a:custGeom>
                <a:avLst/>
                <a:gdLst/>
                <a:ahLst/>
                <a:cxnLst>
                  <a:cxn ang="0">
                    <a:pos x="279" y="726"/>
                  </a:cxn>
                  <a:cxn ang="0">
                    <a:pos x="194" y="713"/>
                  </a:cxn>
                  <a:cxn ang="0">
                    <a:pos x="141" y="686"/>
                  </a:cxn>
                  <a:cxn ang="0">
                    <a:pos x="84" y="635"/>
                  </a:cxn>
                  <a:cxn ang="0">
                    <a:pos x="30" y="563"/>
                  </a:cxn>
                  <a:cxn ang="0">
                    <a:pos x="4" y="489"/>
                  </a:cxn>
                  <a:cxn ang="0">
                    <a:pos x="0" y="422"/>
                  </a:cxn>
                  <a:cxn ang="0">
                    <a:pos x="19" y="363"/>
                  </a:cxn>
                  <a:cxn ang="0">
                    <a:pos x="63" y="295"/>
                  </a:cxn>
                  <a:cxn ang="0">
                    <a:pos x="127" y="236"/>
                  </a:cxn>
                  <a:cxn ang="0">
                    <a:pos x="213" y="192"/>
                  </a:cxn>
                  <a:cxn ang="0">
                    <a:pos x="260" y="137"/>
                  </a:cxn>
                  <a:cxn ang="0">
                    <a:pos x="314" y="86"/>
                  </a:cxn>
                  <a:cxn ang="0">
                    <a:pos x="378" y="50"/>
                  </a:cxn>
                  <a:cxn ang="0">
                    <a:pos x="462" y="19"/>
                  </a:cxn>
                  <a:cxn ang="0">
                    <a:pos x="555" y="2"/>
                  </a:cxn>
                  <a:cxn ang="0">
                    <a:pos x="660" y="6"/>
                  </a:cxn>
                  <a:cxn ang="0">
                    <a:pos x="764" y="38"/>
                  </a:cxn>
                  <a:cxn ang="0">
                    <a:pos x="860" y="95"/>
                  </a:cxn>
                  <a:cxn ang="0">
                    <a:pos x="924" y="150"/>
                  </a:cxn>
                  <a:cxn ang="0">
                    <a:pos x="995" y="234"/>
                  </a:cxn>
                  <a:cxn ang="0">
                    <a:pos x="1019" y="295"/>
                  </a:cxn>
                  <a:cxn ang="0">
                    <a:pos x="1067" y="312"/>
                  </a:cxn>
                  <a:cxn ang="0">
                    <a:pos x="1151" y="329"/>
                  </a:cxn>
                  <a:cxn ang="0">
                    <a:pos x="1215" y="352"/>
                  </a:cxn>
                  <a:cxn ang="0">
                    <a:pos x="1289" y="407"/>
                  </a:cxn>
                  <a:cxn ang="0">
                    <a:pos x="1331" y="468"/>
                  </a:cxn>
                  <a:cxn ang="0">
                    <a:pos x="1352" y="525"/>
                  </a:cxn>
                  <a:cxn ang="0">
                    <a:pos x="1367" y="591"/>
                  </a:cxn>
                  <a:cxn ang="0">
                    <a:pos x="1373" y="663"/>
                  </a:cxn>
                  <a:cxn ang="0">
                    <a:pos x="1371" y="728"/>
                  </a:cxn>
                  <a:cxn ang="0">
                    <a:pos x="1409" y="785"/>
                  </a:cxn>
                  <a:cxn ang="0">
                    <a:pos x="1445" y="838"/>
                  </a:cxn>
                  <a:cxn ang="0">
                    <a:pos x="1455" y="895"/>
                  </a:cxn>
                  <a:cxn ang="0">
                    <a:pos x="1457" y="962"/>
                  </a:cxn>
                  <a:cxn ang="0">
                    <a:pos x="1449" y="1045"/>
                  </a:cxn>
                  <a:cxn ang="0">
                    <a:pos x="1430" y="1116"/>
                  </a:cxn>
                  <a:cxn ang="0">
                    <a:pos x="1394" y="1186"/>
                  </a:cxn>
                  <a:cxn ang="0">
                    <a:pos x="1339" y="1252"/>
                  </a:cxn>
                  <a:cxn ang="0">
                    <a:pos x="1308" y="1311"/>
                  </a:cxn>
                  <a:cxn ang="0">
                    <a:pos x="1265" y="1372"/>
                  </a:cxn>
                  <a:cxn ang="0">
                    <a:pos x="1198" y="1393"/>
                  </a:cxn>
                  <a:cxn ang="0">
                    <a:pos x="1131" y="1380"/>
                  </a:cxn>
                  <a:cxn ang="0">
                    <a:pos x="1074" y="1367"/>
                  </a:cxn>
                  <a:cxn ang="0">
                    <a:pos x="1019" y="1367"/>
                  </a:cxn>
                  <a:cxn ang="0">
                    <a:pos x="951" y="1348"/>
                  </a:cxn>
                  <a:cxn ang="0">
                    <a:pos x="888" y="1302"/>
                  </a:cxn>
                  <a:cxn ang="0">
                    <a:pos x="858" y="1243"/>
                  </a:cxn>
                  <a:cxn ang="0">
                    <a:pos x="842" y="1184"/>
                  </a:cxn>
                  <a:cxn ang="0">
                    <a:pos x="844" y="1123"/>
                  </a:cxn>
                  <a:cxn ang="0">
                    <a:pos x="863" y="1062"/>
                  </a:cxn>
                  <a:cxn ang="0">
                    <a:pos x="860" y="1002"/>
                  </a:cxn>
                  <a:cxn ang="0">
                    <a:pos x="873" y="933"/>
                  </a:cxn>
                  <a:cxn ang="0">
                    <a:pos x="801" y="888"/>
                  </a:cxn>
                  <a:cxn ang="0">
                    <a:pos x="728" y="834"/>
                  </a:cxn>
                  <a:cxn ang="0">
                    <a:pos x="658" y="787"/>
                  </a:cxn>
                  <a:cxn ang="0">
                    <a:pos x="582" y="777"/>
                  </a:cxn>
                  <a:cxn ang="0">
                    <a:pos x="519" y="711"/>
                  </a:cxn>
                  <a:cxn ang="0">
                    <a:pos x="458" y="681"/>
                  </a:cxn>
                  <a:cxn ang="0">
                    <a:pos x="382" y="698"/>
                  </a:cxn>
                </a:cxnLst>
                <a:rect l="0" t="0" r="r" b="b"/>
                <a:pathLst>
                  <a:path w="1459" h="1393">
                    <a:moveTo>
                      <a:pt x="333" y="717"/>
                    </a:moveTo>
                    <a:lnTo>
                      <a:pt x="331" y="717"/>
                    </a:lnTo>
                    <a:lnTo>
                      <a:pt x="325" y="719"/>
                    </a:lnTo>
                    <a:lnTo>
                      <a:pt x="318" y="720"/>
                    </a:lnTo>
                    <a:lnTo>
                      <a:pt x="308" y="724"/>
                    </a:lnTo>
                    <a:lnTo>
                      <a:pt x="300" y="724"/>
                    </a:lnTo>
                    <a:lnTo>
                      <a:pt x="295" y="724"/>
                    </a:lnTo>
                    <a:lnTo>
                      <a:pt x="287" y="726"/>
                    </a:lnTo>
                    <a:lnTo>
                      <a:pt x="279" y="726"/>
                    </a:lnTo>
                    <a:lnTo>
                      <a:pt x="270" y="726"/>
                    </a:lnTo>
                    <a:lnTo>
                      <a:pt x="262" y="726"/>
                    </a:lnTo>
                    <a:lnTo>
                      <a:pt x="253" y="726"/>
                    </a:lnTo>
                    <a:lnTo>
                      <a:pt x="243" y="726"/>
                    </a:lnTo>
                    <a:lnTo>
                      <a:pt x="232" y="724"/>
                    </a:lnTo>
                    <a:lnTo>
                      <a:pt x="222" y="722"/>
                    </a:lnTo>
                    <a:lnTo>
                      <a:pt x="211" y="720"/>
                    </a:lnTo>
                    <a:lnTo>
                      <a:pt x="201" y="717"/>
                    </a:lnTo>
                    <a:lnTo>
                      <a:pt x="194" y="713"/>
                    </a:lnTo>
                    <a:lnTo>
                      <a:pt x="188" y="711"/>
                    </a:lnTo>
                    <a:lnTo>
                      <a:pt x="182" y="709"/>
                    </a:lnTo>
                    <a:lnTo>
                      <a:pt x="177" y="707"/>
                    </a:lnTo>
                    <a:lnTo>
                      <a:pt x="171" y="703"/>
                    </a:lnTo>
                    <a:lnTo>
                      <a:pt x="165" y="701"/>
                    </a:lnTo>
                    <a:lnTo>
                      <a:pt x="160" y="698"/>
                    </a:lnTo>
                    <a:lnTo>
                      <a:pt x="154" y="694"/>
                    </a:lnTo>
                    <a:lnTo>
                      <a:pt x="146" y="690"/>
                    </a:lnTo>
                    <a:lnTo>
                      <a:pt x="141" y="686"/>
                    </a:lnTo>
                    <a:lnTo>
                      <a:pt x="135" y="681"/>
                    </a:lnTo>
                    <a:lnTo>
                      <a:pt x="129" y="677"/>
                    </a:lnTo>
                    <a:lnTo>
                      <a:pt x="122" y="671"/>
                    </a:lnTo>
                    <a:lnTo>
                      <a:pt x="116" y="665"/>
                    </a:lnTo>
                    <a:lnTo>
                      <a:pt x="110" y="662"/>
                    </a:lnTo>
                    <a:lnTo>
                      <a:pt x="105" y="656"/>
                    </a:lnTo>
                    <a:lnTo>
                      <a:pt x="97" y="648"/>
                    </a:lnTo>
                    <a:lnTo>
                      <a:pt x="91" y="643"/>
                    </a:lnTo>
                    <a:lnTo>
                      <a:pt x="84" y="635"/>
                    </a:lnTo>
                    <a:lnTo>
                      <a:pt x="78" y="629"/>
                    </a:lnTo>
                    <a:lnTo>
                      <a:pt x="72" y="620"/>
                    </a:lnTo>
                    <a:lnTo>
                      <a:pt x="66" y="614"/>
                    </a:lnTo>
                    <a:lnTo>
                      <a:pt x="59" y="604"/>
                    </a:lnTo>
                    <a:lnTo>
                      <a:pt x="53" y="599"/>
                    </a:lnTo>
                    <a:lnTo>
                      <a:pt x="46" y="589"/>
                    </a:lnTo>
                    <a:lnTo>
                      <a:pt x="40" y="580"/>
                    </a:lnTo>
                    <a:lnTo>
                      <a:pt x="34" y="570"/>
                    </a:lnTo>
                    <a:lnTo>
                      <a:pt x="30" y="563"/>
                    </a:lnTo>
                    <a:lnTo>
                      <a:pt x="27" y="553"/>
                    </a:lnTo>
                    <a:lnTo>
                      <a:pt x="21" y="546"/>
                    </a:lnTo>
                    <a:lnTo>
                      <a:pt x="19" y="538"/>
                    </a:lnTo>
                    <a:lnTo>
                      <a:pt x="15" y="528"/>
                    </a:lnTo>
                    <a:lnTo>
                      <a:pt x="13" y="519"/>
                    </a:lnTo>
                    <a:lnTo>
                      <a:pt x="9" y="511"/>
                    </a:lnTo>
                    <a:lnTo>
                      <a:pt x="6" y="504"/>
                    </a:lnTo>
                    <a:lnTo>
                      <a:pt x="6" y="496"/>
                    </a:lnTo>
                    <a:lnTo>
                      <a:pt x="4" y="489"/>
                    </a:lnTo>
                    <a:lnTo>
                      <a:pt x="2" y="481"/>
                    </a:lnTo>
                    <a:lnTo>
                      <a:pt x="0" y="473"/>
                    </a:lnTo>
                    <a:lnTo>
                      <a:pt x="0" y="468"/>
                    </a:lnTo>
                    <a:lnTo>
                      <a:pt x="0" y="458"/>
                    </a:lnTo>
                    <a:lnTo>
                      <a:pt x="0" y="451"/>
                    </a:lnTo>
                    <a:lnTo>
                      <a:pt x="0" y="443"/>
                    </a:lnTo>
                    <a:lnTo>
                      <a:pt x="0" y="437"/>
                    </a:lnTo>
                    <a:lnTo>
                      <a:pt x="0" y="430"/>
                    </a:lnTo>
                    <a:lnTo>
                      <a:pt x="0" y="422"/>
                    </a:lnTo>
                    <a:lnTo>
                      <a:pt x="2" y="416"/>
                    </a:lnTo>
                    <a:lnTo>
                      <a:pt x="4" y="409"/>
                    </a:lnTo>
                    <a:lnTo>
                      <a:pt x="6" y="401"/>
                    </a:lnTo>
                    <a:lnTo>
                      <a:pt x="8" y="395"/>
                    </a:lnTo>
                    <a:lnTo>
                      <a:pt x="8" y="388"/>
                    </a:lnTo>
                    <a:lnTo>
                      <a:pt x="11" y="382"/>
                    </a:lnTo>
                    <a:lnTo>
                      <a:pt x="13" y="376"/>
                    </a:lnTo>
                    <a:lnTo>
                      <a:pt x="17" y="371"/>
                    </a:lnTo>
                    <a:lnTo>
                      <a:pt x="19" y="363"/>
                    </a:lnTo>
                    <a:lnTo>
                      <a:pt x="23" y="359"/>
                    </a:lnTo>
                    <a:lnTo>
                      <a:pt x="25" y="352"/>
                    </a:lnTo>
                    <a:lnTo>
                      <a:pt x="28" y="346"/>
                    </a:lnTo>
                    <a:lnTo>
                      <a:pt x="30" y="340"/>
                    </a:lnTo>
                    <a:lnTo>
                      <a:pt x="34" y="335"/>
                    </a:lnTo>
                    <a:lnTo>
                      <a:pt x="40" y="323"/>
                    </a:lnTo>
                    <a:lnTo>
                      <a:pt x="47" y="314"/>
                    </a:lnTo>
                    <a:lnTo>
                      <a:pt x="55" y="304"/>
                    </a:lnTo>
                    <a:lnTo>
                      <a:pt x="63" y="295"/>
                    </a:lnTo>
                    <a:lnTo>
                      <a:pt x="70" y="285"/>
                    </a:lnTo>
                    <a:lnTo>
                      <a:pt x="78" y="278"/>
                    </a:lnTo>
                    <a:lnTo>
                      <a:pt x="85" y="270"/>
                    </a:lnTo>
                    <a:lnTo>
                      <a:pt x="93" y="262"/>
                    </a:lnTo>
                    <a:lnTo>
                      <a:pt x="101" y="257"/>
                    </a:lnTo>
                    <a:lnTo>
                      <a:pt x="108" y="251"/>
                    </a:lnTo>
                    <a:lnTo>
                      <a:pt x="114" y="243"/>
                    </a:lnTo>
                    <a:lnTo>
                      <a:pt x="122" y="240"/>
                    </a:lnTo>
                    <a:lnTo>
                      <a:pt x="127" y="236"/>
                    </a:lnTo>
                    <a:lnTo>
                      <a:pt x="133" y="232"/>
                    </a:lnTo>
                    <a:lnTo>
                      <a:pt x="143" y="224"/>
                    </a:lnTo>
                    <a:lnTo>
                      <a:pt x="154" y="219"/>
                    </a:lnTo>
                    <a:lnTo>
                      <a:pt x="163" y="213"/>
                    </a:lnTo>
                    <a:lnTo>
                      <a:pt x="175" y="207"/>
                    </a:lnTo>
                    <a:lnTo>
                      <a:pt x="182" y="204"/>
                    </a:lnTo>
                    <a:lnTo>
                      <a:pt x="194" y="200"/>
                    </a:lnTo>
                    <a:lnTo>
                      <a:pt x="203" y="194"/>
                    </a:lnTo>
                    <a:lnTo>
                      <a:pt x="213" y="192"/>
                    </a:lnTo>
                    <a:lnTo>
                      <a:pt x="221" y="186"/>
                    </a:lnTo>
                    <a:lnTo>
                      <a:pt x="228" y="181"/>
                    </a:lnTo>
                    <a:lnTo>
                      <a:pt x="236" y="177"/>
                    </a:lnTo>
                    <a:lnTo>
                      <a:pt x="243" y="173"/>
                    </a:lnTo>
                    <a:lnTo>
                      <a:pt x="249" y="166"/>
                    </a:lnTo>
                    <a:lnTo>
                      <a:pt x="253" y="160"/>
                    </a:lnTo>
                    <a:lnTo>
                      <a:pt x="255" y="150"/>
                    </a:lnTo>
                    <a:lnTo>
                      <a:pt x="259" y="143"/>
                    </a:lnTo>
                    <a:lnTo>
                      <a:pt x="260" y="137"/>
                    </a:lnTo>
                    <a:lnTo>
                      <a:pt x="264" y="129"/>
                    </a:lnTo>
                    <a:lnTo>
                      <a:pt x="268" y="124"/>
                    </a:lnTo>
                    <a:lnTo>
                      <a:pt x="276" y="118"/>
                    </a:lnTo>
                    <a:lnTo>
                      <a:pt x="281" y="109"/>
                    </a:lnTo>
                    <a:lnTo>
                      <a:pt x="291" y="103"/>
                    </a:lnTo>
                    <a:lnTo>
                      <a:pt x="295" y="99"/>
                    </a:lnTo>
                    <a:lnTo>
                      <a:pt x="302" y="93"/>
                    </a:lnTo>
                    <a:lnTo>
                      <a:pt x="308" y="90"/>
                    </a:lnTo>
                    <a:lnTo>
                      <a:pt x="314" y="86"/>
                    </a:lnTo>
                    <a:lnTo>
                      <a:pt x="319" y="82"/>
                    </a:lnTo>
                    <a:lnTo>
                      <a:pt x="325" y="78"/>
                    </a:lnTo>
                    <a:lnTo>
                      <a:pt x="333" y="72"/>
                    </a:lnTo>
                    <a:lnTo>
                      <a:pt x="340" y="69"/>
                    </a:lnTo>
                    <a:lnTo>
                      <a:pt x="346" y="65"/>
                    </a:lnTo>
                    <a:lnTo>
                      <a:pt x="354" y="61"/>
                    </a:lnTo>
                    <a:lnTo>
                      <a:pt x="361" y="57"/>
                    </a:lnTo>
                    <a:lnTo>
                      <a:pt x="371" y="53"/>
                    </a:lnTo>
                    <a:lnTo>
                      <a:pt x="378" y="50"/>
                    </a:lnTo>
                    <a:lnTo>
                      <a:pt x="386" y="46"/>
                    </a:lnTo>
                    <a:lnTo>
                      <a:pt x="395" y="42"/>
                    </a:lnTo>
                    <a:lnTo>
                      <a:pt x="405" y="38"/>
                    </a:lnTo>
                    <a:lnTo>
                      <a:pt x="415" y="34"/>
                    </a:lnTo>
                    <a:lnTo>
                      <a:pt x="424" y="33"/>
                    </a:lnTo>
                    <a:lnTo>
                      <a:pt x="434" y="29"/>
                    </a:lnTo>
                    <a:lnTo>
                      <a:pt x="443" y="25"/>
                    </a:lnTo>
                    <a:lnTo>
                      <a:pt x="453" y="23"/>
                    </a:lnTo>
                    <a:lnTo>
                      <a:pt x="462" y="19"/>
                    </a:lnTo>
                    <a:lnTo>
                      <a:pt x="472" y="17"/>
                    </a:lnTo>
                    <a:lnTo>
                      <a:pt x="481" y="15"/>
                    </a:lnTo>
                    <a:lnTo>
                      <a:pt x="491" y="12"/>
                    </a:lnTo>
                    <a:lnTo>
                      <a:pt x="502" y="10"/>
                    </a:lnTo>
                    <a:lnTo>
                      <a:pt x="513" y="8"/>
                    </a:lnTo>
                    <a:lnTo>
                      <a:pt x="525" y="6"/>
                    </a:lnTo>
                    <a:lnTo>
                      <a:pt x="534" y="4"/>
                    </a:lnTo>
                    <a:lnTo>
                      <a:pt x="546" y="4"/>
                    </a:lnTo>
                    <a:lnTo>
                      <a:pt x="555" y="2"/>
                    </a:lnTo>
                    <a:lnTo>
                      <a:pt x="567" y="2"/>
                    </a:lnTo>
                    <a:lnTo>
                      <a:pt x="578" y="0"/>
                    </a:lnTo>
                    <a:lnTo>
                      <a:pt x="589" y="0"/>
                    </a:lnTo>
                    <a:lnTo>
                      <a:pt x="601" y="0"/>
                    </a:lnTo>
                    <a:lnTo>
                      <a:pt x="614" y="2"/>
                    </a:lnTo>
                    <a:lnTo>
                      <a:pt x="626" y="2"/>
                    </a:lnTo>
                    <a:lnTo>
                      <a:pt x="637" y="2"/>
                    </a:lnTo>
                    <a:lnTo>
                      <a:pt x="648" y="4"/>
                    </a:lnTo>
                    <a:lnTo>
                      <a:pt x="660" y="6"/>
                    </a:lnTo>
                    <a:lnTo>
                      <a:pt x="671" y="8"/>
                    </a:lnTo>
                    <a:lnTo>
                      <a:pt x="683" y="10"/>
                    </a:lnTo>
                    <a:lnTo>
                      <a:pt x="694" y="12"/>
                    </a:lnTo>
                    <a:lnTo>
                      <a:pt x="707" y="17"/>
                    </a:lnTo>
                    <a:lnTo>
                      <a:pt x="717" y="19"/>
                    </a:lnTo>
                    <a:lnTo>
                      <a:pt x="728" y="23"/>
                    </a:lnTo>
                    <a:lnTo>
                      <a:pt x="740" y="27"/>
                    </a:lnTo>
                    <a:lnTo>
                      <a:pt x="753" y="33"/>
                    </a:lnTo>
                    <a:lnTo>
                      <a:pt x="764" y="38"/>
                    </a:lnTo>
                    <a:lnTo>
                      <a:pt x="776" y="44"/>
                    </a:lnTo>
                    <a:lnTo>
                      <a:pt x="787" y="50"/>
                    </a:lnTo>
                    <a:lnTo>
                      <a:pt x="799" y="57"/>
                    </a:lnTo>
                    <a:lnTo>
                      <a:pt x="810" y="63"/>
                    </a:lnTo>
                    <a:lnTo>
                      <a:pt x="820" y="69"/>
                    </a:lnTo>
                    <a:lnTo>
                      <a:pt x="831" y="76"/>
                    </a:lnTo>
                    <a:lnTo>
                      <a:pt x="841" y="82"/>
                    </a:lnTo>
                    <a:lnTo>
                      <a:pt x="850" y="90"/>
                    </a:lnTo>
                    <a:lnTo>
                      <a:pt x="860" y="95"/>
                    </a:lnTo>
                    <a:lnTo>
                      <a:pt x="867" y="101"/>
                    </a:lnTo>
                    <a:lnTo>
                      <a:pt x="877" y="109"/>
                    </a:lnTo>
                    <a:lnTo>
                      <a:pt x="884" y="114"/>
                    </a:lnTo>
                    <a:lnTo>
                      <a:pt x="892" y="120"/>
                    </a:lnTo>
                    <a:lnTo>
                      <a:pt x="898" y="126"/>
                    </a:lnTo>
                    <a:lnTo>
                      <a:pt x="907" y="131"/>
                    </a:lnTo>
                    <a:lnTo>
                      <a:pt x="913" y="137"/>
                    </a:lnTo>
                    <a:lnTo>
                      <a:pt x="918" y="143"/>
                    </a:lnTo>
                    <a:lnTo>
                      <a:pt x="924" y="150"/>
                    </a:lnTo>
                    <a:lnTo>
                      <a:pt x="932" y="156"/>
                    </a:lnTo>
                    <a:lnTo>
                      <a:pt x="943" y="166"/>
                    </a:lnTo>
                    <a:lnTo>
                      <a:pt x="953" y="177"/>
                    </a:lnTo>
                    <a:lnTo>
                      <a:pt x="960" y="186"/>
                    </a:lnTo>
                    <a:lnTo>
                      <a:pt x="970" y="198"/>
                    </a:lnTo>
                    <a:lnTo>
                      <a:pt x="976" y="205"/>
                    </a:lnTo>
                    <a:lnTo>
                      <a:pt x="983" y="215"/>
                    </a:lnTo>
                    <a:lnTo>
                      <a:pt x="987" y="224"/>
                    </a:lnTo>
                    <a:lnTo>
                      <a:pt x="995" y="234"/>
                    </a:lnTo>
                    <a:lnTo>
                      <a:pt x="996" y="240"/>
                    </a:lnTo>
                    <a:lnTo>
                      <a:pt x="1000" y="247"/>
                    </a:lnTo>
                    <a:lnTo>
                      <a:pt x="1004" y="255"/>
                    </a:lnTo>
                    <a:lnTo>
                      <a:pt x="1008" y="262"/>
                    </a:lnTo>
                    <a:lnTo>
                      <a:pt x="1010" y="268"/>
                    </a:lnTo>
                    <a:lnTo>
                      <a:pt x="1012" y="274"/>
                    </a:lnTo>
                    <a:lnTo>
                      <a:pt x="1014" y="280"/>
                    </a:lnTo>
                    <a:lnTo>
                      <a:pt x="1015" y="285"/>
                    </a:lnTo>
                    <a:lnTo>
                      <a:pt x="1019" y="295"/>
                    </a:lnTo>
                    <a:lnTo>
                      <a:pt x="1023" y="300"/>
                    </a:lnTo>
                    <a:lnTo>
                      <a:pt x="1027" y="304"/>
                    </a:lnTo>
                    <a:lnTo>
                      <a:pt x="1035" y="308"/>
                    </a:lnTo>
                    <a:lnTo>
                      <a:pt x="1036" y="308"/>
                    </a:lnTo>
                    <a:lnTo>
                      <a:pt x="1042" y="308"/>
                    </a:lnTo>
                    <a:lnTo>
                      <a:pt x="1046" y="310"/>
                    </a:lnTo>
                    <a:lnTo>
                      <a:pt x="1054" y="310"/>
                    </a:lnTo>
                    <a:lnTo>
                      <a:pt x="1059" y="310"/>
                    </a:lnTo>
                    <a:lnTo>
                      <a:pt x="1067" y="312"/>
                    </a:lnTo>
                    <a:lnTo>
                      <a:pt x="1076" y="312"/>
                    </a:lnTo>
                    <a:lnTo>
                      <a:pt x="1084" y="314"/>
                    </a:lnTo>
                    <a:lnTo>
                      <a:pt x="1093" y="316"/>
                    </a:lnTo>
                    <a:lnTo>
                      <a:pt x="1103" y="318"/>
                    </a:lnTo>
                    <a:lnTo>
                      <a:pt x="1114" y="319"/>
                    </a:lnTo>
                    <a:lnTo>
                      <a:pt x="1124" y="321"/>
                    </a:lnTo>
                    <a:lnTo>
                      <a:pt x="1133" y="325"/>
                    </a:lnTo>
                    <a:lnTo>
                      <a:pt x="1145" y="327"/>
                    </a:lnTo>
                    <a:lnTo>
                      <a:pt x="1151" y="329"/>
                    </a:lnTo>
                    <a:lnTo>
                      <a:pt x="1156" y="331"/>
                    </a:lnTo>
                    <a:lnTo>
                      <a:pt x="1164" y="333"/>
                    </a:lnTo>
                    <a:lnTo>
                      <a:pt x="1170" y="335"/>
                    </a:lnTo>
                    <a:lnTo>
                      <a:pt x="1179" y="338"/>
                    </a:lnTo>
                    <a:lnTo>
                      <a:pt x="1190" y="342"/>
                    </a:lnTo>
                    <a:lnTo>
                      <a:pt x="1196" y="344"/>
                    </a:lnTo>
                    <a:lnTo>
                      <a:pt x="1202" y="346"/>
                    </a:lnTo>
                    <a:lnTo>
                      <a:pt x="1208" y="350"/>
                    </a:lnTo>
                    <a:lnTo>
                      <a:pt x="1215" y="352"/>
                    </a:lnTo>
                    <a:lnTo>
                      <a:pt x="1225" y="357"/>
                    </a:lnTo>
                    <a:lnTo>
                      <a:pt x="1236" y="365"/>
                    </a:lnTo>
                    <a:lnTo>
                      <a:pt x="1242" y="369"/>
                    </a:lnTo>
                    <a:lnTo>
                      <a:pt x="1248" y="371"/>
                    </a:lnTo>
                    <a:lnTo>
                      <a:pt x="1253" y="375"/>
                    </a:lnTo>
                    <a:lnTo>
                      <a:pt x="1259" y="380"/>
                    </a:lnTo>
                    <a:lnTo>
                      <a:pt x="1268" y="388"/>
                    </a:lnTo>
                    <a:lnTo>
                      <a:pt x="1280" y="397"/>
                    </a:lnTo>
                    <a:lnTo>
                      <a:pt x="1289" y="407"/>
                    </a:lnTo>
                    <a:lnTo>
                      <a:pt x="1297" y="418"/>
                    </a:lnTo>
                    <a:lnTo>
                      <a:pt x="1303" y="422"/>
                    </a:lnTo>
                    <a:lnTo>
                      <a:pt x="1306" y="428"/>
                    </a:lnTo>
                    <a:lnTo>
                      <a:pt x="1310" y="433"/>
                    </a:lnTo>
                    <a:lnTo>
                      <a:pt x="1316" y="441"/>
                    </a:lnTo>
                    <a:lnTo>
                      <a:pt x="1318" y="447"/>
                    </a:lnTo>
                    <a:lnTo>
                      <a:pt x="1322" y="452"/>
                    </a:lnTo>
                    <a:lnTo>
                      <a:pt x="1327" y="460"/>
                    </a:lnTo>
                    <a:lnTo>
                      <a:pt x="1331" y="468"/>
                    </a:lnTo>
                    <a:lnTo>
                      <a:pt x="1333" y="473"/>
                    </a:lnTo>
                    <a:lnTo>
                      <a:pt x="1335" y="481"/>
                    </a:lnTo>
                    <a:lnTo>
                      <a:pt x="1339" y="487"/>
                    </a:lnTo>
                    <a:lnTo>
                      <a:pt x="1343" y="494"/>
                    </a:lnTo>
                    <a:lnTo>
                      <a:pt x="1345" y="500"/>
                    </a:lnTo>
                    <a:lnTo>
                      <a:pt x="1346" y="506"/>
                    </a:lnTo>
                    <a:lnTo>
                      <a:pt x="1348" y="511"/>
                    </a:lnTo>
                    <a:lnTo>
                      <a:pt x="1352" y="519"/>
                    </a:lnTo>
                    <a:lnTo>
                      <a:pt x="1352" y="525"/>
                    </a:lnTo>
                    <a:lnTo>
                      <a:pt x="1354" y="532"/>
                    </a:lnTo>
                    <a:lnTo>
                      <a:pt x="1356" y="538"/>
                    </a:lnTo>
                    <a:lnTo>
                      <a:pt x="1358" y="544"/>
                    </a:lnTo>
                    <a:lnTo>
                      <a:pt x="1360" y="551"/>
                    </a:lnTo>
                    <a:lnTo>
                      <a:pt x="1362" y="557"/>
                    </a:lnTo>
                    <a:lnTo>
                      <a:pt x="1364" y="563"/>
                    </a:lnTo>
                    <a:lnTo>
                      <a:pt x="1365" y="570"/>
                    </a:lnTo>
                    <a:lnTo>
                      <a:pt x="1365" y="580"/>
                    </a:lnTo>
                    <a:lnTo>
                      <a:pt x="1367" y="591"/>
                    </a:lnTo>
                    <a:lnTo>
                      <a:pt x="1367" y="597"/>
                    </a:lnTo>
                    <a:lnTo>
                      <a:pt x="1369" y="603"/>
                    </a:lnTo>
                    <a:lnTo>
                      <a:pt x="1369" y="608"/>
                    </a:lnTo>
                    <a:lnTo>
                      <a:pt x="1371" y="614"/>
                    </a:lnTo>
                    <a:lnTo>
                      <a:pt x="1371" y="625"/>
                    </a:lnTo>
                    <a:lnTo>
                      <a:pt x="1371" y="635"/>
                    </a:lnTo>
                    <a:lnTo>
                      <a:pt x="1373" y="644"/>
                    </a:lnTo>
                    <a:lnTo>
                      <a:pt x="1375" y="654"/>
                    </a:lnTo>
                    <a:lnTo>
                      <a:pt x="1373" y="663"/>
                    </a:lnTo>
                    <a:lnTo>
                      <a:pt x="1373" y="673"/>
                    </a:lnTo>
                    <a:lnTo>
                      <a:pt x="1373" y="681"/>
                    </a:lnTo>
                    <a:lnTo>
                      <a:pt x="1373" y="688"/>
                    </a:lnTo>
                    <a:lnTo>
                      <a:pt x="1371" y="696"/>
                    </a:lnTo>
                    <a:lnTo>
                      <a:pt x="1371" y="703"/>
                    </a:lnTo>
                    <a:lnTo>
                      <a:pt x="1371" y="711"/>
                    </a:lnTo>
                    <a:lnTo>
                      <a:pt x="1371" y="717"/>
                    </a:lnTo>
                    <a:lnTo>
                      <a:pt x="1371" y="722"/>
                    </a:lnTo>
                    <a:lnTo>
                      <a:pt x="1371" y="728"/>
                    </a:lnTo>
                    <a:lnTo>
                      <a:pt x="1373" y="734"/>
                    </a:lnTo>
                    <a:lnTo>
                      <a:pt x="1375" y="739"/>
                    </a:lnTo>
                    <a:lnTo>
                      <a:pt x="1377" y="749"/>
                    </a:lnTo>
                    <a:lnTo>
                      <a:pt x="1381" y="757"/>
                    </a:lnTo>
                    <a:lnTo>
                      <a:pt x="1383" y="762"/>
                    </a:lnTo>
                    <a:lnTo>
                      <a:pt x="1390" y="766"/>
                    </a:lnTo>
                    <a:lnTo>
                      <a:pt x="1396" y="772"/>
                    </a:lnTo>
                    <a:lnTo>
                      <a:pt x="1403" y="777"/>
                    </a:lnTo>
                    <a:lnTo>
                      <a:pt x="1409" y="785"/>
                    </a:lnTo>
                    <a:lnTo>
                      <a:pt x="1417" y="791"/>
                    </a:lnTo>
                    <a:lnTo>
                      <a:pt x="1421" y="795"/>
                    </a:lnTo>
                    <a:lnTo>
                      <a:pt x="1424" y="800"/>
                    </a:lnTo>
                    <a:lnTo>
                      <a:pt x="1428" y="804"/>
                    </a:lnTo>
                    <a:lnTo>
                      <a:pt x="1432" y="812"/>
                    </a:lnTo>
                    <a:lnTo>
                      <a:pt x="1436" y="815"/>
                    </a:lnTo>
                    <a:lnTo>
                      <a:pt x="1440" y="823"/>
                    </a:lnTo>
                    <a:lnTo>
                      <a:pt x="1441" y="829"/>
                    </a:lnTo>
                    <a:lnTo>
                      <a:pt x="1445" y="838"/>
                    </a:lnTo>
                    <a:lnTo>
                      <a:pt x="1447" y="846"/>
                    </a:lnTo>
                    <a:lnTo>
                      <a:pt x="1451" y="855"/>
                    </a:lnTo>
                    <a:lnTo>
                      <a:pt x="1451" y="859"/>
                    </a:lnTo>
                    <a:lnTo>
                      <a:pt x="1453" y="865"/>
                    </a:lnTo>
                    <a:lnTo>
                      <a:pt x="1453" y="871"/>
                    </a:lnTo>
                    <a:lnTo>
                      <a:pt x="1455" y="876"/>
                    </a:lnTo>
                    <a:lnTo>
                      <a:pt x="1455" y="882"/>
                    </a:lnTo>
                    <a:lnTo>
                      <a:pt x="1455" y="888"/>
                    </a:lnTo>
                    <a:lnTo>
                      <a:pt x="1455" y="895"/>
                    </a:lnTo>
                    <a:lnTo>
                      <a:pt x="1457" y="901"/>
                    </a:lnTo>
                    <a:lnTo>
                      <a:pt x="1457" y="909"/>
                    </a:lnTo>
                    <a:lnTo>
                      <a:pt x="1457" y="914"/>
                    </a:lnTo>
                    <a:lnTo>
                      <a:pt x="1457" y="922"/>
                    </a:lnTo>
                    <a:lnTo>
                      <a:pt x="1459" y="929"/>
                    </a:lnTo>
                    <a:lnTo>
                      <a:pt x="1457" y="937"/>
                    </a:lnTo>
                    <a:lnTo>
                      <a:pt x="1457" y="945"/>
                    </a:lnTo>
                    <a:lnTo>
                      <a:pt x="1457" y="954"/>
                    </a:lnTo>
                    <a:lnTo>
                      <a:pt x="1457" y="962"/>
                    </a:lnTo>
                    <a:lnTo>
                      <a:pt x="1457" y="971"/>
                    </a:lnTo>
                    <a:lnTo>
                      <a:pt x="1457" y="981"/>
                    </a:lnTo>
                    <a:lnTo>
                      <a:pt x="1457" y="990"/>
                    </a:lnTo>
                    <a:lnTo>
                      <a:pt x="1457" y="1002"/>
                    </a:lnTo>
                    <a:lnTo>
                      <a:pt x="1455" y="1009"/>
                    </a:lnTo>
                    <a:lnTo>
                      <a:pt x="1453" y="1019"/>
                    </a:lnTo>
                    <a:lnTo>
                      <a:pt x="1453" y="1028"/>
                    </a:lnTo>
                    <a:lnTo>
                      <a:pt x="1451" y="1038"/>
                    </a:lnTo>
                    <a:lnTo>
                      <a:pt x="1449" y="1045"/>
                    </a:lnTo>
                    <a:lnTo>
                      <a:pt x="1447" y="1055"/>
                    </a:lnTo>
                    <a:lnTo>
                      <a:pt x="1445" y="1062"/>
                    </a:lnTo>
                    <a:lnTo>
                      <a:pt x="1445" y="1072"/>
                    </a:lnTo>
                    <a:lnTo>
                      <a:pt x="1441" y="1080"/>
                    </a:lnTo>
                    <a:lnTo>
                      <a:pt x="1440" y="1087"/>
                    </a:lnTo>
                    <a:lnTo>
                      <a:pt x="1438" y="1095"/>
                    </a:lnTo>
                    <a:lnTo>
                      <a:pt x="1436" y="1102"/>
                    </a:lnTo>
                    <a:lnTo>
                      <a:pt x="1432" y="1108"/>
                    </a:lnTo>
                    <a:lnTo>
                      <a:pt x="1430" y="1116"/>
                    </a:lnTo>
                    <a:lnTo>
                      <a:pt x="1428" y="1123"/>
                    </a:lnTo>
                    <a:lnTo>
                      <a:pt x="1426" y="1131"/>
                    </a:lnTo>
                    <a:lnTo>
                      <a:pt x="1422" y="1137"/>
                    </a:lnTo>
                    <a:lnTo>
                      <a:pt x="1419" y="1142"/>
                    </a:lnTo>
                    <a:lnTo>
                      <a:pt x="1417" y="1150"/>
                    </a:lnTo>
                    <a:lnTo>
                      <a:pt x="1413" y="1156"/>
                    </a:lnTo>
                    <a:lnTo>
                      <a:pt x="1407" y="1165"/>
                    </a:lnTo>
                    <a:lnTo>
                      <a:pt x="1402" y="1176"/>
                    </a:lnTo>
                    <a:lnTo>
                      <a:pt x="1394" y="1186"/>
                    </a:lnTo>
                    <a:lnTo>
                      <a:pt x="1388" y="1197"/>
                    </a:lnTo>
                    <a:lnTo>
                      <a:pt x="1383" y="1205"/>
                    </a:lnTo>
                    <a:lnTo>
                      <a:pt x="1377" y="1214"/>
                    </a:lnTo>
                    <a:lnTo>
                      <a:pt x="1369" y="1222"/>
                    </a:lnTo>
                    <a:lnTo>
                      <a:pt x="1364" y="1228"/>
                    </a:lnTo>
                    <a:lnTo>
                      <a:pt x="1356" y="1235"/>
                    </a:lnTo>
                    <a:lnTo>
                      <a:pt x="1350" y="1241"/>
                    </a:lnTo>
                    <a:lnTo>
                      <a:pt x="1345" y="1247"/>
                    </a:lnTo>
                    <a:lnTo>
                      <a:pt x="1339" y="1252"/>
                    </a:lnTo>
                    <a:lnTo>
                      <a:pt x="1333" y="1258"/>
                    </a:lnTo>
                    <a:lnTo>
                      <a:pt x="1329" y="1264"/>
                    </a:lnTo>
                    <a:lnTo>
                      <a:pt x="1320" y="1271"/>
                    </a:lnTo>
                    <a:lnTo>
                      <a:pt x="1316" y="1281"/>
                    </a:lnTo>
                    <a:lnTo>
                      <a:pt x="1312" y="1287"/>
                    </a:lnTo>
                    <a:lnTo>
                      <a:pt x="1312" y="1294"/>
                    </a:lnTo>
                    <a:lnTo>
                      <a:pt x="1312" y="1300"/>
                    </a:lnTo>
                    <a:lnTo>
                      <a:pt x="1312" y="1306"/>
                    </a:lnTo>
                    <a:lnTo>
                      <a:pt x="1308" y="1311"/>
                    </a:lnTo>
                    <a:lnTo>
                      <a:pt x="1308" y="1319"/>
                    </a:lnTo>
                    <a:lnTo>
                      <a:pt x="1305" y="1325"/>
                    </a:lnTo>
                    <a:lnTo>
                      <a:pt x="1303" y="1332"/>
                    </a:lnTo>
                    <a:lnTo>
                      <a:pt x="1297" y="1340"/>
                    </a:lnTo>
                    <a:lnTo>
                      <a:pt x="1293" y="1348"/>
                    </a:lnTo>
                    <a:lnTo>
                      <a:pt x="1286" y="1353"/>
                    </a:lnTo>
                    <a:lnTo>
                      <a:pt x="1280" y="1359"/>
                    </a:lnTo>
                    <a:lnTo>
                      <a:pt x="1272" y="1365"/>
                    </a:lnTo>
                    <a:lnTo>
                      <a:pt x="1265" y="1372"/>
                    </a:lnTo>
                    <a:lnTo>
                      <a:pt x="1253" y="1376"/>
                    </a:lnTo>
                    <a:lnTo>
                      <a:pt x="1244" y="1382"/>
                    </a:lnTo>
                    <a:lnTo>
                      <a:pt x="1238" y="1384"/>
                    </a:lnTo>
                    <a:lnTo>
                      <a:pt x="1230" y="1386"/>
                    </a:lnTo>
                    <a:lnTo>
                      <a:pt x="1225" y="1387"/>
                    </a:lnTo>
                    <a:lnTo>
                      <a:pt x="1219" y="1391"/>
                    </a:lnTo>
                    <a:lnTo>
                      <a:pt x="1211" y="1391"/>
                    </a:lnTo>
                    <a:lnTo>
                      <a:pt x="1206" y="1393"/>
                    </a:lnTo>
                    <a:lnTo>
                      <a:pt x="1198" y="1393"/>
                    </a:lnTo>
                    <a:lnTo>
                      <a:pt x="1192" y="1393"/>
                    </a:lnTo>
                    <a:lnTo>
                      <a:pt x="1187" y="1393"/>
                    </a:lnTo>
                    <a:lnTo>
                      <a:pt x="1181" y="1393"/>
                    </a:lnTo>
                    <a:lnTo>
                      <a:pt x="1175" y="1391"/>
                    </a:lnTo>
                    <a:lnTo>
                      <a:pt x="1170" y="1391"/>
                    </a:lnTo>
                    <a:lnTo>
                      <a:pt x="1158" y="1387"/>
                    </a:lnTo>
                    <a:lnTo>
                      <a:pt x="1149" y="1386"/>
                    </a:lnTo>
                    <a:lnTo>
                      <a:pt x="1141" y="1382"/>
                    </a:lnTo>
                    <a:lnTo>
                      <a:pt x="1131" y="1380"/>
                    </a:lnTo>
                    <a:lnTo>
                      <a:pt x="1122" y="1374"/>
                    </a:lnTo>
                    <a:lnTo>
                      <a:pt x="1116" y="1370"/>
                    </a:lnTo>
                    <a:lnTo>
                      <a:pt x="1109" y="1368"/>
                    </a:lnTo>
                    <a:lnTo>
                      <a:pt x="1103" y="1365"/>
                    </a:lnTo>
                    <a:lnTo>
                      <a:pt x="1097" y="1363"/>
                    </a:lnTo>
                    <a:lnTo>
                      <a:pt x="1092" y="1363"/>
                    </a:lnTo>
                    <a:lnTo>
                      <a:pt x="1086" y="1363"/>
                    </a:lnTo>
                    <a:lnTo>
                      <a:pt x="1082" y="1365"/>
                    </a:lnTo>
                    <a:lnTo>
                      <a:pt x="1074" y="1367"/>
                    </a:lnTo>
                    <a:lnTo>
                      <a:pt x="1067" y="1368"/>
                    </a:lnTo>
                    <a:lnTo>
                      <a:pt x="1061" y="1368"/>
                    </a:lnTo>
                    <a:lnTo>
                      <a:pt x="1057" y="1368"/>
                    </a:lnTo>
                    <a:lnTo>
                      <a:pt x="1050" y="1368"/>
                    </a:lnTo>
                    <a:lnTo>
                      <a:pt x="1046" y="1370"/>
                    </a:lnTo>
                    <a:lnTo>
                      <a:pt x="1038" y="1368"/>
                    </a:lnTo>
                    <a:lnTo>
                      <a:pt x="1033" y="1368"/>
                    </a:lnTo>
                    <a:lnTo>
                      <a:pt x="1025" y="1367"/>
                    </a:lnTo>
                    <a:lnTo>
                      <a:pt x="1019" y="1367"/>
                    </a:lnTo>
                    <a:lnTo>
                      <a:pt x="1010" y="1365"/>
                    </a:lnTo>
                    <a:lnTo>
                      <a:pt x="1004" y="1363"/>
                    </a:lnTo>
                    <a:lnTo>
                      <a:pt x="996" y="1363"/>
                    </a:lnTo>
                    <a:lnTo>
                      <a:pt x="989" y="1361"/>
                    </a:lnTo>
                    <a:lnTo>
                      <a:pt x="981" y="1359"/>
                    </a:lnTo>
                    <a:lnTo>
                      <a:pt x="974" y="1357"/>
                    </a:lnTo>
                    <a:lnTo>
                      <a:pt x="966" y="1353"/>
                    </a:lnTo>
                    <a:lnTo>
                      <a:pt x="958" y="1351"/>
                    </a:lnTo>
                    <a:lnTo>
                      <a:pt x="951" y="1348"/>
                    </a:lnTo>
                    <a:lnTo>
                      <a:pt x="943" y="1346"/>
                    </a:lnTo>
                    <a:lnTo>
                      <a:pt x="938" y="1342"/>
                    </a:lnTo>
                    <a:lnTo>
                      <a:pt x="932" y="1338"/>
                    </a:lnTo>
                    <a:lnTo>
                      <a:pt x="924" y="1334"/>
                    </a:lnTo>
                    <a:lnTo>
                      <a:pt x="917" y="1330"/>
                    </a:lnTo>
                    <a:lnTo>
                      <a:pt x="911" y="1327"/>
                    </a:lnTo>
                    <a:lnTo>
                      <a:pt x="905" y="1323"/>
                    </a:lnTo>
                    <a:lnTo>
                      <a:pt x="896" y="1311"/>
                    </a:lnTo>
                    <a:lnTo>
                      <a:pt x="888" y="1302"/>
                    </a:lnTo>
                    <a:lnTo>
                      <a:pt x="884" y="1296"/>
                    </a:lnTo>
                    <a:lnTo>
                      <a:pt x="880" y="1289"/>
                    </a:lnTo>
                    <a:lnTo>
                      <a:pt x="875" y="1283"/>
                    </a:lnTo>
                    <a:lnTo>
                      <a:pt x="873" y="1277"/>
                    </a:lnTo>
                    <a:lnTo>
                      <a:pt x="869" y="1270"/>
                    </a:lnTo>
                    <a:lnTo>
                      <a:pt x="865" y="1264"/>
                    </a:lnTo>
                    <a:lnTo>
                      <a:pt x="863" y="1258"/>
                    </a:lnTo>
                    <a:lnTo>
                      <a:pt x="861" y="1251"/>
                    </a:lnTo>
                    <a:lnTo>
                      <a:pt x="858" y="1243"/>
                    </a:lnTo>
                    <a:lnTo>
                      <a:pt x="856" y="1237"/>
                    </a:lnTo>
                    <a:lnTo>
                      <a:pt x="852" y="1230"/>
                    </a:lnTo>
                    <a:lnTo>
                      <a:pt x="852" y="1224"/>
                    </a:lnTo>
                    <a:lnTo>
                      <a:pt x="848" y="1216"/>
                    </a:lnTo>
                    <a:lnTo>
                      <a:pt x="848" y="1211"/>
                    </a:lnTo>
                    <a:lnTo>
                      <a:pt x="846" y="1203"/>
                    </a:lnTo>
                    <a:lnTo>
                      <a:pt x="846" y="1197"/>
                    </a:lnTo>
                    <a:lnTo>
                      <a:pt x="844" y="1190"/>
                    </a:lnTo>
                    <a:lnTo>
                      <a:pt x="842" y="1184"/>
                    </a:lnTo>
                    <a:lnTo>
                      <a:pt x="841" y="1178"/>
                    </a:lnTo>
                    <a:lnTo>
                      <a:pt x="841" y="1173"/>
                    </a:lnTo>
                    <a:lnTo>
                      <a:pt x="839" y="1165"/>
                    </a:lnTo>
                    <a:lnTo>
                      <a:pt x="839" y="1159"/>
                    </a:lnTo>
                    <a:lnTo>
                      <a:pt x="839" y="1154"/>
                    </a:lnTo>
                    <a:lnTo>
                      <a:pt x="839" y="1150"/>
                    </a:lnTo>
                    <a:lnTo>
                      <a:pt x="839" y="1138"/>
                    </a:lnTo>
                    <a:lnTo>
                      <a:pt x="841" y="1131"/>
                    </a:lnTo>
                    <a:lnTo>
                      <a:pt x="844" y="1123"/>
                    </a:lnTo>
                    <a:lnTo>
                      <a:pt x="846" y="1116"/>
                    </a:lnTo>
                    <a:lnTo>
                      <a:pt x="848" y="1108"/>
                    </a:lnTo>
                    <a:lnTo>
                      <a:pt x="852" y="1102"/>
                    </a:lnTo>
                    <a:lnTo>
                      <a:pt x="854" y="1095"/>
                    </a:lnTo>
                    <a:lnTo>
                      <a:pt x="858" y="1089"/>
                    </a:lnTo>
                    <a:lnTo>
                      <a:pt x="858" y="1081"/>
                    </a:lnTo>
                    <a:lnTo>
                      <a:pt x="860" y="1076"/>
                    </a:lnTo>
                    <a:lnTo>
                      <a:pt x="861" y="1068"/>
                    </a:lnTo>
                    <a:lnTo>
                      <a:pt x="863" y="1062"/>
                    </a:lnTo>
                    <a:lnTo>
                      <a:pt x="863" y="1055"/>
                    </a:lnTo>
                    <a:lnTo>
                      <a:pt x="863" y="1047"/>
                    </a:lnTo>
                    <a:lnTo>
                      <a:pt x="863" y="1040"/>
                    </a:lnTo>
                    <a:lnTo>
                      <a:pt x="863" y="1034"/>
                    </a:lnTo>
                    <a:lnTo>
                      <a:pt x="861" y="1026"/>
                    </a:lnTo>
                    <a:lnTo>
                      <a:pt x="861" y="1021"/>
                    </a:lnTo>
                    <a:lnTo>
                      <a:pt x="861" y="1015"/>
                    </a:lnTo>
                    <a:lnTo>
                      <a:pt x="861" y="1007"/>
                    </a:lnTo>
                    <a:lnTo>
                      <a:pt x="860" y="1002"/>
                    </a:lnTo>
                    <a:lnTo>
                      <a:pt x="861" y="996"/>
                    </a:lnTo>
                    <a:lnTo>
                      <a:pt x="861" y="990"/>
                    </a:lnTo>
                    <a:lnTo>
                      <a:pt x="865" y="986"/>
                    </a:lnTo>
                    <a:lnTo>
                      <a:pt x="871" y="977"/>
                    </a:lnTo>
                    <a:lnTo>
                      <a:pt x="877" y="967"/>
                    </a:lnTo>
                    <a:lnTo>
                      <a:pt x="880" y="958"/>
                    </a:lnTo>
                    <a:lnTo>
                      <a:pt x="882" y="950"/>
                    </a:lnTo>
                    <a:lnTo>
                      <a:pt x="880" y="943"/>
                    </a:lnTo>
                    <a:lnTo>
                      <a:pt x="873" y="933"/>
                    </a:lnTo>
                    <a:lnTo>
                      <a:pt x="865" y="928"/>
                    </a:lnTo>
                    <a:lnTo>
                      <a:pt x="860" y="922"/>
                    </a:lnTo>
                    <a:lnTo>
                      <a:pt x="850" y="916"/>
                    </a:lnTo>
                    <a:lnTo>
                      <a:pt x="841" y="910"/>
                    </a:lnTo>
                    <a:lnTo>
                      <a:pt x="829" y="905"/>
                    </a:lnTo>
                    <a:lnTo>
                      <a:pt x="820" y="897"/>
                    </a:lnTo>
                    <a:lnTo>
                      <a:pt x="812" y="893"/>
                    </a:lnTo>
                    <a:lnTo>
                      <a:pt x="808" y="890"/>
                    </a:lnTo>
                    <a:lnTo>
                      <a:pt x="801" y="888"/>
                    </a:lnTo>
                    <a:lnTo>
                      <a:pt x="797" y="884"/>
                    </a:lnTo>
                    <a:lnTo>
                      <a:pt x="789" y="880"/>
                    </a:lnTo>
                    <a:lnTo>
                      <a:pt x="783" y="876"/>
                    </a:lnTo>
                    <a:lnTo>
                      <a:pt x="778" y="872"/>
                    </a:lnTo>
                    <a:lnTo>
                      <a:pt x="772" y="869"/>
                    </a:lnTo>
                    <a:lnTo>
                      <a:pt x="761" y="859"/>
                    </a:lnTo>
                    <a:lnTo>
                      <a:pt x="749" y="852"/>
                    </a:lnTo>
                    <a:lnTo>
                      <a:pt x="738" y="844"/>
                    </a:lnTo>
                    <a:lnTo>
                      <a:pt x="728" y="834"/>
                    </a:lnTo>
                    <a:lnTo>
                      <a:pt x="721" y="825"/>
                    </a:lnTo>
                    <a:lnTo>
                      <a:pt x="715" y="817"/>
                    </a:lnTo>
                    <a:lnTo>
                      <a:pt x="707" y="808"/>
                    </a:lnTo>
                    <a:lnTo>
                      <a:pt x="700" y="802"/>
                    </a:lnTo>
                    <a:lnTo>
                      <a:pt x="690" y="796"/>
                    </a:lnTo>
                    <a:lnTo>
                      <a:pt x="685" y="793"/>
                    </a:lnTo>
                    <a:lnTo>
                      <a:pt x="675" y="789"/>
                    </a:lnTo>
                    <a:lnTo>
                      <a:pt x="666" y="787"/>
                    </a:lnTo>
                    <a:lnTo>
                      <a:pt x="658" y="787"/>
                    </a:lnTo>
                    <a:lnTo>
                      <a:pt x="650" y="787"/>
                    </a:lnTo>
                    <a:lnTo>
                      <a:pt x="641" y="785"/>
                    </a:lnTo>
                    <a:lnTo>
                      <a:pt x="633" y="785"/>
                    </a:lnTo>
                    <a:lnTo>
                      <a:pt x="624" y="785"/>
                    </a:lnTo>
                    <a:lnTo>
                      <a:pt x="614" y="785"/>
                    </a:lnTo>
                    <a:lnTo>
                      <a:pt x="605" y="783"/>
                    </a:lnTo>
                    <a:lnTo>
                      <a:pt x="597" y="783"/>
                    </a:lnTo>
                    <a:lnTo>
                      <a:pt x="589" y="779"/>
                    </a:lnTo>
                    <a:lnTo>
                      <a:pt x="582" y="777"/>
                    </a:lnTo>
                    <a:lnTo>
                      <a:pt x="572" y="772"/>
                    </a:lnTo>
                    <a:lnTo>
                      <a:pt x="565" y="766"/>
                    </a:lnTo>
                    <a:lnTo>
                      <a:pt x="557" y="758"/>
                    </a:lnTo>
                    <a:lnTo>
                      <a:pt x="551" y="753"/>
                    </a:lnTo>
                    <a:lnTo>
                      <a:pt x="544" y="743"/>
                    </a:lnTo>
                    <a:lnTo>
                      <a:pt x="538" y="736"/>
                    </a:lnTo>
                    <a:lnTo>
                      <a:pt x="531" y="728"/>
                    </a:lnTo>
                    <a:lnTo>
                      <a:pt x="525" y="720"/>
                    </a:lnTo>
                    <a:lnTo>
                      <a:pt x="519" y="711"/>
                    </a:lnTo>
                    <a:lnTo>
                      <a:pt x="513" y="703"/>
                    </a:lnTo>
                    <a:lnTo>
                      <a:pt x="508" y="698"/>
                    </a:lnTo>
                    <a:lnTo>
                      <a:pt x="500" y="692"/>
                    </a:lnTo>
                    <a:lnTo>
                      <a:pt x="492" y="686"/>
                    </a:lnTo>
                    <a:lnTo>
                      <a:pt x="487" y="682"/>
                    </a:lnTo>
                    <a:lnTo>
                      <a:pt x="481" y="681"/>
                    </a:lnTo>
                    <a:lnTo>
                      <a:pt x="475" y="681"/>
                    </a:lnTo>
                    <a:lnTo>
                      <a:pt x="466" y="681"/>
                    </a:lnTo>
                    <a:lnTo>
                      <a:pt x="458" y="681"/>
                    </a:lnTo>
                    <a:lnTo>
                      <a:pt x="449" y="681"/>
                    </a:lnTo>
                    <a:lnTo>
                      <a:pt x="439" y="684"/>
                    </a:lnTo>
                    <a:lnTo>
                      <a:pt x="434" y="684"/>
                    </a:lnTo>
                    <a:lnTo>
                      <a:pt x="428" y="686"/>
                    </a:lnTo>
                    <a:lnTo>
                      <a:pt x="420" y="688"/>
                    </a:lnTo>
                    <a:lnTo>
                      <a:pt x="416" y="690"/>
                    </a:lnTo>
                    <a:lnTo>
                      <a:pt x="405" y="692"/>
                    </a:lnTo>
                    <a:lnTo>
                      <a:pt x="394" y="696"/>
                    </a:lnTo>
                    <a:lnTo>
                      <a:pt x="382" y="698"/>
                    </a:lnTo>
                    <a:lnTo>
                      <a:pt x="373" y="701"/>
                    </a:lnTo>
                    <a:lnTo>
                      <a:pt x="363" y="703"/>
                    </a:lnTo>
                    <a:lnTo>
                      <a:pt x="354" y="707"/>
                    </a:lnTo>
                    <a:lnTo>
                      <a:pt x="346" y="709"/>
                    </a:lnTo>
                    <a:lnTo>
                      <a:pt x="340" y="713"/>
                    </a:lnTo>
                    <a:lnTo>
                      <a:pt x="335" y="715"/>
                    </a:lnTo>
                    <a:lnTo>
                      <a:pt x="333" y="717"/>
                    </a:lnTo>
                    <a:lnTo>
                      <a:pt x="333" y="717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8" name="Freeform 302"/>
              <p:cNvSpPr>
                <a:spLocks/>
              </p:cNvSpPr>
              <p:nvPr/>
            </p:nvSpPr>
            <p:spPr bwMode="auto">
              <a:xfrm>
                <a:off x="4048" y="2846"/>
                <a:ext cx="307" cy="521"/>
              </a:xfrm>
              <a:custGeom>
                <a:avLst/>
                <a:gdLst/>
                <a:ahLst/>
                <a:cxnLst>
                  <a:cxn ang="0">
                    <a:pos x="148" y="209"/>
                  </a:cxn>
                  <a:cxn ang="0">
                    <a:pos x="199" y="164"/>
                  </a:cxn>
                  <a:cxn ang="0">
                    <a:pos x="262" y="130"/>
                  </a:cxn>
                  <a:cxn ang="0">
                    <a:pos x="330" y="131"/>
                  </a:cxn>
                  <a:cxn ang="0">
                    <a:pos x="407" y="169"/>
                  </a:cxn>
                  <a:cxn ang="0">
                    <a:pos x="456" y="247"/>
                  </a:cxn>
                  <a:cxn ang="0">
                    <a:pos x="473" y="327"/>
                  </a:cxn>
                  <a:cxn ang="0">
                    <a:pos x="450" y="386"/>
                  </a:cxn>
                  <a:cxn ang="0">
                    <a:pos x="395" y="405"/>
                  </a:cxn>
                  <a:cxn ang="0">
                    <a:pos x="329" y="426"/>
                  </a:cxn>
                  <a:cxn ang="0">
                    <a:pos x="332" y="477"/>
                  </a:cxn>
                  <a:cxn ang="0">
                    <a:pos x="386" y="477"/>
                  </a:cxn>
                  <a:cxn ang="0">
                    <a:pos x="441" y="481"/>
                  </a:cxn>
                  <a:cxn ang="0">
                    <a:pos x="486" y="542"/>
                  </a:cxn>
                  <a:cxn ang="0">
                    <a:pos x="500" y="614"/>
                  </a:cxn>
                  <a:cxn ang="0">
                    <a:pos x="504" y="671"/>
                  </a:cxn>
                  <a:cxn ang="0">
                    <a:pos x="498" y="724"/>
                  </a:cxn>
                  <a:cxn ang="0">
                    <a:pos x="477" y="791"/>
                  </a:cxn>
                  <a:cxn ang="0">
                    <a:pos x="418" y="833"/>
                  </a:cxn>
                  <a:cxn ang="0">
                    <a:pos x="353" y="840"/>
                  </a:cxn>
                  <a:cxn ang="0">
                    <a:pos x="270" y="829"/>
                  </a:cxn>
                  <a:cxn ang="0">
                    <a:pos x="237" y="878"/>
                  </a:cxn>
                  <a:cxn ang="0">
                    <a:pos x="184" y="878"/>
                  </a:cxn>
                  <a:cxn ang="0">
                    <a:pos x="169" y="812"/>
                  </a:cxn>
                  <a:cxn ang="0">
                    <a:pos x="182" y="751"/>
                  </a:cxn>
                  <a:cxn ang="0">
                    <a:pos x="157" y="730"/>
                  </a:cxn>
                  <a:cxn ang="0">
                    <a:pos x="74" y="753"/>
                  </a:cxn>
                  <a:cxn ang="0">
                    <a:pos x="70" y="700"/>
                  </a:cxn>
                  <a:cxn ang="0">
                    <a:pos x="106" y="635"/>
                  </a:cxn>
                  <a:cxn ang="0">
                    <a:pos x="142" y="565"/>
                  </a:cxn>
                  <a:cxn ang="0">
                    <a:pos x="144" y="496"/>
                  </a:cxn>
                  <a:cxn ang="0">
                    <a:pos x="121" y="487"/>
                  </a:cxn>
                  <a:cxn ang="0">
                    <a:pos x="76" y="563"/>
                  </a:cxn>
                  <a:cxn ang="0">
                    <a:pos x="26" y="627"/>
                  </a:cxn>
                  <a:cxn ang="0">
                    <a:pos x="3" y="705"/>
                  </a:cxn>
                  <a:cxn ang="0">
                    <a:pos x="30" y="762"/>
                  </a:cxn>
                  <a:cxn ang="0">
                    <a:pos x="11" y="821"/>
                  </a:cxn>
                  <a:cxn ang="0">
                    <a:pos x="0" y="888"/>
                  </a:cxn>
                  <a:cxn ang="0">
                    <a:pos x="22" y="943"/>
                  </a:cxn>
                  <a:cxn ang="0">
                    <a:pos x="83" y="1011"/>
                  </a:cxn>
                  <a:cxn ang="0">
                    <a:pos x="138" y="1030"/>
                  </a:cxn>
                  <a:cxn ang="0">
                    <a:pos x="199" y="1019"/>
                  </a:cxn>
                  <a:cxn ang="0">
                    <a:pos x="271" y="1019"/>
                  </a:cxn>
                  <a:cxn ang="0">
                    <a:pos x="348" y="1042"/>
                  </a:cxn>
                  <a:cxn ang="0">
                    <a:pos x="408" y="1009"/>
                  </a:cxn>
                  <a:cxn ang="0">
                    <a:pos x="408" y="960"/>
                  </a:cxn>
                  <a:cxn ang="0">
                    <a:pos x="460" y="930"/>
                  </a:cxn>
                  <a:cxn ang="0">
                    <a:pos x="528" y="876"/>
                  </a:cxn>
                  <a:cxn ang="0">
                    <a:pos x="580" y="798"/>
                  </a:cxn>
                  <a:cxn ang="0">
                    <a:pos x="608" y="709"/>
                  </a:cxn>
                  <a:cxn ang="0">
                    <a:pos x="614" y="627"/>
                  </a:cxn>
                  <a:cxn ang="0">
                    <a:pos x="597" y="559"/>
                  </a:cxn>
                  <a:cxn ang="0">
                    <a:pos x="553" y="496"/>
                  </a:cxn>
                  <a:cxn ang="0">
                    <a:pos x="504" y="437"/>
                  </a:cxn>
                  <a:cxn ang="0">
                    <a:pos x="515" y="360"/>
                  </a:cxn>
                  <a:cxn ang="0">
                    <a:pos x="517" y="297"/>
                  </a:cxn>
                  <a:cxn ang="0">
                    <a:pos x="507" y="213"/>
                  </a:cxn>
                  <a:cxn ang="0">
                    <a:pos x="448" y="124"/>
                  </a:cxn>
                  <a:cxn ang="0">
                    <a:pos x="393" y="86"/>
                  </a:cxn>
                  <a:cxn ang="0">
                    <a:pos x="334" y="54"/>
                  </a:cxn>
                  <a:cxn ang="0">
                    <a:pos x="275" y="29"/>
                  </a:cxn>
                  <a:cxn ang="0">
                    <a:pos x="197" y="2"/>
                  </a:cxn>
                  <a:cxn ang="0">
                    <a:pos x="150" y="4"/>
                  </a:cxn>
                </a:cxnLst>
                <a:rect l="0" t="0" r="r" b="b"/>
                <a:pathLst>
                  <a:path w="614" h="1042">
                    <a:moveTo>
                      <a:pt x="119" y="16"/>
                    </a:moveTo>
                    <a:lnTo>
                      <a:pt x="108" y="198"/>
                    </a:lnTo>
                    <a:lnTo>
                      <a:pt x="110" y="198"/>
                    </a:lnTo>
                    <a:lnTo>
                      <a:pt x="114" y="202"/>
                    </a:lnTo>
                    <a:lnTo>
                      <a:pt x="121" y="204"/>
                    </a:lnTo>
                    <a:lnTo>
                      <a:pt x="133" y="209"/>
                    </a:lnTo>
                    <a:lnTo>
                      <a:pt x="136" y="209"/>
                    </a:lnTo>
                    <a:lnTo>
                      <a:pt x="142" y="209"/>
                    </a:lnTo>
                    <a:lnTo>
                      <a:pt x="148" y="209"/>
                    </a:lnTo>
                    <a:lnTo>
                      <a:pt x="154" y="209"/>
                    </a:lnTo>
                    <a:lnTo>
                      <a:pt x="159" y="206"/>
                    </a:lnTo>
                    <a:lnTo>
                      <a:pt x="165" y="202"/>
                    </a:lnTo>
                    <a:lnTo>
                      <a:pt x="171" y="198"/>
                    </a:lnTo>
                    <a:lnTo>
                      <a:pt x="176" y="194"/>
                    </a:lnTo>
                    <a:lnTo>
                      <a:pt x="182" y="185"/>
                    </a:lnTo>
                    <a:lnTo>
                      <a:pt x="186" y="179"/>
                    </a:lnTo>
                    <a:lnTo>
                      <a:pt x="194" y="171"/>
                    </a:lnTo>
                    <a:lnTo>
                      <a:pt x="199" y="164"/>
                    </a:lnTo>
                    <a:lnTo>
                      <a:pt x="207" y="158"/>
                    </a:lnTo>
                    <a:lnTo>
                      <a:pt x="216" y="150"/>
                    </a:lnTo>
                    <a:lnTo>
                      <a:pt x="224" y="145"/>
                    </a:lnTo>
                    <a:lnTo>
                      <a:pt x="235" y="139"/>
                    </a:lnTo>
                    <a:lnTo>
                      <a:pt x="239" y="137"/>
                    </a:lnTo>
                    <a:lnTo>
                      <a:pt x="245" y="135"/>
                    </a:lnTo>
                    <a:lnTo>
                      <a:pt x="251" y="133"/>
                    </a:lnTo>
                    <a:lnTo>
                      <a:pt x="256" y="131"/>
                    </a:lnTo>
                    <a:lnTo>
                      <a:pt x="262" y="130"/>
                    </a:lnTo>
                    <a:lnTo>
                      <a:pt x="268" y="128"/>
                    </a:lnTo>
                    <a:lnTo>
                      <a:pt x="275" y="128"/>
                    </a:lnTo>
                    <a:lnTo>
                      <a:pt x="283" y="128"/>
                    </a:lnTo>
                    <a:lnTo>
                      <a:pt x="289" y="126"/>
                    </a:lnTo>
                    <a:lnTo>
                      <a:pt x="296" y="126"/>
                    </a:lnTo>
                    <a:lnTo>
                      <a:pt x="304" y="128"/>
                    </a:lnTo>
                    <a:lnTo>
                      <a:pt x="313" y="128"/>
                    </a:lnTo>
                    <a:lnTo>
                      <a:pt x="321" y="130"/>
                    </a:lnTo>
                    <a:lnTo>
                      <a:pt x="330" y="131"/>
                    </a:lnTo>
                    <a:lnTo>
                      <a:pt x="338" y="133"/>
                    </a:lnTo>
                    <a:lnTo>
                      <a:pt x="349" y="137"/>
                    </a:lnTo>
                    <a:lnTo>
                      <a:pt x="357" y="139"/>
                    </a:lnTo>
                    <a:lnTo>
                      <a:pt x="367" y="143"/>
                    </a:lnTo>
                    <a:lnTo>
                      <a:pt x="374" y="147"/>
                    </a:lnTo>
                    <a:lnTo>
                      <a:pt x="384" y="152"/>
                    </a:lnTo>
                    <a:lnTo>
                      <a:pt x="391" y="158"/>
                    </a:lnTo>
                    <a:lnTo>
                      <a:pt x="399" y="164"/>
                    </a:lnTo>
                    <a:lnTo>
                      <a:pt x="407" y="169"/>
                    </a:lnTo>
                    <a:lnTo>
                      <a:pt x="412" y="177"/>
                    </a:lnTo>
                    <a:lnTo>
                      <a:pt x="420" y="185"/>
                    </a:lnTo>
                    <a:lnTo>
                      <a:pt x="426" y="192"/>
                    </a:lnTo>
                    <a:lnTo>
                      <a:pt x="431" y="200"/>
                    </a:lnTo>
                    <a:lnTo>
                      <a:pt x="437" y="209"/>
                    </a:lnTo>
                    <a:lnTo>
                      <a:pt x="443" y="219"/>
                    </a:lnTo>
                    <a:lnTo>
                      <a:pt x="446" y="228"/>
                    </a:lnTo>
                    <a:lnTo>
                      <a:pt x="452" y="238"/>
                    </a:lnTo>
                    <a:lnTo>
                      <a:pt x="456" y="247"/>
                    </a:lnTo>
                    <a:lnTo>
                      <a:pt x="458" y="257"/>
                    </a:lnTo>
                    <a:lnTo>
                      <a:pt x="462" y="264"/>
                    </a:lnTo>
                    <a:lnTo>
                      <a:pt x="465" y="274"/>
                    </a:lnTo>
                    <a:lnTo>
                      <a:pt x="467" y="283"/>
                    </a:lnTo>
                    <a:lnTo>
                      <a:pt x="469" y="293"/>
                    </a:lnTo>
                    <a:lnTo>
                      <a:pt x="469" y="303"/>
                    </a:lnTo>
                    <a:lnTo>
                      <a:pt x="471" y="310"/>
                    </a:lnTo>
                    <a:lnTo>
                      <a:pt x="473" y="320"/>
                    </a:lnTo>
                    <a:lnTo>
                      <a:pt x="473" y="327"/>
                    </a:lnTo>
                    <a:lnTo>
                      <a:pt x="473" y="335"/>
                    </a:lnTo>
                    <a:lnTo>
                      <a:pt x="471" y="342"/>
                    </a:lnTo>
                    <a:lnTo>
                      <a:pt x="471" y="350"/>
                    </a:lnTo>
                    <a:lnTo>
                      <a:pt x="469" y="356"/>
                    </a:lnTo>
                    <a:lnTo>
                      <a:pt x="469" y="361"/>
                    </a:lnTo>
                    <a:lnTo>
                      <a:pt x="467" y="367"/>
                    </a:lnTo>
                    <a:lnTo>
                      <a:pt x="465" y="373"/>
                    </a:lnTo>
                    <a:lnTo>
                      <a:pt x="458" y="380"/>
                    </a:lnTo>
                    <a:lnTo>
                      <a:pt x="450" y="386"/>
                    </a:lnTo>
                    <a:lnTo>
                      <a:pt x="445" y="390"/>
                    </a:lnTo>
                    <a:lnTo>
                      <a:pt x="441" y="392"/>
                    </a:lnTo>
                    <a:lnTo>
                      <a:pt x="433" y="396"/>
                    </a:lnTo>
                    <a:lnTo>
                      <a:pt x="429" y="399"/>
                    </a:lnTo>
                    <a:lnTo>
                      <a:pt x="422" y="399"/>
                    </a:lnTo>
                    <a:lnTo>
                      <a:pt x="416" y="401"/>
                    </a:lnTo>
                    <a:lnTo>
                      <a:pt x="408" y="403"/>
                    </a:lnTo>
                    <a:lnTo>
                      <a:pt x="401" y="405"/>
                    </a:lnTo>
                    <a:lnTo>
                      <a:pt x="395" y="405"/>
                    </a:lnTo>
                    <a:lnTo>
                      <a:pt x="388" y="407"/>
                    </a:lnTo>
                    <a:lnTo>
                      <a:pt x="382" y="409"/>
                    </a:lnTo>
                    <a:lnTo>
                      <a:pt x="376" y="413"/>
                    </a:lnTo>
                    <a:lnTo>
                      <a:pt x="368" y="413"/>
                    </a:lnTo>
                    <a:lnTo>
                      <a:pt x="361" y="415"/>
                    </a:lnTo>
                    <a:lnTo>
                      <a:pt x="355" y="417"/>
                    </a:lnTo>
                    <a:lnTo>
                      <a:pt x="349" y="418"/>
                    </a:lnTo>
                    <a:lnTo>
                      <a:pt x="338" y="420"/>
                    </a:lnTo>
                    <a:lnTo>
                      <a:pt x="329" y="426"/>
                    </a:lnTo>
                    <a:lnTo>
                      <a:pt x="319" y="430"/>
                    </a:lnTo>
                    <a:lnTo>
                      <a:pt x="313" y="437"/>
                    </a:lnTo>
                    <a:lnTo>
                      <a:pt x="310" y="445"/>
                    </a:lnTo>
                    <a:lnTo>
                      <a:pt x="310" y="456"/>
                    </a:lnTo>
                    <a:lnTo>
                      <a:pt x="310" y="464"/>
                    </a:lnTo>
                    <a:lnTo>
                      <a:pt x="313" y="470"/>
                    </a:lnTo>
                    <a:lnTo>
                      <a:pt x="321" y="475"/>
                    </a:lnTo>
                    <a:lnTo>
                      <a:pt x="329" y="477"/>
                    </a:lnTo>
                    <a:lnTo>
                      <a:pt x="332" y="477"/>
                    </a:lnTo>
                    <a:lnTo>
                      <a:pt x="338" y="479"/>
                    </a:lnTo>
                    <a:lnTo>
                      <a:pt x="344" y="479"/>
                    </a:lnTo>
                    <a:lnTo>
                      <a:pt x="349" y="479"/>
                    </a:lnTo>
                    <a:lnTo>
                      <a:pt x="355" y="479"/>
                    </a:lnTo>
                    <a:lnTo>
                      <a:pt x="361" y="479"/>
                    </a:lnTo>
                    <a:lnTo>
                      <a:pt x="367" y="479"/>
                    </a:lnTo>
                    <a:lnTo>
                      <a:pt x="372" y="479"/>
                    </a:lnTo>
                    <a:lnTo>
                      <a:pt x="380" y="477"/>
                    </a:lnTo>
                    <a:lnTo>
                      <a:pt x="386" y="477"/>
                    </a:lnTo>
                    <a:lnTo>
                      <a:pt x="391" y="477"/>
                    </a:lnTo>
                    <a:lnTo>
                      <a:pt x="397" y="477"/>
                    </a:lnTo>
                    <a:lnTo>
                      <a:pt x="405" y="477"/>
                    </a:lnTo>
                    <a:lnTo>
                      <a:pt x="410" y="477"/>
                    </a:lnTo>
                    <a:lnTo>
                      <a:pt x="416" y="477"/>
                    </a:lnTo>
                    <a:lnTo>
                      <a:pt x="424" y="477"/>
                    </a:lnTo>
                    <a:lnTo>
                      <a:pt x="429" y="477"/>
                    </a:lnTo>
                    <a:lnTo>
                      <a:pt x="435" y="479"/>
                    </a:lnTo>
                    <a:lnTo>
                      <a:pt x="441" y="481"/>
                    </a:lnTo>
                    <a:lnTo>
                      <a:pt x="446" y="483"/>
                    </a:lnTo>
                    <a:lnTo>
                      <a:pt x="456" y="491"/>
                    </a:lnTo>
                    <a:lnTo>
                      <a:pt x="465" y="500"/>
                    </a:lnTo>
                    <a:lnTo>
                      <a:pt x="469" y="504"/>
                    </a:lnTo>
                    <a:lnTo>
                      <a:pt x="473" y="510"/>
                    </a:lnTo>
                    <a:lnTo>
                      <a:pt x="475" y="515"/>
                    </a:lnTo>
                    <a:lnTo>
                      <a:pt x="481" y="525"/>
                    </a:lnTo>
                    <a:lnTo>
                      <a:pt x="483" y="534"/>
                    </a:lnTo>
                    <a:lnTo>
                      <a:pt x="486" y="542"/>
                    </a:lnTo>
                    <a:lnTo>
                      <a:pt x="490" y="551"/>
                    </a:lnTo>
                    <a:lnTo>
                      <a:pt x="492" y="563"/>
                    </a:lnTo>
                    <a:lnTo>
                      <a:pt x="494" y="574"/>
                    </a:lnTo>
                    <a:lnTo>
                      <a:pt x="496" y="586"/>
                    </a:lnTo>
                    <a:lnTo>
                      <a:pt x="496" y="589"/>
                    </a:lnTo>
                    <a:lnTo>
                      <a:pt x="498" y="597"/>
                    </a:lnTo>
                    <a:lnTo>
                      <a:pt x="498" y="603"/>
                    </a:lnTo>
                    <a:lnTo>
                      <a:pt x="500" y="608"/>
                    </a:lnTo>
                    <a:lnTo>
                      <a:pt x="500" y="614"/>
                    </a:lnTo>
                    <a:lnTo>
                      <a:pt x="500" y="622"/>
                    </a:lnTo>
                    <a:lnTo>
                      <a:pt x="500" y="627"/>
                    </a:lnTo>
                    <a:lnTo>
                      <a:pt x="502" y="633"/>
                    </a:lnTo>
                    <a:lnTo>
                      <a:pt x="502" y="639"/>
                    </a:lnTo>
                    <a:lnTo>
                      <a:pt x="504" y="646"/>
                    </a:lnTo>
                    <a:lnTo>
                      <a:pt x="504" y="652"/>
                    </a:lnTo>
                    <a:lnTo>
                      <a:pt x="504" y="660"/>
                    </a:lnTo>
                    <a:lnTo>
                      <a:pt x="504" y="664"/>
                    </a:lnTo>
                    <a:lnTo>
                      <a:pt x="504" y="671"/>
                    </a:lnTo>
                    <a:lnTo>
                      <a:pt x="504" y="677"/>
                    </a:lnTo>
                    <a:lnTo>
                      <a:pt x="504" y="683"/>
                    </a:lnTo>
                    <a:lnTo>
                      <a:pt x="502" y="688"/>
                    </a:lnTo>
                    <a:lnTo>
                      <a:pt x="502" y="696"/>
                    </a:lnTo>
                    <a:lnTo>
                      <a:pt x="500" y="702"/>
                    </a:lnTo>
                    <a:lnTo>
                      <a:pt x="500" y="707"/>
                    </a:lnTo>
                    <a:lnTo>
                      <a:pt x="500" y="713"/>
                    </a:lnTo>
                    <a:lnTo>
                      <a:pt x="498" y="719"/>
                    </a:lnTo>
                    <a:lnTo>
                      <a:pt x="498" y="724"/>
                    </a:lnTo>
                    <a:lnTo>
                      <a:pt x="496" y="732"/>
                    </a:lnTo>
                    <a:lnTo>
                      <a:pt x="496" y="736"/>
                    </a:lnTo>
                    <a:lnTo>
                      <a:pt x="494" y="743"/>
                    </a:lnTo>
                    <a:lnTo>
                      <a:pt x="494" y="747"/>
                    </a:lnTo>
                    <a:lnTo>
                      <a:pt x="492" y="755"/>
                    </a:lnTo>
                    <a:lnTo>
                      <a:pt x="488" y="762"/>
                    </a:lnTo>
                    <a:lnTo>
                      <a:pt x="485" y="772"/>
                    </a:lnTo>
                    <a:lnTo>
                      <a:pt x="481" y="781"/>
                    </a:lnTo>
                    <a:lnTo>
                      <a:pt x="477" y="791"/>
                    </a:lnTo>
                    <a:lnTo>
                      <a:pt x="471" y="798"/>
                    </a:lnTo>
                    <a:lnTo>
                      <a:pt x="467" y="806"/>
                    </a:lnTo>
                    <a:lnTo>
                      <a:pt x="460" y="810"/>
                    </a:lnTo>
                    <a:lnTo>
                      <a:pt x="454" y="817"/>
                    </a:lnTo>
                    <a:lnTo>
                      <a:pt x="446" y="819"/>
                    </a:lnTo>
                    <a:lnTo>
                      <a:pt x="439" y="823"/>
                    </a:lnTo>
                    <a:lnTo>
                      <a:pt x="431" y="827"/>
                    </a:lnTo>
                    <a:lnTo>
                      <a:pt x="426" y="831"/>
                    </a:lnTo>
                    <a:lnTo>
                      <a:pt x="418" y="833"/>
                    </a:lnTo>
                    <a:lnTo>
                      <a:pt x="412" y="835"/>
                    </a:lnTo>
                    <a:lnTo>
                      <a:pt x="407" y="836"/>
                    </a:lnTo>
                    <a:lnTo>
                      <a:pt x="399" y="838"/>
                    </a:lnTo>
                    <a:lnTo>
                      <a:pt x="393" y="838"/>
                    </a:lnTo>
                    <a:lnTo>
                      <a:pt x="388" y="840"/>
                    </a:lnTo>
                    <a:lnTo>
                      <a:pt x="382" y="840"/>
                    </a:lnTo>
                    <a:lnTo>
                      <a:pt x="374" y="840"/>
                    </a:lnTo>
                    <a:lnTo>
                      <a:pt x="363" y="840"/>
                    </a:lnTo>
                    <a:lnTo>
                      <a:pt x="353" y="840"/>
                    </a:lnTo>
                    <a:lnTo>
                      <a:pt x="342" y="838"/>
                    </a:lnTo>
                    <a:lnTo>
                      <a:pt x="332" y="836"/>
                    </a:lnTo>
                    <a:lnTo>
                      <a:pt x="321" y="835"/>
                    </a:lnTo>
                    <a:lnTo>
                      <a:pt x="311" y="833"/>
                    </a:lnTo>
                    <a:lnTo>
                      <a:pt x="304" y="831"/>
                    </a:lnTo>
                    <a:lnTo>
                      <a:pt x="294" y="831"/>
                    </a:lnTo>
                    <a:lnTo>
                      <a:pt x="285" y="829"/>
                    </a:lnTo>
                    <a:lnTo>
                      <a:pt x="277" y="829"/>
                    </a:lnTo>
                    <a:lnTo>
                      <a:pt x="270" y="829"/>
                    </a:lnTo>
                    <a:lnTo>
                      <a:pt x="264" y="831"/>
                    </a:lnTo>
                    <a:lnTo>
                      <a:pt x="260" y="833"/>
                    </a:lnTo>
                    <a:lnTo>
                      <a:pt x="256" y="838"/>
                    </a:lnTo>
                    <a:lnTo>
                      <a:pt x="254" y="842"/>
                    </a:lnTo>
                    <a:lnTo>
                      <a:pt x="252" y="848"/>
                    </a:lnTo>
                    <a:lnTo>
                      <a:pt x="251" y="854"/>
                    </a:lnTo>
                    <a:lnTo>
                      <a:pt x="249" y="859"/>
                    </a:lnTo>
                    <a:lnTo>
                      <a:pt x="245" y="869"/>
                    </a:lnTo>
                    <a:lnTo>
                      <a:pt x="237" y="878"/>
                    </a:lnTo>
                    <a:lnTo>
                      <a:pt x="230" y="880"/>
                    </a:lnTo>
                    <a:lnTo>
                      <a:pt x="222" y="882"/>
                    </a:lnTo>
                    <a:lnTo>
                      <a:pt x="218" y="882"/>
                    </a:lnTo>
                    <a:lnTo>
                      <a:pt x="213" y="884"/>
                    </a:lnTo>
                    <a:lnTo>
                      <a:pt x="209" y="884"/>
                    </a:lnTo>
                    <a:lnTo>
                      <a:pt x="203" y="884"/>
                    </a:lnTo>
                    <a:lnTo>
                      <a:pt x="195" y="882"/>
                    </a:lnTo>
                    <a:lnTo>
                      <a:pt x="190" y="880"/>
                    </a:lnTo>
                    <a:lnTo>
                      <a:pt x="184" y="878"/>
                    </a:lnTo>
                    <a:lnTo>
                      <a:pt x="182" y="876"/>
                    </a:lnTo>
                    <a:lnTo>
                      <a:pt x="175" y="871"/>
                    </a:lnTo>
                    <a:lnTo>
                      <a:pt x="169" y="865"/>
                    </a:lnTo>
                    <a:lnTo>
                      <a:pt x="165" y="857"/>
                    </a:lnTo>
                    <a:lnTo>
                      <a:pt x="163" y="850"/>
                    </a:lnTo>
                    <a:lnTo>
                      <a:pt x="163" y="842"/>
                    </a:lnTo>
                    <a:lnTo>
                      <a:pt x="165" y="833"/>
                    </a:lnTo>
                    <a:lnTo>
                      <a:pt x="165" y="821"/>
                    </a:lnTo>
                    <a:lnTo>
                      <a:pt x="169" y="812"/>
                    </a:lnTo>
                    <a:lnTo>
                      <a:pt x="171" y="802"/>
                    </a:lnTo>
                    <a:lnTo>
                      <a:pt x="175" y="791"/>
                    </a:lnTo>
                    <a:lnTo>
                      <a:pt x="175" y="785"/>
                    </a:lnTo>
                    <a:lnTo>
                      <a:pt x="176" y="779"/>
                    </a:lnTo>
                    <a:lnTo>
                      <a:pt x="176" y="774"/>
                    </a:lnTo>
                    <a:lnTo>
                      <a:pt x="178" y="768"/>
                    </a:lnTo>
                    <a:lnTo>
                      <a:pt x="180" y="762"/>
                    </a:lnTo>
                    <a:lnTo>
                      <a:pt x="180" y="757"/>
                    </a:lnTo>
                    <a:lnTo>
                      <a:pt x="182" y="751"/>
                    </a:lnTo>
                    <a:lnTo>
                      <a:pt x="184" y="745"/>
                    </a:lnTo>
                    <a:lnTo>
                      <a:pt x="182" y="740"/>
                    </a:lnTo>
                    <a:lnTo>
                      <a:pt x="182" y="736"/>
                    </a:lnTo>
                    <a:lnTo>
                      <a:pt x="182" y="732"/>
                    </a:lnTo>
                    <a:lnTo>
                      <a:pt x="180" y="730"/>
                    </a:lnTo>
                    <a:lnTo>
                      <a:pt x="176" y="726"/>
                    </a:lnTo>
                    <a:lnTo>
                      <a:pt x="173" y="726"/>
                    </a:lnTo>
                    <a:lnTo>
                      <a:pt x="165" y="726"/>
                    </a:lnTo>
                    <a:lnTo>
                      <a:pt x="157" y="730"/>
                    </a:lnTo>
                    <a:lnTo>
                      <a:pt x="148" y="734"/>
                    </a:lnTo>
                    <a:lnTo>
                      <a:pt x="138" y="741"/>
                    </a:lnTo>
                    <a:lnTo>
                      <a:pt x="129" y="745"/>
                    </a:lnTo>
                    <a:lnTo>
                      <a:pt x="119" y="749"/>
                    </a:lnTo>
                    <a:lnTo>
                      <a:pt x="108" y="755"/>
                    </a:lnTo>
                    <a:lnTo>
                      <a:pt x="98" y="757"/>
                    </a:lnTo>
                    <a:lnTo>
                      <a:pt x="89" y="757"/>
                    </a:lnTo>
                    <a:lnTo>
                      <a:pt x="81" y="757"/>
                    </a:lnTo>
                    <a:lnTo>
                      <a:pt x="74" y="753"/>
                    </a:lnTo>
                    <a:lnTo>
                      <a:pt x="68" y="745"/>
                    </a:lnTo>
                    <a:lnTo>
                      <a:pt x="64" y="741"/>
                    </a:lnTo>
                    <a:lnTo>
                      <a:pt x="64" y="736"/>
                    </a:lnTo>
                    <a:lnTo>
                      <a:pt x="62" y="730"/>
                    </a:lnTo>
                    <a:lnTo>
                      <a:pt x="62" y="724"/>
                    </a:lnTo>
                    <a:lnTo>
                      <a:pt x="62" y="719"/>
                    </a:lnTo>
                    <a:lnTo>
                      <a:pt x="64" y="711"/>
                    </a:lnTo>
                    <a:lnTo>
                      <a:pt x="66" y="705"/>
                    </a:lnTo>
                    <a:lnTo>
                      <a:pt x="70" y="700"/>
                    </a:lnTo>
                    <a:lnTo>
                      <a:pt x="72" y="694"/>
                    </a:lnTo>
                    <a:lnTo>
                      <a:pt x="76" y="686"/>
                    </a:lnTo>
                    <a:lnTo>
                      <a:pt x="79" y="679"/>
                    </a:lnTo>
                    <a:lnTo>
                      <a:pt x="83" y="673"/>
                    </a:lnTo>
                    <a:lnTo>
                      <a:pt x="87" y="665"/>
                    </a:lnTo>
                    <a:lnTo>
                      <a:pt x="93" y="658"/>
                    </a:lnTo>
                    <a:lnTo>
                      <a:pt x="97" y="650"/>
                    </a:lnTo>
                    <a:lnTo>
                      <a:pt x="102" y="645"/>
                    </a:lnTo>
                    <a:lnTo>
                      <a:pt x="106" y="635"/>
                    </a:lnTo>
                    <a:lnTo>
                      <a:pt x="112" y="627"/>
                    </a:lnTo>
                    <a:lnTo>
                      <a:pt x="116" y="620"/>
                    </a:lnTo>
                    <a:lnTo>
                      <a:pt x="121" y="612"/>
                    </a:lnTo>
                    <a:lnTo>
                      <a:pt x="125" y="603"/>
                    </a:lnTo>
                    <a:lnTo>
                      <a:pt x="129" y="597"/>
                    </a:lnTo>
                    <a:lnTo>
                      <a:pt x="133" y="588"/>
                    </a:lnTo>
                    <a:lnTo>
                      <a:pt x="136" y="580"/>
                    </a:lnTo>
                    <a:lnTo>
                      <a:pt x="138" y="572"/>
                    </a:lnTo>
                    <a:lnTo>
                      <a:pt x="142" y="565"/>
                    </a:lnTo>
                    <a:lnTo>
                      <a:pt x="144" y="555"/>
                    </a:lnTo>
                    <a:lnTo>
                      <a:pt x="148" y="550"/>
                    </a:lnTo>
                    <a:lnTo>
                      <a:pt x="148" y="540"/>
                    </a:lnTo>
                    <a:lnTo>
                      <a:pt x="148" y="534"/>
                    </a:lnTo>
                    <a:lnTo>
                      <a:pt x="148" y="525"/>
                    </a:lnTo>
                    <a:lnTo>
                      <a:pt x="148" y="517"/>
                    </a:lnTo>
                    <a:lnTo>
                      <a:pt x="146" y="510"/>
                    </a:lnTo>
                    <a:lnTo>
                      <a:pt x="146" y="504"/>
                    </a:lnTo>
                    <a:lnTo>
                      <a:pt x="144" y="496"/>
                    </a:lnTo>
                    <a:lnTo>
                      <a:pt x="142" y="493"/>
                    </a:lnTo>
                    <a:lnTo>
                      <a:pt x="140" y="481"/>
                    </a:lnTo>
                    <a:lnTo>
                      <a:pt x="138" y="475"/>
                    </a:lnTo>
                    <a:lnTo>
                      <a:pt x="135" y="468"/>
                    </a:lnTo>
                    <a:lnTo>
                      <a:pt x="133" y="470"/>
                    </a:lnTo>
                    <a:lnTo>
                      <a:pt x="129" y="472"/>
                    </a:lnTo>
                    <a:lnTo>
                      <a:pt x="127" y="475"/>
                    </a:lnTo>
                    <a:lnTo>
                      <a:pt x="123" y="479"/>
                    </a:lnTo>
                    <a:lnTo>
                      <a:pt x="121" y="487"/>
                    </a:lnTo>
                    <a:lnTo>
                      <a:pt x="117" y="493"/>
                    </a:lnTo>
                    <a:lnTo>
                      <a:pt x="114" y="502"/>
                    </a:lnTo>
                    <a:lnTo>
                      <a:pt x="110" y="512"/>
                    </a:lnTo>
                    <a:lnTo>
                      <a:pt x="106" y="519"/>
                    </a:lnTo>
                    <a:lnTo>
                      <a:pt x="100" y="529"/>
                    </a:lnTo>
                    <a:lnTo>
                      <a:pt x="95" y="538"/>
                    </a:lnTo>
                    <a:lnTo>
                      <a:pt x="87" y="546"/>
                    </a:lnTo>
                    <a:lnTo>
                      <a:pt x="83" y="555"/>
                    </a:lnTo>
                    <a:lnTo>
                      <a:pt x="76" y="563"/>
                    </a:lnTo>
                    <a:lnTo>
                      <a:pt x="72" y="569"/>
                    </a:lnTo>
                    <a:lnTo>
                      <a:pt x="64" y="576"/>
                    </a:lnTo>
                    <a:lnTo>
                      <a:pt x="60" y="586"/>
                    </a:lnTo>
                    <a:lnTo>
                      <a:pt x="53" y="591"/>
                    </a:lnTo>
                    <a:lnTo>
                      <a:pt x="49" y="599"/>
                    </a:lnTo>
                    <a:lnTo>
                      <a:pt x="43" y="605"/>
                    </a:lnTo>
                    <a:lnTo>
                      <a:pt x="38" y="612"/>
                    </a:lnTo>
                    <a:lnTo>
                      <a:pt x="32" y="620"/>
                    </a:lnTo>
                    <a:lnTo>
                      <a:pt x="26" y="627"/>
                    </a:lnTo>
                    <a:lnTo>
                      <a:pt x="22" y="635"/>
                    </a:lnTo>
                    <a:lnTo>
                      <a:pt x="17" y="645"/>
                    </a:lnTo>
                    <a:lnTo>
                      <a:pt x="11" y="650"/>
                    </a:lnTo>
                    <a:lnTo>
                      <a:pt x="9" y="660"/>
                    </a:lnTo>
                    <a:lnTo>
                      <a:pt x="5" y="669"/>
                    </a:lnTo>
                    <a:lnTo>
                      <a:pt x="5" y="677"/>
                    </a:lnTo>
                    <a:lnTo>
                      <a:pt x="3" y="686"/>
                    </a:lnTo>
                    <a:lnTo>
                      <a:pt x="3" y="696"/>
                    </a:lnTo>
                    <a:lnTo>
                      <a:pt x="3" y="705"/>
                    </a:lnTo>
                    <a:lnTo>
                      <a:pt x="5" y="713"/>
                    </a:lnTo>
                    <a:lnTo>
                      <a:pt x="7" y="721"/>
                    </a:lnTo>
                    <a:lnTo>
                      <a:pt x="9" y="728"/>
                    </a:lnTo>
                    <a:lnTo>
                      <a:pt x="13" y="736"/>
                    </a:lnTo>
                    <a:lnTo>
                      <a:pt x="15" y="743"/>
                    </a:lnTo>
                    <a:lnTo>
                      <a:pt x="19" y="747"/>
                    </a:lnTo>
                    <a:lnTo>
                      <a:pt x="22" y="755"/>
                    </a:lnTo>
                    <a:lnTo>
                      <a:pt x="26" y="759"/>
                    </a:lnTo>
                    <a:lnTo>
                      <a:pt x="30" y="762"/>
                    </a:lnTo>
                    <a:lnTo>
                      <a:pt x="32" y="764"/>
                    </a:lnTo>
                    <a:lnTo>
                      <a:pt x="32" y="770"/>
                    </a:lnTo>
                    <a:lnTo>
                      <a:pt x="32" y="774"/>
                    </a:lnTo>
                    <a:lnTo>
                      <a:pt x="30" y="781"/>
                    </a:lnTo>
                    <a:lnTo>
                      <a:pt x="26" y="787"/>
                    </a:lnTo>
                    <a:lnTo>
                      <a:pt x="22" y="795"/>
                    </a:lnTo>
                    <a:lnTo>
                      <a:pt x="19" y="804"/>
                    </a:lnTo>
                    <a:lnTo>
                      <a:pt x="15" y="812"/>
                    </a:lnTo>
                    <a:lnTo>
                      <a:pt x="11" y="821"/>
                    </a:lnTo>
                    <a:lnTo>
                      <a:pt x="5" y="831"/>
                    </a:lnTo>
                    <a:lnTo>
                      <a:pt x="3" y="842"/>
                    </a:lnTo>
                    <a:lnTo>
                      <a:pt x="1" y="854"/>
                    </a:lnTo>
                    <a:lnTo>
                      <a:pt x="0" y="857"/>
                    </a:lnTo>
                    <a:lnTo>
                      <a:pt x="0" y="865"/>
                    </a:lnTo>
                    <a:lnTo>
                      <a:pt x="0" y="869"/>
                    </a:lnTo>
                    <a:lnTo>
                      <a:pt x="0" y="876"/>
                    </a:lnTo>
                    <a:lnTo>
                      <a:pt x="0" y="882"/>
                    </a:lnTo>
                    <a:lnTo>
                      <a:pt x="0" y="888"/>
                    </a:lnTo>
                    <a:lnTo>
                      <a:pt x="1" y="893"/>
                    </a:lnTo>
                    <a:lnTo>
                      <a:pt x="3" y="901"/>
                    </a:lnTo>
                    <a:lnTo>
                      <a:pt x="5" y="907"/>
                    </a:lnTo>
                    <a:lnTo>
                      <a:pt x="7" y="912"/>
                    </a:lnTo>
                    <a:lnTo>
                      <a:pt x="9" y="918"/>
                    </a:lnTo>
                    <a:lnTo>
                      <a:pt x="13" y="926"/>
                    </a:lnTo>
                    <a:lnTo>
                      <a:pt x="15" y="931"/>
                    </a:lnTo>
                    <a:lnTo>
                      <a:pt x="19" y="937"/>
                    </a:lnTo>
                    <a:lnTo>
                      <a:pt x="22" y="943"/>
                    </a:lnTo>
                    <a:lnTo>
                      <a:pt x="26" y="950"/>
                    </a:lnTo>
                    <a:lnTo>
                      <a:pt x="28" y="954"/>
                    </a:lnTo>
                    <a:lnTo>
                      <a:pt x="34" y="962"/>
                    </a:lnTo>
                    <a:lnTo>
                      <a:pt x="38" y="966"/>
                    </a:lnTo>
                    <a:lnTo>
                      <a:pt x="41" y="973"/>
                    </a:lnTo>
                    <a:lnTo>
                      <a:pt x="51" y="983"/>
                    </a:lnTo>
                    <a:lnTo>
                      <a:pt x="62" y="994"/>
                    </a:lnTo>
                    <a:lnTo>
                      <a:pt x="72" y="1002"/>
                    </a:lnTo>
                    <a:lnTo>
                      <a:pt x="83" y="1011"/>
                    </a:lnTo>
                    <a:lnTo>
                      <a:pt x="89" y="1013"/>
                    </a:lnTo>
                    <a:lnTo>
                      <a:pt x="97" y="1017"/>
                    </a:lnTo>
                    <a:lnTo>
                      <a:pt x="102" y="1019"/>
                    </a:lnTo>
                    <a:lnTo>
                      <a:pt x="108" y="1025"/>
                    </a:lnTo>
                    <a:lnTo>
                      <a:pt x="114" y="1025"/>
                    </a:lnTo>
                    <a:lnTo>
                      <a:pt x="119" y="1027"/>
                    </a:lnTo>
                    <a:lnTo>
                      <a:pt x="125" y="1028"/>
                    </a:lnTo>
                    <a:lnTo>
                      <a:pt x="133" y="1030"/>
                    </a:lnTo>
                    <a:lnTo>
                      <a:pt x="138" y="1030"/>
                    </a:lnTo>
                    <a:lnTo>
                      <a:pt x="144" y="1030"/>
                    </a:lnTo>
                    <a:lnTo>
                      <a:pt x="150" y="1030"/>
                    </a:lnTo>
                    <a:lnTo>
                      <a:pt x="157" y="1030"/>
                    </a:lnTo>
                    <a:lnTo>
                      <a:pt x="163" y="1028"/>
                    </a:lnTo>
                    <a:lnTo>
                      <a:pt x="169" y="1027"/>
                    </a:lnTo>
                    <a:lnTo>
                      <a:pt x="175" y="1025"/>
                    </a:lnTo>
                    <a:lnTo>
                      <a:pt x="180" y="1025"/>
                    </a:lnTo>
                    <a:lnTo>
                      <a:pt x="188" y="1021"/>
                    </a:lnTo>
                    <a:lnTo>
                      <a:pt x="199" y="1019"/>
                    </a:lnTo>
                    <a:lnTo>
                      <a:pt x="207" y="1015"/>
                    </a:lnTo>
                    <a:lnTo>
                      <a:pt x="214" y="1013"/>
                    </a:lnTo>
                    <a:lnTo>
                      <a:pt x="220" y="1009"/>
                    </a:lnTo>
                    <a:lnTo>
                      <a:pt x="226" y="1008"/>
                    </a:lnTo>
                    <a:lnTo>
                      <a:pt x="235" y="1004"/>
                    </a:lnTo>
                    <a:lnTo>
                      <a:pt x="247" y="1004"/>
                    </a:lnTo>
                    <a:lnTo>
                      <a:pt x="256" y="1008"/>
                    </a:lnTo>
                    <a:lnTo>
                      <a:pt x="268" y="1015"/>
                    </a:lnTo>
                    <a:lnTo>
                      <a:pt x="271" y="1019"/>
                    </a:lnTo>
                    <a:lnTo>
                      <a:pt x="277" y="1025"/>
                    </a:lnTo>
                    <a:lnTo>
                      <a:pt x="285" y="1028"/>
                    </a:lnTo>
                    <a:lnTo>
                      <a:pt x="294" y="1032"/>
                    </a:lnTo>
                    <a:lnTo>
                      <a:pt x="302" y="1034"/>
                    </a:lnTo>
                    <a:lnTo>
                      <a:pt x="311" y="1038"/>
                    </a:lnTo>
                    <a:lnTo>
                      <a:pt x="321" y="1040"/>
                    </a:lnTo>
                    <a:lnTo>
                      <a:pt x="330" y="1042"/>
                    </a:lnTo>
                    <a:lnTo>
                      <a:pt x="338" y="1042"/>
                    </a:lnTo>
                    <a:lnTo>
                      <a:pt x="348" y="1042"/>
                    </a:lnTo>
                    <a:lnTo>
                      <a:pt x="357" y="1042"/>
                    </a:lnTo>
                    <a:lnTo>
                      <a:pt x="367" y="1040"/>
                    </a:lnTo>
                    <a:lnTo>
                      <a:pt x="374" y="1038"/>
                    </a:lnTo>
                    <a:lnTo>
                      <a:pt x="382" y="1036"/>
                    </a:lnTo>
                    <a:lnTo>
                      <a:pt x="389" y="1030"/>
                    </a:lnTo>
                    <a:lnTo>
                      <a:pt x="397" y="1028"/>
                    </a:lnTo>
                    <a:lnTo>
                      <a:pt x="401" y="1023"/>
                    </a:lnTo>
                    <a:lnTo>
                      <a:pt x="407" y="1015"/>
                    </a:lnTo>
                    <a:lnTo>
                      <a:pt x="408" y="1009"/>
                    </a:lnTo>
                    <a:lnTo>
                      <a:pt x="410" y="1004"/>
                    </a:lnTo>
                    <a:lnTo>
                      <a:pt x="408" y="998"/>
                    </a:lnTo>
                    <a:lnTo>
                      <a:pt x="408" y="990"/>
                    </a:lnTo>
                    <a:lnTo>
                      <a:pt x="408" y="985"/>
                    </a:lnTo>
                    <a:lnTo>
                      <a:pt x="408" y="979"/>
                    </a:lnTo>
                    <a:lnTo>
                      <a:pt x="407" y="973"/>
                    </a:lnTo>
                    <a:lnTo>
                      <a:pt x="407" y="968"/>
                    </a:lnTo>
                    <a:lnTo>
                      <a:pt x="407" y="962"/>
                    </a:lnTo>
                    <a:lnTo>
                      <a:pt x="408" y="960"/>
                    </a:lnTo>
                    <a:lnTo>
                      <a:pt x="408" y="954"/>
                    </a:lnTo>
                    <a:lnTo>
                      <a:pt x="412" y="950"/>
                    </a:lnTo>
                    <a:lnTo>
                      <a:pt x="418" y="947"/>
                    </a:lnTo>
                    <a:lnTo>
                      <a:pt x="426" y="945"/>
                    </a:lnTo>
                    <a:lnTo>
                      <a:pt x="431" y="941"/>
                    </a:lnTo>
                    <a:lnTo>
                      <a:pt x="439" y="939"/>
                    </a:lnTo>
                    <a:lnTo>
                      <a:pt x="446" y="935"/>
                    </a:lnTo>
                    <a:lnTo>
                      <a:pt x="454" y="933"/>
                    </a:lnTo>
                    <a:lnTo>
                      <a:pt x="460" y="930"/>
                    </a:lnTo>
                    <a:lnTo>
                      <a:pt x="467" y="928"/>
                    </a:lnTo>
                    <a:lnTo>
                      <a:pt x="475" y="922"/>
                    </a:lnTo>
                    <a:lnTo>
                      <a:pt x="485" y="918"/>
                    </a:lnTo>
                    <a:lnTo>
                      <a:pt x="492" y="912"/>
                    </a:lnTo>
                    <a:lnTo>
                      <a:pt x="500" y="905"/>
                    </a:lnTo>
                    <a:lnTo>
                      <a:pt x="509" y="897"/>
                    </a:lnTo>
                    <a:lnTo>
                      <a:pt x="519" y="888"/>
                    </a:lnTo>
                    <a:lnTo>
                      <a:pt x="523" y="882"/>
                    </a:lnTo>
                    <a:lnTo>
                      <a:pt x="528" y="876"/>
                    </a:lnTo>
                    <a:lnTo>
                      <a:pt x="532" y="869"/>
                    </a:lnTo>
                    <a:lnTo>
                      <a:pt x="540" y="861"/>
                    </a:lnTo>
                    <a:lnTo>
                      <a:pt x="543" y="854"/>
                    </a:lnTo>
                    <a:lnTo>
                      <a:pt x="549" y="846"/>
                    </a:lnTo>
                    <a:lnTo>
                      <a:pt x="557" y="838"/>
                    </a:lnTo>
                    <a:lnTo>
                      <a:pt x="564" y="829"/>
                    </a:lnTo>
                    <a:lnTo>
                      <a:pt x="568" y="819"/>
                    </a:lnTo>
                    <a:lnTo>
                      <a:pt x="574" y="808"/>
                    </a:lnTo>
                    <a:lnTo>
                      <a:pt x="580" y="798"/>
                    </a:lnTo>
                    <a:lnTo>
                      <a:pt x="583" y="789"/>
                    </a:lnTo>
                    <a:lnTo>
                      <a:pt x="587" y="779"/>
                    </a:lnTo>
                    <a:lnTo>
                      <a:pt x="593" y="768"/>
                    </a:lnTo>
                    <a:lnTo>
                      <a:pt x="595" y="759"/>
                    </a:lnTo>
                    <a:lnTo>
                      <a:pt x="601" y="749"/>
                    </a:lnTo>
                    <a:lnTo>
                      <a:pt x="602" y="738"/>
                    </a:lnTo>
                    <a:lnTo>
                      <a:pt x="604" y="730"/>
                    </a:lnTo>
                    <a:lnTo>
                      <a:pt x="606" y="719"/>
                    </a:lnTo>
                    <a:lnTo>
                      <a:pt x="608" y="709"/>
                    </a:lnTo>
                    <a:lnTo>
                      <a:pt x="610" y="700"/>
                    </a:lnTo>
                    <a:lnTo>
                      <a:pt x="610" y="690"/>
                    </a:lnTo>
                    <a:lnTo>
                      <a:pt x="612" y="683"/>
                    </a:lnTo>
                    <a:lnTo>
                      <a:pt x="614" y="673"/>
                    </a:lnTo>
                    <a:lnTo>
                      <a:pt x="614" y="664"/>
                    </a:lnTo>
                    <a:lnTo>
                      <a:pt x="614" y="654"/>
                    </a:lnTo>
                    <a:lnTo>
                      <a:pt x="614" y="645"/>
                    </a:lnTo>
                    <a:lnTo>
                      <a:pt x="614" y="637"/>
                    </a:lnTo>
                    <a:lnTo>
                      <a:pt x="614" y="627"/>
                    </a:lnTo>
                    <a:lnTo>
                      <a:pt x="612" y="620"/>
                    </a:lnTo>
                    <a:lnTo>
                      <a:pt x="610" y="610"/>
                    </a:lnTo>
                    <a:lnTo>
                      <a:pt x="610" y="603"/>
                    </a:lnTo>
                    <a:lnTo>
                      <a:pt x="608" y="595"/>
                    </a:lnTo>
                    <a:lnTo>
                      <a:pt x="606" y="588"/>
                    </a:lnTo>
                    <a:lnTo>
                      <a:pt x="604" y="578"/>
                    </a:lnTo>
                    <a:lnTo>
                      <a:pt x="602" y="572"/>
                    </a:lnTo>
                    <a:lnTo>
                      <a:pt x="599" y="565"/>
                    </a:lnTo>
                    <a:lnTo>
                      <a:pt x="597" y="559"/>
                    </a:lnTo>
                    <a:lnTo>
                      <a:pt x="593" y="553"/>
                    </a:lnTo>
                    <a:lnTo>
                      <a:pt x="591" y="548"/>
                    </a:lnTo>
                    <a:lnTo>
                      <a:pt x="587" y="540"/>
                    </a:lnTo>
                    <a:lnTo>
                      <a:pt x="583" y="534"/>
                    </a:lnTo>
                    <a:lnTo>
                      <a:pt x="580" y="529"/>
                    </a:lnTo>
                    <a:lnTo>
                      <a:pt x="576" y="525"/>
                    </a:lnTo>
                    <a:lnTo>
                      <a:pt x="568" y="513"/>
                    </a:lnTo>
                    <a:lnTo>
                      <a:pt x="561" y="506"/>
                    </a:lnTo>
                    <a:lnTo>
                      <a:pt x="553" y="496"/>
                    </a:lnTo>
                    <a:lnTo>
                      <a:pt x="545" y="489"/>
                    </a:lnTo>
                    <a:lnTo>
                      <a:pt x="536" y="481"/>
                    </a:lnTo>
                    <a:lnTo>
                      <a:pt x="530" y="475"/>
                    </a:lnTo>
                    <a:lnTo>
                      <a:pt x="523" y="468"/>
                    </a:lnTo>
                    <a:lnTo>
                      <a:pt x="517" y="462"/>
                    </a:lnTo>
                    <a:lnTo>
                      <a:pt x="511" y="456"/>
                    </a:lnTo>
                    <a:lnTo>
                      <a:pt x="509" y="451"/>
                    </a:lnTo>
                    <a:lnTo>
                      <a:pt x="505" y="443"/>
                    </a:lnTo>
                    <a:lnTo>
                      <a:pt x="504" y="437"/>
                    </a:lnTo>
                    <a:lnTo>
                      <a:pt x="504" y="430"/>
                    </a:lnTo>
                    <a:lnTo>
                      <a:pt x="505" y="422"/>
                    </a:lnTo>
                    <a:lnTo>
                      <a:pt x="507" y="415"/>
                    </a:lnTo>
                    <a:lnTo>
                      <a:pt x="509" y="407"/>
                    </a:lnTo>
                    <a:lnTo>
                      <a:pt x="511" y="398"/>
                    </a:lnTo>
                    <a:lnTo>
                      <a:pt x="513" y="388"/>
                    </a:lnTo>
                    <a:lnTo>
                      <a:pt x="515" y="377"/>
                    </a:lnTo>
                    <a:lnTo>
                      <a:pt x="515" y="367"/>
                    </a:lnTo>
                    <a:lnTo>
                      <a:pt x="515" y="360"/>
                    </a:lnTo>
                    <a:lnTo>
                      <a:pt x="517" y="354"/>
                    </a:lnTo>
                    <a:lnTo>
                      <a:pt x="517" y="348"/>
                    </a:lnTo>
                    <a:lnTo>
                      <a:pt x="519" y="342"/>
                    </a:lnTo>
                    <a:lnTo>
                      <a:pt x="519" y="335"/>
                    </a:lnTo>
                    <a:lnTo>
                      <a:pt x="519" y="327"/>
                    </a:lnTo>
                    <a:lnTo>
                      <a:pt x="519" y="320"/>
                    </a:lnTo>
                    <a:lnTo>
                      <a:pt x="519" y="312"/>
                    </a:lnTo>
                    <a:lnTo>
                      <a:pt x="517" y="304"/>
                    </a:lnTo>
                    <a:lnTo>
                      <a:pt x="517" y="297"/>
                    </a:lnTo>
                    <a:lnTo>
                      <a:pt x="517" y="287"/>
                    </a:lnTo>
                    <a:lnTo>
                      <a:pt x="517" y="282"/>
                    </a:lnTo>
                    <a:lnTo>
                      <a:pt x="515" y="272"/>
                    </a:lnTo>
                    <a:lnTo>
                      <a:pt x="515" y="263"/>
                    </a:lnTo>
                    <a:lnTo>
                      <a:pt x="513" y="253"/>
                    </a:lnTo>
                    <a:lnTo>
                      <a:pt x="511" y="244"/>
                    </a:lnTo>
                    <a:lnTo>
                      <a:pt x="509" y="234"/>
                    </a:lnTo>
                    <a:lnTo>
                      <a:pt x="509" y="225"/>
                    </a:lnTo>
                    <a:lnTo>
                      <a:pt x="507" y="213"/>
                    </a:lnTo>
                    <a:lnTo>
                      <a:pt x="505" y="204"/>
                    </a:lnTo>
                    <a:lnTo>
                      <a:pt x="502" y="194"/>
                    </a:lnTo>
                    <a:lnTo>
                      <a:pt x="496" y="183"/>
                    </a:lnTo>
                    <a:lnTo>
                      <a:pt x="490" y="171"/>
                    </a:lnTo>
                    <a:lnTo>
                      <a:pt x="485" y="162"/>
                    </a:lnTo>
                    <a:lnTo>
                      <a:pt x="475" y="152"/>
                    </a:lnTo>
                    <a:lnTo>
                      <a:pt x="467" y="141"/>
                    </a:lnTo>
                    <a:lnTo>
                      <a:pt x="458" y="133"/>
                    </a:lnTo>
                    <a:lnTo>
                      <a:pt x="448" y="124"/>
                    </a:lnTo>
                    <a:lnTo>
                      <a:pt x="443" y="120"/>
                    </a:lnTo>
                    <a:lnTo>
                      <a:pt x="437" y="114"/>
                    </a:lnTo>
                    <a:lnTo>
                      <a:pt x="431" y="111"/>
                    </a:lnTo>
                    <a:lnTo>
                      <a:pt x="426" y="105"/>
                    </a:lnTo>
                    <a:lnTo>
                      <a:pt x="420" y="101"/>
                    </a:lnTo>
                    <a:lnTo>
                      <a:pt x="412" y="97"/>
                    </a:lnTo>
                    <a:lnTo>
                      <a:pt x="407" y="92"/>
                    </a:lnTo>
                    <a:lnTo>
                      <a:pt x="401" y="90"/>
                    </a:lnTo>
                    <a:lnTo>
                      <a:pt x="393" y="86"/>
                    </a:lnTo>
                    <a:lnTo>
                      <a:pt x="388" y="80"/>
                    </a:lnTo>
                    <a:lnTo>
                      <a:pt x="380" y="76"/>
                    </a:lnTo>
                    <a:lnTo>
                      <a:pt x="374" y="74"/>
                    </a:lnTo>
                    <a:lnTo>
                      <a:pt x="367" y="71"/>
                    </a:lnTo>
                    <a:lnTo>
                      <a:pt x="361" y="67"/>
                    </a:lnTo>
                    <a:lnTo>
                      <a:pt x="355" y="65"/>
                    </a:lnTo>
                    <a:lnTo>
                      <a:pt x="348" y="61"/>
                    </a:lnTo>
                    <a:lnTo>
                      <a:pt x="342" y="57"/>
                    </a:lnTo>
                    <a:lnTo>
                      <a:pt x="334" y="54"/>
                    </a:lnTo>
                    <a:lnTo>
                      <a:pt x="327" y="52"/>
                    </a:lnTo>
                    <a:lnTo>
                      <a:pt x="321" y="48"/>
                    </a:lnTo>
                    <a:lnTo>
                      <a:pt x="313" y="44"/>
                    </a:lnTo>
                    <a:lnTo>
                      <a:pt x="308" y="42"/>
                    </a:lnTo>
                    <a:lnTo>
                      <a:pt x="300" y="38"/>
                    </a:lnTo>
                    <a:lnTo>
                      <a:pt x="294" y="36"/>
                    </a:lnTo>
                    <a:lnTo>
                      <a:pt x="287" y="35"/>
                    </a:lnTo>
                    <a:lnTo>
                      <a:pt x="281" y="31"/>
                    </a:lnTo>
                    <a:lnTo>
                      <a:pt x="275" y="29"/>
                    </a:lnTo>
                    <a:lnTo>
                      <a:pt x="270" y="27"/>
                    </a:lnTo>
                    <a:lnTo>
                      <a:pt x="258" y="21"/>
                    </a:lnTo>
                    <a:lnTo>
                      <a:pt x="247" y="17"/>
                    </a:lnTo>
                    <a:lnTo>
                      <a:pt x="235" y="14"/>
                    </a:lnTo>
                    <a:lnTo>
                      <a:pt x="226" y="12"/>
                    </a:lnTo>
                    <a:lnTo>
                      <a:pt x="218" y="8"/>
                    </a:lnTo>
                    <a:lnTo>
                      <a:pt x="211" y="6"/>
                    </a:lnTo>
                    <a:lnTo>
                      <a:pt x="203" y="4"/>
                    </a:lnTo>
                    <a:lnTo>
                      <a:pt x="197" y="2"/>
                    </a:lnTo>
                    <a:lnTo>
                      <a:pt x="194" y="2"/>
                    </a:lnTo>
                    <a:lnTo>
                      <a:pt x="190" y="2"/>
                    </a:lnTo>
                    <a:lnTo>
                      <a:pt x="184" y="0"/>
                    </a:lnTo>
                    <a:lnTo>
                      <a:pt x="180" y="0"/>
                    </a:lnTo>
                    <a:lnTo>
                      <a:pt x="173" y="0"/>
                    </a:lnTo>
                    <a:lnTo>
                      <a:pt x="169" y="2"/>
                    </a:lnTo>
                    <a:lnTo>
                      <a:pt x="161" y="2"/>
                    </a:lnTo>
                    <a:lnTo>
                      <a:pt x="155" y="4"/>
                    </a:lnTo>
                    <a:lnTo>
                      <a:pt x="150" y="4"/>
                    </a:lnTo>
                    <a:lnTo>
                      <a:pt x="146" y="6"/>
                    </a:lnTo>
                    <a:lnTo>
                      <a:pt x="135" y="8"/>
                    </a:lnTo>
                    <a:lnTo>
                      <a:pt x="127" y="12"/>
                    </a:lnTo>
                    <a:lnTo>
                      <a:pt x="121" y="14"/>
                    </a:lnTo>
                    <a:lnTo>
                      <a:pt x="119" y="16"/>
                    </a:lnTo>
                    <a:lnTo>
                      <a:pt x="119" y="16"/>
                    </a:lnTo>
                    <a:close/>
                  </a:path>
                </a:pathLst>
              </a:custGeom>
              <a:solidFill>
                <a:srgbClr val="2E4F1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79" name="Freeform 303"/>
              <p:cNvSpPr>
                <a:spLocks/>
              </p:cNvSpPr>
              <p:nvPr/>
            </p:nvSpPr>
            <p:spPr bwMode="auto">
              <a:xfrm>
                <a:off x="3409" y="3012"/>
                <a:ext cx="660" cy="652"/>
              </a:xfrm>
              <a:custGeom>
                <a:avLst/>
                <a:gdLst/>
                <a:ahLst/>
                <a:cxnLst>
                  <a:cxn ang="0">
                    <a:pos x="733" y="114"/>
                  </a:cxn>
                  <a:cxn ang="0">
                    <a:pos x="714" y="217"/>
                  </a:cxn>
                  <a:cxn ang="0">
                    <a:pos x="622" y="317"/>
                  </a:cxn>
                  <a:cxn ang="0">
                    <a:pos x="539" y="401"/>
                  </a:cxn>
                  <a:cxn ang="0">
                    <a:pos x="425" y="515"/>
                  </a:cxn>
                  <a:cxn ang="0">
                    <a:pos x="381" y="617"/>
                  </a:cxn>
                  <a:cxn ang="0">
                    <a:pos x="290" y="699"/>
                  </a:cxn>
                  <a:cxn ang="0">
                    <a:pos x="198" y="749"/>
                  </a:cxn>
                  <a:cxn ang="0">
                    <a:pos x="71" y="827"/>
                  </a:cxn>
                  <a:cxn ang="0">
                    <a:pos x="2" y="914"/>
                  </a:cxn>
                  <a:cxn ang="0">
                    <a:pos x="25" y="1036"/>
                  </a:cxn>
                  <a:cxn ang="0">
                    <a:pos x="73" y="1123"/>
                  </a:cxn>
                  <a:cxn ang="0">
                    <a:pos x="170" y="1233"/>
                  </a:cxn>
                  <a:cxn ang="0">
                    <a:pos x="293" y="1300"/>
                  </a:cxn>
                  <a:cxn ang="0">
                    <a:pos x="388" y="1284"/>
                  </a:cxn>
                  <a:cxn ang="0">
                    <a:pos x="484" y="1197"/>
                  </a:cxn>
                  <a:cxn ang="0">
                    <a:pos x="611" y="1129"/>
                  </a:cxn>
                  <a:cxn ang="0">
                    <a:pos x="649" y="1026"/>
                  </a:cxn>
                  <a:cxn ang="0">
                    <a:pos x="746" y="941"/>
                  </a:cxn>
                  <a:cxn ang="0">
                    <a:pos x="873" y="821"/>
                  </a:cxn>
                  <a:cxn ang="0">
                    <a:pos x="936" y="741"/>
                  </a:cxn>
                  <a:cxn ang="0">
                    <a:pos x="1005" y="627"/>
                  </a:cxn>
                  <a:cxn ang="0">
                    <a:pos x="1077" y="524"/>
                  </a:cxn>
                  <a:cxn ang="0">
                    <a:pos x="1182" y="488"/>
                  </a:cxn>
                  <a:cxn ang="0">
                    <a:pos x="1294" y="445"/>
                  </a:cxn>
                  <a:cxn ang="0">
                    <a:pos x="1275" y="414"/>
                  </a:cxn>
                  <a:cxn ang="0">
                    <a:pos x="1174" y="450"/>
                  </a:cxn>
                  <a:cxn ang="0">
                    <a:pos x="1056" y="505"/>
                  </a:cxn>
                  <a:cxn ang="0">
                    <a:pos x="970" y="602"/>
                  </a:cxn>
                  <a:cxn ang="0">
                    <a:pos x="896" y="730"/>
                  </a:cxn>
                  <a:cxn ang="0">
                    <a:pos x="769" y="866"/>
                  </a:cxn>
                  <a:cxn ang="0">
                    <a:pos x="662" y="961"/>
                  </a:cxn>
                  <a:cxn ang="0">
                    <a:pos x="558" y="999"/>
                  </a:cxn>
                  <a:cxn ang="0">
                    <a:pos x="472" y="1055"/>
                  </a:cxn>
                  <a:cxn ang="0">
                    <a:pos x="581" y="1030"/>
                  </a:cxn>
                  <a:cxn ang="0">
                    <a:pos x="560" y="1108"/>
                  </a:cxn>
                  <a:cxn ang="0">
                    <a:pos x="453" y="1180"/>
                  </a:cxn>
                  <a:cxn ang="0">
                    <a:pos x="335" y="1262"/>
                  </a:cxn>
                  <a:cxn ang="0">
                    <a:pos x="240" y="1245"/>
                  </a:cxn>
                  <a:cxn ang="0">
                    <a:pos x="126" y="1134"/>
                  </a:cxn>
                  <a:cxn ang="0">
                    <a:pos x="71" y="1051"/>
                  </a:cxn>
                  <a:cxn ang="0">
                    <a:pos x="42" y="931"/>
                  </a:cxn>
                  <a:cxn ang="0">
                    <a:pos x="124" y="884"/>
                  </a:cxn>
                  <a:cxn ang="0">
                    <a:pos x="221" y="954"/>
                  </a:cxn>
                  <a:cxn ang="0">
                    <a:pos x="286" y="1089"/>
                  </a:cxn>
                  <a:cxn ang="0">
                    <a:pos x="326" y="1169"/>
                  </a:cxn>
                  <a:cxn ang="0">
                    <a:pos x="330" y="1066"/>
                  </a:cxn>
                  <a:cxn ang="0">
                    <a:pos x="276" y="939"/>
                  </a:cxn>
                  <a:cxn ang="0">
                    <a:pos x="174" y="872"/>
                  </a:cxn>
                  <a:cxn ang="0">
                    <a:pos x="137" y="819"/>
                  </a:cxn>
                  <a:cxn ang="0">
                    <a:pos x="238" y="777"/>
                  </a:cxn>
                  <a:cxn ang="0">
                    <a:pos x="328" y="720"/>
                  </a:cxn>
                  <a:cxn ang="0">
                    <a:pos x="430" y="610"/>
                  </a:cxn>
                  <a:cxn ang="0">
                    <a:pos x="474" y="517"/>
                  </a:cxn>
                  <a:cxn ang="0">
                    <a:pos x="537" y="488"/>
                  </a:cxn>
                  <a:cxn ang="0">
                    <a:pos x="543" y="576"/>
                  </a:cxn>
                  <a:cxn ang="0">
                    <a:pos x="581" y="483"/>
                  </a:cxn>
                  <a:cxn ang="0">
                    <a:pos x="613" y="372"/>
                  </a:cxn>
                  <a:cxn ang="0">
                    <a:pos x="712" y="275"/>
                  </a:cxn>
                  <a:cxn ang="0">
                    <a:pos x="788" y="218"/>
                  </a:cxn>
                  <a:cxn ang="0">
                    <a:pos x="756" y="148"/>
                  </a:cxn>
                  <a:cxn ang="0">
                    <a:pos x="778" y="61"/>
                  </a:cxn>
                  <a:cxn ang="0">
                    <a:pos x="748" y="15"/>
                  </a:cxn>
                </a:cxnLst>
                <a:rect l="0" t="0" r="r" b="b"/>
                <a:pathLst>
                  <a:path w="1320" h="1303">
                    <a:moveTo>
                      <a:pt x="744" y="27"/>
                    </a:moveTo>
                    <a:lnTo>
                      <a:pt x="742" y="32"/>
                    </a:lnTo>
                    <a:lnTo>
                      <a:pt x="740" y="40"/>
                    </a:lnTo>
                    <a:lnTo>
                      <a:pt x="738" y="46"/>
                    </a:lnTo>
                    <a:lnTo>
                      <a:pt x="738" y="51"/>
                    </a:lnTo>
                    <a:lnTo>
                      <a:pt x="737" y="57"/>
                    </a:lnTo>
                    <a:lnTo>
                      <a:pt x="737" y="63"/>
                    </a:lnTo>
                    <a:lnTo>
                      <a:pt x="737" y="70"/>
                    </a:lnTo>
                    <a:lnTo>
                      <a:pt x="735" y="76"/>
                    </a:lnTo>
                    <a:lnTo>
                      <a:pt x="735" y="84"/>
                    </a:lnTo>
                    <a:lnTo>
                      <a:pt x="735" y="91"/>
                    </a:lnTo>
                    <a:lnTo>
                      <a:pt x="733" y="99"/>
                    </a:lnTo>
                    <a:lnTo>
                      <a:pt x="733" y="106"/>
                    </a:lnTo>
                    <a:lnTo>
                      <a:pt x="733" y="114"/>
                    </a:lnTo>
                    <a:lnTo>
                      <a:pt x="733" y="122"/>
                    </a:lnTo>
                    <a:lnTo>
                      <a:pt x="731" y="129"/>
                    </a:lnTo>
                    <a:lnTo>
                      <a:pt x="731" y="137"/>
                    </a:lnTo>
                    <a:lnTo>
                      <a:pt x="727" y="144"/>
                    </a:lnTo>
                    <a:lnTo>
                      <a:pt x="727" y="152"/>
                    </a:lnTo>
                    <a:lnTo>
                      <a:pt x="725" y="160"/>
                    </a:lnTo>
                    <a:lnTo>
                      <a:pt x="725" y="167"/>
                    </a:lnTo>
                    <a:lnTo>
                      <a:pt x="723" y="173"/>
                    </a:lnTo>
                    <a:lnTo>
                      <a:pt x="723" y="180"/>
                    </a:lnTo>
                    <a:lnTo>
                      <a:pt x="721" y="186"/>
                    </a:lnTo>
                    <a:lnTo>
                      <a:pt x="721" y="194"/>
                    </a:lnTo>
                    <a:lnTo>
                      <a:pt x="719" y="199"/>
                    </a:lnTo>
                    <a:lnTo>
                      <a:pt x="717" y="205"/>
                    </a:lnTo>
                    <a:lnTo>
                      <a:pt x="714" y="217"/>
                    </a:lnTo>
                    <a:lnTo>
                      <a:pt x="712" y="226"/>
                    </a:lnTo>
                    <a:lnTo>
                      <a:pt x="704" y="232"/>
                    </a:lnTo>
                    <a:lnTo>
                      <a:pt x="697" y="241"/>
                    </a:lnTo>
                    <a:lnTo>
                      <a:pt x="689" y="247"/>
                    </a:lnTo>
                    <a:lnTo>
                      <a:pt x="685" y="253"/>
                    </a:lnTo>
                    <a:lnTo>
                      <a:pt x="678" y="260"/>
                    </a:lnTo>
                    <a:lnTo>
                      <a:pt x="674" y="268"/>
                    </a:lnTo>
                    <a:lnTo>
                      <a:pt x="666" y="274"/>
                    </a:lnTo>
                    <a:lnTo>
                      <a:pt x="659" y="281"/>
                    </a:lnTo>
                    <a:lnTo>
                      <a:pt x="651" y="287"/>
                    </a:lnTo>
                    <a:lnTo>
                      <a:pt x="645" y="294"/>
                    </a:lnTo>
                    <a:lnTo>
                      <a:pt x="636" y="302"/>
                    </a:lnTo>
                    <a:lnTo>
                      <a:pt x="630" y="312"/>
                    </a:lnTo>
                    <a:lnTo>
                      <a:pt x="622" y="317"/>
                    </a:lnTo>
                    <a:lnTo>
                      <a:pt x="615" y="327"/>
                    </a:lnTo>
                    <a:lnTo>
                      <a:pt x="607" y="332"/>
                    </a:lnTo>
                    <a:lnTo>
                      <a:pt x="600" y="340"/>
                    </a:lnTo>
                    <a:lnTo>
                      <a:pt x="594" y="348"/>
                    </a:lnTo>
                    <a:lnTo>
                      <a:pt x="586" y="353"/>
                    </a:lnTo>
                    <a:lnTo>
                      <a:pt x="581" y="361"/>
                    </a:lnTo>
                    <a:lnTo>
                      <a:pt x="573" y="367"/>
                    </a:lnTo>
                    <a:lnTo>
                      <a:pt x="567" y="372"/>
                    </a:lnTo>
                    <a:lnTo>
                      <a:pt x="563" y="378"/>
                    </a:lnTo>
                    <a:lnTo>
                      <a:pt x="552" y="388"/>
                    </a:lnTo>
                    <a:lnTo>
                      <a:pt x="546" y="393"/>
                    </a:lnTo>
                    <a:lnTo>
                      <a:pt x="541" y="399"/>
                    </a:lnTo>
                    <a:lnTo>
                      <a:pt x="541" y="401"/>
                    </a:lnTo>
                    <a:lnTo>
                      <a:pt x="539" y="401"/>
                    </a:lnTo>
                    <a:lnTo>
                      <a:pt x="535" y="405"/>
                    </a:lnTo>
                    <a:lnTo>
                      <a:pt x="529" y="408"/>
                    </a:lnTo>
                    <a:lnTo>
                      <a:pt x="524" y="414"/>
                    </a:lnTo>
                    <a:lnTo>
                      <a:pt x="514" y="422"/>
                    </a:lnTo>
                    <a:lnTo>
                      <a:pt x="506" y="429"/>
                    </a:lnTo>
                    <a:lnTo>
                      <a:pt x="495" y="439"/>
                    </a:lnTo>
                    <a:lnTo>
                      <a:pt x="485" y="448"/>
                    </a:lnTo>
                    <a:lnTo>
                      <a:pt x="474" y="458"/>
                    </a:lnTo>
                    <a:lnTo>
                      <a:pt x="465" y="469"/>
                    </a:lnTo>
                    <a:lnTo>
                      <a:pt x="453" y="479"/>
                    </a:lnTo>
                    <a:lnTo>
                      <a:pt x="446" y="488"/>
                    </a:lnTo>
                    <a:lnTo>
                      <a:pt x="436" y="498"/>
                    </a:lnTo>
                    <a:lnTo>
                      <a:pt x="430" y="507"/>
                    </a:lnTo>
                    <a:lnTo>
                      <a:pt x="425" y="515"/>
                    </a:lnTo>
                    <a:lnTo>
                      <a:pt x="423" y="524"/>
                    </a:lnTo>
                    <a:lnTo>
                      <a:pt x="419" y="530"/>
                    </a:lnTo>
                    <a:lnTo>
                      <a:pt x="415" y="538"/>
                    </a:lnTo>
                    <a:lnTo>
                      <a:pt x="413" y="545"/>
                    </a:lnTo>
                    <a:lnTo>
                      <a:pt x="411" y="553"/>
                    </a:lnTo>
                    <a:lnTo>
                      <a:pt x="409" y="562"/>
                    </a:lnTo>
                    <a:lnTo>
                      <a:pt x="406" y="570"/>
                    </a:lnTo>
                    <a:lnTo>
                      <a:pt x="404" y="579"/>
                    </a:lnTo>
                    <a:lnTo>
                      <a:pt x="402" y="587"/>
                    </a:lnTo>
                    <a:lnTo>
                      <a:pt x="398" y="595"/>
                    </a:lnTo>
                    <a:lnTo>
                      <a:pt x="394" y="600"/>
                    </a:lnTo>
                    <a:lnTo>
                      <a:pt x="390" y="608"/>
                    </a:lnTo>
                    <a:lnTo>
                      <a:pt x="387" y="614"/>
                    </a:lnTo>
                    <a:lnTo>
                      <a:pt x="381" y="617"/>
                    </a:lnTo>
                    <a:lnTo>
                      <a:pt x="377" y="621"/>
                    </a:lnTo>
                    <a:lnTo>
                      <a:pt x="371" y="625"/>
                    </a:lnTo>
                    <a:lnTo>
                      <a:pt x="366" y="629"/>
                    </a:lnTo>
                    <a:lnTo>
                      <a:pt x="358" y="629"/>
                    </a:lnTo>
                    <a:lnTo>
                      <a:pt x="352" y="633"/>
                    </a:lnTo>
                    <a:lnTo>
                      <a:pt x="345" y="636"/>
                    </a:lnTo>
                    <a:lnTo>
                      <a:pt x="339" y="644"/>
                    </a:lnTo>
                    <a:lnTo>
                      <a:pt x="331" y="650"/>
                    </a:lnTo>
                    <a:lnTo>
                      <a:pt x="326" y="657"/>
                    </a:lnTo>
                    <a:lnTo>
                      <a:pt x="318" y="667"/>
                    </a:lnTo>
                    <a:lnTo>
                      <a:pt x="312" y="675"/>
                    </a:lnTo>
                    <a:lnTo>
                      <a:pt x="305" y="684"/>
                    </a:lnTo>
                    <a:lnTo>
                      <a:pt x="297" y="692"/>
                    </a:lnTo>
                    <a:lnTo>
                      <a:pt x="290" y="699"/>
                    </a:lnTo>
                    <a:lnTo>
                      <a:pt x="284" y="707"/>
                    </a:lnTo>
                    <a:lnTo>
                      <a:pt x="276" y="711"/>
                    </a:lnTo>
                    <a:lnTo>
                      <a:pt x="269" y="718"/>
                    </a:lnTo>
                    <a:lnTo>
                      <a:pt x="263" y="722"/>
                    </a:lnTo>
                    <a:lnTo>
                      <a:pt x="255" y="726"/>
                    </a:lnTo>
                    <a:lnTo>
                      <a:pt x="252" y="726"/>
                    </a:lnTo>
                    <a:lnTo>
                      <a:pt x="248" y="728"/>
                    </a:lnTo>
                    <a:lnTo>
                      <a:pt x="240" y="730"/>
                    </a:lnTo>
                    <a:lnTo>
                      <a:pt x="234" y="732"/>
                    </a:lnTo>
                    <a:lnTo>
                      <a:pt x="227" y="733"/>
                    </a:lnTo>
                    <a:lnTo>
                      <a:pt x="221" y="737"/>
                    </a:lnTo>
                    <a:lnTo>
                      <a:pt x="214" y="741"/>
                    </a:lnTo>
                    <a:lnTo>
                      <a:pt x="206" y="745"/>
                    </a:lnTo>
                    <a:lnTo>
                      <a:pt x="198" y="749"/>
                    </a:lnTo>
                    <a:lnTo>
                      <a:pt x="189" y="752"/>
                    </a:lnTo>
                    <a:lnTo>
                      <a:pt x="179" y="756"/>
                    </a:lnTo>
                    <a:lnTo>
                      <a:pt x="172" y="764"/>
                    </a:lnTo>
                    <a:lnTo>
                      <a:pt x="162" y="768"/>
                    </a:lnTo>
                    <a:lnTo>
                      <a:pt x="153" y="771"/>
                    </a:lnTo>
                    <a:lnTo>
                      <a:pt x="143" y="779"/>
                    </a:lnTo>
                    <a:lnTo>
                      <a:pt x="136" y="785"/>
                    </a:lnTo>
                    <a:lnTo>
                      <a:pt x="126" y="790"/>
                    </a:lnTo>
                    <a:lnTo>
                      <a:pt x="117" y="794"/>
                    </a:lnTo>
                    <a:lnTo>
                      <a:pt x="107" y="802"/>
                    </a:lnTo>
                    <a:lnTo>
                      <a:pt x="97" y="808"/>
                    </a:lnTo>
                    <a:lnTo>
                      <a:pt x="88" y="813"/>
                    </a:lnTo>
                    <a:lnTo>
                      <a:pt x="78" y="819"/>
                    </a:lnTo>
                    <a:lnTo>
                      <a:pt x="71" y="827"/>
                    </a:lnTo>
                    <a:lnTo>
                      <a:pt x="63" y="832"/>
                    </a:lnTo>
                    <a:lnTo>
                      <a:pt x="54" y="840"/>
                    </a:lnTo>
                    <a:lnTo>
                      <a:pt x="48" y="846"/>
                    </a:lnTo>
                    <a:lnTo>
                      <a:pt x="40" y="851"/>
                    </a:lnTo>
                    <a:lnTo>
                      <a:pt x="35" y="859"/>
                    </a:lnTo>
                    <a:lnTo>
                      <a:pt x="29" y="865"/>
                    </a:lnTo>
                    <a:lnTo>
                      <a:pt x="23" y="870"/>
                    </a:lnTo>
                    <a:lnTo>
                      <a:pt x="18" y="876"/>
                    </a:lnTo>
                    <a:lnTo>
                      <a:pt x="16" y="884"/>
                    </a:lnTo>
                    <a:lnTo>
                      <a:pt x="12" y="887"/>
                    </a:lnTo>
                    <a:lnTo>
                      <a:pt x="8" y="893"/>
                    </a:lnTo>
                    <a:lnTo>
                      <a:pt x="4" y="901"/>
                    </a:lnTo>
                    <a:lnTo>
                      <a:pt x="4" y="908"/>
                    </a:lnTo>
                    <a:lnTo>
                      <a:pt x="2" y="914"/>
                    </a:lnTo>
                    <a:lnTo>
                      <a:pt x="0" y="923"/>
                    </a:lnTo>
                    <a:lnTo>
                      <a:pt x="0" y="933"/>
                    </a:lnTo>
                    <a:lnTo>
                      <a:pt x="2" y="941"/>
                    </a:lnTo>
                    <a:lnTo>
                      <a:pt x="2" y="950"/>
                    </a:lnTo>
                    <a:lnTo>
                      <a:pt x="4" y="960"/>
                    </a:lnTo>
                    <a:lnTo>
                      <a:pt x="4" y="971"/>
                    </a:lnTo>
                    <a:lnTo>
                      <a:pt x="8" y="980"/>
                    </a:lnTo>
                    <a:lnTo>
                      <a:pt x="12" y="990"/>
                    </a:lnTo>
                    <a:lnTo>
                      <a:pt x="14" y="1001"/>
                    </a:lnTo>
                    <a:lnTo>
                      <a:pt x="16" y="1007"/>
                    </a:lnTo>
                    <a:lnTo>
                      <a:pt x="18" y="1013"/>
                    </a:lnTo>
                    <a:lnTo>
                      <a:pt x="20" y="1020"/>
                    </a:lnTo>
                    <a:lnTo>
                      <a:pt x="21" y="1026"/>
                    </a:lnTo>
                    <a:lnTo>
                      <a:pt x="25" y="1036"/>
                    </a:lnTo>
                    <a:lnTo>
                      <a:pt x="31" y="1047"/>
                    </a:lnTo>
                    <a:lnTo>
                      <a:pt x="33" y="1053"/>
                    </a:lnTo>
                    <a:lnTo>
                      <a:pt x="35" y="1058"/>
                    </a:lnTo>
                    <a:lnTo>
                      <a:pt x="39" y="1066"/>
                    </a:lnTo>
                    <a:lnTo>
                      <a:pt x="42" y="1072"/>
                    </a:lnTo>
                    <a:lnTo>
                      <a:pt x="44" y="1075"/>
                    </a:lnTo>
                    <a:lnTo>
                      <a:pt x="48" y="1083"/>
                    </a:lnTo>
                    <a:lnTo>
                      <a:pt x="52" y="1087"/>
                    </a:lnTo>
                    <a:lnTo>
                      <a:pt x="54" y="1094"/>
                    </a:lnTo>
                    <a:lnTo>
                      <a:pt x="58" y="1098"/>
                    </a:lnTo>
                    <a:lnTo>
                      <a:pt x="61" y="1106"/>
                    </a:lnTo>
                    <a:lnTo>
                      <a:pt x="65" y="1112"/>
                    </a:lnTo>
                    <a:lnTo>
                      <a:pt x="69" y="1117"/>
                    </a:lnTo>
                    <a:lnTo>
                      <a:pt x="73" y="1123"/>
                    </a:lnTo>
                    <a:lnTo>
                      <a:pt x="77" y="1129"/>
                    </a:lnTo>
                    <a:lnTo>
                      <a:pt x="80" y="1134"/>
                    </a:lnTo>
                    <a:lnTo>
                      <a:pt x="84" y="1140"/>
                    </a:lnTo>
                    <a:lnTo>
                      <a:pt x="88" y="1146"/>
                    </a:lnTo>
                    <a:lnTo>
                      <a:pt x="92" y="1151"/>
                    </a:lnTo>
                    <a:lnTo>
                      <a:pt x="96" y="1157"/>
                    </a:lnTo>
                    <a:lnTo>
                      <a:pt x="101" y="1165"/>
                    </a:lnTo>
                    <a:lnTo>
                      <a:pt x="111" y="1174"/>
                    </a:lnTo>
                    <a:lnTo>
                      <a:pt x="120" y="1186"/>
                    </a:lnTo>
                    <a:lnTo>
                      <a:pt x="130" y="1195"/>
                    </a:lnTo>
                    <a:lnTo>
                      <a:pt x="141" y="1207"/>
                    </a:lnTo>
                    <a:lnTo>
                      <a:pt x="151" y="1216"/>
                    </a:lnTo>
                    <a:lnTo>
                      <a:pt x="160" y="1226"/>
                    </a:lnTo>
                    <a:lnTo>
                      <a:pt x="170" y="1233"/>
                    </a:lnTo>
                    <a:lnTo>
                      <a:pt x="179" y="1241"/>
                    </a:lnTo>
                    <a:lnTo>
                      <a:pt x="189" y="1248"/>
                    </a:lnTo>
                    <a:lnTo>
                      <a:pt x="198" y="1256"/>
                    </a:lnTo>
                    <a:lnTo>
                      <a:pt x="208" y="1262"/>
                    </a:lnTo>
                    <a:lnTo>
                      <a:pt x="217" y="1267"/>
                    </a:lnTo>
                    <a:lnTo>
                      <a:pt x="225" y="1271"/>
                    </a:lnTo>
                    <a:lnTo>
                      <a:pt x="234" y="1277"/>
                    </a:lnTo>
                    <a:lnTo>
                      <a:pt x="242" y="1281"/>
                    </a:lnTo>
                    <a:lnTo>
                      <a:pt x="252" y="1286"/>
                    </a:lnTo>
                    <a:lnTo>
                      <a:pt x="261" y="1290"/>
                    </a:lnTo>
                    <a:lnTo>
                      <a:pt x="269" y="1292"/>
                    </a:lnTo>
                    <a:lnTo>
                      <a:pt x="276" y="1296"/>
                    </a:lnTo>
                    <a:lnTo>
                      <a:pt x="286" y="1300"/>
                    </a:lnTo>
                    <a:lnTo>
                      <a:pt x="293" y="1300"/>
                    </a:lnTo>
                    <a:lnTo>
                      <a:pt x="301" y="1302"/>
                    </a:lnTo>
                    <a:lnTo>
                      <a:pt x="309" y="1302"/>
                    </a:lnTo>
                    <a:lnTo>
                      <a:pt x="316" y="1303"/>
                    </a:lnTo>
                    <a:lnTo>
                      <a:pt x="324" y="1302"/>
                    </a:lnTo>
                    <a:lnTo>
                      <a:pt x="330" y="1302"/>
                    </a:lnTo>
                    <a:lnTo>
                      <a:pt x="337" y="1302"/>
                    </a:lnTo>
                    <a:lnTo>
                      <a:pt x="345" y="1302"/>
                    </a:lnTo>
                    <a:lnTo>
                      <a:pt x="350" y="1300"/>
                    </a:lnTo>
                    <a:lnTo>
                      <a:pt x="358" y="1298"/>
                    </a:lnTo>
                    <a:lnTo>
                      <a:pt x="364" y="1294"/>
                    </a:lnTo>
                    <a:lnTo>
                      <a:pt x="371" y="1294"/>
                    </a:lnTo>
                    <a:lnTo>
                      <a:pt x="375" y="1290"/>
                    </a:lnTo>
                    <a:lnTo>
                      <a:pt x="381" y="1288"/>
                    </a:lnTo>
                    <a:lnTo>
                      <a:pt x="388" y="1284"/>
                    </a:lnTo>
                    <a:lnTo>
                      <a:pt x="394" y="1283"/>
                    </a:lnTo>
                    <a:lnTo>
                      <a:pt x="404" y="1275"/>
                    </a:lnTo>
                    <a:lnTo>
                      <a:pt x="413" y="1267"/>
                    </a:lnTo>
                    <a:lnTo>
                      <a:pt x="421" y="1258"/>
                    </a:lnTo>
                    <a:lnTo>
                      <a:pt x="428" y="1252"/>
                    </a:lnTo>
                    <a:lnTo>
                      <a:pt x="436" y="1245"/>
                    </a:lnTo>
                    <a:lnTo>
                      <a:pt x="442" y="1237"/>
                    </a:lnTo>
                    <a:lnTo>
                      <a:pt x="447" y="1231"/>
                    </a:lnTo>
                    <a:lnTo>
                      <a:pt x="455" y="1226"/>
                    </a:lnTo>
                    <a:lnTo>
                      <a:pt x="461" y="1218"/>
                    </a:lnTo>
                    <a:lnTo>
                      <a:pt x="465" y="1212"/>
                    </a:lnTo>
                    <a:lnTo>
                      <a:pt x="472" y="1207"/>
                    </a:lnTo>
                    <a:lnTo>
                      <a:pt x="478" y="1203"/>
                    </a:lnTo>
                    <a:lnTo>
                      <a:pt x="484" y="1197"/>
                    </a:lnTo>
                    <a:lnTo>
                      <a:pt x="489" y="1195"/>
                    </a:lnTo>
                    <a:lnTo>
                      <a:pt x="497" y="1191"/>
                    </a:lnTo>
                    <a:lnTo>
                      <a:pt x="506" y="1191"/>
                    </a:lnTo>
                    <a:lnTo>
                      <a:pt x="512" y="1188"/>
                    </a:lnTo>
                    <a:lnTo>
                      <a:pt x="522" y="1186"/>
                    </a:lnTo>
                    <a:lnTo>
                      <a:pt x="531" y="1182"/>
                    </a:lnTo>
                    <a:lnTo>
                      <a:pt x="541" y="1178"/>
                    </a:lnTo>
                    <a:lnTo>
                      <a:pt x="552" y="1170"/>
                    </a:lnTo>
                    <a:lnTo>
                      <a:pt x="563" y="1165"/>
                    </a:lnTo>
                    <a:lnTo>
                      <a:pt x="573" y="1159"/>
                    </a:lnTo>
                    <a:lnTo>
                      <a:pt x="584" y="1153"/>
                    </a:lnTo>
                    <a:lnTo>
                      <a:pt x="594" y="1144"/>
                    </a:lnTo>
                    <a:lnTo>
                      <a:pt x="603" y="1136"/>
                    </a:lnTo>
                    <a:lnTo>
                      <a:pt x="611" y="1129"/>
                    </a:lnTo>
                    <a:lnTo>
                      <a:pt x="620" y="1121"/>
                    </a:lnTo>
                    <a:lnTo>
                      <a:pt x="626" y="1113"/>
                    </a:lnTo>
                    <a:lnTo>
                      <a:pt x="634" y="1106"/>
                    </a:lnTo>
                    <a:lnTo>
                      <a:pt x="638" y="1096"/>
                    </a:lnTo>
                    <a:lnTo>
                      <a:pt x="641" y="1091"/>
                    </a:lnTo>
                    <a:lnTo>
                      <a:pt x="643" y="1083"/>
                    </a:lnTo>
                    <a:lnTo>
                      <a:pt x="645" y="1075"/>
                    </a:lnTo>
                    <a:lnTo>
                      <a:pt x="647" y="1068"/>
                    </a:lnTo>
                    <a:lnTo>
                      <a:pt x="649" y="1062"/>
                    </a:lnTo>
                    <a:lnTo>
                      <a:pt x="649" y="1055"/>
                    </a:lnTo>
                    <a:lnTo>
                      <a:pt x="649" y="1049"/>
                    </a:lnTo>
                    <a:lnTo>
                      <a:pt x="649" y="1043"/>
                    </a:lnTo>
                    <a:lnTo>
                      <a:pt x="649" y="1037"/>
                    </a:lnTo>
                    <a:lnTo>
                      <a:pt x="649" y="1026"/>
                    </a:lnTo>
                    <a:lnTo>
                      <a:pt x="653" y="1018"/>
                    </a:lnTo>
                    <a:lnTo>
                      <a:pt x="657" y="1009"/>
                    </a:lnTo>
                    <a:lnTo>
                      <a:pt x="664" y="1003"/>
                    </a:lnTo>
                    <a:lnTo>
                      <a:pt x="670" y="998"/>
                    </a:lnTo>
                    <a:lnTo>
                      <a:pt x="678" y="992"/>
                    </a:lnTo>
                    <a:lnTo>
                      <a:pt x="683" y="988"/>
                    </a:lnTo>
                    <a:lnTo>
                      <a:pt x="689" y="984"/>
                    </a:lnTo>
                    <a:lnTo>
                      <a:pt x="695" y="979"/>
                    </a:lnTo>
                    <a:lnTo>
                      <a:pt x="704" y="975"/>
                    </a:lnTo>
                    <a:lnTo>
                      <a:pt x="710" y="967"/>
                    </a:lnTo>
                    <a:lnTo>
                      <a:pt x="717" y="961"/>
                    </a:lnTo>
                    <a:lnTo>
                      <a:pt x="727" y="954"/>
                    </a:lnTo>
                    <a:lnTo>
                      <a:pt x="737" y="948"/>
                    </a:lnTo>
                    <a:lnTo>
                      <a:pt x="746" y="941"/>
                    </a:lnTo>
                    <a:lnTo>
                      <a:pt x="756" y="933"/>
                    </a:lnTo>
                    <a:lnTo>
                      <a:pt x="765" y="925"/>
                    </a:lnTo>
                    <a:lnTo>
                      <a:pt x="775" y="918"/>
                    </a:lnTo>
                    <a:lnTo>
                      <a:pt x="784" y="908"/>
                    </a:lnTo>
                    <a:lnTo>
                      <a:pt x="795" y="899"/>
                    </a:lnTo>
                    <a:lnTo>
                      <a:pt x="805" y="889"/>
                    </a:lnTo>
                    <a:lnTo>
                      <a:pt x="816" y="880"/>
                    </a:lnTo>
                    <a:lnTo>
                      <a:pt x="826" y="868"/>
                    </a:lnTo>
                    <a:lnTo>
                      <a:pt x="837" y="859"/>
                    </a:lnTo>
                    <a:lnTo>
                      <a:pt x="847" y="849"/>
                    </a:lnTo>
                    <a:lnTo>
                      <a:pt x="858" y="838"/>
                    </a:lnTo>
                    <a:lnTo>
                      <a:pt x="862" y="832"/>
                    </a:lnTo>
                    <a:lnTo>
                      <a:pt x="868" y="827"/>
                    </a:lnTo>
                    <a:lnTo>
                      <a:pt x="873" y="821"/>
                    </a:lnTo>
                    <a:lnTo>
                      <a:pt x="879" y="815"/>
                    </a:lnTo>
                    <a:lnTo>
                      <a:pt x="883" y="809"/>
                    </a:lnTo>
                    <a:lnTo>
                      <a:pt x="889" y="804"/>
                    </a:lnTo>
                    <a:lnTo>
                      <a:pt x="892" y="798"/>
                    </a:lnTo>
                    <a:lnTo>
                      <a:pt x="898" y="792"/>
                    </a:lnTo>
                    <a:lnTo>
                      <a:pt x="904" y="787"/>
                    </a:lnTo>
                    <a:lnTo>
                      <a:pt x="908" y="781"/>
                    </a:lnTo>
                    <a:lnTo>
                      <a:pt x="911" y="775"/>
                    </a:lnTo>
                    <a:lnTo>
                      <a:pt x="917" y="770"/>
                    </a:lnTo>
                    <a:lnTo>
                      <a:pt x="921" y="764"/>
                    </a:lnTo>
                    <a:lnTo>
                      <a:pt x="925" y="758"/>
                    </a:lnTo>
                    <a:lnTo>
                      <a:pt x="929" y="752"/>
                    </a:lnTo>
                    <a:lnTo>
                      <a:pt x="934" y="747"/>
                    </a:lnTo>
                    <a:lnTo>
                      <a:pt x="936" y="741"/>
                    </a:lnTo>
                    <a:lnTo>
                      <a:pt x="942" y="733"/>
                    </a:lnTo>
                    <a:lnTo>
                      <a:pt x="944" y="728"/>
                    </a:lnTo>
                    <a:lnTo>
                      <a:pt x="948" y="722"/>
                    </a:lnTo>
                    <a:lnTo>
                      <a:pt x="951" y="716"/>
                    </a:lnTo>
                    <a:lnTo>
                      <a:pt x="955" y="711"/>
                    </a:lnTo>
                    <a:lnTo>
                      <a:pt x="959" y="705"/>
                    </a:lnTo>
                    <a:lnTo>
                      <a:pt x="963" y="699"/>
                    </a:lnTo>
                    <a:lnTo>
                      <a:pt x="969" y="688"/>
                    </a:lnTo>
                    <a:lnTo>
                      <a:pt x="974" y="678"/>
                    </a:lnTo>
                    <a:lnTo>
                      <a:pt x="982" y="667"/>
                    </a:lnTo>
                    <a:lnTo>
                      <a:pt x="988" y="657"/>
                    </a:lnTo>
                    <a:lnTo>
                      <a:pt x="993" y="646"/>
                    </a:lnTo>
                    <a:lnTo>
                      <a:pt x="1001" y="635"/>
                    </a:lnTo>
                    <a:lnTo>
                      <a:pt x="1005" y="627"/>
                    </a:lnTo>
                    <a:lnTo>
                      <a:pt x="1010" y="617"/>
                    </a:lnTo>
                    <a:lnTo>
                      <a:pt x="1016" y="608"/>
                    </a:lnTo>
                    <a:lnTo>
                      <a:pt x="1022" y="598"/>
                    </a:lnTo>
                    <a:lnTo>
                      <a:pt x="1027" y="591"/>
                    </a:lnTo>
                    <a:lnTo>
                      <a:pt x="1033" y="583"/>
                    </a:lnTo>
                    <a:lnTo>
                      <a:pt x="1037" y="576"/>
                    </a:lnTo>
                    <a:lnTo>
                      <a:pt x="1041" y="568"/>
                    </a:lnTo>
                    <a:lnTo>
                      <a:pt x="1045" y="560"/>
                    </a:lnTo>
                    <a:lnTo>
                      <a:pt x="1050" y="555"/>
                    </a:lnTo>
                    <a:lnTo>
                      <a:pt x="1054" y="549"/>
                    </a:lnTo>
                    <a:lnTo>
                      <a:pt x="1060" y="543"/>
                    </a:lnTo>
                    <a:lnTo>
                      <a:pt x="1064" y="538"/>
                    </a:lnTo>
                    <a:lnTo>
                      <a:pt x="1069" y="534"/>
                    </a:lnTo>
                    <a:lnTo>
                      <a:pt x="1077" y="524"/>
                    </a:lnTo>
                    <a:lnTo>
                      <a:pt x="1086" y="519"/>
                    </a:lnTo>
                    <a:lnTo>
                      <a:pt x="1096" y="513"/>
                    </a:lnTo>
                    <a:lnTo>
                      <a:pt x="1105" y="513"/>
                    </a:lnTo>
                    <a:lnTo>
                      <a:pt x="1107" y="511"/>
                    </a:lnTo>
                    <a:lnTo>
                      <a:pt x="1115" y="509"/>
                    </a:lnTo>
                    <a:lnTo>
                      <a:pt x="1119" y="507"/>
                    </a:lnTo>
                    <a:lnTo>
                      <a:pt x="1126" y="507"/>
                    </a:lnTo>
                    <a:lnTo>
                      <a:pt x="1132" y="505"/>
                    </a:lnTo>
                    <a:lnTo>
                      <a:pt x="1140" y="502"/>
                    </a:lnTo>
                    <a:lnTo>
                      <a:pt x="1147" y="500"/>
                    </a:lnTo>
                    <a:lnTo>
                      <a:pt x="1157" y="498"/>
                    </a:lnTo>
                    <a:lnTo>
                      <a:pt x="1164" y="496"/>
                    </a:lnTo>
                    <a:lnTo>
                      <a:pt x="1172" y="492"/>
                    </a:lnTo>
                    <a:lnTo>
                      <a:pt x="1182" y="488"/>
                    </a:lnTo>
                    <a:lnTo>
                      <a:pt x="1191" y="486"/>
                    </a:lnTo>
                    <a:lnTo>
                      <a:pt x="1199" y="483"/>
                    </a:lnTo>
                    <a:lnTo>
                      <a:pt x="1208" y="479"/>
                    </a:lnTo>
                    <a:lnTo>
                      <a:pt x="1218" y="477"/>
                    </a:lnTo>
                    <a:lnTo>
                      <a:pt x="1227" y="473"/>
                    </a:lnTo>
                    <a:lnTo>
                      <a:pt x="1235" y="469"/>
                    </a:lnTo>
                    <a:lnTo>
                      <a:pt x="1242" y="465"/>
                    </a:lnTo>
                    <a:lnTo>
                      <a:pt x="1252" y="462"/>
                    </a:lnTo>
                    <a:lnTo>
                      <a:pt x="1260" y="460"/>
                    </a:lnTo>
                    <a:lnTo>
                      <a:pt x="1267" y="456"/>
                    </a:lnTo>
                    <a:lnTo>
                      <a:pt x="1275" y="452"/>
                    </a:lnTo>
                    <a:lnTo>
                      <a:pt x="1282" y="450"/>
                    </a:lnTo>
                    <a:lnTo>
                      <a:pt x="1290" y="446"/>
                    </a:lnTo>
                    <a:lnTo>
                      <a:pt x="1294" y="445"/>
                    </a:lnTo>
                    <a:lnTo>
                      <a:pt x="1301" y="441"/>
                    </a:lnTo>
                    <a:lnTo>
                      <a:pt x="1305" y="437"/>
                    </a:lnTo>
                    <a:lnTo>
                      <a:pt x="1311" y="435"/>
                    </a:lnTo>
                    <a:lnTo>
                      <a:pt x="1317" y="429"/>
                    </a:lnTo>
                    <a:lnTo>
                      <a:pt x="1320" y="427"/>
                    </a:lnTo>
                    <a:lnTo>
                      <a:pt x="1320" y="420"/>
                    </a:lnTo>
                    <a:lnTo>
                      <a:pt x="1317" y="414"/>
                    </a:lnTo>
                    <a:lnTo>
                      <a:pt x="1313" y="412"/>
                    </a:lnTo>
                    <a:lnTo>
                      <a:pt x="1311" y="410"/>
                    </a:lnTo>
                    <a:lnTo>
                      <a:pt x="1305" y="410"/>
                    </a:lnTo>
                    <a:lnTo>
                      <a:pt x="1299" y="410"/>
                    </a:lnTo>
                    <a:lnTo>
                      <a:pt x="1292" y="410"/>
                    </a:lnTo>
                    <a:lnTo>
                      <a:pt x="1282" y="412"/>
                    </a:lnTo>
                    <a:lnTo>
                      <a:pt x="1275" y="414"/>
                    </a:lnTo>
                    <a:lnTo>
                      <a:pt x="1265" y="416"/>
                    </a:lnTo>
                    <a:lnTo>
                      <a:pt x="1258" y="418"/>
                    </a:lnTo>
                    <a:lnTo>
                      <a:pt x="1252" y="420"/>
                    </a:lnTo>
                    <a:lnTo>
                      <a:pt x="1246" y="422"/>
                    </a:lnTo>
                    <a:lnTo>
                      <a:pt x="1240" y="424"/>
                    </a:lnTo>
                    <a:lnTo>
                      <a:pt x="1233" y="426"/>
                    </a:lnTo>
                    <a:lnTo>
                      <a:pt x="1227" y="429"/>
                    </a:lnTo>
                    <a:lnTo>
                      <a:pt x="1220" y="431"/>
                    </a:lnTo>
                    <a:lnTo>
                      <a:pt x="1212" y="437"/>
                    </a:lnTo>
                    <a:lnTo>
                      <a:pt x="1202" y="439"/>
                    </a:lnTo>
                    <a:lnTo>
                      <a:pt x="1195" y="443"/>
                    </a:lnTo>
                    <a:lnTo>
                      <a:pt x="1187" y="446"/>
                    </a:lnTo>
                    <a:lnTo>
                      <a:pt x="1182" y="448"/>
                    </a:lnTo>
                    <a:lnTo>
                      <a:pt x="1174" y="450"/>
                    </a:lnTo>
                    <a:lnTo>
                      <a:pt x="1168" y="454"/>
                    </a:lnTo>
                    <a:lnTo>
                      <a:pt x="1163" y="456"/>
                    </a:lnTo>
                    <a:lnTo>
                      <a:pt x="1155" y="460"/>
                    </a:lnTo>
                    <a:lnTo>
                      <a:pt x="1149" y="462"/>
                    </a:lnTo>
                    <a:lnTo>
                      <a:pt x="1144" y="464"/>
                    </a:lnTo>
                    <a:lnTo>
                      <a:pt x="1136" y="465"/>
                    </a:lnTo>
                    <a:lnTo>
                      <a:pt x="1132" y="469"/>
                    </a:lnTo>
                    <a:lnTo>
                      <a:pt x="1121" y="473"/>
                    </a:lnTo>
                    <a:lnTo>
                      <a:pt x="1109" y="477"/>
                    </a:lnTo>
                    <a:lnTo>
                      <a:pt x="1098" y="481"/>
                    </a:lnTo>
                    <a:lnTo>
                      <a:pt x="1088" y="486"/>
                    </a:lnTo>
                    <a:lnTo>
                      <a:pt x="1077" y="490"/>
                    </a:lnTo>
                    <a:lnTo>
                      <a:pt x="1067" y="498"/>
                    </a:lnTo>
                    <a:lnTo>
                      <a:pt x="1056" y="505"/>
                    </a:lnTo>
                    <a:lnTo>
                      <a:pt x="1047" y="511"/>
                    </a:lnTo>
                    <a:lnTo>
                      <a:pt x="1035" y="521"/>
                    </a:lnTo>
                    <a:lnTo>
                      <a:pt x="1024" y="532"/>
                    </a:lnTo>
                    <a:lnTo>
                      <a:pt x="1018" y="536"/>
                    </a:lnTo>
                    <a:lnTo>
                      <a:pt x="1012" y="540"/>
                    </a:lnTo>
                    <a:lnTo>
                      <a:pt x="1007" y="547"/>
                    </a:lnTo>
                    <a:lnTo>
                      <a:pt x="1003" y="553"/>
                    </a:lnTo>
                    <a:lnTo>
                      <a:pt x="997" y="559"/>
                    </a:lnTo>
                    <a:lnTo>
                      <a:pt x="993" y="566"/>
                    </a:lnTo>
                    <a:lnTo>
                      <a:pt x="988" y="572"/>
                    </a:lnTo>
                    <a:lnTo>
                      <a:pt x="984" y="581"/>
                    </a:lnTo>
                    <a:lnTo>
                      <a:pt x="980" y="587"/>
                    </a:lnTo>
                    <a:lnTo>
                      <a:pt x="974" y="595"/>
                    </a:lnTo>
                    <a:lnTo>
                      <a:pt x="970" y="602"/>
                    </a:lnTo>
                    <a:lnTo>
                      <a:pt x="967" y="612"/>
                    </a:lnTo>
                    <a:lnTo>
                      <a:pt x="961" y="619"/>
                    </a:lnTo>
                    <a:lnTo>
                      <a:pt x="957" y="629"/>
                    </a:lnTo>
                    <a:lnTo>
                      <a:pt x="953" y="636"/>
                    </a:lnTo>
                    <a:lnTo>
                      <a:pt x="948" y="646"/>
                    </a:lnTo>
                    <a:lnTo>
                      <a:pt x="942" y="656"/>
                    </a:lnTo>
                    <a:lnTo>
                      <a:pt x="936" y="665"/>
                    </a:lnTo>
                    <a:lnTo>
                      <a:pt x="932" y="673"/>
                    </a:lnTo>
                    <a:lnTo>
                      <a:pt x="927" y="682"/>
                    </a:lnTo>
                    <a:lnTo>
                      <a:pt x="921" y="692"/>
                    </a:lnTo>
                    <a:lnTo>
                      <a:pt x="913" y="701"/>
                    </a:lnTo>
                    <a:lnTo>
                      <a:pt x="908" y="711"/>
                    </a:lnTo>
                    <a:lnTo>
                      <a:pt x="904" y="720"/>
                    </a:lnTo>
                    <a:lnTo>
                      <a:pt x="896" y="730"/>
                    </a:lnTo>
                    <a:lnTo>
                      <a:pt x="889" y="741"/>
                    </a:lnTo>
                    <a:lnTo>
                      <a:pt x="881" y="751"/>
                    </a:lnTo>
                    <a:lnTo>
                      <a:pt x="873" y="762"/>
                    </a:lnTo>
                    <a:lnTo>
                      <a:pt x="864" y="770"/>
                    </a:lnTo>
                    <a:lnTo>
                      <a:pt x="856" y="781"/>
                    </a:lnTo>
                    <a:lnTo>
                      <a:pt x="847" y="790"/>
                    </a:lnTo>
                    <a:lnTo>
                      <a:pt x="837" y="802"/>
                    </a:lnTo>
                    <a:lnTo>
                      <a:pt x="826" y="811"/>
                    </a:lnTo>
                    <a:lnTo>
                      <a:pt x="816" y="819"/>
                    </a:lnTo>
                    <a:lnTo>
                      <a:pt x="807" y="828"/>
                    </a:lnTo>
                    <a:lnTo>
                      <a:pt x="797" y="840"/>
                    </a:lnTo>
                    <a:lnTo>
                      <a:pt x="786" y="849"/>
                    </a:lnTo>
                    <a:lnTo>
                      <a:pt x="778" y="859"/>
                    </a:lnTo>
                    <a:lnTo>
                      <a:pt x="769" y="866"/>
                    </a:lnTo>
                    <a:lnTo>
                      <a:pt x="759" y="876"/>
                    </a:lnTo>
                    <a:lnTo>
                      <a:pt x="750" y="884"/>
                    </a:lnTo>
                    <a:lnTo>
                      <a:pt x="742" y="891"/>
                    </a:lnTo>
                    <a:lnTo>
                      <a:pt x="733" y="899"/>
                    </a:lnTo>
                    <a:lnTo>
                      <a:pt x="725" y="908"/>
                    </a:lnTo>
                    <a:lnTo>
                      <a:pt x="717" y="914"/>
                    </a:lnTo>
                    <a:lnTo>
                      <a:pt x="710" y="922"/>
                    </a:lnTo>
                    <a:lnTo>
                      <a:pt x="702" y="927"/>
                    </a:lnTo>
                    <a:lnTo>
                      <a:pt x="697" y="935"/>
                    </a:lnTo>
                    <a:lnTo>
                      <a:pt x="687" y="941"/>
                    </a:lnTo>
                    <a:lnTo>
                      <a:pt x="681" y="946"/>
                    </a:lnTo>
                    <a:lnTo>
                      <a:pt x="674" y="952"/>
                    </a:lnTo>
                    <a:lnTo>
                      <a:pt x="668" y="958"/>
                    </a:lnTo>
                    <a:lnTo>
                      <a:pt x="662" y="961"/>
                    </a:lnTo>
                    <a:lnTo>
                      <a:pt x="657" y="965"/>
                    </a:lnTo>
                    <a:lnTo>
                      <a:pt x="651" y="969"/>
                    </a:lnTo>
                    <a:lnTo>
                      <a:pt x="647" y="973"/>
                    </a:lnTo>
                    <a:lnTo>
                      <a:pt x="636" y="979"/>
                    </a:lnTo>
                    <a:lnTo>
                      <a:pt x="628" y="984"/>
                    </a:lnTo>
                    <a:lnTo>
                      <a:pt x="620" y="986"/>
                    </a:lnTo>
                    <a:lnTo>
                      <a:pt x="615" y="988"/>
                    </a:lnTo>
                    <a:lnTo>
                      <a:pt x="607" y="988"/>
                    </a:lnTo>
                    <a:lnTo>
                      <a:pt x="598" y="990"/>
                    </a:lnTo>
                    <a:lnTo>
                      <a:pt x="586" y="994"/>
                    </a:lnTo>
                    <a:lnTo>
                      <a:pt x="577" y="996"/>
                    </a:lnTo>
                    <a:lnTo>
                      <a:pt x="571" y="998"/>
                    </a:lnTo>
                    <a:lnTo>
                      <a:pt x="563" y="999"/>
                    </a:lnTo>
                    <a:lnTo>
                      <a:pt x="558" y="999"/>
                    </a:lnTo>
                    <a:lnTo>
                      <a:pt x="552" y="1003"/>
                    </a:lnTo>
                    <a:lnTo>
                      <a:pt x="546" y="1005"/>
                    </a:lnTo>
                    <a:lnTo>
                      <a:pt x="539" y="1007"/>
                    </a:lnTo>
                    <a:lnTo>
                      <a:pt x="533" y="1009"/>
                    </a:lnTo>
                    <a:lnTo>
                      <a:pt x="527" y="1013"/>
                    </a:lnTo>
                    <a:lnTo>
                      <a:pt x="522" y="1015"/>
                    </a:lnTo>
                    <a:lnTo>
                      <a:pt x="514" y="1017"/>
                    </a:lnTo>
                    <a:lnTo>
                      <a:pt x="508" y="1020"/>
                    </a:lnTo>
                    <a:lnTo>
                      <a:pt x="503" y="1022"/>
                    </a:lnTo>
                    <a:lnTo>
                      <a:pt x="493" y="1030"/>
                    </a:lnTo>
                    <a:lnTo>
                      <a:pt x="485" y="1036"/>
                    </a:lnTo>
                    <a:lnTo>
                      <a:pt x="478" y="1041"/>
                    </a:lnTo>
                    <a:lnTo>
                      <a:pt x="474" y="1047"/>
                    </a:lnTo>
                    <a:lnTo>
                      <a:pt x="472" y="1055"/>
                    </a:lnTo>
                    <a:lnTo>
                      <a:pt x="472" y="1062"/>
                    </a:lnTo>
                    <a:lnTo>
                      <a:pt x="474" y="1066"/>
                    </a:lnTo>
                    <a:lnTo>
                      <a:pt x="480" y="1070"/>
                    </a:lnTo>
                    <a:lnTo>
                      <a:pt x="485" y="1070"/>
                    </a:lnTo>
                    <a:lnTo>
                      <a:pt x="493" y="1070"/>
                    </a:lnTo>
                    <a:lnTo>
                      <a:pt x="501" y="1066"/>
                    </a:lnTo>
                    <a:lnTo>
                      <a:pt x="510" y="1062"/>
                    </a:lnTo>
                    <a:lnTo>
                      <a:pt x="522" y="1056"/>
                    </a:lnTo>
                    <a:lnTo>
                      <a:pt x="533" y="1053"/>
                    </a:lnTo>
                    <a:lnTo>
                      <a:pt x="541" y="1047"/>
                    </a:lnTo>
                    <a:lnTo>
                      <a:pt x="552" y="1041"/>
                    </a:lnTo>
                    <a:lnTo>
                      <a:pt x="562" y="1036"/>
                    </a:lnTo>
                    <a:lnTo>
                      <a:pt x="573" y="1034"/>
                    </a:lnTo>
                    <a:lnTo>
                      <a:pt x="581" y="1030"/>
                    </a:lnTo>
                    <a:lnTo>
                      <a:pt x="588" y="1030"/>
                    </a:lnTo>
                    <a:lnTo>
                      <a:pt x="594" y="1032"/>
                    </a:lnTo>
                    <a:lnTo>
                      <a:pt x="600" y="1036"/>
                    </a:lnTo>
                    <a:lnTo>
                      <a:pt x="605" y="1045"/>
                    </a:lnTo>
                    <a:lnTo>
                      <a:pt x="607" y="1056"/>
                    </a:lnTo>
                    <a:lnTo>
                      <a:pt x="607" y="1066"/>
                    </a:lnTo>
                    <a:lnTo>
                      <a:pt x="601" y="1075"/>
                    </a:lnTo>
                    <a:lnTo>
                      <a:pt x="598" y="1081"/>
                    </a:lnTo>
                    <a:lnTo>
                      <a:pt x="594" y="1085"/>
                    </a:lnTo>
                    <a:lnTo>
                      <a:pt x="588" y="1089"/>
                    </a:lnTo>
                    <a:lnTo>
                      <a:pt x="582" y="1094"/>
                    </a:lnTo>
                    <a:lnTo>
                      <a:pt x="575" y="1098"/>
                    </a:lnTo>
                    <a:lnTo>
                      <a:pt x="567" y="1104"/>
                    </a:lnTo>
                    <a:lnTo>
                      <a:pt x="560" y="1108"/>
                    </a:lnTo>
                    <a:lnTo>
                      <a:pt x="552" y="1112"/>
                    </a:lnTo>
                    <a:lnTo>
                      <a:pt x="544" y="1115"/>
                    </a:lnTo>
                    <a:lnTo>
                      <a:pt x="535" y="1119"/>
                    </a:lnTo>
                    <a:lnTo>
                      <a:pt x="527" y="1123"/>
                    </a:lnTo>
                    <a:lnTo>
                      <a:pt x="520" y="1129"/>
                    </a:lnTo>
                    <a:lnTo>
                      <a:pt x="512" y="1132"/>
                    </a:lnTo>
                    <a:lnTo>
                      <a:pt x="504" y="1136"/>
                    </a:lnTo>
                    <a:lnTo>
                      <a:pt x="497" y="1142"/>
                    </a:lnTo>
                    <a:lnTo>
                      <a:pt x="491" y="1148"/>
                    </a:lnTo>
                    <a:lnTo>
                      <a:pt x="484" y="1153"/>
                    </a:lnTo>
                    <a:lnTo>
                      <a:pt x="476" y="1159"/>
                    </a:lnTo>
                    <a:lnTo>
                      <a:pt x="468" y="1167"/>
                    </a:lnTo>
                    <a:lnTo>
                      <a:pt x="461" y="1172"/>
                    </a:lnTo>
                    <a:lnTo>
                      <a:pt x="453" y="1180"/>
                    </a:lnTo>
                    <a:lnTo>
                      <a:pt x="446" y="1186"/>
                    </a:lnTo>
                    <a:lnTo>
                      <a:pt x="436" y="1193"/>
                    </a:lnTo>
                    <a:lnTo>
                      <a:pt x="428" y="1203"/>
                    </a:lnTo>
                    <a:lnTo>
                      <a:pt x="419" y="1208"/>
                    </a:lnTo>
                    <a:lnTo>
                      <a:pt x="411" y="1216"/>
                    </a:lnTo>
                    <a:lnTo>
                      <a:pt x="402" y="1224"/>
                    </a:lnTo>
                    <a:lnTo>
                      <a:pt x="392" y="1231"/>
                    </a:lnTo>
                    <a:lnTo>
                      <a:pt x="381" y="1239"/>
                    </a:lnTo>
                    <a:lnTo>
                      <a:pt x="373" y="1245"/>
                    </a:lnTo>
                    <a:lnTo>
                      <a:pt x="362" y="1250"/>
                    </a:lnTo>
                    <a:lnTo>
                      <a:pt x="352" y="1256"/>
                    </a:lnTo>
                    <a:lnTo>
                      <a:pt x="347" y="1258"/>
                    </a:lnTo>
                    <a:lnTo>
                      <a:pt x="341" y="1260"/>
                    </a:lnTo>
                    <a:lnTo>
                      <a:pt x="335" y="1262"/>
                    </a:lnTo>
                    <a:lnTo>
                      <a:pt x="330" y="1264"/>
                    </a:lnTo>
                    <a:lnTo>
                      <a:pt x="324" y="1264"/>
                    </a:lnTo>
                    <a:lnTo>
                      <a:pt x="316" y="1264"/>
                    </a:lnTo>
                    <a:lnTo>
                      <a:pt x="310" y="1264"/>
                    </a:lnTo>
                    <a:lnTo>
                      <a:pt x="305" y="1265"/>
                    </a:lnTo>
                    <a:lnTo>
                      <a:pt x="297" y="1264"/>
                    </a:lnTo>
                    <a:lnTo>
                      <a:pt x="291" y="1264"/>
                    </a:lnTo>
                    <a:lnTo>
                      <a:pt x="284" y="1262"/>
                    </a:lnTo>
                    <a:lnTo>
                      <a:pt x="278" y="1262"/>
                    </a:lnTo>
                    <a:lnTo>
                      <a:pt x="271" y="1258"/>
                    </a:lnTo>
                    <a:lnTo>
                      <a:pt x="263" y="1256"/>
                    </a:lnTo>
                    <a:lnTo>
                      <a:pt x="255" y="1252"/>
                    </a:lnTo>
                    <a:lnTo>
                      <a:pt x="250" y="1250"/>
                    </a:lnTo>
                    <a:lnTo>
                      <a:pt x="240" y="1245"/>
                    </a:lnTo>
                    <a:lnTo>
                      <a:pt x="233" y="1239"/>
                    </a:lnTo>
                    <a:lnTo>
                      <a:pt x="223" y="1231"/>
                    </a:lnTo>
                    <a:lnTo>
                      <a:pt x="215" y="1226"/>
                    </a:lnTo>
                    <a:lnTo>
                      <a:pt x="206" y="1218"/>
                    </a:lnTo>
                    <a:lnTo>
                      <a:pt x="196" y="1210"/>
                    </a:lnTo>
                    <a:lnTo>
                      <a:pt x="187" y="1201"/>
                    </a:lnTo>
                    <a:lnTo>
                      <a:pt x="179" y="1193"/>
                    </a:lnTo>
                    <a:lnTo>
                      <a:pt x="168" y="1182"/>
                    </a:lnTo>
                    <a:lnTo>
                      <a:pt x="160" y="1172"/>
                    </a:lnTo>
                    <a:lnTo>
                      <a:pt x="151" y="1163"/>
                    </a:lnTo>
                    <a:lnTo>
                      <a:pt x="141" y="1151"/>
                    </a:lnTo>
                    <a:lnTo>
                      <a:pt x="136" y="1146"/>
                    </a:lnTo>
                    <a:lnTo>
                      <a:pt x="132" y="1140"/>
                    </a:lnTo>
                    <a:lnTo>
                      <a:pt x="126" y="1134"/>
                    </a:lnTo>
                    <a:lnTo>
                      <a:pt x="124" y="1129"/>
                    </a:lnTo>
                    <a:lnTo>
                      <a:pt x="118" y="1123"/>
                    </a:lnTo>
                    <a:lnTo>
                      <a:pt x="115" y="1117"/>
                    </a:lnTo>
                    <a:lnTo>
                      <a:pt x="109" y="1112"/>
                    </a:lnTo>
                    <a:lnTo>
                      <a:pt x="107" y="1106"/>
                    </a:lnTo>
                    <a:lnTo>
                      <a:pt x="101" y="1100"/>
                    </a:lnTo>
                    <a:lnTo>
                      <a:pt x="97" y="1094"/>
                    </a:lnTo>
                    <a:lnTo>
                      <a:pt x="94" y="1087"/>
                    </a:lnTo>
                    <a:lnTo>
                      <a:pt x="90" y="1081"/>
                    </a:lnTo>
                    <a:lnTo>
                      <a:pt x="86" y="1075"/>
                    </a:lnTo>
                    <a:lnTo>
                      <a:pt x="82" y="1070"/>
                    </a:lnTo>
                    <a:lnTo>
                      <a:pt x="78" y="1062"/>
                    </a:lnTo>
                    <a:lnTo>
                      <a:pt x="77" y="1058"/>
                    </a:lnTo>
                    <a:lnTo>
                      <a:pt x="71" y="1051"/>
                    </a:lnTo>
                    <a:lnTo>
                      <a:pt x="69" y="1045"/>
                    </a:lnTo>
                    <a:lnTo>
                      <a:pt x="65" y="1039"/>
                    </a:lnTo>
                    <a:lnTo>
                      <a:pt x="63" y="1034"/>
                    </a:lnTo>
                    <a:lnTo>
                      <a:pt x="58" y="1022"/>
                    </a:lnTo>
                    <a:lnTo>
                      <a:pt x="54" y="1013"/>
                    </a:lnTo>
                    <a:lnTo>
                      <a:pt x="48" y="1001"/>
                    </a:lnTo>
                    <a:lnTo>
                      <a:pt x="44" y="990"/>
                    </a:lnTo>
                    <a:lnTo>
                      <a:pt x="40" y="980"/>
                    </a:lnTo>
                    <a:lnTo>
                      <a:pt x="40" y="971"/>
                    </a:lnTo>
                    <a:lnTo>
                      <a:pt x="39" y="961"/>
                    </a:lnTo>
                    <a:lnTo>
                      <a:pt x="39" y="954"/>
                    </a:lnTo>
                    <a:lnTo>
                      <a:pt x="39" y="946"/>
                    </a:lnTo>
                    <a:lnTo>
                      <a:pt x="40" y="939"/>
                    </a:lnTo>
                    <a:lnTo>
                      <a:pt x="42" y="931"/>
                    </a:lnTo>
                    <a:lnTo>
                      <a:pt x="44" y="925"/>
                    </a:lnTo>
                    <a:lnTo>
                      <a:pt x="48" y="920"/>
                    </a:lnTo>
                    <a:lnTo>
                      <a:pt x="50" y="914"/>
                    </a:lnTo>
                    <a:lnTo>
                      <a:pt x="58" y="903"/>
                    </a:lnTo>
                    <a:lnTo>
                      <a:pt x="67" y="897"/>
                    </a:lnTo>
                    <a:lnTo>
                      <a:pt x="71" y="891"/>
                    </a:lnTo>
                    <a:lnTo>
                      <a:pt x="78" y="889"/>
                    </a:lnTo>
                    <a:lnTo>
                      <a:pt x="84" y="885"/>
                    </a:lnTo>
                    <a:lnTo>
                      <a:pt x="90" y="885"/>
                    </a:lnTo>
                    <a:lnTo>
                      <a:pt x="96" y="884"/>
                    </a:lnTo>
                    <a:lnTo>
                      <a:pt x="103" y="884"/>
                    </a:lnTo>
                    <a:lnTo>
                      <a:pt x="109" y="884"/>
                    </a:lnTo>
                    <a:lnTo>
                      <a:pt x="117" y="884"/>
                    </a:lnTo>
                    <a:lnTo>
                      <a:pt x="124" y="884"/>
                    </a:lnTo>
                    <a:lnTo>
                      <a:pt x="130" y="885"/>
                    </a:lnTo>
                    <a:lnTo>
                      <a:pt x="137" y="885"/>
                    </a:lnTo>
                    <a:lnTo>
                      <a:pt x="145" y="889"/>
                    </a:lnTo>
                    <a:lnTo>
                      <a:pt x="153" y="891"/>
                    </a:lnTo>
                    <a:lnTo>
                      <a:pt x="160" y="895"/>
                    </a:lnTo>
                    <a:lnTo>
                      <a:pt x="166" y="899"/>
                    </a:lnTo>
                    <a:lnTo>
                      <a:pt x="175" y="904"/>
                    </a:lnTo>
                    <a:lnTo>
                      <a:pt x="181" y="908"/>
                    </a:lnTo>
                    <a:lnTo>
                      <a:pt x="189" y="914"/>
                    </a:lnTo>
                    <a:lnTo>
                      <a:pt x="194" y="922"/>
                    </a:lnTo>
                    <a:lnTo>
                      <a:pt x="202" y="929"/>
                    </a:lnTo>
                    <a:lnTo>
                      <a:pt x="210" y="937"/>
                    </a:lnTo>
                    <a:lnTo>
                      <a:pt x="215" y="946"/>
                    </a:lnTo>
                    <a:lnTo>
                      <a:pt x="221" y="954"/>
                    </a:lnTo>
                    <a:lnTo>
                      <a:pt x="229" y="965"/>
                    </a:lnTo>
                    <a:lnTo>
                      <a:pt x="234" y="975"/>
                    </a:lnTo>
                    <a:lnTo>
                      <a:pt x="238" y="984"/>
                    </a:lnTo>
                    <a:lnTo>
                      <a:pt x="244" y="994"/>
                    </a:lnTo>
                    <a:lnTo>
                      <a:pt x="250" y="1005"/>
                    </a:lnTo>
                    <a:lnTo>
                      <a:pt x="253" y="1013"/>
                    </a:lnTo>
                    <a:lnTo>
                      <a:pt x="257" y="1022"/>
                    </a:lnTo>
                    <a:lnTo>
                      <a:pt x="263" y="1034"/>
                    </a:lnTo>
                    <a:lnTo>
                      <a:pt x="267" y="1043"/>
                    </a:lnTo>
                    <a:lnTo>
                      <a:pt x="271" y="1053"/>
                    </a:lnTo>
                    <a:lnTo>
                      <a:pt x="274" y="1062"/>
                    </a:lnTo>
                    <a:lnTo>
                      <a:pt x="278" y="1072"/>
                    </a:lnTo>
                    <a:lnTo>
                      <a:pt x="284" y="1081"/>
                    </a:lnTo>
                    <a:lnTo>
                      <a:pt x="286" y="1089"/>
                    </a:lnTo>
                    <a:lnTo>
                      <a:pt x="290" y="1098"/>
                    </a:lnTo>
                    <a:lnTo>
                      <a:pt x="291" y="1108"/>
                    </a:lnTo>
                    <a:lnTo>
                      <a:pt x="297" y="1115"/>
                    </a:lnTo>
                    <a:lnTo>
                      <a:pt x="299" y="1121"/>
                    </a:lnTo>
                    <a:lnTo>
                      <a:pt x="301" y="1129"/>
                    </a:lnTo>
                    <a:lnTo>
                      <a:pt x="303" y="1134"/>
                    </a:lnTo>
                    <a:lnTo>
                      <a:pt x="305" y="1142"/>
                    </a:lnTo>
                    <a:lnTo>
                      <a:pt x="307" y="1146"/>
                    </a:lnTo>
                    <a:lnTo>
                      <a:pt x="310" y="1151"/>
                    </a:lnTo>
                    <a:lnTo>
                      <a:pt x="312" y="1155"/>
                    </a:lnTo>
                    <a:lnTo>
                      <a:pt x="316" y="1161"/>
                    </a:lnTo>
                    <a:lnTo>
                      <a:pt x="318" y="1167"/>
                    </a:lnTo>
                    <a:lnTo>
                      <a:pt x="324" y="1169"/>
                    </a:lnTo>
                    <a:lnTo>
                      <a:pt x="326" y="1169"/>
                    </a:lnTo>
                    <a:lnTo>
                      <a:pt x="330" y="1167"/>
                    </a:lnTo>
                    <a:lnTo>
                      <a:pt x="331" y="1159"/>
                    </a:lnTo>
                    <a:lnTo>
                      <a:pt x="333" y="1150"/>
                    </a:lnTo>
                    <a:lnTo>
                      <a:pt x="333" y="1144"/>
                    </a:lnTo>
                    <a:lnTo>
                      <a:pt x="335" y="1138"/>
                    </a:lnTo>
                    <a:lnTo>
                      <a:pt x="335" y="1131"/>
                    </a:lnTo>
                    <a:lnTo>
                      <a:pt x="335" y="1125"/>
                    </a:lnTo>
                    <a:lnTo>
                      <a:pt x="335" y="1117"/>
                    </a:lnTo>
                    <a:lnTo>
                      <a:pt x="335" y="1108"/>
                    </a:lnTo>
                    <a:lnTo>
                      <a:pt x="333" y="1100"/>
                    </a:lnTo>
                    <a:lnTo>
                      <a:pt x="333" y="1093"/>
                    </a:lnTo>
                    <a:lnTo>
                      <a:pt x="331" y="1083"/>
                    </a:lnTo>
                    <a:lnTo>
                      <a:pt x="331" y="1074"/>
                    </a:lnTo>
                    <a:lnTo>
                      <a:pt x="330" y="1066"/>
                    </a:lnTo>
                    <a:lnTo>
                      <a:pt x="330" y="1056"/>
                    </a:lnTo>
                    <a:lnTo>
                      <a:pt x="326" y="1047"/>
                    </a:lnTo>
                    <a:lnTo>
                      <a:pt x="324" y="1037"/>
                    </a:lnTo>
                    <a:lnTo>
                      <a:pt x="322" y="1028"/>
                    </a:lnTo>
                    <a:lnTo>
                      <a:pt x="318" y="1018"/>
                    </a:lnTo>
                    <a:lnTo>
                      <a:pt x="314" y="1009"/>
                    </a:lnTo>
                    <a:lnTo>
                      <a:pt x="312" y="999"/>
                    </a:lnTo>
                    <a:lnTo>
                      <a:pt x="307" y="990"/>
                    </a:lnTo>
                    <a:lnTo>
                      <a:pt x="303" y="982"/>
                    </a:lnTo>
                    <a:lnTo>
                      <a:pt x="299" y="973"/>
                    </a:lnTo>
                    <a:lnTo>
                      <a:pt x="293" y="963"/>
                    </a:lnTo>
                    <a:lnTo>
                      <a:pt x="288" y="954"/>
                    </a:lnTo>
                    <a:lnTo>
                      <a:pt x="284" y="948"/>
                    </a:lnTo>
                    <a:lnTo>
                      <a:pt x="276" y="939"/>
                    </a:lnTo>
                    <a:lnTo>
                      <a:pt x="269" y="933"/>
                    </a:lnTo>
                    <a:lnTo>
                      <a:pt x="263" y="925"/>
                    </a:lnTo>
                    <a:lnTo>
                      <a:pt x="255" y="920"/>
                    </a:lnTo>
                    <a:lnTo>
                      <a:pt x="248" y="914"/>
                    </a:lnTo>
                    <a:lnTo>
                      <a:pt x="240" y="908"/>
                    </a:lnTo>
                    <a:lnTo>
                      <a:pt x="231" y="903"/>
                    </a:lnTo>
                    <a:lnTo>
                      <a:pt x="225" y="899"/>
                    </a:lnTo>
                    <a:lnTo>
                      <a:pt x="215" y="893"/>
                    </a:lnTo>
                    <a:lnTo>
                      <a:pt x="210" y="889"/>
                    </a:lnTo>
                    <a:lnTo>
                      <a:pt x="202" y="885"/>
                    </a:lnTo>
                    <a:lnTo>
                      <a:pt x="194" y="884"/>
                    </a:lnTo>
                    <a:lnTo>
                      <a:pt x="187" y="878"/>
                    </a:lnTo>
                    <a:lnTo>
                      <a:pt x="179" y="876"/>
                    </a:lnTo>
                    <a:lnTo>
                      <a:pt x="174" y="872"/>
                    </a:lnTo>
                    <a:lnTo>
                      <a:pt x="168" y="870"/>
                    </a:lnTo>
                    <a:lnTo>
                      <a:pt x="162" y="866"/>
                    </a:lnTo>
                    <a:lnTo>
                      <a:pt x="155" y="865"/>
                    </a:lnTo>
                    <a:lnTo>
                      <a:pt x="149" y="863"/>
                    </a:lnTo>
                    <a:lnTo>
                      <a:pt x="145" y="863"/>
                    </a:lnTo>
                    <a:lnTo>
                      <a:pt x="136" y="859"/>
                    </a:lnTo>
                    <a:lnTo>
                      <a:pt x="126" y="855"/>
                    </a:lnTo>
                    <a:lnTo>
                      <a:pt x="118" y="851"/>
                    </a:lnTo>
                    <a:lnTo>
                      <a:pt x="115" y="849"/>
                    </a:lnTo>
                    <a:lnTo>
                      <a:pt x="111" y="842"/>
                    </a:lnTo>
                    <a:lnTo>
                      <a:pt x="117" y="836"/>
                    </a:lnTo>
                    <a:lnTo>
                      <a:pt x="122" y="828"/>
                    </a:lnTo>
                    <a:lnTo>
                      <a:pt x="130" y="825"/>
                    </a:lnTo>
                    <a:lnTo>
                      <a:pt x="137" y="819"/>
                    </a:lnTo>
                    <a:lnTo>
                      <a:pt x="149" y="813"/>
                    </a:lnTo>
                    <a:lnTo>
                      <a:pt x="155" y="811"/>
                    </a:lnTo>
                    <a:lnTo>
                      <a:pt x="160" y="808"/>
                    </a:lnTo>
                    <a:lnTo>
                      <a:pt x="166" y="806"/>
                    </a:lnTo>
                    <a:lnTo>
                      <a:pt x="174" y="804"/>
                    </a:lnTo>
                    <a:lnTo>
                      <a:pt x="179" y="800"/>
                    </a:lnTo>
                    <a:lnTo>
                      <a:pt x="187" y="798"/>
                    </a:lnTo>
                    <a:lnTo>
                      <a:pt x="194" y="794"/>
                    </a:lnTo>
                    <a:lnTo>
                      <a:pt x="202" y="792"/>
                    </a:lnTo>
                    <a:lnTo>
                      <a:pt x="210" y="790"/>
                    </a:lnTo>
                    <a:lnTo>
                      <a:pt x="217" y="787"/>
                    </a:lnTo>
                    <a:lnTo>
                      <a:pt x="223" y="783"/>
                    </a:lnTo>
                    <a:lnTo>
                      <a:pt x="231" y="781"/>
                    </a:lnTo>
                    <a:lnTo>
                      <a:pt x="238" y="777"/>
                    </a:lnTo>
                    <a:lnTo>
                      <a:pt x="244" y="775"/>
                    </a:lnTo>
                    <a:lnTo>
                      <a:pt x="252" y="771"/>
                    </a:lnTo>
                    <a:lnTo>
                      <a:pt x="259" y="770"/>
                    </a:lnTo>
                    <a:lnTo>
                      <a:pt x="265" y="766"/>
                    </a:lnTo>
                    <a:lnTo>
                      <a:pt x="271" y="764"/>
                    </a:lnTo>
                    <a:lnTo>
                      <a:pt x="276" y="760"/>
                    </a:lnTo>
                    <a:lnTo>
                      <a:pt x="284" y="756"/>
                    </a:lnTo>
                    <a:lnTo>
                      <a:pt x="288" y="754"/>
                    </a:lnTo>
                    <a:lnTo>
                      <a:pt x="293" y="751"/>
                    </a:lnTo>
                    <a:lnTo>
                      <a:pt x="299" y="747"/>
                    </a:lnTo>
                    <a:lnTo>
                      <a:pt x="303" y="745"/>
                    </a:lnTo>
                    <a:lnTo>
                      <a:pt x="310" y="735"/>
                    </a:lnTo>
                    <a:lnTo>
                      <a:pt x="318" y="730"/>
                    </a:lnTo>
                    <a:lnTo>
                      <a:pt x="328" y="720"/>
                    </a:lnTo>
                    <a:lnTo>
                      <a:pt x="337" y="714"/>
                    </a:lnTo>
                    <a:lnTo>
                      <a:pt x="347" y="705"/>
                    </a:lnTo>
                    <a:lnTo>
                      <a:pt x="354" y="695"/>
                    </a:lnTo>
                    <a:lnTo>
                      <a:pt x="364" y="688"/>
                    </a:lnTo>
                    <a:lnTo>
                      <a:pt x="373" y="680"/>
                    </a:lnTo>
                    <a:lnTo>
                      <a:pt x="379" y="671"/>
                    </a:lnTo>
                    <a:lnTo>
                      <a:pt x="388" y="661"/>
                    </a:lnTo>
                    <a:lnTo>
                      <a:pt x="396" y="654"/>
                    </a:lnTo>
                    <a:lnTo>
                      <a:pt x="404" y="646"/>
                    </a:lnTo>
                    <a:lnTo>
                      <a:pt x="409" y="636"/>
                    </a:lnTo>
                    <a:lnTo>
                      <a:pt x="415" y="631"/>
                    </a:lnTo>
                    <a:lnTo>
                      <a:pt x="421" y="623"/>
                    </a:lnTo>
                    <a:lnTo>
                      <a:pt x="427" y="619"/>
                    </a:lnTo>
                    <a:lnTo>
                      <a:pt x="430" y="610"/>
                    </a:lnTo>
                    <a:lnTo>
                      <a:pt x="436" y="600"/>
                    </a:lnTo>
                    <a:lnTo>
                      <a:pt x="438" y="595"/>
                    </a:lnTo>
                    <a:lnTo>
                      <a:pt x="440" y="589"/>
                    </a:lnTo>
                    <a:lnTo>
                      <a:pt x="442" y="583"/>
                    </a:lnTo>
                    <a:lnTo>
                      <a:pt x="446" y="579"/>
                    </a:lnTo>
                    <a:lnTo>
                      <a:pt x="449" y="572"/>
                    </a:lnTo>
                    <a:lnTo>
                      <a:pt x="451" y="564"/>
                    </a:lnTo>
                    <a:lnTo>
                      <a:pt x="455" y="557"/>
                    </a:lnTo>
                    <a:lnTo>
                      <a:pt x="459" y="551"/>
                    </a:lnTo>
                    <a:lnTo>
                      <a:pt x="461" y="543"/>
                    </a:lnTo>
                    <a:lnTo>
                      <a:pt x="465" y="536"/>
                    </a:lnTo>
                    <a:lnTo>
                      <a:pt x="466" y="530"/>
                    </a:lnTo>
                    <a:lnTo>
                      <a:pt x="470" y="524"/>
                    </a:lnTo>
                    <a:lnTo>
                      <a:pt x="474" y="517"/>
                    </a:lnTo>
                    <a:lnTo>
                      <a:pt x="476" y="509"/>
                    </a:lnTo>
                    <a:lnTo>
                      <a:pt x="480" y="503"/>
                    </a:lnTo>
                    <a:lnTo>
                      <a:pt x="484" y="498"/>
                    </a:lnTo>
                    <a:lnTo>
                      <a:pt x="489" y="486"/>
                    </a:lnTo>
                    <a:lnTo>
                      <a:pt x="497" y="477"/>
                    </a:lnTo>
                    <a:lnTo>
                      <a:pt x="503" y="467"/>
                    </a:lnTo>
                    <a:lnTo>
                      <a:pt x="510" y="462"/>
                    </a:lnTo>
                    <a:lnTo>
                      <a:pt x="516" y="460"/>
                    </a:lnTo>
                    <a:lnTo>
                      <a:pt x="524" y="460"/>
                    </a:lnTo>
                    <a:lnTo>
                      <a:pt x="527" y="462"/>
                    </a:lnTo>
                    <a:lnTo>
                      <a:pt x="533" y="467"/>
                    </a:lnTo>
                    <a:lnTo>
                      <a:pt x="535" y="473"/>
                    </a:lnTo>
                    <a:lnTo>
                      <a:pt x="537" y="484"/>
                    </a:lnTo>
                    <a:lnTo>
                      <a:pt x="537" y="488"/>
                    </a:lnTo>
                    <a:lnTo>
                      <a:pt x="537" y="492"/>
                    </a:lnTo>
                    <a:lnTo>
                      <a:pt x="537" y="500"/>
                    </a:lnTo>
                    <a:lnTo>
                      <a:pt x="537" y="505"/>
                    </a:lnTo>
                    <a:lnTo>
                      <a:pt x="537" y="511"/>
                    </a:lnTo>
                    <a:lnTo>
                      <a:pt x="537" y="517"/>
                    </a:lnTo>
                    <a:lnTo>
                      <a:pt x="537" y="522"/>
                    </a:lnTo>
                    <a:lnTo>
                      <a:pt x="537" y="528"/>
                    </a:lnTo>
                    <a:lnTo>
                      <a:pt x="535" y="540"/>
                    </a:lnTo>
                    <a:lnTo>
                      <a:pt x="535" y="551"/>
                    </a:lnTo>
                    <a:lnTo>
                      <a:pt x="535" y="559"/>
                    </a:lnTo>
                    <a:lnTo>
                      <a:pt x="535" y="568"/>
                    </a:lnTo>
                    <a:lnTo>
                      <a:pt x="537" y="572"/>
                    </a:lnTo>
                    <a:lnTo>
                      <a:pt x="539" y="576"/>
                    </a:lnTo>
                    <a:lnTo>
                      <a:pt x="543" y="576"/>
                    </a:lnTo>
                    <a:lnTo>
                      <a:pt x="548" y="574"/>
                    </a:lnTo>
                    <a:lnTo>
                      <a:pt x="552" y="568"/>
                    </a:lnTo>
                    <a:lnTo>
                      <a:pt x="558" y="560"/>
                    </a:lnTo>
                    <a:lnTo>
                      <a:pt x="562" y="553"/>
                    </a:lnTo>
                    <a:lnTo>
                      <a:pt x="565" y="545"/>
                    </a:lnTo>
                    <a:lnTo>
                      <a:pt x="569" y="534"/>
                    </a:lnTo>
                    <a:lnTo>
                      <a:pt x="573" y="522"/>
                    </a:lnTo>
                    <a:lnTo>
                      <a:pt x="573" y="517"/>
                    </a:lnTo>
                    <a:lnTo>
                      <a:pt x="575" y="511"/>
                    </a:lnTo>
                    <a:lnTo>
                      <a:pt x="575" y="505"/>
                    </a:lnTo>
                    <a:lnTo>
                      <a:pt x="577" y="500"/>
                    </a:lnTo>
                    <a:lnTo>
                      <a:pt x="577" y="494"/>
                    </a:lnTo>
                    <a:lnTo>
                      <a:pt x="579" y="488"/>
                    </a:lnTo>
                    <a:lnTo>
                      <a:pt x="581" y="483"/>
                    </a:lnTo>
                    <a:lnTo>
                      <a:pt x="581" y="475"/>
                    </a:lnTo>
                    <a:lnTo>
                      <a:pt x="582" y="464"/>
                    </a:lnTo>
                    <a:lnTo>
                      <a:pt x="584" y="454"/>
                    </a:lnTo>
                    <a:lnTo>
                      <a:pt x="584" y="443"/>
                    </a:lnTo>
                    <a:lnTo>
                      <a:pt x="584" y="435"/>
                    </a:lnTo>
                    <a:lnTo>
                      <a:pt x="584" y="426"/>
                    </a:lnTo>
                    <a:lnTo>
                      <a:pt x="586" y="420"/>
                    </a:lnTo>
                    <a:lnTo>
                      <a:pt x="586" y="412"/>
                    </a:lnTo>
                    <a:lnTo>
                      <a:pt x="590" y="403"/>
                    </a:lnTo>
                    <a:lnTo>
                      <a:pt x="594" y="397"/>
                    </a:lnTo>
                    <a:lnTo>
                      <a:pt x="598" y="391"/>
                    </a:lnTo>
                    <a:lnTo>
                      <a:pt x="601" y="386"/>
                    </a:lnTo>
                    <a:lnTo>
                      <a:pt x="607" y="380"/>
                    </a:lnTo>
                    <a:lnTo>
                      <a:pt x="613" y="372"/>
                    </a:lnTo>
                    <a:lnTo>
                      <a:pt x="619" y="365"/>
                    </a:lnTo>
                    <a:lnTo>
                      <a:pt x="624" y="357"/>
                    </a:lnTo>
                    <a:lnTo>
                      <a:pt x="632" y="351"/>
                    </a:lnTo>
                    <a:lnTo>
                      <a:pt x="638" y="344"/>
                    </a:lnTo>
                    <a:lnTo>
                      <a:pt x="645" y="338"/>
                    </a:lnTo>
                    <a:lnTo>
                      <a:pt x="651" y="329"/>
                    </a:lnTo>
                    <a:lnTo>
                      <a:pt x="660" y="323"/>
                    </a:lnTo>
                    <a:lnTo>
                      <a:pt x="666" y="315"/>
                    </a:lnTo>
                    <a:lnTo>
                      <a:pt x="674" y="308"/>
                    </a:lnTo>
                    <a:lnTo>
                      <a:pt x="681" y="300"/>
                    </a:lnTo>
                    <a:lnTo>
                      <a:pt x="689" y="294"/>
                    </a:lnTo>
                    <a:lnTo>
                      <a:pt x="697" y="287"/>
                    </a:lnTo>
                    <a:lnTo>
                      <a:pt x="704" y="281"/>
                    </a:lnTo>
                    <a:lnTo>
                      <a:pt x="712" y="275"/>
                    </a:lnTo>
                    <a:lnTo>
                      <a:pt x="719" y="270"/>
                    </a:lnTo>
                    <a:lnTo>
                      <a:pt x="725" y="264"/>
                    </a:lnTo>
                    <a:lnTo>
                      <a:pt x="733" y="258"/>
                    </a:lnTo>
                    <a:lnTo>
                      <a:pt x="738" y="253"/>
                    </a:lnTo>
                    <a:lnTo>
                      <a:pt x="746" y="251"/>
                    </a:lnTo>
                    <a:lnTo>
                      <a:pt x="750" y="245"/>
                    </a:lnTo>
                    <a:lnTo>
                      <a:pt x="757" y="243"/>
                    </a:lnTo>
                    <a:lnTo>
                      <a:pt x="761" y="241"/>
                    </a:lnTo>
                    <a:lnTo>
                      <a:pt x="767" y="239"/>
                    </a:lnTo>
                    <a:lnTo>
                      <a:pt x="771" y="236"/>
                    </a:lnTo>
                    <a:lnTo>
                      <a:pt x="776" y="232"/>
                    </a:lnTo>
                    <a:lnTo>
                      <a:pt x="780" y="228"/>
                    </a:lnTo>
                    <a:lnTo>
                      <a:pt x="784" y="226"/>
                    </a:lnTo>
                    <a:lnTo>
                      <a:pt x="788" y="218"/>
                    </a:lnTo>
                    <a:lnTo>
                      <a:pt x="788" y="211"/>
                    </a:lnTo>
                    <a:lnTo>
                      <a:pt x="784" y="205"/>
                    </a:lnTo>
                    <a:lnTo>
                      <a:pt x="778" y="203"/>
                    </a:lnTo>
                    <a:lnTo>
                      <a:pt x="769" y="199"/>
                    </a:lnTo>
                    <a:lnTo>
                      <a:pt x="761" y="199"/>
                    </a:lnTo>
                    <a:lnTo>
                      <a:pt x="756" y="198"/>
                    </a:lnTo>
                    <a:lnTo>
                      <a:pt x="754" y="194"/>
                    </a:lnTo>
                    <a:lnTo>
                      <a:pt x="752" y="186"/>
                    </a:lnTo>
                    <a:lnTo>
                      <a:pt x="752" y="179"/>
                    </a:lnTo>
                    <a:lnTo>
                      <a:pt x="752" y="171"/>
                    </a:lnTo>
                    <a:lnTo>
                      <a:pt x="752" y="167"/>
                    </a:lnTo>
                    <a:lnTo>
                      <a:pt x="754" y="160"/>
                    </a:lnTo>
                    <a:lnTo>
                      <a:pt x="756" y="156"/>
                    </a:lnTo>
                    <a:lnTo>
                      <a:pt x="756" y="148"/>
                    </a:lnTo>
                    <a:lnTo>
                      <a:pt x="757" y="142"/>
                    </a:lnTo>
                    <a:lnTo>
                      <a:pt x="759" y="137"/>
                    </a:lnTo>
                    <a:lnTo>
                      <a:pt x="761" y="131"/>
                    </a:lnTo>
                    <a:lnTo>
                      <a:pt x="761" y="123"/>
                    </a:lnTo>
                    <a:lnTo>
                      <a:pt x="763" y="116"/>
                    </a:lnTo>
                    <a:lnTo>
                      <a:pt x="765" y="110"/>
                    </a:lnTo>
                    <a:lnTo>
                      <a:pt x="767" y="104"/>
                    </a:lnTo>
                    <a:lnTo>
                      <a:pt x="769" y="97"/>
                    </a:lnTo>
                    <a:lnTo>
                      <a:pt x="771" y="89"/>
                    </a:lnTo>
                    <a:lnTo>
                      <a:pt x="773" y="84"/>
                    </a:lnTo>
                    <a:lnTo>
                      <a:pt x="775" y="78"/>
                    </a:lnTo>
                    <a:lnTo>
                      <a:pt x="775" y="72"/>
                    </a:lnTo>
                    <a:lnTo>
                      <a:pt x="776" y="66"/>
                    </a:lnTo>
                    <a:lnTo>
                      <a:pt x="778" y="61"/>
                    </a:lnTo>
                    <a:lnTo>
                      <a:pt x="780" y="57"/>
                    </a:lnTo>
                    <a:lnTo>
                      <a:pt x="780" y="49"/>
                    </a:lnTo>
                    <a:lnTo>
                      <a:pt x="782" y="46"/>
                    </a:lnTo>
                    <a:lnTo>
                      <a:pt x="782" y="38"/>
                    </a:lnTo>
                    <a:lnTo>
                      <a:pt x="782" y="34"/>
                    </a:lnTo>
                    <a:lnTo>
                      <a:pt x="782" y="27"/>
                    </a:lnTo>
                    <a:lnTo>
                      <a:pt x="780" y="23"/>
                    </a:lnTo>
                    <a:lnTo>
                      <a:pt x="778" y="11"/>
                    </a:lnTo>
                    <a:lnTo>
                      <a:pt x="773" y="6"/>
                    </a:lnTo>
                    <a:lnTo>
                      <a:pt x="767" y="0"/>
                    </a:lnTo>
                    <a:lnTo>
                      <a:pt x="759" y="2"/>
                    </a:lnTo>
                    <a:lnTo>
                      <a:pt x="756" y="4"/>
                    </a:lnTo>
                    <a:lnTo>
                      <a:pt x="752" y="9"/>
                    </a:lnTo>
                    <a:lnTo>
                      <a:pt x="748" y="15"/>
                    </a:lnTo>
                    <a:lnTo>
                      <a:pt x="744" y="27"/>
                    </a:lnTo>
                    <a:lnTo>
                      <a:pt x="744" y="27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0" name="Freeform 304"/>
              <p:cNvSpPr>
                <a:spLocks/>
              </p:cNvSpPr>
              <p:nvPr/>
            </p:nvSpPr>
            <p:spPr bwMode="auto">
              <a:xfrm>
                <a:off x="3617" y="2678"/>
                <a:ext cx="730" cy="699"/>
              </a:xfrm>
              <a:custGeom>
                <a:avLst/>
                <a:gdLst/>
                <a:ahLst/>
                <a:cxnLst>
                  <a:cxn ang="0">
                    <a:pos x="169" y="709"/>
                  </a:cxn>
                  <a:cxn ang="0">
                    <a:pos x="55" y="616"/>
                  </a:cxn>
                  <a:cxn ang="0">
                    <a:pos x="6" y="494"/>
                  </a:cxn>
                  <a:cxn ang="0">
                    <a:pos x="23" y="367"/>
                  </a:cxn>
                  <a:cxn ang="0">
                    <a:pos x="105" y="285"/>
                  </a:cxn>
                  <a:cxn ang="0">
                    <a:pos x="200" y="236"/>
                  </a:cxn>
                  <a:cxn ang="0">
                    <a:pos x="270" y="181"/>
                  </a:cxn>
                  <a:cxn ang="0">
                    <a:pos x="361" y="57"/>
                  </a:cxn>
                  <a:cxn ang="0">
                    <a:pos x="475" y="6"/>
                  </a:cxn>
                  <a:cxn ang="0">
                    <a:pos x="649" y="13"/>
                  </a:cxn>
                  <a:cxn ang="0">
                    <a:pos x="816" y="89"/>
                  </a:cxn>
                  <a:cxn ang="0">
                    <a:pos x="928" y="192"/>
                  </a:cxn>
                  <a:cxn ang="0">
                    <a:pos x="998" y="298"/>
                  </a:cxn>
                  <a:cxn ang="0">
                    <a:pos x="1078" y="352"/>
                  </a:cxn>
                  <a:cxn ang="0">
                    <a:pos x="1185" y="388"/>
                  </a:cxn>
                  <a:cxn ang="0">
                    <a:pos x="1293" y="454"/>
                  </a:cxn>
                  <a:cxn ang="0">
                    <a:pos x="1356" y="561"/>
                  </a:cxn>
                  <a:cxn ang="0">
                    <a:pos x="1367" y="669"/>
                  </a:cxn>
                  <a:cxn ang="0">
                    <a:pos x="1375" y="777"/>
                  </a:cxn>
                  <a:cxn ang="0">
                    <a:pos x="1426" y="870"/>
                  </a:cxn>
                  <a:cxn ang="0">
                    <a:pos x="1457" y="971"/>
                  </a:cxn>
                  <a:cxn ang="0">
                    <a:pos x="1447" y="1089"/>
                  </a:cxn>
                  <a:cxn ang="0">
                    <a:pos x="1388" y="1197"/>
                  </a:cxn>
                  <a:cxn ang="0">
                    <a:pos x="1303" y="1296"/>
                  </a:cxn>
                  <a:cxn ang="0">
                    <a:pos x="1259" y="1387"/>
                  </a:cxn>
                  <a:cxn ang="0">
                    <a:pos x="1156" y="1391"/>
                  </a:cxn>
                  <a:cxn ang="0">
                    <a:pos x="1076" y="1361"/>
                  </a:cxn>
                  <a:cxn ang="0">
                    <a:pos x="972" y="1345"/>
                  </a:cxn>
                  <a:cxn ang="0">
                    <a:pos x="863" y="1216"/>
                  </a:cxn>
                  <a:cxn ang="0">
                    <a:pos x="882" y="1104"/>
                  </a:cxn>
                  <a:cxn ang="0">
                    <a:pos x="898" y="1153"/>
                  </a:cxn>
                  <a:cxn ang="0">
                    <a:pos x="922" y="1254"/>
                  </a:cxn>
                  <a:cxn ang="0">
                    <a:pos x="1027" y="1326"/>
                  </a:cxn>
                  <a:cxn ang="0">
                    <a:pos x="1135" y="1328"/>
                  </a:cxn>
                  <a:cxn ang="0">
                    <a:pos x="1253" y="1328"/>
                  </a:cxn>
                  <a:cxn ang="0">
                    <a:pos x="1267" y="1258"/>
                  </a:cxn>
                  <a:cxn ang="0">
                    <a:pos x="1367" y="1165"/>
                  </a:cxn>
                  <a:cxn ang="0">
                    <a:pos x="1404" y="1058"/>
                  </a:cxn>
                  <a:cxn ang="0">
                    <a:pos x="1411" y="927"/>
                  </a:cxn>
                  <a:cxn ang="0">
                    <a:pos x="1360" y="815"/>
                  </a:cxn>
                  <a:cxn ang="0">
                    <a:pos x="1345" y="697"/>
                  </a:cxn>
                  <a:cxn ang="0">
                    <a:pos x="1322" y="561"/>
                  </a:cxn>
                  <a:cxn ang="0">
                    <a:pos x="1200" y="441"/>
                  </a:cxn>
                  <a:cxn ang="0">
                    <a:pos x="1057" y="397"/>
                  </a:cxn>
                  <a:cxn ang="0">
                    <a:pos x="1000" y="448"/>
                  </a:cxn>
                  <a:cxn ang="0">
                    <a:pos x="959" y="545"/>
                  </a:cxn>
                  <a:cxn ang="0">
                    <a:pos x="959" y="441"/>
                  </a:cxn>
                  <a:cxn ang="0">
                    <a:pos x="940" y="314"/>
                  </a:cxn>
                  <a:cxn ang="0">
                    <a:pos x="871" y="190"/>
                  </a:cxn>
                  <a:cxn ang="0">
                    <a:pos x="761" y="114"/>
                  </a:cxn>
                  <a:cxn ang="0">
                    <a:pos x="628" y="80"/>
                  </a:cxn>
                  <a:cxn ang="0">
                    <a:pos x="485" y="74"/>
                  </a:cxn>
                  <a:cxn ang="0">
                    <a:pos x="378" y="101"/>
                  </a:cxn>
                  <a:cxn ang="0">
                    <a:pos x="304" y="215"/>
                  </a:cxn>
                  <a:cxn ang="0">
                    <a:pos x="215" y="257"/>
                  </a:cxn>
                  <a:cxn ang="0">
                    <a:pos x="95" y="334"/>
                  </a:cxn>
                  <a:cxn ang="0">
                    <a:pos x="40" y="460"/>
                  </a:cxn>
                  <a:cxn ang="0">
                    <a:pos x="91" y="585"/>
                  </a:cxn>
                  <a:cxn ang="0">
                    <a:pos x="184" y="654"/>
                  </a:cxn>
                  <a:cxn ang="0">
                    <a:pos x="285" y="690"/>
                  </a:cxn>
                </a:cxnLst>
                <a:rect l="0" t="0" r="r" b="b"/>
                <a:pathLst>
                  <a:path w="1461" h="1399">
                    <a:moveTo>
                      <a:pt x="276" y="732"/>
                    </a:moveTo>
                    <a:lnTo>
                      <a:pt x="272" y="732"/>
                    </a:lnTo>
                    <a:lnTo>
                      <a:pt x="268" y="732"/>
                    </a:lnTo>
                    <a:lnTo>
                      <a:pt x="264" y="732"/>
                    </a:lnTo>
                    <a:lnTo>
                      <a:pt x="259" y="734"/>
                    </a:lnTo>
                    <a:lnTo>
                      <a:pt x="251" y="732"/>
                    </a:lnTo>
                    <a:lnTo>
                      <a:pt x="245" y="732"/>
                    </a:lnTo>
                    <a:lnTo>
                      <a:pt x="238" y="730"/>
                    </a:lnTo>
                    <a:lnTo>
                      <a:pt x="230" y="730"/>
                    </a:lnTo>
                    <a:lnTo>
                      <a:pt x="219" y="726"/>
                    </a:lnTo>
                    <a:lnTo>
                      <a:pt x="209" y="724"/>
                    </a:lnTo>
                    <a:lnTo>
                      <a:pt x="200" y="720"/>
                    </a:lnTo>
                    <a:lnTo>
                      <a:pt x="190" y="718"/>
                    </a:lnTo>
                    <a:lnTo>
                      <a:pt x="179" y="713"/>
                    </a:lnTo>
                    <a:lnTo>
                      <a:pt x="169" y="709"/>
                    </a:lnTo>
                    <a:lnTo>
                      <a:pt x="158" y="703"/>
                    </a:lnTo>
                    <a:lnTo>
                      <a:pt x="146" y="697"/>
                    </a:lnTo>
                    <a:lnTo>
                      <a:pt x="141" y="694"/>
                    </a:lnTo>
                    <a:lnTo>
                      <a:pt x="135" y="690"/>
                    </a:lnTo>
                    <a:lnTo>
                      <a:pt x="129" y="686"/>
                    </a:lnTo>
                    <a:lnTo>
                      <a:pt x="124" y="682"/>
                    </a:lnTo>
                    <a:lnTo>
                      <a:pt x="112" y="675"/>
                    </a:lnTo>
                    <a:lnTo>
                      <a:pt x="103" y="667"/>
                    </a:lnTo>
                    <a:lnTo>
                      <a:pt x="91" y="656"/>
                    </a:lnTo>
                    <a:lnTo>
                      <a:pt x="80" y="646"/>
                    </a:lnTo>
                    <a:lnTo>
                      <a:pt x="74" y="640"/>
                    </a:lnTo>
                    <a:lnTo>
                      <a:pt x="70" y="635"/>
                    </a:lnTo>
                    <a:lnTo>
                      <a:pt x="65" y="629"/>
                    </a:lnTo>
                    <a:lnTo>
                      <a:pt x="61" y="623"/>
                    </a:lnTo>
                    <a:lnTo>
                      <a:pt x="55" y="616"/>
                    </a:lnTo>
                    <a:lnTo>
                      <a:pt x="51" y="610"/>
                    </a:lnTo>
                    <a:lnTo>
                      <a:pt x="46" y="602"/>
                    </a:lnTo>
                    <a:lnTo>
                      <a:pt x="42" y="595"/>
                    </a:lnTo>
                    <a:lnTo>
                      <a:pt x="38" y="587"/>
                    </a:lnTo>
                    <a:lnTo>
                      <a:pt x="34" y="580"/>
                    </a:lnTo>
                    <a:lnTo>
                      <a:pt x="30" y="572"/>
                    </a:lnTo>
                    <a:lnTo>
                      <a:pt x="27" y="566"/>
                    </a:lnTo>
                    <a:lnTo>
                      <a:pt x="23" y="557"/>
                    </a:lnTo>
                    <a:lnTo>
                      <a:pt x="19" y="547"/>
                    </a:lnTo>
                    <a:lnTo>
                      <a:pt x="17" y="538"/>
                    </a:lnTo>
                    <a:lnTo>
                      <a:pt x="15" y="530"/>
                    </a:lnTo>
                    <a:lnTo>
                      <a:pt x="11" y="521"/>
                    </a:lnTo>
                    <a:lnTo>
                      <a:pt x="8" y="511"/>
                    </a:lnTo>
                    <a:lnTo>
                      <a:pt x="6" y="502"/>
                    </a:lnTo>
                    <a:lnTo>
                      <a:pt x="6" y="494"/>
                    </a:lnTo>
                    <a:lnTo>
                      <a:pt x="2" y="483"/>
                    </a:lnTo>
                    <a:lnTo>
                      <a:pt x="0" y="471"/>
                    </a:lnTo>
                    <a:lnTo>
                      <a:pt x="0" y="462"/>
                    </a:lnTo>
                    <a:lnTo>
                      <a:pt x="0" y="452"/>
                    </a:lnTo>
                    <a:lnTo>
                      <a:pt x="0" y="445"/>
                    </a:lnTo>
                    <a:lnTo>
                      <a:pt x="0" y="435"/>
                    </a:lnTo>
                    <a:lnTo>
                      <a:pt x="2" y="426"/>
                    </a:lnTo>
                    <a:lnTo>
                      <a:pt x="4" y="420"/>
                    </a:lnTo>
                    <a:lnTo>
                      <a:pt x="6" y="410"/>
                    </a:lnTo>
                    <a:lnTo>
                      <a:pt x="8" y="403"/>
                    </a:lnTo>
                    <a:lnTo>
                      <a:pt x="10" y="395"/>
                    </a:lnTo>
                    <a:lnTo>
                      <a:pt x="11" y="388"/>
                    </a:lnTo>
                    <a:lnTo>
                      <a:pt x="15" y="380"/>
                    </a:lnTo>
                    <a:lnTo>
                      <a:pt x="19" y="372"/>
                    </a:lnTo>
                    <a:lnTo>
                      <a:pt x="23" y="367"/>
                    </a:lnTo>
                    <a:lnTo>
                      <a:pt x="29" y="361"/>
                    </a:lnTo>
                    <a:lnTo>
                      <a:pt x="30" y="353"/>
                    </a:lnTo>
                    <a:lnTo>
                      <a:pt x="36" y="348"/>
                    </a:lnTo>
                    <a:lnTo>
                      <a:pt x="40" y="340"/>
                    </a:lnTo>
                    <a:lnTo>
                      <a:pt x="46" y="334"/>
                    </a:lnTo>
                    <a:lnTo>
                      <a:pt x="49" y="329"/>
                    </a:lnTo>
                    <a:lnTo>
                      <a:pt x="55" y="323"/>
                    </a:lnTo>
                    <a:lnTo>
                      <a:pt x="61" y="317"/>
                    </a:lnTo>
                    <a:lnTo>
                      <a:pt x="68" y="314"/>
                    </a:lnTo>
                    <a:lnTo>
                      <a:pt x="72" y="306"/>
                    </a:lnTo>
                    <a:lnTo>
                      <a:pt x="80" y="302"/>
                    </a:lnTo>
                    <a:lnTo>
                      <a:pt x="86" y="298"/>
                    </a:lnTo>
                    <a:lnTo>
                      <a:pt x="91" y="293"/>
                    </a:lnTo>
                    <a:lnTo>
                      <a:pt x="97" y="289"/>
                    </a:lnTo>
                    <a:lnTo>
                      <a:pt x="105" y="285"/>
                    </a:lnTo>
                    <a:lnTo>
                      <a:pt x="110" y="281"/>
                    </a:lnTo>
                    <a:lnTo>
                      <a:pt x="118" y="277"/>
                    </a:lnTo>
                    <a:lnTo>
                      <a:pt x="124" y="274"/>
                    </a:lnTo>
                    <a:lnTo>
                      <a:pt x="131" y="268"/>
                    </a:lnTo>
                    <a:lnTo>
                      <a:pt x="137" y="264"/>
                    </a:lnTo>
                    <a:lnTo>
                      <a:pt x="145" y="262"/>
                    </a:lnTo>
                    <a:lnTo>
                      <a:pt x="150" y="258"/>
                    </a:lnTo>
                    <a:lnTo>
                      <a:pt x="156" y="255"/>
                    </a:lnTo>
                    <a:lnTo>
                      <a:pt x="164" y="253"/>
                    </a:lnTo>
                    <a:lnTo>
                      <a:pt x="169" y="249"/>
                    </a:lnTo>
                    <a:lnTo>
                      <a:pt x="177" y="245"/>
                    </a:lnTo>
                    <a:lnTo>
                      <a:pt x="183" y="243"/>
                    </a:lnTo>
                    <a:lnTo>
                      <a:pt x="188" y="239"/>
                    </a:lnTo>
                    <a:lnTo>
                      <a:pt x="194" y="238"/>
                    </a:lnTo>
                    <a:lnTo>
                      <a:pt x="200" y="236"/>
                    </a:lnTo>
                    <a:lnTo>
                      <a:pt x="205" y="232"/>
                    </a:lnTo>
                    <a:lnTo>
                      <a:pt x="211" y="230"/>
                    </a:lnTo>
                    <a:lnTo>
                      <a:pt x="217" y="230"/>
                    </a:lnTo>
                    <a:lnTo>
                      <a:pt x="226" y="224"/>
                    </a:lnTo>
                    <a:lnTo>
                      <a:pt x="236" y="220"/>
                    </a:lnTo>
                    <a:lnTo>
                      <a:pt x="243" y="217"/>
                    </a:lnTo>
                    <a:lnTo>
                      <a:pt x="251" y="213"/>
                    </a:lnTo>
                    <a:lnTo>
                      <a:pt x="257" y="209"/>
                    </a:lnTo>
                    <a:lnTo>
                      <a:pt x="261" y="207"/>
                    </a:lnTo>
                    <a:lnTo>
                      <a:pt x="264" y="203"/>
                    </a:lnTo>
                    <a:lnTo>
                      <a:pt x="266" y="201"/>
                    </a:lnTo>
                    <a:lnTo>
                      <a:pt x="266" y="198"/>
                    </a:lnTo>
                    <a:lnTo>
                      <a:pt x="266" y="192"/>
                    </a:lnTo>
                    <a:lnTo>
                      <a:pt x="266" y="186"/>
                    </a:lnTo>
                    <a:lnTo>
                      <a:pt x="270" y="181"/>
                    </a:lnTo>
                    <a:lnTo>
                      <a:pt x="272" y="173"/>
                    </a:lnTo>
                    <a:lnTo>
                      <a:pt x="276" y="165"/>
                    </a:lnTo>
                    <a:lnTo>
                      <a:pt x="280" y="158"/>
                    </a:lnTo>
                    <a:lnTo>
                      <a:pt x="283" y="148"/>
                    </a:lnTo>
                    <a:lnTo>
                      <a:pt x="289" y="139"/>
                    </a:lnTo>
                    <a:lnTo>
                      <a:pt x="295" y="129"/>
                    </a:lnTo>
                    <a:lnTo>
                      <a:pt x="300" y="120"/>
                    </a:lnTo>
                    <a:lnTo>
                      <a:pt x="308" y="110"/>
                    </a:lnTo>
                    <a:lnTo>
                      <a:pt x="316" y="99"/>
                    </a:lnTo>
                    <a:lnTo>
                      <a:pt x="325" y="91"/>
                    </a:lnTo>
                    <a:lnTo>
                      <a:pt x="333" y="82"/>
                    </a:lnTo>
                    <a:lnTo>
                      <a:pt x="344" y="72"/>
                    </a:lnTo>
                    <a:lnTo>
                      <a:pt x="350" y="67"/>
                    </a:lnTo>
                    <a:lnTo>
                      <a:pt x="354" y="61"/>
                    </a:lnTo>
                    <a:lnTo>
                      <a:pt x="361" y="57"/>
                    </a:lnTo>
                    <a:lnTo>
                      <a:pt x="367" y="53"/>
                    </a:lnTo>
                    <a:lnTo>
                      <a:pt x="373" y="48"/>
                    </a:lnTo>
                    <a:lnTo>
                      <a:pt x="378" y="44"/>
                    </a:lnTo>
                    <a:lnTo>
                      <a:pt x="386" y="38"/>
                    </a:lnTo>
                    <a:lnTo>
                      <a:pt x="394" y="36"/>
                    </a:lnTo>
                    <a:lnTo>
                      <a:pt x="399" y="32"/>
                    </a:lnTo>
                    <a:lnTo>
                      <a:pt x="407" y="27"/>
                    </a:lnTo>
                    <a:lnTo>
                      <a:pt x="415" y="25"/>
                    </a:lnTo>
                    <a:lnTo>
                      <a:pt x="422" y="21"/>
                    </a:lnTo>
                    <a:lnTo>
                      <a:pt x="430" y="19"/>
                    </a:lnTo>
                    <a:lnTo>
                      <a:pt x="439" y="15"/>
                    </a:lnTo>
                    <a:lnTo>
                      <a:pt x="449" y="13"/>
                    </a:lnTo>
                    <a:lnTo>
                      <a:pt x="456" y="11"/>
                    </a:lnTo>
                    <a:lnTo>
                      <a:pt x="466" y="8"/>
                    </a:lnTo>
                    <a:lnTo>
                      <a:pt x="475" y="6"/>
                    </a:lnTo>
                    <a:lnTo>
                      <a:pt x="483" y="4"/>
                    </a:lnTo>
                    <a:lnTo>
                      <a:pt x="494" y="2"/>
                    </a:lnTo>
                    <a:lnTo>
                      <a:pt x="504" y="2"/>
                    </a:lnTo>
                    <a:lnTo>
                      <a:pt x="515" y="0"/>
                    </a:lnTo>
                    <a:lnTo>
                      <a:pt x="525" y="0"/>
                    </a:lnTo>
                    <a:lnTo>
                      <a:pt x="538" y="0"/>
                    </a:lnTo>
                    <a:lnTo>
                      <a:pt x="548" y="0"/>
                    </a:lnTo>
                    <a:lnTo>
                      <a:pt x="559" y="0"/>
                    </a:lnTo>
                    <a:lnTo>
                      <a:pt x="571" y="0"/>
                    </a:lnTo>
                    <a:lnTo>
                      <a:pt x="584" y="2"/>
                    </a:lnTo>
                    <a:lnTo>
                      <a:pt x="597" y="4"/>
                    </a:lnTo>
                    <a:lnTo>
                      <a:pt x="609" y="6"/>
                    </a:lnTo>
                    <a:lnTo>
                      <a:pt x="622" y="10"/>
                    </a:lnTo>
                    <a:lnTo>
                      <a:pt x="635" y="11"/>
                    </a:lnTo>
                    <a:lnTo>
                      <a:pt x="649" y="13"/>
                    </a:lnTo>
                    <a:lnTo>
                      <a:pt x="660" y="17"/>
                    </a:lnTo>
                    <a:lnTo>
                      <a:pt x="673" y="21"/>
                    </a:lnTo>
                    <a:lnTo>
                      <a:pt x="687" y="25"/>
                    </a:lnTo>
                    <a:lnTo>
                      <a:pt x="698" y="29"/>
                    </a:lnTo>
                    <a:lnTo>
                      <a:pt x="709" y="34"/>
                    </a:lnTo>
                    <a:lnTo>
                      <a:pt x="721" y="38"/>
                    </a:lnTo>
                    <a:lnTo>
                      <a:pt x="734" y="44"/>
                    </a:lnTo>
                    <a:lnTo>
                      <a:pt x="744" y="48"/>
                    </a:lnTo>
                    <a:lnTo>
                      <a:pt x="753" y="53"/>
                    </a:lnTo>
                    <a:lnTo>
                      <a:pt x="765" y="59"/>
                    </a:lnTo>
                    <a:lnTo>
                      <a:pt x="776" y="65"/>
                    </a:lnTo>
                    <a:lnTo>
                      <a:pt x="785" y="70"/>
                    </a:lnTo>
                    <a:lnTo>
                      <a:pt x="797" y="76"/>
                    </a:lnTo>
                    <a:lnTo>
                      <a:pt x="804" y="82"/>
                    </a:lnTo>
                    <a:lnTo>
                      <a:pt x="816" y="89"/>
                    </a:lnTo>
                    <a:lnTo>
                      <a:pt x="823" y="95"/>
                    </a:lnTo>
                    <a:lnTo>
                      <a:pt x="833" y="101"/>
                    </a:lnTo>
                    <a:lnTo>
                      <a:pt x="841" y="108"/>
                    </a:lnTo>
                    <a:lnTo>
                      <a:pt x="850" y="116"/>
                    </a:lnTo>
                    <a:lnTo>
                      <a:pt x="858" y="122"/>
                    </a:lnTo>
                    <a:lnTo>
                      <a:pt x="865" y="129"/>
                    </a:lnTo>
                    <a:lnTo>
                      <a:pt x="873" y="135"/>
                    </a:lnTo>
                    <a:lnTo>
                      <a:pt x="882" y="143"/>
                    </a:lnTo>
                    <a:lnTo>
                      <a:pt x="888" y="148"/>
                    </a:lnTo>
                    <a:lnTo>
                      <a:pt x="896" y="156"/>
                    </a:lnTo>
                    <a:lnTo>
                      <a:pt x="901" y="163"/>
                    </a:lnTo>
                    <a:lnTo>
                      <a:pt x="909" y="171"/>
                    </a:lnTo>
                    <a:lnTo>
                      <a:pt x="915" y="177"/>
                    </a:lnTo>
                    <a:lnTo>
                      <a:pt x="922" y="184"/>
                    </a:lnTo>
                    <a:lnTo>
                      <a:pt x="928" y="192"/>
                    </a:lnTo>
                    <a:lnTo>
                      <a:pt x="936" y="200"/>
                    </a:lnTo>
                    <a:lnTo>
                      <a:pt x="940" y="205"/>
                    </a:lnTo>
                    <a:lnTo>
                      <a:pt x="945" y="213"/>
                    </a:lnTo>
                    <a:lnTo>
                      <a:pt x="949" y="219"/>
                    </a:lnTo>
                    <a:lnTo>
                      <a:pt x="955" y="226"/>
                    </a:lnTo>
                    <a:lnTo>
                      <a:pt x="959" y="232"/>
                    </a:lnTo>
                    <a:lnTo>
                      <a:pt x="964" y="239"/>
                    </a:lnTo>
                    <a:lnTo>
                      <a:pt x="968" y="245"/>
                    </a:lnTo>
                    <a:lnTo>
                      <a:pt x="974" y="253"/>
                    </a:lnTo>
                    <a:lnTo>
                      <a:pt x="976" y="258"/>
                    </a:lnTo>
                    <a:lnTo>
                      <a:pt x="979" y="264"/>
                    </a:lnTo>
                    <a:lnTo>
                      <a:pt x="983" y="270"/>
                    </a:lnTo>
                    <a:lnTo>
                      <a:pt x="987" y="277"/>
                    </a:lnTo>
                    <a:lnTo>
                      <a:pt x="993" y="287"/>
                    </a:lnTo>
                    <a:lnTo>
                      <a:pt x="998" y="298"/>
                    </a:lnTo>
                    <a:lnTo>
                      <a:pt x="1002" y="306"/>
                    </a:lnTo>
                    <a:lnTo>
                      <a:pt x="1008" y="315"/>
                    </a:lnTo>
                    <a:lnTo>
                      <a:pt x="1012" y="323"/>
                    </a:lnTo>
                    <a:lnTo>
                      <a:pt x="1014" y="329"/>
                    </a:lnTo>
                    <a:lnTo>
                      <a:pt x="1017" y="338"/>
                    </a:lnTo>
                    <a:lnTo>
                      <a:pt x="1019" y="342"/>
                    </a:lnTo>
                    <a:lnTo>
                      <a:pt x="1023" y="342"/>
                    </a:lnTo>
                    <a:lnTo>
                      <a:pt x="1025" y="342"/>
                    </a:lnTo>
                    <a:lnTo>
                      <a:pt x="1033" y="342"/>
                    </a:lnTo>
                    <a:lnTo>
                      <a:pt x="1038" y="344"/>
                    </a:lnTo>
                    <a:lnTo>
                      <a:pt x="1048" y="346"/>
                    </a:lnTo>
                    <a:lnTo>
                      <a:pt x="1057" y="348"/>
                    </a:lnTo>
                    <a:lnTo>
                      <a:pt x="1069" y="350"/>
                    </a:lnTo>
                    <a:lnTo>
                      <a:pt x="1073" y="350"/>
                    </a:lnTo>
                    <a:lnTo>
                      <a:pt x="1078" y="352"/>
                    </a:lnTo>
                    <a:lnTo>
                      <a:pt x="1084" y="353"/>
                    </a:lnTo>
                    <a:lnTo>
                      <a:pt x="1092" y="355"/>
                    </a:lnTo>
                    <a:lnTo>
                      <a:pt x="1097" y="355"/>
                    </a:lnTo>
                    <a:lnTo>
                      <a:pt x="1105" y="359"/>
                    </a:lnTo>
                    <a:lnTo>
                      <a:pt x="1111" y="361"/>
                    </a:lnTo>
                    <a:lnTo>
                      <a:pt x="1118" y="363"/>
                    </a:lnTo>
                    <a:lnTo>
                      <a:pt x="1124" y="365"/>
                    </a:lnTo>
                    <a:lnTo>
                      <a:pt x="1133" y="367"/>
                    </a:lnTo>
                    <a:lnTo>
                      <a:pt x="1139" y="371"/>
                    </a:lnTo>
                    <a:lnTo>
                      <a:pt x="1149" y="372"/>
                    </a:lnTo>
                    <a:lnTo>
                      <a:pt x="1156" y="374"/>
                    </a:lnTo>
                    <a:lnTo>
                      <a:pt x="1164" y="378"/>
                    </a:lnTo>
                    <a:lnTo>
                      <a:pt x="1172" y="380"/>
                    </a:lnTo>
                    <a:lnTo>
                      <a:pt x="1179" y="386"/>
                    </a:lnTo>
                    <a:lnTo>
                      <a:pt x="1185" y="388"/>
                    </a:lnTo>
                    <a:lnTo>
                      <a:pt x="1194" y="391"/>
                    </a:lnTo>
                    <a:lnTo>
                      <a:pt x="1200" y="395"/>
                    </a:lnTo>
                    <a:lnTo>
                      <a:pt x="1210" y="397"/>
                    </a:lnTo>
                    <a:lnTo>
                      <a:pt x="1215" y="401"/>
                    </a:lnTo>
                    <a:lnTo>
                      <a:pt x="1223" y="405"/>
                    </a:lnTo>
                    <a:lnTo>
                      <a:pt x="1230" y="409"/>
                    </a:lnTo>
                    <a:lnTo>
                      <a:pt x="1240" y="414"/>
                    </a:lnTo>
                    <a:lnTo>
                      <a:pt x="1246" y="416"/>
                    </a:lnTo>
                    <a:lnTo>
                      <a:pt x="1253" y="422"/>
                    </a:lnTo>
                    <a:lnTo>
                      <a:pt x="1259" y="426"/>
                    </a:lnTo>
                    <a:lnTo>
                      <a:pt x="1267" y="433"/>
                    </a:lnTo>
                    <a:lnTo>
                      <a:pt x="1272" y="437"/>
                    </a:lnTo>
                    <a:lnTo>
                      <a:pt x="1280" y="441"/>
                    </a:lnTo>
                    <a:lnTo>
                      <a:pt x="1286" y="448"/>
                    </a:lnTo>
                    <a:lnTo>
                      <a:pt x="1293" y="454"/>
                    </a:lnTo>
                    <a:lnTo>
                      <a:pt x="1299" y="460"/>
                    </a:lnTo>
                    <a:lnTo>
                      <a:pt x="1305" y="464"/>
                    </a:lnTo>
                    <a:lnTo>
                      <a:pt x="1310" y="471"/>
                    </a:lnTo>
                    <a:lnTo>
                      <a:pt x="1316" y="477"/>
                    </a:lnTo>
                    <a:lnTo>
                      <a:pt x="1320" y="485"/>
                    </a:lnTo>
                    <a:lnTo>
                      <a:pt x="1326" y="490"/>
                    </a:lnTo>
                    <a:lnTo>
                      <a:pt x="1329" y="498"/>
                    </a:lnTo>
                    <a:lnTo>
                      <a:pt x="1335" y="505"/>
                    </a:lnTo>
                    <a:lnTo>
                      <a:pt x="1337" y="511"/>
                    </a:lnTo>
                    <a:lnTo>
                      <a:pt x="1343" y="519"/>
                    </a:lnTo>
                    <a:lnTo>
                      <a:pt x="1345" y="526"/>
                    </a:lnTo>
                    <a:lnTo>
                      <a:pt x="1348" y="536"/>
                    </a:lnTo>
                    <a:lnTo>
                      <a:pt x="1352" y="543"/>
                    </a:lnTo>
                    <a:lnTo>
                      <a:pt x="1354" y="551"/>
                    </a:lnTo>
                    <a:lnTo>
                      <a:pt x="1356" y="561"/>
                    </a:lnTo>
                    <a:lnTo>
                      <a:pt x="1358" y="570"/>
                    </a:lnTo>
                    <a:lnTo>
                      <a:pt x="1358" y="578"/>
                    </a:lnTo>
                    <a:lnTo>
                      <a:pt x="1360" y="585"/>
                    </a:lnTo>
                    <a:lnTo>
                      <a:pt x="1360" y="593"/>
                    </a:lnTo>
                    <a:lnTo>
                      <a:pt x="1362" y="600"/>
                    </a:lnTo>
                    <a:lnTo>
                      <a:pt x="1362" y="608"/>
                    </a:lnTo>
                    <a:lnTo>
                      <a:pt x="1362" y="616"/>
                    </a:lnTo>
                    <a:lnTo>
                      <a:pt x="1364" y="623"/>
                    </a:lnTo>
                    <a:lnTo>
                      <a:pt x="1366" y="631"/>
                    </a:lnTo>
                    <a:lnTo>
                      <a:pt x="1366" y="639"/>
                    </a:lnTo>
                    <a:lnTo>
                      <a:pt x="1366" y="644"/>
                    </a:lnTo>
                    <a:lnTo>
                      <a:pt x="1366" y="650"/>
                    </a:lnTo>
                    <a:lnTo>
                      <a:pt x="1367" y="658"/>
                    </a:lnTo>
                    <a:lnTo>
                      <a:pt x="1367" y="661"/>
                    </a:lnTo>
                    <a:lnTo>
                      <a:pt x="1367" y="669"/>
                    </a:lnTo>
                    <a:lnTo>
                      <a:pt x="1369" y="675"/>
                    </a:lnTo>
                    <a:lnTo>
                      <a:pt x="1369" y="680"/>
                    </a:lnTo>
                    <a:lnTo>
                      <a:pt x="1369" y="690"/>
                    </a:lnTo>
                    <a:lnTo>
                      <a:pt x="1371" y="699"/>
                    </a:lnTo>
                    <a:lnTo>
                      <a:pt x="1371" y="707"/>
                    </a:lnTo>
                    <a:lnTo>
                      <a:pt x="1373" y="716"/>
                    </a:lnTo>
                    <a:lnTo>
                      <a:pt x="1373" y="724"/>
                    </a:lnTo>
                    <a:lnTo>
                      <a:pt x="1373" y="732"/>
                    </a:lnTo>
                    <a:lnTo>
                      <a:pt x="1373" y="737"/>
                    </a:lnTo>
                    <a:lnTo>
                      <a:pt x="1375" y="743"/>
                    </a:lnTo>
                    <a:lnTo>
                      <a:pt x="1375" y="753"/>
                    </a:lnTo>
                    <a:lnTo>
                      <a:pt x="1375" y="760"/>
                    </a:lnTo>
                    <a:lnTo>
                      <a:pt x="1375" y="766"/>
                    </a:lnTo>
                    <a:lnTo>
                      <a:pt x="1375" y="772"/>
                    </a:lnTo>
                    <a:lnTo>
                      <a:pt x="1375" y="777"/>
                    </a:lnTo>
                    <a:lnTo>
                      <a:pt x="1375" y="779"/>
                    </a:lnTo>
                    <a:lnTo>
                      <a:pt x="1377" y="779"/>
                    </a:lnTo>
                    <a:lnTo>
                      <a:pt x="1381" y="787"/>
                    </a:lnTo>
                    <a:lnTo>
                      <a:pt x="1383" y="791"/>
                    </a:lnTo>
                    <a:lnTo>
                      <a:pt x="1388" y="796"/>
                    </a:lnTo>
                    <a:lnTo>
                      <a:pt x="1392" y="802"/>
                    </a:lnTo>
                    <a:lnTo>
                      <a:pt x="1396" y="811"/>
                    </a:lnTo>
                    <a:lnTo>
                      <a:pt x="1402" y="817"/>
                    </a:lnTo>
                    <a:lnTo>
                      <a:pt x="1405" y="827"/>
                    </a:lnTo>
                    <a:lnTo>
                      <a:pt x="1409" y="836"/>
                    </a:lnTo>
                    <a:lnTo>
                      <a:pt x="1417" y="848"/>
                    </a:lnTo>
                    <a:lnTo>
                      <a:pt x="1419" y="851"/>
                    </a:lnTo>
                    <a:lnTo>
                      <a:pt x="1421" y="857"/>
                    </a:lnTo>
                    <a:lnTo>
                      <a:pt x="1423" y="863"/>
                    </a:lnTo>
                    <a:lnTo>
                      <a:pt x="1426" y="870"/>
                    </a:lnTo>
                    <a:lnTo>
                      <a:pt x="1428" y="876"/>
                    </a:lnTo>
                    <a:lnTo>
                      <a:pt x="1432" y="882"/>
                    </a:lnTo>
                    <a:lnTo>
                      <a:pt x="1434" y="887"/>
                    </a:lnTo>
                    <a:lnTo>
                      <a:pt x="1438" y="895"/>
                    </a:lnTo>
                    <a:lnTo>
                      <a:pt x="1440" y="901"/>
                    </a:lnTo>
                    <a:lnTo>
                      <a:pt x="1442" y="908"/>
                    </a:lnTo>
                    <a:lnTo>
                      <a:pt x="1443" y="914"/>
                    </a:lnTo>
                    <a:lnTo>
                      <a:pt x="1445" y="922"/>
                    </a:lnTo>
                    <a:lnTo>
                      <a:pt x="1447" y="927"/>
                    </a:lnTo>
                    <a:lnTo>
                      <a:pt x="1449" y="935"/>
                    </a:lnTo>
                    <a:lnTo>
                      <a:pt x="1451" y="941"/>
                    </a:lnTo>
                    <a:lnTo>
                      <a:pt x="1453" y="950"/>
                    </a:lnTo>
                    <a:lnTo>
                      <a:pt x="1455" y="956"/>
                    </a:lnTo>
                    <a:lnTo>
                      <a:pt x="1455" y="963"/>
                    </a:lnTo>
                    <a:lnTo>
                      <a:pt x="1457" y="971"/>
                    </a:lnTo>
                    <a:lnTo>
                      <a:pt x="1459" y="981"/>
                    </a:lnTo>
                    <a:lnTo>
                      <a:pt x="1459" y="986"/>
                    </a:lnTo>
                    <a:lnTo>
                      <a:pt x="1459" y="996"/>
                    </a:lnTo>
                    <a:lnTo>
                      <a:pt x="1459" y="1001"/>
                    </a:lnTo>
                    <a:lnTo>
                      <a:pt x="1461" y="1011"/>
                    </a:lnTo>
                    <a:lnTo>
                      <a:pt x="1459" y="1019"/>
                    </a:lnTo>
                    <a:lnTo>
                      <a:pt x="1459" y="1026"/>
                    </a:lnTo>
                    <a:lnTo>
                      <a:pt x="1459" y="1034"/>
                    </a:lnTo>
                    <a:lnTo>
                      <a:pt x="1459" y="1041"/>
                    </a:lnTo>
                    <a:lnTo>
                      <a:pt x="1457" y="1049"/>
                    </a:lnTo>
                    <a:lnTo>
                      <a:pt x="1455" y="1057"/>
                    </a:lnTo>
                    <a:lnTo>
                      <a:pt x="1455" y="1064"/>
                    </a:lnTo>
                    <a:lnTo>
                      <a:pt x="1453" y="1074"/>
                    </a:lnTo>
                    <a:lnTo>
                      <a:pt x="1449" y="1081"/>
                    </a:lnTo>
                    <a:lnTo>
                      <a:pt x="1447" y="1089"/>
                    </a:lnTo>
                    <a:lnTo>
                      <a:pt x="1445" y="1096"/>
                    </a:lnTo>
                    <a:lnTo>
                      <a:pt x="1443" y="1106"/>
                    </a:lnTo>
                    <a:lnTo>
                      <a:pt x="1440" y="1114"/>
                    </a:lnTo>
                    <a:lnTo>
                      <a:pt x="1436" y="1121"/>
                    </a:lnTo>
                    <a:lnTo>
                      <a:pt x="1432" y="1129"/>
                    </a:lnTo>
                    <a:lnTo>
                      <a:pt x="1428" y="1138"/>
                    </a:lnTo>
                    <a:lnTo>
                      <a:pt x="1421" y="1146"/>
                    </a:lnTo>
                    <a:lnTo>
                      <a:pt x="1417" y="1153"/>
                    </a:lnTo>
                    <a:lnTo>
                      <a:pt x="1411" y="1159"/>
                    </a:lnTo>
                    <a:lnTo>
                      <a:pt x="1407" y="1167"/>
                    </a:lnTo>
                    <a:lnTo>
                      <a:pt x="1404" y="1174"/>
                    </a:lnTo>
                    <a:lnTo>
                      <a:pt x="1400" y="1180"/>
                    </a:lnTo>
                    <a:lnTo>
                      <a:pt x="1394" y="1186"/>
                    </a:lnTo>
                    <a:lnTo>
                      <a:pt x="1392" y="1193"/>
                    </a:lnTo>
                    <a:lnTo>
                      <a:pt x="1388" y="1197"/>
                    </a:lnTo>
                    <a:lnTo>
                      <a:pt x="1383" y="1205"/>
                    </a:lnTo>
                    <a:lnTo>
                      <a:pt x="1379" y="1209"/>
                    </a:lnTo>
                    <a:lnTo>
                      <a:pt x="1377" y="1214"/>
                    </a:lnTo>
                    <a:lnTo>
                      <a:pt x="1369" y="1224"/>
                    </a:lnTo>
                    <a:lnTo>
                      <a:pt x="1362" y="1235"/>
                    </a:lnTo>
                    <a:lnTo>
                      <a:pt x="1356" y="1241"/>
                    </a:lnTo>
                    <a:lnTo>
                      <a:pt x="1350" y="1250"/>
                    </a:lnTo>
                    <a:lnTo>
                      <a:pt x="1345" y="1256"/>
                    </a:lnTo>
                    <a:lnTo>
                      <a:pt x="1341" y="1264"/>
                    </a:lnTo>
                    <a:lnTo>
                      <a:pt x="1331" y="1273"/>
                    </a:lnTo>
                    <a:lnTo>
                      <a:pt x="1324" y="1281"/>
                    </a:lnTo>
                    <a:lnTo>
                      <a:pt x="1316" y="1286"/>
                    </a:lnTo>
                    <a:lnTo>
                      <a:pt x="1310" y="1290"/>
                    </a:lnTo>
                    <a:lnTo>
                      <a:pt x="1305" y="1292"/>
                    </a:lnTo>
                    <a:lnTo>
                      <a:pt x="1303" y="1296"/>
                    </a:lnTo>
                    <a:lnTo>
                      <a:pt x="1297" y="1296"/>
                    </a:lnTo>
                    <a:lnTo>
                      <a:pt x="1297" y="1298"/>
                    </a:lnTo>
                    <a:lnTo>
                      <a:pt x="1297" y="1300"/>
                    </a:lnTo>
                    <a:lnTo>
                      <a:pt x="1297" y="1304"/>
                    </a:lnTo>
                    <a:lnTo>
                      <a:pt x="1297" y="1311"/>
                    </a:lnTo>
                    <a:lnTo>
                      <a:pt x="1295" y="1317"/>
                    </a:lnTo>
                    <a:lnTo>
                      <a:pt x="1295" y="1326"/>
                    </a:lnTo>
                    <a:lnTo>
                      <a:pt x="1293" y="1336"/>
                    </a:lnTo>
                    <a:lnTo>
                      <a:pt x="1293" y="1347"/>
                    </a:lnTo>
                    <a:lnTo>
                      <a:pt x="1288" y="1355"/>
                    </a:lnTo>
                    <a:lnTo>
                      <a:pt x="1284" y="1364"/>
                    </a:lnTo>
                    <a:lnTo>
                      <a:pt x="1278" y="1372"/>
                    </a:lnTo>
                    <a:lnTo>
                      <a:pt x="1270" y="1380"/>
                    </a:lnTo>
                    <a:lnTo>
                      <a:pt x="1265" y="1383"/>
                    </a:lnTo>
                    <a:lnTo>
                      <a:pt x="1259" y="1387"/>
                    </a:lnTo>
                    <a:lnTo>
                      <a:pt x="1255" y="1389"/>
                    </a:lnTo>
                    <a:lnTo>
                      <a:pt x="1250" y="1393"/>
                    </a:lnTo>
                    <a:lnTo>
                      <a:pt x="1242" y="1395"/>
                    </a:lnTo>
                    <a:lnTo>
                      <a:pt x="1236" y="1397"/>
                    </a:lnTo>
                    <a:lnTo>
                      <a:pt x="1229" y="1397"/>
                    </a:lnTo>
                    <a:lnTo>
                      <a:pt x="1221" y="1399"/>
                    </a:lnTo>
                    <a:lnTo>
                      <a:pt x="1211" y="1399"/>
                    </a:lnTo>
                    <a:lnTo>
                      <a:pt x="1204" y="1399"/>
                    </a:lnTo>
                    <a:lnTo>
                      <a:pt x="1196" y="1397"/>
                    </a:lnTo>
                    <a:lnTo>
                      <a:pt x="1191" y="1397"/>
                    </a:lnTo>
                    <a:lnTo>
                      <a:pt x="1181" y="1397"/>
                    </a:lnTo>
                    <a:lnTo>
                      <a:pt x="1173" y="1395"/>
                    </a:lnTo>
                    <a:lnTo>
                      <a:pt x="1168" y="1395"/>
                    </a:lnTo>
                    <a:lnTo>
                      <a:pt x="1162" y="1393"/>
                    </a:lnTo>
                    <a:lnTo>
                      <a:pt x="1156" y="1391"/>
                    </a:lnTo>
                    <a:lnTo>
                      <a:pt x="1149" y="1389"/>
                    </a:lnTo>
                    <a:lnTo>
                      <a:pt x="1143" y="1387"/>
                    </a:lnTo>
                    <a:lnTo>
                      <a:pt x="1139" y="1385"/>
                    </a:lnTo>
                    <a:lnTo>
                      <a:pt x="1130" y="1380"/>
                    </a:lnTo>
                    <a:lnTo>
                      <a:pt x="1122" y="1378"/>
                    </a:lnTo>
                    <a:lnTo>
                      <a:pt x="1113" y="1372"/>
                    </a:lnTo>
                    <a:lnTo>
                      <a:pt x="1107" y="1368"/>
                    </a:lnTo>
                    <a:lnTo>
                      <a:pt x="1101" y="1364"/>
                    </a:lnTo>
                    <a:lnTo>
                      <a:pt x="1097" y="1361"/>
                    </a:lnTo>
                    <a:lnTo>
                      <a:pt x="1092" y="1355"/>
                    </a:lnTo>
                    <a:lnTo>
                      <a:pt x="1092" y="1355"/>
                    </a:lnTo>
                    <a:lnTo>
                      <a:pt x="1088" y="1355"/>
                    </a:lnTo>
                    <a:lnTo>
                      <a:pt x="1086" y="1355"/>
                    </a:lnTo>
                    <a:lnTo>
                      <a:pt x="1082" y="1359"/>
                    </a:lnTo>
                    <a:lnTo>
                      <a:pt x="1076" y="1361"/>
                    </a:lnTo>
                    <a:lnTo>
                      <a:pt x="1069" y="1363"/>
                    </a:lnTo>
                    <a:lnTo>
                      <a:pt x="1059" y="1364"/>
                    </a:lnTo>
                    <a:lnTo>
                      <a:pt x="1056" y="1364"/>
                    </a:lnTo>
                    <a:lnTo>
                      <a:pt x="1050" y="1364"/>
                    </a:lnTo>
                    <a:lnTo>
                      <a:pt x="1044" y="1364"/>
                    </a:lnTo>
                    <a:lnTo>
                      <a:pt x="1038" y="1366"/>
                    </a:lnTo>
                    <a:lnTo>
                      <a:pt x="1031" y="1364"/>
                    </a:lnTo>
                    <a:lnTo>
                      <a:pt x="1025" y="1364"/>
                    </a:lnTo>
                    <a:lnTo>
                      <a:pt x="1017" y="1363"/>
                    </a:lnTo>
                    <a:lnTo>
                      <a:pt x="1010" y="1361"/>
                    </a:lnTo>
                    <a:lnTo>
                      <a:pt x="1002" y="1359"/>
                    </a:lnTo>
                    <a:lnTo>
                      <a:pt x="995" y="1357"/>
                    </a:lnTo>
                    <a:lnTo>
                      <a:pt x="987" y="1353"/>
                    </a:lnTo>
                    <a:lnTo>
                      <a:pt x="981" y="1351"/>
                    </a:lnTo>
                    <a:lnTo>
                      <a:pt x="972" y="1345"/>
                    </a:lnTo>
                    <a:lnTo>
                      <a:pt x="962" y="1342"/>
                    </a:lnTo>
                    <a:lnTo>
                      <a:pt x="955" y="1336"/>
                    </a:lnTo>
                    <a:lnTo>
                      <a:pt x="947" y="1328"/>
                    </a:lnTo>
                    <a:lnTo>
                      <a:pt x="938" y="1321"/>
                    </a:lnTo>
                    <a:lnTo>
                      <a:pt x="928" y="1313"/>
                    </a:lnTo>
                    <a:lnTo>
                      <a:pt x="919" y="1304"/>
                    </a:lnTo>
                    <a:lnTo>
                      <a:pt x="911" y="1296"/>
                    </a:lnTo>
                    <a:lnTo>
                      <a:pt x="900" y="1283"/>
                    </a:lnTo>
                    <a:lnTo>
                      <a:pt x="892" y="1273"/>
                    </a:lnTo>
                    <a:lnTo>
                      <a:pt x="884" y="1262"/>
                    </a:lnTo>
                    <a:lnTo>
                      <a:pt x="879" y="1252"/>
                    </a:lnTo>
                    <a:lnTo>
                      <a:pt x="873" y="1243"/>
                    </a:lnTo>
                    <a:lnTo>
                      <a:pt x="869" y="1233"/>
                    </a:lnTo>
                    <a:lnTo>
                      <a:pt x="865" y="1224"/>
                    </a:lnTo>
                    <a:lnTo>
                      <a:pt x="863" y="1216"/>
                    </a:lnTo>
                    <a:lnTo>
                      <a:pt x="860" y="1207"/>
                    </a:lnTo>
                    <a:lnTo>
                      <a:pt x="860" y="1197"/>
                    </a:lnTo>
                    <a:lnTo>
                      <a:pt x="858" y="1190"/>
                    </a:lnTo>
                    <a:lnTo>
                      <a:pt x="858" y="1180"/>
                    </a:lnTo>
                    <a:lnTo>
                      <a:pt x="858" y="1172"/>
                    </a:lnTo>
                    <a:lnTo>
                      <a:pt x="858" y="1165"/>
                    </a:lnTo>
                    <a:lnTo>
                      <a:pt x="860" y="1159"/>
                    </a:lnTo>
                    <a:lnTo>
                      <a:pt x="862" y="1153"/>
                    </a:lnTo>
                    <a:lnTo>
                      <a:pt x="862" y="1146"/>
                    </a:lnTo>
                    <a:lnTo>
                      <a:pt x="863" y="1140"/>
                    </a:lnTo>
                    <a:lnTo>
                      <a:pt x="865" y="1133"/>
                    </a:lnTo>
                    <a:lnTo>
                      <a:pt x="867" y="1129"/>
                    </a:lnTo>
                    <a:lnTo>
                      <a:pt x="873" y="1117"/>
                    </a:lnTo>
                    <a:lnTo>
                      <a:pt x="879" y="1110"/>
                    </a:lnTo>
                    <a:lnTo>
                      <a:pt x="882" y="1104"/>
                    </a:lnTo>
                    <a:lnTo>
                      <a:pt x="886" y="1098"/>
                    </a:lnTo>
                    <a:lnTo>
                      <a:pt x="888" y="1096"/>
                    </a:lnTo>
                    <a:lnTo>
                      <a:pt x="890" y="1096"/>
                    </a:lnTo>
                    <a:lnTo>
                      <a:pt x="890" y="1095"/>
                    </a:lnTo>
                    <a:lnTo>
                      <a:pt x="896" y="1095"/>
                    </a:lnTo>
                    <a:lnTo>
                      <a:pt x="901" y="1093"/>
                    </a:lnTo>
                    <a:lnTo>
                      <a:pt x="909" y="1095"/>
                    </a:lnTo>
                    <a:lnTo>
                      <a:pt x="915" y="1098"/>
                    </a:lnTo>
                    <a:lnTo>
                      <a:pt x="917" y="1106"/>
                    </a:lnTo>
                    <a:lnTo>
                      <a:pt x="915" y="1110"/>
                    </a:lnTo>
                    <a:lnTo>
                      <a:pt x="915" y="1117"/>
                    </a:lnTo>
                    <a:lnTo>
                      <a:pt x="911" y="1127"/>
                    </a:lnTo>
                    <a:lnTo>
                      <a:pt x="909" y="1136"/>
                    </a:lnTo>
                    <a:lnTo>
                      <a:pt x="901" y="1144"/>
                    </a:lnTo>
                    <a:lnTo>
                      <a:pt x="898" y="1153"/>
                    </a:lnTo>
                    <a:lnTo>
                      <a:pt x="892" y="1161"/>
                    </a:lnTo>
                    <a:lnTo>
                      <a:pt x="888" y="1171"/>
                    </a:lnTo>
                    <a:lnTo>
                      <a:pt x="886" y="1178"/>
                    </a:lnTo>
                    <a:lnTo>
                      <a:pt x="884" y="1188"/>
                    </a:lnTo>
                    <a:lnTo>
                      <a:pt x="882" y="1193"/>
                    </a:lnTo>
                    <a:lnTo>
                      <a:pt x="882" y="1203"/>
                    </a:lnTo>
                    <a:lnTo>
                      <a:pt x="882" y="1209"/>
                    </a:lnTo>
                    <a:lnTo>
                      <a:pt x="882" y="1214"/>
                    </a:lnTo>
                    <a:lnTo>
                      <a:pt x="886" y="1220"/>
                    </a:lnTo>
                    <a:lnTo>
                      <a:pt x="890" y="1228"/>
                    </a:lnTo>
                    <a:lnTo>
                      <a:pt x="894" y="1231"/>
                    </a:lnTo>
                    <a:lnTo>
                      <a:pt x="900" y="1239"/>
                    </a:lnTo>
                    <a:lnTo>
                      <a:pt x="907" y="1243"/>
                    </a:lnTo>
                    <a:lnTo>
                      <a:pt x="915" y="1250"/>
                    </a:lnTo>
                    <a:lnTo>
                      <a:pt x="922" y="1254"/>
                    </a:lnTo>
                    <a:lnTo>
                      <a:pt x="932" y="1262"/>
                    </a:lnTo>
                    <a:lnTo>
                      <a:pt x="938" y="1267"/>
                    </a:lnTo>
                    <a:lnTo>
                      <a:pt x="945" y="1277"/>
                    </a:lnTo>
                    <a:lnTo>
                      <a:pt x="949" y="1283"/>
                    </a:lnTo>
                    <a:lnTo>
                      <a:pt x="957" y="1290"/>
                    </a:lnTo>
                    <a:lnTo>
                      <a:pt x="962" y="1298"/>
                    </a:lnTo>
                    <a:lnTo>
                      <a:pt x="968" y="1304"/>
                    </a:lnTo>
                    <a:lnTo>
                      <a:pt x="974" y="1309"/>
                    </a:lnTo>
                    <a:lnTo>
                      <a:pt x="979" y="1315"/>
                    </a:lnTo>
                    <a:lnTo>
                      <a:pt x="985" y="1319"/>
                    </a:lnTo>
                    <a:lnTo>
                      <a:pt x="993" y="1325"/>
                    </a:lnTo>
                    <a:lnTo>
                      <a:pt x="998" y="1326"/>
                    </a:lnTo>
                    <a:lnTo>
                      <a:pt x="1008" y="1326"/>
                    </a:lnTo>
                    <a:lnTo>
                      <a:pt x="1016" y="1326"/>
                    </a:lnTo>
                    <a:lnTo>
                      <a:pt x="1027" y="1326"/>
                    </a:lnTo>
                    <a:lnTo>
                      <a:pt x="1035" y="1323"/>
                    </a:lnTo>
                    <a:lnTo>
                      <a:pt x="1044" y="1319"/>
                    </a:lnTo>
                    <a:lnTo>
                      <a:pt x="1050" y="1315"/>
                    </a:lnTo>
                    <a:lnTo>
                      <a:pt x="1057" y="1311"/>
                    </a:lnTo>
                    <a:lnTo>
                      <a:pt x="1067" y="1302"/>
                    </a:lnTo>
                    <a:lnTo>
                      <a:pt x="1078" y="1298"/>
                    </a:lnTo>
                    <a:lnTo>
                      <a:pt x="1086" y="1292"/>
                    </a:lnTo>
                    <a:lnTo>
                      <a:pt x="1095" y="1292"/>
                    </a:lnTo>
                    <a:lnTo>
                      <a:pt x="1099" y="1292"/>
                    </a:lnTo>
                    <a:lnTo>
                      <a:pt x="1105" y="1298"/>
                    </a:lnTo>
                    <a:lnTo>
                      <a:pt x="1111" y="1302"/>
                    </a:lnTo>
                    <a:lnTo>
                      <a:pt x="1116" y="1309"/>
                    </a:lnTo>
                    <a:lnTo>
                      <a:pt x="1122" y="1315"/>
                    </a:lnTo>
                    <a:lnTo>
                      <a:pt x="1128" y="1323"/>
                    </a:lnTo>
                    <a:lnTo>
                      <a:pt x="1135" y="1328"/>
                    </a:lnTo>
                    <a:lnTo>
                      <a:pt x="1143" y="1336"/>
                    </a:lnTo>
                    <a:lnTo>
                      <a:pt x="1149" y="1342"/>
                    </a:lnTo>
                    <a:lnTo>
                      <a:pt x="1158" y="1347"/>
                    </a:lnTo>
                    <a:lnTo>
                      <a:pt x="1166" y="1351"/>
                    </a:lnTo>
                    <a:lnTo>
                      <a:pt x="1173" y="1355"/>
                    </a:lnTo>
                    <a:lnTo>
                      <a:pt x="1183" y="1359"/>
                    </a:lnTo>
                    <a:lnTo>
                      <a:pt x="1191" y="1361"/>
                    </a:lnTo>
                    <a:lnTo>
                      <a:pt x="1198" y="1361"/>
                    </a:lnTo>
                    <a:lnTo>
                      <a:pt x="1208" y="1361"/>
                    </a:lnTo>
                    <a:lnTo>
                      <a:pt x="1217" y="1359"/>
                    </a:lnTo>
                    <a:lnTo>
                      <a:pt x="1225" y="1355"/>
                    </a:lnTo>
                    <a:lnTo>
                      <a:pt x="1232" y="1351"/>
                    </a:lnTo>
                    <a:lnTo>
                      <a:pt x="1242" y="1344"/>
                    </a:lnTo>
                    <a:lnTo>
                      <a:pt x="1248" y="1336"/>
                    </a:lnTo>
                    <a:lnTo>
                      <a:pt x="1253" y="1328"/>
                    </a:lnTo>
                    <a:lnTo>
                      <a:pt x="1255" y="1323"/>
                    </a:lnTo>
                    <a:lnTo>
                      <a:pt x="1257" y="1317"/>
                    </a:lnTo>
                    <a:lnTo>
                      <a:pt x="1255" y="1311"/>
                    </a:lnTo>
                    <a:lnTo>
                      <a:pt x="1253" y="1305"/>
                    </a:lnTo>
                    <a:lnTo>
                      <a:pt x="1251" y="1302"/>
                    </a:lnTo>
                    <a:lnTo>
                      <a:pt x="1250" y="1298"/>
                    </a:lnTo>
                    <a:lnTo>
                      <a:pt x="1242" y="1288"/>
                    </a:lnTo>
                    <a:lnTo>
                      <a:pt x="1240" y="1283"/>
                    </a:lnTo>
                    <a:lnTo>
                      <a:pt x="1238" y="1279"/>
                    </a:lnTo>
                    <a:lnTo>
                      <a:pt x="1240" y="1275"/>
                    </a:lnTo>
                    <a:lnTo>
                      <a:pt x="1242" y="1273"/>
                    </a:lnTo>
                    <a:lnTo>
                      <a:pt x="1248" y="1269"/>
                    </a:lnTo>
                    <a:lnTo>
                      <a:pt x="1253" y="1266"/>
                    </a:lnTo>
                    <a:lnTo>
                      <a:pt x="1259" y="1262"/>
                    </a:lnTo>
                    <a:lnTo>
                      <a:pt x="1267" y="1258"/>
                    </a:lnTo>
                    <a:lnTo>
                      <a:pt x="1274" y="1254"/>
                    </a:lnTo>
                    <a:lnTo>
                      <a:pt x="1282" y="1250"/>
                    </a:lnTo>
                    <a:lnTo>
                      <a:pt x="1291" y="1247"/>
                    </a:lnTo>
                    <a:lnTo>
                      <a:pt x="1299" y="1241"/>
                    </a:lnTo>
                    <a:lnTo>
                      <a:pt x="1310" y="1237"/>
                    </a:lnTo>
                    <a:lnTo>
                      <a:pt x="1320" y="1228"/>
                    </a:lnTo>
                    <a:lnTo>
                      <a:pt x="1329" y="1218"/>
                    </a:lnTo>
                    <a:lnTo>
                      <a:pt x="1333" y="1214"/>
                    </a:lnTo>
                    <a:lnTo>
                      <a:pt x="1339" y="1209"/>
                    </a:lnTo>
                    <a:lnTo>
                      <a:pt x="1343" y="1203"/>
                    </a:lnTo>
                    <a:lnTo>
                      <a:pt x="1348" y="1195"/>
                    </a:lnTo>
                    <a:lnTo>
                      <a:pt x="1354" y="1188"/>
                    </a:lnTo>
                    <a:lnTo>
                      <a:pt x="1358" y="1180"/>
                    </a:lnTo>
                    <a:lnTo>
                      <a:pt x="1362" y="1172"/>
                    </a:lnTo>
                    <a:lnTo>
                      <a:pt x="1367" y="1165"/>
                    </a:lnTo>
                    <a:lnTo>
                      <a:pt x="1371" y="1155"/>
                    </a:lnTo>
                    <a:lnTo>
                      <a:pt x="1377" y="1146"/>
                    </a:lnTo>
                    <a:lnTo>
                      <a:pt x="1383" y="1134"/>
                    </a:lnTo>
                    <a:lnTo>
                      <a:pt x="1388" y="1123"/>
                    </a:lnTo>
                    <a:lnTo>
                      <a:pt x="1388" y="1117"/>
                    </a:lnTo>
                    <a:lnTo>
                      <a:pt x="1390" y="1112"/>
                    </a:lnTo>
                    <a:lnTo>
                      <a:pt x="1392" y="1106"/>
                    </a:lnTo>
                    <a:lnTo>
                      <a:pt x="1394" y="1098"/>
                    </a:lnTo>
                    <a:lnTo>
                      <a:pt x="1396" y="1093"/>
                    </a:lnTo>
                    <a:lnTo>
                      <a:pt x="1398" y="1087"/>
                    </a:lnTo>
                    <a:lnTo>
                      <a:pt x="1398" y="1081"/>
                    </a:lnTo>
                    <a:lnTo>
                      <a:pt x="1402" y="1077"/>
                    </a:lnTo>
                    <a:lnTo>
                      <a:pt x="1402" y="1070"/>
                    </a:lnTo>
                    <a:lnTo>
                      <a:pt x="1404" y="1064"/>
                    </a:lnTo>
                    <a:lnTo>
                      <a:pt x="1404" y="1058"/>
                    </a:lnTo>
                    <a:lnTo>
                      <a:pt x="1405" y="1053"/>
                    </a:lnTo>
                    <a:lnTo>
                      <a:pt x="1407" y="1041"/>
                    </a:lnTo>
                    <a:lnTo>
                      <a:pt x="1409" y="1032"/>
                    </a:lnTo>
                    <a:lnTo>
                      <a:pt x="1409" y="1024"/>
                    </a:lnTo>
                    <a:lnTo>
                      <a:pt x="1411" y="1019"/>
                    </a:lnTo>
                    <a:lnTo>
                      <a:pt x="1411" y="1013"/>
                    </a:lnTo>
                    <a:lnTo>
                      <a:pt x="1411" y="1009"/>
                    </a:lnTo>
                    <a:lnTo>
                      <a:pt x="1411" y="998"/>
                    </a:lnTo>
                    <a:lnTo>
                      <a:pt x="1413" y="988"/>
                    </a:lnTo>
                    <a:lnTo>
                      <a:pt x="1413" y="977"/>
                    </a:lnTo>
                    <a:lnTo>
                      <a:pt x="1413" y="965"/>
                    </a:lnTo>
                    <a:lnTo>
                      <a:pt x="1413" y="958"/>
                    </a:lnTo>
                    <a:lnTo>
                      <a:pt x="1415" y="948"/>
                    </a:lnTo>
                    <a:lnTo>
                      <a:pt x="1411" y="937"/>
                    </a:lnTo>
                    <a:lnTo>
                      <a:pt x="1411" y="927"/>
                    </a:lnTo>
                    <a:lnTo>
                      <a:pt x="1409" y="920"/>
                    </a:lnTo>
                    <a:lnTo>
                      <a:pt x="1409" y="910"/>
                    </a:lnTo>
                    <a:lnTo>
                      <a:pt x="1407" y="901"/>
                    </a:lnTo>
                    <a:lnTo>
                      <a:pt x="1405" y="893"/>
                    </a:lnTo>
                    <a:lnTo>
                      <a:pt x="1404" y="886"/>
                    </a:lnTo>
                    <a:lnTo>
                      <a:pt x="1402" y="878"/>
                    </a:lnTo>
                    <a:lnTo>
                      <a:pt x="1398" y="872"/>
                    </a:lnTo>
                    <a:lnTo>
                      <a:pt x="1396" y="865"/>
                    </a:lnTo>
                    <a:lnTo>
                      <a:pt x="1394" y="859"/>
                    </a:lnTo>
                    <a:lnTo>
                      <a:pt x="1392" y="853"/>
                    </a:lnTo>
                    <a:lnTo>
                      <a:pt x="1385" y="842"/>
                    </a:lnTo>
                    <a:lnTo>
                      <a:pt x="1381" y="836"/>
                    </a:lnTo>
                    <a:lnTo>
                      <a:pt x="1373" y="827"/>
                    </a:lnTo>
                    <a:lnTo>
                      <a:pt x="1367" y="821"/>
                    </a:lnTo>
                    <a:lnTo>
                      <a:pt x="1360" y="815"/>
                    </a:lnTo>
                    <a:lnTo>
                      <a:pt x="1356" y="810"/>
                    </a:lnTo>
                    <a:lnTo>
                      <a:pt x="1347" y="798"/>
                    </a:lnTo>
                    <a:lnTo>
                      <a:pt x="1341" y="789"/>
                    </a:lnTo>
                    <a:lnTo>
                      <a:pt x="1335" y="777"/>
                    </a:lnTo>
                    <a:lnTo>
                      <a:pt x="1333" y="766"/>
                    </a:lnTo>
                    <a:lnTo>
                      <a:pt x="1333" y="760"/>
                    </a:lnTo>
                    <a:lnTo>
                      <a:pt x="1333" y="754"/>
                    </a:lnTo>
                    <a:lnTo>
                      <a:pt x="1333" y="749"/>
                    </a:lnTo>
                    <a:lnTo>
                      <a:pt x="1337" y="743"/>
                    </a:lnTo>
                    <a:lnTo>
                      <a:pt x="1337" y="734"/>
                    </a:lnTo>
                    <a:lnTo>
                      <a:pt x="1341" y="724"/>
                    </a:lnTo>
                    <a:lnTo>
                      <a:pt x="1341" y="718"/>
                    </a:lnTo>
                    <a:lnTo>
                      <a:pt x="1343" y="713"/>
                    </a:lnTo>
                    <a:lnTo>
                      <a:pt x="1343" y="705"/>
                    </a:lnTo>
                    <a:lnTo>
                      <a:pt x="1345" y="697"/>
                    </a:lnTo>
                    <a:lnTo>
                      <a:pt x="1345" y="690"/>
                    </a:lnTo>
                    <a:lnTo>
                      <a:pt x="1345" y="682"/>
                    </a:lnTo>
                    <a:lnTo>
                      <a:pt x="1345" y="675"/>
                    </a:lnTo>
                    <a:lnTo>
                      <a:pt x="1345" y="665"/>
                    </a:lnTo>
                    <a:lnTo>
                      <a:pt x="1345" y="656"/>
                    </a:lnTo>
                    <a:lnTo>
                      <a:pt x="1345" y="646"/>
                    </a:lnTo>
                    <a:lnTo>
                      <a:pt x="1343" y="639"/>
                    </a:lnTo>
                    <a:lnTo>
                      <a:pt x="1343" y="629"/>
                    </a:lnTo>
                    <a:lnTo>
                      <a:pt x="1341" y="619"/>
                    </a:lnTo>
                    <a:lnTo>
                      <a:pt x="1339" y="608"/>
                    </a:lnTo>
                    <a:lnTo>
                      <a:pt x="1335" y="599"/>
                    </a:lnTo>
                    <a:lnTo>
                      <a:pt x="1333" y="591"/>
                    </a:lnTo>
                    <a:lnTo>
                      <a:pt x="1329" y="580"/>
                    </a:lnTo>
                    <a:lnTo>
                      <a:pt x="1327" y="570"/>
                    </a:lnTo>
                    <a:lnTo>
                      <a:pt x="1322" y="561"/>
                    </a:lnTo>
                    <a:lnTo>
                      <a:pt x="1320" y="551"/>
                    </a:lnTo>
                    <a:lnTo>
                      <a:pt x="1314" y="540"/>
                    </a:lnTo>
                    <a:lnTo>
                      <a:pt x="1308" y="532"/>
                    </a:lnTo>
                    <a:lnTo>
                      <a:pt x="1303" y="523"/>
                    </a:lnTo>
                    <a:lnTo>
                      <a:pt x="1295" y="513"/>
                    </a:lnTo>
                    <a:lnTo>
                      <a:pt x="1288" y="505"/>
                    </a:lnTo>
                    <a:lnTo>
                      <a:pt x="1282" y="496"/>
                    </a:lnTo>
                    <a:lnTo>
                      <a:pt x="1272" y="488"/>
                    </a:lnTo>
                    <a:lnTo>
                      <a:pt x="1263" y="483"/>
                    </a:lnTo>
                    <a:lnTo>
                      <a:pt x="1253" y="473"/>
                    </a:lnTo>
                    <a:lnTo>
                      <a:pt x="1244" y="466"/>
                    </a:lnTo>
                    <a:lnTo>
                      <a:pt x="1232" y="460"/>
                    </a:lnTo>
                    <a:lnTo>
                      <a:pt x="1223" y="454"/>
                    </a:lnTo>
                    <a:lnTo>
                      <a:pt x="1211" y="448"/>
                    </a:lnTo>
                    <a:lnTo>
                      <a:pt x="1200" y="441"/>
                    </a:lnTo>
                    <a:lnTo>
                      <a:pt x="1191" y="437"/>
                    </a:lnTo>
                    <a:lnTo>
                      <a:pt x="1181" y="433"/>
                    </a:lnTo>
                    <a:lnTo>
                      <a:pt x="1170" y="426"/>
                    </a:lnTo>
                    <a:lnTo>
                      <a:pt x="1158" y="422"/>
                    </a:lnTo>
                    <a:lnTo>
                      <a:pt x="1149" y="418"/>
                    </a:lnTo>
                    <a:lnTo>
                      <a:pt x="1139" y="414"/>
                    </a:lnTo>
                    <a:lnTo>
                      <a:pt x="1130" y="412"/>
                    </a:lnTo>
                    <a:lnTo>
                      <a:pt x="1120" y="409"/>
                    </a:lnTo>
                    <a:lnTo>
                      <a:pt x="1111" y="405"/>
                    </a:lnTo>
                    <a:lnTo>
                      <a:pt x="1101" y="405"/>
                    </a:lnTo>
                    <a:lnTo>
                      <a:pt x="1092" y="401"/>
                    </a:lnTo>
                    <a:lnTo>
                      <a:pt x="1082" y="399"/>
                    </a:lnTo>
                    <a:lnTo>
                      <a:pt x="1073" y="397"/>
                    </a:lnTo>
                    <a:lnTo>
                      <a:pt x="1065" y="397"/>
                    </a:lnTo>
                    <a:lnTo>
                      <a:pt x="1057" y="397"/>
                    </a:lnTo>
                    <a:lnTo>
                      <a:pt x="1050" y="395"/>
                    </a:lnTo>
                    <a:lnTo>
                      <a:pt x="1044" y="395"/>
                    </a:lnTo>
                    <a:lnTo>
                      <a:pt x="1037" y="397"/>
                    </a:lnTo>
                    <a:lnTo>
                      <a:pt x="1031" y="397"/>
                    </a:lnTo>
                    <a:lnTo>
                      <a:pt x="1025" y="397"/>
                    </a:lnTo>
                    <a:lnTo>
                      <a:pt x="1021" y="399"/>
                    </a:lnTo>
                    <a:lnTo>
                      <a:pt x="1017" y="401"/>
                    </a:lnTo>
                    <a:lnTo>
                      <a:pt x="1012" y="405"/>
                    </a:lnTo>
                    <a:lnTo>
                      <a:pt x="1008" y="410"/>
                    </a:lnTo>
                    <a:lnTo>
                      <a:pt x="1006" y="416"/>
                    </a:lnTo>
                    <a:lnTo>
                      <a:pt x="1004" y="426"/>
                    </a:lnTo>
                    <a:lnTo>
                      <a:pt x="1002" y="429"/>
                    </a:lnTo>
                    <a:lnTo>
                      <a:pt x="1000" y="435"/>
                    </a:lnTo>
                    <a:lnTo>
                      <a:pt x="1000" y="441"/>
                    </a:lnTo>
                    <a:lnTo>
                      <a:pt x="1000" y="448"/>
                    </a:lnTo>
                    <a:lnTo>
                      <a:pt x="998" y="452"/>
                    </a:lnTo>
                    <a:lnTo>
                      <a:pt x="997" y="460"/>
                    </a:lnTo>
                    <a:lnTo>
                      <a:pt x="997" y="466"/>
                    </a:lnTo>
                    <a:lnTo>
                      <a:pt x="995" y="473"/>
                    </a:lnTo>
                    <a:lnTo>
                      <a:pt x="993" y="479"/>
                    </a:lnTo>
                    <a:lnTo>
                      <a:pt x="991" y="485"/>
                    </a:lnTo>
                    <a:lnTo>
                      <a:pt x="991" y="492"/>
                    </a:lnTo>
                    <a:lnTo>
                      <a:pt x="989" y="498"/>
                    </a:lnTo>
                    <a:lnTo>
                      <a:pt x="985" y="509"/>
                    </a:lnTo>
                    <a:lnTo>
                      <a:pt x="983" y="521"/>
                    </a:lnTo>
                    <a:lnTo>
                      <a:pt x="978" y="528"/>
                    </a:lnTo>
                    <a:lnTo>
                      <a:pt x="974" y="538"/>
                    </a:lnTo>
                    <a:lnTo>
                      <a:pt x="970" y="543"/>
                    </a:lnTo>
                    <a:lnTo>
                      <a:pt x="964" y="545"/>
                    </a:lnTo>
                    <a:lnTo>
                      <a:pt x="959" y="545"/>
                    </a:lnTo>
                    <a:lnTo>
                      <a:pt x="953" y="543"/>
                    </a:lnTo>
                    <a:lnTo>
                      <a:pt x="947" y="538"/>
                    </a:lnTo>
                    <a:lnTo>
                      <a:pt x="943" y="532"/>
                    </a:lnTo>
                    <a:lnTo>
                      <a:pt x="941" y="524"/>
                    </a:lnTo>
                    <a:lnTo>
                      <a:pt x="941" y="519"/>
                    </a:lnTo>
                    <a:lnTo>
                      <a:pt x="941" y="509"/>
                    </a:lnTo>
                    <a:lnTo>
                      <a:pt x="945" y="502"/>
                    </a:lnTo>
                    <a:lnTo>
                      <a:pt x="949" y="492"/>
                    </a:lnTo>
                    <a:lnTo>
                      <a:pt x="951" y="483"/>
                    </a:lnTo>
                    <a:lnTo>
                      <a:pt x="953" y="475"/>
                    </a:lnTo>
                    <a:lnTo>
                      <a:pt x="953" y="469"/>
                    </a:lnTo>
                    <a:lnTo>
                      <a:pt x="955" y="462"/>
                    </a:lnTo>
                    <a:lnTo>
                      <a:pt x="957" y="456"/>
                    </a:lnTo>
                    <a:lnTo>
                      <a:pt x="959" y="448"/>
                    </a:lnTo>
                    <a:lnTo>
                      <a:pt x="959" y="441"/>
                    </a:lnTo>
                    <a:lnTo>
                      <a:pt x="959" y="433"/>
                    </a:lnTo>
                    <a:lnTo>
                      <a:pt x="960" y="426"/>
                    </a:lnTo>
                    <a:lnTo>
                      <a:pt x="959" y="416"/>
                    </a:lnTo>
                    <a:lnTo>
                      <a:pt x="959" y="407"/>
                    </a:lnTo>
                    <a:lnTo>
                      <a:pt x="959" y="397"/>
                    </a:lnTo>
                    <a:lnTo>
                      <a:pt x="959" y="388"/>
                    </a:lnTo>
                    <a:lnTo>
                      <a:pt x="957" y="376"/>
                    </a:lnTo>
                    <a:lnTo>
                      <a:pt x="955" y="367"/>
                    </a:lnTo>
                    <a:lnTo>
                      <a:pt x="953" y="355"/>
                    </a:lnTo>
                    <a:lnTo>
                      <a:pt x="951" y="344"/>
                    </a:lnTo>
                    <a:lnTo>
                      <a:pt x="947" y="338"/>
                    </a:lnTo>
                    <a:lnTo>
                      <a:pt x="947" y="333"/>
                    </a:lnTo>
                    <a:lnTo>
                      <a:pt x="943" y="327"/>
                    </a:lnTo>
                    <a:lnTo>
                      <a:pt x="941" y="319"/>
                    </a:lnTo>
                    <a:lnTo>
                      <a:pt x="940" y="314"/>
                    </a:lnTo>
                    <a:lnTo>
                      <a:pt x="938" y="310"/>
                    </a:lnTo>
                    <a:lnTo>
                      <a:pt x="936" y="302"/>
                    </a:lnTo>
                    <a:lnTo>
                      <a:pt x="934" y="298"/>
                    </a:lnTo>
                    <a:lnTo>
                      <a:pt x="932" y="291"/>
                    </a:lnTo>
                    <a:lnTo>
                      <a:pt x="928" y="285"/>
                    </a:lnTo>
                    <a:lnTo>
                      <a:pt x="926" y="279"/>
                    </a:lnTo>
                    <a:lnTo>
                      <a:pt x="924" y="274"/>
                    </a:lnTo>
                    <a:lnTo>
                      <a:pt x="920" y="262"/>
                    </a:lnTo>
                    <a:lnTo>
                      <a:pt x="915" y="253"/>
                    </a:lnTo>
                    <a:lnTo>
                      <a:pt x="907" y="241"/>
                    </a:lnTo>
                    <a:lnTo>
                      <a:pt x="901" y="230"/>
                    </a:lnTo>
                    <a:lnTo>
                      <a:pt x="894" y="219"/>
                    </a:lnTo>
                    <a:lnTo>
                      <a:pt x="888" y="209"/>
                    </a:lnTo>
                    <a:lnTo>
                      <a:pt x="879" y="200"/>
                    </a:lnTo>
                    <a:lnTo>
                      <a:pt x="871" y="190"/>
                    </a:lnTo>
                    <a:lnTo>
                      <a:pt x="862" y="181"/>
                    </a:lnTo>
                    <a:lnTo>
                      <a:pt x="854" y="173"/>
                    </a:lnTo>
                    <a:lnTo>
                      <a:pt x="843" y="163"/>
                    </a:lnTo>
                    <a:lnTo>
                      <a:pt x="833" y="154"/>
                    </a:lnTo>
                    <a:lnTo>
                      <a:pt x="825" y="150"/>
                    </a:lnTo>
                    <a:lnTo>
                      <a:pt x="820" y="146"/>
                    </a:lnTo>
                    <a:lnTo>
                      <a:pt x="814" y="143"/>
                    </a:lnTo>
                    <a:lnTo>
                      <a:pt x="808" y="139"/>
                    </a:lnTo>
                    <a:lnTo>
                      <a:pt x="801" y="135"/>
                    </a:lnTo>
                    <a:lnTo>
                      <a:pt x="795" y="131"/>
                    </a:lnTo>
                    <a:lnTo>
                      <a:pt x="789" y="127"/>
                    </a:lnTo>
                    <a:lnTo>
                      <a:pt x="784" y="124"/>
                    </a:lnTo>
                    <a:lnTo>
                      <a:pt x="776" y="120"/>
                    </a:lnTo>
                    <a:lnTo>
                      <a:pt x="768" y="118"/>
                    </a:lnTo>
                    <a:lnTo>
                      <a:pt x="761" y="114"/>
                    </a:lnTo>
                    <a:lnTo>
                      <a:pt x="755" y="110"/>
                    </a:lnTo>
                    <a:lnTo>
                      <a:pt x="747" y="108"/>
                    </a:lnTo>
                    <a:lnTo>
                      <a:pt x="738" y="105"/>
                    </a:lnTo>
                    <a:lnTo>
                      <a:pt x="730" y="101"/>
                    </a:lnTo>
                    <a:lnTo>
                      <a:pt x="723" y="99"/>
                    </a:lnTo>
                    <a:lnTo>
                      <a:pt x="713" y="97"/>
                    </a:lnTo>
                    <a:lnTo>
                      <a:pt x="706" y="95"/>
                    </a:lnTo>
                    <a:lnTo>
                      <a:pt x="696" y="93"/>
                    </a:lnTo>
                    <a:lnTo>
                      <a:pt x="688" y="91"/>
                    </a:lnTo>
                    <a:lnTo>
                      <a:pt x="677" y="87"/>
                    </a:lnTo>
                    <a:lnTo>
                      <a:pt x="668" y="86"/>
                    </a:lnTo>
                    <a:lnTo>
                      <a:pt x="658" y="84"/>
                    </a:lnTo>
                    <a:lnTo>
                      <a:pt x="649" y="84"/>
                    </a:lnTo>
                    <a:lnTo>
                      <a:pt x="639" y="82"/>
                    </a:lnTo>
                    <a:lnTo>
                      <a:pt x="628" y="80"/>
                    </a:lnTo>
                    <a:lnTo>
                      <a:pt x="618" y="80"/>
                    </a:lnTo>
                    <a:lnTo>
                      <a:pt x="607" y="80"/>
                    </a:lnTo>
                    <a:lnTo>
                      <a:pt x="595" y="78"/>
                    </a:lnTo>
                    <a:lnTo>
                      <a:pt x="586" y="76"/>
                    </a:lnTo>
                    <a:lnTo>
                      <a:pt x="574" y="74"/>
                    </a:lnTo>
                    <a:lnTo>
                      <a:pt x="565" y="74"/>
                    </a:lnTo>
                    <a:lnTo>
                      <a:pt x="553" y="74"/>
                    </a:lnTo>
                    <a:lnTo>
                      <a:pt x="544" y="74"/>
                    </a:lnTo>
                    <a:lnTo>
                      <a:pt x="536" y="74"/>
                    </a:lnTo>
                    <a:lnTo>
                      <a:pt x="527" y="74"/>
                    </a:lnTo>
                    <a:lnTo>
                      <a:pt x="517" y="74"/>
                    </a:lnTo>
                    <a:lnTo>
                      <a:pt x="510" y="74"/>
                    </a:lnTo>
                    <a:lnTo>
                      <a:pt x="500" y="74"/>
                    </a:lnTo>
                    <a:lnTo>
                      <a:pt x="493" y="74"/>
                    </a:lnTo>
                    <a:lnTo>
                      <a:pt x="485" y="74"/>
                    </a:lnTo>
                    <a:lnTo>
                      <a:pt x="477" y="74"/>
                    </a:lnTo>
                    <a:lnTo>
                      <a:pt x="470" y="76"/>
                    </a:lnTo>
                    <a:lnTo>
                      <a:pt x="464" y="78"/>
                    </a:lnTo>
                    <a:lnTo>
                      <a:pt x="456" y="78"/>
                    </a:lnTo>
                    <a:lnTo>
                      <a:pt x="449" y="78"/>
                    </a:lnTo>
                    <a:lnTo>
                      <a:pt x="443" y="80"/>
                    </a:lnTo>
                    <a:lnTo>
                      <a:pt x="437" y="80"/>
                    </a:lnTo>
                    <a:lnTo>
                      <a:pt x="430" y="82"/>
                    </a:lnTo>
                    <a:lnTo>
                      <a:pt x="424" y="84"/>
                    </a:lnTo>
                    <a:lnTo>
                      <a:pt x="418" y="84"/>
                    </a:lnTo>
                    <a:lnTo>
                      <a:pt x="415" y="86"/>
                    </a:lnTo>
                    <a:lnTo>
                      <a:pt x="403" y="89"/>
                    </a:lnTo>
                    <a:lnTo>
                      <a:pt x="394" y="93"/>
                    </a:lnTo>
                    <a:lnTo>
                      <a:pt x="384" y="97"/>
                    </a:lnTo>
                    <a:lnTo>
                      <a:pt x="378" y="101"/>
                    </a:lnTo>
                    <a:lnTo>
                      <a:pt x="369" y="105"/>
                    </a:lnTo>
                    <a:lnTo>
                      <a:pt x="363" y="108"/>
                    </a:lnTo>
                    <a:lnTo>
                      <a:pt x="356" y="112"/>
                    </a:lnTo>
                    <a:lnTo>
                      <a:pt x="350" y="118"/>
                    </a:lnTo>
                    <a:lnTo>
                      <a:pt x="340" y="127"/>
                    </a:lnTo>
                    <a:lnTo>
                      <a:pt x="333" y="137"/>
                    </a:lnTo>
                    <a:lnTo>
                      <a:pt x="325" y="146"/>
                    </a:lnTo>
                    <a:lnTo>
                      <a:pt x="321" y="156"/>
                    </a:lnTo>
                    <a:lnTo>
                      <a:pt x="318" y="165"/>
                    </a:lnTo>
                    <a:lnTo>
                      <a:pt x="316" y="177"/>
                    </a:lnTo>
                    <a:lnTo>
                      <a:pt x="314" y="184"/>
                    </a:lnTo>
                    <a:lnTo>
                      <a:pt x="310" y="192"/>
                    </a:lnTo>
                    <a:lnTo>
                      <a:pt x="308" y="200"/>
                    </a:lnTo>
                    <a:lnTo>
                      <a:pt x="306" y="207"/>
                    </a:lnTo>
                    <a:lnTo>
                      <a:pt x="304" y="215"/>
                    </a:lnTo>
                    <a:lnTo>
                      <a:pt x="302" y="220"/>
                    </a:lnTo>
                    <a:lnTo>
                      <a:pt x="300" y="226"/>
                    </a:lnTo>
                    <a:lnTo>
                      <a:pt x="297" y="232"/>
                    </a:lnTo>
                    <a:lnTo>
                      <a:pt x="291" y="239"/>
                    </a:lnTo>
                    <a:lnTo>
                      <a:pt x="281" y="247"/>
                    </a:lnTo>
                    <a:lnTo>
                      <a:pt x="274" y="249"/>
                    </a:lnTo>
                    <a:lnTo>
                      <a:pt x="268" y="251"/>
                    </a:lnTo>
                    <a:lnTo>
                      <a:pt x="261" y="251"/>
                    </a:lnTo>
                    <a:lnTo>
                      <a:pt x="253" y="253"/>
                    </a:lnTo>
                    <a:lnTo>
                      <a:pt x="245" y="253"/>
                    </a:lnTo>
                    <a:lnTo>
                      <a:pt x="240" y="253"/>
                    </a:lnTo>
                    <a:lnTo>
                      <a:pt x="234" y="253"/>
                    </a:lnTo>
                    <a:lnTo>
                      <a:pt x="228" y="255"/>
                    </a:lnTo>
                    <a:lnTo>
                      <a:pt x="221" y="255"/>
                    </a:lnTo>
                    <a:lnTo>
                      <a:pt x="215" y="257"/>
                    </a:lnTo>
                    <a:lnTo>
                      <a:pt x="207" y="260"/>
                    </a:lnTo>
                    <a:lnTo>
                      <a:pt x="200" y="264"/>
                    </a:lnTo>
                    <a:lnTo>
                      <a:pt x="192" y="266"/>
                    </a:lnTo>
                    <a:lnTo>
                      <a:pt x="183" y="270"/>
                    </a:lnTo>
                    <a:lnTo>
                      <a:pt x="175" y="274"/>
                    </a:lnTo>
                    <a:lnTo>
                      <a:pt x="167" y="279"/>
                    </a:lnTo>
                    <a:lnTo>
                      <a:pt x="158" y="283"/>
                    </a:lnTo>
                    <a:lnTo>
                      <a:pt x="150" y="289"/>
                    </a:lnTo>
                    <a:lnTo>
                      <a:pt x="143" y="295"/>
                    </a:lnTo>
                    <a:lnTo>
                      <a:pt x="135" y="300"/>
                    </a:lnTo>
                    <a:lnTo>
                      <a:pt x="126" y="306"/>
                    </a:lnTo>
                    <a:lnTo>
                      <a:pt x="118" y="314"/>
                    </a:lnTo>
                    <a:lnTo>
                      <a:pt x="110" y="319"/>
                    </a:lnTo>
                    <a:lnTo>
                      <a:pt x="103" y="327"/>
                    </a:lnTo>
                    <a:lnTo>
                      <a:pt x="95" y="334"/>
                    </a:lnTo>
                    <a:lnTo>
                      <a:pt x="89" y="342"/>
                    </a:lnTo>
                    <a:lnTo>
                      <a:pt x="82" y="350"/>
                    </a:lnTo>
                    <a:lnTo>
                      <a:pt x="76" y="359"/>
                    </a:lnTo>
                    <a:lnTo>
                      <a:pt x="70" y="367"/>
                    </a:lnTo>
                    <a:lnTo>
                      <a:pt x="63" y="376"/>
                    </a:lnTo>
                    <a:lnTo>
                      <a:pt x="59" y="386"/>
                    </a:lnTo>
                    <a:lnTo>
                      <a:pt x="55" y="397"/>
                    </a:lnTo>
                    <a:lnTo>
                      <a:pt x="49" y="405"/>
                    </a:lnTo>
                    <a:lnTo>
                      <a:pt x="48" y="416"/>
                    </a:lnTo>
                    <a:lnTo>
                      <a:pt x="46" y="422"/>
                    </a:lnTo>
                    <a:lnTo>
                      <a:pt x="44" y="428"/>
                    </a:lnTo>
                    <a:lnTo>
                      <a:pt x="44" y="433"/>
                    </a:lnTo>
                    <a:lnTo>
                      <a:pt x="44" y="439"/>
                    </a:lnTo>
                    <a:lnTo>
                      <a:pt x="40" y="450"/>
                    </a:lnTo>
                    <a:lnTo>
                      <a:pt x="40" y="460"/>
                    </a:lnTo>
                    <a:lnTo>
                      <a:pt x="40" y="471"/>
                    </a:lnTo>
                    <a:lnTo>
                      <a:pt x="42" y="481"/>
                    </a:lnTo>
                    <a:lnTo>
                      <a:pt x="42" y="490"/>
                    </a:lnTo>
                    <a:lnTo>
                      <a:pt x="44" y="500"/>
                    </a:lnTo>
                    <a:lnTo>
                      <a:pt x="46" y="509"/>
                    </a:lnTo>
                    <a:lnTo>
                      <a:pt x="48" y="519"/>
                    </a:lnTo>
                    <a:lnTo>
                      <a:pt x="51" y="526"/>
                    </a:lnTo>
                    <a:lnTo>
                      <a:pt x="55" y="534"/>
                    </a:lnTo>
                    <a:lnTo>
                      <a:pt x="59" y="543"/>
                    </a:lnTo>
                    <a:lnTo>
                      <a:pt x="63" y="551"/>
                    </a:lnTo>
                    <a:lnTo>
                      <a:pt x="68" y="559"/>
                    </a:lnTo>
                    <a:lnTo>
                      <a:pt x="72" y="566"/>
                    </a:lnTo>
                    <a:lnTo>
                      <a:pt x="80" y="572"/>
                    </a:lnTo>
                    <a:lnTo>
                      <a:pt x="86" y="580"/>
                    </a:lnTo>
                    <a:lnTo>
                      <a:pt x="91" y="585"/>
                    </a:lnTo>
                    <a:lnTo>
                      <a:pt x="97" y="591"/>
                    </a:lnTo>
                    <a:lnTo>
                      <a:pt x="103" y="597"/>
                    </a:lnTo>
                    <a:lnTo>
                      <a:pt x="108" y="604"/>
                    </a:lnTo>
                    <a:lnTo>
                      <a:pt x="116" y="608"/>
                    </a:lnTo>
                    <a:lnTo>
                      <a:pt x="122" y="614"/>
                    </a:lnTo>
                    <a:lnTo>
                      <a:pt x="129" y="619"/>
                    </a:lnTo>
                    <a:lnTo>
                      <a:pt x="135" y="623"/>
                    </a:lnTo>
                    <a:lnTo>
                      <a:pt x="143" y="627"/>
                    </a:lnTo>
                    <a:lnTo>
                      <a:pt x="148" y="631"/>
                    </a:lnTo>
                    <a:lnTo>
                      <a:pt x="154" y="635"/>
                    </a:lnTo>
                    <a:lnTo>
                      <a:pt x="162" y="640"/>
                    </a:lnTo>
                    <a:lnTo>
                      <a:pt x="167" y="642"/>
                    </a:lnTo>
                    <a:lnTo>
                      <a:pt x="173" y="646"/>
                    </a:lnTo>
                    <a:lnTo>
                      <a:pt x="179" y="648"/>
                    </a:lnTo>
                    <a:lnTo>
                      <a:pt x="184" y="654"/>
                    </a:lnTo>
                    <a:lnTo>
                      <a:pt x="190" y="656"/>
                    </a:lnTo>
                    <a:lnTo>
                      <a:pt x="196" y="658"/>
                    </a:lnTo>
                    <a:lnTo>
                      <a:pt x="202" y="659"/>
                    </a:lnTo>
                    <a:lnTo>
                      <a:pt x="207" y="661"/>
                    </a:lnTo>
                    <a:lnTo>
                      <a:pt x="215" y="663"/>
                    </a:lnTo>
                    <a:lnTo>
                      <a:pt x="221" y="665"/>
                    </a:lnTo>
                    <a:lnTo>
                      <a:pt x="226" y="667"/>
                    </a:lnTo>
                    <a:lnTo>
                      <a:pt x="234" y="671"/>
                    </a:lnTo>
                    <a:lnTo>
                      <a:pt x="240" y="671"/>
                    </a:lnTo>
                    <a:lnTo>
                      <a:pt x="245" y="675"/>
                    </a:lnTo>
                    <a:lnTo>
                      <a:pt x="251" y="677"/>
                    </a:lnTo>
                    <a:lnTo>
                      <a:pt x="257" y="678"/>
                    </a:lnTo>
                    <a:lnTo>
                      <a:pt x="268" y="682"/>
                    </a:lnTo>
                    <a:lnTo>
                      <a:pt x="278" y="686"/>
                    </a:lnTo>
                    <a:lnTo>
                      <a:pt x="285" y="690"/>
                    </a:lnTo>
                    <a:lnTo>
                      <a:pt x="291" y="694"/>
                    </a:lnTo>
                    <a:lnTo>
                      <a:pt x="295" y="697"/>
                    </a:lnTo>
                    <a:lnTo>
                      <a:pt x="299" y="703"/>
                    </a:lnTo>
                    <a:lnTo>
                      <a:pt x="297" y="709"/>
                    </a:lnTo>
                    <a:lnTo>
                      <a:pt x="293" y="716"/>
                    </a:lnTo>
                    <a:lnTo>
                      <a:pt x="289" y="718"/>
                    </a:lnTo>
                    <a:lnTo>
                      <a:pt x="287" y="722"/>
                    </a:lnTo>
                    <a:lnTo>
                      <a:pt x="281" y="726"/>
                    </a:lnTo>
                    <a:lnTo>
                      <a:pt x="276" y="732"/>
                    </a:lnTo>
                    <a:lnTo>
                      <a:pt x="276" y="732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1" name="Freeform 305"/>
              <p:cNvSpPr>
                <a:spLocks/>
              </p:cNvSpPr>
              <p:nvPr/>
            </p:nvSpPr>
            <p:spPr bwMode="auto">
              <a:xfrm>
                <a:off x="3749" y="2838"/>
                <a:ext cx="381" cy="395"/>
              </a:xfrm>
              <a:custGeom>
                <a:avLst/>
                <a:gdLst/>
                <a:ahLst/>
                <a:cxnLst>
                  <a:cxn ang="0">
                    <a:pos x="495" y="308"/>
                  </a:cxn>
                  <a:cxn ang="0">
                    <a:pos x="493" y="249"/>
                  </a:cxn>
                  <a:cxn ang="0">
                    <a:pos x="485" y="183"/>
                  </a:cxn>
                  <a:cxn ang="0">
                    <a:pos x="459" y="114"/>
                  </a:cxn>
                  <a:cxn ang="0">
                    <a:pos x="415" y="57"/>
                  </a:cxn>
                  <a:cxn ang="0">
                    <a:pos x="346" y="15"/>
                  </a:cxn>
                  <a:cxn ang="0">
                    <a:pos x="251" y="0"/>
                  </a:cxn>
                  <a:cxn ang="0">
                    <a:pos x="164" y="14"/>
                  </a:cxn>
                  <a:cxn ang="0">
                    <a:pos x="92" y="52"/>
                  </a:cxn>
                  <a:cxn ang="0">
                    <a:pos x="40" y="103"/>
                  </a:cxn>
                  <a:cxn ang="0">
                    <a:pos x="10" y="164"/>
                  </a:cxn>
                  <a:cxn ang="0">
                    <a:pos x="0" y="224"/>
                  </a:cxn>
                  <a:cxn ang="0">
                    <a:pos x="16" y="280"/>
                  </a:cxn>
                  <a:cxn ang="0">
                    <a:pos x="88" y="346"/>
                  </a:cxn>
                  <a:cxn ang="0">
                    <a:pos x="166" y="365"/>
                  </a:cxn>
                  <a:cxn ang="0">
                    <a:pos x="232" y="352"/>
                  </a:cxn>
                  <a:cxn ang="0">
                    <a:pos x="255" y="384"/>
                  </a:cxn>
                  <a:cxn ang="0">
                    <a:pos x="314" y="449"/>
                  </a:cxn>
                  <a:cxn ang="0">
                    <a:pos x="394" y="468"/>
                  </a:cxn>
                  <a:cxn ang="0">
                    <a:pos x="428" y="470"/>
                  </a:cxn>
                  <a:cxn ang="0">
                    <a:pos x="474" y="530"/>
                  </a:cxn>
                  <a:cxn ang="0">
                    <a:pos x="527" y="591"/>
                  </a:cxn>
                  <a:cxn ang="0">
                    <a:pos x="601" y="624"/>
                  </a:cxn>
                  <a:cxn ang="0">
                    <a:pos x="632" y="637"/>
                  </a:cxn>
                  <a:cxn ang="0">
                    <a:pos x="601" y="705"/>
                  </a:cxn>
                  <a:cxn ang="0">
                    <a:pos x="622" y="758"/>
                  </a:cxn>
                  <a:cxn ang="0">
                    <a:pos x="679" y="789"/>
                  </a:cxn>
                  <a:cxn ang="0">
                    <a:pos x="755" y="755"/>
                  </a:cxn>
                  <a:cxn ang="0">
                    <a:pos x="746" y="711"/>
                  </a:cxn>
                  <a:cxn ang="0">
                    <a:pos x="679" y="749"/>
                  </a:cxn>
                  <a:cxn ang="0">
                    <a:pos x="637" y="675"/>
                  </a:cxn>
                  <a:cxn ang="0">
                    <a:pos x="687" y="606"/>
                  </a:cxn>
                  <a:cxn ang="0">
                    <a:pos x="719" y="546"/>
                  </a:cxn>
                  <a:cxn ang="0">
                    <a:pos x="731" y="487"/>
                  </a:cxn>
                  <a:cxn ang="0">
                    <a:pos x="714" y="422"/>
                  </a:cxn>
                  <a:cxn ang="0">
                    <a:pos x="662" y="359"/>
                  </a:cxn>
                  <a:cxn ang="0">
                    <a:pos x="645" y="388"/>
                  </a:cxn>
                  <a:cxn ang="0">
                    <a:pos x="687" y="453"/>
                  </a:cxn>
                  <a:cxn ang="0">
                    <a:pos x="685" y="511"/>
                  </a:cxn>
                  <a:cxn ang="0">
                    <a:pos x="624" y="572"/>
                  </a:cxn>
                  <a:cxn ang="0">
                    <a:pos x="544" y="561"/>
                  </a:cxn>
                  <a:cxn ang="0">
                    <a:pos x="483" y="481"/>
                  </a:cxn>
                  <a:cxn ang="0">
                    <a:pos x="434" y="422"/>
                  </a:cxn>
                  <a:cxn ang="0">
                    <a:pos x="354" y="415"/>
                  </a:cxn>
                  <a:cxn ang="0">
                    <a:pos x="289" y="375"/>
                  </a:cxn>
                  <a:cxn ang="0">
                    <a:pos x="269" y="318"/>
                  </a:cxn>
                  <a:cxn ang="0">
                    <a:pos x="202" y="323"/>
                  </a:cxn>
                  <a:cxn ang="0">
                    <a:pos x="139" y="335"/>
                  </a:cxn>
                  <a:cxn ang="0">
                    <a:pos x="71" y="297"/>
                  </a:cxn>
                  <a:cxn ang="0">
                    <a:pos x="42" y="217"/>
                  </a:cxn>
                  <a:cxn ang="0">
                    <a:pos x="67" y="135"/>
                  </a:cxn>
                  <a:cxn ang="0">
                    <a:pos x="128" y="72"/>
                  </a:cxn>
                  <a:cxn ang="0">
                    <a:pos x="202" y="48"/>
                  </a:cxn>
                  <a:cxn ang="0">
                    <a:pos x="280" y="52"/>
                  </a:cxn>
                  <a:cxn ang="0">
                    <a:pos x="352" y="76"/>
                  </a:cxn>
                  <a:cxn ang="0">
                    <a:pos x="417" y="131"/>
                  </a:cxn>
                  <a:cxn ang="0">
                    <a:pos x="449" y="207"/>
                  </a:cxn>
                  <a:cxn ang="0">
                    <a:pos x="457" y="289"/>
                  </a:cxn>
                  <a:cxn ang="0">
                    <a:pos x="455" y="350"/>
                  </a:cxn>
                  <a:cxn ang="0">
                    <a:pos x="489" y="377"/>
                  </a:cxn>
                </a:cxnLst>
                <a:rect l="0" t="0" r="r" b="b"/>
                <a:pathLst>
                  <a:path w="763" h="791">
                    <a:moveTo>
                      <a:pt x="493" y="361"/>
                    </a:moveTo>
                    <a:lnTo>
                      <a:pt x="493" y="358"/>
                    </a:lnTo>
                    <a:lnTo>
                      <a:pt x="493" y="352"/>
                    </a:lnTo>
                    <a:lnTo>
                      <a:pt x="493" y="346"/>
                    </a:lnTo>
                    <a:lnTo>
                      <a:pt x="495" y="339"/>
                    </a:lnTo>
                    <a:lnTo>
                      <a:pt x="495" y="327"/>
                    </a:lnTo>
                    <a:lnTo>
                      <a:pt x="495" y="320"/>
                    </a:lnTo>
                    <a:lnTo>
                      <a:pt x="495" y="314"/>
                    </a:lnTo>
                    <a:lnTo>
                      <a:pt x="495" y="308"/>
                    </a:lnTo>
                    <a:lnTo>
                      <a:pt x="495" y="302"/>
                    </a:lnTo>
                    <a:lnTo>
                      <a:pt x="495" y="297"/>
                    </a:lnTo>
                    <a:lnTo>
                      <a:pt x="495" y="289"/>
                    </a:lnTo>
                    <a:lnTo>
                      <a:pt x="495" y="283"/>
                    </a:lnTo>
                    <a:lnTo>
                      <a:pt x="495" y="276"/>
                    </a:lnTo>
                    <a:lnTo>
                      <a:pt x="495" y="270"/>
                    </a:lnTo>
                    <a:lnTo>
                      <a:pt x="493" y="262"/>
                    </a:lnTo>
                    <a:lnTo>
                      <a:pt x="493" y="257"/>
                    </a:lnTo>
                    <a:lnTo>
                      <a:pt x="493" y="249"/>
                    </a:lnTo>
                    <a:lnTo>
                      <a:pt x="493" y="243"/>
                    </a:lnTo>
                    <a:lnTo>
                      <a:pt x="491" y="236"/>
                    </a:lnTo>
                    <a:lnTo>
                      <a:pt x="491" y="228"/>
                    </a:lnTo>
                    <a:lnTo>
                      <a:pt x="489" y="219"/>
                    </a:lnTo>
                    <a:lnTo>
                      <a:pt x="489" y="213"/>
                    </a:lnTo>
                    <a:lnTo>
                      <a:pt x="487" y="205"/>
                    </a:lnTo>
                    <a:lnTo>
                      <a:pt x="487" y="198"/>
                    </a:lnTo>
                    <a:lnTo>
                      <a:pt x="485" y="190"/>
                    </a:lnTo>
                    <a:lnTo>
                      <a:pt x="485" y="183"/>
                    </a:lnTo>
                    <a:lnTo>
                      <a:pt x="482" y="175"/>
                    </a:lnTo>
                    <a:lnTo>
                      <a:pt x="480" y="167"/>
                    </a:lnTo>
                    <a:lnTo>
                      <a:pt x="478" y="160"/>
                    </a:lnTo>
                    <a:lnTo>
                      <a:pt x="476" y="152"/>
                    </a:lnTo>
                    <a:lnTo>
                      <a:pt x="472" y="145"/>
                    </a:lnTo>
                    <a:lnTo>
                      <a:pt x="470" y="137"/>
                    </a:lnTo>
                    <a:lnTo>
                      <a:pt x="466" y="129"/>
                    </a:lnTo>
                    <a:lnTo>
                      <a:pt x="463" y="122"/>
                    </a:lnTo>
                    <a:lnTo>
                      <a:pt x="459" y="114"/>
                    </a:lnTo>
                    <a:lnTo>
                      <a:pt x="455" y="107"/>
                    </a:lnTo>
                    <a:lnTo>
                      <a:pt x="451" y="101"/>
                    </a:lnTo>
                    <a:lnTo>
                      <a:pt x="447" y="93"/>
                    </a:lnTo>
                    <a:lnTo>
                      <a:pt x="442" y="88"/>
                    </a:lnTo>
                    <a:lnTo>
                      <a:pt x="438" y="82"/>
                    </a:lnTo>
                    <a:lnTo>
                      <a:pt x="432" y="76"/>
                    </a:lnTo>
                    <a:lnTo>
                      <a:pt x="428" y="69"/>
                    </a:lnTo>
                    <a:lnTo>
                      <a:pt x="421" y="63"/>
                    </a:lnTo>
                    <a:lnTo>
                      <a:pt x="415" y="57"/>
                    </a:lnTo>
                    <a:lnTo>
                      <a:pt x="409" y="52"/>
                    </a:lnTo>
                    <a:lnTo>
                      <a:pt x="402" y="46"/>
                    </a:lnTo>
                    <a:lnTo>
                      <a:pt x="396" y="40"/>
                    </a:lnTo>
                    <a:lnTo>
                      <a:pt x="388" y="34"/>
                    </a:lnTo>
                    <a:lnTo>
                      <a:pt x="379" y="31"/>
                    </a:lnTo>
                    <a:lnTo>
                      <a:pt x="373" y="27"/>
                    </a:lnTo>
                    <a:lnTo>
                      <a:pt x="364" y="21"/>
                    </a:lnTo>
                    <a:lnTo>
                      <a:pt x="354" y="19"/>
                    </a:lnTo>
                    <a:lnTo>
                      <a:pt x="346" y="15"/>
                    </a:lnTo>
                    <a:lnTo>
                      <a:pt x="337" y="12"/>
                    </a:lnTo>
                    <a:lnTo>
                      <a:pt x="327" y="10"/>
                    </a:lnTo>
                    <a:lnTo>
                      <a:pt x="316" y="8"/>
                    </a:lnTo>
                    <a:lnTo>
                      <a:pt x="307" y="6"/>
                    </a:lnTo>
                    <a:lnTo>
                      <a:pt x="297" y="4"/>
                    </a:lnTo>
                    <a:lnTo>
                      <a:pt x="284" y="2"/>
                    </a:lnTo>
                    <a:lnTo>
                      <a:pt x="272" y="0"/>
                    </a:lnTo>
                    <a:lnTo>
                      <a:pt x="261" y="0"/>
                    </a:lnTo>
                    <a:lnTo>
                      <a:pt x="251" y="0"/>
                    </a:lnTo>
                    <a:lnTo>
                      <a:pt x="240" y="0"/>
                    </a:lnTo>
                    <a:lnTo>
                      <a:pt x="229" y="0"/>
                    </a:lnTo>
                    <a:lnTo>
                      <a:pt x="219" y="0"/>
                    </a:lnTo>
                    <a:lnTo>
                      <a:pt x="211" y="4"/>
                    </a:lnTo>
                    <a:lnTo>
                      <a:pt x="200" y="4"/>
                    </a:lnTo>
                    <a:lnTo>
                      <a:pt x="191" y="6"/>
                    </a:lnTo>
                    <a:lnTo>
                      <a:pt x="181" y="8"/>
                    </a:lnTo>
                    <a:lnTo>
                      <a:pt x="173" y="12"/>
                    </a:lnTo>
                    <a:lnTo>
                      <a:pt x="164" y="14"/>
                    </a:lnTo>
                    <a:lnTo>
                      <a:pt x="154" y="17"/>
                    </a:lnTo>
                    <a:lnTo>
                      <a:pt x="145" y="21"/>
                    </a:lnTo>
                    <a:lnTo>
                      <a:pt x="139" y="25"/>
                    </a:lnTo>
                    <a:lnTo>
                      <a:pt x="130" y="29"/>
                    </a:lnTo>
                    <a:lnTo>
                      <a:pt x="122" y="33"/>
                    </a:lnTo>
                    <a:lnTo>
                      <a:pt x="114" y="36"/>
                    </a:lnTo>
                    <a:lnTo>
                      <a:pt x="107" y="42"/>
                    </a:lnTo>
                    <a:lnTo>
                      <a:pt x="99" y="46"/>
                    </a:lnTo>
                    <a:lnTo>
                      <a:pt x="92" y="52"/>
                    </a:lnTo>
                    <a:lnTo>
                      <a:pt x="86" y="55"/>
                    </a:lnTo>
                    <a:lnTo>
                      <a:pt x="80" y="61"/>
                    </a:lnTo>
                    <a:lnTo>
                      <a:pt x="75" y="67"/>
                    </a:lnTo>
                    <a:lnTo>
                      <a:pt x="67" y="72"/>
                    </a:lnTo>
                    <a:lnTo>
                      <a:pt x="61" y="78"/>
                    </a:lnTo>
                    <a:lnTo>
                      <a:pt x="56" y="84"/>
                    </a:lnTo>
                    <a:lnTo>
                      <a:pt x="50" y="91"/>
                    </a:lnTo>
                    <a:lnTo>
                      <a:pt x="46" y="97"/>
                    </a:lnTo>
                    <a:lnTo>
                      <a:pt x="40" y="103"/>
                    </a:lnTo>
                    <a:lnTo>
                      <a:pt x="38" y="110"/>
                    </a:lnTo>
                    <a:lnTo>
                      <a:pt x="33" y="116"/>
                    </a:lnTo>
                    <a:lnTo>
                      <a:pt x="29" y="122"/>
                    </a:lnTo>
                    <a:lnTo>
                      <a:pt x="25" y="129"/>
                    </a:lnTo>
                    <a:lnTo>
                      <a:pt x="21" y="137"/>
                    </a:lnTo>
                    <a:lnTo>
                      <a:pt x="17" y="143"/>
                    </a:lnTo>
                    <a:lnTo>
                      <a:pt x="14" y="148"/>
                    </a:lnTo>
                    <a:lnTo>
                      <a:pt x="12" y="156"/>
                    </a:lnTo>
                    <a:lnTo>
                      <a:pt x="10" y="164"/>
                    </a:lnTo>
                    <a:lnTo>
                      <a:pt x="6" y="169"/>
                    </a:lnTo>
                    <a:lnTo>
                      <a:pt x="6" y="177"/>
                    </a:lnTo>
                    <a:lnTo>
                      <a:pt x="4" y="183"/>
                    </a:lnTo>
                    <a:lnTo>
                      <a:pt x="4" y="190"/>
                    </a:lnTo>
                    <a:lnTo>
                      <a:pt x="2" y="198"/>
                    </a:lnTo>
                    <a:lnTo>
                      <a:pt x="2" y="204"/>
                    </a:lnTo>
                    <a:lnTo>
                      <a:pt x="2" y="211"/>
                    </a:lnTo>
                    <a:lnTo>
                      <a:pt x="2" y="219"/>
                    </a:lnTo>
                    <a:lnTo>
                      <a:pt x="0" y="224"/>
                    </a:lnTo>
                    <a:lnTo>
                      <a:pt x="0" y="230"/>
                    </a:lnTo>
                    <a:lnTo>
                      <a:pt x="2" y="238"/>
                    </a:lnTo>
                    <a:lnTo>
                      <a:pt x="2" y="243"/>
                    </a:lnTo>
                    <a:lnTo>
                      <a:pt x="2" y="251"/>
                    </a:lnTo>
                    <a:lnTo>
                      <a:pt x="4" y="257"/>
                    </a:lnTo>
                    <a:lnTo>
                      <a:pt x="6" y="262"/>
                    </a:lnTo>
                    <a:lnTo>
                      <a:pt x="10" y="268"/>
                    </a:lnTo>
                    <a:lnTo>
                      <a:pt x="12" y="274"/>
                    </a:lnTo>
                    <a:lnTo>
                      <a:pt x="16" y="280"/>
                    </a:lnTo>
                    <a:lnTo>
                      <a:pt x="17" y="285"/>
                    </a:lnTo>
                    <a:lnTo>
                      <a:pt x="21" y="291"/>
                    </a:lnTo>
                    <a:lnTo>
                      <a:pt x="29" y="302"/>
                    </a:lnTo>
                    <a:lnTo>
                      <a:pt x="40" y="312"/>
                    </a:lnTo>
                    <a:lnTo>
                      <a:pt x="50" y="320"/>
                    </a:lnTo>
                    <a:lnTo>
                      <a:pt x="59" y="327"/>
                    </a:lnTo>
                    <a:lnTo>
                      <a:pt x="69" y="335"/>
                    </a:lnTo>
                    <a:lnTo>
                      <a:pt x="78" y="340"/>
                    </a:lnTo>
                    <a:lnTo>
                      <a:pt x="88" y="346"/>
                    </a:lnTo>
                    <a:lnTo>
                      <a:pt x="97" y="350"/>
                    </a:lnTo>
                    <a:lnTo>
                      <a:pt x="107" y="354"/>
                    </a:lnTo>
                    <a:lnTo>
                      <a:pt x="116" y="358"/>
                    </a:lnTo>
                    <a:lnTo>
                      <a:pt x="124" y="359"/>
                    </a:lnTo>
                    <a:lnTo>
                      <a:pt x="133" y="361"/>
                    </a:lnTo>
                    <a:lnTo>
                      <a:pt x="141" y="363"/>
                    </a:lnTo>
                    <a:lnTo>
                      <a:pt x="151" y="365"/>
                    </a:lnTo>
                    <a:lnTo>
                      <a:pt x="156" y="365"/>
                    </a:lnTo>
                    <a:lnTo>
                      <a:pt x="166" y="365"/>
                    </a:lnTo>
                    <a:lnTo>
                      <a:pt x="173" y="365"/>
                    </a:lnTo>
                    <a:lnTo>
                      <a:pt x="181" y="365"/>
                    </a:lnTo>
                    <a:lnTo>
                      <a:pt x="189" y="363"/>
                    </a:lnTo>
                    <a:lnTo>
                      <a:pt x="194" y="363"/>
                    </a:lnTo>
                    <a:lnTo>
                      <a:pt x="200" y="361"/>
                    </a:lnTo>
                    <a:lnTo>
                      <a:pt x="206" y="361"/>
                    </a:lnTo>
                    <a:lnTo>
                      <a:pt x="217" y="358"/>
                    </a:lnTo>
                    <a:lnTo>
                      <a:pt x="227" y="356"/>
                    </a:lnTo>
                    <a:lnTo>
                      <a:pt x="232" y="352"/>
                    </a:lnTo>
                    <a:lnTo>
                      <a:pt x="238" y="350"/>
                    </a:lnTo>
                    <a:lnTo>
                      <a:pt x="242" y="348"/>
                    </a:lnTo>
                    <a:lnTo>
                      <a:pt x="244" y="348"/>
                    </a:lnTo>
                    <a:lnTo>
                      <a:pt x="244" y="350"/>
                    </a:lnTo>
                    <a:lnTo>
                      <a:pt x="246" y="356"/>
                    </a:lnTo>
                    <a:lnTo>
                      <a:pt x="248" y="361"/>
                    </a:lnTo>
                    <a:lnTo>
                      <a:pt x="249" y="367"/>
                    </a:lnTo>
                    <a:lnTo>
                      <a:pt x="251" y="375"/>
                    </a:lnTo>
                    <a:lnTo>
                      <a:pt x="255" y="384"/>
                    </a:lnTo>
                    <a:lnTo>
                      <a:pt x="261" y="394"/>
                    </a:lnTo>
                    <a:lnTo>
                      <a:pt x="265" y="401"/>
                    </a:lnTo>
                    <a:lnTo>
                      <a:pt x="270" y="411"/>
                    </a:lnTo>
                    <a:lnTo>
                      <a:pt x="276" y="418"/>
                    </a:lnTo>
                    <a:lnTo>
                      <a:pt x="286" y="428"/>
                    </a:lnTo>
                    <a:lnTo>
                      <a:pt x="293" y="435"/>
                    </a:lnTo>
                    <a:lnTo>
                      <a:pt x="303" y="443"/>
                    </a:lnTo>
                    <a:lnTo>
                      <a:pt x="308" y="445"/>
                    </a:lnTo>
                    <a:lnTo>
                      <a:pt x="314" y="449"/>
                    </a:lnTo>
                    <a:lnTo>
                      <a:pt x="320" y="451"/>
                    </a:lnTo>
                    <a:lnTo>
                      <a:pt x="327" y="454"/>
                    </a:lnTo>
                    <a:lnTo>
                      <a:pt x="337" y="458"/>
                    </a:lnTo>
                    <a:lnTo>
                      <a:pt x="348" y="460"/>
                    </a:lnTo>
                    <a:lnTo>
                      <a:pt x="360" y="462"/>
                    </a:lnTo>
                    <a:lnTo>
                      <a:pt x="369" y="464"/>
                    </a:lnTo>
                    <a:lnTo>
                      <a:pt x="377" y="466"/>
                    </a:lnTo>
                    <a:lnTo>
                      <a:pt x="386" y="468"/>
                    </a:lnTo>
                    <a:lnTo>
                      <a:pt x="394" y="468"/>
                    </a:lnTo>
                    <a:lnTo>
                      <a:pt x="400" y="468"/>
                    </a:lnTo>
                    <a:lnTo>
                      <a:pt x="405" y="468"/>
                    </a:lnTo>
                    <a:lnTo>
                      <a:pt x="411" y="466"/>
                    </a:lnTo>
                    <a:lnTo>
                      <a:pt x="415" y="464"/>
                    </a:lnTo>
                    <a:lnTo>
                      <a:pt x="419" y="464"/>
                    </a:lnTo>
                    <a:lnTo>
                      <a:pt x="424" y="464"/>
                    </a:lnTo>
                    <a:lnTo>
                      <a:pt x="426" y="464"/>
                    </a:lnTo>
                    <a:lnTo>
                      <a:pt x="426" y="464"/>
                    </a:lnTo>
                    <a:lnTo>
                      <a:pt x="428" y="470"/>
                    </a:lnTo>
                    <a:lnTo>
                      <a:pt x="434" y="477"/>
                    </a:lnTo>
                    <a:lnTo>
                      <a:pt x="442" y="487"/>
                    </a:lnTo>
                    <a:lnTo>
                      <a:pt x="445" y="491"/>
                    </a:lnTo>
                    <a:lnTo>
                      <a:pt x="449" y="496"/>
                    </a:lnTo>
                    <a:lnTo>
                      <a:pt x="453" y="504"/>
                    </a:lnTo>
                    <a:lnTo>
                      <a:pt x="459" y="510"/>
                    </a:lnTo>
                    <a:lnTo>
                      <a:pt x="463" y="515"/>
                    </a:lnTo>
                    <a:lnTo>
                      <a:pt x="466" y="523"/>
                    </a:lnTo>
                    <a:lnTo>
                      <a:pt x="474" y="530"/>
                    </a:lnTo>
                    <a:lnTo>
                      <a:pt x="480" y="538"/>
                    </a:lnTo>
                    <a:lnTo>
                      <a:pt x="485" y="544"/>
                    </a:lnTo>
                    <a:lnTo>
                      <a:pt x="491" y="551"/>
                    </a:lnTo>
                    <a:lnTo>
                      <a:pt x="497" y="559"/>
                    </a:lnTo>
                    <a:lnTo>
                      <a:pt x="502" y="567"/>
                    </a:lnTo>
                    <a:lnTo>
                      <a:pt x="508" y="572"/>
                    </a:lnTo>
                    <a:lnTo>
                      <a:pt x="514" y="578"/>
                    </a:lnTo>
                    <a:lnTo>
                      <a:pt x="521" y="584"/>
                    </a:lnTo>
                    <a:lnTo>
                      <a:pt x="527" y="591"/>
                    </a:lnTo>
                    <a:lnTo>
                      <a:pt x="537" y="601"/>
                    </a:lnTo>
                    <a:lnTo>
                      <a:pt x="548" y="608"/>
                    </a:lnTo>
                    <a:lnTo>
                      <a:pt x="558" y="614"/>
                    </a:lnTo>
                    <a:lnTo>
                      <a:pt x="569" y="618"/>
                    </a:lnTo>
                    <a:lnTo>
                      <a:pt x="575" y="618"/>
                    </a:lnTo>
                    <a:lnTo>
                      <a:pt x="582" y="620"/>
                    </a:lnTo>
                    <a:lnTo>
                      <a:pt x="588" y="620"/>
                    </a:lnTo>
                    <a:lnTo>
                      <a:pt x="596" y="622"/>
                    </a:lnTo>
                    <a:lnTo>
                      <a:pt x="601" y="624"/>
                    </a:lnTo>
                    <a:lnTo>
                      <a:pt x="607" y="625"/>
                    </a:lnTo>
                    <a:lnTo>
                      <a:pt x="613" y="625"/>
                    </a:lnTo>
                    <a:lnTo>
                      <a:pt x="618" y="627"/>
                    </a:lnTo>
                    <a:lnTo>
                      <a:pt x="624" y="629"/>
                    </a:lnTo>
                    <a:lnTo>
                      <a:pt x="630" y="631"/>
                    </a:lnTo>
                    <a:lnTo>
                      <a:pt x="634" y="631"/>
                    </a:lnTo>
                    <a:lnTo>
                      <a:pt x="636" y="633"/>
                    </a:lnTo>
                    <a:lnTo>
                      <a:pt x="634" y="633"/>
                    </a:lnTo>
                    <a:lnTo>
                      <a:pt x="632" y="637"/>
                    </a:lnTo>
                    <a:lnTo>
                      <a:pt x="628" y="639"/>
                    </a:lnTo>
                    <a:lnTo>
                      <a:pt x="624" y="644"/>
                    </a:lnTo>
                    <a:lnTo>
                      <a:pt x="620" y="652"/>
                    </a:lnTo>
                    <a:lnTo>
                      <a:pt x="615" y="660"/>
                    </a:lnTo>
                    <a:lnTo>
                      <a:pt x="611" y="669"/>
                    </a:lnTo>
                    <a:lnTo>
                      <a:pt x="609" y="679"/>
                    </a:lnTo>
                    <a:lnTo>
                      <a:pt x="603" y="688"/>
                    </a:lnTo>
                    <a:lnTo>
                      <a:pt x="603" y="700"/>
                    </a:lnTo>
                    <a:lnTo>
                      <a:pt x="601" y="705"/>
                    </a:lnTo>
                    <a:lnTo>
                      <a:pt x="601" y="711"/>
                    </a:lnTo>
                    <a:lnTo>
                      <a:pt x="601" y="717"/>
                    </a:lnTo>
                    <a:lnTo>
                      <a:pt x="603" y="724"/>
                    </a:lnTo>
                    <a:lnTo>
                      <a:pt x="603" y="728"/>
                    </a:lnTo>
                    <a:lnTo>
                      <a:pt x="607" y="736"/>
                    </a:lnTo>
                    <a:lnTo>
                      <a:pt x="609" y="739"/>
                    </a:lnTo>
                    <a:lnTo>
                      <a:pt x="613" y="747"/>
                    </a:lnTo>
                    <a:lnTo>
                      <a:pt x="617" y="751"/>
                    </a:lnTo>
                    <a:lnTo>
                      <a:pt x="622" y="758"/>
                    </a:lnTo>
                    <a:lnTo>
                      <a:pt x="628" y="764"/>
                    </a:lnTo>
                    <a:lnTo>
                      <a:pt x="636" y="770"/>
                    </a:lnTo>
                    <a:lnTo>
                      <a:pt x="641" y="774"/>
                    </a:lnTo>
                    <a:lnTo>
                      <a:pt x="647" y="777"/>
                    </a:lnTo>
                    <a:lnTo>
                      <a:pt x="653" y="781"/>
                    </a:lnTo>
                    <a:lnTo>
                      <a:pt x="660" y="785"/>
                    </a:lnTo>
                    <a:lnTo>
                      <a:pt x="668" y="787"/>
                    </a:lnTo>
                    <a:lnTo>
                      <a:pt x="674" y="789"/>
                    </a:lnTo>
                    <a:lnTo>
                      <a:pt x="679" y="789"/>
                    </a:lnTo>
                    <a:lnTo>
                      <a:pt x="687" y="791"/>
                    </a:lnTo>
                    <a:lnTo>
                      <a:pt x="696" y="791"/>
                    </a:lnTo>
                    <a:lnTo>
                      <a:pt x="708" y="789"/>
                    </a:lnTo>
                    <a:lnTo>
                      <a:pt x="719" y="787"/>
                    </a:lnTo>
                    <a:lnTo>
                      <a:pt x="729" y="781"/>
                    </a:lnTo>
                    <a:lnTo>
                      <a:pt x="736" y="776"/>
                    </a:lnTo>
                    <a:lnTo>
                      <a:pt x="744" y="768"/>
                    </a:lnTo>
                    <a:lnTo>
                      <a:pt x="750" y="762"/>
                    </a:lnTo>
                    <a:lnTo>
                      <a:pt x="755" y="755"/>
                    </a:lnTo>
                    <a:lnTo>
                      <a:pt x="759" y="745"/>
                    </a:lnTo>
                    <a:lnTo>
                      <a:pt x="761" y="738"/>
                    </a:lnTo>
                    <a:lnTo>
                      <a:pt x="761" y="728"/>
                    </a:lnTo>
                    <a:lnTo>
                      <a:pt x="763" y="720"/>
                    </a:lnTo>
                    <a:lnTo>
                      <a:pt x="761" y="713"/>
                    </a:lnTo>
                    <a:lnTo>
                      <a:pt x="759" y="707"/>
                    </a:lnTo>
                    <a:lnTo>
                      <a:pt x="755" y="705"/>
                    </a:lnTo>
                    <a:lnTo>
                      <a:pt x="753" y="705"/>
                    </a:lnTo>
                    <a:lnTo>
                      <a:pt x="746" y="711"/>
                    </a:lnTo>
                    <a:lnTo>
                      <a:pt x="738" y="719"/>
                    </a:lnTo>
                    <a:lnTo>
                      <a:pt x="733" y="724"/>
                    </a:lnTo>
                    <a:lnTo>
                      <a:pt x="727" y="730"/>
                    </a:lnTo>
                    <a:lnTo>
                      <a:pt x="719" y="736"/>
                    </a:lnTo>
                    <a:lnTo>
                      <a:pt x="714" y="739"/>
                    </a:lnTo>
                    <a:lnTo>
                      <a:pt x="706" y="743"/>
                    </a:lnTo>
                    <a:lnTo>
                      <a:pt x="698" y="747"/>
                    </a:lnTo>
                    <a:lnTo>
                      <a:pt x="689" y="749"/>
                    </a:lnTo>
                    <a:lnTo>
                      <a:pt x="679" y="749"/>
                    </a:lnTo>
                    <a:lnTo>
                      <a:pt x="670" y="743"/>
                    </a:lnTo>
                    <a:lnTo>
                      <a:pt x="660" y="739"/>
                    </a:lnTo>
                    <a:lnTo>
                      <a:pt x="655" y="732"/>
                    </a:lnTo>
                    <a:lnTo>
                      <a:pt x="649" y="724"/>
                    </a:lnTo>
                    <a:lnTo>
                      <a:pt x="645" y="715"/>
                    </a:lnTo>
                    <a:lnTo>
                      <a:pt x="641" y="705"/>
                    </a:lnTo>
                    <a:lnTo>
                      <a:pt x="639" y="696"/>
                    </a:lnTo>
                    <a:lnTo>
                      <a:pt x="639" y="686"/>
                    </a:lnTo>
                    <a:lnTo>
                      <a:pt x="637" y="675"/>
                    </a:lnTo>
                    <a:lnTo>
                      <a:pt x="639" y="663"/>
                    </a:lnTo>
                    <a:lnTo>
                      <a:pt x="641" y="654"/>
                    </a:lnTo>
                    <a:lnTo>
                      <a:pt x="645" y="644"/>
                    </a:lnTo>
                    <a:lnTo>
                      <a:pt x="649" y="637"/>
                    </a:lnTo>
                    <a:lnTo>
                      <a:pt x="653" y="629"/>
                    </a:lnTo>
                    <a:lnTo>
                      <a:pt x="658" y="624"/>
                    </a:lnTo>
                    <a:lnTo>
                      <a:pt x="666" y="620"/>
                    </a:lnTo>
                    <a:lnTo>
                      <a:pt x="676" y="614"/>
                    </a:lnTo>
                    <a:lnTo>
                      <a:pt x="687" y="606"/>
                    </a:lnTo>
                    <a:lnTo>
                      <a:pt x="691" y="601"/>
                    </a:lnTo>
                    <a:lnTo>
                      <a:pt x="695" y="597"/>
                    </a:lnTo>
                    <a:lnTo>
                      <a:pt x="698" y="591"/>
                    </a:lnTo>
                    <a:lnTo>
                      <a:pt x="704" y="586"/>
                    </a:lnTo>
                    <a:lnTo>
                      <a:pt x="708" y="578"/>
                    </a:lnTo>
                    <a:lnTo>
                      <a:pt x="712" y="570"/>
                    </a:lnTo>
                    <a:lnTo>
                      <a:pt x="714" y="561"/>
                    </a:lnTo>
                    <a:lnTo>
                      <a:pt x="719" y="551"/>
                    </a:lnTo>
                    <a:lnTo>
                      <a:pt x="719" y="546"/>
                    </a:lnTo>
                    <a:lnTo>
                      <a:pt x="721" y="540"/>
                    </a:lnTo>
                    <a:lnTo>
                      <a:pt x="721" y="534"/>
                    </a:lnTo>
                    <a:lnTo>
                      <a:pt x="723" y="529"/>
                    </a:lnTo>
                    <a:lnTo>
                      <a:pt x="725" y="521"/>
                    </a:lnTo>
                    <a:lnTo>
                      <a:pt x="727" y="515"/>
                    </a:lnTo>
                    <a:lnTo>
                      <a:pt x="727" y="508"/>
                    </a:lnTo>
                    <a:lnTo>
                      <a:pt x="731" y="502"/>
                    </a:lnTo>
                    <a:lnTo>
                      <a:pt x="731" y="494"/>
                    </a:lnTo>
                    <a:lnTo>
                      <a:pt x="731" y="487"/>
                    </a:lnTo>
                    <a:lnTo>
                      <a:pt x="729" y="479"/>
                    </a:lnTo>
                    <a:lnTo>
                      <a:pt x="729" y="472"/>
                    </a:lnTo>
                    <a:lnTo>
                      <a:pt x="727" y="464"/>
                    </a:lnTo>
                    <a:lnTo>
                      <a:pt x="725" y="456"/>
                    </a:lnTo>
                    <a:lnTo>
                      <a:pt x="723" y="449"/>
                    </a:lnTo>
                    <a:lnTo>
                      <a:pt x="723" y="443"/>
                    </a:lnTo>
                    <a:lnTo>
                      <a:pt x="719" y="435"/>
                    </a:lnTo>
                    <a:lnTo>
                      <a:pt x="717" y="428"/>
                    </a:lnTo>
                    <a:lnTo>
                      <a:pt x="714" y="422"/>
                    </a:lnTo>
                    <a:lnTo>
                      <a:pt x="710" y="416"/>
                    </a:lnTo>
                    <a:lnTo>
                      <a:pt x="706" y="409"/>
                    </a:lnTo>
                    <a:lnTo>
                      <a:pt x="704" y="401"/>
                    </a:lnTo>
                    <a:lnTo>
                      <a:pt x="698" y="397"/>
                    </a:lnTo>
                    <a:lnTo>
                      <a:pt x="696" y="392"/>
                    </a:lnTo>
                    <a:lnTo>
                      <a:pt x="687" y="380"/>
                    </a:lnTo>
                    <a:lnTo>
                      <a:pt x="677" y="373"/>
                    </a:lnTo>
                    <a:lnTo>
                      <a:pt x="670" y="363"/>
                    </a:lnTo>
                    <a:lnTo>
                      <a:pt x="662" y="359"/>
                    </a:lnTo>
                    <a:lnTo>
                      <a:pt x="653" y="356"/>
                    </a:lnTo>
                    <a:lnTo>
                      <a:pt x="647" y="354"/>
                    </a:lnTo>
                    <a:lnTo>
                      <a:pt x="639" y="354"/>
                    </a:lnTo>
                    <a:lnTo>
                      <a:pt x="636" y="358"/>
                    </a:lnTo>
                    <a:lnTo>
                      <a:pt x="632" y="361"/>
                    </a:lnTo>
                    <a:lnTo>
                      <a:pt x="632" y="367"/>
                    </a:lnTo>
                    <a:lnTo>
                      <a:pt x="634" y="373"/>
                    </a:lnTo>
                    <a:lnTo>
                      <a:pt x="639" y="382"/>
                    </a:lnTo>
                    <a:lnTo>
                      <a:pt x="645" y="388"/>
                    </a:lnTo>
                    <a:lnTo>
                      <a:pt x="653" y="399"/>
                    </a:lnTo>
                    <a:lnTo>
                      <a:pt x="660" y="409"/>
                    </a:lnTo>
                    <a:lnTo>
                      <a:pt x="670" y="420"/>
                    </a:lnTo>
                    <a:lnTo>
                      <a:pt x="672" y="424"/>
                    </a:lnTo>
                    <a:lnTo>
                      <a:pt x="676" y="430"/>
                    </a:lnTo>
                    <a:lnTo>
                      <a:pt x="677" y="435"/>
                    </a:lnTo>
                    <a:lnTo>
                      <a:pt x="683" y="441"/>
                    </a:lnTo>
                    <a:lnTo>
                      <a:pt x="685" y="447"/>
                    </a:lnTo>
                    <a:lnTo>
                      <a:pt x="687" y="453"/>
                    </a:lnTo>
                    <a:lnTo>
                      <a:pt x="689" y="458"/>
                    </a:lnTo>
                    <a:lnTo>
                      <a:pt x="693" y="466"/>
                    </a:lnTo>
                    <a:lnTo>
                      <a:pt x="693" y="472"/>
                    </a:lnTo>
                    <a:lnTo>
                      <a:pt x="695" y="479"/>
                    </a:lnTo>
                    <a:lnTo>
                      <a:pt x="695" y="485"/>
                    </a:lnTo>
                    <a:lnTo>
                      <a:pt x="695" y="492"/>
                    </a:lnTo>
                    <a:lnTo>
                      <a:pt x="693" y="498"/>
                    </a:lnTo>
                    <a:lnTo>
                      <a:pt x="689" y="506"/>
                    </a:lnTo>
                    <a:lnTo>
                      <a:pt x="685" y="511"/>
                    </a:lnTo>
                    <a:lnTo>
                      <a:pt x="683" y="521"/>
                    </a:lnTo>
                    <a:lnTo>
                      <a:pt x="676" y="527"/>
                    </a:lnTo>
                    <a:lnTo>
                      <a:pt x="672" y="532"/>
                    </a:lnTo>
                    <a:lnTo>
                      <a:pt x="666" y="538"/>
                    </a:lnTo>
                    <a:lnTo>
                      <a:pt x="662" y="544"/>
                    </a:lnTo>
                    <a:lnTo>
                      <a:pt x="653" y="553"/>
                    </a:lnTo>
                    <a:lnTo>
                      <a:pt x="643" y="561"/>
                    </a:lnTo>
                    <a:lnTo>
                      <a:pt x="634" y="567"/>
                    </a:lnTo>
                    <a:lnTo>
                      <a:pt x="624" y="572"/>
                    </a:lnTo>
                    <a:lnTo>
                      <a:pt x="615" y="574"/>
                    </a:lnTo>
                    <a:lnTo>
                      <a:pt x="605" y="578"/>
                    </a:lnTo>
                    <a:lnTo>
                      <a:pt x="596" y="576"/>
                    </a:lnTo>
                    <a:lnTo>
                      <a:pt x="586" y="576"/>
                    </a:lnTo>
                    <a:lnTo>
                      <a:pt x="577" y="576"/>
                    </a:lnTo>
                    <a:lnTo>
                      <a:pt x="569" y="572"/>
                    </a:lnTo>
                    <a:lnTo>
                      <a:pt x="559" y="568"/>
                    </a:lnTo>
                    <a:lnTo>
                      <a:pt x="552" y="567"/>
                    </a:lnTo>
                    <a:lnTo>
                      <a:pt x="544" y="561"/>
                    </a:lnTo>
                    <a:lnTo>
                      <a:pt x="537" y="557"/>
                    </a:lnTo>
                    <a:lnTo>
                      <a:pt x="529" y="549"/>
                    </a:lnTo>
                    <a:lnTo>
                      <a:pt x="523" y="542"/>
                    </a:lnTo>
                    <a:lnTo>
                      <a:pt x="516" y="532"/>
                    </a:lnTo>
                    <a:lnTo>
                      <a:pt x="510" y="523"/>
                    </a:lnTo>
                    <a:lnTo>
                      <a:pt x="502" y="511"/>
                    </a:lnTo>
                    <a:lnTo>
                      <a:pt x="497" y="502"/>
                    </a:lnTo>
                    <a:lnTo>
                      <a:pt x="489" y="492"/>
                    </a:lnTo>
                    <a:lnTo>
                      <a:pt x="483" y="481"/>
                    </a:lnTo>
                    <a:lnTo>
                      <a:pt x="476" y="470"/>
                    </a:lnTo>
                    <a:lnTo>
                      <a:pt x="470" y="460"/>
                    </a:lnTo>
                    <a:lnTo>
                      <a:pt x="464" y="451"/>
                    </a:lnTo>
                    <a:lnTo>
                      <a:pt x="459" y="443"/>
                    </a:lnTo>
                    <a:lnTo>
                      <a:pt x="453" y="434"/>
                    </a:lnTo>
                    <a:lnTo>
                      <a:pt x="449" y="430"/>
                    </a:lnTo>
                    <a:lnTo>
                      <a:pt x="443" y="424"/>
                    </a:lnTo>
                    <a:lnTo>
                      <a:pt x="440" y="424"/>
                    </a:lnTo>
                    <a:lnTo>
                      <a:pt x="434" y="422"/>
                    </a:lnTo>
                    <a:lnTo>
                      <a:pt x="428" y="420"/>
                    </a:lnTo>
                    <a:lnTo>
                      <a:pt x="421" y="420"/>
                    </a:lnTo>
                    <a:lnTo>
                      <a:pt x="413" y="420"/>
                    </a:lnTo>
                    <a:lnTo>
                      <a:pt x="404" y="418"/>
                    </a:lnTo>
                    <a:lnTo>
                      <a:pt x="396" y="418"/>
                    </a:lnTo>
                    <a:lnTo>
                      <a:pt x="385" y="418"/>
                    </a:lnTo>
                    <a:lnTo>
                      <a:pt x="375" y="418"/>
                    </a:lnTo>
                    <a:lnTo>
                      <a:pt x="364" y="416"/>
                    </a:lnTo>
                    <a:lnTo>
                      <a:pt x="354" y="415"/>
                    </a:lnTo>
                    <a:lnTo>
                      <a:pt x="345" y="413"/>
                    </a:lnTo>
                    <a:lnTo>
                      <a:pt x="335" y="411"/>
                    </a:lnTo>
                    <a:lnTo>
                      <a:pt x="326" y="407"/>
                    </a:lnTo>
                    <a:lnTo>
                      <a:pt x="318" y="403"/>
                    </a:lnTo>
                    <a:lnTo>
                      <a:pt x="310" y="399"/>
                    </a:lnTo>
                    <a:lnTo>
                      <a:pt x="303" y="396"/>
                    </a:lnTo>
                    <a:lnTo>
                      <a:pt x="297" y="388"/>
                    </a:lnTo>
                    <a:lnTo>
                      <a:pt x="293" y="382"/>
                    </a:lnTo>
                    <a:lnTo>
                      <a:pt x="289" y="375"/>
                    </a:lnTo>
                    <a:lnTo>
                      <a:pt x="286" y="367"/>
                    </a:lnTo>
                    <a:lnTo>
                      <a:pt x="284" y="359"/>
                    </a:lnTo>
                    <a:lnTo>
                      <a:pt x="280" y="352"/>
                    </a:lnTo>
                    <a:lnTo>
                      <a:pt x="278" y="346"/>
                    </a:lnTo>
                    <a:lnTo>
                      <a:pt x="276" y="340"/>
                    </a:lnTo>
                    <a:lnTo>
                      <a:pt x="274" y="335"/>
                    </a:lnTo>
                    <a:lnTo>
                      <a:pt x="272" y="327"/>
                    </a:lnTo>
                    <a:lnTo>
                      <a:pt x="270" y="321"/>
                    </a:lnTo>
                    <a:lnTo>
                      <a:pt x="269" y="318"/>
                    </a:lnTo>
                    <a:lnTo>
                      <a:pt x="265" y="310"/>
                    </a:lnTo>
                    <a:lnTo>
                      <a:pt x="259" y="304"/>
                    </a:lnTo>
                    <a:lnTo>
                      <a:pt x="251" y="302"/>
                    </a:lnTo>
                    <a:lnTo>
                      <a:pt x="248" y="304"/>
                    </a:lnTo>
                    <a:lnTo>
                      <a:pt x="240" y="306"/>
                    </a:lnTo>
                    <a:lnTo>
                      <a:pt x="232" y="310"/>
                    </a:lnTo>
                    <a:lnTo>
                      <a:pt x="223" y="314"/>
                    </a:lnTo>
                    <a:lnTo>
                      <a:pt x="213" y="320"/>
                    </a:lnTo>
                    <a:lnTo>
                      <a:pt x="202" y="323"/>
                    </a:lnTo>
                    <a:lnTo>
                      <a:pt x="192" y="329"/>
                    </a:lnTo>
                    <a:lnTo>
                      <a:pt x="185" y="329"/>
                    </a:lnTo>
                    <a:lnTo>
                      <a:pt x="179" y="333"/>
                    </a:lnTo>
                    <a:lnTo>
                      <a:pt x="173" y="333"/>
                    </a:lnTo>
                    <a:lnTo>
                      <a:pt x="166" y="335"/>
                    </a:lnTo>
                    <a:lnTo>
                      <a:pt x="158" y="335"/>
                    </a:lnTo>
                    <a:lnTo>
                      <a:pt x="153" y="335"/>
                    </a:lnTo>
                    <a:lnTo>
                      <a:pt x="145" y="335"/>
                    </a:lnTo>
                    <a:lnTo>
                      <a:pt x="139" y="335"/>
                    </a:lnTo>
                    <a:lnTo>
                      <a:pt x="130" y="333"/>
                    </a:lnTo>
                    <a:lnTo>
                      <a:pt x="124" y="333"/>
                    </a:lnTo>
                    <a:lnTo>
                      <a:pt x="116" y="329"/>
                    </a:lnTo>
                    <a:lnTo>
                      <a:pt x="111" y="325"/>
                    </a:lnTo>
                    <a:lnTo>
                      <a:pt x="101" y="321"/>
                    </a:lnTo>
                    <a:lnTo>
                      <a:pt x="94" y="316"/>
                    </a:lnTo>
                    <a:lnTo>
                      <a:pt x="88" y="310"/>
                    </a:lnTo>
                    <a:lnTo>
                      <a:pt x="80" y="304"/>
                    </a:lnTo>
                    <a:lnTo>
                      <a:pt x="71" y="297"/>
                    </a:lnTo>
                    <a:lnTo>
                      <a:pt x="65" y="289"/>
                    </a:lnTo>
                    <a:lnTo>
                      <a:pt x="59" y="280"/>
                    </a:lnTo>
                    <a:lnTo>
                      <a:pt x="56" y="272"/>
                    </a:lnTo>
                    <a:lnTo>
                      <a:pt x="50" y="262"/>
                    </a:lnTo>
                    <a:lnTo>
                      <a:pt x="48" y="255"/>
                    </a:lnTo>
                    <a:lnTo>
                      <a:pt x="44" y="245"/>
                    </a:lnTo>
                    <a:lnTo>
                      <a:pt x="44" y="238"/>
                    </a:lnTo>
                    <a:lnTo>
                      <a:pt x="42" y="226"/>
                    </a:lnTo>
                    <a:lnTo>
                      <a:pt x="42" y="217"/>
                    </a:lnTo>
                    <a:lnTo>
                      <a:pt x="42" y="207"/>
                    </a:lnTo>
                    <a:lnTo>
                      <a:pt x="44" y="200"/>
                    </a:lnTo>
                    <a:lnTo>
                      <a:pt x="44" y="190"/>
                    </a:lnTo>
                    <a:lnTo>
                      <a:pt x="48" y="181"/>
                    </a:lnTo>
                    <a:lnTo>
                      <a:pt x="52" y="171"/>
                    </a:lnTo>
                    <a:lnTo>
                      <a:pt x="56" y="164"/>
                    </a:lnTo>
                    <a:lnTo>
                      <a:pt x="57" y="154"/>
                    </a:lnTo>
                    <a:lnTo>
                      <a:pt x="63" y="145"/>
                    </a:lnTo>
                    <a:lnTo>
                      <a:pt x="67" y="135"/>
                    </a:lnTo>
                    <a:lnTo>
                      <a:pt x="73" y="128"/>
                    </a:lnTo>
                    <a:lnTo>
                      <a:pt x="78" y="118"/>
                    </a:lnTo>
                    <a:lnTo>
                      <a:pt x="84" y="110"/>
                    </a:lnTo>
                    <a:lnTo>
                      <a:pt x="92" y="103"/>
                    </a:lnTo>
                    <a:lnTo>
                      <a:pt x="99" y="97"/>
                    </a:lnTo>
                    <a:lnTo>
                      <a:pt x="105" y="90"/>
                    </a:lnTo>
                    <a:lnTo>
                      <a:pt x="113" y="84"/>
                    </a:lnTo>
                    <a:lnTo>
                      <a:pt x="118" y="78"/>
                    </a:lnTo>
                    <a:lnTo>
                      <a:pt x="128" y="72"/>
                    </a:lnTo>
                    <a:lnTo>
                      <a:pt x="135" y="67"/>
                    </a:lnTo>
                    <a:lnTo>
                      <a:pt x="143" y="65"/>
                    </a:lnTo>
                    <a:lnTo>
                      <a:pt x="153" y="61"/>
                    </a:lnTo>
                    <a:lnTo>
                      <a:pt x="162" y="59"/>
                    </a:lnTo>
                    <a:lnTo>
                      <a:pt x="168" y="55"/>
                    </a:lnTo>
                    <a:lnTo>
                      <a:pt x="177" y="53"/>
                    </a:lnTo>
                    <a:lnTo>
                      <a:pt x="185" y="52"/>
                    </a:lnTo>
                    <a:lnTo>
                      <a:pt x="194" y="50"/>
                    </a:lnTo>
                    <a:lnTo>
                      <a:pt x="202" y="48"/>
                    </a:lnTo>
                    <a:lnTo>
                      <a:pt x="211" y="48"/>
                    </a:lnTo>
                    <a:lnTo>
                      <a:pt x="219" y="48"/>
                    </a:lnTo>
                    <a:lnTo>
                      <a:pt x="229" y="48"/>
                    </a:lnTo>
                    <a:lnTo>
                      <a:pt x="238" y="46"/>
                    </a:lnTo>
                    <a:lnTo>
                      <a:pt x="246" y="46"/>
                    </a:lnTo>
                    <a:lnTo>
                      <a:pt x="253" y="46"/>
                    </a:lnTo>
                    <a:lnTo>
                      <a:pt x="263" y="48"/>
                    </a:lnTo>
                    <a:lnTo>
                      <a:pt x="272" y="48"/>
                    </a:lnTo>
                    <a:lnTo>
                      <a:pt x="280" y="52"/>
                    </a:lnTo>
                    <a:lnTo>
                      <a:pt x="288" y="52"/>
                    </a:lnTo>
                    <a:lnTo>
                      <a:pt x="297" y="55"/>
                    </a:lnTo>
                    <a:lnTo>
                      <a:pt x="305" y="55"/>
                    </a:lnTo>
                    <a:lnTo>
                      <a:pt x="312" y="59"/>
                    </a:lnTo>
                    <a:lnTo>
                      <a:pt x="322" y="61"/>
                    </a:lnTo>
                    <a:lnTo>
                      <a:pt x="329" y="65"/>
                    </a:lnTo>
                    <a:lnTo>
                      <a:pt x="337" y="69"/>
                    </a:lnTo>
                    <a:lnTo>
                      <a:pt x="345" y="72"/>
                    </a:lnTo>
                    <a:lnTo>
                      <a:pt x="352" y="76"/>
                    </a:lnTo>
                    <a:lnTo>
                      <a:pt x="362" y="82"/>
                    </a:lnTo>
                    <a:lnTo>
                      <a:pt x="367" y="86"/>
                    </a:lnTo>
                    <a:lnTo>
                      <a:pt x="375" y="91"/>
                    </a:lnTo>
                    <a:lnTo>
                      <a:pt x="381" y="97"/>
                    </a:lnTo>
                    <a:lnTo>
                      <a:pt x="390" y="105"/>
                    </a:lnTo>
                    <a:lnTo>
                      <a:pt x="396" y="110"/>
                    </a:lnTo>
                    <a:lnTo>
                      <a:pt x="404" y="116"/>
                    </a:lnTo>
                    <a:lnTo>
                      <a:pt x="409" y="124"/>
                    </a:lnTo>
                    <a:lnTo>
                      <a:pt x="417" y="131"/>
                    </a:lnTo>
                    <a:lnTo>
                      <a:pt x="421" y="139"/>
                    </a:lnTo>
                    <a:lnTo>
                      <a:pt x="426" y="147"/>
                    </a:lnTo>
                    <a:lnTo>
                      <a:pt x="430" y="154"/>
                    </a:lnTo>
                    <a:lnTo>
                      <a:pt x="436" y="164"/>
                    </a:lnTo>
                    <a:lnTo>
                      <a:pt x="438" y="171"/>
                    </a:lnTo>
                    <a:lnTo>
                      <a:pt x="442" y="181"/>
                    </a:lnTo>
                    <a:lnTo>
                      <a:pt x="445" y="190"/>
                    </a:lnTo>
                    <a:lnTo>
                      <a:pt x="447" y="200"/>
                    </a:lnTo>
                    <a:lnTo>
                      <a:pt x="449" y="207"/>
                    </a:lnTo>
                    <a:lnTo>
                      <a:pt x="451" y="217"/>
                    </a:lnTo>
                    <a:lnTo>
                      <a:pt x="451" y="226"/>
                    </a:lnTo>
                    <a:lnTo>
                      <a:pt x="453" y="236"/>
                    </a:lnTo>
                    <a:lnTo>
                      <a:pt x="453" y="243"/>
                    </a:lnTo>
                    <a:lnTo>
                      <a:pt x="455" y="253"/>
                    </a:lnTo>
                    <a:lnTo>
                      <a:pt x="455" y="262"/>
                    </a:lnTo>
                    <a:lnTo>
                      <a:pt x="457" y="272"/>
                    </a:lnTo>
                    <a:lnTo>
                      <a:pt x="457" y="280"/>
                    </a:lnTo>
                    <a:lnTo>
                      <a:pt x="457" y="289"/>
                    </a:lnTo>
                    <a:lnTo>
                      <a:pt x="457" y="297"/>
                    </a:lnTo>
                    <a:lnTo>
                      <a:pt x="457" y="304"/>
                    </a:lnTo>
                    <a:lnTo>
                      <a:pt x="457" y="312"/>
                    </a:lnTo>
                    <a:lnTo>
                      <a:pt x="457" y="320"/>
                    </a:lnTo>
                    <a:lnTo>
                      <a:pt x="457" y="327"/>
                    </a:lnTo>
                    <a:lnTo>
                      <a:pt x="457" y="335"/>
                    </a:lnTo>
                    <a:lnTo>
                      <a:pt x="455" y="339"/>
                    </a:lnTo>
                    <a:lnTo>
                      <a:pt x="455" y="346"/>
                    </a:lnTo>
                    <a:lnTo>
                      <a:pt x="455" y="350"/>
                    </a:lnTo>
                    <a:lnTo>
                      <a:pt x="457" y="356"/>
                    </a:lnTo>
                    <a:lnTo>
                      <a:pt x="457" y="363"/>
                    </a:lnTo>
                    <a:lnTo>
                      <a:pt x="461" y="369"/>
                    </a:lnTo>
                    <a:lnTo>
                      <a:pt x="463" y="375"/>
                    </a:lnTo>
                    <a:lnTo>
                      <a:pt x="468" y="378"/>
                    </a:lnTo>
                    <a:lnTo>
                      <a:pt x="474" y="382"/>
                    </a:lnTo>
                    <a:lnTo>
                      <a:pt x="480" y="384"/>
                    </a:lnTo>
                    <a:lnTo>
                      <a:pt x="483" y="380"/>
                    </a:lnTo>
                    <a:lnTo>
                      <a:pt x="489" y="377"/>
                    </a:lnTo>
                    <a:lnTo>
                      <a:pt x="491" y="371"/>
                    </a:lnTo>
                    <a:lnTo>
                      <a:pt x="493" y="361"/>
                    </a:lnTo>
                    <a:lnTo>
                      <a:pt x="493" y="361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2" name="Freeform 306"/>
              <p:cNvSpPr>
                <a:spLocks/>
              </p:cNvSpPr>
              <p:nvPr/>
            </p:nvSpPr>
            <p:spPr bwMode="auto">
              <a:xfrm>
                <a:off x="3786" y="2873"/>
                <a:ext cx="161" cy="112"/>
              </a:xfrm>
              <a:custGeom>
                <a:avLst/>
                <a:gdLst/>
                <a:ahLst/>
                <a:cxnLst>
                  <a:cxn ang="0">
                    <a:pos x="319" y="159"/>
                  </a:cxn>
                  <a:cxn ang="0">
                    <a:pos x="313" y="146"/>
                  </a:cxn>
                  <a:cxn ang="0">
                    <a:pos x="306" y="133"/>
                  </a:cxn>
                  <a:cxn ang="0">
                    <a:pos x="300" y="117"/>
                  </a:cxn>
                  <a:cxn ang="0">
                    <a:pos x="289" y="102"/>
                  </a:cxn>
                  <a:cxn ang="0">
                    <a:pos x="277" y="85"/>
                  </a:cxn>
                  <a:cxn ang="0">
                    <a:pos x="264" y="68"/>
                  </a:cxn>
                  <a:cxn ang="0">
                    <a:pos x="251" y="51"/>
                  </a:cxn>
                  <a:cxn ang="0">
                    <a:pos x="233" y="38"/>
                  </a:cxn>
                  <a:cxn ang="0">
                    <a:pos x="214" y="24"/>
                  </a:cxn>
                  <a:cxn ang="0">
                    <a:pos x="195" y="13"/>
                  </a:cxn>
                  <a:cxn ang="0">
                    <a:pos x="176" y="5"/>
                  </a:cxn>
                  <a:cxn ang="0">
                    <a:pos x="159" y="1"/>
                  </a:cxn>
                  <a:cxn ang="0">
                    <a:pos x="148" y="0"/>
                  </a:cxn>
                  <a:cxn ang="0">
                    <a:pos x="136" y="0"/>
                  </a:cxn>
                  <a:cxn ang="0">
                    <a:pos x="125" y="1"/>
                  </a:cxn>
                  <a:cxn ang="0">
                    <a:pos x="114" y="1"/>
                  </a:cxn>
                  <a:cxn ang="0">
                    <a:pos x="102" y="5"/>
                  </a:cxn>
                  <a:cxn ang="0">
                    <a:pos x="89" y="11"/>
                  </a:cxn>
                  <a:cxn ang="0">
                    <a:pos x="78" y="17"/>
                  </a:cxn>
                  <a:cxn ang="0">
                    <a:pos x="64" y="24"/>
                  </a:cxn>
                  <a:cxn ang="0">
                    <a:pos x="53" y="30"/>
                  </a:cxn>
                  <a:cxn ang="0">
                    <a:pos x="38" y="41"/>
                  </a:cxn>
                  <a:cxn ang="0">
                    <a:pos x="22" y="58"/>
                  </a:cxn>
                  <a:cxn ang="0">
                    <a:pos x="11" y="76"/>
                  </a:cxn>
                  <a:cxn ang="0">
                    <a:pos x="3" y="95"/>
                  </a:cxn>
                  <a:cxn ang="0">
                    <a:pos x="0" y="112"/>
                  </a:cxn>
                  <a:cxn ang="0">
                    <a:pos x="0" y="131"/>
                  </a:cxn>
                  <a:cxn ang="0">
                    <a:pos x="3" y="148"/>
                  </a:cxn>
                  <a:cxn ang="0">
                    <a:pos x="7" y="165"/>
                  </a:cxn>
                  <a:cxn ang="0">
                    <a:pos x="15" y="180"/>
                  </a:cxn>
                  <a:cxn ang="0">
                    <a:pos x="24" y="193"/>
                  </a:cxn>
                  <a:cxn ang="0">
                    <a:pos x="36" y="205"/>
                  </a:cxn>
                  <a:cxn ang="0">
                    <a:pos x="47" y="214"/>
                  </a:cxn>
                  <a:cxn ang="0">
                    <a:pos x="60" y="220"/>
                  </a:cxn>
                  <a:cxn ang="0">
                    <a:pos x="72" y="224"/>
                  </a:cxn>
                  <a:cxn ang="0">
                    <a:pos x="83" y="224"/>
                  </a:cxn>
                  <a:cxn ang="0">
                    <a:pos x="100" y="216"/>
                  </a:cxn>
                  <a:cxn ang="0">
                    <a:pos x="119" y="201"/>
                  </a:cxn>
                  <a:cxn ang="0">
                    <a:pos x="136" y="186"/>
                  </a:cxn>
                  <a:cxn ang="0">
                    <a:pos x="150" y="171"/>
                  </a:cxn>
                  <a:cxn ang="0">
                    <a:pos x="163" y="157"/>
                  </a:cxn>
                  <a:cxn ang="0">
                    <a:pos x="174" y="150"/>
                  </a:cxn>
                  <a:cxn ang="0">
                    <a:pos x="188" y="153"/>
                  </a:cxn>
                  <a:cxn ang="0">
                    <a:pos x="197" y="161"/>
                  </a:cxn>
                  <a:cxn ang="0">
                    <a:pos x="203" y="171"/>
                  </a:cxn>
                  <a:cxn ang="0">
                    <a:pos x="213" y="188"/>
                  </a:cxn>
                  <a:cxn ang="0">
                    <a:pos x="232" y="205"/>
                  </a:cxn>
                  <a:cxn ang="0">
                    <a:pos x="251" y="214"/>
                  </a:cxn>
                  <a:cxn ang="0">
                    <a:pos x="271" y="216"/>
                  </a:cxn>
                  <a:cxn ang="0">
                    <a:pos x="291" y="214"/>
                  </a:cxn>
                  <a:cxn ang="0">
                    <a:pos x="304" y="205"/>
                  </a:cxn>
                  <a:cxn ang="0">
                    <a:pos x="315" y="191"/>
                  </a:cxn>
                  <a:cxn ang="0">
                    <a:pos x="321" y="174"/>
                  </a:cxn>
                  <a:cxn ang="0">
                    <a:pos x="321" y="165"/>
                  </a:cxn>
                </a:cxnLst>
                <a:rect l="0" t="0" r="r" b="b"/>
                <a:pathLst>
                  <a:path w="321" h="224">
                    <a:moveTo>
                      <a:pt x="321" y="165"/>
                    </a:moveTo>
                    <a:lnTo>
                      <a:pt x="319" y="159"/>
                    </a:lnTo>
                    <a:lnTo>
                      <a:pt x="315" y="153"/>
                    </a:lnTo>
                    <a:lnTo>
                      <a:pt x="313" y="146"/>
                    </a:lnTo>
                    <a:lnTo>
                      <a:pt x="311" y="140"/>
                    </a:lnTo>
                    <a:lnTo>
                      <a:pt x="306" y="133"/>
                    </a:lnTo>
                    <a:lnTo>
                      <a:pt x="304" y="125"/>
                    </a:lnTo>
                    <a:lnTo>
                      <a:pt x="300" y="117"/>
                    </a:lnTo>
                    <a:lnTo>
                      <a:pt x="296" y="110"/>
                    </a:lnTo>
                    <a:lnTo>
                      <a:pt x="289" y="102"/>
                    </a:lnTo>
                    <a:lnTo>
                      <a:pt x="285" y="93"/>
                    </a:lnTo>
                    <a:lnTo>
                      <a:pt x="277" y="85"/>
                    </a:lnTo>
                    <a:lnTo>
                      <a:pt x="271" y="76"/>
                    </a:lnTo>
                    <a:lnTo>
                      <a:pt x="264" y="68"/>
                    </a:lnTo>
                    <a:lnTo>
                      <a:pt x="258" y="60"/>
                    </a:lnTo>
                    <a:lnTo>
                      <a:pt x="251" y="51"/>
                    </a:lnTo>
                    <a:lnTo>
                      <a:pt x="243" y="45"/>
                    </a:lnTo>
                    <a:lnTo>
                      <a:pt x="233" y="38"/>
                    </a:lnTo>
                    <a:lnTo>
                      <a:pt x="224" y="30"/>
                    </a:lnTo>
                    <a:lnTo>
                      <a:pt x="214" y="24"/>
                    </a:lnTo>
                    <a:lnTo>
                      <a:pt x="205" y="19"/>
                    </a:lnTo>
                    <a:lnTo>
                      <a:pt x="195" y="13"/>
                    </a:lnTo>
                    <a:lnTo>
                      <a:pt x="186" y="9"/>
                    </a:lnTo>
                    <a:lnTo>
                      <a:pt x="176" y="5"/>
                    </a:lnTo>
                    <a:lnTo>
                      <a:pt x="165" y="3"/>
                    </a:lnTo>
                    <a:lnTo>
                      <a:pt x="159" y="1"/>
                    </a:lnTo>
                    <a:lnTo>
                      <a:pt x="154" y="0"/>
                    </a:lnTo>
                    <a:lnTo>
                      <a:pt x="148" y="0"/>
                    </a:lnTo>
                    <a:lnTo>
                      <a:pt x="142" y="0"/>
                    </a:lnTo>
                    <a:lnTo>
                      <a:pt x="136" y="0"/>
                    </a:lnTo>
                    <a:lnTo>
                      <a:pt x="131" y="0"/>
                    </a:lnTo>
                    <a:lnTo>
                      <a:pt x="125" y="1"/>
                    </a:lnTo>
                    <a:lnTo>
                      <a:pt x="119" y="1"/>
                    </a:lnTo>
                    <a:lnTo>
                      <a:pt x="114" y="1"/>
                    </a:lnTo>
                    <a:lnTo>
                      <a:pt x="108" y="5"/>
                    </a:lnTo>
                    <a:lnTo>
                      <a:pt x="102" y="5"/>
                    </a:lnTo>
                    <a:lnTo>
                      <a:pt x="97" y="9"/>
                    </a:lnTo>
                    <a:lnTo>
                      <a:pt x="89" y="11"/>
                    </a:lnTo>
                    <a:lnTo>
                      <a:pt x="83" y="13"/>
                    </a:lnTo>
                    <a:lnTo>
                      <a:pt x="78" y="17"/>
                    </a:lnTo>
                    <a:lnTo>
                      <a:pt x="72" y="20"/>
                    </a:lnTo>
                    <a:lnTo>
                      <a:pt x="64" y="24"/>
                    </a:lnTo>
                    <a:lnTo>
                      <a:pt x="58" y="26"/>
                    </a:lnTo>
                    <a:lnTo>
                      <a:pt x="53" y="30"/>
                    </a:lnTo>
                    <a:lnTo>
                      <a:pt x="47" y="34"/>
                    </a:lnTo>
                    <a:lnTo>
                      <a:pt x="38" y="41"/>
                    </a:lnTo>
                    <a:lnTo>
                      <a:pt x="30" y="51"/>
                    </a:lnTo>
                    <a:lnTo>
                      <a:pt x="22" y="58"/>
                    </a:lnTo>
                    <a:lnTo>
                      <a:pt x="17" y="68"/>
                    </a:lnTo>
                    <a:lnTo>
                      <a:pt x="11" y="76"/>
                    </a:lnTo>
                    <a:lnTo>
                      <a:pt x="7" y="85"/>
                    </a:lnTo>
                    <a:lnTo>
                      <a:pt x="3" y="95"/>
                    </a:lnTo>
                    <a:lnTo>
                      <a:pt x="1" y="104"/>
                    </a:lnTo>
                    <a:lnTo>
                      <a:pt x="0" y="112"/>
                    </a:lnTo>
                    <a:lnTo>
                      <a:pt x="0" y="121"/>
                    </a:lnTo>
                    <a:lnTo>
                      <a:pt x="0" y="131"/>
                    </a:lnTo>
                    <a:lnTo>
                      <a:pt x="1" y="140"/>
                    </a:lnTo>
                    <a:lnTo>
                      <a:pt x="3" y="148"/>
                    </a:lnTo>
                    <a:lnTo>
                      <a:pt x="5" y="157"/>
                    </a:lnTo>
                    <a:lnTo>
                      <a:pt x="7" y="165"/>
                    </a:lnTo>
                    <a:lnTo>
                      <a:pt x="11" y="172"/>
                    </a:lnTo>
                    <a:lnTo>
                      <a:pt x="15" y="180"/>
                    </a:lnTo>
                    <a:lnTo>
                      <a:pt x="20" y="188"/>
                    </a:lnTo>
                    <a:lnTo>
                      <a:pt x="24" y="193"/>
                    </a:lnTo>
                    <a:lnTo>
                      <a:pt x="30" y="201"/>
                    </a:lnTo>
                    <a:lnTo>
                      <a:pt x="36" y="205"/>
                    </a:lnTo>
                    <a:lnTo>
                      <a:pt x="41" y="210"/>
                    </a:lnTo>
                    <a:lnTo>
                      <a:pt x="47" y="214"/>
                    </a:lnTo>
                    <a:lnTo>
                      <a:pt x="53" y="218"/>
                    </a:lnTo>
                    <a:lnTo>
                      <a:pt x="60" y="220"/>
                    </a:lnTo>
                    <a:lnTo>
                      <a:pt x="66" y="224"/>
                    </a:lnTo>
                    <a:lnTo>
                      <a:pt x="72" y="224"/>
                    </a:lnTo>
                    <a:lnTo>
                      <a:pt x="78" y="224"/>
                    </a:lnTo>
                    <a:lnTo>
                      <a:pt x="83" y="224"/>
                    </a:lnTo>
                    <a:lnTo>
                      <a:pt x="91" y="224"/>
                    </a:lnTo>
                    <a:lnTo>
                      <a:pt x="100" y="216"/>
                    </a:lnTo>
                    <a:lnTo>
                      <a:pt x="112" y="209"/>
                    </a:lnTo>
                    <a:lnTo>
                      <a:pt x="119" y="201"/>
                    </a:lnTo>
                    <a:lnTo>
                      <a:pt x="129" y="193"/>
                    </a:lnTo>
                    <a:lnTo>
                      <a:pt x="136" y="186"/>
                    </a:lnTo>
                    <a:lnTo>
                      <a:pt x="144" y="178"/>
                    </a:lnTo>
                    <a:lnTo>
                      <a:pt x="150" y="171"/>
                    </a:lnTo>
                    <a:lnTo>
                      <a:pt x="157" y="165"/>
                    </a:lnTo>
                    <a:lnTo>
                      <a:pt x="163" y="157"/>
                    </a:lnTo>
                    <a:lnTo>
                      <a:pt x="169" y="153"/>
                    </a:lnTo>
                    <a:lnTo>
                      <a:pt x="174" y="150"/>
                    </a:lnTo>
                    <a:lnTo>
                      <a:pt x="180" y="152"/>
                    </a:lnTo>
                    <a:lnTo>
                      <a:pt x="188" y="153"/>
                    </a:lnTo>
                    <a:lnTo>
                      <a:pt x="194" y="157"/>
                    </a:lnTo>
                    <a:lnTo>
                      <a:pt x="197" y="161"/>
                    </a:lnTo>
                    <a:lnTo>
                      <a:pt x="199" y="165"/>
                    </a:lnTo>
                    <a:lnTo>
                      <a:pt x="203" y="171"/>
                    </a:lnTo>
                    <a:lnTo>
                      <a:pt x="207" y="178"/>
                    </a:lnTo>
                    <a:lnTo>
                      <a:pt x="213" y="188"/>
                    </a:lnTo>
                    <a:lnTo>
                      <a:pt x="222" y="197"/>
                    </a:lnTo>
                    <a:lnTo>
                      <a:pt x="232" y="205"/>
                    </a:lnTo>
                    <a:lnTo>
                      <a:pt x="241" y="210"/>
                    </a:lnTo>
                    <a:lnTo>
                      <a:pt x="251" y="214"/>
                    </a:lnTo>
                    <a:lnTo>
                      <a:pt x="262" y="216"/>
                    </a:lnTo>
                    <a:lnTo>
                      <a:pt x="271" y="216"/>
                    </a:lnTo>
                    <a:lnTo>
                      <a:pt x="283" y="216"/>
                    </a:lnTo>
                    <a:lnTo>
                      <a:pt x="291" y="214"/>
                    </a:lnTo>
                    <a:lnTo>
                      <a:pt x="298" y="210"/>
                    </a:lnTo>
                    <a:lnTo>
                      <a:pt x="304" y="205"/>
                    </a:lnTo>
                    <a:lnTo>
                      <a:pt x="311" y="201"/>
                    </a:lnTo>
                    <a:lnTo>
                      <a:pt x="315" y="191"/>
                    </a:lnTo>
                    <a:lnTo>
                      <a:pt x="319" y="184"/>
                    </a:lnTo>
                    <a:lnTo>
                      <a:pt x="321" y="174"/>
                    </a:lnTo>
                    <a:lnTo>
                      <a:pt x="321" y="165"/>
                    </a:lnTo>
                    <a:lnTo>
                      <a:pt x="321" y="165"/>
                    </a:lnTo>
                    <a:close/>
                  </a:path>
                </a:pathLst>
              </a:custGeom>
              <a:solidFill>
                <a:srgbClr val="599E2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3" name="Freeform 307"/>
              <p:cNvSpPr>
                <a:spLocks/>
              </p:cNvSpPr>
              <p:nvPr/>
            </p:nvSpPr>
            <p:spPr bwMode="auto">
              <a:xfrm>
                <a:off x="3654" y="2726"/>
                <a:ext cx="418" cy="266"/>
              </a:xfrm>
              <a:custGeom>
                <a:avLst/>
                <a:gdLst/>
                <a:ahLst/>
                <a:cxnLst>
                  <a:cxn ang="0">
                    <a:pos x="807" y="245"/>
                  </a:cxn>
                  <a:cxn ang="0">
                    <a:pos x="784" y="205"/>
                  </a:cxn>
                  <a:cxn ang="0">
                    <a:pos x="757" y="167"/>
                  </a:cxn>
                  <a:cxn ang="0">
                    <a:pos x="725" y="125"/>
                  </a:cxn>
                  <a:cxn ang="0">
                    <a:pos x="687" y="87"/>
                  </a:cxn>
                  <a:cxn ang="0">
                    <a:pos x="641" y="53"/>
                  </a:cxn>
                  <a:cxn ang="0">
                    <a:pos x="592" y="27"/>
                  </a:cxn>
                  <a:cxn ang="0">
                    <a:pos x="536" y="6"/>
                  </a:cxn>
                  <a:cxn ang="0">
                    <a:pos x="476" y="0"/>
                  </a:cxn>
                  <a:cxn ang="0">
                    <a:pos x="409" y="10"/>
                  </a:cxn>
                  <a:cxn ang="0">
                    <a:pos x="354" y="23"/>
                  </a:cxn>
                  <a:cxn ang="0">
                    <a:pos x="316" y="40"/>
                  </a:cxn>
                  <a:cxn ang="0">
                    <a:pos x="282" y="67"/>
                  </a:cxn>
                  <a:cxn ang="0">
                    <a:pos x="270" y="103"/>
                  </a:cxn>
                  <a:cxn ang="0">
                    <a:pos x="272" y="137"/>
                  </a:cxn>
                  <a:cxn ang="0">
                    <a:pos x="261" y="181"/>
                  </a:cxn>
                  <a:cxn ang="0">
                    <a:pos x="225" y="190"/>
                  </a:cxn>
                  <a:cxn ang="0">
                    <a:pos x="177" y="194"/>
                  </a:cxn>
                  <a:cxn ang="0">
                    <a:pos x="124" y="201"/>
                  </a:cxn>
                  <a:cxn ang="0">
                    <a:pos x="71" y="220"/>
                  </a:cxn>
                  <a:cxn ang="0">
                    <a:pos x="29" y="260"/>
                  </a:cxn>
                  <a:cxn ang="0">
                    <a:pos x="6" y="304"/>
                  </a:cxn>
                  <a:cxn ang="0">
                    <a:pos x="0" y="342"/>
                  </a:cxn>
                  <a:cxn ang="0">
                    <a:pos x="6" y="380"/>
                  </a:cxn>
                  <a:cxn ang="0">
                    <a:pos x="17" y="418"/>
                  </a:cxn>
                  <a:cxn ang="0">
                    <a:pos x="34" y="454"/>
                  </a:cxn>
                  <a:cxn ang="0">
                    <a:pos x="65" y="500"/>
                  </a:cxn>
                  <a:cxn ang="0">
                    <a:pos x="107" y="532"/>
                  </a:cxn>
                  <a:cxn ang="0">
                    <a:pos x="137" y="519"/>
                  </a:cxn>
                  <a:cxn ang="0">
                    <a:pos x="149" y="464"/>
                  </a:cxn>
                  <a:cxn ang="0">
                    <a:pos x="152" y="407"/>
                  </a:cxn>
                  <a:cxn ang="0">
                    <a:pos x="156" y="353"/>
                  </a:cxn>
                  <a:cxn ang="0">
                    <a:pos x="168" y="306"/>
                  </a:cxn>
                  <a:cxn ang="0">
                    <a:pos x="194" y="272"/>
                  </a:cxn>
                  <a:cxn ang="0">
                    <a:pos x="236" y="253"/>
                  </a:cxn>
                  <a:cxn ang="0">
                    <a:pos x="274" y="236"/>
                  </a:cxn>
                  <a:cxn ang="0">
                    <a:pos x="314" y="215"/>
                  </a:cxn>
                  <a:cxn ang="0">
                    <a:pos x="339" y="181"/>
                  </a:cxn>
                  <a:cxn ang="0">
                    <a:pos x="369" y="139"/>
                  </a:cxn>
                  <a:cxn ang="0">
                    <a:pos x="407" y="118"/>
                  </a:cxn>
                  <a:cxn ang="0">
                    <a:pos x="459" y="112"/>
                  </a:cxn>
                  <a:cxn ang="0">
                    <a:pos x="510" y="127"/>
                  </a:cxn>
                  <a:cxn ang="0">
                    <a:pos x="546" y="148"/>
                  </a:cxn>
                  <a:cxn ang="0">
                    <a:pos x="588" y="179"/>
                  </a:cxn>
                  <a:cxn ang="0">
                    <a:pos x="620" y="215"/>
                  </a:cxn>
                  <a:cxn ang="0">
                    <a:pos x="645" y="251"/>
                  </a:cxn>
                  <a:cxn ang="0">
                    <a:pos x="668" y="289"/>
                  </a:cxn>
                  <a:cxn ang="0">
                    <a:pos x="685" y="325"/>
                  </a:cxn>
                  <a:cxn ang="0">
                    <a:pos x="702" y="363"/>
                  </a:cxn>
                  <a:cxn ang="0">
                    <a:pos x="727" y="412"/>
                  </a:cxn>
                  <a:cxn ang="0">
                    <a:pos x="769" y="426"/>
                  </a:cxn>
                  <a:cxn ang="0">
                    <a:pos x="812" y="397"/>
                  </a:cxn>
                  <a:cxn ang="0">
                    <a:pos x="837" y="353"/>
                  </a:cxn>
                  <a:cxn ang="0">
                    <a:pos x="827" y="304"/>
                  </a:cxn>
                </a:cxnLst>
                <a:rect l="0" t="0" r="r" b="b"/>
                <a:pathLst>
                  <a:path w="837" h="534">
                    <a:moveTo>
                      <a:pt x="826" y="287"/>
                    </a:moveTo>
                    <a:lnTo>
                      <a:pt x="822" y="279"/>
                    </a:lnTo>
                    <a:lnTo>
                      <a:pt x="820" y="272"/>
                    </a:lnTo>
                    <a:lnTo>
                      <a:pt x="816" y="264"/>
                    </a:lnTo>
                    <a:lnTo>
                      <a:pt x="812" y="257"/>
                    </a:lnTo>
                    <a:lnTo>
                      <a:pt x="807" y="245"/>
                    </a:lnTo>
                    <a:lnTo>
                      <a:pt x="801" y="234"/>
                    </a:lnTo>
                    <a:lnTo>
                      <a:pt x="799" y="228"/>
                    </a:lnTo>
                    <a:lnTo>
                      <a:pt x="795" y="222"/>
                    </a:lnTo>
                    <a:lnTo>
                      <a:pt x="791" y="217"/>
                    </a:lnTo>
                    <a:lnTo>
                      <a:pt x="789" y="211"/>
                    </a:lnTo>
                    <a:lnTo>
                      <a:pt x="784" y="205"/>
                    </a:lnTo>
                    <a:lnTo>
                      <a:pt x="780" y="198"/>
                    </a:lnTo>
                    <a:lnTo>
                      <a:pt x="776" y="192"/>
                    </a:lnTo>
                    <a:lnTo>
                      <a:pt x="772" y="186"/>
                    </a:lnTo>
                    <a:lnTo>
                      <a:pt x="767" y="179"/>
                    </a:lnTo>
                    <a:lnTo>
                      <a:pt x="763" y="173"/>
                    </a:lnTo>
                    <a:lnTo>
                      <a:pt x="757" y="167"/>
                    </a:lnTo>
                    <a:lnTo>
                      <a:pt x="753" y="160"/>
                    </a:lnTo>
                    <a:lnTo>
                      <a:pt x="748" y="154"/>
                    </a:lnTo>
                    <a:lnTo>
                      <a:pt x="742" y="146"/>
                    </a:lnTo>
                    <a:lnTo>
                      <a:pt x="736" y="141"/>
                    </a:lnTo>
                    <a:lnTo>
                      <a:pt x="730" y="133"/>
                    </a:lnTo>
                    <a:lnTo>
                      <a:pt x="725" y="125"/>
                    </a:lnTo>
                    <a:lnTo>
                      <a:pt x="719" y="120"/>
                    </a:lnTo>
                    <a:lnTo>
                      <a:pt x="713" y="114"/>
                    </a:lnTo>
                    <a:lnTo>
                      <a:pt x="708" y="108"/>
                    </a:lnTo>
                    <a:lnTo>
                      <a:pt x="700" y="101"/>
                    </a:lnTo>
                    <a:lnTo>
                      <a:pt x="692" y="95"/>
                    </a:lnTo>
                    <a:lnTo>
                      <a:pt x="687" y="87"/>
                    </a:lnTo>
                    <a:lnTo>
                      <a:pt x="679" y="82"/>
                    </a:lnTo>
                    <a:lnTo>
                      <a:pt x="672" y="76"/>
                    </a:lnTo>
                    <a:lnTo>
                      <a:pt x="664" y="70"/>
                    </a:lnTo>
                    <a:lnTo>
                      <a:pt x="656" y="65"/>
                    </a:lnTo>
                    <a:lnTo>
                      <a:pt x="651" y="59"/>
                    </a:lnTo>
                    <a:lnTo>
                      <a:pt x="641" y="53"/>
                    </a:lnTo>
                    <a:lnTo>
                      <a:pt x="633" y="48"/>
                    </a:lnTo>
                    <a:lnTo>
                      <a:pt x="626" y="44"/>
                    </a:lnTo>
                    <a:lnTo>
                      <a:pt x="616" y="38"/>
                    </a:lnTo>
                    <a:lnTo>
                      <a:pt x="607" y="34"/>
                    </a:lnTo>
                    <a:lnTo>
                      <a:pt x="599" y="29"/>
                    </a:lnTo>
                    <a:lnTo>
                      <a:pt x="592" y="27"/>
                    </a:lnTo>
                    <a:lnTo>
                      <a:pt x="584" y="23"/>
                    </a:lnTo>
                    <a:lnTo>
                      <a:pt x="575" y="19"/>
                    </a:lnTo>
                    <a:lnTo>
                      <a:pt x="565" y="15"/>
                    </a:lnTo>
                    <a:lnTo>
                      <a:pt x="556" y="11"/>
                    </a:lnTo>
                    <a:lnTo>
                      <a:pt x="546" y="10"/>
                    </a:lnTo>
                    <a:lnTo>
                      <a:pt x="536" y="6"/>
                    </a:lnTo>
                    <a:lnTo>
                      <a:pt x="527" y="4"/>
                    </a:lnTo>
                    <a:lnTo>
                      <a:pt x="516" y="2"/>
                    </a:lnTo>
                    <a:lnTo>
                      <a:pt x="506" y="2"/>
                    </a:lnTo>
                    <a:lnTo>
                      <a:pt x="495" y="2"/>
                    </a:lnTo>
                    <a:lnTo>
                      <a:pt x="487" y="0"/>
                    </a:lnTo>
                    <a:lnTo>
                      <a:pt x="476" y="0"/>
                    </a:lnTo>
                    <a:lnTo>
                      <a:pt x="466" y="2"/>
                    </a:lnTo>
                    <a:lnTo>
                      <a:pt x="455" y="2"/>
                    </a:lnTo>
                    <a:lnTo>
                      <a:pt x="443" y="4"/>
                    </a:lnTo>
                    <a:lnTo>
                      <a:pt x="432" y="4"/>
                    </a:lnTo>
                    <a:lnTo>
                      <a:pt x="422" y="8"/>
                    </a:lnTo>
                    <a:lnTo>
                      <a:pt x="409" y="10"/>
                    </a:lnTo>
                    <a:lnTo>
                      <a:pt x="400" y="11"/>
                    </a:lnTo>
                    <a:lnTo>
                      <a:pt x="390" y="13"/>
                    </a:lnTo>
                    <a:lnTo>
                      <a:pt x="381" y="15"/>
                    </a:lnTo>
                    <a:lnTo>
                      <a:pt x="371" y="19"/>
                    </a:lnTo>
                    <a:lnTo>
                      <a:pt x="363" y="21"/>
                    </a:lnTo>
                    <a:lnTo>
                      <a:pt x="354" y="23"/>
                    </a:lnTo>
                    <a:lnTo>
                      <a:pt x="348" y="27"/>
                    </a:lnTo>
                    <a:lnTo>
                      <a:pt x="341" y="29"/>
                    </a:lnTo>
                    <a:lnTo>
                      <a:pt x="333" y="32"/>
                    </a:lnTo>
                    <a:lnTo>
                      <a:pt x="327" y="34"/>
                    </a:lnTo>
                    <a:lnTo>
                      <a:pt x="322" y="36"/>
                    </a:lnTo>
                    <a:lnTo>
                      <a:pt x="316" y="40"/>
                    </a:lnTo>
                    <a:lnTo>
                      <a:pt x="310" y="44"/>
                    </a:lnTo>
                    <a:lnTo>
                      <a:pt x="306" y="46"/>
                    </a:lnTo>
                    <a:lnTo>
                      <a:pt x="303" y="49"/>
                    </a:lnTo>
                    <a:lnTo>
                      <a:pt x="295" y="53"/>
                    </a:lnTo>
                    <a:lnTo>
                      <a:pt x="289" y="61"/>
                    </a:lnTo>
                    <a:lnTo>
                      <a:pt x="282" y="67"/>
                    </a:lnTo>
                    <a:lnTo>
                      <a:pt x="280" y="72"/>
                    </a:lnTo>
                    <a:lnTo>
                      <a:pt x="276" y="80"/>
                    </a:lnTo>
                    <a:lnTo>
                      <a:pt x="272" y="86"/>
                    </a:lnTo>
                    <a:lnTo>
                      <a:pt x="270" y="91"/>
                    </a:lnTo>
                    <a:lnTo>
                      <a:pt x="270" y="97"/>
                    </a:lnTo>
                    <a:lnTo>
                      <a:pt x="270" y="103"/>
                    </a:lnTo>
                    <a:lnTo>
                      <a:pt x="270" y="108"/>
                    </a:lnTo>
                    <a:lnTo>
                      <a:pt x="270" y="114"/>
                    </a:lnTo>
                    <a:lnTo>
                      <a:pt x="270" y="120"/>
                    </a:lnTo>
                    <a:lnTo>
                      <a:pt x="270" y="125"/>
                    </a:lnTo>
                    <a:lnTo>
                      <a:pt x="272" y="131"/>
                    </a:lnTo>
                    <a:lnTo>
                      <a:pt x="272" y="137"/>
                    </a:lnTo>
                    <a:lnTo>
                      <a:pt x="274" y="143"/>
                    </a:lnTo>
                    <a:lnTo>
                      <a:pt x="274" y="152"/>
                    </a:lnTo>
                    <a:lnTo>
                      <a:pt x="274" y="162"/>
                    </a:lnTo>
                    <a:lnTo>
                      <a:pt x="270" y="171"/>
                    </a:lnTo>
                    <a:lnTo>
                      <a:pt x="266" y="179"/>
                    </a:lnTo>
                    <a:lnTo>
                      <a:pt x="261" y="181"/>
                    </a:lnTo>
                    <a:lnTo>
                      <a:pt x="255" y="182"/>
                    </a:lnTo>
                    <a:lnTo>
                      <a:pt x="249" y="184"/>
                    </a:lnTo>
                    <a:lnTo>
                      <a:pt x="244" y="186"/>
                    </a:lnTo>
                    <a:lnTo>
                      <a:pt x="238" y="188"/>
                    </a:lnTo>
                    <a:lnTo>
                      <a:pt x="232" y="188"/>
                    </a:lnTo>
                    <a:lnTo>
                      <a:pt x="225" y="190"/>
                    </a:lnTo>
                    <a:lnTo>
                      <a:pt x="217" y="192"/>
                    </a:lnTo>
                    <a:lnTo>
                      <a:pt x="209" y="192"/>
                    </a:lnTo>
                    <a:lnTo>
                      <a:pt x="202" y="192"/>
                    </a:lnTo>
                    <a:lnTo>
                      <a:pt x="192" y="192"/>
                    </a:lnTo>
                    <a:lnTo>
                      <a:pt x="185" y="194"/>
                    </a:lnTo>
                    <a:lnTo>
                      <a:pt x="177" y="194"/>
                    </a:lnTo>
                    <a:lnTo>
                      <a:pt x="168" y="194"/>
                    </a:lnTo>
                    <a:lnTo>
                      <a:pt x="160" y="196"/>
                    </a:lnTo>
                    <a:lnTo>
                      <a:pt x="150" y="198"/>
                    </a:lnTo>
                    <a:lnTo>
                      <a:pt x="143" y="198"/>
                    </a:lnTo>
                    <a:lnTo>
                      <a:pt x="133" y="200"/>
                    </a:lnTo>
                    <a:lnTo>
                      <a:pt x="124" y="201"/>
                    </a:lnTo>
                    <a:lnTo>
                      <a:pt x="116" y="203"/>
                    </a:lnTo>
                    <a:lnTo>
                      <a:pt x="107" y="205"/>
                    </a:lnTo>
                    <a:lnTo>
                      <a:pt x="97" y="209"/>
                    </a:lnTo>
                    <a:lnTo>
                      <a:pt x="90" y="211"/>
                    </a:lnTo>
                    <a:lnTo>
                      <a:pt x="80" y="217"/>
                    </a:lnTo>
                    <a:lnTo>
                      <a:pt x="71" y="220"/>
                    </a:lnTo>
                    <a:lnTo>
                      <a:pt x="63" y="228"/>
                    </a:lnTo>
                    <a:lnTo>
                      <a:pt x="55" y="232"/>
                    </a:lnTo>
                    <a:lnTo>
                      <a:pt x="48" y="241"/>
                    </a:lnTo>
                    <a:lnTo>
                      <a:pt x="38" y="247"/>
                    </a:lnTo>
                    <a:lnTo>
                      <a:pt x="33" y="257"/>
                    </a:lnTo>
                    <a:lnTo>
                      <a:pt x="29" y="260"/>
                    </a:lnTo>
                    <a:lnTo>
                      <a:pt x="25" y="266"/>
                    </a:lnTo>
                    <a:lnTo>
                      <a:pt x="23" y="272"/>
                    </a:lnTo>
                    <a:lnTo>
                      <a:pt x="19" y="277"/>
                    </a:lnTo>
                    <a:lnTo>
                      <a:pt x="12" y="287"/>
                    </a:lnTo>
                    <a:lnTo>
                      <a:pt x="8" y="298"/>
                    </a:lnTo>
                    <a:lnTo>
                      <a:pt x="6" y="304"/>
                    </a:lnTo>
                    <a:lnTo>
                      <a:pt x="4" y="310"/>
                    </a:lnTo>
                    <a:lnTo>
                      <a:pt x="2" y="317"/>
                    </a:lnTo>
                    <a:lnTo>
                      <a:pt x="2" y="323"/>
                    </a:lnTo>
                    <a:lnTo>
                      <a:pt x="2" y="329"/>
                    </a:lnTo>
                    <a:lnTo>
                      <a:pt x="0" y="336"/>
                    </a:lnTo>
                    <a:lnTo>
                      <a:pt x="0" y="342"/>
                    </a:lnTo>
                    <a:lnTo>
                      <a:pt x="2" y="348"/>
                    </a:lnTo>
                    <a:lnTo>
                      <a:pt x="2" y="353"/>
                    </a:lnTo>
                    <a:lnTo>
                      <a:pt x="2" y="361"/>
                    </a:lnTo>
                    <a:lnTo>
                      <a:pt x="2" y="367"/>
                    </a:lnTo>
                    <a:lnTo>
                      <a:pt x="6" y="374"/>
                    </a:lnTo>
                    <a:lnTo>
                      <a:pt x="6" y="380"/>
                    </a:lnTo>
                    <a:lnTo>
                      <a:pt x="8" y="388"/>
                    </a:lnTo>
                    <a:lnTo>
                      <a:pt x="8" y="393"/>
                    </a:lnTo>
                    <a:lnTo>
                      <a:pt x="12" y="401"/>
                    </a:lnTo>
                    <a:lnTo>
                      <a:pt x="12" y="407"/>
                    </a:lnTo>
                    <a:lnTo>
                      <a:pt x="15" y="412"/>
                    </a:lnTo>
                    <a:lnTo>
                      <a:pt x="17" y="418"/>
                    </a:lnTo>
                    <a:lnTo>
                      <a:pt x="21" y="426"/>
                    </a:lnTo>
                    <a:lnTo>
                      <a:pt x="23" y="431"/>
                    </a:lnTo>
                    <a:lnTo>
                      <a:pt x="25" y="437"/>
                    </a:lnTo>
                    <a:lnTo>
                      <a:pt x="29" y="443"/>
                    </a:lnTo>
                    <a:lnTo>
                      <a:pt x="31" y="450"/>
                    </a:lnTo>
                    <a:lnTo>
                      <a:pt x="34" y="454"/>
                    </a:lnTo>
                    <a:lnTo>
                      <a:pt x="38" y="462"/>
                    </a:lnTo>
                    <a:lnTo>
                      <a:pt x="42" y="466"/>
                    </a:lnTo>
                    <a:lnTo>
                      <a:pt x="46" y="473"/>
                    </a:lnTo>
                    <a:lnTo>
                      <a:pt x="52" y="483"/>
                    </a:lnTo>
                    <a:lnTo>
                      <a:pt x="57" y="490"/>
                    </a:lnTo>
                    <a:lnTo>
                      <a:pt x="65" y="500"/>
                    </a:lnTo>
                    <a:lnTo>
                      <a:pt x="72" y="507"/>
                    </a:lnTo>
                    <a:lnTo>
                      <a:pt x="80" y="513"/>
                    </a:lnTo>
                    <a:lnTo>
                      <a:pt x="88" y="521"/>
                    </a:lnTo>
                    <a:lnTo>
                      <a:pt x="93" y="524"/>
                    </a:lnTo>
                    <a:lnTo>
                      <a:pt x="103" y="530"/>
                    </a:lnTo>
                    <a:lnTo>
                      <a:pt x="107" y="532"/>
                    </a:lnTo>
                    <a:lnTo>
                      <a:pt x="112" y="534"/>
                    </a:lnTo>
                    <a:lnTo>
                      <a:pt x="120" y="534"/>
                    </a:lnTo>
                    <a:lnTo>
                      <a:pt x="126" y="532"/>
                    </a:lnTo>
                    <a:lnTo>
                      <a:pt x="129" y="528"/>
                    </a:lnTo>
                    <a:lnTo>
                      <a:pt x="135" y="524"/>
                    </a:lnTo>
                    <a:lnTo>
                      <a:pt x="137" y="519"/>
                    </a:lnTo>
                    <a:lnTo>
                      <a:pt x="143" y="511"/>
                    </a:lnTo>
                    <a:lnTo>
                      <a:pt x="143" y="502"/>
                    </a:lnTo>
                    <a:lnTo>
                      <a:pt x="145" y="492"/>
                    </a:lnTo>
                    <a:lnTo>
                      <a:pt x="147" y="483"/>
                    </a:lnTo>
                    <a:lnTo>
                      <a:pt x="149" y="473"/>
                    </a:lnTo>
                    <a:lnTo>
                      <a:pt x="149" y="464"/>
                    </a:lnTo>
                    <a:lnTo>
                      <a:pt x="150" y="454"/>
                    </a:lnTo>
                    <a:lnTo>
                      <a:pt x="150" y="445"/>
                    </a:lnTo>
                    <a:lnTo>
                      <a:pt x="152" y="435"/>
                    </a:lnTo>
                    <a:lnTo>
                      <a:pt x="152" y="426"/>
                    </a:lnTo>
                    <a:lnTo>
                      <a:pt x="152" y="416"/>
                    </a:lnTo>
                    <a:lnTo>
                      <a:pt x="152" y="407"/>
                    </a:lnTo>
                    <a:lnTo>
                      <a:pt x="154" y="397"/>
                    </a:lnTo>
                    <a:lnTo>
                      <a:pt x="154" y="388"/>
                    </a:lnTo>
                    <a:lnTo>
                      <a:pt x="154" y="378"/>
                    </a:lnTo>
                    <a:lnTo>
                      <a:pt x="156" y="371"/>
                    </a:lnTo>
                    <a:lnTo>
                      <a:pt x="156" y="363"/>
                    </a:lnTo>
                    <a:lnTo>
                      <a:pt x="156" y="353"/>
                    </a:lnTo>
                    <a:lnTo>
                      <a:pt x="158" y="344"/>
                    </a:lnTo>
                    <a:lnTo>
                      <a:pt x="158" y="336"/>
                    </a:lnTo>
                    <a:lnTo>
                      <a:pt x="160" y="329"/>
                    </a:lnTo>
                    <a:lnTo>
                      <a:pt x="164" y="319"/>
                    </a:lnTo>
                    <a:lnTo>
                      <a:pt x="166" y="314"/>
                    </a:lnTo>
                    <a:lnTo>
                      <a:pt x="168" y="306"/>
                    </a:lnTo>
                    <a:lnTo>
                      <a:pt x="171" y="300"/>
                    </a:lnTo>
                    <a:lnTo>
                      <a:pt x="175" y="293"/>
                    </a:lnTo>
                    <a:lnTo>
                      <a:pt x="179" y="287"/>
                    </a:lnTo>
                    <a:lnTo>
                      <a:pt x="183" y="281"/>
                    </a:lnTo>
                    <a:lnTo>
                      <a:pt x="188" y="277"/>
                    </a:lnTo>
                    <a:lnTo>
                      <a:pt x="194" y="272"/>
                    </a:lnTo>
                    <a:lnTo>
                      <a:pt x="200" y="268"/>
                    </a:lnTo>
                    <a:lnTo>
                      <a:pt x="207" y="264"/>
                    </a:lnTo>
                    <a:lnTo>
                      <a:pt x="215" y="260"/>
                    </a:lnTo>
                    <a:lnTo>
                      <a:pt x="223" y="258"/>
                    </a:lnTo>
                    <a:lnTo>
                      <a:pt x="230" y="255"/>
                    </a:lnTo>
                    <a:lnTo>
                      <a:pt x="236" y="253"/>
                    </a:lnTo>
                    <a:lnTo>
                      <a:pt x="244" y="249"/>
                    </a:lnTo>
                    <a:lnTo>
                      <a:pt x="247" y="245"/>
                    </a:lnTo>
                    <a:lnTo>
                      <a:pt x="255" y="243"/>
                    </a:lnTo>
                    <a:lnTo>
                      <a:pt x="259" y="241"/>
                    </a:lnTo>
                    <a:lnTo>
                      <a:pt x="266" y="241"/>
                    </a:lnTo>
                    <a:lnTo>
                      <a:pt x="274" y="236"/>
                    </a:lnTo>
                    <a:lnTo>
                      <a:pt x="284" y="232"/>
                    </a:lnTo>
                    <a:lnTo>
                      <a:pt x="291" y="230"/>
                    </a:lnTo>
                    <a:lnTo>
                      <a:pt x="299" y="226"/>
                    </a:lnTo>
                    <a:lnTo>
                      <a:pt x="304" y="222"/>
                    </a:lnTo>
                    <a:lnTo>
                      <a:pt x="308" y="219"/>
                    </a:lnTo>
                    <a:lnTo>
                      <a:pt x="314" y="215"/>
                    </a:lnTo>
                    <a:lnTo>
                      <a:pt x="318" y="211"/>
                    </a:lnTo>
                    <a:lnTo>
                      <a:pt x="322" y="205"/>
                    </a:lnTo>
                    <a:lnTo>
                      <a:pt x="327" y="201"/>
                    </a:lnTo>
                    <a:lnTo>
                      <a:pt x="331" y="196"/>
                    </a:lnTo>
                    <a:lnTo>
                      <a:pt x="335" y="190"/>
                    </a:lnTo>
                    <a:lnTo>
                      <a:pt x="339" y="181"/>
                    </a:lnTo>
                    <a:lnTo>
                      <a:pt x="343" y="173"/>
                    </a:lnTo>
                    <a:lnTo>
                      <a:pt x="348" y="163"/>
                    </a:lnTo>
                    <a:lnTo>
                      <a:pt x="356" y="154"/>
                    </a:lnTo>
                    <a:lnTo>
                      <a:pt x="360" y="148"/>
                    </a:lnTo>
                    <a:lnTo>
                      <a:pt x="365" y="144"/>
                    </a:lnTo>
                    <a:lnTo>
                      <a:pt x="369" y="139"/>
                    </a:lnTo>
                    <a:lnTo>
                      <a:pt x="377" y="135"/>
                    </a:lnTo>
                    <a:lnTo>
                      <a:pt x="381" y="131"/>
                    </a:lnTo>
                    <a:lnTo>
                      <a:pt x="388" y="125"/>
                    </a:lnTo>
                    <a:lnTo>
                      <a:pt x="394" y="124"/>
                    </a:lnTo>
                    <a:lnTo>
                      <a:pt x="401" y="122"/>
                    </a:lnTo>
                    <a:lnTo>
                      <a:pt x="407" y="118"/>
                    </a:lnTo>
                    <a:lnTo>
                      <a:pt x="417" y="116"/>
                    </a:lnTo>
                    <a:lnTo>
                      <a:pt x="422" y="114"/>
                    </a:lnTo>
                    <a:lnTo>
                      <a:pt x="432" y="114"/>
                    </a:lnTo>
                    <a:lnTo>
                      <a:pt x="441" y="112"/>
                    </a:lnTo>
                    <a:lnTo>
                      <a:pt x="451" y="112"/>
                    </a:lnTo>
                    <a:lnTo>
                      <a:pt x="459" y="112"/>
                    </a:lnTo>
                    <a:lnTo>
                      <a:pt x="470" y="116"/>
                    </a:lnTo>
                    <a:lnTo>
                      <a:pt x="479" y="118"/>
                    </a:lnTo>
                    <a:lnTo>
                      <a:pt x="491" y="122"/>
                    </a:lnTo>
                    <a:lnTo>
                      <a:pt x="497" y="124"/>
                    </a:lnTo>
                    <a:lnTo>
                      <a:pt x="502" y="125"/>
                    </a:lnTo>
                    <a:lnTo>
                      <a:pt x="510" y="127"/>
                    </a:lnTo>
                    <a:lnTo>
                      <a:pt x="516" y="131"/>
                    </a:lnTo>
                    <a:lnTo>
                      <a:pt x="521" y="135"/>
                    </a:lnTo>
                    <a:lnTo>
                      <a:pt x="527" y="137"/>
                    </a:lnTo>
                    <a:lnTo>
                      <a:pt x="533" y="141"/>
                    </a:lnTo>
                    <a:lnTo>
                      <a:pt x="540" y="144"/>
                    </a:lnTo>
                    <a:lnTo>
                      <a:pt x="546" y="148"/>
                    </a:lnTo>
                    <a:lnTo>
                      <a:pt x="554" y="154"/>
                    </a:lnTo>
                    <a:lnTo>
                      <a:pt x="561" y="158"/>
                    </a:lnTo>
                    <a:lnTo>
                      <a:pt x="569" y="163"/>
                    </a:lnTo>
                    <a:lnTo>
                      <a:pt x="575" y="169"/>
                    </a:lnTo>
                    <a:lnTo>
                      <a:pt x="580" y="173"/>
                    </a:lnTo>
                    <a:lnTo>
                      <a:pt x="588" y="179"/>
                    </a:lnTo>
                    <a:lnTo>
                      <a:pt x="594" y="184"/>
                    </a:lnTo>
                    <a:lnTo>
                      <a:pt x="599" y="190"/>
                    </a:lnTo>
                    <a:lnTo>
                      <a:pt x="605" y="196"/>
                    </a:lnTo>
                    <a:lnTo>
                      <a:pt x="611" y="201"/>
                    </a:lnTo>
                    <a:lnTo>
                      <a:pt x="616" y="207"/>
                    </a:lnTo>
                    <a:lnTo>
                      <a:pt x="620" y="215"/>
                    </a:lnTo>
                    <a:lnTo>
                      <a:pt x="626" y="220"/>
                    </a:lnTo>
                    <a:lnTo>
                      <a:pt x="630" y="226"/>
                    </a:lnTo>
                    <a:lnTo>
                      <a:pt x="635" y="232"/>
                    </a:lnTo>
                    <a:lnTo>
                      <a:pt x="637" y="239"/>
                    </a:lnTo>
                    <a:lnTo>
                      <a:pt x="643" y="245"/>
                    </a:lnTo>
                    <a:lnTo>
                      <a:pt x="645" y="251"/>
                    </a:lnTo>
                    <a:lnTo>
                      <a:pt x="651" y="257"/>
                    </a:lnTo>
                    <a:lnTo>
                      <a:pt x="654" y="264"/>
                    </a:lnTo>
                    <a:lnTo>
                      <a:pt x="656" y="270"/>
                    </a:lnTo>
                    <a:lnTo>
                      <a:pt x="660" y="276"/>
                    </a:lnTo>
                    <a:lnTo>
                      <a:pt x="664" y="281"/>
                    </a:lnTo>
                    <a:lnTo>
                      <a:pt x="668" y="289"/>
                    </a:lnTo>
                    <a:lnTo>
                      <a:pt x="672" y="295"/>
                    </a:lnTo>
                    <a:lnTo>
                      <a:pt x="673" y="300"/>
                    </a:lnTo>
                    <a:lnTo>
                      <a:pt x="677" y="306"/>
                    </a:lnTo>
                    <a:lnTo>
                      <a:pt x="679" y="312"/>
                    </a:lnTo>
                    <a:lnTo>
                      <a:pt x="681" y="317"/>
                    </a:lnTo>
                    <a:lnTo>
                      <a:pt x="685" y="325"/>
                    </a:lnTo>
                    <a:lnTo>
                      <a:pt x="687" y="331"/>
                    </a:lnTo>
                    <a:lnTo>
                      <a:pt x="689" y="336"/>
                    </a:lnTo>
                    <a:lnTo>
                      <a:pt x="692" y="342"/>
                    </a:lnTo>
                    <a:lnTo>
                      <a:pt x="694" y="346"/>
                    </a:lnTo>
                    <a:lnTo>
                      <a:pt x="698" y="353"/>
                    </a:lnTo>
                    <a:lnTo>
                      <a:pt x="702" y="363"/>
                    </a:lnTo>
                    <a:lnTo>
                      <a:pt x="706" y="372"/>
                    </a:lnTo>
                    <a:lnTo>
                      <a:pt x="710" y="382"/>
                    </a:lnTo>
                    <a:lnTo>
                      <a:pt x="713" y="391"/>
                    </a:lnTo>
                    <a:lnTo>
                      <a:pt x="717" y="399"/>
                    </a:lnTo>
                    <a:lnTo>
                      <a:pt x="723" y="405"/>
                    </a:lnTo>
                    <a:lnTo>
                      <a:pt x="727" y="412"/>
                    </a:lnTo>
                    <a:lnTo>
                      <a:pt x="730" y="418"/>
                    </a:lnTo>
                    <a:lnTo>
                      <a:pt x="740" y="426"/>
                    </a:lnTo>
                    <a:lnTo>
                      <a:pt x="751" y="429"/>
                    </a:lnTo>
                    <a:lnTo>
                      <a:pt x="755" y="428"/>
                    </a:lnTo>
                    <a:lnTo>
                      <a:pt x="763" y="428"/>
                    </a:lnTo>
                    <a:lnTo>
                      <a:pt x="769" y="426"/>
                    </a:lnTo>
                    <a:lnTo>
                      <a:pt x="778" y="422"/>
                    </a:lnTo>
                    <a:lnTo>
                      <a:pt x="784" y="416"/>
                    </a:lnTo>
                    <a:lnTo>
                      <a:pt x="789" y="412"/>
                    </a:lnTo>
                    <a:lnTo>
                      <a:pt x="797" y="407"/>
                    </a:lnTo>
                    <a:lnTo>
                      <a:pt x="803" y="405"/>
                    </a:lnTo>
                    <a:lnTo>
                      <a:pt x="812" y="397"/>
                    </a:lnTo>
                    <a:lnTo>
                      <a:pt x="820" y="390"/>
                    </a:lnTo>
                    <a:lnTo>
                      <a:pt x="826" y="382"/>
                    </a:lnTo>
                    <a:lnTo>
                      <a:pt x="829" y="376"/>
                    </a:lnTo>
                    <a:lnTo>
                      <a:pt x="833" y="369"/>
                    </a:lnTo>
                    <a:lnTo>
                      <a:pt x="837" y="363"/>
                    </a:lnTo>
                    <a:lnTo>
                      <a:pt x="837" y="353"/>
                    </a:lnTo>
                    <a:lnTo>
                      <a:pt x="837" y="346"/>
                    </a:lnTo>
                    <a:lnTo>
                      <a:pt x="837" y="338"/>
                    </a:lnTo>
                    <a:lnTo>
                      <a:pt x="835" y="331"/>
                    </a:lnTo>
                    <a:lnTo>
                      <a:pt x="833" y="319"/>
                    </a:lnTo>
                    <a:lnTo>
                      <a:pt x="829" y="310"/>
                    </a:lnTo>
                    <a:lnTo>
                      <a:pt x="827" y="304"/>
                    </a:lnTo>
                    <a:lnTo>
                      <a:pt x="827" y="298"/>
                    </a:lnTo>
                    <a:lnTo>
                      <a:pt x="826" y="293"/>
                    </a:lnTo>
                    <a:lnTo>
                      <a:pt x="826" y="287"/>
                    </a:lnTo>
                    <a:lnTo>
                      <a:pt x="826" y="287"/>
                    </a:lnTo>
                    <a:close/>
                  </a:path>
                </a:pathLst>
              </a:custGeom>
              <a:solidFill>
                <a:srgbClr val="599E2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4" name="Freeform 308"/>
              <p:cNvSpPr>
                <a:spLocks/>
              </p:cNvSpPr>
              <p:nvPr/>
            </p:nvSpPr>
            <p:spPr bwMode="auto">
              <a:xfrm>
                <a:off x="3663" y="3615"/>
                <a:ext cx="390" cy="217"/>
              </a:xfrm>
              <a:custGeom>
                <a:avLst/>
                <a:gdLst/>
                <a:ahLst/>
                <a:cxnLst>
                  <a:cxn ang="0">
                    <a:pos x="352" y="36"/>
                  </a:cxn>
                  <a:cxn ang="0">
                    <a:pos x="291" y="64"/>
                  </a:cxn>
                  <a:cxn ang="0">
                    <a:pos x="229" y="38"/>
                  </a:cxn>
                  <a:cxn ang="0">
                    <a:pos x="162" y="5"/>
                  </a:cxn>
                  <a:cxn ang="0">
                    <a:pos x="95" y="9"/>
                  </a:cxn>
                  <a:cxn ang="0">
                    <a:pos x="21" y="78"/>
                  </a:cxn>
                  <a:cxn ang="0">
                    <a:pos x="0" y="140"/>
                  </a:cxn>
                  <a:cxn ang="0">
                    <a:pos x="14" y="203"/>
                  </a:cxn>
                  <a:cxn ang="0">
                    <a:pos x="63" y="239"/>
                  </a:cxn>
                  <a:cxn ang="0">
                    <a:pos x="126" y="268"/>
                  </a:cxn>
                  <a:cxn ang="0">
                    <a:pos x="175" y="308"/>
                  </a:cxn>
                  <a:cxn ang="0">
                    <a:pos x="236" y="332"/>
                  </a:cxn>
                  <a:cxn ang="0">
                    <a:pos x="287" y="349"/>
                  </a:cxn>
                  <a:cxn ang="0">
                    <a:pos x="341" y="368"/>
                  </a:cxn>
                  <a:cxn ang="0">
                    <a:pos x="390" y="391"/>
                  </a:cxn>
                  <a:cxn ang="0">
                    <a:pos x="449" y="410"/>
                  </a:cxn>
                  <a:cxn ang="0">
                    <a:pos x="521" y="425"/>
                  </a:cxn>
                  <a:cxn ang="0">
                    <a:pos x="569" y="431"/>
                  </a:cxn>
                  <a:cxn ang="0">
                    <a:pos x="616" y="435"/>
                  </a:cxn>
                  <a:cxn ang="0">
                    <a:pos x="683" y="433"/>
                  </a:cxn>
                  <a:cxn ang="0">
                    <a:pos x="746" y="425"/>
                  </a:cxn>
                  <a:cxn ang="0">
                    <a:pos x="763" y="404"/>
                  </a:cxn>
                  <a:cxn ang="0">
                    <a:pos x="694" y="410"/>
                  </a:cxn>
                  <a:cxn ang="0">
                    <a:pos x="637" y="412"/>
                  </a:cxn>
                  <a:cxn ang="0">
                    <a:pos x="577" y="412"/>
                  </a:cxn>
                  <a:cxn ang="0">
                    <a:pos x="519" y="406"/>
                  </a:cxn>
                  <a:cxn ang="0">
                    <a:pos x="462" y="395"/>
                  </a:cxn>
                  <a:cxn ang="0">
                    <a:pos x="411" y="368"/>
                  </a:cxn>
                  <a:cxn ang="0">
                    <a:pos x="434" y="365"/>
                  </a:cxn>
                  <a:cxn ang="0">
                    <a:pos x="493" y="372"/>
                  </a:cxn>
                  <a:cxn ang="0">
                    <a:pos x="548" y="376"/>
                  </a:cxn>
                  <a:cxn ang="0">
                    <a:pos x="609" y="374"/>
                  </a:cxn>
                  <a:cxn ang="0">
                    <a:pos x="656" y="368"/>
                  </a:cxn>
                  <a:cxn ang="0">
                    <a:pos x="683" y="346"/>
                  </a:cxn>
                  <a:cxn ang="0">
                    <a:pos x="620" y="346"/>
                  </a:cxn>
                  <a:cxn ang="0">
                    <a:pos x="567" y="347"/>
                  </a:cxn>
                  <a:cxn ang="0">
                    <a:pos x="495" y="347"/>
                  </a:cxn>
                  <a:cxn ang="0">
                    <a:pos x="428" y="346"/>
                  </a:cxn>
                  <a:cxn ang="0">
                    <a:pos x="364" y="342"/>
                  </a:cxn>
                  <a:cxn ang="0">
                    <a:pos x="299" y="328"/>
                  </a:cxn>
                  <a:cxn ang="0">
                    <a:pos x="232" y="306"/>
                  </a:cxn>
                  <a:cxn ang="0">
                    <a:pos x="185" y="283"/>
                  </a:cxn>
                  <a:cxn ang="0">
                    <a:pos x="154" y="247"/>
                  </a:cxn>
                  <a:cxn ang="0">
                    <a:pos x="141" y="216"/>
                  </a:cxn>
                  <a:cxn ang="0">
                    <a:pos x="120" y="247"/>
                  </a:cxn>
                  <a:cxn ang="0">
                    <a:pos x="69" y="230"/>
                  </a:cxn>
                  <a:cxn ang="0">
                    <a:pos x="27" y="192"/>
                  </a:cxn>
                  <a:cxn ang="0">
                    <a:pos x="19" y="129"/>
                  </a:cxn>
                  <a:cxn ang="0">
                    <a:pos x="52" y="72"/>
                  </a:cxn>
                  <a:cxn ang="0">
                    <a:pos x="112" y="22"/>
                  </a:cxn>
                  <a:cxn ang="0">
                    <a:pos x="124" y="81"/>
                  </a:cxn>
                  <a:cxn ang="0">
                    <a:pos x="103" y="125"/>
                  </a:cxn>
                  <a:cxn ang="0">
                    <a:pos x="54" y="176"/>
                  </a:cxn>
                  <a:cxn ang="0">
                    <a:pos x="99" y="171"/>
                  </a:cxn>
                  <a:cxn ang="0">
                    <a:pos x="137" y="127"/>
                  </a:cxn>
                  <a:cxn ang="0">
                    <a:pos x="137" y="57"/>
                  </a:cxn>
                  <a:cxn ang="0">
                    <a:pos x="151" y="26"/>
                  </a:cxn>
                  <a:cxn ang="0">
                    <a:pos x="223" y="66"/>
                  </a:cxn>
                  <a:cxn ang="0">
                    <a:pos x="274" y="85"/>
                  </a:cxn>
                  <a:cxn ang="0">
                    <a:pos x="318" y="100"/>
                  </a:cxn>
                  <a:cxn ang="0">
                    <a:pos x="358" y="66"/>
                  </a:cxn>
                  <a:cxn ang="0">
                    <a:pos x="413" y="21"/>
                  </a:cxn>
                </a:cxnLst>
                <a:rect l="0" t="0" r="r" b="b"/>
                <a:pathLst>
                  <a:path w="780" h="435">
                    <a:moveTo>
                      <a:pt x="402" y="17"/>
                    </a:moveTo>
                    <a:lnTo>
                      <a:pt x="396" y="15"/>
                    </a:lnTo>
                    <a:lnTo>
                      <a:pt x="390" y="19"/>
                    </a:lnTo>
                    <a:lnTo>
                      <a:pt x="384" y="21"/>
                    </a:lnTo>
                    <a:lnTo>
                      <a:pt x="377" y="22"/>
                    </a:lnTo>
                    <a:lnTo>
                      <a:pt x="367" y="26"/>
                    </a:lnTo>
                    <a:lnTo>
                      <a:pt x="362" y="32"/>
                    </a:lnTo>
                    <a:lnTo>
                      <a:pt x="352" y="36"/>
                    </a:lnTo>
                    <a:lnTo>
                      <a:pt x="346" y="41"/>
                    </a:lnTo>
                    <a:lnTo>
                      <a:pt x="337" y="47"/>
                    </a:lnTo>
                    <a:lnTo>
                      <a:pt x="327" y="51"/>
                    </a:lnTo>
                    <a:lnTo>
                      <a:pt x="320" y="57"/>
                    </a:lnTo>
                    <a:lnTo>
                      <a:pt x="312" y="60"/>
                    </a:lnTo>
                    <a:lnTo>
                      <a:pt x="305" y="62"/>
                    </a:lnTo>
                    <a:lnTo>
                      <a:pt x="299" y="64"/>
                    </a:lnTo>
                    <a:lnTo>
                      <a:pt x="291" y="64"/>
                    </a:lnTo>
                    <a:lnTo>
                      <a:pt x="289" y="66"/>
                    </a:lnTo>
                    <a:lnTo>
                      <a:pt x="284" y="62"/>
                    </a:lnTo>
                    <a:lnTo>
                      <a:pt x="276" y="60"/>
                    </a:lnTo>
                    <a:lnTo>
                      <a:pt x="268" y="57"/>
                    </a:lnTo>
                    <a:lnTo>
                      <a:pt x="261" y="53"/>
                    </a:lnTo>
                    <a:lnTo>
                      <a:pt x="249" y="49"/>
                    </a:lnTo>
                    <a:lnTo>
                      <a:pt x="240" y="43"/>
                    </a:lnTo>
                    <a:lnTo>
                      <a:pt x="229" y="38"/>
                    </a:lnTo>
                    <a:lnTo>
                      <a:pt x="217" y="34"/>
                    </a:lnTo>
                    <a:lnTo>
                      <a:pt x="211" y="30"/>
                    </a:lnTo>
                    <a:lnTo>
                      <a:pt x="206" y="26"/>
                    </a:lnTo>
                    <a:lnTo>
                      <a:pt x="200" y="24"/>
                    </a:lnTo>
                    <a:lnTo>
                      <a:pt x="194" y="21"/>
                    </a:lnTo>
                    <a:lnTo>
                      <a:pt x="183" y="15"/>
                    </a:lnTo>
                    <a:lnTo>
                      <a:pt x="173" y="11"/>
                    </a:lnTo>
                    <a:lnTo>
                      <a:pt x="162" y="5"/>
                    </a:lnTo>
                    <a:lnTo>
                      <a:pt x="154" y="3"/>
                    </a:lnTo>
                    <a:lnTo>
                      <a:pt x="147" y="0"/>
                    </a:lnTo>
                    <a:lnTo>
                      <a:pt x="139" y="0"/>
                    </a:lnTo>
                    <a:lnTo>
                      <a:pt x="132" y="0"/>
                    </a:lnTo>
                    <a:lnTo>
                      <a:pt x="124" y="0"/>
                    </a:lnTo>
                    <a:lnTo>
                      <a:pt x="114" y="2"/>
                    </a:lnTo>
                    <a:lnTo>
                      <a:pt x="105" y="5"/>
                    </a:lnTo>
                    <a:lnTo>
                      <a:pt x="95" y="9"/>
                    </a:lnTo>
                    <a:lnTo>
                      <a:pt x="86" y="15"/>
                    </a:lnTo>
                    <a:lnTo>
                      <a:pt x="76" y="22"/>
                    </a:lnTo>
                    <a:lnTo>
                      <a:pt x="67" y="30"/>
                    </a:lnTo>
                    <a:lnTo>
                      <a:pt x="55" y="38"/>
                    </a:lnTo>
                    <a:lnTo>
                      <a:pt x="46" y="47"/>
                    </a:lnTo>
                    <a:lnTo>
                      <a:pt x="38" y="57"/>
                    </a:lnTo>
                    <a:lnTo>
                      <a:pt x="31" y="66"/>
                    </a:lnTo>
                    <a:lnTo>
                      <a:pt x="21" y="78"/>
                    </a:lnTo>
                    <a:lnTo>
                      <a:pt x="17" y="89"/>
                    </a:lnTo>
                    <a:lnTo>
                      <a:pt x="14" y="95"/>
                    </a:lnTo>
                    <a:lnTo>
                      <a:pt x="12" y="98"/>
                    </a:lnTo>
                    <a:lnTo>
                      <a:pt x="10" y="106"/>
                    </a:lnTo>
                    <a:lnTo>
                      <a:pt x="8" y="112"/>
                    </a:lnTo>
                    <a:lnTo>
                      <a:pt x="4" y="121"/>
                    </a:lnTo>
                    <a:lnTo>
                      <a:pt x="2" y="131"/>
                    </a:lnTo>
                    <a:lnTo>
                      <a:pt x="0" y="140"/>
                    </a:lnTo>
                    <a:lnTo>
                      <a:pt x="0" y="150"/>
                    </a:lnTo>
                    <a:lnTo>
                      <a:pt x="0" y="157"/>
                    </a:lnTo>
                    <a:lnTo>
                      <a:pt x="0" y="163"/>
                    </a:lnTo>
                    <a:lnTo>
                      <a:pt x="0" y="171"/>
                    </a:lnTo>
                    <a:lnTo>
                      <a:pt x="2" y="178"/>
                    </a:lnTo>
                    <a:lnTo>
                      <a:pt x="4" y="186"/>
                    </a:lnTo>
                    <a:lnTo>
                      <a:pt x="8" y="195"/>
                    </a:lnTo>
                    <a:lnTo>
                      <a:pt x="14" y="203"/>
                    </a:lnTo>
                    <a:lnTo>
                      <a:pt x="19" y="211"/>
                    </a:lnTo>
                    <a:lnTo>
                      <a:pt x="25" y="216"/>
                    </a:lnTo>
                    <a:lnTo>
                      <a:pt x="33" y="224"/>
                    </a:lnTo>
                    <a:lnTo>
                      <a:pt x="38" y="228"/>
                    </a:lnTo>
                    <a:lnTo>
                      <a:pt x="44" y="230"/>
                    </a:lnTo>
                    <a:lnTo>
                      <a:pt x="50" y="233"/>
                    </a:lnTo>
                    <a:lnTo>
                      <a:pt x="55" y="237"/>
                    </a:lnTo>
                    <a:lnTo>
                      <a:pt x="63" y="239"/>
                    </a:lnTo>
                    <a:lnTo>
                      <a:pt x="69" y="243"/>
                    </a:lnTo>
                    <a:lnTo>
                      <a:pt x="74" y="245"/>
                    </a:lnTo>
                    <a:lnTo>
                      <a:pt x="82" y="247"/>
                    </a:lnTo>
                    <a:lnTo>
                      <a:pt x="92" y="252"/>
                    </a:lnTo>
                    <a:lnTo>
                      <a:pt x="101" y="256"/>
                    </a:lnTo>
                    <a:lnTo>
                      <a:pt x="111" y="258"/>
                    </a:lnTo>
                    <a:lnTo>
                      <a:pt x="120" y="264"/>
                    </a:lnTo>
                    <a:lnTo>
                      <a:pt x="126" y="268"/>
                    </a:lnTo>
                    <a:lnTo>
                      <a:pt x="130" y="271"/>
                    </a:lnTo>
                    <a:lnTo>
                      <a:pt x="137" y="277"/>
                    </a:lnTo>
                    <a:lnTo>
                      <a:pt x="143" y="281"/>
                    </a:lnTo>
                    <a:lnTo>
                      <a:pt x="149" y="285"/>
                    </a:lnTo>
                    <a:lnTo>
                      <a:pt x="154" y="290"/>
                    </a:lnTo>
                    <a:lnTo>
                      <a:pt x="160" y="294"/>
                    </a:lnTo>
                    <a:lnTo>
                      <a:pt x="166" y="300"/>
                    </a:lnTo>
                    <a:lnTo>
                      <a:pt x="175" y="308"/>
                    </a:lnTo>
                    <a:lnTo>
                      <a:pt x="187" y="315"/>
                    </a:lnTo>
                    <a:lnTo>
                      <a:pt x="192" y="317"/>
                    </a:lnTo>
                    <a:lnTo>
                      <a:pt x="200" y="321"/>
                    </a:lnTo>
                    <a:lnTo>
                      <a:pt x="208" y="325"/>
                    </a:lnTo>
                    <a:lnTo>
                      <a:pt x="219" y="328"/>
                    </a:lnTo>
                    <a:lnTo>
                      <a:pt x="225" y="328"/>
                    </a:lnTo>
                    <a:lnTo>
                      <a:pt x="229" y="330"/>
                    </a:lnTo>
                    <a:lnTo>
                      <a:pt x="236" y="332"/>
                    </a:lnTo>
                    <a:lnTo>
                      <a:pt x="242" y="336"/>
                    </a:lnTo>
                    <a:lnTo>
                      <a:pt x="248" y="336"/>
                    </a:lnTo>
                    <a:lnTo>
                      <a:pt x="255" y="338"/>
                    </a:lnTo>
                    <a:lnTo>
                      <a:pt x="261" y="340"/>
                    </a:lnTo>
                    <a:lnTo>
                      <a:pt x="268" y="344"/>
                    </a:lnTo>
                    <a:lnTo>
                      <a:pt x="274" y="344"/>
                    </a:lnTo>
                    <a:lnTo>
                      <a:pt x="280" y="346"/>
                    </a:lnTo>
                    <a:lnTo>
                      <a:pt x="287" y="349"/>
                    </a:lnTo>
                    <a:lnTo>
                      <a:pt x="293" y="351"/>
                    </a:lnTo>
                    <a:lnTo>
                      <a:pt x="299" y="353"/>
                    </a:lnTo>
                    <a:lnTo>
                      <a:pt x="305" y="355"/>
                    </a:lnTo>
                    <a:lnTo>
                      <a:pt x="310" y="357"/>
                    </a:lnTo>
                    <a:lnTo>
                      <a:pt x="316" y="359"/>
                    </a:lnTo>
                    <a:lnTo>
                      <a:pt x="326" y="363"/>
                    </a:lnTo>
                    <a:lnTo>
                      <a:pt x="335" y="366"/>
                    </a:lnTo>
                    <a:lnTo>
                      <a:pt x="341" y="368"/>
                    </a:lnTo>
                    <a:lnTo>
                      <a:pt x="348" y="372"/>
                    </a:lnTo>
                    <a:lnTo>
                      <a:pt x="350" y="374"/>
                    </a:lnTo>
                    <a:lnTo>
                      <a:pt x="358" y="376"/>
                    </a:lnTo>
                    <a:lnTo>
                      <a:pt x="364" y="380"/>
                    </a:lnTo>
                    <a:lnTo>
                      <a:pt x="373" y="384"/>
                    </a:lnTo>
                    <a:lnTo>
                      <a:pt x="377" y="387"/>
                    </a:lnTo>
                    <a:lnTo>
                      <a:pt x="384" y="389"/>
                    </a:lnTo>
                    <a:lnTo>
                      <a:pt x="390" y="391"/>
                    </a:lnTo>
                    <a:lnTo>
                      <a:pt x="396" y="393"/>
                    </a:lnTo>
                    <a:lnTo>
                      <a:pt x="402" y="397"/>
                    </a:lnTo>
                    <a:lnTo>
                      <a:pt x="409" y="399"/>
                    </a:lnTo>
                    <a:lnTo>
                      <a:pt x="417" y="401"/>
                    </a:lnTo>
                    <a:lnTo>
                      <a:pt x="424" y="404"/>
                    </a:lnTo>
                    <a:lnTo>
                      <a:pt x="432" y="406"/>
                    </a:lnTo>
                    <a:lnTo>
                      <a:pt x="440" y="408"/>
                    </a:lnTo>
                    <a:lnTo>
                      <a:pt x="449" y="410"/>
                    </a:lnTo>
                    <a:lnTo>
                      <a:pt x="459" y="412"/>
                    </a:lnTo>
                    <a:lnTo>
                      <a:pt x="466" y="414"/>
                    </a:lnTo>
                    <a:lnTo>
                      <a:pt x="476" y="416"/>
                    </a:lnTo>
                    <a:lnTo>
                      <a:pt x="485" y="418"/>
                    </a:lnTo>
                    <a:lnTo>
                      <a:pt x="497" y="422"/>
                    </a:lnTo>
                    <a:lnTo>
                      <a:pt x="506" y="423"/>
                    </a:lnTo>
                    <a:lnTo>
                      <a:pt x="516" y="425"/>
                    </a:lnTo>
                    <a:lnTo>
                      <a:pt x="521" y="425"/>
                    </a:lnTo>
                    <a:lnTo>
                      <a:pt x="527" y="427"/>
                    </a:lnTo>
                    <a:lnTo>
                      <a:pt x="533" y="427"/>
                    </a:lnTo>
                    <a:lnTo>
                      <a:pt x="539" y="429"/>
                    </a:lnTo>
                    <a:lnTo>
                      <a:pt x="544" y="429"/>
                    </a:lnTo>
                    <a:lnTo>
                      <a:pt x="550" y="429"/>
                    </a:lnTo>
                    <a:lnTo>
                      <a:pt x="556" y="429"/>
                    </a:lnTo>
                    <a:lnTo>
                      <a:pt x="561" y="431"/>
                    </a:lnTo>
                    <a:lnTo>
                      <a:pt x="569" y="431"/>
                    </a:lnTo>
                    <a:lnTo>
                      <a:pt x="575" y="431"/>
                    </a:lnTo>
                    <a:lnTo>
                      <a:pt x="580" y="433"/>
                    </a:lnTo>
                    <a:lnTo>
                      <a:pt x="588" y="435"/>
                    </a:lnTo>
                    <a:lnTo>
                      <a:pt x="594" y="435"/>
                    </a:lnTo>
                    <a:lnTo>
                      <a:pt x="599" y="435"/>
                    </a:lnTo>
                    <a:lnTo>
                      <a:pt x="605" y="435"/>
                    </a:lnTo>
                    <a:lnTo>
                      <a:pt x="611" y="435"/>
                    </a:lnTo>
                    <a:lnTo>
                      <a:pt x="616" y="435"/>
                    </a:lnTo>
                    <a:lnTo>
                      <a:pt x="622" y="435"/>
                    </a:lnTo>
                    <a:lnTo>
                      <a:pt x="628" y="435"/>
                    </a:lnTo>
                    <a:lnTo>
                      <a:pt x="634" y="435"/>
                    </a:lnTo>
                    <a:lnTo>
                      <a:pt x="645" y="435"/>
                    </a:lnTo>
                    <a:lnTo>
                      <a:pt x="655" y="435"/>
                    </a:lnTo>
                    <a:lnTo>
                      <a:pt x="664" y="435"/>
                    </a:lnTo>
                    <a:lnTo>
                      <a:pt x="674" y="435"/>
                    </a:lnTo>
                    <a:lnTo>
                      <a:pt x="683" y="433"/>
                    </a:lnTo>
                    <a:lnTo>
                      <a:pt x="693" y="431"/>
                    </a:lnTo>
                    <a:lnTo>
                      <a:pt x="700" y="431"/>
                    </a:lnTo>
                    <a:lnTo>
                      <a:pt x="708" y="431"/>
                    </a:lnTo>
                    <a:lnTo>
                      <a:pt x="715" y="429"/>
                    </a:lnTo>
                    <a:lnTo>
                      <a:pt x="723" y="429"/>
                    </a:lnTo>
                    <a:lnTo>
                      <a:pt x="729" y="429"/>
                    </a:lnTo>
                    <a:lnTo>
                      <a:pt x="736" y="429"/>
                    </a:lnTo>
                    <a:lnTo>
                      <a:pt x="746" y="425"/>
                    </a:lnTo>
                    <a:lnTo>
                      <a:pt x="755" y="423"/>
                    </a:lnTo>
                    <a:lnTo>
                      <a:pt x="763" y="422"/>
                    </a:lnTo>
                    <a:lnTo>
                      <a:pt x="771" y="420"/>
                    </a:lnTo>
                    <a:lnTo>
                      <a:pt x="776" y="416"/>
                    </a:lnTo>
                    <a:lnTo>
                      <a:pt x="780" y="412"/>
                    </a:lnTo>
                    <a:lnTo>
                      <a:pt x="776" y="408"/>
                    </a:lnTo>
                    <a:lnTo>
                      <a:pt x="771" y="404"/>
                    </a:lnTo>
                    <a:lnTo>
                      <a:pt x="763" y="404"/>
                    </a:lnTo>
                    <a:lnTo>
                      <a:pt x="753" y="404"/>
                    </a:lnTo>
                    <a:lnTo>
                      <a:pt x="746" y="404"/>
                    </a:lnTo>
                    <a:lnTo>
                      <a:pt x="740" y="404"/>
                    </a:lnTo>
                    <a:lnTo>
                      <a:pt x="732" y="406"/>
                    </a:lnTo>
                    <a:lnTo>
                      <a:pt x="725" y="406"/>
                    </a:lnTo>
                    <a:lnTo>
                      <a:pt x="715" y="408"/>
                    </a:lnTo>
                    <a:lnTo>
                      <a:pt x="706" y="410"/>
                    </a:lnTo>
                    <a:lnTo>
                      <a:pt x="694" y="410"/>
                    </a:lnTo>
                    <a:lnTo>
                      <a:pt x="685" y="412"/>
                    </a:lnTo>
                    <a:lnTo>
                      <a:pt x="677" y="412"/>
                    </a:lnTo>
                    <a:lnTo>
                      <a:pt x="672" y="412"/>
                    </a:lnTo>
                    <a:lnTo>
                      <a:pt x="664" y="412"/>
                    </a:lnTo>
                    <a:lnTo>
                      <a:pt x="658" y="412"/>
                    </a:lnTo>
                    <a:lnTo>
                      <a:pt x="651" y="412"/>
                    </a:lnTo>
                    <a:lnTo>
                      <a:pt x="645" y="412"/>
                    </a:lnTo>
                    <a:lnTo>
                      <a:pt x="637" y="412"/>
                    </a:lnTo>
                    <a:lnTo>
                      <a:pt x="630" y="412"/>
                    </a:lnTo>
                    <a:lnTo>
                      <a:pt x="622" y="412"/>
                    </a:lnTo>
                    <a:lnTo>
                      <a:pt x="615" y="412"/>
                    </a:lnTo>
                    <a:lnTo>
                      <a:pt x="607" y="412"/>
                    </a:lnTo>
                    <a:lnTo>
                      <a:pt x="599" y="412"/>
                    </a:lnTo>
                    <a:lnTo>
                      <a:pt x="590" y="412"/>
                    </a:lnTo>
                    <a:lnTo>
                      <a:pt x="584" y="412"/>
                    </a:lnTo>
                    <a:lnTo>
                      <a:pt x="577" y="412"/>
                    </a:lnTo>
                    <a:lnTo>
                      <a:pt x="569" y="412"/>
                    </a:lnTo>
                    <a:lnTo>
                      <a:pt x="561" y="410"/>
                    </a:lnTo>
                    <a:lnTo>
                      <a:pt x="554" y="410"/>
                    </a:lnTo>
                    <a:lnTo>
                      <a:pt x="546" y="408"/>
                    </a:lnTo>
                    <a:lnTo>
                      <a:pt x="539" y="408"/>
                    </a:lnTo>
                    <a:lnTo>
                      <a:pt x="531" y="406"/>
                    </a:lnTo>
                    <a:lnTo>
                      <a:pt x="525" y="406"/>
                    </a:lnTo>
                    <a:lnTo>
                      <a:pt x="519" y="406"/>
                    </a:lnTo>
                    <a:lnTo>
                      <a:pt x="512" y="406"/>
                    </a:lnTo>
                    <a:lnTo>
                      <a:pt x="506" y="404"/>
                    </a:lnTo>
                    <a:lnTo>
                      <a:pt x="499" y="404"/>
                    </a:lnTo>
                    <a:lnTo>
                      <a:pt x="493" y="403"/>
                    </a:lnTo>
                    <a:lnTo>
                      <a:pt x="489" y="403"/>
                    </a:lnTo>
                    <a:lnTo>
                      <a:pt x="478" y="401"/>
                    </a:lnTo>
                    <a:lnTo>
                      <a:pt x="472" y="399"/>
                    </a:lnTo>
                    <a:lnTo>
                      <a:pt x="462" y="395"/>
                    </a:lnTo>
                    <a:lnTo>
                      <a:pt x="457" y="391"/>
                    </a:lnTo>
                    <a:lnTo>
                      <a:pt x="449" y="389"/>
                    </a:lnTo>
                    <a:lnTo>
                      <a:pt x="442" y="385"/>
                    </a:lnTo>
                    <a:lnTo>
                      <a:pt x="436" y="382"/>
                    </a:lnTo>
                    <a:lnTo>
                      <a:pt x="428" y="380"/>
                    </a:lnTo>
                    <a:lnTo>
                      <a:pt x="424" y="376"/>
                    </a:lnTo>
                    <a:lnTo>
                      <a:pt x="421" y="374"/>
                    </a:lnTo>
                    <a:lnTo>
                      <a:pt x="411" y="368"/>
                    </a:lnTo>
                    <a:lnTo>
                      <a:pt x="405" y="366"/>
                    </a:lnTo>
                    <a:lnTo>
                      <a:pt x="405" y="363"/>
                    </a:lnTo>
                    <a:lnTo>
                      <a:pt x="409" y="363"/>
                    </a:lnTo>
                    <a:lnTo>
                      <a:pt x="413" y="363"/>
                    </a:lnTo>
                    <a:lnTo>
                      <a:pt x="417" y="363"/>
                    </a:lnTo>
                    <a:lnTo>
                      <a:pt x="422" y="363"/>
                    </a:lnTo>
                    <a:lnTo>
                      <a:pt x="428" y="365"/>
                    </a:lnTo>
                    <a:lnTo>
                      <a:pt x="434" y="365"/>
                    </a:lnTo>
                    <a:lnTo>
                      <a:pt x="440" y="366"/>
                    </a:lnTo>
                    <a:lnTo>
                      <a:pt x="447" y="366"/>
                    </a:lnTo>
                    <a:lnTo>
                      <a:pt x="457" y="368"/>
                    </a:lnTo>
                    <a:lnTo>
                      <a:pt x="464" y="368"/>
                    </a:lnTo>
                    <a:lnTo>
                      <a:pt x="476" y="370"/>
                    </a:lnTo>
                    <a:lnTo>
                      <a:pt x="480" y="370"/>
                    </a:lnTo>
                    <a:lnTo>
                      <a:pt x="487" y="370"/>
                    </a:lnTo>
                    <a:lnTo>
                      <a:pt x="493" y="372"/>
                    </a:lnTo>
                    <a:lnTo>
                      <a:pt x="499" y="374"/>
                    </a:lnTo>
                    <a:lnTo>
                      <a:pt x="506" y="374"/>
                    </a:lnTo>
                    <a:lnTo>
                      <a:pt x="512" y="374"/>
                    </a:lnTo>
                    <a:lnTo>
                      <a:pt x="518" y="374"/>
                    </a:lnTo>
                    <a:lnTo>
                      <a:pt x="525" y="376"/>
                    </a:lnTo>
                    <a:lnTo>
                      <a:pt x="533" y="376"/>
                    </a:lnTo>
                    <a:lnTo>
                      <a:pt x="540" y="376"/>
                    </a:lnTo>
                    <a:lnTo>
                      <a:pt x="548" y="376"/>
                    </a:lnTo>
                    <a:lnTo>
                      <a:pt x="558" y="376"/>
                    </a:lnTo>
                    <a:lnTo>
                      <a:pt x="563" y="376"/>
                    </a:lnTo>
                    <a:lnTo>
                      <a:pt x="573" y="376"/>
                    </a:lnTo>
                    <a:lnTo>
                      <a:pt x="580" y="376"/>
                    </a:lnTo>
                    <a:lnTo>
                      <a:pt x="588" y="376"/>
                    </a:lnTo>
                    <a:lnTo>
                      <a:pt x="594" y="374"/>
                    </a:lnTo>
                    <a:lnTo>
                      <a:pt x="601" y="374"/>
                    </a:lnTo>
                    <a:lnTo>
                      <a:pt x="609" y="374"/>
                    </a:lnTo>
                    <a:lnTo>
                      <a:pt x="615" y="374"/>
                    </a:lnTo>
                    <a:lnTo>
                      <a:pt x="622" y="374"/>
                    </a:lnTo>
                    <a:lnTo>
                      <a:pt x="628" y="372"/>
                    </a:lnTo>
                    <a:lnTo>
                      <a:pt x="634" y="370"/>
                    </a:lnTo>
                    <a:lnTo>
                      <a:pt x="639" y="370"/>
                    </a:lnTo>
                    <a:lnTo>
                      <a:pt x="645" y="370"/>
                    </a:lnTo>
                    <a:lnTo>
                      <a:pt x="651" y="368"/>
                    </a:lnTo>
                    <a:lnTo>
                      <a:pt x="656" y="368"/>
                    </a:lnTo>
                    <a:lnTo>
                      <a:pt x="662" y="368"/>
                    </a:lnTo>
                    <a:lnTo>
                      <a:pt x="670" y="365"/>
                    </a:lnTo>
                    <a:lnTo>
                      <a:pt x="677" y="363"/>
                    </a:lnTo>
                    <a:lnTo>
                      <a:pt x="683" y="361"/>
                    </a:lnTo>
                    <a:lnTo>
                      <a:pt x="687" y="357"/>
                    </a:lnTo>
                    <a:lnTo>
                      <a:pt x="693" y="353"/>
                    </a:lnTo>
                    <a:lnTo>
                      <a:pt x="689" y="351"/>
                    </a:lnTo>
                    <a:lnTo>
                      <a:pt x="683" y="346"/>
                    </a:lnTo>
                    <a:lnTo>
                      <a:pt x="674" y="344"/>
                    </a:lnTo>
                    <a:lnTo>
                      <a:pt x="668" y="344"/>
                    </a:lnTo>
                    <a:lnTo>
                      <a:pt x="660" y="344"/>
                    </a:lnTo>
                    <a:lnTo>
                      <a:pt x="655" y="344"/>
                    </a:lnTo>
                    <a:lnTo>
                      <a:pt x="647" y="346"/>
                    </a:lnTo>
                    <a:lnTo>
                      <a:pt x="636" y="346"/>
                    </a:lnTo>
                    <a:lnTo>
                      <a:pt x="626" y="346"/>
                    </a:lnTo>
                    <a:lnTo>
                      <a:pt x="620" y="346"/>
                    </a:lnTo>
                    <a:lnTo>
                      <a:pt x="615" y="346"/>
                    </a:lnTo>
                    <a:lnTo>
                      <a:pt x="609" y="346"/>
                    </a:lnTo>
                    <a:lnTo>
                      <a:pt x="603" y="347"/>
                    </a:lnTo>
                    <a:lnTo>
                      <a:pt x="596" y="347"/>
                    </a:lnTo>
                    <a:lnTo>
                      <a:pt x="588" y="347"/>
                    </a:lnTo>
                    <a:lnTo>
                      <a:pt x="582" y="347"/>
                    </a:lnTo>
                    <a:lnTo>
                      <a:pt x="575" y="347"/>
                    </a:lnTo>
                    <a:lnTo>
                      <a:pt x="567" y="347"/>
                    </a:lnTo>
                    <a:lnTo>
                      <a:pt x="558" y="347"/>
                    </a:lnTo>
                    <a:lnTo>
                      <a:pt x="548" y="347"/>
                    </a:lnTo>
                    <a:lnTo>
                      <a:pt x="540" y="349"/>
                    </a:lnTo>
                    <a:lnTo>
                      <a:pt x="531" y="347"/>
                    </a:lnTo>
                    <a:lnTo>
                      <a:pt x="521" y="347"/>
                    </a:lnTo>
                    <a:lnTo>
                      <a:pt x="512" y="347"/>
                    </a:lnTo>
                    <a:lnTo>
                      <a:pt x="502" y="347"/>
                    </a:lnTo>
                    <a:lnTo>
                      <a:pt x="495" y="347"/>
                    </a:lnTo>
                    <a:lnTo>
                      <a:pt x="485" y="347"/>
                    </a:lnTo>
                    <a:lnTo>
                      <a:pt x="478" y="347"/>
                    </a:lnTo>
                    <a:lnTo>
                      <a:pt x="470" y="347"/>
                    </a:lnTo>
                    <a:lnTo>
                      <a:pt x="461" y="346"/>
                    </a:lnTo>
                    <a:lnTo>
                      <a:pt x="453" y="346"/>
                    </a:lnTo>
                    <a:lnTo>
                      <a:pt x="443" y="346"/>
                    </a:lnTo>
                    <a:lnTo>
                      <a:pt x="436" y="346"/>
                    </a:lnTo>
                    <a:lnTo>
                      <a:pt x="428" y="346"/>
                    </a:lnTo>
                    <a:lnTo>
                      <a:pt x="421" y="346"/>
                    </a:lnTo>
                    <a:lnTo>
                      <a:pt x="413" y="346"/>
                    </a:lnTo>
                    <a:lnTo>
                      <a:pt x="405" y="346"/>
                    </a:lnTo>
                    <a:lnTo>
                      <a:pt x="396" y="346"/>
                    </a:lnTo>
                    <a:lnTo>
                      <a:pt x="388" y="344"/>
                    </a:lnTo>
                    <a:lnTo>
                      <a:pt x="381" y="344"/>
                    </a:lnTo>
                    <a:lnTo>
                      <a:pt x="373" y="344"/>
                    </a:lnTo>
                    <a:lnTo>
                      <a:pt x="364" y="342"/>
                    </a:lnTo>
                    <a:lnTo>
                      <a:pt x="358" y="342"/>
                    </a:lnTo>
                    <a:lnTo>
                      <a:pt x="348" y="340"/>
                    </a:lnTo>
                    <a:lnTo>
                      <a:pt x="341" y="340"/>
                    </a:lnTo>
                    <a:lnTo>
                      <a:pt x="331" y="338"/>
                    </a:lnTo>
                    <a:lnTo>
                      <a:pt x="326" y="336"/>
                    </a:lnTo>
                    <a:lnTo>
                      <a:pt x="316" y="332"/>
                    </a:lnTo>
                    <a:lnTo>
                      <a:pt x="308" y="332"/>
                    </a:lnTo>
                    <a:lnTo>
                      <a:pt x="299" y="328"/>
                    </a:lnTo>
                    <a:lnTo>
                      <a:pt x="291" y="327"/>
                    </a:lnTo>
                    <a:lnTo>
                      <a:pt x="284" y="325"/>
                    </a:lnTo>
                    <a:lnTo>
                      <a:pt x="274" y="321"/>
                    </a:lnTo>
                    <a:lnTo>
                      <a:pt x="265" y="317"/>
                    </a:lnTo>
                    <a:lnTo>
                      <a:pt x="255" y="315"/>
                    </a:lnTo>
                    <a:lnTo>
                      <a:pt x="248" y="311"/>
                    </a:lnTo>
                    <a:lnTo>
                      <a:pt x="240" y="308"/>
                    </a:lnTo>
                    <a:lnTo>
                      <a:pt x="232" y="306"/>
                    </a:lnTo>
                    <a:lnTo>
                      <a:pt x="227" y="304"/>
                    </a:lnTo>
                    <a:lnTo>
                      <a:pt x="219" y="300"/>
                    </a:lnTo>
                    <a:lnTo>
                      <a:pt x="213" y="298"/>
                    </a:lnTo>
                    <a:lnTo>
                      <a:pt x="208" y="294"/>
                    </a:lnTo>
                    <a:lnTo>
                      <a:pt x="202" y="292"/>
                    </a:lnTo>
                    <a:lnTo>
                      <a:pt x="196" y="290"/>
                    </a:lnTo>
                    <a:lnTo>
                      <a:pt x="192" y="289"/>
                    </a:lnTo>
                    <a:lnTo>
                      <a:pt x="185" y="283"/>
                    </a:lnTo>
                    <a:lnTo>
                      <a:pt x="177" y="281"/>
                    </a:lnTo>
                    <a:lnTo>
                      <a:pt x="170" y="277"/>
                    </a:lnTo>
                    <a:lnTo>
                      <a:pt x="166" y="271"/>
                    </a:lnTo>
                    <a:lnTo>
                      <a:pt x="162" y="270"/>
                    </a:lnTo>
                    <a:lnTo>
                      <a:pt x="158" y="266"/>
                    </a:lnTo>
                    <a:lnTo>
                      <a:pt x="154" y="260"/>
                    </a:lnTo>
                    <a:lnTo>
                      <a:pt x="154" y="254"/>
                    </a:lnTo>
                    <a:lnTo>
                      <a:pt x="154" y="247"/>
                    </a:lnTo>
                    <a:lnTo>
                      <a:pt x="154" y="239"/>
                    </a:lnTo>
                    <a:lnTo>
                      <a:pt x="154" y="232"/>
                    </a:lnTo>
                    <a:lnTo>
                      <a:pt x="156" y="224"/>
                    </a:lnTo>
                    <a:lnTo>
                      <a:pt x="154" y="218"/>
                    </a:lnTo>
                    <a:lnTo>
                      <a:pt x="154" y="214"/>
                    </a:lnTo>
                    <a:lnTo>
                      <a:pt x="151" y="213"/>
                    </a:lnTo>
                    <a:lnTo>
                      <a:pt x="147" y="214"/>
                    </a:lnTo>
                    <a:lnTo>
                      <a:pt x="141" y="216"/>
                    </a:lnTo>
                    <a:lnTo>
                      <a:pt x="139" y="220"/>
                    </a:lnTo>
                    <a:lnTo>
                      <a:pt x="137" y="226"/>
                    </a:lnTo>
                    <a:lnTo>
                      <a:pt x="137" y="233"/>
                    </a:lnTo>
                    <a:lnTo>
                      <a:pt x="133" y="239"/>
                    </a:lnTo>
                    <a:lnTo>
                      <a:pt x="132" y="243"/>
                    </a:lnTo>
                    <a:lnTo>
                      <a:pt x="130" y="247"/>
                    </a:lnTo>
                    <a:lnTo>
                      <a:pt x="126" y="249"/>
                    </a:lnTo>
                    <a:lnTo>
                      <a:pt x="120" y="247"/>
                    </a:lnTo>
                    <a:lnTo>
                      <a:pt x="116" y="245"/>
                    </a:lnTo>
                    <a:lnTo>
                      <a:pt x="111" y="243"/>
                    </a:lnTo>
                    <a:lnTo>
                      <a:pt x="105" y="243"/>
                    </a:lnTo>
                    <a:lnTo>
                      <a:pt x="99" y="241"/>
                    </a:lnTo>
                    <a:lnTo>
                      <a:pt x="92" y="239"/>
                    </a:lnTo>
                    <a:lnTo>
                      <a:pt x="84" y="235"/>
                    </a:lnTo>
                    <a:lnTo>
                      <a:pt x="78" y="233"/>
                    </a:lnTo>
                    <a:lnTo>
                      <a:pt x="69" y="230"/>
                    </a:lnTo>
                    <a:lnTo>
                      <a:pt x="63" y="226"/>
                    </a:lnTo>
                    <a:lnTo>
                      <a:pt x="55" y="222"/>
                    </a:lnTo>
                    <a:lnTo>
                      <a:pt x="50" y="218"/>
                    </a:lnTo>
                    <a:lnTo>
                      <a:pt x="42" y="214"/>
                    </a:lnTo>
                    <a:lnTo>
                      <a:pt x="38" y="209"/>
                    </a:lnTo>
                    <a:lnTo>
                      <a:pt x="33" y="205"/>
                    </a:lnTo>
                    <a:lnTo>
                      <a:pt x="31" y="199"/>
                    </a:lnTo>
                    <a:lnTo>
                      <a:pt x="27" y="192"/>
                    </a:lnTo>
                    <a:lnTo>
                      <a:pt x="25" y="186"/>
                    </a:lnTo>
                    <a:lnTo>
                      <a:pt x="21" y="178"/>
                    </a:lnTo>
                    <a:lnTo>
                      <a:pt x="21" y="171"/>
                    </a:lnTo>
                    <a:lnTo>
                      <a:pt x="19" y="163"/>
                    </a:lnTo>
                    <a:lnTo>
                      <a:pt x="19" y="156"/>
                    </a:lnTo>
                    <a:lnTo>
                      <a:pt x="19" y="146"/>
                    </a:lnTo>
                    <a:lnTo>
                      <a:pt x="19" y="138"/>
                    </a:lnTo>
                    <a:lnTo>
                      <a:pt x="19" y="129"/>
                    </a:lnTo>
                    <a:lnTo>
                      <a:pt x="21" y="121"/>
                    </a:lnTo>
                    <a:lnTo>
                      <a:pt x="25" y="112"/>
                    </a:lnTo>
                    <a:lnTo>
                      <a:pt x="29" y="104"/>
                    </a:lnTo>
                    <a:lnTo>
                      <a:pt x="31" y="97"/>
                    </a:lnTo>
                    <a:lnTo>
                      <a:pt x="36" y="89"/>
                    </a:lnTo>
                    <a:lnTo>
                      <a:pt x="40" y="83"/>
                    </a:lnTo>
                    <a:lnTo>
                      <a:pt x="46" y="78"/>
                    </a:lnTo>
                    <a:lnTo>
                      <a:pt x="52" y="72"/>
                    </a:lnTo>
                    <a:lnTo>
                      <a:pt x="57" y="64"/>
                    </a:lnTo>
                    <a:lnTo>
                      <a:pt x="63" y="59"/>
                    </a:lnTo>
                    <a:lnTo>
                      <a:pt x="69" y="53"/>
                    </a:lnTo>
                    <a:lnTo>
                      <a:pt x="78" y="41"/>
                    </a:lnTo>
                    <a:lnTo>
                      <a:pt x="90" y="34"/>
                    </a:lnTo>
                    <a:lnTo>
                      <a:pt x="97" y="26"/>
                    </a:lnTo>
                    <a:lnTo>
                      <a:pt x="105" y="22"/>
                    </a:lnTo>
                    <a:lnTo>
                      <a:pt x="112" y="22"/>
                    </a:lnTo>
                    <a:lnTo>
                      <a:pt x="118" y="28"/>
                    </a:lnTo>
                    <a:lnTo>
                      <a:pt x="120" y="36"/>
                    </a:lnTo>
                    <a:lnTo>
                      <a:pt x="124" y="47"/>
                    </a:lnTo>
                    <a:lnTo>
                      <a:pt x="124" y="53"/>
                    </a:lnTo>
                    <a:lnTo>
                      <a:pt x="124" y="60"/>
                    </a:lnTo>
                    <a:lnTo>
                      <a:pt x="124" y="66"/>
                    </a:lnTo>
                    <a:lnTo>
                      <a:pt x="126" y="74"/>
                    </a:lnTo>
                    <a:lnTo>
                      <a:pt x="124" y="81"/>
                    </a:lnTo>
                    <a:lnTo>
                      <a:pt x="122" y="87"/>
                    </a:lnTo>
                    <a:lnTo>
                      <a:pt x="120" y="93"/>
                    </a:lnTo>
                    <a:lnTo>
                      <a:pt x="118" y="98"/>
                    </a:lnTo>
                    <a:lnTo>
                      <a:pt x="116" y="104"/>
                    </a:lnTo>
                    <a:lnTo>
                      <a:pt x="114" y="110"/>
                    </a:lnTo>
                    <a:lnTo>
                      <a:pt x="112" y="114"/>
                    </a:lnTo>
                    <a:lnTo>
                      <a:pt x="111" y="119"/>
                    </a:lnTo>
                    <a:lnTo>
                      <a:pt x="103" y="125"/>
                    </a:lnTo>
                    <a:lnTo>
                      <a:pt x="93" y="135"/>
                    </a:lnTo>
                    <a:lnTo>
                      <a:pt x="88" y="138"/>
                    </a:lnTo>
                    <a:lnTo>
                      <a:pt x="82" y="144"/>
                    </a:lnTo>
                    <a:lnTo>
                      <a:pt x="76" y="148"/>
                    </a:lnTo>
                    <a:lnTo>
                      <a:pt x="71" y="156"/>
                    </a:lnTo>
                    <a:lnTo>
                      <a:pt x="61" y="163"/>
                    </a:lnTo>
                    <a:lnTo>
                      <a:pt x="55" y="171"/>
                    </a:lnTo>
                    <a:lnTo>
                      <a:pt x="54" y="176"/>
                    </a:lnTo>
                    <a:lnTo>
                      <a:pt x="61" y="180"/>
                    </a:lnTo>
                    <a:lnTo>
                      <a:pt x="65" y="178"/>
                    </a:lnTo>
                    <a:lnTo>
                      <a:pt x="69" y="178"/>
                    </a:lnTo>
                    <a:lnTo>
                      <a:pt x="76" y="178"/>
                    </a:lnTo>
                    <a:lnTo>
                      <a:pt x="82" y="178"/>
                    </a:lnTo>
                    <a:lnTo>
                      <a:pt x="88" y="175"/>
                    </a:lnTo>
                    <a:lnTo>
                      <a:pt x="93" y="173"/>
                    </a:lnTo>
                    <a:lnTo>
                      <a:pt x="99" y="171"/>
                    </a:lnTo>
                    <a:lnTo>
                      <a:pt x="105" y="169"/>
                    </a:lnTo>
                    <a:lnTo>
                      <a:pt x="111" y="163"/>
                    </a:lnTo>
                    <a:lnTo>
                      <a:pt x="116" y="159"/>
                    </a:lnTo>
                    <a:lnTo>
                      <a:pt x="120" y="156"/>
                    </a:lnTo>
                    <a:lnTo>
                      <a:pt x="126" y="150"/>
                    </a:lnTo>
                    <a:lnTo>
                      <a:pt x="130" y="142"/>
                    </a:lnTo>
                    <a:lnTo>
                      <a:pt x="133" y="137"/>
                    </a:lnTo>
                    <a:lnTo>
                      <a:pt x="137" y="127"/>
                    </a:lnTo>
                    <a:lnTo>
                      <a:pt x="139" y="119"/>
                    </a:lnTo>
                    <a:lnTo>
                      <a:pt x="139" y="108"/>
                    </a:lnTo>
                    <a:lnTo>
                      <a:pt x="139" y="98"/>
                    </a:lnTo>
                    <a:lnTo>
                      <a:pt x="139" y="89"/>
                    </a:lnTo>
                    <a:lnTo>
                      <a:pt x="139" y="79"/>
                    </a:lnTo>
                    <a:lnTo>
                      <a:pt x="139" y="70"/>
                    </a:lnTo>
                    <a:lnTo>
                      <a:pt x="137" y="62"/>
                    </a:lnTo>
                    <a:lnTo>
                      <a:pt x="137" y="57"/>
                    </a:lnTo>
                    <a:lnTo>
                      <a:pt x="137" y="51"/>
                    </a:lnTo>
                    <a:lnTo>
                      <a:pt x="135" y="45"/>
                    </a:lnTo>
                    <a:lnTo>
                      <a:pt x="133" y="40"/>
                    </a:lnTo>
                    <a:lnTo>
                      <a:pt x="133" y="34"/>
                    </a:lnTo>
                    <a:lnTo>
                      <a:pt x="135" y="32"/>
                    </a:lnTo>
                    <a:lnTo>
                      <a:pt x="137" y="26"/>
                    </a:lnTo>
                    <a:lnTo>
                      <a:pt x="145" y="26"/>
                    </a:lnTo>
                    <a:lnTo>
                      <a:pt x="151" y="26"/>
                    </a:lnTo>
                    <a:lnTo>
                      <a:pt x="160" y="32"/>
                    </a:lnTo>
                    <a:lnTo>
                      <a:pt x="170" y="38"/>
                    </a:lnTo>
                    <a:lnTo>
                      <a:pt x="179" y="43"/>
                    </a:lnTo>
                    <a:lnTo>
                      <a:pt x="189" y="49"/>
                    </a:lnTo>
                    <a:lnTo>
                      <a:pt x="200" y="57"/>
                    </a:lnTo>
                    <a:lnTo>
                      <a:pt x="209" y="60"/>
                    </a:lnTo>
                    <a:lnTo>
                      <a:pt x="219" y="66"/>
                    </a:lnTo>
                    <a:lnTo>
                      <a:pt x="223" y="66"/>
                    </a:lnTo>
                    <a:lnTo>
                      <a:pt x="229" y="70"/>
                    </a:lnTo>
                    <a:lnTo>
                      <a:pt x="234" y="70"/>
                    </a:lnTo>
                    <a:lnTo>
                      <a:pt x="240" y="72"/>
                    </a:lnTo>
                    <a:lnTo>
                      <a:pt x="246" y="74"/>
                    </a:lnTo>
                    <a:lnTo>
                      <a:pt x="251" y="76"/>
                    </a:lnTo>
                    <a:lnTo>
                      <a:pt x="259" y="79"/>
                    </a:lnTo>
                    <a:lnTo>
                      <a:pt x="265" y="81"/>
                    </a:lnTo>
                    <a:lnTo>
                      <a:pt x="274" y="85"/>
                    </a:lnTo>
                    <a:lnTo>
                      <a:pt x="286" y="89"/>
                    </a:lnTo>
                    <a:lnTo>
                      <a:pt x="291" y="95"/>
                    </a:lnTo>
                    <a:lnTo>
                      <a:pt x="299" y="98"/>
                    </a:lnTo>
                    <a:lnTo>
                      <a:pt x="306" y="106"/>
                    </a:lnTo>
                    <a:lnTo>
                      <a:pt x="314" y="108"/>
                    </a:lnTo>
                    <a:lnTo>
                      <a:pt x="316" y="106"/>
                    </a:lnTo>
                    <a:lnTo>
                      <a:pt x="318" y="104"/>
                    </a:lnTo>
                    <a:lnTo>
                      <a:pt x="318" y="100"/>
                    </a:lnTo>
                    <a:lnTo>
                      <a:pt x="320" y="95"/>
                    </a:lnTo>
                    <a:lnTo>
                      <a:pt x="318" y="87"/>
                    </a:lnTo>
                    <a:lnTo>
                      <a:pt x="322" y="83"/>
                    </a:lnTo>
                    <a:lnTo>
                      <a:pt x="326" y="79"/>
                    </a:lnTo>
                    <a:lnTo>
                      <a:pt x="333" y="76"/>
                    </a:lnTo>
                    <a:lnTo>
                      <a:pt x="341" y="72"/>
                    </a:lnTo>
                    <a:lnTo>
                      <a:pt x="348" y="70"/>
                    </a:lnTo>
                    <a:lnTo>
                      <a:pt x="358" y="66"/>
                    </a:lnTo>
                    <a:lnTo>
                      <a:pt x="367" y="64"/>
                    </a:lnTo>
                    <a:lnTo>
                      <a:pt x="375" y="59"/>
                    </a:lnTo>
                    <a:lnTo>
                      <a:pt x="386" y="51"/>
                    </a:lnTo>
                    <a:lnTo>
                      <a:pt x="398" y="45"/>
                    </a:lnTo>
                    <a:lnTo>
                      <a:pt x="405" y="38"/>
                    </a:lnTo>
                    <a:lnTo>
                      <a:pt x="413" y="28"/>
                    </a:lnTo>
                    <a:lnTo>
                      <a:pt x="415" y="22"/>
                    </a:lnTo>
                    <a:lnTo>
                      <a:pt x="413" y="21"/>
                    </a:lnTo>
                    <a:lnTo>
                      <a:pt x="411" y="19"/>
                    </a:lnTo>
                    <a:lnTo>
                      <a:pt x="407" y="17"/>
                    </a:lnTo>
                    <a:lnTo>
                      <a:pt x="402" y="17"/>
                    </a:lnTo>
                    <a:lnTo>
                      <a:pt x="402" y="17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5" name="Freeform 309"/>
              <p:cNvSpPr>
                <a:spLocks/>
              </p:cNvSpPr>
              <p:nvPr/>
            </p:nvSpPr>
            <p:spPr bwMode="auto">
              <a:xfrm>
                <a:off x="3827" y="3654"/>
                <a:ext cx="93" cy="61"/>
              </a:xfrm>
              <a:custGeom>
                <a:avLst/>
                <a:gdLst/>
                <a:ahLst/>
                <a:cxnLst>
                  <a:cxn ang="0">
                    <a:pos x="84" y="3"/>
                  </a:cxn>
                  <a:cxn ang="0">
                    <a:pos x="76" y="3"/>
                  </a:cxn>
                  <a:cxn ang="0">
                    <a:pos x="65" y="9"/>
                  </a:cxn>
                  <a:cxn ang="0">
                    <a:pos x="52" y="17"/>
                  </a:cxn>
                  <a:cxn ang="0">
                    <a:pos x="36" y="22"/>
                  </a:cxn>
                  <a:cxn ang="0">
                    <a:pos x="21" y="32"/>
                  </a:cxn>
                  <a:cxn ang="0">
                    <a:pos x="10" y="41"/>
                  </a:cxn>
                  <a:cxn ang="0">
                    <a:pos x="2" y="53"/>
                  </a:cxn>
                  <a:cxn ang="0">
                    <a:pos x="0" y="66"/>
                  </a:cxn>
                  <a:cxn ang="0">
                    <a:pos x="10" y="81"/>
                  </a:cxn>
                  <a:cxn ang="0">
                    <a:pos x="25" y="97"/>
                  </a:cxn>
                  <a:cxn ang="0">
                    <a:pos x="44" y="106"/>
                  </a:cxn>
                  <a:cxn ang="0">
                    <a:pos x="55" y="114"/>
                  </a:cxn>
                  <a:cxn ang="0">
                    <a:pos x="69" y="117"/>
                  </a:cxn>
                  <a:cxn ang="0">
                    <a:pos x="86" y="119"/>
                  </a:cxn>
                  <a:cxn ang="0">
                    <a:pos x="107" y="119"/>
                  </a:cxn>
                  <a:cxn ang="0">
                    <a:pos x="124" y="117"/>
                  </a:cxn>
                  <a:cxn ang="0">
                    <a:pos x="135" y="116"/>
                  </a:cxn>
                  <a:cxn ang="0">
                    <a:pos x="151" y="114"/>
                  </a:cxn>
                  <a:cxn ang="0">
                    <a:pos x="170" y="108"/>
                  </a:cxn>
                  <a:cxn ang="0">
                    <a:pos x="181" y="102"/>
                  </a:cxn>
                  <a:cxn ang="0">
                    <a:pos x="187" y="97"/>
                  </a:cxn>
                  <a:cxn ang="0">
                    <a:pos x="183" y="91"/>
                  </a:cxn>
                  <a:cxn ang="0">
                    <a:pos x="173" y="89"/>
                  </a:cxn>
                  <a:cxn ang="0">
                    <a:pos x="162" y="91"/>
                  </a:cxn>
                  <a:cxn ang="0">
                    <a:pos x="147" y="93"/>
                  </a:cxn>
                  <a:cxn ang="0">
                    <a:pos x="130" y="97"/>
                  </a:cxn>
                  <a:cxn ang="0">
                    <a:pos x="113" y="98"/>
                  </a:cxn>
                  <a:cxn ang="0">
                    <a:pos x="99" y="100"/>
                  </a:cxn>
                  <a:cxn ang="0">
                    <a:pos x="90" y="102"/>
                  </a:cxn>
                  <a:cxn ang="0">
                    <a:pos x="84" y="98"/>
                  </a:cxn>
                  <a:cxn ang="0">
                    <a:pos x="95" y="91"/>
                  </a:cxn>
                  <a:cxn ang="0">
                    <a:pos x="118" y="81"/>
                  </a:cxn>
                  <a:cxn ang="0">
                    <a:pos x="133" y="72"/>
                  </a:cxn>
                  <a:cxn ang="0">
                    <a:pos x="130" y="64"/>
                  </a:cxn>
                  <a:cxn ang="0">
                    <a:pos x="116" y="64"/>
                  </a:cxn>
                  <a:cxn ang="0">
                    <a:pos x="103" y="70"/>
                  </a:cxn>
                  <a:cxn ang="0">
                    <a:pos x="88" y="76"/>
                  </a:cxn>
                  <a:cxn ang="0">
                    <a:pos x="73" y="79"/>
                  </a:cxn>
                  <a:cxn ang="0">
                    <a:pos x="61" y="83"/>
                  </a:cxn>
                  <a:cxn ang="0">
                    <a:pos x="52" y="83"/>
                  </a:cxn>
                  <a:cxn ang="0">
                    <a:pos x="38" y="79"/>
                  </a:cxn>
                  <a:cxn ang="0">
                    <a:pos x="29" y="64"/>
                  </a:cxn>
                  <a:cxn ang="0">
                    <a:pos x="31" y="55"/>
                  </a:cxn>
                  <a:cxn ang="0">
                    <a:pos x="42" y="47"/>
                  </a:cxn>
                  <a:cxn ang="0">
                    <a:pos x="57" y="40"/>
                  </a:cxn>
                  <a:cxn ang="0">
                    <a:pos x="76" y="30"/>
                  </a:cxn>
                  <a:cxn ang="0">
                    <a:pos x="93" y="22"/>
                  </a:cxn>
                  <a:cxn ang="0">
                    <a:pos x="105" y="11"/>
                  </a:cxn>
                  <a:cxn ang="0">
                    <a:pos x="103" y="1"/>
                  </a:cxn>
                  <a:cxn ang="0">
                    <a:pos x="92" y="0"/>
                  </a:cxn>
                  <a:cxn ang="0">
                    <a:pos x="86" y="3"/>
                  </a:cxn>
                </a:cxnLst>
                <a:rect l="0" t="0" r="r" b="b"/>
                <a:pathLst>
                  <a:path w="187" h="121">
                    <a:moveTo>
                      <a:pt x="86" y="3"/>
                    </a:moveTo>
                    <a:lnTo>
                      <a:pt x="84" y="3"/>
                    </a:lnTo>
                    <a:lnTo>
                      <a:pt x="82" y="3"/>
                    </a:lnTo>
                    <a:lnTo>
                      <a:pt x="76" y="3"/>
                    </a:lnTo>
                    <a:lnTo>
                      <a:pt x="73" y="7"/>
                    </a:lnTo>
                    <a:lnTo>
                      <a:pt x="65" y="9"/>
                    </a:lnTo>
                    <a:lnTo>
                      <a:pt x="59" y="11"/>
                    </a:lnTo>
                    <a:lnTo>
                      <a:pt x="52" y="17"/>
                    </a:lnTo>
                    <a:lnTo>
                      <a:pt x="44" y="20"/>
                    </a:lnTo>
                    <a:lnTo>
                      <a:pt x="36" y="22"/>
                    </a:lnTo>
                    <a:lnTo>
                      <a:pt x="29" y="28"/>
                    </a:lnTo>
                    <a:lnTo>
                      <a:pt x="21" y="32"/>
                    </a:lnTo>
                    <a:lnTo>
                      <a:pt x="16" y="38"/>
                    </a:lnTo>
                    <a:lnTo>
                      <a:pt x="10" y="41"/>
                    </a:lnTo>
                    <a:lnTo>
                      <a:pt x="6" y="47"/>
                    </a:lnTo>
                    <a:lnTo>
                      <a:pt x="2" y="53"/>
                    </a:lnTo>
                    <a:lnTo>
                      <a:pt x="2" y="57"/>
                    </a:lnTo>
                    <a:lnTo>
                      <a:pt x="0" y="66"/>
                    </a:lnTo>
                    <a:lnTo>
                      <a:pt x="4" y="76"/>
                    </a:lnTo>
                    <a:lnTo>
                      <a:pt x="10" y="81"/>
                    </a:lnTo>
                    <a:lnTo>
                      <a:pt x="17" y="91"/>
                    </a:lnTo>
                    <a:lnTo>
                      <a:pt x="25" y="97"/>
                    </a:lnTo>
                    <a:lnTo>
                      <a:pt x="36" y="104"/>
                    </a:lnTo>
                    <a:lnTo>
                      <a:pt x="44" y="106"/>
                    </a:lnTo>
                    <a:lnTo>
                      <a:pt x="50" y="110"/>
                    </a:lnTo>
                    <a:lnTo>
                      <a:pt x="55" y="114"/>
                    </a:lnTo>
                    <a:lnTo>
                      <a:pt x="61" y="116"/>
                    </a:lnTo>
                    <a:lnTo>
                      <a:pt x="69" y="117"/>
                    </a:lnTo>
                    <a:lnTo>
                      <a:pt x="76" y="119"/>
                    </a:lnTo>
                    <a:lnTo>
                      <a:pt x="86" y="119"/>
                    </a:lnTo>
                    <a:lnTo>
                      <a:pt x="97" y="121"/>
                    </a:lnTo>
                    <a:lnTo>
                      <a:pt x="107" y="119"/>
                    </a:lnTo>
                    <a:lnTo>
                      <a:pt x="118" y="119"/>
                    </a:lnTo>
                    <a:lnTo>
                      <a:pt x="124" y="117"/>
                    </a:lnTo>
                    <a:lnTo>
                      <a:pt x="130" y="117"/>
                    </a:lnTo>
                    <a:lnTo>
                      <a:pt x="135" y="116"/>
                    </a:lnTo>
                    <a:lnTo>
                      <a:pt x="141" y="116"/>
                    </a:lnTo>
                    <a:lnTo>
                      <a:pt x="151" y="114"/>
                    </a:lnTo>
                    <a:lnTo>
                      <a:pt x="160" y="110"/>
                    </a:lnTo>
                    <a:lnTo>
                      <a:pt x="170" y="108"/>
                    </a:lnTo>
                    <a:lnTo>
                      <a:pt x="177" y="106"/>
                    </a:lnTo>
                    <a:lnTo>
                      <a:pt x="181" y="102"/>
                    </a:lnTo>
                    <a:lnTo>
                      <a:pt x="185" y="100"/>
                    </a:lnTo>
                    <a:lnTo>
                      <a:pt x="187" y="97"/>
                    </a:lnTo>
                    <a:lnTo>
                      <a:pt x="187" y="95"/>
                    </a:lnTo>
                    <a:lnTo>
                      <a:pt x="183" y="91"/>
                    </a:lnTo>
                    <a:lnTo>
                      <a:pt x="181" y="91"/>
                    </a:lnTo>
                    <a:lnTo>
                      <a:pt x="173" y="89"/>
                    </a:lnTo>
                    <a:lnTo>
                      <a:pt x="170" y="91"/>
                    </a:lnTo>
                    <a:lnTo>
                      <a:pt x="162" y="91"/>
                    </a:lnTo>
                    <a:lnTo>
                      <a:pt x="154" y="93"/>
                    </a:lnTo>
                    <a:lnTo>
                      <a:pt x="147" y="93"/>
                    </a:lnTo>
                    <a:lnTo>
                      <a:pt x="139" y="95"/>
                    </a:lnTo>
                    <a:lnTo>
                      <a:pt x="130" y="97"/>
                    </a:lnTo>
                    <a:lnTo>
                      <a:pt x="122" y="97"/>
                    </a:lnTo>
                    <a:lnTo>
                      <a:pt x="113" y="98"/>
                    </a:lnTo>
                    <a:lnTo>
                      <a:pt x="107" y="100"/>
                    </a:lnTo>
                    <a:lnTo>
                      <a:pt x="99" y="100"/>
                    </a:lnTo>
                    <a:lnTo>
                      <a:pt x="95" y="102"/>
                    </a:lnTo>
                    <a:lnTo>
                      <a:pt x="90" y="102"/>
                    </a:lnTo>
                    <a:lnTo>
                      <a:pt x="88" y="102"/>
                    </a:lnTo>
                    <a:lnTo>
                      <a:pt x="84" y="98"/>
                    </a:lnTo>
                    <a:lnTo>
                      <a:pt x="90" y="95"/>
                    </a:lnTo>
                    <a:lnTo>
                      <a:pt x="95" y="91"/>
                    </a:lnTo>
                    <a:lnTo>
                      <a:pt x="107" y="87"/>
                    </a:lnTo>
                    <a:lnTo>
                      <a:pt x="118" y="81"/>
                    </a:lnTo>
                    <a:lnTo>
                      <a:pt x="128" y="78"/>
                    </a:lnTo>
                    <a:lnTo>
                      <a:pt x="133" y="72"/>
                    </a:lnTo>
                    <a:lnTo>
                      <a:pt x="135" y="66"/>
                    </a:lnTo>
                    <a:lnTo>
                      <a:pt x="130" y="64"/>
                    </a:lnTo>
                    <a:lnTo>
                      <a:pt x="122" y="64"/>
                    </a:lnTo>
                    <a:lnTo>
                      <a:pt x="116" y="64"/>
                    </a:lnTo>
                    <a:lnTo>
                      <a:pt x="109" y="66"/>
                    </a:lnTo>
                    <a:lnTo>
                      <a:pt x="103" y="70"/>
                    </a:lnTo>
                    <a:lnTo>
                      <a:pt x="95" y="72"/>
                    </a:lnTo>
                    <a:lnTo>
                      <a:pt x="88" y="76"/>
                    </a:lnTo>
                    <a:lnTo>
                      <a:pt x="80" y="78"/>
                    </a:lnTo>
                    <a:lnTo>
                      <a:pt x="73" y="79"/>
                    </a:lnTo>
                    <a:lnTo>
                      <a:pt x="67" y="81"/>
                    </a:lnTo>
                    <a:lnTo>
                      <a:pt x="61" y="83"/>
                    </a:lnTo>
                    <a:lnTo>
                      <a:pt x="55" y="83"/>
                    </a:lnTo>
                    <a:lnTo>
                      <a:pt x="52" y="83"/>
                    </a:lnTo>
                    <a:lnTo>
                      <a:pt x="50" y="85"/>
                    </a:lnTo>
                    <a:lnTo>
                      <a:pt x="38" y="79"/>
                    </a:lnTo>
                    <a:lnTo>
                      <a:pt x="31" y="70"/>
                    </a:lnTo>
                    <a:lnTo>
                      <a:pt x="29" y="64"/>
                    </a:lnTo>
                    <a:lnTo>
                      <a:pt x="29" y="59"/>
                    </a:lnTo>
                    <a:lnTo>
                      <a:pt x="31" y="55"/>
                    </a:lnTo>
                    <a:lnTo>
                      <a:pt x="36" y="53"/>
                    </a:lnTo>
                    <a:lnTo>
                      <a:pt x="42" y="47"/>
                    </a:lnTo>
                    <a:lnTo>
                      <a:pt x="50" y="43"/>
                    </a:lnTo>
                    <a:lnTo>
                      <a:pt x="57" y="40"/>
                    </a:lnTo>
                    <a:lnTo>
                      <a:pt x="69" y="36"/>
                    </a:lnTo>
                    <a:lnTo>
                      <a:pt x="76" y="30"/>
                    </a:lnTo>
                    <a:lnTo>
                      <a:pt x="86" y="26"/>
                    </a:lnTo>
                    <a:lnTo>
                      <a:pt x="93" y="22"/>
                    </a:lnTo>
                    <a:lnTo>
                      <a:pt x="99" y="19"/>
                    </a:lnTo>
                    <a:lnTo>
                      <a:pt x="105" y="11"/>
                    </a:lnTo>
                    <a:lnTo>
                      <a:pt x="105" y="5"/>
                    </a:lnTo>
                    <a:lnTo>
                      <a:pt x="103" y="1"/>
                    </a:lnTo>
                    <a:lnTo>
                      <a:pt x="97" y="0"/>
                    </a:lnTo>
                    <a:lnTo>
                      <a:pt x="92" y="0"/>
                    </a:lnTo>
                    <a:lnTo>
                      <a:pt x="86" y="3"/>
                    </a:lnTo>
                    <a:lnTo>
                      <a:pt x="86" y="3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6" name="Freeform 310"/>
              <p:cNvSpPr>
                <a:spLocks/>
              </p:cNvSpPr>
              <p:nvPr/>
            </p:nvSpPr>
            <p:spPr bwMode="auto">
              <a:xfrm>
                <a:off x="3875" y="3727"/>
                <a:ext cx="83" cy="43"/>
              </a:xfrm>
              <a:custGeom>
                <a:avLst/>
                <a:gdLst/>
                <a:ahLst/>
                <a:cxnLst>
                  <a:cxn ang="0">
                    <a:pos x="92" y="0"/>
                  </a:cxn>
                  <a:cxn ang="0">
                    <a:pos x="75" y="0"/>
                  </a:cxn>
                  <a:cxn ang="0">
                    <a:pos x="63" y="4"/>
                  </a:cxn>
                  <a:cxn ang="0">
                    <a:pos x="50" y="6"/>
                  </a:cxn>
                  <a:cxn ang="0">
                    <a:pos x="37" y="9"/>
                  </a:cxn>
                  <a:cxn ang="0">
                    <a:pos x="23" y="15"/>
                  </a:cxn>
                  <a:cxn ang="0">
                    <a:pos x="12" y="21"/>
                  </a:cxn>
                  <a:cxn ang="0">
                    <a:pos x="2" y="30"/>
                  </a:cxn>
                  <a:cxn ang="0">
                    <a:pos x="0" y="44"/>
                  </a:cxn>
                  <a:cxn ang="0">
                    <a:pos x="8" y="59"/>
                  </a:cxn>
                  <a:cxn ang="0">
                    <a:pos x="21" y="68"/>
                  </a:cxn>
                  <a:cxn ang="0">
                    <a:pos x="33" y="74"/>
                  </a:cxn>
                  <a:cxn ang="0">
                    <a:pos x="44" y="78"/>
                  </a:cxn>
                  <a:cxn ang="0">
                    <a:pos x="61" y="80"/>
                  </a:cxn>
                  <a:cxn ang="0">
                    <a:pos x="80" y="82"/>
                  </a:cxn>
                  <a:cxn ang="0">
                    <a:pos x="99" y="84"/>
                  </a:cxn>
                  <a:cxn ang="0">
                    <a:pos x="120" y="84"/>
                  </a:cxn>
                  <a:cxn ang="0">
                    <a:pos x="137" y="84"/>
                  </a:cxn>
                  <a:cxn ang="0">
                    <a:pos x="153" y="82"/>
                  </a:cxn>
                  <a:cxn ang="0">
                    <a:pos x="164" y="80"/>
                  </a:cxn>
                  <a:cxn ang="0">
                    <a:pos x="168" y="72"/>
                  </a:cxn>
                  <a:cxn ang="0">
                    <a:pos x="162" y="68"/>
                  </a:cxn>
                  <a:cxn ang="0">
                    <a:pos x="147" y="65"/>
                  </a:cxn>
                  <a:cxn ang="0">
                    <a:pos x="130" y="63"/>
                  </a:cxn>
                  <a:cxn ang="0">
                    <a:pos x="118" y="63"/>
                  </a:cxn>
                  <a:cxn ang="0">
                    <a:pos x="107" y="61"/>
                  </a:cxn>
                  <a:cxn ang="0">
                    <a:pos x="95" y="59"/>
                  </a:cxn>
                  <a:cxn ang="0">
                    <a:pos x="82" y="59"/>
                  </a:cxn>
                  <a:cxn ang="0">
                    <a:pos x="71" y="57"/>
                  </a:cxn>
                  <a:cxn ang="0">
                    <a:pos x="56" y="55"/>
                  </a:cxn>
                  <a:cxn ang="0">
                    <a:pos x="40" y="51"/>
                  </a:cxn>
                  <a:cxn ang="0">
                    <a:pos x="33" y="42"/>
                  </a:cxn>
                  <a:cxn ang="0">
                    <a:pos x="33" y="34"/>
                  </a:cxn>
                  <a:cxn ang="0">
                    <a:pos x="42" y="30"/>
                  </a:cxn>
                  <a:cxn ang="0">
                    <a:pos x="57" y="30"/>
                  </a:cxn>
                  <a:cxn ang="0">
                    <a:pos x="75" y="28"/>
                  </a:cxn>
                  <a:cxn ang="0">
                    <a:pos x="84" y="27"/>
                  </a:cxn>
                  <a:cxn ang="0">
                    <a:pos x="99" y="21"/>
                  </a:cxn>
                  <a:cxn ang="0">
                    <a:pos x="111" y="11"/>
                  </a:cxn>
                  <a:cxn ang="0">
                    <a:pos x="109" y="4"/>
                  </a:cxn>
                  <a:cxn ang="0">
                    <a:pos x="99" y="0"/>
                  </a:cxn>
                </a:cxnLst>
                <a:rect l="0" t="0" r="r" b="b"/>
                <a:pathLst>
                  <a:path w="168" h="85">
                    <a:moveTo>
                      <a:pt x="99" y="0"/>
                    </a:moveTo>
                    <a:lnTo>
                      <a:pt x="92" y="0"/>
                    </a:lnTo>
                    <a:lnTo>
                      <a:pt x="82" y="0"/>
                    </a:lnTo>
                    <a:lnTo>
                      <a:pt x="75" y="0"/>
                    </a:lnTo>
                    <a:lnTo>
                      <a:pt x="69" y="2"/>
                    </a:lnTo>
                    <a:lnTo>
                      <a:pt x="63" y="4"/>
                    </a:lnTo>
                    <a:lnTo>
                      <a:pt x="56" y="6"/>
                    </a:lnTo>
                    <a:lnTo>
                      <a:pt x="50" y="6"/>
                    </a:lnTo>
                    <a:lnTo>
                      <a:pt x="42" y="8"/>
                    </a:lnTo>
                    <a:lnTo>
                      <a:pt x="37" y="9"/>
                    </a:lnTo>
                    <a:lnTo>
                      <a:pt x="29" y="13"/>
                    </a:lnTo>
                    <a:lnTo>
                      <a:pt x="23" y="15"/>
                    </a:lnTo>
                    <a:lnTo>
                      <a:pt x="18" y="19"/>
                    </a:lnTo>
                    <a:lnTo>
                      <a:pt x="12" y="21"/>
                    </a:lnTo>
                    <a:lnTo>
                      <a:pt x="10" y="25"/>
                    </a:lnTo>
                    <a:lnTo>
                      <a:pt x="2" y="30"/>
                    </a:lnTo>
                    <a:lnTo>
                      <a:pt x="0" y="36"/>
                    </a:lnTo>
                    <a:lnTo>
                      <a:pt x="0" y="44"/>
                    </a:lnTo>
                    <a:lnTo>
                      <a:pt x="4" y="53"/>
                    </a:lnTo>
                    <a:lnTo>
                      <a:pt x="8" y="59"/>
                    </a:lnTo>
                    <a:lnTo>
                      <a:pt x="16" y="66"/>
                    </a:lnTo>
                    <a:lnTo>
                      <a:pt x="21" y="68"/>
                    </a:lnTo>
                    <a:lnTo>
                      <a:pt x="25" y="72"/>
                    </a:lnTo>
                    <a:lnTo>
                      <a:pt x="33" y="74"/>
                    </a:lnTo>
                    <a:lnTo>
                      <a:pt x="38" y="78"/>
                    </a:lnTo>
                    <a:lnTo>
                      <a:pt x="44" y="78"/>
                    </a:lnTo>
                    <a:lnTo>
                      <a:pt x="52" y="80"/>
                    </a:lnTo>
                    <a:lnTo>
                      <a:pt x="61" y="80"/>
                    </a:lnTo>
                    <a:lnTo>
                      <a:pt x="71" y="82"/>
                    </a:lnTo>
                    <a:lnTo>
                      <a:pt x="80" y="82"/>
                    </a:lnTo>
                    <a:lnTo>
                      <a:pt x="90" y="84"/>
                    </a:lnTo>
                    <a:lnTo>
                      <a:pt x="99" y="84"/>
                    </a:lnTo>
                    <a:lnTo>
                      <a:pt x="111" y="85"/>
                    </a:lnTo>
                    <a:lnTo>
                      <a:pt x="120" y="84"/>
                    </a:lnTo>
                    <a:lnTo>
                      <a:pt x="128" y="84"/>
                    </a:lnTo>
                    <a:lnTo>
                      <a:pt x="137" y="84"/>
                    </a:lnTo>
                    <a:lnTo>
                      <a:pt x="147" y="84"/>
                    </a:lnTo>
                    <a:lnTo>
                      <a:pt x="153" y="82"/>
                    </a:lnTo>
                    <a:lnTo>
                      <a:pt x="158" y="82"/>
                    </a:lnTo>
                    <a:lnTo>
                      <a:pt x="164" y="80"/>
                    </a:lnTo>
                    <a:lnTo>
                      <a:pt x="168" y="78"/>
                    </a:lnTo>
                    <a:lnTo>
                      <a:pt x="168" y="72"/>
                    </a:lnTo>
                    <a:lnTo>
                      <a:pt x="166" y="70"/>
                    </a:lnTo>
                    <a:lnTo>
                      <a:pt x="162" y="68"/>
                    </a:lnTo>
                    <a:lnTo>
                      <a:pt x="156" y="66"/>
                    </a:lnTo>
                    <a:lnTo>
                      <a:pt x="147" y="65"/>
                    </a:lnTo>
                    <a:lnTo>
                      <a:pt x="135" y="65"/>
                    </a:lnTo>
                    <a:lnTo>
                      <a:pt x="130" y="63"/>
                    </a:lnTo>
                    <a:lnTo>
                      <a:pt x="124" y="63"/>
                    </a:lnTo>
                    <a:lnTo>
                      <a:pt x="118" y="63"/>
                    </a:lnTo>
                    <a:lnTo>
                      <a:pt x="113" y="63"/>
                    </a:lnTo>
                    <a:lnTo>
                      <a:pt x="107" y="61"/>
                    </a:lnTo>
                    <a:lnTo>
                      <a:pt x="101" y="61"/>
                    </a:lnTo>
                    <a:lnTo>
                      <a:pt x="95" y="59"/>
                    </a:lnTo>
                    <a:lnTo>
                      <a:pt x="88" y="59"/>
                    </a:lnTo>
                    <a:lnTo>
                      <a:pt x="82" y="59"/>
                    </a:lnTo>
                    <a:lnTo>
                      <a:pt x="76" y="59"/>
                    </a:lnTo>
                    <a:lnTo>
                      <a:pt x="71" y="57"/>
                    </a:lnTo>
                    <a:lnTo>
                      <a:pt x="65" y="57"/>
                    </a:lnTo>
                    <a:lnTo>
                      <a:pt x="56" y="55"/>
                    </a:lnTo>
                    <a:lnTo>
                      <a:pt x="48" y="53"/>
                    </a:lnTo>
                    <a:lnTo>
                      <a:pt x="40" y="51"/>
                    </a:lnTo>
                    <a:lnTo>
                      <a:pt x="38" y="47"/>
                    </a:lnTo>
                    <a:lnTo>
                      <a:pt x="33" y="42"/>
                    </a:lnTo>
                    <a:lnTo>
                      <a:pt x="33" y="38"/>
                    </a:lnTo>
                    <a:lnTo>
                      <a:pt x="33" y="34"/>
                    </a:lnTo>
                    <a:lnTo>
                      <a:pt x="37" y="32"/>
                    </a:lnTo>
                    <a:lnTo>
                      <a:pt x="42" y="30"/>
                    </a:lnTo>
                    <a:lnTo>
                      <a:pt x="50" y="30"/>
                    </a:lnTo>
                    <a:lnTo>
                      <a:pt x="57" y="30"/>
                    </a:lnTo>
                    <a:lnTo>
                      <a:pt x="69" y="30"/>
                    </a:lnTo>
                    <a:lnTo>
                      <a:pt x="75" y="28"/>
                    </a:lnTo>
                    <a:lnTo>
                      <a:pt x="78" y="28"/>
                    </a:lnTo>
                    <a:lnTo>
                      <a:pt x="84" y="27"/>
                    </a:lnTo>
                    <a:lnTo>
                      <a:pt x="90" y="25"/>
                    </a:lnTo>
                    <a:lnTo>
                      <a:pt x="99" y="21"/>
                    </a:lnTo>
                    <a:lnTo>
                      <a:pt x="107" y="17"/>
                    </a:lnTo>
                    <a:lnTo>
                      <a:pt x="111" y="11"/>
                    </a:lnTo>
                    <a:lnTo>
                      <a:pt x="113" y="8"/>
                    </a:lnTo>
                    <a:lnTo>
                      <a:pt x="109" y="4"/>
                    </a:lnTo>
                    <a:lnTo>
                      <a:pt x="99" y="0"/>
                    </a:lnTo>
                    <a:lnTo>
                      <a:pt x="99" y="0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7" name="Freeform 311"/>
              <p:cNvSpPr>
                <a:spLocks/>
              </p:cNvSpPr>
              <p:nvPr/>
            </p:nvSpPr>
            <p:spPr bwMode="auto">
              <a:xfrm>
                <a:off x="3906" y="3537"/>
                <a:ext cx="112" cy="134"/>
              </a:xfrm>
              <a:custGeom>
                <a:avLst/>
                <a:gdLst/>
                <a:ahLst/>
                <a:cxnLst>
                  <a:cxn ang="0">
                    <a:pos x="219" y="97"/>
                  </a:cxn>
                  <a:cxn ang="0">
                    <a:pos x="211" y="80"/>
                  </a:cxn>
                  <a:cxn ang="0">
                    <a:pos x="198" y="59"/>
                  </a:cxn>
                  <a:cxn ang="0">
                    <a:pos x="181" y="38"/>
                  </a:cxn>
                  <a:cxn ang="0">
                    <a:pos x="168" y="23"/>
                  </a:cxn>
                  <a:cxn ang="0">
                    <a:pos x="156" y="15"/>
                  </a:cxn>
                  <a:cxn ang="0">
                    <a:pos x="145" y="9"/>
                  </a:cxn>
                  <a:cxn ang="0">
                    <a:pos x="131" y="4"/>
                  </a:cxn>
                  <a:cxn ang="0">
                    <a:pos x="118" y="0"/>
                  </a:cxn>
                  <a:cxn ang="0">
                    <a:pos x="105" y="0"/>
                  </a:cxn>
                  <a:cxn ang="0">
                    <a:pos x="90" y="0"/>
                  </a:cxn>
                  <a:cxn ang="0">
                    <a:pos x="76" y="6"/>
                  </a:cxn>
                  <a:cxn ang="0">
                    <a:pos x="61" y="13"/>
                  </a:cxn>
                  <a:cxn ang="0">
                    <a:pos x="48" y="23"/>
                  </a:cxn>
                  <a:cxn ang="0">
                    <a:pos x="36" y="32"/>
                  </a:cxn>
                  <a:cxn ang="0">
                    <a:pos x="27" y="40"/>
                  </a:cxn>
                  <a:cxn ang="0">
                    <a:pos x="15" y="55"/>
                  </a:cxn>
                  <a:cxn ang="0">
                    <a:pos x="6" y="74"/>
                  </a:cxn>
                  <a:cxn ang="0">
                    <a:pos x="0" y="95"/>
                  </a:cxn>
                  <a:cxn ang="0">
                    <a:pos x="0" y="112"/>
                  </a:cxn>
                  <a:cxn ang="0">
                    <a:pos x="0" y="123"/>
                  </a:cxn>
                  <a:cxn ang="0">
                    <a:pos x="2" y="137"/>
                  </a:cxn>
                  <a:cxn ang="0">
                    <a:pos x="6" y="148"/>
                  </a:cxn>
                  <a:cxn ang="0">
                    <a:pos x="10" y="161"/>
                  </a:cxn>
                  <a:cxn ang="0">
                    <a:pos x="13" y="178"/>
                  </a:cxn>
                  <a:cxn ang="0">
                    <a:pos x="19" y="192"/>
                  </a:cxn>
                  <a:cxn ang="0">
                    <a:pos x="25" y="205"/>
                  </a:cxn>
                  <a:cxn ang="0">
                    <a:pos x="32" y="218"/>
                  </a:cxn>
                  <a:cxn ang="0">
                    <a:pos x="40" y="230"/>
                  </a:cxn>
                  <a:cxn ang="0">
                    <a:pos x="53" y="243"/>
                  </a:cxn>
                  <a:cxn ang="0">
                    <a:pos x="72" y="256"/>
                  </a:cxn>
                  <a:cxn ang="0">
                    <a:pos x="90" y="264"/>
                  </a:cxn>
                  <a:cxn ang="0">
                    <a:pos x="109" y="266"/>
                  </a:cxn>
                  <a:cxn ang="0">
                    <a:pos x="124" y="264"/>
                  </a:cxn>
                  <a:cxn ang="0">
                    <a:pos x="135" y="258"/>
                  </a:cxn>
                  <a:cxn ang="0">
                    <a:pos x="139" y="245"/>
                  </a:cxn>
                  <a:cxn ang="0">
                    <a:pos x="143" y="228"/>
                  </a:cxn>
                  <a:cxn ang="0">
                    <a:pos x="145" y="211"/>
                  </a:cxn>
                  <a:cxn ang="0">
                    <a:pos x="147" y="194"/>
                  </a:cxn>
                  <a:cxn ang="0">
                    <a:pos x="149" y="177"/>
                  </a:cxn>
                  <a:cxn ang="0">
                    <a:pos x="152" y="161"/>
                  </a:cxn>
                  <a:cxn ang="0">
                    <a:pos x="160" y="152"/>
                  </a:cxn>
                  <a:cxn ang="0">
                    <a:pos x="169" y="148"/>
                  </a:cxn>
                  <a:cxn ang="0">
                    <a:pos x="181" y="148"/>
                  </a:cxn>
                  <a:cxn ang="0">
                    <a:pos x="192" y="150"/>
                  </a:cxn>
                  <a:cxn ang="0">
                    <a:pos x="207" y="146"/>
                  </a:cxn>
                  <a:cxn ang="0">
                    <a:pos x="221" y="137"/>
                  </a:cxn>
                  <a:cxn ang="0">
                    <a:pos x="225" y="123"/>
                  </a:cxn>
                  <a:cxn ang="0">
                    <a:pos x="223" y="112"/>
                  </a:cxn>
                  <a:cxn ang="0">
                    <a:pos x="223" y="106"/>
                  </a:cxn>
                </a:cxnLst>
                <a:rect l="0" t="0" r="r" b="b"/>
                <a:pathLst>
                  <a:path w="225" h="268">
                    <a:moveTo>
                      <a:pt x="223" y="106"/>
                    </a:moveTo>
                    <a:lnTo>
                      <a:pt x="219" y="97"/>
                    </a:lnTo>
                    <a:lnTo>
                      <a:pt x="215" y="89"/>
                    </a:lnTo>
                    <a:lnTo>
                      <a:pt x="211" y="80"/>
                    </a:lnTo>
                    <a:lnTo>
                      <a:pt x="206" y="70"/>
                    </a:lnTo>
                    <a:lnTo>
                      <a:pt x="198" y="59"/>
                    </a:lnTo>
                    <a:lnTo>
                      <a:pt x="190" y="47"/>
                    </a:lnTo>
                    <a:lnTo>
                      <a:pt x="181" y="38"/>
                    </a:lnTo>
                    <a:lnTo>
                      <a:pt x="173" y="28"/>
                    </a:lnTo>
                    <a:lnTo>
                      <a:pt x="168" y="23"/>
                    </a:lnTo>
                    <a:lnTo>
                      <a:pt x="162" y="19"/>
                    </a:lnTo>
                    <a:lnTo>
                      <a:pt x="156" y="15"/>
                    </a:lnTo>
                    <a:lnTo>
                      <a:pt x="150" y="11"/>
                    </a:lnTo>
                    <a:lnTo>
                      <a:pt x="145" y="9"/>
                    </a:lnTo>
                    <a:lnTo>
                      <a:pt x="137" y="6"/>
                    </a:lnTo>
                    <a:lnTo>
                      <a:pt x="131" y="4"/>
                    </a:lnTo>
                    <a:lnTo>
                      <a:pt x="126" y="2"/>
                    </a:lnTo>
                    <a:lnTo>
                      <a:pt x="118" y="0"/>
                    </a:lnTo>
                    <a:lnTo>
                      <a:pt x="112" y="0"/>
                    </a:lnTo>
                    <a:lnTo>
                      <a:pt x="105" y="0"/>
                    </a:lnTo>
                    <a:lnTo>
                      <a:pt x="99" y="0"/>
                    </a:lnTo>
                    <a:lnTo>
                      <a:pt x="90" y="0"/>
                    </a:lnTo>
                    <a:lnTo>
                      <a:pt x="84" y="4"/>
                    </a:lnTo>
                    <a:lnTo>
                      <a:pt x="76" y="6"/>
                    </a:lnTo>
                    <a:lnTo>
                      <a:pt x="71" y="11"/>
                    </a:lnTo>
                    <a:lnTo>
                      <a:pt x="61" y="13"/>
                    </a:lnTo>
                    <a:lnTo>
                      <a:pt x="53" y="19"/>
                    </a:lnTo>
                    <a:lnTo>
                      <a:pt x="48" y="23"/>
                    </a:lnTo>
                    <a:lnTo>
                      <a:pt x="44" y="26"/>
                    </a:lnTo>
                    <a:lnTo>
                      <a:pt x="36" y="32"/>
                    </a:lnTo>
                    <a:lnTo>
                      <a:pt x="32" y="36"/>
                    </a:lnTo>
                    <a:lnTo>
                      <a:pt x="27" y="40"/>
                    </a:lnTo>
                    <a:lnTo>
                      <a:pt x="23" y="45"/>
                    </a:lnTo>
                    <a:lnTo>
                      <a:pt x="15" y="55"/>
                    </a:lnTo>
                    <a:lnTo>
                      <a:pt x="10" y="64"/>
                    </a:lnTo>
                    <a:lnTo>
                      <a:pt x="6" y="74"/>
                    </a:lnTo>
                    <a:lnTo>
                      <a:pt x="2" y="85"/>
                    </a:lnTo>
                    <a:lnTo>
                      <a:pt x="0" y="95"/>
                    </a:lnTo>
                    <a:lnTo>
                      <a:pt x="0" y="106"/>
                    </a:lnTo>
                    <a:lnTo>
                      <a:pt x="0" y="112"/>
                    </a:lnTo>
                    <a:lnTo>
                      <a:pt x="0" y="118"/>
                    </a:lnTo>
                    <a:lnTo>
                      <a:pt x="0" y="123"/>
                    </a:lnTo>
                    <a:lnTo>
                      <a:pt x="2" y="131"/>
                    </a:lnTo>
                    <a:lnTo>
                      <a:pt x="2" y="137"/>
                    </a:lnTo>
                    <a:lnTo>
                      <a:pt x="4" y="142"/>
                    </a:lnTo>
                    <a:lnTo>
                      <a:pt x="6" y="148"/>
                    </a:lnTo>
                    <a:lnTo>
                      <a:pt x="8" y="156"/>
                    </a:lnTo>
                    <a:lnTo>
                      <a:pt x="10" y="161"/>
                    </a:lnTo>
                    <a:lnTo>
                      <a:pt x="12" y="171"/>
                    </a:lnTo>
                    <a:lnTo>
                      <a:pt x="13" y="178"/>
                    </a:lnTo>
                    <a:lnTo>
                      <a:pt x="17" y="186"/>
                    </a:lnTo>
                    <a:lnTo>
                      <a:pt x="19" y="192"/>
                    </a:lnTo>
                    <a:lnTo>
                      <a:pt x="23" y="199"/>
                    </a:lnTo>
                    <a:lnTo>
                      <a:pt x="25" y="205"/>
                    </a:lnTo>
                    <a:lnTo>
                      <a:pt x="29" y="213"/>
                    </a:lnTo>
                    <a:lnTo>
                      <a:pt x="32" y="218"/>
                    </a:lnTo>
                    <a:lnTo>
                      <a:pt x="36" y="224"/>
                    </a:lnTo>
                    <a:lnTo>
                      <a:pt x="40" y="230"/>
                    </a:lnTo>
                    <a:lnTo>
                      <a:pt x="46" y="235"/>
                    </a:lnTo>
                    <a:lnTo>
                      <a:pt x="53" y="243"/>
                    </a:lnTo>
                    <a:lnTo>
                      <a:pt x="63" y="251"/>
                    </a:lnTo>
                    <a:lnTo>
                      <a:pt x="72" y="256"/>
                    </a:lnTo>
                    <a:lnTo>
                      <a:pt x="82" y="262"/>
                    </a:lnTo>
                    <a:lnTo>
                      <a:pt x="90" y="264"/>
                    </a:lnTo>
                    <a:lnTo>
                      <a:pt x="99" y="266"/>
                    </a:lnTo>
                    <a:lnTo>
                      <a:pt x="109" y="266"/>
                    </a:lnTo>
                    <a:lnTo>
                      <a:pt x="118" y="268"/>
                    </a:lnTo>
                    <a:lnTo>
                      <a:pt x="124" y="264"/>
                    </a:lnTo>
                    <a:lnTo>
                      <a:pt x="129" y="262"/>
                    </a:lnTo>
                    <a:lnTo>
                      <a:pt x="135" y="258"/>
                    </a:lnTo>
                    <a:lnTo>
                      <a:pt x="139" y="253"/>
                    </a:lnTo>
                    <a:lnTo>
                      <a:pt x="139" y="245"/>
                    </a:lnTo>
                    <a:lnTo>
                      <a:pt x="141" y="237"/>
                    </a:lnTo>
                    <a:lnTo>
                      <a:pt x="143" y="228"/>
                    </a:lnTo>
                    <a:lnTo>
                      <a:pt x="145" y="220"/>
                    </a:lnTo>
                    <a:lnTo>
                      <a:pt x="145" y="211"/>
                    </a:lnTo>
                    <a:lnTo>
                      <a:pt x="147" y="203"/>
                    </a:lnTo>
                    <a:lnTo>
                      <a:pt x="147" y="194"/>
                    </a:lnTo>
                    <a:lnTo>
                      <a:pt x="149" y="184"/>
                    </a:lnTo>
                    <a:lnTo>
                      <a:pt x="149" y="177"/>
                    </a:lnTo>
                    <a:lnTo>
                      <a:pt x="150" y="169"/>
                    </a:lnTo>
                    <a:lnTo>
                      <a:pt x="152" y="161"/>
                    </a:lnTo>
                    <a:lnTo>
                      <a:pt x="156" y="158"/>
                    </a:lnTo>
                    <a:lnTo>
                      <a:pt x="160" y="152"/>
                    </a:lnTo>
                    <a:lnTo>
                      <a:pt x="164" y="150"/>
                    </a:lnTo>
                    <a:lnTo>
                      <a:pt x="169" y="148"/>
                    </a:lnTo>
                    <a:lnTo>
                      <a:pt x="175" y="148"/>
                    </a:lnTo>
                    <a:lnTo>
                      <a:pt x="181" y="148"/>
                    </a:lnTo>
                    <a:lnTo>
                      <a:pt x="187" y="150"/>
                    </a:lnTo>
                    <a:lnTo>
                      <a:pt x="192" y="150"/>
                    </a:lnTo>
                    <a:lnTo>
                      <a:pt x="198" y="150"/>
                    </a:lnTo>
                    <a:lnTo>
                      <a:pt x="207" y="146"/>
                    </a:lnTo>
                    <a:lnTo>
                      <a:pt x="215" y="144"/>
                    </a:lnTo>
                    <a:lnTo>
                      <a:pt x="221" y="137"/>
                    </a:lnTo>
                    <a:lnTo>
                      <a:pt x="225" y="129"/>
                    </a:lnTo>
                    <a:lnTo>
                      <a:pt x="225" y="123"/>
                    </a:lnTo>
                    <a:lnTo>
                      <a:pt x="225" y="118"/>
                    </a:lnTo>
                    <a:lnTo>
                      <a:pt x="223" y="112"/>
                    </a:lnTo>
                    <a:lnTo>
                      <a:pt x="223" y="106"/>
                    </a:lnTo>
                    <a:lnTo>
                      <a:pt x="223" y="106"/>
                    </a:lnTo>
                    <a:close/>
                  </a:path>
                </a:pathLst>
              </a:custGeom>
              <a:solidFill>
                <a:srgbClr val="599E2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8" name="Freeform 312"/>
              <p:cNvSpPr>
                <a:spLocks/>
              </p:cNvSpPr>
              <p:nvPr/>
            </p:nvSpPr>
            <p:spPr bwMode="auto">
              <a:xfrm>
                <a:off x="3947" y="3452"/>
                <a:ext cx="211" cy="166"/>
              </a:xfrm>
              <a:custGeom>
                <a:avLst/>
                <a:gdLst/>
                <a:ahLst/>
                <a:cxnLst>
                  <a:cxn ang="0">
                    <a:pos x="390" y="156"/>
                  </a:cxn>
                  <a:cxn ang="0">
                    <a:pos x="367" y="127"/>
                  </a:cxn>
                  <a:cxn ang="0">
                    <a:pos x="338" y="100"/>
                  </a:cxn>
                  <a:cxn ang="0">
                    <a:pos x="319" y="85"/>
                  </a:cxn>
                  <a:cxn ang="0">
                    <a:pos x="302" y="76"/>
                  </a:cxn>
                  <a:cxn ang="0">
                    <a:pos x="281" y="68"/>
                  </a:cxn>
                  <a:cxn ang="0">
                    <a:pos x="262" y="61"/>
                  </a:cxn>
                  <a:cxn ang="0">
                    <a:pos x="241" y="59"/>
                  </a:cxn>
                  <a:cxn ang="0">
                    <a:pos x="222" y="59"/>
                  </a:cxn>
                  <a:cxn ang="0">
                    <a:pos x="203" y="53"/>
                  </a:cxn>
                  <a:cxn ang="0">
                    <a:pos x="183" y="32"/>
                  </a:cxn>
                  <a:cxn ang="0">
                    <a:pos x="160" y="7"/>
                  </a:cxn>
                  <a:cxn ang="0">
                    <a:pos x="141" y="4"/>
                  </a:cxn>
                  <a:cxn ang="0">
                    <a:pos x="120" y="2"/>
                  </a:cxn>
                  <a:cxn ang="0">
                    <a:pos x="99" y="0"/>
                  </a:cxn>
                  <a:cxn ang="0">
                    <a:pos x="80" y="0"/>
                  </a:cxn>
                  <a:cxn ang="0">
                    <a:pos x="63" y="2"/>
                  </a:cxn>
                  <a:cxn ang="0">
                    <a:pos x="42" y="5"/>
                  </a:cxn>
                  <a:cxn ang="0">
                    <a:pos x="19" y="15"/>
                  </a:cxn>
                  <a:cxn ang="0">
                    <a:pos x="4" y="30"/>
                  </a:cxn>
                  <a:cxn ang="0">
                    <a:pos x="0" y="55"/>
                  </a:cxn>
                  <a:cxn ang="0">
                    <a:pos x="8" y="78"/>
                  </a:cxn>
                  <a:cxn ang="0">
                    <a:pos x="38" y="97"/>
                  </a:cxn>
                  <a:cxn ang="0">
                    <a:pos x="55" y="106"/>
                  </a:cxn>
                  <a:cxn ang="0">
                    <a:pos x="76" y="112"/>
                  </a:cxn>
                  <a:cxn ang="0">
                    <a:pos x="93" y="118"/>
                  </a:cxn>
                  <a:cxn ang="0">
                    <a:pos x="114" y="121"/>
                  </a:cxn>
                  <a:cxn ang="0">
                    <a:pos x="129" y="125"/>
                  </a:cxn>
                  <a:cxn ang="0">
                    <a:pos x="152" y="131"/>
                  </a:cxn>
                  <a:cxn ang="0">
                    <a:pos x="173" y="137"/>
                  </a:cxn>
                  <a:cxn ang="0">
                    <a:pos x="200" y="156"/>
                  </a:cxn>
                  <a:cxn ang="0">
                    <a:pos x="228" y="180"/>
                  </a:cxn>
                  <a:cxn ang="0">
                    <a:pos x="255" y="213"/>
                  </a:cxn>
                  <a:cxn ang="0">
                    <a:pos x="264" y="230"/>
                  </a:cxn>
                  <a:cxn ang="0">
                    <a:pos x="274" y="249"/>
                  </a:cxn>
                  <a:cxn ang="0">
                    <a:pos x="280" y="266"/>
                  </a:cxn>
                  <a:cxn ang="0">
                    <a:pos x="289" y="283"/>
                  </a:cxn>
                  <a:cxn ang="0">
                    <a:pos x="314" y="309"/>
                  </a:cxn>
                  <a:cxn ang="0">
                    <a:pos x="346" y="327"/>
                  </a:cxn>
                  <a:cxn ang="0">
                    <a:pos x="377" y="328"/>
                  </a:cxn>
                  <a:cxn ang="0">
                    <a:pos x="403" y="317"/>
                  </a:cxn>
                  <a:cxn ang="0">
                    <a:pos x="416" y="290"/>
                  </a:cxn>
                  <a:cxn ang="0">
                    <a:pos x="422" y="264"/>
                  </a:cxn>
                  <a:cxn ang="0">
                    <a:pos x="420" y="239"/>
                  </a:cxn>
                  <a:cxn ang="0">
                    <a:pos x="418" y="216"/>
                  </a:cxn>
                  <a:cxn ang="0">
                    <a:pos x="409" y="194"/>
                  </a:cxn>
                  <a:cxn ang="0">
                    <a:pos x="399" y="173"/>
                  </a:cxn>
                </a:cxnLst>
                <a:rect l="0" t="0" r="r" b="b"/>
                <a:pathLst>
                  <a:path w="422" h="330">
                    <a:moveTo>
                      <a:pt x="399" y="173"/>
                    </a:moveTo>
                    <a:lnTo>
                      <a:pt x="396" y="163"/>
                    </a:lnTo>
                    <a:lnTo>
                      <a:pt x="390" y="156"/>
                    </a:lnTo>
                    <a:lnTo>
                      <a:pt x="382" y="146"/>
                    </a:lnTo>
                    <a:lnTo>
                      <a:pt x="377" y="138"/>
                    </a:lnTo>
                    <a:lnTo>
                      <a:pt x="367" y="127"/>
                    </a:lnTo>
                    <a:lnTo>
                      <a:pt x="359" y="118"/>
                    </a:lnTo>
                    <a:lnTo>
                      <a:pt x="348" y="108"/>
                    </a:lnTo>
                    <a:lnTo>
                      <a:pt x="338" y="100"/>
                    </a:lnTo>
                    <a:lnTo>
                      <a:pt x="331" y="95"/>
                    </a:lnTo>
                    <a:lnTo>
                      <a:pt x="325" y="91"/>
                    </a:lnTo>
                    <a:lnTo>
                      <a:pt x="319" y="85"/>
                    </a:lnTo>
                    <a:lnTo>
                      <a:pt x="314" y="83"/>
                    </a:lnTo>
                    <a:lnTo>
                      <a:pt x="308" y="80"/>
                    </a:lnTo>
                    <a:lnTo>
                      <a:pt x="302" y="76"/>
                    </a:lnTo>
                    <a:lnTo>
                      <a:pt x="297" y="72"/>
                    </a:lnTo>
                    <a:lnTo>
                      <a:pt x="289" y="70"/>
                    </a:lnTo>
                    <a:lnTo>
                      <a:pt x="281" y="68"/>
                    </a:lnTo>
                    <a:lnTo>
                      <a:pt x="276" y="64"/>
                    </a:lnTo>
                    <a:lnTo>
                      <a:pt x="268" y="62"/>
                    </a:lnTo>
                    <a:lnTo>
                      <a:pt x="262" y="61"/>
                    </a:lnTo>
                    <a:lnTo>
                      <a:pt x="255" y="59"/>
                    </a:lnTo>
                    <a:lnTo>
                      <a:pt x="249" y="59"/>
                    </a:lnTo>
                    <a:lnTo>
                      <a:pt x="241" y="59"/>
                    </a:lnTo>
                    <a:lnTo>
                      <a:pt x="236" y="59"/>
                    </a:lnTo>
                    <a:lnTo>
                      <a:pt x="228" y="59"/>
                    </a:lnTo>
                    <a:lnTo>
                      <a:pt x="222" y="59"/>
                    </a:lnTo>
                    <a:lnTo>
                      <a:pt x="217" y="57"/>
                    </a:lnTo>
                    <a:lnTo>
                      <a:pt x="213" y="57"/>
                    </a:lnTo>
                    <a:lnTo>
                      <a:pt x="203" y="53"/>
                    </a:lnTo>
                    <a:lnTo>
                      <a:pt x="198" y="49"/>
                    </a:lnTo>
                    <a:lnTo>
                      <a:pt x="188" y="42"/>
                    </a:lnTo>
                    <a:lnTo>
                      <a:pt x="183" y="32"/>
                    </a:lnTo>
                    <a:lnTo>
                      <a:pt x="175" y="21"/>
                    </a:lnTo>
                    <a:lnTo>
                      <a:pt x="165" y="13"/>
                    </a:lnTo>
                    <a:lnTo>
                      <a:pt x="160" y="7"/>
                    </a:lnTo>
                    <a:lnTo>
                      <a:pt x="150" y="5"/>
                    </a:lnTo>
                    <a:lnTo>
                      <a:pt x="144" y="4"/>
                    </a:lnTo>
                    <a:lnTo>
                      <a:pt x="141" y="4"/>
                    </a:lnTo>
                    <a:lnTo>
                      <a:pt x="133" y="4"/>
                    </a:lnTo>
                    <a:lnTo>
                      <a:pt x="127" y="4"/>
                    </a:lnTo>
                    <a:lnTo>
                      <a:pt x="120" y="2"/>
                    </a:lnTo>
                    <a:lnTo>
                      <a:pt x="112" y="2"/>
                    </a:lnTo>
                    <a:lnTo>
                      <a:pt x="105" y="0"/>
                    </a:lnTo>
                    <a:lnTo>
                      <a:pt x="99" y="0"/>
                    </a:lnTo>
                    <a:lnTo>
                      <a:pt x="91" y="0"/>
                    </a:lnTo>
                    <a:lnTo>
                      <a:pt x="86" y="0"/>
                    </a:lnTo>
                    <a:lnTo>
                      <a:pt x="80" y="0"/>
                    </a:lnTo>
                    <a:lnTo>
                      <a:pt x="74" y="2"/>
                    </a:lnTo>
                    <a:lnTo>
                      <a:pt x="68" y="2"/>
                    </a:lnTo>
                    <a:lnTo>
                      <a:pt x="63" y="2"/>
                    </a:lnTo>
                    <a:lnTo>
                      <a:pt x="55" y="4"/>
                    </a:lnTo>
                    <a:lnTo>
                      <a:pt x="51" y="4"/>
                    </a:lnTo>
                    <a:lnTo>
                      <a:pt x="42" y="5"/>
                    </a:lnTo>
                    <a:lnTo>
                      <a:pt x="34" y="9"/>
                    </a:lnTo>
                    <a:lnTo>
                      <a:pt x="25" y="11"/>
                    </a:lnTo>
                    <a:lnTo>
                      <a:pt x="19" y="15"/>
                    </a:lnTo>
                    <a:lnTo>
                      <a:pt x="11" y="19"/>
                    </a:lnTo>
                    <a:lnTo>
                      <a:pt x="8" y="24"/>
                    </a:lnTo>
                    <a:lnTo>
                      <a:pt x="4" y="30"/>
                    </a:lnTo>
                    <a:lnTo>
                      <a:pt x="2" y="38"/>
                    </a:lnTo>
                    <a:lnTo>
                      <a:pt x="0" y="45"/>
                    </a:lnTo>
                    <a:lnTo>
                      <a:pt x="0" y="55"/>
                    </a:lnTo>
                    <a:lnTo>
                      <a:pt x="0" y="62"/>
                    </a:lnTo>
                    <a:lnTo>
                      <a:pt x="4" y="70"/>
                    </a:lnTo>
                    <a:lnTo>
                      <a:pt x="8" y="78"/>
                    </a:lnTo>
                    <a:lnTo>
                      <a:pt x="17" y="85"/>
                    </a:lnTo>
                    <a:lnTo>
                      <a:pt x="27" y="91"/>
                    </a:lnTo>
                    <a:lnTo>
                      <a:pt x="38" y="97"/>
                    </a:lnTo>
                    <a:lnTo>
                      <a:pt x="44" y="100"/>
                    </a:lnTo>
                    <a:lnTo>
                      <a:pt x="49" y="102"/>
                    </a:lnTo>
                    <a:lnTo>
                      <a:pt x="55" y="106"/>
                    </a:lnTo>
                    <a:lnTo>
                      <a:pt x="63" y="108"/>
                    </a:lnTo>
                    <a:lnTo>
                      <a:pt x="68" y="110"/>
                    </a:lnTo>
                    <a:lnTo>
                      <a:pt x="76" y="112"/>
                    </a:lnTo>
                    <a:lnTo>
                      <a:pt x="82" y="114"/>
                    </a:lnTo>
                    <a:lnTo>
                      <a:pt x="87" y="116"/>
                    </a:lnTo>
                    <a:lnTo>
                      <a:pt x="93" y="118"/>
                    </a:lnTo>
                    <a:lnTo>
                      <a:pt x="101" y="119"/>
                    </a:lnTo>
                    <a:lnTo>
                      <a:pt x="106" y="119"/>
                    </a:lnTo>
                    <a:lnTo>
                      <a:pt x="114" y="121"/>
                    </a:lnTo>
                    <a:lnTo>
                      <a:pt x="118" y="123"/>
                    </a:lnTo>
                    <a:lnTo>
                      <a:pt x="125" y="125"/>
                    </a:lnTo>
                    <a:lnTo>
                      <a:pt x="129" y="125"/>
                    </a:lnTo>
                    <a:lnTo>
                      <a:pt x="135" y="127"/>
                    </a:lnTo>
                    <a:lnTo>
                      <a:pt x="143" y="129"/>
                    </a:lnTo>
                    <a:lnTo>
                      <a:pt x="152" y="131"/>
                    </a:lnTo>
                    <a:lnTo>
                      <a:pt x="158" y="131"/>
                    </a:lnTo>
                    <a:lnTo>
                      <a:pt x="165" y="133"/>
                    </a:lnTo>
                    <a:lnTo>
                      <a:pt x="173" y="137"/>
                    </a:lnTo>
                    <a:lnTo>
                      <a:pt x="183" y="142"/>
                    </a:lnTo>
                    <a:lnTo>
                      <a:pt x="190" y="148"/>
                    </a:lnTo>
                    <a:lnTo>
                      <a:pt x="200" y="156"/>
                    </a:lnTo>
                    <a:lnTo>
                      <a:pt x="209" y="163"/>
                    </a:lnTo>
                    <a:lnTo>
                      <a:pt x="219" y="171"/>
                    </a:lnTo>
                    <a:lnTo>
                      <a:pt x="228" y="180"/>
                    </a:lnTo>
                    <a:lnTo>
                      <a:pt x="238" y="190"/>
                    </a:lnTo>
                    <a:lnTo>
                      <a:pt x="245" y="201"/>
                    </a:lnTo>
                    <a:lnTo>
                      <a:pt x="255" y="213"/>
                    </a:lnTo>
                    <a:lnTo>
                      <a:pt x="257" y="216"/>
                    </a:lnTo>
                    <a:lnTo>
                      <a:pt x="260" y="224"/>
                    </a:lnTo>
                    <a:lnTo>
                      <a:pt x="264" y="230"/>
                    </a:lnTo>
                    <a:lnTo>
                      <a:pt x="268" y="235"/>
                    </a:lnTo>
                    <a:lnTo>
                      <a:pt x="272" y="241"/>
                    </a:lnTo>
                    <a:lnTo>
                      <a:pt x="274" y="249"/>
                    </a:lnTo>
                    <a:lnTo>
                      <a:pt x="276" y="254"/>
                    </a:lnTo>
                    <a:lnTo>
                      <a:pt x="280" y="260"/>
                    </a:lnTo>
                    <a:lnTo>
                      <a:pt x="280" y="266"/>
                    </a:lnTo>
                    <a:lnTo>
                      <a:pt x="281" y="271"/>
                    </a:lnTo>
                    <a:lnTo>
                      <a:pt x="285" y="277"/>
                    </a:lnTo>
                    <a:lnTo>
                      <a:pt x="289" y="283"/>
                    </a:lnTo>
                    <a:lnTo>
                      <a:pt x="295" y="292"/>
                    </a:lnTo>
                    <a:lnTo>
                      <a:pt x="304" y="302"/>
                    </a:lnTo>
                    <a:lnTo>
                      <a:pt x="314" y="309"/>
                    </a:lnTo>
                    <a:lnTo>
                      <a:pt x="323" y="317"/>
                    </a:lnTo>
                    <a:lnTo>
                      <a:pt x="335" y="323"/>
                    </a:lnTo>
                    <a:lnTo>
                      <a:pt x="346" y="327"/>
                    </a:lnTo>
                    <a:lnTo>
                      <a:pt x="356" y="328"/>
                    </a:lnTo>
                    <a:lnTo>
                      <a:pt x="367" y="330"/>
                    </a:lnTo>
                    <a:lnTo>
                      <a:pt x="377" y="328"/>
                    </a:lnTo>
                    <a:lnTo>
                      <a:pt x="388" y="327"/>
                    </a:lnTo>
                    <a:lnTo>
                      <a:pt x="396" y="323"/>
                    </a:lnTo>
                    <a:lnTo>
                      <a:pt x="403" y="317"/>
                    </a:lnTo>
                    <a:lnTo>
                      <a:pt x="409" y="309"/>
                    </a:lnTo>
                    <a:lnTo>
                      <a:pt x="415" y="302"/>
                    </a:lnTo>
                    <a:lnTo>
                      <a:pt x="416" y="290"/>
                    </a:lnTo>
                    <a:lnTo>
                      <a:pt x="418" y="281"/>
                    </a:lnTo>
                    <a:lnTo>
                      <a:pt x="420" y="271"/>
                    </a:lnTo>
                    <a:lnTo>
                      <a:pt x="422" y="264"/>
                    </a:lnTo>
                    <a:lnTo>
                      <a:pt x="422" y="254"/>
                    </a:lnTo>
                    <a:lnTo>
                      <a:pt x="422" y="247"/>
                    </a:lnTo>
                    <a:lnTo>
                      <a:pt x="420" y="239"/>
                    </a:lnTo>
                    <a:lnTo>
                      <a:pt x="420" y="232"/>
                    </a:lnTo>
                    <a:lnTo>
                      <a:pt x="418" y="224"/>
                    </a:lnTo>
                    <a:lnTo>
                      <a:pt x="418" y="216"/>
                    </a:lnTo>
                    <a:lnTo>
                      <a:pt x="415" y="209"/>
                    </a:lnTo>
                    <a:lnTo>
                      <a:pt x="413" y="203"/>
                    </a:lnTo>
                    <a:lnTo>
                      <a:pt x="409" y="194"/>
                    </a:lnTo>
                    <a:lnTo>
                      <a:pt x="405" y="188"/>
                    </a:lnTo>
                    <a:lnTo>
                      <a:pt x="403" y="180"/>
                    </a:lnTo>
                    <a:lnTo>
                      <a:pt x="399" y="173"/>
                    </a:lnTo>
                    <a:lnTo>
                      <a:pt x="399" y="173"/>
                    </a:lnTo>
                    <a:close/>
                  </a:path>
                </a:pathLst>
              </a:custGeom>
              <a:solidFill>
                <a:srgbClr val="599E2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89" name="Freeform 313"/>
              <p:cNvSpPr>
                <a:spLocks/>
              </p:cNvSpPr>
              <p:nvPr/>
            </p:nvSpPr>
            <p:spPr bwMode="auto">
              <a:xfrm>
                <a:off x="3681" y="3636"/>
                <a:ext cx="40" cy="52"/>
              </a:xfrm>
              <a:custGeom>
                <a:avLst/>
                <a:gdLst/>
                <a:ahLst/>
                <a:cxnLst>
                  <a:cxn ang="0">
                    <a:pos x="6" y="75"/>
                  </a:cxn>
                  <a:cxn ang="0">
                    <a:pos x="8" y="69"/>
                  </a:cxn>
                  <a:cxn ang="0">
                    <a:pos x="10" y="65"/>
                  </a:cxn>
                  <a:cxn ang="0">
                    <a:pos x="14" y="57"/>
                  </a:cxn>
                  <a:cxn ang="0">
                    <a:pos x="16" y="54"/>
                  </a:cxn>
                  <a:cxn ang="0">
                    <a:pos x="19" y="46"/>
                  </a:cxn>
                  <a:cxn ang="0">
                    <a:pos x="23" y="40"/>
                  </a:cxn>
                  <a:cxn ang="0">
                    <a:pos x="27" y="33"/>
                  </a:cxn>
                  <a:cxn ang="0">
                    <a:pos x="33" y="27"/>
                  </a:cxn>
                  <a:cxn ang="0">
                    <a:pos x="37" y="21"/>
                  </a:cxn>
                  <a:cxn ang="0">
                    <a:pos x="40" y="16"/>
                  </a:cxn>
                  <a:cxn ang="0">
                    <a:pos x="44" y="10"/>
                  </a:cxn>
                  <a:cxn ang="0">
                    <a:pos x="50" y="6"/>
                  </a:cxn>
                  <a:cxn ang="0">
                    <a:pos x="56" y="0"/>
                  </a:cxn>
                  <a:cxn ang="0">
                    <a:pos x="63" y="4"/>
                  </a:cxn>
                  <a:cxn ang="0">
                    <a:pos x="67" y="8"/>
                  </a:cxn>
                  <a:cxn ang="0">
                    <a:pos x="73" y="14"/>
                  </a:cxn>
                  <a:cxn ang="0">
                    <a:pos x="76" y="21"/>
                  </a:cxn>
                  <a:cxn ang="0">
                    <a:pos x="78" y="29"/>
                  </a:cxn>
                  <a:cxn ang="0">
                    <a:pos x="80" y="35"/>
                  </a:cxn>
                  <a:cxn ang="0">
                    <a:pos x="80" y="42"/>
                  </a:cxn>
                  <a:cxn ang="0">
                    <a:pos x="76" y="48"/>
                  </a:cxn>
                  <a:cxn ang="0">
                    <a:pos x="73" y="56"/>
                  </a:cxn>
                  <a:cxn ang="0">
                    <a:pos x="65" y="61"/>
                  </a:cxn>
                  <a:cxn ang="0">
                    <a:pos x="56" y="71"/>
                  </a:cxn>
                  <a:cxn ang="0">
                    <a:pos x="48" y="78"/>
                  </a:cxn>
                  <a:cxn ang="0">
                    <a:pos x="40" y="88"/>
                  </a:cxn>
                  <a:cxn ang="0">
                    <a:pos x="31" y="96"/>
                  </a:cxn>
                  <a:cxn ang="0">
                    <a:pos x="23" y="101"/>
                  </a:cxn>
                  <a:cxn ang="0">
                    <a:pos x="16" y="105"/>
                  </a:cxn>
                  <a:cxn ang="0">
                    <a:pos x="10" y="105"/>
                  </a:cxn>
                  <a:cxn ang="0">
                    <a:pos x="2" y="101"/>
                  </a:cxn>
                  <a:cxn ang="0">
                    <a:pos x="0" y="94"/>
                  </a:cxn>
                  <a:cxn ang="0">
                    <a:pos x="0" y="90"/>
                  </a:cxn>
                  <a:cxn ang="0">
                    <a:pos x="2" y="84"/>
                  </a:cxn>
                  <a:cxn ang="0">
                    <a:pos x="4" y="80"/>
                  </a:cxn>
                  <a:cxn ang="0">
                    <a:pos x="6" y="75"/>
                  </a:cxn>
                  <a:cxn ang="0">
                    <a:pos x="6" y="75"/>
                  </a:cxn>
                </a:cxnLst>
                <a:rect l="0" t="0" r="r" b="b"/>
                <a:pathLst>
                  <a:path w="80" h="105">
                    <a:moveTo>
                      <a:pt x="6" y="75"/>
                    </a:moveTo>
                    <a:lnTo>
                      <a:pt x="8" y="69"/>
                    </a:lnTo>
                    <a:lnTo>
                      <a:pt x="10" y="65"/>
                    </a:lnTo>
                    <a:lnTo>
                      <a:pt x="14" y="57"/>
                    </a:lnTo>
                    <a:lnTo>
                      <a:pt x="16" y="54"/>
                    </a:lnTo>
                    <a:lnTo>
                      <a:pt x="19" y="46"/>
                    </a:lnTo>
                    <a:lnTo>
                      <a:pt x="23" y="40"/>
                    </a:lnTo>
                    <a:lnTo>
                      <a:pt x="27" y="33"/>
                    </a:lnTo>
                    <a:lnTo>
                      <a:pt x="33" y="27"/>
                    </a:lnTo>
                    <a:lnTo>
                      <a:pt x="37" y="21"/>
                    </a:lnTo>
                    <a:lnTo>
                      <a:pt x="40" y="16"/>
                    </a:lnTo>
                    <a:lnTo>
                      <a:pt x="44" y="10"/>
                    </a:lnTo>
                    <a:lnTo>
                      <a:pt x="50" y="6"/>
                    </a:lnTo>
                    <a:lnTo>
                      <a:pt x="56" y="0"/>
                    </a:lnTo>
                    <a:lnTo>
                      <a:pt x="63" y="4"/>
                    </a:lnTo>
                    <a:lnTo>
                      <a:pt x="67" y="8"/>
                    </a:lnTo>
                    <a:lnTo>
                      <a:pt x="73" y="14"/>
                    </a:lnTo>
                    <a:lnTo>
                      <a:pt x="76" y="21"/>
                    </a:lnTo>
                    <a:lnTo>
                      <a:pt x="78" y="29"/>
                    </a:lnTo>
                    <a:lnTo>
                      <a:pt x="80" y="35"/>
                    </a:lnTo>
                    <a:lnTo>
                      <a:pt x="80" y="42"/>
                    </a:lnTo>
                    <a:lnTo>
                      <a:pt x="76" y="48"/>
                    </a:lnTo>
                    <a:lnTo>
                      <a:pt x="73" y="56"/>
                    </a:lnTo>
                    <a:lnTo>
                      <a:pt x="65" y="61"/>
                    </a:lnTo>
                    <a:lnTo>
                      <a:pt x="56" y="71"/>
                    </a:lnTo>
                    <a:lnTo>
                      <a:pt x="48" y="78"/>
                    </a:lnTo>
                    <a:lnTo>
                      <a:pt x="40" y="88"/>
                    </a:lnTo>
                    <a:lnTo>
                      <a:pt x="31" y="96"/>
                    </a:lnTo>
                    <a:lnTo>
                      <a:pt x="23" y="101"/>
                    </a:lnTo>
                    <a:lnTo>
                      <a:pt x="16" y="105"/>
                    </a:lnTo>
                    <a:lnTo>
                      <a:pt x="10" y="105"/>
                    </a:lnTo>
                    <a:lnTo>
                      <a:pt x="2" y="101"/>
                    </a:lnTo>
                    <a:lnTo>
                      <a:pt x="0" y="94"/>
                    </a:lnTo>
                    <a:lnTo>
                      <a:pt x="0" y="90"/>
                    </a:lnTo>
                    <a:lnTo>
                      <a:pt x="2" y="84"/>
                    </a:lnTo>
                    <a:lnTo>
                      <a:pt x="4" y="80"/>
                    </a:lnTo>
                    <a:lnTo>
                      <a:pt x="6" y="75"/>
                    </a:lnTo>
                    <a:lnTo>
                      <a:pt x="6" y="75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90" name="Freeform 314"/>
              <p:cNvSpPr>
                <a:spLocks/>
              </p:cNvSpPr>
              <p:nvPr/>
            </p:nvSpPr>
            <p:spPr bwMode="auto">
              <a:xfrm>
                <a:off x="3733" y="3636"/>
                <a:ext cx="82" cy="61"/>
              </a:xfrm>
              <a:custGeom>
                <a:avLst/>
                <a:gdLst/>
                <a:ahLst/>
                <a:cxnLst>
                  <a:cxn ang="0">
                    <a:pos x="10" y="4"/>
                  </a:cxn>
                  <a:cxn ang="0">
                    <a:pos x="21" y="8"/>
                  </a:cxn>
                  <a:cxn ang="0">
                    <a:pos x="36" y="18"/>
                  </a:cxn>
                  <a:cxn ang="0">
                    <a:pos x="57" y="27"/>
                  </a:cxn>
                  <a:cxn ang="0">
                    <a:pos x="76" y="38"/>
                  </a:cxn>
                  <a:cxn ang="0">
                    <a:pos x="95" y="46"/>
                  </a:cxn>
                  <a:cxn ang="0">
                    <a:pos x="112" y="56"/>
                  </a:cxn>
                  <a:cxn ang="0">
                    <a:pos x="127" y="61"/>
                  </a:cxn>
                  <a:cxn ang="0">
                    <a:pos x="141" y="67"/>
                  </a:cxn>
                  <a:cxn ang="0">
                    <a:pos x="154" y="73"/>
                  </a:cxn>
                  <a:cxn ang="0">
                    <a:pos x="162" y="78"/>
                  </a:cxn>
                  <a:cxn ang="0">
                    <a:pos x="160" y="84"/>
                  </a:cxn>
                  <a:cxn ang="0">
                    <a:pos x="150" y="86"/>
                  </a:cxn>
                  <a:cxn ang="0">
                    <a:pos x="139" y="90"/>
                  </a:cxn>
                  <a:cxn ang="0">
                    <a:pos x="127" y="90"/>
                  </a:cxn>
                  <a:cxn ang="0">
                    <a:pos x="114" y="90"/>
                  </a:cxn>
                  <a:cxn ang="0">
                    <a:pos x="99" y="92"/>
                  </a:cxn>
                  <a:cxn ang="0">
                    <a:pos x="86" y="92"/>
                  </a:cxn>
                  <a:cxn ang="0">
                    <a:pos x="72" y="94"/>
                  </a:cxn>
                  <a:cxn ang="0">
                    <a:pos x="61" y="99"/>
                  </a:cxn>
                  <a:cxn ang="0">
                    <a:pos x="49" y="109"/>
                  </a:cxn>
                  <a:cxn ang="0">
                    <a:pos x="32" y="118"/>
                  </a:cxn>
                  <a:cxn ang="0">
                    <a:pos x="19" y="120"/>
                  </a:cxn>
                  <a:cxn ang="0">
                    <a:pos x="10" y="116"/>
                  </a:cxn>
                  <a:cxn ang="0">
                    <a:pos x="8" y="103"/>
                  </a:cxn>
                  <a:cxn ang="0">
                    <a:pos x="10" y="90"/>
                  </a:cxn>
                  <a:cxn ang="0">
                    <a:pos x="13" y="73"/>
                  </a:cxn>
                  <a:cxn ang="0">
                    <a:pos x="15" y="57"/>
                  </a:cxn>
                  <a:cxn ang="0">
                    <a:pos x="11" y="38"/>
                  </a:cxn>
                  <a:cxn ang="0">
                    <a:pos x="6" y="21"/>
                  </a:cxn>
                  <a:cxn ang="0">
                    <a:pos x="0" y="6"/>
                  </a:cxn>
                  <a:cxn ang="0">
                    <a:pos x="2" y="0"/>
                  </a:cxn>
                  <a:cxn ang="0">
                    <a:pos x="8" y="4"/>
                  </a:cxn>
                </a:cxnLst>
                <a:rect l="0" t="0" r="r" b="b"/>
                <a:pathLst>
                  <a:path w="164" h="122">
                    <a:moveTo>
                      <a:pt x="8" y="4"/>
                    </a:moveTo>
                    <a:lnTo>
                      <a:pt x="10" y="4"/>
                    </a:lnTo>
                    <a:lnTo>
                      <a:pt x="15" y="6"/>
                    </a:lnTo>
                    <a:lnTo>
                      <a:pt x="21" y="8"/>
                    </a:lnTo>
                    <a:lnTo>
                      <a:pt x="29" y="14"/>
                    </a:lnTo>
                    <a:lnTo>
                      <a:pt x="36" y="18"/>
                    </a:lnTo>
                    <a:lnTo>
                      <a:pt x="46" y="21"/>
                    </a:lnTo>
                    <a:lnTo>
                      <a:pt x="57" y="27"/>
                    </a:lnTo>
                    <a:lnTo>
                      <a:pt x="67" y="33"/>
                    </a:lnTo>
                    <a:lnTo>
                      <a:pt x="76" y="38"/>
                    </a:lnTo>
                    <a:lnTo>
                      <a:pt x="86" y="42"/>
                    </a:lnTo>
                    <a:lnTo>
                      <a:pt x="95" y="46"/>
                    </a:lnTo>
                    <a:lnTo>
                      <a:pt x="105" y="52"/>
                    </a:lnTo>
                    <a:lnTo>
                      <a:pt x="112" y="56"/>
                    </a:lnTo>
                    <a:lnTo>
                      <a:pt x="122" y="59"/>
                    </a:lnTo>
                    <a:lnTo>
                      <a:pt x="127" y="61"/>
                    </a:lnTo>
                    <a:lnTo>
                      <a:pt x="133" y="65"/>
                    </a:lnTo>
                    <a:lnTo>
                      <a:pt x="141" y="67"/>
                    </a:lnTo>
                    <a:lnTo>
                      <a:pt x="148" y="71"/>
                    </a:lnTo>
                    <a:lnTo>
                      <a:pt x="154" y="73"/>
                    </a:lnTo>
                    <a:lnTo>
                      <a:pt x="160" y="77"/>
                    </a:lnTo>
                    <a:lnTo>
                      <a:pt x="162" y="78"/>
                    </a:lnTo>
                    <a:lnTo>
                      <a:pt x="164" y="80"/>
                    </a:lnTo>
                    <a:lnTo>
                      <a:pt x="160" y="84"/>
                    </a:lnTo>
                    <a:lnTo>
                      <a:pt x="156" y="86"/>
                    </a:lnTo>
                    <a:lnTo>
                      <a:pt x="150" y="86"/>
                    </a:lnTo>
                    <a:lnTo>
                      <a:pt x="146" y="88"/>
                    </a:lnTo>
                    <a:lnTo>
                      <a:pt x="139" y="90"/>
                    </a:lnTo>
                    <a:lnTo>
                      <a:pt x="135" y="90"/>
                    </a:lnTo>
                    <a:lnTo>
                      <a:pt x="127" y="90"/>
                    </a:lnTo>
                    <a:lnTo>
                      <a:pt x="122" y="90"/>
                    </a:lnTo>
                    <a:lnTo>
                      <a:pt x="114" y="90"/>
                    </a:lnTo>
                    <a:lnTo>
                      <a:pt x="108" y="92"/>
                    </a:lnTo>
                    <a:lnTo>
                      <a:pt x="99" y="92"/>
                    </a:lnTo>
                    <a:lnTo>
                      <a:pt x="93" y="92"/>
                    </a:lnTo>
                    <a:lnTo>
                      <a:pt x="86" y="92"/>
                    </a:lnTo>
                    <a:lnTo>
                      <a:pt x="78" y="94"/>
                    </a:lnTo>
                    <a:lnTo>
                      <a:pt x="72" y="94"/>
                    </a:lnTo>
                    <a:lnTo>
                      <a:pt x="67" y="96"/>
                    </a:lnTo>
                    <a:lnTo>
                      <a:pt x="61" y="99"/>
                    </a:lnTo>
                    <a:lnTo>
                      <a:pt x="57" y="103"/>
                    </a:lnTo>
                    <a:lnTo>
                      <a:pt x="49" y="109"/>
                    </a:lnTo>
                    <a:lnTo>
                      <a:pt x="40" y="116"/>
                    </a:lnTo>
                    <a:lnTo>
                      <a:pt x="32" y="118"/>
                    </a:lnTo>
                    <a:lnTo>
                      <a:pt x="27" y="122"/>
                    </a:lnTo>
                    <a:lnTo>
                      <a:pt x="19" y="120"/>
                    </a:lnTo>
                    <a:lnTo>
                      <a:pt x="13" y="120"/>
                    </a:lnTo>
                    <a:lnTo>
                      <a:pt x="10" y="116"/>
                    </a:lnTo>
                    <a:lnTo>
                      <a:pt x="8" y="111"/>
                    </a:lnTo>
                    <a:lnTo>
                      <a:pt x="8" y="103"/>
                    </a:lnTo>
                    <a:lnTo>
                      <a:pt x="8" y="96"/>
                    </a:lnTo>
                    <a:lnTo>
                      <a:pt x="10" y="90"/>
                    </a:lnTo>
                    <a:lnTo>
                      <a:pt x="11" y="82"/>
                    </a:lnTo>
                    <a:lnTo>
                      <a:pt x="13" y="73"/>
                    </a:lnTo>
                    <a:lnTo>
                      <a:pt x="15" y="65"/>
                    </a:lnTo>
                    <a:lnTo>
                      <a:pt x="15" y="57"/>
                    </a:lnTo>
                    <a:lnTo>
                      <a:pt x="15" y="48"/>
                    </a:lnTo>
                    <a:lnTo>
                      <a:pt x="11" y="38"/>
                    </a:lnTo>
                    <a:lnTo>
                      <a:pt x="10" y="29"/>
                    </a:lnTo>
                    <a:lnTo>
                      <a:pt x="6" y="21"/>
                    </a:lnTo>
                    <a:lnTo>
                      <a:pt x="2" y="14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2" y="0"/>
                    </a:lnTo>
                    <a:lnTo>
                      <a:pt x="8" y="4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pSp>
        <p:nvGrpSpPr>
          <p:cNvPr id="1379" name="Skupina 1378"/>
          <p:cNvGrpSpPr/>
          <p:nvPr/>
        </p:nvGrpSpPr>
        <p:grpSpPr>
          <a:xfrm>
            <a:off x="179512" y="5949280"/>
            <a:ext cx="1728192" cy="720080"/>
            <a:chOff x="0" y="2996952"/>
            <a:chExt cx="1728192" cy="720080"/>
          </a:xfrm>
        </p:grpSpPr>
        <p:grpSp>
          <p:nvGrpSpPr>
            <p:cNvPr id="747" name="Skupina 33"/>
            <p:cNvGrpSpPr/>
            <p:nvPr/>
          </p:nvGrpSpPr>
          <p:grpSpPr>
            <a:xfrm>
              <a:off x="0" y="2996952"/>
              <a:ext cx="1728192" cy="720080"/>
              <a:chOff x="3851920" y="2636912"/>
              <a:chExt cx="1872208" cy="792088"/>
            </a:xfrm>
          </p:grpSpPr>
          <p:sp>
            <p:nvSpPr>
              <p:cNvPr id="748" name="Obdélník 747"/>
              <p:cNvSpPr/>
              <p:nvPr/>
            </p:nvSpPr>
            <p:spPr>
              <a:xfrm>
                <a:off x="4788024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749" name="Obdélník 748"/>
              <p:cNvSpPr/>
              <p:nvPr/>
            </p:nvSpPr>
            <p:spPr>
              <a:xfrm>
                <a:off x="3851920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</p:grpSp>
        <p:pic>
          <p:nvPicPr>
            <p:cNvPr id="1258" name="Picture 234" descr="C:\Users\Správce\AppData\Local\Microsoft\Windows\Temporary Internet Files\Content.IE5\M4WMQHST\MC900088278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936104" y="3068960"/>
              <a:ext cx="704205" cy="612800"/>
            </a:xfrm>
            <a:prstGeom prst="rect">
              <a:avLst/>
            </a:prstGeom>
            <a:noFill/>
          </p:spPr>
        </p:pic>
        <p:pic>
          <p:nvPicPr>
            <p:cNvPr id="191" name="Picture 315" descr="C:\Users\Správce\AppData\Local\Microsoft\Windows\Temporary Internet Files\Content.IE5\L2K5ZVVD\MC900331384[1].wmf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79512" y="2996952"/>
              <a:ext cx="546113" cy="720080"/>
            </a:xfrm>
            <a:prstGeom prst="rect">
              <a:avLst/>
            </a:prstGeom>
            <a:noFill/>
          </p:spPr>
        </p:pic>
      </p:grpSp>
      <p:grpSp>
        <p:nvGrpSpPr>
          <p:cNvPr id="1378" name="Skupina 1377"/>
          <p:cNvGrpSpPr/>
          <p:nvPr/>
        </p:nvGrpSpPr>
        <p:grpSpPr>
          <a:xfrm>
            <a:off x="4725869" y="3055853"/>
            <a:ext cx="1728192" cy="726584"/>
            <a:chOff x="6732240" y="4437112"/>
            <a:chExt cx="1728192" cy="726584"/>
          </a:xfrm>
        </p:grpSpPr>
        <p:grpSp>
          <p:nvGrpSpPr>
            <p:cNvPr id="738" name="Skupina 33"/>
            <p:cNvGrpSpPr/>
            <p:nvPr/>
          </p:nvGrpSpPr>
          <p:grpSpPr>
            <a:xfrm>
              <a:off x="6732240" y="4437112"/>
              <a:ext cx="1728192" cy="720080"/>
              <a:chOff x="3851920" y="2636912"/>
              <a:chExt cx="1872208" cy="792088"/>
            </a:xfrm>
          </p:grpSpPr>
          <p:sp>
            <p:nvSpPr>
              <p:cNvPr id="739" name="Obdélník 738"/>
              <p:cNvSpPr/>
              <p:nvPr/>
            </p:nvSpPr>
            <p:spPr>
              <a:xfrm>
                <a:off x="4788024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740" name="Obdélník 739"/>
              <p:cNvSpPr/>
              <p:nvPr/>
            </p:nvSpPr>
            <p:spPr>
              <a:xfrm>
                <a:off x="3851920" y="2636912"/>
                <a:ext cx="936104" cy="79208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</p:grpSp>
        <p:grpSp>
          <p:nvGrpSpPr>
            <p:cNvPr id="1344" name="Group 282"/>
            <p:cNvGrpSpPr>
              <a:grpSpLocks noChangeAspect="1"/>
            </p:cNvGrpSpPr>
            <p:nvPr/>
          </p:nvGrpSpPr>
          <p:grpSpPr bwMode="auto">
            <a:xfrm>
              <a:off x="6732240" y="4437112"/>
              <a:ext cx="749140" cy="726584"/>
              <a:chOff x="3152" y="2659"/>
              <a:chExt cx="1395" cy="1353"/>
            </a:xfrm>
          </p:grpSpPr>
          <p:sp>
            <p:nvSpPr>
              <p:cNvPr id="1345" name="AutoShape 281"/>
              <p:cNvSpPr>
                <a:spLocks noChangeAspect="1" noChangeArrowheads="1" noTextEdit="1"/>
              </p:cNvSpPr>
              <p:nvPr/>
            </p:nvSpPr>
            <p:spPr bwMode="auto">
              <a:xfrm>
                <a:off x="3152" y="2659"/>
                <a:ext cx="1395" cy="13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46" name="Freeform 286"/>
              <p:cNvSpPr>
                <a:spLocks/>
              </p:cNvSpPr>
              <p:nvPr/>
            </p:nvSpPr>
            <p:spPr bwMode="auto">
              <a:xfrm>
                <a:off x="3862" y="3422"/>
                <a:ext cx="370" cy="419"/>
              </a:xfrm>
              <a:custGeom>
                <a:avLst/>
                <a:gdLst/>
                <a:ahLst/>
                <a:cxnLst>
                  <a:cxn ang="0">
                    <a:pos x="26" y="465"/>
                  </a:cxn>
                  <a:cxn ang="0">
                    <a:pos x="13" y="433"/>
                  </a:cxn>
                  <a:cxn ang="0">
                    <a:pos x="5" y="397"/>
                  </a:cxn>
                  <a:cxn ang="0">
                    <a:pos x="0" y="357"/>
                  </a:cxn>
                  <a:cxn ang="0">
                    <a:pos x="2" y="321"/>
                  </a:cxn>
                  <a:cxn ang="0">
                    <a:pos x="13" y="289"/>
                  </a:cxn>
                  <a:cxn ang="0">
                    <a:pos x="47" y="247"/>
                  </a:cxn>
                  <a:cxn ang="0">
                    <a:pos x="83" y="211"/>
                  </a:cxn>
                  <a:cxn ang="0">
                    <a:pos x="104" y="171"/>
                  </a:cxn>
                  <a:cxn ang="0">
                    <a:pos x="102" y="137"/>
                  </a:cxn>
                  <a:cxn ang="0">
                    <a:pos x="106" y="104"/>
                  </a:cxn>
                  <a:cxn ang="0">
                    <a:pos x="116" y="68"/>
                  </a:cxn>
                  <a:cxn ang="0">
                    <a:pos x="137" y="36"/>
                  </a:cxn>
                  <a:cxn ang="0">
                    <a:pos x="171" y="11"/>
                  </a:cxn>
                  <a:cxn ang="0">
                    <a:pos x="211" y="2"/>
                  </a:cxn>
                  <a:cxn ang="0">
                    <a:pos x="255" y="0"/>
                  </a:cxn>
                  <a:cxn ang="0">
                    <a:pos x="300" y="4"/>
                  </a:cxn>
                  <a:cxn ang="0">
                    <a:pos x="334" y="9"/>
                  </a:cxn>
                  <a:cxn ang="0">
                    <a:pos x="369" y="25"/>
                  </a:cxn>
                  <a:cxn ang="0">
                    <a:pos x="403" y="44"/>
                  </a:cxn>
                  <a:cxn ang="0">
                    <a:pos x="424" y="49"/>
                  </a:cxn>
                  <a:cxn ang="0">
                    <a:pos x="462" y="57"/>
                  </a:cxn>
                  <a:cxn ang="0">
                    <a:pos x="515" y="76"/>
                  </a:cxn>
                  <a:cxn ang="0">
                    <a:pos x="544" y="91"/>
                  </a:cxn>
                  <a:cxn ang="0">
                    <a:pos x="572" y="108"/>
                  </a:cxn>
                  <a:cxn ang="0">
                    <a:pos x="601" y="131"/>
                  </a:cxn>
                  <a:cxn ang="0">
                    <a:pos x="631" y="161"/>
                  </a:cxn>
                  <a:cxn ang="0">
                    <a:pos x="656" y="192"/>
                  </a:cxn>
                  <a:cxn ang="0">
                    <a:pos x="681" y="232"/>
                  </a:cxn>
                  <a:cxn ang="0">
                    <a:pos x="701" y="279"/>
                  </a:cxn>
                  <a:cxn ang="0">
                    <a:pos x="719" y="329"/>
                  </a:cxn>
                  <a:cxn ang="0">
                    <a:pos x="730" y="374"/>
                  </a:cxn>
                  <a:cxn ang="0">
                    <a:pos x="738" y="414"/>
                  </a:cxn>
                  <a:cxn ang="0">
                    <a:pos x="739" y="450"/>
                  </a:cxn>
                  <a:cxn ang="0">
                    <a:pos x="739" y="483"/>
                  </a:cxn>
                  <a:cxn ang="0">
                    <a:pos x="730" y="532"/>
                  </a:cxn>
                  <a:cxn ang="0">
                    <a:pos x="713" y="568"/>
                  </a:cxn>
                  <a:cxn ang="0">
                    <a:pos x="684" y="604"/>
                  </a:cxn>
                  <a:cxn ang="0">
                    <a:pos x="667" y="635"/>
                  </a:cxn>
                  <a:cxn ang="0">
                    <a:pos x="660" y="686"/>
                  </a:cxn>
                  <a:cxn ang="0">
                    <a:pos x="646" y="735"/>
                  </a:cxn>
                  <a:cxn ang="0">
                    <a:pos x="620" y="752"/>
                  </a:cxn>
                  <a:cxn ang="0">
                    <a:pos x="591" y="758"/>
                  </a:cxn>
                  <a:cxn ang="0">
                    <a:pos x="559" y="779"/>
                  </a:cxn>
                  <a:cxn ang="0">
                    <a:pos x="546" y="809"/>
                  </a:cxn>
                  <a:cxn ang="0">
                    <a:pos x="511" y="830"/>
                  </a:cxn>
                  <a:cxn ang="0">
                    <a:pos x="479" y="838"/>
                  </a:cxn>
                  <a:cxn ang="0">
                    <a:pos x="435" y="836"/>
                  </a:cxn>
                  <a:cxn ang="0">
                    <a:pos x="399" y="828"/>
                  </a:cxn>
                  <a:cxn ang="0">
                    <a:pos x="369" y="813"/>
                  </a:cxn>
                  <a:cxn ang="0">
                    <a:pos x="332" y="792"/>
                  </a:cxn>
                  <a:cxn ang="0">
                    <a:pos x="296" y="768"/>
                  </a:cxn>
                  <a:cxn ang="0">
                    <a:pos x="260" y="741"/>
                  </a:cxn>
                  <a:cxn ang="0">
                    <a:pos x="224" y="713"/>
                  </a:cxn>
                  <a:cxn ang="0">
                    <a:pos x="190" y="682"/>
                  </a:cxn>
                  <a:cxn ang="0">
                    <a:pos x="159" y="652"/>
                  </a:cxn>
                  <a:cxn ang="0">
                    <a:pos x="133" y="625"/>
                  </a:cxn>
                  <a:cxn ang="0">
                    <a:pos x="89" y="583"/>
                  </a:cxn>
                  <a:cxn ang="0">
                    <a:pos x="42" y="490"/>
                  </a:cxn>
                </a:cxnLst>
                <a:rect l="0" t="0" r="r" b="b"/>
                <a:pathLst>
                  <a:path w="739" h="838">
                    <a:moveTo>
                      <a:pt x="42" y="490"/>
                    </a:moveTo>
                    <a:lnTo>
                      <a:pt x="36" y="483"/>
                    </a:lnTo>
                    <a:lnTo>
                      <a:pt x="32" y="475"/>
                    </a:lnTo>
                    <a:lnTo>
                      <a:pt x="28" y="469"/>
                    </a:lnTo>
                    <a:lnTo>
                      <a:pt x="26" y="465"/>
                    </a:lnTo>
                    <a:lnTo>
                      <a:pt x="24" y="460"/>
                    </a:lnTo>
                    <a:lnTo>
                      <a:pt x="22" y="454"/>
                    </a:lnTo>
                    <a:lnTo>
                      <a:pt x="19" y="446"/>
                    </a:lnTo>
                    <a:lnTo>
                      <a:pt x="15" y="441"/>
                    </a:lnTo>
                    <a:lnTo>
                      <a:pt x="13" y="433"/>
                    </a:lnTo>
                    <a:lnTo>
                      <a:pt x="11" y="427"/>
                    </a:lnTo>
                    <a:lnTo>
                      <a:pt x="9" y="420"/>
                    </a:lnTo>
                    <a:lnTo>
                      <a:pt x="9" y="412"/>
                    </a:lnTo>
                    <a:lnTo>
                      <a:pt x="5" y="405"/>
                    </a:lnTo>
                    <a:lnTo>
                      <a:pt x="5" y="397"/>
                    </a:lnTo>
                    <a:lnTo>
                      <a:pt x="3" y="389"/>
                    </a:lnTo>
                    <a:lnTo>
                      <a:pt x="2" y="382"/>
                    </a:lnTo>
                    <a:lnTo>
                      <a:pt x="0" y="372"/>
                    </a:lnTo>
                    <a:lnTo>
                      <a:pt x="0" y="365"/>
                    </a:lnTo>
                    <a:lnTo>
                      <a:pt x="0" y="357"/>
                    </a:lnTo>
                    <a:lnTo>
                      <a:pt x="0" y="350"/>
                    </a:lnTo>
                    <a:lnTo>
                      <a:pt x="0" y="342"/>
                    </a:lnTo>
                    <a:lnTo>
                      <a:pt x="0" y="336"/>
                    </a:lnTo>
                    <a:lnTo>
                      <a:pt x="0" y="327"/>
                    </a:lnTo>
                    <a:lnTo>
                      <a:pt x="2" y="321"/>
                    </a:lnTo>
                    <a:lnTo>
                      <a:pt x="2" y="313"/>
                    </a:lnTo>
                    <a:lnTo>
                      <a:pt x="3" y="308"/>
                    </a:lnTo>
                    <a:lnTo>
                      <a:pt x="5" y="300"/>
                    </a:lnTo>
                    <a:lnTo>
                      <a:pt x="9" y="294"/>
                    </a:lnTo>
                    <a:lnTo>
                      <a:pt x="13" y="289"/>
                    </a:lnTo>
                    <a:lnTo>
                      <a:pt x="17" y="285"/>
                    </a:lnTo>
                    <a:lnTo>
                      <a:pt x="22" y="274"/>
                    </a:lnTo>
                    <a:lnTo>
                      <a:pt x="32" y="264"/>
                    </a:lnTo>
                    <a:lnTo>
                      <a:pt x="40" y="255"/>
                    </a:lnTo>
                    <a:lnTo>
                      <a:pt x="47" y="247"/>
                    </a:lnTo>
                    <a:lnTo>
                      <a:pt x="55" y="237"/>
                    </a:lnTo>
                    <a:lnTo>
                      <a:pt x="62" y="230"/>
                    </a:lnTo>
                    <a:lnTo>
                      <a:pt x="70" y="224"/>
                    </a:lnTo>
                    <a:lnTo>
                      <a:pt x="78" y="217"/>
                    </a:lnTo>
                    <a:lnTo>
                      <a:pt x="83" y="211"/>
                    </a:lnTo>
                    <a:lnTo>
                      <a:pt x="89" y="205"/>
                    </a:lnTo>
                    <a:lnTo>
                      <a:pt x="93" y="199"/>
                    </a:lnTo>
                    <a:lnTo>
                      <a:pt x="99" y="194"/>
                    </a:lnTo>
                    <a:lnTo>
                      <a:pt x="102" y="182"/>
                    </a:lnTo>
                    <a:lnTo>
                      <a:pt x="104" y="171"/>
                    </a:lnTo>
                    <a:lnTo>
                      <a:pt x="102" y="163"/>
                    </a:lnTo>
                    <a:lnTo>
                      <a:pt x="102" y="154"/>
                    </a:lnTo>
                    <a:lnTo>
                      <a:pt x="102" y="148"/>
                    </a:lnTo>
                    <a:lnTo>
                      <a:pt x="102" y="142"/>
                    </a:lnTo>
                    <a:lnTo>
                      <a:pt x="102" y="137"/>
                    </a:lnTo>
                    <a:lnTo>
                      <a:pt x="102" y="131"/>
                    </a:lnTo>
                    <a:lnTo>
                      <a:pt x="102" y="125"/>
                    </a:lnTo>
                    <a:lnTo>
                      <a:pt x="102" y="118"/>
                    </a:lnTo>
                    <a:lnTo>
                      <a:pt x="104" y="110"/>
                    </a:lnTo>
                    <a:lnTo>
                      <a:pt x="106" y="104"/>
                    </a:lnTo>
                    <a:lnTo>
                      <a:pt x="108" y="97"/>
                    </a:lnTo>
                    <a:lnTo>
                      <a:pt x="110" y="91"/>
                    </a:lnTo>
                    <a:lnTo>
                      <a:pt x="112" y="84"/>
                    </a:lnTo>
                    <a:lnTo>
                      <a:pt x="114" y="78"/>
                    </a:lnTo>
                    <a:lnTo>
                      <a:pt x="116" y="68"/>
                    </a:lnTo>
                    <a:lnTo>
                      <a:pt x="119" y="61"/>
                    </a:lnTo>
                    <a:lnTo>
                      <a:pt x="123" y="55"/>
                    </a:lnTo>
                    <a:lnTo>
                      <a:pt x="127" y="49"/>
                    </a:lnTo>
                    <a:lnTo>
                      <a:pt x="133" y="42"/>
                    </a:lnTo>
                    <a:lnTo>
                      <a:pt x="137" y="36"/>
                    </a:lnTo>
                    <a:lnTo>
                      <a:pt x="144" y="30"/>
                    </a:lnTo>
                    <a:lnTo>
                      <a:pt x="150" y="25"/>
                    </a:lnTo>
                    <a:lnTo>
                      <a:pt x="156" y="19"/>
                    </a:lnTo>
                    <a:lnTo>
                      <a:pt x="163" y="15"/>
                    </a:lnTo>
                    <a:lnTo>
                      <a:pt x="171" y="11"/>
                    </a:lnTo>
                    <a:lnTo>
                      <a:pt x="180" y="9"/>
                    </a:lnTo>
                    <a:lnTo>
                      <a:pt x="190" y="6"/>
                    </a:lnTo>
                    <a:lnTo>
                      <a:pt x="199" y="4"/>
                    </a:lnTo>
                    <a:lnTo>
                      <a:pt x="205" y="2"/>
                    </a:lnTo>
                    <a:lnTo>
                      <a:pt x="211" y="2"/>
                    </a:lnTo>
                    <a:lnTo>
                      <a:pt x="216" y="2"/>
                    </a:lnTo>
                    <a:lnTo>
                      <a:pt x="222" y="2"/>
                    </a:lnTo>
                    <a:lnTo>
                      <a:pt x="234" y="0"/>
                    </a:lnTo>
                    <a:lnTo>
                      <a:pt x="245" y="0"/>
                    </a:lnTo>
                    <a:lnTo>
                      <a:pt x="255" y="0"/>
                    </a:lnTo>
                    <a:lnTo>
                      <a:pt x="264" y="0"/>
                    </a:lnTo>
                    <a:lnTo>
                      <a:pt x="274" y="0"/>
                    </a:lnTo>
                    <a:lnTo>
                      <a:pt x="283" y="0"/>
                    </a:lnTo>
                    <a:lnTo>
                      <a:pt x="291" y="2"/>
                    </a:lnTo>
                    <a:lnTo>
                      <a:pt x="300" y="4"/>
                    </a:lnTo>
                    <a:lnTo>
                      <a:pt x="308" y="4"/>
                    </a:lnTo>
                    <a:lnTo>
                      <a:pt x="313" y="6"/>
                    </a:lnTo>
                    <a:lnTo>
                      <a:pt x="321" y="8"/>
                    </a:lnTo>
                    <a:lnTo>
                      <a:pt x="329" y="9"/>
                    </a:lnTo>
                    <a:lnTo>
                      <a:pt x="334" y="9"/>
                    </a:lnTo>
                    <a:lnTo>
                      <a:pt x="340" y="13"/>
                    </a:lnTo>
                    <a:lnTo>
                      <a:pt x="346" y="13"/>
                    </a:lnTo>
                    <a:lnTo>
                      <a:pt x="352" y="17"/>
                    </a:lnTo>
                    <a:lnTo>
                      <a:pt x="359" y="21"/>
                    </a:lnTo>
                    <a:lnTo>
                      <a:pt x="369" y="25"/>
                    </a:lnTo>
                    <a:lnTo>
                      <a:pt x="376" y="28"/>
                    </a:lnTo>
                    <a:lnTo>
                      <a:pt x="384" y="34"/>
                    </a:lnTo>
                    <a:lnTo>
                      <a:pt x="390" y="36"/>
                    </a:lnTo>
                    <a:lnTo>
                      <a:pt x="395" y="42"/>
                    </a:lnTo>
                    <a:lnTo>
                      <a:pt x="403" y="44"/>
                    </a:lnTo>
                    <a:lnTo>
                      <a:pt x="409" y="47"/>
                    </a:lnTo>
                    <a:lnTo>
                      <a:pt x="410" y="47"/>
                    </a:lnTo>
                    <a:lnTo>
                      <a:pt x="414" y="47"/>
                    </a:lnTo>
                    <a:lnTo>
                      <a:pt x="418" y="47"/>
                    </a:lnTo>
                    <a:lnTo>
                      <a:pt x="424" y="49"/>
                    </a:lnTo>
                    <a:lnTo>
                      <a:pt x="431" y="49"/>
                    </a:lnTo>
                    <a:lnTo>
                      <a:pt x="437" y="53"/>
                    </a:lnTo>
                    <a:lnTo>
                      <a:pt x="445" y="53"/>
                    </a:lnTo>
                    <a:lnTo>
                      <a:pt x="454" y="57"/>
                    </a:lnTo>
                    <a:lnTo>
                      <a:pt x="462" y="57"/>
                    </a:lnTo>
                    <a:lnTo>
                      <a:pt x="471" y="61"/>
                    </a:lnTo>
                    <a:lnTo>
                      <a:pt x="483" y="65"/>
                    </a:lnTo>
                    <a:lnTo>
                      <a:pt x="492" y="68"/>
                    </a:lnTo>
                    <a:lnTo>
                      <a:pt x="504" y="70"/>
                    </a:lnTo>
                    <a:lnTo>
                      <a:pt x="515" y="76"/>
                    </a:lnTo>
                    <a:lnTo>
                      <a:pt x="519" y="80"/>
                    </a:lnTo>
                    <a:lnTo>
                      <a:pt x="525" y="82"/>
                    </a:lnTo>
                    <a:lnTo>
                      <a:pt x="532" y="85"/>
                    </a:lnTo>
                    <a:lnTo>
                      <a:pt x="538" y="89"/>
                    </a:lnTo>
                    <a:lnTo>
                      <a:pt x="544" y="91"/>
                    </a:lnTo>
                    <a:lnTo>
                      <a:pt x="549" y="95"/>
                    </a:lnTo>
                    <a:lnTo>
                      <a:pt x="555" y="97"/>
                    </a:lnTo>
                    <a:lnTo>
                      <a:pt x="561" y="103"/>
                    </a:lnTo>
                    <a:lnTo>
                      <a:pt x="566" y="104"/>
                    </a:lnTo>
                    <a:lnTo>
                      <a:pt x="572" y="108"/>
                    </a:lnTo>
                    <a:lnTo>
                      <a:pt x="578" y="114"/>
                    </a:lnTo>
                    <a:lnTo>
                      <a:pt x="584" y="118"/>
                    </a:lnTo>
                    <a:lnTo>
                      <a:pt x="589" y="122"/>
                    </a:lnTo>
                    <a:lnTo>
                      <a:pt x="595" y="127"/>
                    </a:lnTo>
                    <a:lnTo>
                      <a:pt x="601" y="131"/>
                    </a:lnTo>
                    <a:lnTo>
                      <a:pt x="606" y="137"/>
                    </a:lnTo>
                    <a:lnTo>
                      <a:pt x="612" y="142"/>
                    </a:lnTo>
                    <a:lnTo>
                      <a:pt x="618" y="148"/>
                    </a:lnTo>
                    <a:lnTo>
                      <a:pt x="625" y="154"/>
                    </a:lnTo>
                    <a:lnTo>
                      <a:pt x="631" y="161"/>
                    </a:lnTo>
                    <a:lnTo>
                      <a:pt x="635" y="167"/>
                    </a:lnTo>
                    <a:lnTo>
                      <a:pt x="641" y="173"/>
                    </a:lnTo>
                    <a:lnTo>
                      <a:pt x="646" y="179"/>
                    </a:lnTo>
                    <a:lnTo>
                      <a:pt x="652" y="186"/>
                    </a:lnTo>
                    <a:lnTo>
                      <a:pt x="656" y="192"/>
                    </a:lnTo>
                    <a:lnTo>
                      <a:pt x="662" y="201"/>
                    </a:lnTo>
                    <a:lnTo>
                      <a:pt x="667" y="207"/>
                    </a:lnTo>
                    <a:lnTo>
                      <a:pt x="671" y="217"/>
                    </a:lnTo>
                    <a:lnTo>
                      <a:pt x="677" y="224"/>
                    </a:lnTo>
                    <a:lnTo>
                      <a:pt x="681" y="232"/>
                    </a:lnTo>
                    <a:lnTo>
                      <a:pt x="684" y="241"/>
                    </a:lnTo>
                    <a:lnTo>
                      <a:pt x="690" y="251"/>
                    </a:lnTo>
                    <a:lnTo>
                      <a:pt x="694" y="260"/>
                    </a:lnTo>
                    <a:lnTo>
                      <a:pt x="700" y="270"/>
                    </a:lnTo>
                    <a:lnTo>
                      <a:pt x="701" y="279"/>
                    </a:lnTo>
                    <a:lnTo>
                      <a:pt x="707" y="291"/>
                    </a:lnTo>
                    <a:lnTo>
                      <a:pt x="709" y="300"/>
                    </a:lnTo>
                    <a:lnTo>
                      <a:pt x="713" y="310"/>
                    </a:lnTo>
                    <a:lnTo>
                      <a:pt x="717" y="319"/>
                    </a:lnTo>
                    <a:lnTo>
                      <a:pt x="719" y="329"/>
                    </a:lnTo>
                    <a:lnTo>
                      <a:pt x="720" y="338"/>
                    </a:lnTo>
                    <a:lnTo>
                      <a:pt x="724" y="348"/>
                    </a:lnTo>
                    <a:lnTo>
                      <a:pt x="726" y="357"/>
                    </a:lnTo>
                    <a:lnTo>
                      <a:pt x="730" y="367"/>
                    </a:lnTo>
                    <a:lnTo>
                      <a:pt x="730" y="374"/>
                    </a:lnTo>
                    <a:lnTo>
                      <a:pt x="732" y="382"/>
                    </a:lnTo>
                    <a:lnTo>
                      <a:pt x="734" y="389"/>
                    </a:lnTo>
                    <a:lnTo>
                      <a:pt x="736" y="399"/>
                    </a:lnTo>
                    <a:lnTo>
                      <a:pt x="736" y="407"/>
                    </a:lnTo>
                    <a:lnTo>
                      <a:pt x="738" y="414"/>
                    </a:lnTo>
                    <a:lnTo>
                      <a:pt x="738" y="422"/>
                    </a:lnTo>
                    <a:lnTo>
                      <a:pt x="739" y="429"/>
                    </a:lnTo>
                    <a:lnTo>
                      <a:pt x="739" y="435"/>
                    </a:lnTo>
                    <a:lnTo>
                      <a:pt x="739" y="443"/>
                    </a:lnTo>
                    <a:lnTo>
                      <a:pt x="739" y="450"/>
                    </a:lnTo>
                    <a:lnTo>
                      <a:pt x="739" y="458"/>
                    </a:lnTo>
                    <a:lnTo>
                      <a:pt x="739" y="464"/>
                    </a:lnTo>
                    <a:lnTo>
                      <a:pt x="739" y="469"/>
                    </a:lnTo>
                    <a:lnTo>
                      <a:pt x="739" y="475"/>
                    </a:lnTo>
                    <a:lnTo>
                      <a:pt x="739" y="483"/>
                    </a:lnTo>
                    <a:lnTo>
                      <a:pt x="738" y="492"/>
                    </a:lnTo>
                    <a:lnTo>
                      <a:pt x="738" y="504"/>
                    </a:lnTo>
                    <a:lnTo>
                      <a:pt x="734" y="513"/>
                    </a:lnTo>
                    <a:lnTo>
                      <a:pt x="734" y="524"/>
                    </a:lnTo>
                    <a:lnTo>
                      <a:pt x="730" y="532"/>
                    </a:lnTo>
                    <a:lnTo>
                      <a:pt x="726" y="542"/>
                    </a:lnTo>
                    <a:lnTo>
                      <a:pt x="722" y="547"/>
                    </a:lnTo>
                    <a:lnTo>
                      <a:pt x="720" y="557"/>
                    </a:lnTo>
                    <a:lnTo>
                      <a:pt x="717" y="562"/>
                    </a:lnTo>
                    <a:lnTo>
                      <a:pt x="713" y="568"/>
                    </a:lnTo>
                    <a:lnTo>
                      <a:pt x="709" y="574"/>
                    </a:lnTo>
                    <a:lnTo>
                      <a:pt x="707" y="581"/>
                    </a:lnTo>
                    <a:lnTo>
                      <a:pt x="700" y="589"/>
                    </a:lnTo>
                    <a:lnTo>
                      <a:pt x="692" y="597"/>
                    </a:lnTo>
                    <a:lnTo>
                      <a:pt x="684" y="604"/>
                    </a:lnTo>
                    <a:lnTo>
                      <a:pt x="681" y="608"/>
                    </a:lnTo>
                    <a:lnTo>
                      <a:pt x="675" y="612"/>
                    </a:lnTo>
                    <a:lnTo>
                      <a:pt x="671" y="618"/>
                    </a:lnTo>
                    <a:lnTo>
                      <a:pt x="669" y="625"/>
                    </a:lnTo>
                    <a:lnTo>
                      <a:pt x="667" y="635"/>
                    </a:lnTo>
                    <a:lnTo>
                      <a:pt x="665" y="644"/>
                    </a:lnTo>
                    <a:lnTo>
                      <a:pt x="663" y="654"/>
                    </a:lnTo>
                    <a:lnTo>
                      <a:pt x="663" y="665"/>
                    </a:lnTo>
                    <a:lnTo>
                      <a:pt x="662" y="676"/>
                    </a:lnTo>
                    <a:lnTo>
                      <a:pt x="660" y="686"/>
                    </a:lnTo>
                    <a:lnTo>
                      <a:pt x="658" y="697"/>
                    </a:lnTo>
                    <a:lnTo>
                      <a:pt x="656" y="707"/>
                    </a:lnTo>
                    <a:lnTo>
                      <a:pt x="654" y="718"/>
                    </a:lnTo>
                    <a:lnTo>
                      <a:pt x="650" y="726"/>
                    </a:lnTo>
                    <a:lnTo>
                      <a:pt x="646" y="735"/>
                    </a:lnTo>
                    <a:lnTo>
                      <a:pt x="642" y="739"/>
                    </a:lnTo>
                    <a:lnTo>
                      <a:pt x="639" y="747"/>
                    </a:lnTo>
                    <a:lnTo>
                      <a:pt x="631" y="749"/>
                    </a:lnTo>
                    <a:lnTo>
                      <a:pt x="625" y="751"/>
                    </a:lnTo>
                    <a:lnTo>
                      <a:pt x="620" y="752"/>
                    </a:lnTo>
                    <a:lnTo>
                      <a:pt x="614" y="754"/>
                    </a:lnTo>
                    <a:lnTo>
                      <a:pt x="606" y="754"/>
                    </a:lnTo>
                    <a:lnTo>
                      <a:pt x="601" y="756"/>
                    </a:lnTo>
                    <a:lnTo>
                      <a:pt x="595" y="756"/>
                    </a:lnTo>
                    <a:lnTo>
                      <a:pt x="591" y="758"/>
                    </a:lnTo>
                    <a:lnTo>
                      <a:pt x="582" y="758"/>
                    </a:lnTo>
                    <a:lnTo>
                      <a:pt x="572" y="762"/>
                    </a:lnTo>
                    <a:lnTo>
                      <a:pt x="566" y="766"/>
                    </a:lnTo>
                    <a:lnTo>
                      <a:pt x="561" y="775"/>
                    </a:lnTo>
                    <a:lnTo>
                      <a:pt x="559" y="779"/>
                    </a:lnTo>
                    <a:lnTo>
                      <a:pt x="557" y="785"/>
                    </a:lnTo>
                    <a:lnTo>
                      <a:pt x="555" y="790"/>
                    </a:lnTo>
                    <a:lnTo>
                      <a:pt x="553" y="796"/>
                    </a:lnTo>
                    <a:lnTo>
                      <a:pt x="547" y="802"/>
                    </a:lnTo>
                    <a:lnTo>
                      <a:pt x="546" y="809"/>
                    </a:lnTo>
                    <a:lnTo>
                      <a:pt x="540" y="815"/>
                    </a:lnTo>
                    <a:lnTo>
                      <a:pt x="534" y="821"/>
                    </a:lnTo>
                    <a:lnTo>
                      <a:pt x="526" y="825"/>
                    </a:lnTo>
                    <a:lnTo>
                      <a:pt x="517" y="830"/>
                    </a:lnTo>
                    <a:lnTo>
                      <a:pt x="511" y="830"/>
                    </a:lnTo>
                    <a:lnTo>
                      <a:pt x="506" y="834"/>
                    </a:lnTo>
                    <a:lnTo>
                      <a:pt x="500" y="834"/>
                    </a:lnTo>
                    <a:lnTo>
                      <a:pt x="494" y="836"/>
                    </a:lnTo>
                    <a:lnTo>
                      <a:pt x="487" y="836"/>
                    </a:lnTo>
                    <a:lnTo>
                      <a:pt x="479" y="838"/>
                    </a:lnTo>
                    <a:lnTo>
                      <a:pt x="471" y="838"/>
                    </a:lnTo>
                    <a:lnTo>
                      <a:pt x="464" y="838"/>
                    </a:lnTo>
                    <a:lnTo>
                      <a:pt x="454" y="838"/>
                    </a:lnTo>
                    <a:lnTo>
                      <a:pt x="445" y="838"/>
                    </a:lnTo>
                    <a:lnTo>
                      <a:pt x="435" y="836"/>
                    </a:lnTo>
                    <a:lnTo>
                      <a:pt x="424" y="836"/>
                    </a:lnTo>
                    <a:lnTo>
                      <a:pt x="418" y="834"/>
                    </a:lnTo>
                    <a:lnTo>
                      <a:pt x="412" y="832"/>
                    </a:lnTo>
                    <a:lnTo>
                      <a:pt x="407" y="830"/>
                    </a:lnTo>
                    <a:lnTo>
                      <a:pt x="399" y="828"/>
                    </a:lnTo>
                    <a:lnTo>
                      <a:pt x="393" y="827"/>
                    </a:lnTo>
                    <a:lnTo>
                      <a:pt x="388" y="823"/>
                    </a:lnTo>
                    <a:lnTo>
                      <a:pt x="382" y="821"/>
                    </a:lnTo>
                    <a:lnTo>
                      <a:pt x="374" y="817"/>
                    </a:lnTo>
                    <a:lnTo>
                      <a:pt x="369" y="813"/>
                    </a:lnTo>
                    <a:lnTo>
                      <a:pt x="361" y="811"/>
                    </a:lnTo>
                    <a:lnTo>
                      <a:pt x="353" y="808"/>
                    </a:lnTo>
                    <a:lnTo>
                      <a:pt x="348" y="802"/>
                    </a:lnTo>
                    <a:lnTo>
                      <a:pt x="340" y="798"/>
                    </a:lnTo>
                    <a:lnTo>
                      <a:pt x="332" y="792"/>
                    </a:lnTo>
                    <a:lnTo>
                      <a:pt x="325" y="789"/>
                    </a:lnTo>
                    <a:lnTo>
                      <a:pt x="319" y="785"/>
                    </a:lnTo>
                    <a:lnTo>
                      <a:pt x="312" y="779"/>
                    </a:lnTo>
                    <a:lnTo>
                      <a:pt x="304" y="773"/>
                    </a:lnTo>
                    <a:lnTo>
                      <a:pt x="296" y="768"/>
                    </a:lnTo>
                    <a:lnTo>
                      <a:pt x="289" y="764"/>
                    </a:lnTo>
                    <a:lnTo>
                      <a:pt x="281" y="756"/>
                    </a:lnTo>
                    <a:lnTo>
                      <a:pt x="275" y="752"/>
                    </a:lnTo>
                    <a:lnTo>
                      <a:pt x="268" y="747"/>
                    </a:lnTo>
                    <a:lnTo>
                      <a:pt x="260" y="741"/>
                    </a:lnTo>
                    <a:lnTo>
                      <a:pt x="253" y="735"/>
                    </a:lnTo>
                    <a:lnTo>
                      <a:pt x="247" y="730"/>
                    </a:lnTo>
                    <a:lnTo>
                      <a:pt x="237" y="724"/>
                    </a:lnTo>
                    <a:lnTo>
                      <a:pt x="232" y="718"/>
                    </a:lnTo>
                    <a:lnTo>
                      <a:pt x="224" y="713"/>
                    </a:lnTo>
                    <a:lnTo>
                      <a:pt x="218" y="705"/>
                    </a:lnTo>
                    <a:lnTo>
                      <a:pt x="211" y="699"/>
                    </a:lnTo>
                    <a:lnTo>
                      <a:pt x="205" y="694"/>
                    </a:lnTo>
                    <a:lnTo>
                      <a:pt x="197" y="688"/>
                    </a:lnTo>
                    <a:lnTo>
                      <a:pt x="190" y="682"/>
                    </a:lnTo>
                    <a:lnTo>
                      <a:pt x="184" y="676"/>
                    </a:lnTo>
                    <a:lnTo>
                      <a:pt x="177" y="669"/>
                    </a:lnTo>
                    <a:lnTo>
                      <a:pt x="171" y="663"/>
                    </a:lnTo>
                    <a:lnTo>
                      <a:pt x="165" y="657"/>
                    </a:lnTo>
                    <a:lnTo>
                      <a:pt x="159" y="652"/>
                    </a:lnTo>
                    <a:lnTo>
                      <a:pt x="154" y="646"/>
                    </a:lnTo>
                    <a:lnTo>
                      <a:pt x="148" y="640"/>
                    </a:lnTo>
                    <a:lnTo>
                      <a:pt x="140" y="635"/>
                    </a:lnTo>
                    <a:lnTo>
                      <a:pt x="137" y="631"/>
                    </a:lnTo>
                    <a:lnTo>
                      <a:pt x="133" y="625"/>
                    </a:lnTo>
                    <a:lnTo>
                      <a:pt x="121" y="616"/>
                    </a:lnTo>
                    <a:lnTo>
                      <a:pt x="114" y="606"/>
                    </a:lnTo>
                    <a:lnTo>
                      <a:pt x="104" y="597"/>
                    </a:lnTo>
                    <a:lnTo>
                      <a:pt x="97" y="591"/>
                    </a:lnTo>
                    <a:lnTo>
                      <a:pt x="89" y="583"/>
                    </a:lnTo>
                    <a:lnTo>
                      <a:pt x="85" y="580"/>
                    </a:lnTo>
                    <a:lnTo>
                      <a:pt x="78" y="570"/>
                    </a:lnTo>
                    <a:lnTo>
                      <a:pt x="76" y="568"/>
                    </a:lnTo>
                    <a:lnTo>
                      <a:pt x="42" y="490"/>
                    </a:lnTo>
                    <a:lnTo>
                      <a:pt x="42" y="490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47" name="Freeform 287"/>
              <p:cNvSpPr>
                <a:spLocks/>
              </p:cNvSpPr>
              <p:nvPr/>
            </p:nvSpPr>
            <p:spPr bwMode="auto">
              <a:xfrm>
                <a:off x="3657" y="3610"/>
                <a:ext cx="402" cy="229"/>
              </a:xfrm>
              <a:custGeom>
                <a:avLst/>
                <a:gdLst/>
                <a:ahLst/>
                <a:cxnLst>
                  <a:cxn ang="0">
                    <a:pos x="433" y="19"/>
                  </a:cxn>
                  <a:cxn ang="0">
                    <a:pos x="390" y="50"/>
                  </a:cxn>
                  <a:cxn ang="0">
                    <a:pos x="361" y="63"/>
                  </a:cxn>
                  <a:cxn ang="0">
                    <a:pos x="331" y="72"/>
                  </a:cxn>
                  <a:cxn ang="0">
                    <a:pos x="295" y="67"/>
                  </a:cxn>
                  <a:cxn ang="0">
                    <a:pos x="264" y="51"/>
                  </a:cxn>
                  <a:cxn ang="0">
                    <a:pos x="236" y="36"/>
                  </a:cxn>
                  <a:cxn ang="0">
                    <a:pos x="203" y="21"/>
                  </a:cxn>
                  <a:cxn ang="0">
                    <a:pos x="173" y="8"/>
                  </a:cxn>
                  <a:cxn ang="0">
                    <a:pos x="143" y="0"/>
                  </a:cxn>
                  <a:cxn ang="0">
                    <a:pos x="106" y="6"/>
                  </a:cxn>
                  <a:cxn ang="0">
                    <a:pos x="78" y="21"/>
                  </a:cxn>
                  <a:cxn ang="0">
                    <a:pos x="40" y="57"/>
                  </a:cxn>
                  <a:cxn ang="0">
                    <a:pos x="19" y="89"/>
                  </a:cxn>
                  <a:cxn ang="0">
                    <a:pos x="6" y="128"/>
                  </a:cxn>
                  <a:cxn ang="0">
                    <a:pos x="0" y="164"/>
                  </a:cxn>
                  <a:cxn ang="0">
                    <a:pos x="6" y="198"/>
                  </a:cxn>
                  <a:cxn ang="0">
                    <a:pos x="32" y="238"/>
                  </a:cxn>
                  <a:cxn ang="0">
                    <a:pos x="78" y="264"/>
                  </a:cxn>
                  <a:cxn ang="0">
                    <a:pos x="114" y="280"/>
                  </a:cxn>
                  <a:cxn ang="0">
                    <a:pos x="144" y="297"/>
                  </a:cxn>
                  <a:cxn ang="0">
                    <a:pos x="181" y="312"/>
                  </a:cxn>
                  <a:cxn ang="0">
                    <a:pos x="228" y="329"/>
                  </a:cxn>
                  <a:cxn ang="0">
                    <a:pos x="272" y="348"/>
                  </a:cxn>
                  <a:cxn ang="0">
                    <a:pos x="314" y="367"/>
                  </a:cxn>
                  <a:cxn ang="0">
                    <a:pos x="348" y="386"/>
                  </a:cxn>
                  <a:cxn ang="0">
                    <a:pos x="373" y="403"/>
                  </a:cxn>
                  <a:cxn ang="0">
                    <a:pos x="405" y="418"/>
                  </a:cxn>
                  <a:cxn ang="0">
                    <a:pos x="449" y="430"/>
                  </a:cxn>
                  <a:cxn ang="0">
                    <a:pos x="496" y="437"/>
                  </a:cxn>
                  <a:cxn ang="0">
                    <a:pos x="550" y="445"/>
                  </a:cxn>
                  <a:cxn ang="0">
                    <a:pos x="588" y="449"/>
                  </a:cxn>
                  <a:cxn ang="0">
                    <a:pos x="626" y="451"/>
                  </a:cxn>
                  <a:cxn ang="0">
                    <a:pos x="669" y="454"/>
                  </a:cxn>
                  <a:cxn ang="0">
                    <a:pos x="713" y="458"/>
                  </a:cxn>
                  <a:cxn ang="0">
                    <a:pos x="747" y="454"/>
                  </a:cxn>
                  <a:cxn ang="0">
                    <a:pos x="782" y="451"/>
                  </a:cxn>
                  <a:cxn ang="0">
                    <a:pos x="802" y="430"/>
                  </a:cxn>
                  <a:cxn ang="0">
                    <a:pos x="797" y="397"/>
                  </a:cxn>
                  <a:cxn ang="0">
                    <a:pos x="766" y="371"/>
                  </a:cxn>
                  <a:cxn ang="0">
                    <a:pos x="730" y="346"/>
                  </a:cxn>
                  <a:cxn ang="0">
                    <a:pos x="688" y="318"/>
                  </a:cxn>
                  <a:cxn ang="0">
                    <a:pos x="639" y="285"/>
                  </a:cxn>
                  <a:cxn ang="0">
                    <a:pos x="597" y="249"/>
                  </a:cxn>
                  <a:cxn ang="0">
                    <a:pos x="580" y="213"/>
                  </a:cxn>
                  <a:cxn ang="0">
                    <a:pos x="546" y="177"/>
                  </a:cxn>
                  <a:cxn ang="0">
                    <a:pos x="517" y="139"/>
                  </a:cxn>
                  <a:cxn ang="0">
                    <a:pos x="498" y="99"/>
                  </a:cxn>
                  <a:cxn ang="0">
                    <a:pos x="487" y="70"/>
                  </a:cxn>
                  <a:cxn ang="0">
                    <a:pos x="470" y="23"/>
                  </a:cxn>
                  <a:cxn ang="0">
                    <a:pos x="449" y="8"/>
                  </a:cxn>
                </a:cxnLst>
                <a:rect l="0" t="0" r="r" b="b"/>
                <a:pathLst>
                  <a:path w="804" h="458">
                    <a:moveTo>
                      <a:pt x="449" y="8"/>
                    </a:moveTo>
                    <a:lnTo>
                      <a:pt x="447" y="8"/>
                    </a:lnTo>
                    <a:lnTo>
                      <a:pt x="445" y="10"/>
                    </a:lnTo>
                    <a:lnTo>
                      <a:pt x="439" y="13"/>
                    </a:lnTo>
                    <a:lnTo>
                      <a:pt x="433" y="19"/>
                    </a:lnTo>
                    <a:lnTo>
                      <a:pt x="426" y="25"/>
                    </a:lnTo>
                    <a:lnTo>
                      <a:pt x="416" y="32"/>
                    </a:lnTo>
                    <a:lnTo>
                      <a:pt x="407" y="38"/>
                    </a:lnTo>
                    <a:lnTo>
                      <a:pt x="397" y="46"/>
                    </a:lnTo>
                    <a:lnTo>
                      <a:pt x="390" y="50"/>
                    </a:lnTo>
                    <a:lnTo>
                      <a:pt x="384" y="51"/>
                    </a:lnTo>
                    <a:lnTo>
                      <a:pt x="378" y="55"/>
                    </a:lnTo>
                    <a:lnTo>
                      <a:pt x="373" y="59"/>
                    </a:lnTo>
                    <a:lnTo>
                      <a:pt x="367" y="61"/>
                    </a:lnTo>
                    <a:lnTo>
                      <a:pt x="361" y="63"/>
                    </a:lnTo>
                    <a:lnTo>
                      <a:pt x="356" y="67"/>
                    </a:lnTo>
                    <a:lnTo>
                      <a:pt x="350" y="69"/>
                    </a:lnTo>
                    <a:lnTo>
                      <a:pt x="342" y="70"/>
                    </a:lnTo>
                    <a:lnTo>
                      <a:pt x="337" y="70"/>
                    </a:lnTo>
                    <a:lnTo>
                      <a:pt x="331" y="72"/>
                    </a:lnTo>
                    <a:lnTo>
                      <a:pt x="325" y="72"/>
                    </a:lnTo>
                    <a:lnTo>
                      <a:pt x="314" y="72"/>
                    </a:lnTo>
                    <a:lnTo>
                      <a:pt x="304" y="70"/>
                    </a:lnTo>
                    <a:lnTo>
                      <a:pt x="298" y="69"/>
                    </a:lnTo>
                    <a:lnTo>
                      <a:pt x="295" y="67"/>
                    </a:lnTo>
                    <a:lnTo>
                      <a:pt x="287" y="63"/>
                    </a:lnTo>
                    <a:lnTo>
                      <a:pt x="283" y="61"/>
                    </a:lnTo>
                    <a:lnTo>
                      <a:pt x="276" y="59"/>
                    </a:lnTo>
                    <a:lnTo>
                      <a:pt x="272" y="55"/>
                    </a:lnTo>
                    <a:lnTo>
                      <a:pt x="264" y="51"/>
                    </a:lnTo>
                    <a:lnTo>
                      <a:pt x="260" y="50"/>
                    </a:lnTo>
                    <a:lnTo>
                      <a:pt x="253" y="46"/>
                    </a:lnTo>
                    <a:lnTo>
                      <a:pt x="247" y="44"/>
                    </a:lnTo>
                    <a:lnTo>
                      <a:pt x="241" y="40"/>
                    </a:lnTo>
                    <a:lnTo>
                      <a:pt x="236" y="36"/>
                    </a:lnTo>
                    <a:lnTo>
                      <a:pt x="228" y="34"/>
                    </a:lnTo>
                    <a:lnTo>
                      <a:pt x="222" y="31"/>
                    </a:lnTo>
                    <a:lnTo>
                      <a:pt x="217" y="29"/>
                    </a:lnTo>
                    <a:lnTo>
                      <a:pt x="211" y="25"/>
                    </a:lnTo>
                    <a:lnTo>
                      <a:pt x="203" y="21"/>
                    </a:lnTo>
                    <a:lnTo>
                      <a:pt x="198" y="17"/>
                    </a:lnTo>
                    <a:lnTo>
                      <a:pt x="192" y="13"/>
                    </a:lnTo>
                    <a:lnTo>
                      <a:pt x="186" y="12"/>
                    </a:lnTo>
                    <a:lnTo>
                      <a:pt x="179" y="10"/>
                    </a:lnTo>
                    <a:lnTo>
                      <a:pt x="173" y="8"/>
                    </a:lnTo>
                    <a:lnTo>
                      <a:pt x="167" y="6"/>
                    </a:lnTo>
                    <a:lnTo>
                      <a:pt x="162" y="4"/>
                    </a:lnTo>
                    <a:lnTo>
                      <a:pt x="154" y="2"/>
                    </a:lnTo>
                    <a:lnTo>
                      <a:pt x="148" y="0"/>
                    </a:lnTo>
                    <a:lnTo>
                      <a:pt x="143" y="0"/>
                    </a:lnTo>
                    <a:lnTo>
                      <a:pt x="139" y="0"/>
                    </a:lnTo>
                    <a:lnTo>
                      <a:pt x="127" y="0"/>
                    </a:lnTo>
                    <a:lnTo>
                      <a:pt x="118" y="2"/>
                    </a:lnTo>
                    <a:lnTo>
                      <a:pt x="112" y="4"/>
                    </a:lnTo>
                    <a:lnTo>
                      <a:pt x="106" y="6"/>
                    </a:lnTo>
                    <a:lnTo>
                      <a:pt x="101" y="8"/>
                    </a:lnTo>
                    <a:lnTo>
                      <a:pt x="95" y="12"/>
                    </a:lnTo>
                    <a:lnTo>
                      <a:pt x="89" y="13"/>
                    </a:lnTo>
                    <a:lnTo>
                      <a:pt x="84" y="17"/>
                    </a:lnTo>
                    <a:lnTo>
                      <a:pt x="78" y="21"/>
                    </a:lnTo>
                    <a:lnTo>
                      <a:pt x="72" y="27"/>
                    </a:lnTo>
                    <a:lnTo>
                      <a:pt x="61" y="36"/>
                    </a:lnTo>
                    <a:lnTo>
                      <a:pt x="51" y="46"/>
                    </a:lnTo>
                    <a:lnTo>
                      <a:pt x="44" y="51"/>
                    </a:lnTo>
                    <a:lnTo>
                      <a:pt x="40" y="57"/>
                    </a:lnTo>
                    <a:lnTo>
                      <a:pt x="36" y="63"/>
                    </a:lnTo>
                    <a:lnTo>
                      <a:pt x="32" y="70"/>
                    </a:lnTo>
                    <a:lnTo>
                      <a:pt x="27" y="76"/>
                    </a:lnTo>
                    <a:lnTo>
                      <a:pt x="23" y="84"/>
                    </a:lnTo>
                    <a:lnTo>
                      <a:pt x="19" y="89"/>
                    </a:lnTo>
                    <a:lnTo>
                      <a:pt x="15" y="97"/>
                    </a:lnTo>
                    <a:lnTo>
                      <a:pt x="13" y="105"/>
                    </a:lnTo>
                    <a:lnTo>
                      <a:pt x="9" y="110"/>
                    </a:lnTo>
                    <a:lnTo>
                      <a:pt x="6" y="118"/>
                    </a:lnTo>
                    <a:lnTo>
                      <a:pt x="6" y="128"/>
                    </a:lnTo>
                    <a:lnTo>
                      <a:pt x="2" y="133"/>
                    </a:lnTo>
                    <a:lnTo>
                      <a:pt x="2" y="141"/>
                    </a:lnTo>
                    <a:lnTo>
                      <a:pt x="0" y="147"/>
                    </a:lnTo>
                    <a:lnTo>
                      <a:pt x="0" y="156"/>
                    </a:lnTo>
                    <a:lnTo>
                      <a:pt x="0" y="164"/>
                    </a:lnTo>
                    <a:lnTo>
                      <a:pt x="0" y="169"/>
                    </a:lnTo>
                    <a:lnTo>
                      <a:pt x="0" y="177"/>
                    </a:lnTo>
                    <a:lnTo>
                      <a:pt x="4" y="185"/>
                    </a:lnTo>
                    <a:lnTo>
                      <a:pt x="4" y="192"/>
                    </a:lnTo>
                    <a:lnTo>
                      <a:pt x="6" y="198"/>
                    </a:lnTo>
                    <a:lnTo>
                      <a:pt x="9" y="204"/>
                    </a:lnTo>
                    <a:lnTo>
                      <a:pt x="11" y="209"/>
                    </a:lnTo>
                    <a:lnTo>
                      <a:pt x="17" y="219"/>
                    </a:lnTo>
                    <a:lnTo>
                      <a:pt x="27" y="230"/>
                    </a:lnTo>
                    <a:lnTo>
                      <a:pt x="32" y="238"/>
                    </a:lnTo>
                    <a:lnTo>
                      <a:pt x="42" y="243"/>
                    </a:lnTo>
                    <a:lnTo>
                      <a:pt x="51" y="249"/>
                    </a:lnTo>
                    <a:lnTo>
                      <a:pt x="61" y="255"/>
                    </a:lnTo>
                    <a:lnTo>
                      <a:pt x="68" y="259"/>
                    </a:lnTo>
                    <a:lnTo>
                      <a:pt x="78" y="264"/>
                    </a:lnTo>
                    <a:lnTo>
                      <a:pt x="85" y="266"/>
                    </a:lnTo>
                    <a:lnTo>
                      <a:pt x="93" y="270"/>
                    </a:lnTo>
                    <a:lnTo>
                      <a:pt x="101" y="274"/>
                    </a:lnTo>
                    <a:lnTo>
                      <a:pt x="108" y="278"/>
                    </a:lnTo>
                    <a:lnTo>
                      <a:pt x="114" y="280"/>
                    </a:lnTo>
                    <a:lnTo>
                      <a:pt x="120" y="285"/>
                    </a:lnTo>
                    <a:lnTo>
                      <a:pt x="125" y="287"/>
                    </a:lnTo>
                    <a:lnTo>
                      <a:pt x="133" y="291"/>
                    </a:lnTo>
                    <a:lnTo>
                      <a:pt x="139" y="293"/>
                    </a:lnTo>
                    <a:lnTo>
                      <a:pt x="144" y="297"/>
                    </a:lnTo>
                    <a:lnTo>
                      <a:pt x="150" y="300"/>
                    </a:lnTo>
                    <a:lnTo>
                      <a:pt x="160" y="302"/>
                    </a:lnTo>
                    <a:lnTo>
                      <a:pt x="165" y="304"/>
                    </a:lnTo>
                    <a:lnTo>
                      <a:pt x="173" y="308"/>
                    </a:lnTo>
                    <a:lnTo>
                      <a:pt x="181" y="312"/>
                    </a:lnTo>
                    <a:lnTo>
                      <a:pt x="190" y="314"/>
                    </a:lnTo>
                    <a:lnTo>
                      <a:pt x="200" y="318"/>
                    </a:lnTo>
                    <a:lnTo>
                      <a:pt x="209" y="321"/>
                    </a:lnTo>
                    <a:lnTo>
                      <a:pt x="219" y="325"/>
                    </a:lnTo>
                    <a:lnTo>
                      <a:pt x="228" y="329"/>
                    </a:lnTo>
                    <a:lnTo>
                      <a:pt x="236" y="333"/>
                    </a:lnTo>
                    <a:lnTo>
                      <a:pt x="245" y="337"/>
                    </a:lnTo>
                    <a:lnTo>
                      <a:pt x="255" y="340"/>
                    </a:lnTo>
                    <a:lnTo>
                      <a:pt x="264" y="344"/>
                    </a:lnTo>
                    <a:lnTo>
                      <a:pt x="272" y="348"/>
                    </a:lnTo>
                    <a:lnTo>
                      <a:pt x="281" y="352"/>
                    </a:lnTo>
                    <a:lnTo>
                      <a:pt x="291" y="356"/>
                    </a:lnTo>
                    <a:lnTo>
                      <a:pt x="300" y="359"/>
                    </a:lnTo>
                    <a:lnTo>
                      <a:pt x="308" y="363"/>
                    </a:lnTo>
                    <a:lnTo>
                      <a:pt x="314" y="367"/>
                    </a:lnTo>
                    <a:lnTo>
                      <a:pt x="321" y="371"/>
                    </a:lnTo>
                    <a:lnTo>
                      <a:pt x="329" y="375"/>
                    </a:lnTo>
                    <a:lnTo>
                      <a:pt x="337" y="378"/>
                    </a:lnTo>
                    <a:lnTo>
                      <a:pt x="342" y="384"/>
                    </a:lnTo>
                    <a:lnTo>
                      <a:pt x="348" y="386"/>
                    </a:lnTo>
                    <a:lnTo>
                      <a:pt x="352" y="392"/>
                    </a:lnTo>
                    <a:lnTo>
                      <a:pt x="356" y="394"/>
                    </a:lnTo>
                    <a:lnTo>
                      <a:pt x="361" y="397"/>
                    </a:lnTo>
                    <a:lnTo>
                      <a:pt x="365" y="401"/>
                    </a:lnTo>
                    <a:lnTo>
                      <a:pt x="373" y="403"/>
                    </a:lnTo>
                    <a:lnTo>
                      <a:pt x="376" y="407"/>
                    </a:lnTo>
                    <a:lnTo>
                      <a:pt x="384" y="411"/>
                    </a:lnTo>
                    <a:lnTo>
                      <a:pt x="390" y="413"/>
                    </a:lnTo>
                    <a:lnTo>
                      <a:pt x="399" y="416"/>
                    </a:lnTo>
                    <a:lnTo>
                      <a:pt x="405" y="418"/>
                    </a:lnTo>
                    <a:lnTo>
                      <a:pt x="413" y="420"/>
                    </a:lnTo>
                    <a:lnTo>
                      <a:pt x="422" y="422"/>
                    </a:lnTo>
                    <a:lnTo>
                      <a:pt x="432" y="426"/>
                    </a:lnTo>
                    <a:lnTo>
                      <a:pt x="439" y="426"/>
                    </a:lnTo>
                    <a:lnTo>
                      <a:pt x="449" y="430"/>
                    </a:lnTo>
                    <a:lnTo>
                      <a:pt x="458" y="432"/>
                    </a:lnTo>
                    <a:lnTo>
                      <a:pt x="468" y="433"/>
                    </a:lnTo>
                    <a:lnTo>
                      <a:pt x="477" y="435"/>
                    </a:lnTo>
                    <a:lnTo>
                      <a:pt x="487" y="435"/>
                    </a:lnTo>
                    <a:lnTo>
                      <a:pt x="496" y="437"/>
                    </a:lnTo>
                    <a:lnTo>
                      <a:pt x="508" y="439"/>
                    </a:lnTo>
                    <a:lnTo>
                      <a:pt x="517" y="439"/>
                    </a:lnTo>
                    <a:lnTo>
                      <a:pt x="527" y="441"/>
                    </a:lnTo>
                    <a:lnTo>
                      <a:pt x="538" y="443"/>
                    </a:lnTo>
                    <a:lnTo>
                      <a:pt x="550" y="445"/>
                    </a:lnTo>
                    <a:lnTo>
                      <a:pt x="559" y="445"/>
                    </a:lnTo>
                    <a:lnTo>
                      <a:pt x="570" y="447"/>
                    </a:lnTo>
                    <a:lnTo>
                      <a:pt x="576" y="447"/>
                    </a:lnTo>
                    <a:lnTo>
                      <a:pt x="582" y="447"/>
                    </a:lnTo>
                    <a:lnTo>
                      <a:pt x="588" y="449"/>
                    </a:lnTo>
                    <a:lnTo>
                      <a:pt x="593" y="449"/>
                    </a:lnTo>
                    <a:lnTo>
                      <a:pt x="605" y="449"/>
                    </a:lnTo>
                    <a:lnTo>
                      <a:pt x="616" y="451"/>
                    </a:lnTo>
                    <a:lnTo>
                      <a:pt x="620" y="451"/>
                    </a:lnTo>
                    <a:lnTo>
                      <a:pt x="626" y="451"/>
                    </a:lnTo>
                    <a:lnTo>
                      <a:pt x="633" y="452"/>
                    </a:lnTo>
                    <a:lnTo>
                      <a:pt x="639" y="452"/>
                    </a:lnTo>
                    <a:lnTo>
                      <a:pt x="648" y="452"/>
                    </a:lnTo>
                    <a:lnTo>
                      <a:pt x="660" y="454"/>
                    </a:lnTo>
                    <a:lnTo>
                      <a:pt x="669" y="454"/>
                    </a:lnTo>
                    <a:lnTo>
                      <a:pt x="679" y="454"/>
                    </a:lnTo>
                    <a:lnTo>
                      <a:pt x="686" y="454"/>
                    </a:lnTo>
                    <a:lnTo>
                      <a:pt x="696" y="456"/>
                    </a:lnTo>
                    <a:lnTo>
                      <a:pt x="705" y="456"/>
                    </a:lnTo>
                    <a:lnTo>
                      <a:pt x="713" y="458"/>
                    </a:lnTo>
                    <a:lnTo>
                      <a:pt x="721" y="456"/>
                    </a:lnTo>
                    <a:lnTo>
                      <a:pt x="728" y="456"/>
                    </a:lnTo>
                    <a:lnTo>
                      <a:pt x="734" y="456"/>
                    </a:lnTo>
                    <a:lnTo>
                      <a:pt x="742" y="456"/>
                    </a:lnTo>
                    <a:lnTo>
                      <a:pt x="747" y="454"/>
                    </a:lnTo>
                    <a:lnTo>
                      <a:pt x="753" y="454"/>
                    </a:lnTo>
                    <a:lnTo>
                      <a:pt x="759" y="454"/>
                    </a:lnTo>
                    <a:lnTo>
                      <a:pt x="764" y="454"/>
                    </a:lnTo>
                    <a:lnTo>
                      <a:pt x="772" y="452"/>
                    </a:lnTo>
                    <a:lnTo>
                      <a:pt x="782" y="451"/>
                    </a:lnTo>
                    <a:lnTo>
                      <a:pt x="787" y="447"/>
                    </a:lnTo>
                    <a:lnTo>
                      <a:pt x="793" y="445"/>
                    </a:lnTo>
                    <a:lnTo>
                      <a:pt x="797" y="439"/>
                    </a:lnTo>
                    <a:lnTo>
                      <a:pt x="801" y="435"/>
                    </a:lnTo>
                    <a:lnTo>
                      <a:pt x="802" y="430"/>
                    </a:lnTo>
                    <a:lnTo>
                      <a:pt x="804" y="424"/>
                    </a:lnTo>
                    <a:lnTo>
                      <a:pt x="804" y="416"/>
                    </a:lnTo>
                    <a:lnTo>
                      <a:pt x="802" y="411"/>
                    </a:lnTo>
                    <a:lnTo>
                      <a:pt x="799" y="403"/>
                    </a:lnTo>
                    <a:lnTo>
                      <a:pt x="797" y="397"/>
                    </a:lnTo>
                    <a:lnTo>
                      <a:pt x="793" y="392"/>
                    </a:lnTo>
                    <a:lnTo>
                      <a:pt x="787" y="386"/>
                    </a:lnTo>
                    <a:lnTo>
                      <a:pt x="782" y="380"/>
                    </a:lnTo>
                    <a:lnTo>
                      <a:pt x="774" y="376"/>
                    </a:lnTo>
                    <a:lnTo>
                      <a:pt x="766" y="371"/>
                    </a:lnTo>
                    <a:lnTo>
                      <a:pt x="759" y="367"/>
                    </a:lnTo>
                    <a:lnTo>
                      <a:pt x="753" y="361"/>
                    </a:lnTo>
                    <a:lnTo>
                      <a:pt x="745" y="356"/>
                    </a:lnTo>
                    <a:lnTo>
                      <a:pt x="736" y="352"/>
                    </a:lnTo>
                    <a:lnTo>
                      <a:pt x="730" y="346"/>
                    </a:lnTo>
                    <a:lnTo>
                      <a:pt x="721" y="340"/>
                    </a:lnTo>
                    <a:lnTo>
                      <a:pt x="715" y="337"/>
                    </a:lnTo>
                    <a:lnTo>
                      <a:pt x="705" y="331"/>
                    </a:lnTo>
                    <a:lnTo>
                      <a:pt x="698" y="325"/>
                    </a:lnTo>
                    <a:lnTo>
                      <a:pt x="688" y="318"/>
                    </a:lnTo>
                    <a:lnTo>
                      <a:pt x="679" y="312"/>
                    </a:lnTo>
                    <a:lnTo>
                      <a:pt x="669" y="304"/>
                    </a:lnTo>
                    <a:lnTo>
                      <a:pt x="660" y="299"/>
                    </a:lnTo>
                    <a:lnTo>
                      <a:pt x="648" y="291"/>
                    </a:lnTo>
                    <a:lnTo>
                      <a:pt x="639" y="285"/>
                    </a:lnTo>
                    <a:lnTo>
                      <a:pt x="629" y="278"/>
                    </a:lnTo>
                    <a:lnTo>
                      <a:pt x="620" y="270"/>
                    </a:lnTo>
                    <a:lnTo>
                      <a:pt x="610" y="262"/>
                    </a:lnTo>
                    <a:lnTo>
                      <a:pt x="605" y="257"/>
                    </a:lnTo>
                    <a:lnTo>
                      <a:pt x="597" y="249"/>
                    </a:lnTo>
                    <a:lnTo>
                      <a:pt x="593" y="242"/>
                    </a:lnTo>
                    <a:lnTo>
                      <a:pt x="588" y="234"/>
                    </a:lnTo>
                    <a:lnTo>
                      <a:pt x="586" y="228"/>
                    </a:lnTo>
                    <a:lnTo>
                      <a:pt x="584" y="219"/>
                    </a:lnTo>
                    <a:lnTo>
                      <a:pt x="580" y="213"/>
                    </a:lnTo>
                    <a:lnTo>
                      <a:pt x="576" y="207"/>
                    </a:lnTo>
                    <a:lnTo>
                      <a:pt x="572" y="204"/>
                    </a:lnTo>
                    <a:lnTo>
                      <a:pt x="563" y="192"/>
                    </a:lnTo>
                    <a:lnTo>
                      <a:pt x="551" y="183"/>
                    </a:lnTo>
                    <a:lnTo>
                      <a:pt x="546" y="177"/>
                    </a:lnTo>
                    <a:lnTo>
                      <a:pt x="540" y="169"/>
                    </a:lnTo>
                    <a:lnTo>
                      <a:pt x="534" y="164"/>
                    </a:lnTo>
                    <a:lnTo>
                      <a:pt x="529" y="156"/>
                    </a:lnTo>
                    <a:lnTo>
                      <a:pt x="523" y="147"/>
                    </a:lnTo>
                    <a:lnTo>
                      <a:pt x="517" y="139"/>
                    </a:lnTo>
                    <a:lnTo>
                      <a:pt x="511" y="129"/>
                    </a:lnTo>
                    <a:lnTo>
                      <a:pt x="506" y="118"/>
                    </a:lnTo>
                    <a:lnTo>
                      <a:pt x="504" y="112"/>
                    </a:lnTo>
                    <a:lnTo>
                      <a:pt x="500" y="107"/>
                    </a:lnTo>
                    <a:lnTo>
                      <a:pt x="498" y="99"/>
                    </a:lnTo>
                    <a:lnTo>
                      <a:pt x="496" y="93"/>
                    </a:lnTo>
                    <a:lnTo>
                      <a:pt x="492" y="88"/>
                    </a:lnTo>
                    <a:lnTo>
                      <a:pt x="491" y="82"/>
                    </a:lnTo>
                    <a:lnTo>
                      <a:pt x="489" y="76"/>
                    </a:lnTo>
                    <a:lnTo>
                      <a:pt x="487" y="70"/>
                    </a:lnTo>
                    <a:lnTo>
                      <a:pt x="483" y="59"/>
                    </a:lnTo>
                    <a:lnTo>
                      <a:pt x="479" y="50"/>
                    </a:lnTo>
                    <a:lnTo>
                      <a:pt x="475" y="40"/>
                    </a:lnTo>
                    <a:lnTo>
                      <a:pt x="473" y="32"/>
                    </a:lnTo>
                    <a:lnTo>
                      <a:pt x="470" y="23"/>
                    </a:lnTo>
                    <a:lnTo>
                      <a:pt x="466" y="15"/>
                    </a:lnTo>
                    <a:lnTo>
                      <a:pt x="462" y="12"/>
                    </a:lnTo>
                    <a:lnTo>
                      <a:pt x="460" y="8"/>
                    </a:lnTo>
                    <a:lnTo>
                      <a:pt x="454" y="4"/>
                    </a:lnTo>
                    <a:lnTo>
                      <a:pt x="449" y="8"/>
                    </a:lnTo>
                    <a:lnTo>
                      <a:pt x="449" y="8"/>
                    </a:lnTo>
                    <a:close/>
                  </a:path>
                </a:pathLst>
              </a:custGeom>
              <a:solidFill>
                <a:srgbClr val="7DB8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48" name="Freeform 288"/>
              <p:cNvSpPr>
                <a:spLocks/>
              </p:cNvSpPr>
              <p:nvPr/>
            </p:nvSpPr>
            <p:spPr bwMode="auto">
              <a:xfrm>
                <a:off x="3935" y="3696"/>
                <a:ext cx="272" cy="140"/>
              </a:xfrm>
              <a:custGeom>
                <a:avLst/>
                <a:gdLst/>
                <a:ahLst/>
                <a:cxnLst>
                  <a:cxn ang="0">
                    <a:pos x="538" y="2"/>
                  </a:cxn>
                  <a:cxn ang="0">
                    <a:pos x="525" y="19"/>
                  </a:cxn>
                  <a:cxn ang="0">
                    <a:pos x="512" y="33"/>
                  </a:cxn>
                  <a:cxn ang="0">
                    <a:pos x="497" y="50"/>
                  </a:cxn>
                  <a:cxn ang="0">
                    <a:pos x="481" y="63"/>
                  </a:cxn>
                  <a:cxn ang="0">
                    <a:pos x="470" y="76"/>
                  </a:cxn>
                  <a:cxn ang="0">
                    <a:pos x="460" y="84"/>
                  </a:cxn>
                  <a:cxn ang="0">
                    <a:pos x="453" y="88"/>
                  </a:cxn>
                  <a:cxn ang="0">
                    <a:pos x="453" y="103"/>
                  </a:cxn>
                  <a:cxn ang="0">
                    <a:pos x="453" y="116"/>
                  </a:cxn>
                  <a:cxn ang="0">
                    <a:pos x="449" y="129"/>
                  </a:cxn>
                  <a:cxn ang="0">
                    <a:pos x="440" y="139"/>
                  </a:cxn>
                  <a:cxn ang="0">
                    <a:pos x="428" y="145"/>
                  </a:cxn>
                  <a:cxn ang="0">
                    <a:pos x="419" y="145"/>
                  </a:cxn>
                  <a:cxn ang="0">
                    <a:pos x="407" y="135"/>
                  </a:cxn>
                  <a:cxn ang="0">
                    <a:pos x="396" y="137"/>
                  </a:cxn>
                  <a:cxn ang="0">
                    <a:pos x="388" y="145"/>
                  </a:cxn>
                  <a:cxn ang="0">
                    <a:pos x="381" y="164"/>
                  </a:cxn>
                  <a:cxn ang="0">
                    <a:pos x="373" y="181"/>
                  </a:cxn>
                  <a:cxn ang="0">
                    <a:pos x="362" y="194"/>
                  </a:cxn>
                  <a:cxn ang="0">
                    <a:pos x="346" y="198"/>
                  </a:cxn>
                  <a:cxn ang="0">
                    <a:pos x="333" y="200"/>
                  </a:cxn>
                  <a:cxn ang="0">
                    <a:pos x="316" y="196"/>
                  </a:cxn>
                  <a:cxn ang="0">
                    <a:pos x="305" y="192"/>
                  </a:cxn>
                  <a:cxn ang="0">
                    <a:pos x="293" y="181"/>
                  </a:cxn>
                  <a:cxn ang="0">
                    <a:pos x="287" y="164"/>
                  </a:cxn>
                  <a:cxn ang="0">
                    <a:pos x="287" y="150"/>
                  </a:cxn>
                  <a:cxn ang="0">
                    <a:pos x="287" y="107"/>
                  </a:cxn>
                  <a:cxn ang="0">
                    <a:pos x="278" y="110"/>
                  </a:cxn>
                  <a:cxn ang="0">
                    <a:pos x="268" y="116"/>
                  </a:cxn>
                  <a:cxn ang="0">
                    <a:pos x="255" y="120"/>
                  </a:cxn>
                  <a:cxn ang="0">
                    <a:pos x="240" y="122"/>
                  </a:cxn>
                  <a:cxn ang="0">
                    <a:pos x="225" y="124"/>
                  </a:cxn>
                  <a:cxn ang="0">
                    <a:pos x="206" y="122"/>
                  </a:cxn>
                  <a:cxn ang="0">
                    <a:pos x="190" y="116"/>
                  </a:cxn>
                  <a:cxn ang="0">
                    <a:pos x="175" y="107"/>
                  </a:cxn>
                  <a:cxn ang="0">
                    <a:pos x="164" y="95"/>
                  </a:cxn>
                  <a:cxn ang="0">
                    <a:pos x="149" y="80"/>
                  </a:cxn>
                  <a:cxn ang="0">
                    <a:pos x="143" y="69"/>
                  </a:cxn>
                  <a:cxn ang="0">
                    <a:pos x="150" y="25"/>
                  </a:cxn>
                  <a:cxn ang="0">
                    <a:pos x="139" y="21"/>
                  </a:cxn>
                  <a:cxn ang="0">
                    <a:pos x="126" y="21"/>
                  </a:cxn>
                  <a:cxn ang="0">
                    <a:pos x="107" y="33"/>
                  </a:cxn>
                  <a:cxn ang="0">
                    <a:pos x="95" y="40"/>
                  </a:cxn>
                  <a:cxn ang="0">
                    <a:pos x="84" y="46"/>
                  </a:cxn>
                  <a:cxn ang="0">
                    <a:pos x="65" y="53"/>
                  </a:cxn>
                  <a:cxn ang="0">
                    <a:pos x="48" y="50"/>
                  </a:cxn>
                  <a:cxn ang="0">
                    <a:pos x="38" y="42"/>
                  </a:cxn>
                  <a:cxn ang="0">
                    <a:pos x="31" y="29"/>
                  </a:cxn>
                  <a:cxn ang="0">
                    <a:pos x="25" y="19"/>
                  </a:cxn>
                  <a:cxn ang="0">
                    <a:pos x="19" y="8"/>
                  </a:cxn>
                  <a:cxn ang="0">
                    <a:pos x="38" y="90"/>
                  </a:cxn>
                  <a:cxn ang="0">
                    <a:pos x="93" y="152"/>
                  </a:cxn>
                  <a:cxn ang="0">
                    <a:pos x="213" y="245"/>
                  </a:cxn>
                  <a:cxn ang="0">
                    <a:pos x="394" y="243"/>
                  </a:cxn>
                  <a:cxn ang="0">
                    <a:pos x="481" y="173"/>
                  </a:cxn>
                  <a:cxn ang="0">
                    <a:pos x="504" y="63"/>
                  </a:cxn>
                  <a:cxn ang="0">
                    <a:pos x="544" y="0"/>
                  </a:cxn>
                </a:cxnLst>
                <a:rect l="0" t="0" r="r" b="b"/>
                <a:pathLst>
                  <a:path w="544" h="281">
                    <a:moveTo>
                      <a:pt x="544" y="0"/>
                    </a:moveTo>
                    <a:lnTo>
                      <a:pt x="538" y="2"/>
                    </a:lnTo>
                    <a:lnTo>
                      <a:pt x="531" y="12"/>
                    </a:lnTo>
                    <a:lnTo>
                      <a:pt x="525" y="19"/>
                    </a:lnTo>
                    <a:lnTo>
                      <a:pt x="519" y="25"/>
                    </a:lnTo>
                    <a:lnTo>
                      <a:pt x="512" y="33"/>
                    </a:lnTo>
                    <a:lnTo>
                      <a:pt x="504" y="42"/>
                    </a:lnTo>
                    <a:lnTo>
                      <a:pt x="497" y="50"/>
                    </a:lnTo>
                    <a:lnTo>
                      <a:pt x="489" y="57"/>
                    </a:lnTo>
                    <a:lnTo>
                      <a:pt x="481" y="63"/>
                    </a:lnTo>
                    <a:lnTo>
                      <a:pt x="476" y="71"/>
                    </a:lnTo>
                    <a:lnTo>
                      <a:pt x="470" y="76"/>
                    </a:lnTo>
                    <a:lnTo>
                      <a:pt x="464" y="82"/>
                    </a:lnTo>
                    <a:lnTo>
                      <a:pt x="460" y="84"/>
                    </a:lnTo>
                    <a:lnTo>
                      <a:pt x="459" y="86"/>
                    </a:lnTo>
                    <a:lnTo>
                      <a:pt x="453" y="88"/>
                    </a:lnTo>
                    <a:lnTo>
                      <a:pt x="453" y="97"/>
                    </a:lnTo>
                    <a:lnTo>
                      <a:pt x="453" y="103"/>
                    </a:lnTo>
                    <a:lnTo>
                      <a:pt x="455" y="109"/>
                    </a:lnTo>
                    <a:lnTo>
                      <a:pt x="453" y="116"/>
                    </a:lnTo>
                    <a:lnTo>
                      <a:pt x="453" y="124"/>
                    </a:lnTo>
                    <a:lnTo>
                      <a:pt x="449" y="129"/>
                    </a:lnTo>
                    <a:lnTo>
                      <a:pt x="445" y="133"/>
                    </a:lnTo>
                    <a:lnTo>
                      <a:pt x="440" y="139"/>
                    </a:lnTo>
                    <a:lnTo>
                      <a:pt x="436" y="143"/>
                    </a:lnTo>
                    <a:lnTo>
                      <a:pt x="428" y="145"/>
                    </a:lnTo>
                    <a:lnTo>
                      <a:pt x="424" y="145"/>
                    </a:lnTo>
                    <a:lnTo>
                      <a:pt x="419" y="145"/>
                    </a:lnTo>
                    <a:lnTo>
                      <a:pt x="415" y="143"/>
                    </a:lnTo>
                    <a:lnTo>
                      <a:pt x="407" y="135"/>
                    </a:lnTo>
                    <a:lnTo>
                      <a:pt x="400" y="135"/>
                    </a:lnTo>
                    <a:lnTo>
                      <a:pt x="396" y="137"/>
                    </a:lnTo>
                    <a:lnTo>
                      <a:pt x="390" y="141"/>
                    </a:lnTo>
                    <a:lnTo>
                      <a:pt x="388" y="145"/>
                    </a:lnTo>
                    <a:lnTo>
                      <a:pt x="384" y="154"/>
                    </a:lnTo>
                    <a:lnTo>
                      <a:pt x="381" y="164"/>
                    </a:lnTo>
                    <a:lnTo>
                      <a:pt x="377" y="173"/>
                    </a:lnTo>
                    <a:lnTo>
                      <a:pt x="373" y="181"/>
                    </a:lnTo>
                    <a:lnTo>
                      <a:pt x="367" y="188"/>
                    </a:lnTo>
                    <a:lnTo>
                      <a:pt x="362" y="194"/>
                    </a:lnTo>
                    <a:lnTo>
                      <a:pt x="352" y="198"/>
                    </a:lnTo>
                    <a:lnTo>
                      <a:pt x="346" y="198"/>
                    </a:lnTo>
                    <a:lnTo>
                      <a:pt x="339" y="200"/>
                    </a:lnTo>
                    <a:lnTo>
                      <a:pt x="333" y="200"/>
                    </a:lnTo>
                    <a:lnTo>
                      <a:pt x="325" y="200"/>
                    </a:lnTo>
                    <a:lnTo>
                      <a:pt x="316" y="196"/>
                    </a:lnTo>
                    <a:lnTo>
                      <a:pt x="310" y="194"/>
                    </a:lnTo>
                    <a:lnTo>
                      <a:pt x="305" y="192"/>
                    </a:lnTo>
                    <a:lnTo>
                      <a:pt x="301" y="188"/>
                    </a:lnTo>
                    <a:lnTo>
                      <a:pt x="293" y="181"/>
                    </a:lnTo>
                    <a:lnTo>
                      <a:pt x="289" y="171"/>
                    </a:lnTo>
                    <a:lnTo>
                      <a:pt x="287" y="164"/>
                    </a:lnTo>
                    <a:lnTo>
                      <a:pt x="287" y="156"/>
                    </a:lnTo>
                    <a:lnTo>
                      <a:pt x="287" y="150"/>
                    </a:lnTo>
                    <a:lnTo>
                      <a:pt x="287" y="148"/>
                    </a:lnTo>
                    <a:lnTo>
                      <a:pt x="287" y="107"/>
                    </a:lnTo>
                    <a:lnTo>
                      <a:pt x="285" y="109"/>
                    </a:lnTo>
                    <a:lnTo>
                      <a:pt x="278" y="110"/>
                    </a:lnTo>
                    <a:lnTo>
                      <a:pt x="274" y="114"/>
                    </a:lnTo>
                    <a:lnTo>
                      <a:pt x="268" y="116"/>
                    </a:lnTo>
                    <a:lnTo>
                      <a:pt x="263" y="118"/>
                    </a:lnTo>
                    <a:lnTo>
                      <a:pt x="255" y="120"/>
                    </a:lnTo>
                    <a:lnTo>
                      <a:pt x="247" y="122"/>
                    </a:lnTo>
                    <a:lnTo>
                      <a:pt x="240" y="122"/>
                    </a:lnTo>
                    <a:lnTo>
                      <a:pt x="230" y="124"/>
                    </a:lnTo>
                    <a:lnTo>
                      <a:pt x="225" y="124"/>
                    </a:lnTo>
                    <a:lnTo>
                      <a:pt x="215" y="122"/>
                    </a:lnTo>
                    <a:lnTo>
                      <a:pt x="206" y="122"/>
                    </a:lnTo>
                    <a:lnTo>
                      <a:pt x="198" y="118"/>
                    </a:lnTo>
                    <a:lnTo>
                      <a:pt x="190" y="116"/>
                    </a:lnTo>
                    <a:lnTo>
                      <a:pt x="181" y="110"/>
                    </a:lnTo>
                    <a:lnTo>
                      <a:pt x="175" y="107"/>
                    </a:lnTo>
                    <a:lnTo>
                      <a:pt x="168" y="99"/>
                    </a:lnTo>
                    <a:lnTo>
                      <a:pt x="164" y="95"/>
                    </a:lnTo>
                    <a:lnTo>
                      <a:pt x="154" y="86"/>
                    </a:lnTo>
                    <a:lnTo>
                      <a:pt x="149" y="80"/>
                    </a:lnTo>
                    <a:lnTo>
                      <a:pt x="145" y="72"/>
                    </a:lnTo>
                    <a:lnTo>
                      <a:pt x="143" y="69"/>
                    </a:lnTo>
                    <a:lnTo>
                      <a:pt x="143" y="63"/>
                    </a:lnTo>
                    <a:lnTo>
                      <a:pt x="150" y="25"/>
                    </a:lnTo>
                    <a:lnTo>
                      <a:pt x="147" y="23"/>
                    </a:lnTo>
                    <a:lnTo>
                      <a:pt x="139" y="21"/>
                    </a:lnTo>
                    <a:lnTo>
                      <a:pt x="133" y="19"/>
                    </a:lnTo>
                    <a:lnTo>
                      <a:pt x="126" y="21"/>
                    </a:lnTo>
                    <a:lnTo>
                      <a:pt x="116" y="25"/>
                    </a:lnTo>
                    <a:lnTo>
                      <a:pt x="107" y="33"/>
                    </a:lnTo>
                    <a:lnTo>
                      <a:pt x="101" y="36"/>
                    </a:lnTo>
                    <a:lnTo>
                      <a:pt x="95" y="40"/>
                    </a:lnTo>
                    <a:lnTo>
                      <a:pt x="90" y="44"/>
                    </a:lnTo>
                    <a:lnTo>
                      <a:pt x="84" y="46"/>
                    </a:lnTo>
                    <a:lnTo>
                      <a:pt x="74" y="50"/>
                    </a:lnTo>
                    <a:lnTo>
                      <a:pt x="65" y="53"/>
                    </a:lnTo>
                    <a:lnTo>
                      <a:pt x="55" y="53"/>
                    </a:lnTo>
                    <a:lnTo>
                      <a:pt x="48" y="50"/>
                    </a:lnTo>
                    <a:lnTo>
                      <a:pt x="42" y="48"/>
                    </a:lnTo>
                    <a:lnTo>
                      <a:pt x="38" y="42"/>
                    </a:lnTo>
                    <a:lnTo>
                      <a:pt x="33" y="34"/>
                    </a:lnTo>
                    <a:lnTo>
                      <a:pt x="31" y="29"/>
                    </a:lnTo>
                    <a:lnTo>
                      <a:pt x="27" y="23"/>
                    </a:lnTo>
                    <a:lnTo>
                      <a:pt x="25" y="19"/>
                    </a:lnTo>
                    <a:lnTo>
                      <a:pt x="19" y="10"/>
                    </a:lnTo>
                    <a:lnTo>
                      <a:pt x="19" y="8"/>
                    </a:lnTo>
                    <a:lnTo>
                      <a:pt x="0" y="42"/>
                    </a:lnTo>
                    <a:lnTo>
                      <a:pt x="38" y="90"/>
                    </a:lnTo>
                    <a:lnTo>
                      <a:pt x="67" y="103"/>
                    </a:lnTo>
                    <a:lnTo>
                      <a:pt x="93" y="152"/>
                    </a:lnTo>
                    <a:lnTo>
                      <a:pt x="185" y="171"/>
                    </a:lnTo>
                    <a:lnTo>
                      <a:pt x="213" y="245"/>
                    </a:lnTo>
                    <a:lnTo>
                      <a:pt x="316" y="281"/>
                    </a:lnTo>
                    <a:lnTo>
                      <a:pt x="394" y="243"/>
                    </a:lnTo>
                    <a:lnTo>
                      <a:pt x="411" y="204"/>
                    </a:lnTo>
                    <a:lnTo>
                      <a:pt x="481" y="173"/>
                    </a:lnTo>
                    <a:lnTo>
                      <a:pt x="502" y="137"/>
                    </a:lnTo>
                    <a:lnTo>
                      <a:pt x="504" y="63"/>
                    </a:lnTo>
                    <a:lnTo>
                      <a:pt x="544" y="0"/>
                    </a:lnTo>
                    <a:lnTo>
                      <a:pt x="544" y="0"/>
                    </a:lnTo>
                    <a:close/>
                  </a:path>
                </a:pathLst>
              </a:custGeom>
              <a:solidFill>
                <a:srgbClr val="2E4F1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49" name="Freeform 289"/>
              <p:cNvSpPr>
                <a:spLocks/>
              </p:cNvSpPr>
              <p:nvPr/>
            </p:nvSpPr>
            <p:spPr bwMode="auto">
              <a:xfrm>
                <a:off x="3672" y="3715"/>
                <a:ext cx="383" cy="115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69" y="17"/>
                  </a:cxn>
                  <a:cxn ang="0">
                    <a:pos x="120" y="19"/>
                  </a:cxn>
                  <a:cxn ang="0">
                    <a:pos x="152" y="40"/>
                  </a:cxn>
                  <a:cxn ang="0">
                    <a:pos x="189" y="69"/>
                  </a:cxn>
                  <a:cxn ang="0">
                    <a:pos x="219" y="88"/>
                  </a:cxn>
                  <a:cxn ang="0">
                    <a:pos x="259" y="107"/>
                  </a:cxn>
                  <a:cxn ang="0">
                    <a:pos x="303" y="120"/>
                  </a:cxn>
                  <a:cxn ang="0">
                    <a:pos x="354" y="128"/>
                  </a:cxn>
                  <a:cxn ang="0">
                    <a:pos x="392" y="128"/>
                  </a:cxn>
                  <a:cxn ang="0">
                    <a:pos x="423" y="131"/>
                  </a:cxn>
                  <a:cxn ang="0">
                    <a:pos x="451" y="131"/>
                  </a:cxn>
                  <a:cxn ang="0">
                    <a:pos x="480" y="131"/>
                  </a:cxn>
                  <a:cxn ang="0">
                    <a:pos x="508" y="131"/>
                  </a:cxn>
                  <a:cxn ang="0">
                    <a:pos x="556" y="131"/>
                  </a:cxn>
                  <a:cxn ang="0">
                    <a:pos x="599" y="129"/>
                  </a:cxn>
                  <a:cxn ang="0">
                    <a:pos x="632" y="129"/>
                  </a:cxn>
                  <a:cxn ang="0">
                    <a:pos x="660" y="128"/>
                  </a:cxn>
                  <a:cxn ang="0">
                    <a:pos x="698" y="129"/>
                  </a:cxn>
                  <a:cxn ang="0">
                    <a:pos x="681" y="145"/>
                  </a:cxn>
                  <a:cxn ang="0">
                    <a:pos x="639" y="150"/>
                  </a:cxn>
                  <a:cxn ang="0">
                    <a:pos x="599" y="152"/>
                  </a:cxn>
                  <a:cxn ang="0">
                    <a:pos x="571" y="154"/>
                  </a:cxn>
                  <a:cxn ang="0">
                    <a:pos x="539" y="154"/>
                  </a:cxn>
                  <a:cxn ang="0">
                    <a:pos x="508" y="156"/>
                  </a:cxn>
                  <a:cxn ang="0">
                    <a:pos x="468" y="156"/>
                  </a:cxn>
                  <a:cxn ang="0">
                    <a:pos x="434" y="158"/>
                  </a:cxn>
                  <a:cxn ang="0">
                    <a:pos x="430" y="171"/>
                  </a:cxn>
                  <a:cxn ang="0">
                    <a:pos x="470" y="188"/>
                  </a:cxn>
                  <a:cxn ang="0">
                    <a:pos x="500" y="194"/>
                  </a:cxn>
                  <a:cxn ang="0">
                    <a:pos x="533" y="198"/>
                  </a:cxn>
                  <a:cxn ang="0">
                    <a:pos x="567" y="198"/>
                  </a:cxn>
                  <a:cxn ang="0">
                    <a:pos x="605" y="196"/>
                  </a:cxn>
                  <a:cxn ang="0">
                    <a:pos x="643" y="194"/>
                  </a:cxn>
                  <a:cxn ang="0">
                    <a:pos x="677" y="192"/>
                  </a:cxn>
                  <a:cxn ang="0">
                    <a:pos x="708" y="192"/>
                  </a:cxn>
                  <a:cxn ang="0">
                    <a:pos x="733" y="192"/>
                  </a:cxn>
                  <a:cxn ang="0">
                    <a:pos x="742" y="217"/>
                  </a:cxn>
                  <a:cxn ang="0">
                    <a:pos x="700" y="223"/>
                  </a:cxn>
                  <a:cxn ang="0">
                    <a:pos x="668" y="224"/>
                  </a:cxn>
                  <a:cxn ang="0">
                    <a:pos x="636" y="228"/>
                  </a:cxn>
                  <a:cxn ang="0">
                    <a:pos x="601" y="230"/>
                  </a:cxn>
                  <a:cxn ang="0">
                    <a:pos x="563" y="230"/>
                  </a:cxn>
                  <a:cxn ang="0">
                    <a:pos x="529" y="230"/>
                  </a:cxn>
                  <a:cxn ang="0">
                    <a:pos x="493" y="226"/>
                  </a:cxn>
                  <a:cxn ang="0">
                    <a:pos x="462" y="224"/>
                  </a:cxn>
                  <a:cxn ang="0">
                    <a:pos x="430" y="215"/>
                  </a:cxn>
                  <a:cxn ang="0">
                    <a:pos x="386" y="198"/>
                  </a:cxn>
                  <a:cxn ang="0">
                    <a:pos x="352" y="183"/>
                  </a:cxn>
                  <a:cxn ang="0">
                    <a:pos x="322" y="167"/>
                  </a:cxn>
                  <a:cxn ang="0">
                    <a:pos x="286" y="152"/>
                  </a:cxn>
                  <a:cxn ang="0">
                    <a:pos x="255" y="141"/>
                  </a:cxn>
                  <a:cxn ang="0">
                    <a:pos x="217" y="122"/>
                  </a:cxn>
                  <a:cxn ang="0">
                    <a:pos x="189" y="105"/>
                  </a:cxn>
                  <a:cxn ang="0">
                    <a:pos x="158" y="88"/>
                  </a:cxn>
                  <a:cxn ang="0">
                    <a:pos x="114" y="63"/>
                  </a:cxn>
                  <a:cxn ang="0">
                    <a:pos x="86" y="52"/>
                  </a:cxn>
                  <a:cxn ang="0">
                    <a:pos x="46" y="36"/>
                  </a:cxn>
                  <a:cxn ang="0">
                    <a:pos x="8" y="19"/>
                  </a:cxn>
                </a:cxnLst>
                <a:rect l="0" t="0" r="r" b="b"/>
                <a:pathLst>
                  <a:path w="767" h="230">
                    <a:moveTo>
                      <a:pt x="2" y="10"/>
                    </a:moveTo>
                    <a:lnTo>
                      <a:pt x="2" y="4"/>
                    </a:lnTo>
                    <a:lnTo>
                      <a:pt x="8" y="2"/>
                    </a:lnTo>
                    <a:lnTo>
                      <a:pt x="12" y="0"/>
                    </a:lnTo>
                    <a:lnTo>
                      <a:pt x="21" y="0"/>
                    </a:lnTo>
                    <a:lnTo>
                      <a:pt x="27" y="2"/>
                    </a:lnTo>
                    <a:lnTo>
                      <a:pt x="38" y="6"/>
                    </a:lnTo>
                    <a:lnTo>
                      <a:pt x="48" y="10"/>
                    </a:lnTo>
                    <a:lnTo>
                      <a:pt x="59" y="15"/>
                    </a:lnTo>
                    <a:lnTo>
                      <a:pt x="69" y="17"/>
                    </a:lnTo>
                    <a:lnTo>
                      <a:pt x="78" y="17"/>
                    </a:lnTo>
                    <a:lnTo>
                      <a:pt x="88" y="17"/>
                    </a:lnTo>
                    <a:lnTo>
                      <a:pt x="99" y="17"/>
                    </a:lnTo>
                    <a:lnTo>
                      <a:pt x="109" y="17"/>
                    </a:lnTo>
                    <a:lnTo>
                      <a:pt x="120" y="19"/>
                    </a:lnTo>
                    <a:lnTo>
                      <a:pt x="130" y="21"/>
                    </a:lnTo>
                    <a:lnTo>
                      <a:pt x="137" y="25"/>
                    </a:lnTo>
                    <a:lnTo>
                      <a:pt x="141" y="29"/>
                    </a:lnTo>
                    <a:lnTo>
                      <a:pt x="147" y="34"/>
                    </a:lnTo>
                    <a:lnTo>
                      <a:pt x="152" y="40"/>
                    </a:lnTo>
                    <a:lnTo>
                      <a:pt x="160" y="46"/>
                    </a:lnTo>
                    <a:lnTo>
                      <a:pt x="168" y="53"/>
                    </a:lnTo>
                    <a:lnTo>
                      <a:pt x="179" y="61"/>
                    </a:lnTo>
                    <a:lnTo>
                      <a:pt x="183" y="65"/>
                    </a:lnTo>
                    <a:lnTo>
                      <a:pt x="189" y="69"/>
                    </a:lnTo>
                    <a:lnTo>
                      <a:pt x="194" y="72"/>
                    </a:lnTo>
                    <a:lnTo>
                      <a:pt x="200" y="78"/>
                    </a:lnTo>
                    <a:lnTo>
                      <a:pt x="208" y="80"/>
                    </a:lnTo>
                    <a:lnTo>
                      <a:pt x="213" y="84"/>
                    </a:lnTo>
                    <a:lnTo>
                      <a:pt x="219" y="88"/>
                    </a:lnTo>
                    <a:lnTo>
                      <a:pt x="227" y="91"/>
                    </a:lnTo>
                    <a:lnTo>
                      <a:pt x="234" y="95"/>
                    </a:lnTo>
                    <a:lnTo>
                      <a:pt x="242" y="99"/>
                    </a:lnTo>
                    <a:lnTo>
                      <a:pt x="249" y="103"/>
                    </a:lnTo>
                    <a:lnTo>
                      <a:pt x="259" y="107"/>
                    </a:lnTo>
                    <a:lnTo>
                      <a:pt x="267" y="109"/>
                    </a:lnTo>
                    <a:lnTo>
                      <a:pt x="274" y="110"/>
                    </a:lnTo>
                    <a:lnTo>
                      <a:pt x="284" y="114"/>
                    </a:lnTo>
                    <a:lnTo>
                      <a:pt x="293" y="118"/>
                    </a:lnTo>
                    <a:lnTo>
                      <a:pt x="303" y="120"/>
                    </a:lnTo>
                    <a:lnTo>
                      <a:pt x="312" y="122"/>
                    </a:lnTo>
                    <a:lnTo>
                      <a:pt x="322" y="124"/>
                    </a:lnTo>
                    <a:lnTo>
                      <a:pt x="333" y="126"/>
                    </a:lnTo>
                    <a:lnTo>
                      <a:pt x="343" y="126"/>
                    </a:lnTo>
                    <a:lnTo>
                      <a:pt x="354" y="128"/>
                    </a:lnTo>
                    <a:lnTo>
                      <a:pt x="365" y="128"/>
                    </a:lnTo>
                    <a:lnTo>
                      <a:pt x="377" y="128"/>
                    </a:lnTo>
                    <a:lnTo>
                      <a:pt x="381" y="128"/>
                    </a:lnTo>
                    <a:lnTo>
                      <a:pt x="386" y="128"/>
                    </a:lnTo>
                    <a:lnTo>
                      <a:pt x="392" y="128"/>
                    </a:lnTo>
                    <a:lnTo>
                      <a:pt x="400" y="129"/>
                    </a:lnTo>
                    <a:lnTo>
                      <a:pt x="403" y="129"/>
                    </a:lnTo>
                    <a:lnTo>
                      <a:pt x="409" y="129"/>
                    </a:lnTo>
                    <a:lnTo>
                      <a:pt x="417" y="129"/>
                    </a:lnTo>
                    <a:lnTo>
                      <a:pt x="423" y="131"/>
                    </a:lnTo>
                    <a:lnTo>
                      <a:pt x="428" y="131"/>
                    </a:lnTo>
                    <a:lnTo>
                      <a:pt x="434" y="131"/>
                    </a:lnTo>
                    <a:lnTo>
                      <a:pt x="440" y="131"/>
                    </a:lnTo>
                    <a:lnTo>
                      <a:pt x="445" y="131"/>
                    </a:lnTo>
                    <a:lnTo>
                      <a:pt x="451" y="131"/>
                    </a:lnTo>
                    <a:lnTo>
                      <a:pt x="457" y="131"/>
                    </a:lnTo>
                    <a:lnTo>
                      <a:pt x="462" y="131"/>
                    </a:lnTo>
                    <a:lnTo>
                      <a:pt x="468" y="131"/>
                    </a:lnTo>
                    <a:lnTo>
                      <a:pt x="474" y="131"/>
                    </a:lnTo>
                    <a:lnTo>
                      <a:pt x="480" y="131"/>
                    </a:lnTo>
                    <a:lnTo>
                      <a:pt x="485" y="131"/>
                    </a:lnTo>
                    <a:lnTo>
                      <a:pt x="491" y="131"/>
                    </a:lnTo>
                    <a:lnTo>
                      <a:pt x="497" y="131"/>
                    </a:lnTo>
                    <a:lnTo>
                      <a:pt x="502" y="131"/>
                    </a:lnTo>
                    <a:lnTo>
                      <a:pt x="508" y="131"/>
                    </a:lnTo>
                    <a:lnTo>
                      <a:pt x="516" y="133"/>
                    </a:lnTo>
                    <a:lnTo>
                      <a:pt x="525" y="131"/>
                    </a:lnTo>
                    <a:lnTo>
                      <a:pt x="535" y="131"/>
                    </a:lnTo>
                    <a:lnTo>
                      <a:pt x="546" y="131"/>
                    </a:lnTo>
                    <a:lnTo>
                      <a:pt x="556" y="131"/>
                    </a:lnTo>
                    <a:lnTo>
                      <a:pt x="565" y="131"/>
                    </a:lnTo>
                    <a:lnTo>
                      <a:pt x="575" y="131"/>
                    </a:lnTo>
                    <a:lnTo>
                      <a:pt x="582" y="131"/>
                    </a:lnTo>
                    <a:lnTo>
                      <a:pt x="592" y="131"/>
                    </a:lnTo>
                    <a:lnTo>
                      <a:pt x="599" y="129"/>
                    </a:lnTo>
                    <a:lnTo>
                      <a:pt x="607" y="129"/>
                    </a:lnTo>
                    <a:lnTo>
                      <a:pt x="615" y="129"/>
                    </a:lnTo>
                    <a:lnTo>
                      <a:pt x="620" y="129"/>
                    </a:lnTo>
                    <a:lnTo>
                      <a:pt x="626" y="129"/>
                    </a:lnTo>
                    <a:lnTo>
                      <a:pt x="632" y="129"/>
                    </a:lnTo>
                    <a:lnTo>
                      <a:pt x="637" y="129"/>
                    </a:lnTo>
                    <a:lnTo>
                      <a:pt x="641" y="129"/>
                    </a:lnTo>
                    <a:lnTo>
                      <a:pt x="649" y="129"/>
                    </a:lnTo>
                    <a:lnTo>
                      <a:pt x="655" y="128"/>
                    </a:lnTo>
                    <a:lnTo>
                      <a:pt x="660" y="128"/>
                    </a:lnTo>
                    <a:lnTo>
                      <a:pt x="668" y="128"/>
                    </a:lnTo>
                    <a:lnTo>
                      <a:pt x="677" y="128"/>
                    </a:lnTo>
                    <a:lnTo>
                      <a:pt x="687" y="128"/>
                    </a:lnTo>
                    <a:lnTo>
                      <a:pt x="693" y="128"/>
                    </a:lnTo>
                    <a:lnTo>
                      <a:pt x="698" y="129"/>
                    </a:lnTo>
                    <a:lnTo>
                      <a:pt x="702" y="133"/>
                    </a:lnTo>
                    <a:lnTo>
                      <a:pt x="702" y="141"/>
                    </a:lnTo>
                    <a:lnTo>
                      <a:pt x="698" y="143"/>
                    </a:lnTo>
                    <a:lnTo>
                      <a:pt x="689" y="145"/>
                    </a:lnTo>
                    <a:lnTo>
                      <a:pt x="681" y="145"/>
                    </a:lnTo>
                    <a:lnTo>
                      <a:pt x="675" y="147"/>
                    </a:lnTo>
                    <a:lnTo>
                      <a:pt x="668" y="147"/>
                    </a:lnTo>
                    <a:lnTo>
                      <a:pt x="660" y="150"/>
                    </a:lnTo>
                    <a:lnTo>
                      <a:pt x="649" y="150"/>
                    </a:lnTo>
                    <a:lnTo>
                      <a:pt x="639" y="150"/>
                    </a:lnTo>
                    <a:lnTo>
                      <a:pt x="628" y="150"/>
                    </a:lnTo>
                    <a:lnTo>
                      <a:pt x="617" y="152"/>
                    </a:lnTo>
                    <a:lnTo>
                      <a:pt x="611" y="152"/>
                    </a:lnTo>
                    <a:lnTo>
                      <a:pt x="605" y="152"/>
                    </a:lnTo>
                    <a:lnTo>
                      <a:pt x="599" y="152"/>
                    </a:lnTo>
                    <a:lnTo>
                      <a:pt x="594" y="152"/>
                    </a:lnTo>
                    <a:lnTo>
                      <a:pt x="588" y="152"/>
                    </a:lnTo>
                    <a:lnTo>
                      <a:pt x="582" y="154"/>
                    </a:lnTo>
                    <a:lnTo>
                      <a:pt x="577" y="154"/>
                    </a:lnTo>
                    <a:lnTo>
                      <a:pt x="571" y="154"/>
                    </a:lnTo>
                    <a:lnTo>
                      <a:pt x="563" y="154"/>
                    </a:lnTo>
                    <a:lnTo>
                      <a:pt x="558" y="154"/>
                    </a:lnTo>
                    <a:lnTo>
                      <a:pt x="552" y="154"/>
                    </a:lnTo>
                    <a:lnTo>
                      <a:pt x="544" y="154"/>
                    </a:lnTo>
                    <a:lnTo>
                      <a:pt x="539" y="154"/>
                    </a:lnTo>
                    <a:lnTo>
                      <a:pt x="533" y="154"/>
                    </a:lnTo>
                    <a:lnTo>
                      <a:pt x="527" y="154"/>
                    </a:lnTo>
                    <a:lnTo>
                      <a:pt x="521" y="156"/>
                    </a:lnTo>
                    <a:lnTo>
                      <a:pt x="516" y="156"/>
                    </a:lnTo>
                    <a:lnTo>
                      <a:pt x="508" y="156"/>
                    </a:lnTo>
                    <a:lnTo>
                      <a:pt x="502" y="156"/>
                    </a:lnTo>
                    <a:lnTo>
                      <a:pt x="497" y="156"/>
                    </a:lnTo>
                    <a:lnTo>
                      <a:pt x="487" y="156"/>
                    </a:lnTo>
                    <a:lnTo>
                      <a:pt x="478" y="156"/>
                    </a:lnTo>
                    <a:lnTo>
                      <a:pt x="468" y="156"/>
                    </a:lnTo>
                    <a:lnTo>
                      <a:pt x="459" y="156"/>
                    </a:lnTo>
                    <a:lnTo>
                      <a:pt x="451" y="156"/>
                    </a:lnTo>
                    <a:lnTo>
                      <a:pt x="445" y="158"/>
                    </a:lnTo>
                    <a:lnTo>
                      <a:pt x="438" y="158"/>
                    </a:lnTo>
                    <a:lnTo>
                      <a:pt x="434" y="158"/>
                    </a:lnTo>
                    <a:lnTo>
                      <a:pt x="430" y="160"/>
                    </a:lnTo>
                    <a:lnTo>
                      <a:pt x="428" y="162"/>
                    </a:lnTo>
                    <a:lnTo>
                      <a:pt x="423" y="164"/>
                    </a:lnTo>
                    <a:lnTo>
                      <a:pt x="426" y="169"/>
                    </a:lnTo>
                    <a:lnTo>
                      <a:pt x="430" y="171"/>
                    </a:lnTo>
                    <a:lnTo>
                      <a:pt x="436" y="175"/>
                    </a:lnTo>
                    <a:lnTo>
                      <a:pt x="443" y="179"/>
                    </a:lnTo>
                    <a:lnTo>
                      <a:pt x="453" y="183"/>
                    </a:lnTo>
                    <a:lnTo>
                      <a:pt x="461" y="185"/>
                    </a:lnTo>
                    <a:lnTo>
                      <a:pt x="470" y="188"/>
                    </a:lnTo>
                    <a:lnTo>
                      <a:pt x="476" y="188"/>
                    </a:lnTo>
                    <a:lnTo>
                      <a:pt x="481" y="190"/>
                    </a:lnTo>
                    <a:lnTo>
                      <a:pt x="487" y="192"/>
                    </a:lnTo>
                    <a:lnTo>
                      <a:pt x="493" y="194"/>
                    </a:lnTo>
                    <a:lnTo>
                      <a:pt x="500" y="194"/>
                    </a:lnTo>
                    <a:lnTo>
                      <a:pt x="506" y="194"/>
                    </a:lnTo>
                    <a:lnTo>
                      <a:pt x="512" y="196"/>
                    </a:lnTo>
                    <a:lnTo>
                      <a:pt x="520" y="198"/>
                    </a:lnTo>
                    <a:lnTo>
                      <a:pt x="525" y="198"/>
                    </a:lnTo>
                    <a:lnTo>
                      <a:pt x="533" y="198"/>
                    </a:lnTo>
                    <a:lnTo>
                      <a:pt x="540" y="198"/>
                    </a:lnTo>
                    <a:lnTo>
                      <a:pt x="548" y="200"/>
                    </a:lnTo>
                    <a:lnTo>
                      <a:pt x="554" y="198"/>
                    </a:lnTo>
                    <a:lnTo>
                      <a:pt x="559" y="198"/>
                    </a:lnTo>
                    <a:lnTo>
                      <a:pt x="567" y="198"/>
                    </a:lnTo>
                    <a:lnTo>
                      <a:pt x="575" y="198"/>
                    </a:lnTo>
                    <a:lnTo>
                      <a:pt x="580" y="196"/>
                    </a:lnTo>
                    <a:lnTo>
                      <a:pt x="590" y="196"/>
                    </a:lnTo>
                    <a:lnTo>
                      <a:pt x="596" y="196"/>
                    </a:lnTo>
                    <a:lnTo>
                      <a:pt x="605" y="196"/>
                    </a:lnTo>
                    <a:lnTo>
                      <a:pt x="613" y="194"/>
                    </a:lnTo>
                    <a:lnTo>
                      <a:pt x="620" y="194"/>
                    </a:lnTo>
                    <a:lnTo>
                      <a:pt x="628" y="194"/>
                    </a:lnTo>
                    <a:lnTo>
                      <a:pt x="636" y="194"/>
                    </a:lnTo>
                    <a:lnTo>
                      <a:pt x="643" y="194"/>
                    </a:lnTo>
                    <a:lnTo>
                      <a:pt x="651" y="194"/>
                    </a:lnTo>
                    <a:lnTo>
                      <a:pt x="656" y="194"/>
                    </a:lnTo>
                    <a:lnTo>
                      <a:pt x="666" y="194"/>
                    </a:lnTo>
                    <a:lnTo>
                      <a:pt x="672" y="192"/>
                    </a:lnTo>
                    <a:lnTo>
                      <a:pt x="677" y="192"/>
                    </a:lnTo>
                    <a:lnTo>
                      <a:pt x="683" y="192"/>
                    </a:lnTo>
                    <a:lnTo>
                      <a:pt x="691" y="192"/>
                    </a:lnTo>
                    <a:lnTo>
                      <a:pt x="696" y="192"/>
                    </a:lnTo>
                    <a:lnTo>
                      <a:pt x="702" y="192"/>
                    </a:lnTo>
                    <a:lnTo>
                      <a:pt x="708" y="192"/>
                    </a:lnTo>
                    <a:lnTo>
                      <a:pt x="713" y="192"/>
                    </a:lnTo>
                    <a:lnTo>
                      <a:pt x="719" y="192"/>
                    </a:lnTo>
                    <a:lnTo>
                      <a:pt x="727" y="192"/>
                    </a:lnTo>
                    <a:lnTo>
                      <a:pt x="731" y="192"/>
                    </a:lnTo>
                    <a:lnTo>
                      <a:pt x="733" y="192"/>
                    </a:lnTo>
                    <a:lnTo>
                      <a:pt x="767" y="215"/>
                    </a:lnTo>
                    <a:lnTo>
                      <a:pt x="765" y="215"/>
                    </a:lnTo>
                    <a:lnTo>
                      <a:pt x="755" y="217"/>
                    </a:lnTo>
                    <a:lnTo>
                      <a:pt x="750" y="217"/>
                    </a:lnTo>
                    <a:lnTo>
                      <a:pt x="742" y="217"/>
                    </a:lnTo>
                    <a:lnTo>
                      <a:pt x="734" y="219"/>
                    </a:lnTo>
                    <a:lnTo>
                      <a:pt x="727" y="221"/>
                    </a:lnTo>
                    <a:lnTo>
                      <a:pt x="715" y="221"/>
                    </a:lnTo>
                    <a:lnTo>
                      <a:pt x="706" y="223"/>
                    </a:lnTo>
                    <a:lnTo>
                      <a:pt x="700" y="223"/>
                    </a:lnTo>
                    <a:lnTo>
                      <a:pt x="693" y="223"/>
                    </a:lnTo>
                    <a:lnTo>
                      <a:pt x="687" y="224"/>
                    </a:lnTo>
                    <a:lnTo>
                      <a:pt x="681" y="224"/>
                    </a:lnTo>
                    <a:lnTo>
                      <a:pt x="675" y="224"/>
                    </a:lnTo>
                    <a:lnTo>
                      <a:pt x="668" y="224"/>
                    </a:lnTo>
                    <a:lnTo>
                      <a:pt x="662" y="226"/>
                    </a:lnTo>
                    <a:lnTo>
                      <a:pt x="656" y="226"/>
                    </a:lnTo>
                    <a:lnTo>
                      <a:pt x="649" y="226"/>
                    </a:lnTo>
                    <a:lnTo>
                      <a:pt x="643" y="226"/>
                    </a:lnTo>
                    <a:lnTo>
                      <a:pt x="636" y="228"/>
                    </a:lnTo>
                    <a:lnTo>
                      <a:pt x="630" y="228"/>
                    </a:lnTo>
                    <a:lnTo>
                      <a:pt x="620" y="228"/>
                    </a:lnTo>
                    <a:lnTo>
                      <a:pt x="615" y="228"/>
                    </a:lnTo>
                    <a:lnTo>
                      <a:pt x="607" y="228"/>
                    </a:lnTo>
                    <a:lnTo>
                      <a:pt x="601" y="230"/>
                    </a:lnTo>
                    <a:lnTo>
                      <a:pt x="592" y="230"/>
                    </a:lnTo>
                    <a:lnTo>
                      <a:pt x="586" y="230"/>
                    </a:lnTo>
                    <a:lnTo>
                      <a:pt x="578" y="230"/>
                    </a:lnTo>
                    <a:lnTo>
                      <a:pt x="571" y="230"/>
                    </a:lnTo>
                    <a:lnTo>
                      <a:pt x="563" y="230"/>
                    </a:lnTo>
                    <a:lnTo>
                      <a:pt x="556" y="230"/>
                    </a:lnTo>
                    <a:lnTo>
                      <a:pt x="550" y="230"/>
                    </a:lnTo>
                    <a:lnTo>
                      <a:pt x="542" y="230"/>
                    </a:lnTo>
                    <a:lnTo>
                      <a:pt x="535" y="230"/>
                    </a:lnTo>
                    <a:lnTo>
                      <a:pt x="529" y="230"/>
                    </a:lnTo>
                    <a:lnTo>
                      <a:pt x="521" y="230"/>
                    </a:lnTo>
                    <a:lnTo>
                      <a:pt x="516" y="230"/>
                    </a:lnTo>
                    <a:lnTo>
                      <a:pt x="508" y="228"/>
                    </a:lnTo>
                    <a:lnTo>
                      <a:pt x="500" y="228"/>
                    </a:lnTo>
                    <a:lnTo>
                      <a:pt x="493" y="226"/>
                    </a:lnTo>
                    <a:lnTo>
                      <a:pt x="487" y="226"/>
                    </a:lnTo>
                    <a:lnTo>
                      <a:pt x="481" y="226"/>
                    </a:lnTo>
                    <a:lnTo>
                      <a:pt x="476" y="224"/>
                    </a:lnTo>
                    <a:lnTo>
                      <a:pt x="468" y="224"/>
                    </a:lnTo>
                    <a:lnTo>
                      <a:pt x="462" y="224"/>
                    </a:lnTo>
                    <a:lnTo>
                      <a:pt x="457" y="223"/>
                    </a:lnTo>
                    <a:lnTo>
                      <a:pt x="451" y="221"/>
                    </a:lnTo>
                    <a:lnTo>
                      <a:pt x="445" y="219"/>
                    </a:lnTo>
                    <a:lnTo>
                      <a:pt x="440" y="219"/>
                    </a:lnTo>
                    <a:lnTo>
                      <a:pt x="430" y="215"/>
                    </a:lnTo>
                    <a:lnTo>
                      <a:pt x="421" y="213"/>
                    </a:lnTo>
                    <a:lnTo>
                      <a:pt x="413" y="209"/>
                    </a:lnTo>
                    <a:lnTo>
                      <a:pt x="403" y="205"/>
                    </a:lnTo>
                    <a:lnTo>
                      <a:pt x="394" y="202"/>
                    </a:lnTo>
                    <a:lnTo>
                      <a:pt x="386" y="198"/>
                    </a:lnTo>
                    <a:lnTo>
                      <a:pt x="379" y="194"/>
                    </a:lnTo>
                    <a:lnTo>
                      <a:pt x="371" y="192"/>
                    </a:lnTo>
                    <a:lnTo>
                      <a:pt x="365" y="188"/>
                    </a:lnTo>
                    <a:lnTo>
                      <a:pt x="360" y="185"/>
                    </a:lnTo>
                    <a:lnTo>
                      <a:pt x="352" y="183"/>
                    </a:lnTo>
                    <a:lnTo>
                      <a:pt x="346" y="179"/>
                    </a:lnTo>
                    <a:lnTo>
                      <a:pt x="341" y="177"/>
                    </a:lnTo>
                    <a:lnTo>
                      <a:pt x="335" y="173"/>
                    </a:lnTo>
                    <a:lnTo>
                      <a:pt x="329" y="169"/>
                    </a:lnTo>
                    <a:lnTo>
                      <a:pt x="322" y="167"/>
                    </a:lnTo>
                    <a:lnTo>
                      <a:pt x="318" y="166"/>
                    </a:lnTo>
                    <a:lnTo>
                      <a:pt x="312" y="164"/>
                    </a:lnTo>
                    <a:lnTo>
                      <a:pt x="303" y="158"/>
                    </a:lnTo>
                    <a:lnTo>
                      <a:pt x="293" y="154"/>
                    </a:lnTo>
                    <a:lnTo>
                      <a:pt x="286" y="152"/>
                    </a:lnTo>
                    <a:lnTo>
                      <a:pt x="278" y="148"/>
                    </a:lnTo>
                    <a:lnTo>
                      <a:pt x="270" y="145"/>
                    </a:lnTo>
                    <a:lnTo>
                      <a:pt x="265" y="143"/>
                    </a:lnTo>
                    <a:lnTo>
                      <a:pt x="259" y="141"/>
                    </a:lnTo>
                    <a:lnTo>
                      <a:pt x="255" y="141"/>
                    </a:lnTo>
                    <a:lnTo>
                      <a:pt x="249" y="137"/>
                    </a:lnTo>
                    <a:lnTo>
                      <a:pt x="242" y="133"/>
                    </a:lnTo>
                    <a:lnTo>
                      <a:pt x="232" y="129"/>
                    </a:lnTo>
                    <a:lnTo>
                      <a:pt x="223" y="126"/>
                    </a:lnTo>
                    <a:lnTo>
                      <a:pt x="217" y="122"/>
                    </a:lnTo>
                    <a:lnTo>
                      <a:pt x="211" y="118"/>
                    </a:lnTo>
                    <a:lnTo>
                      <a:pt x="206" y="116"/>
                    </a:lnTo>
                    <a:lnTo>
                      <a:pt x="200" y="112"/>
                    </a:lnTo>
                    <a:lnTo>
                      <a:pt x="194" y="109"/>
                    </a:lnTo>
                    <a:lnTo>
                      <a:pt x="189" y="105"/>
                    </a:lnTo>
                    <a:lnTo>
                      <a:pt x="183" y="103"/>
                    </a:lnTo>
                    <a:lnTo>
                      <a:pt x="177" y="99"/>
                    </a:lnTo>
                    <a:lnTo>
                      <a:pt x="171" y="95"/>
                    </a:lnTo>
                    <a:lnTo>
                      <a:pt x="166" y="91"/>
                    </a:lnTo>
                    <a:lnTo>
                      <a:pt x="158" y="88"/>
                    </a:lnTo>
                    <a:lnTo>
                      <a:pt x="152" y="84"/>
                    </a:lnTo>
                    <a:lnTo>
                      <a:pt x="141" y="78"/>
                    </a:lnTo>
                    <a:lnTo>
                      <a:pt x="132" y="72"/>
                    </a:lnTo>
                    <a:lnTo>
                      <a:pt x="122" y="67"/>
                    </a:lnTo>
                    <a:lnTo>
                      <a:pt x="114" y="63"/>
                    </a:lnTo>
                    <a:lnTo>
                      <a:pt x="107" y="59"/>
                    </a:lnTo>
                    <a:lnTo>
                      <a:pt x="105" y="59"/>
                    </a:lnTo>
                    <a:lnTo>
                      <a:pt x="99" y="57"/>
                    </a:lnTo>
                    <a:lnTo>
                      <a:pt x="93" y="55"/>
                    </a:lnTo>
                    <a:lnTo>
                      <a:pt x="86" y="52"/>
                    </a:lnTo>
                    <a:lnTo>
                      <a:pt x="80" y="50"/>
                    </a:lnTo>
                    <a:lnTo>
                      <a:pt x="71" y="46"/>
                    </a:lnTo>
                    <a:lnTo>
                      <a:pt x="63" y="44"/>
                    </a:lnTo>
                    <a:lnTo>
                      <a:pt x="54" y="40"/>
                    </a:lnTo>
                    <a:lnTo>
                      <a:pt x="46" y="36"/>
                    </a:lnTo>
                    <a:lnTo>
                      <a:pt x="36" y="33"/>
                    </a:lnTo>
                    <a:lnTo>
                      <a:pt x="27" y="29"/>
                    </a:lnTo>
                    <a:lnTo>
                      <a:pt x="19" y="25"/>
                    </a:lnTo>
                    <a:lnTo>
                      <a:pt x="14" y="23"/>
                    </a:lnTo>
                    <a:lnTo>
                      <a:pt x="8" y="19"/>
                    </a:lnTo>
                    <a:lnTo>
                      <a:pt x="4" y="15"/>
                    </a:lnTo>
                    <a:lnTo>
                      <a:pt x="0" y="12"/>
                    </a:lnTo>
                    <a:lnTo>
                      <a:pt x="2" y="10"/>
                    </a:lnTo>
                    <a:lnTo>
                      <a:pt x="2" y="10"/>
                    </a:lnTo>
                    <a:close/>
                  </a:path>
                </a:pathLst>
              </a:custGeom>
              <a:solidFill>
                <a:srgbClr val="599E2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50" name="Freeform 290"/>
              <p:cNvSpPr>
                <a:spLocks/>
              </p:cNvSpPr>
              <p:nvPr/>
            </p:nvSpPr>
            <p:spPr bwMode="auto">
              <a:xfrm>
                <a:off x="3876" y="3727"/>
                <a:ext cx="101" cy="46"/>
              </a:xfrm>
              <a:custGeom>
                <a:avLst/>
                <a:gdLst/>
                <a:ahLst/>
                <a:cxnLst>
                  <a:cxn ang="0">
                    <a:pos x="122" y="0"/>
                  </a:cxn>
                  <a:cxn ang="0">
                    <a:pos x="120" y="0"/>
                  </a:cxn>
                  <a:cxn ang="0">
                    <a:pos x="114" y="0"/>
                  </a:cxn>
                  <a:cxn ang="0">
                    <a:pos x="109" y="0"/>
                  </a:cxn>
                  <a:cxn ang="0">
                    <a:pos x="101" y="0"/>
                  </a:cxn>
                  <a:cxn ang="0">
                    <a:pos x="92" y="0"/>
                  </a:cxn>
                  <a:cxn ang="0">
                    <a:pos x="82" y="0"/>
                  </a:cxn>
                  <a:cxn ang="0">
                    <a:pos x="76" y="0"/>
                  </a:cxn>
                  <a:cxn ang="0">
                    <a:pos x="71" y="0"/>
                  </a:cxn>
                  <a:cxn ang="0">
                    <a:pos x="65" y="2"/>
                  </a:cxn>
                  <a:cxn ang="0">
                    <a:pos x="59" y="4"/>
                  </a:cxn>
                  <a:cxn ang="0">
                    <a:pos x="54" y="4"/>
                  </a:cxn>
                  <a:cxn ang="0">
                    <a:pos x="48" y="4"/>
                  </a:cxn>
                  <a:cxn ang="0">
                    <a:pos x="42" y="6"/>
                  </a:cxn>
                  <a:cxn ang="0">
                    <a:pos x="36" y="8"/>
                  </a:cxn>
                  <a:cxn ang="0">
                    <a:pos x="25" y="9"/>
                  </a:cxn>
                  <a:cxn ang="0">
                    <a:pos x="17" y="15"/>
                  </a:cxn>
                  <a:cxn ang="0">
                    <a:pos x="10" y="19"/>
                  </a:cxn>
                  <a:cxn ang="0">
                    <a:pos x="4" y="27"/>
                  </a:cxn>
                  <a:cxn ang="0">
                    <a:pos x="0" y="34"/>
                  </a:cxn>
                  <a:cxn ang="0">
                    <a:pos x="0" y="44"/>
                  </a:cxn>
                  <a:cxn ang="0">
                    <a:pos x="0" y="51"/>
                  </a:cxn>
                  <a:cxn ang="0">
                    <a:pos x="4" y="59"/>
                  </a:cxn>
                  <a:cxn ang="0">
                    <a:pos x="10" y="65"/>
                  </a:cxn>
                  <a:cxn ang="0">
                    <a:pos x="16" y="70"/>
                  </a:cxn>
                  <a:cxn ang="0">
                    <a:pos x="25" y="76"/>
                  </a:cxn>
                  <a:cxn ang="0">
                    <a:pos x="35" y="80"/>
                  </a:cxn>
                  <a:cxn ang="0">
                    <a:pos x="38" y="82"/>
                  </a:cxn>
                  <a:cxn ang="0">
                    <a:pos x="44" y="84"/>
                  </a:cxn>
                  <a:cxn ang="0">
                    <a:pos x="50" y="84"/>
                  </a:cxn>
                  <a:cxn ang="0">
                    <a:pos x="57" y="85"/>
                  </a:cxn>
                  <a:cxn ang="0">
                    <a:pos x="61" y="85"/>
                  </a:cxn>
                  <a:cxn ang="0">
                    <a:pos x="69" y="87"/>
                  </a:cxn>
                  <a:cxn ang="0">
                    <a:pos x="74" y="89"/>
                  </a:cxn>
                  <a:cxn ang="0">
                    <a:pos x="80" y="89"/>
                  </a:cxn>
                  <a:cxn ang="0">
                    <a:pos x="86" y="89"/>
                  </a:cxn>
                  <a:cxn ang="0">
                    <a:pos x="92" y="91"/>
                  </a:cxn>
                  <a:cxn ang="0">
                    <a:pos x="97" y="91"/>
                  </a:cxn>
                  <a:cxn ang="0">
                    <a:pos x="105" y="91"/>
                  </a:cxn>
                  <a:cxn ang="0">
                    <a:pos x="114" y="91"/>
                  </a:cxn>
                  <a:cxn ang="0">
                    <a:pos x="124" y="91"/>
                  </a:cxn>
                  <a:cxn ang="0">
                    <a:pos x="133" y="91"/>
                  </a:cxn>
                  <a:cxn ang="0">
                    <a:pos x="143" y="91"/>
                  </a:cxn>
                  <a:cxn ang="0">
                    <a:pos x="149" y="91"/>
                  </a:cxn>
                  <a:cxn ang="0">
                    <a:pos x="154" y="91"/>
                  </a:cxn>
                  <a:cxn ang="0">
                    <a:pos x="160" y="89"/>
                  </a:cxn>
                  <a:cxn ang="0">
                    <a:pos x="168" y="89"/>
                  </a:cxn>
                  <a:cxn ang="0">
                    <a:pos x="177" y="85"/>
                  </a:cxn>
                  <a:cxn ang="0">
                    <a:pos x="187" y="84"/>
                  </a:cxn>
                  <a:cxn ang="0">
                    <a:pos x="192" y="82"/>
                  </a:cxn>
                  <a:cxn ang="0">
                    <a:pos x="198" y="80"/>
                  </a:cxn>
                  <a:cxn ang="0">
                    <a:pos x="202" y="78"/>
                  </a:cxn>
                  <a:cxn ang="0">
                    <a:pos x="204" y="78"/>
                  </a:cxn>
                  <a:cxn ang="0">
                    <a:pos x="187" y="32"/>
                  </a:cxn>
                  <a:cxn ang="0">
                    <a:pos x="122" y="0"/>
                  </a:cxn>
                  <a:cxn ang="0">
                    <a:pos x="122" y="0"/>
                  </a:cxn>
                </a:cxnLst>
                <a:rect l="0" t="0" r="r" b="b"/>
                <a:pathLst>
                  <a:path w="204" h="91">
                    <a:moveTo>
                      <a:pt x="122" y="0"/>
                    </a:moveTo>
                    <a:lnTo>
                      <a:pt x="120" y="0"/>
                    </a:lnTo>
                    <a:lnTo>
                      <a:pt x="114" y="0"/>
                    </a:lnTo>
                    <a:lnTo>
                      <a:pt x="109" y="0"/>
                    </a:lnTo>
                    <a:lnTo>
                      <a:pt x="101" y="0"/>
                    </a:lnTo>
                    <a:lnTo>
                      <a:pt x="92" y="0"/>
                    </a:lnTo>
                    <a:lnTo>
                      <a:pt x="82" y="0"/>
                    </a:lnTo>
                    <a:lnTo>
                      <a:pt x="76" y="0"/>
                    </a:lnTo>
                    <a:lnTo>
                      <a:pt x="71" y="0"/>
                    </a:lnTo>
                    <a:lnTo>
                      <a:pt x="65" y="2"/>
                    </a:lnTo>
                    <a:lnTo>
                      <a:pt x="59" y="4"/>
                    </a:lnTo>
                    <a:lnTo>
                      <a:pt x="54" y="4"/>
                    </a:lnTo>
                    <a:lnTo>
                      <a:pt x="48" y="4"/>
                    </a:lnTo>
                    <a:lnTo>
                      <a:pt x="42" y="6"/>
                    </a:lnTo>
                    <a:lnTo>
                      <a:pt x="36" y="8"/>
                    </a:lnTo>
                    <a:lnTo>
                      <a:pt x="25" y="9"/>
                    </a:lnTo>
                    <a:lnTo>
                      <a:pt x="17" y="15"/>
                    </a:lnTo>
                    <a:lnTo>
                      <a:pt x="10" y="19"/>
                    </a:lnTo>
                    <a:lnTo>
                      <a:pt x="4" y="27"/>
                    </a:lnTo>
                    <a:lnTo>
                      <a:pt x="0" y="34"/>
                    </a:lnTo>
                    <a:lnTo>
                      <a:pt x="0" y="44"/>
                    </a:lnTo>
                    <a:lnTo>
                      <a:pt x="0" y="51"/>
                    </a:lnTo>
                    <a:lnTo>
                      <a:pt x="4" y="59"/>
                    </a:lnTo>
                    <a:lnTo>
                      <a:pt x="10" y="65"/>
                    </a:lnTo>
                    <a:lnTo>
                      <a:pt x="16" y="70"/>
                    </a:lnTo>
                    <a:lnTo>
                      <a:pt x="25" y="76"/>
                    </a:lnTo>
                    <a:lnTo>
                      <a:pt x="35" y="80"/>
                    </a:lnTo>
                    <a:lnTo>
                      <a:pt x="38" y="82"/>
                    </a:lnTo>
                    <a:lnTo>
                      <a:pt x="44" y="84"/>
                    </a:lnTo>
                    <a:lnTo>
                      <a:pt x="50" y="84"/>
                    </a:lnTo>
                    <a:lnTo>
                      <a:pt x="57" y="85"/>
                    </a:lnTo>
                    <a:lnTo>
                      <a:pt x="61" y="85"/>
                    </a:lnTo>
                    <a:lnTo>
                      <a:pt x="69" y="87"/>
                    </a:lnTo>
                    <a:lnTo>
                      <a:pt x="74" y="89"/>
                    </a:lnTo>
                    <a:lnTo>
                      <a:pt x="80" y="89"/>
                    </a:lnTo>
                    <a:lnTo>
                      <a:pt x="86" y="89"/>
                    </a:lnTo>
                    <a:lnTo>
                      <a:pt x="92" y="91"/>
                    </a:lnTo>
                    <a:lnTo>
                      <a:pt x="97" y="91"/>
                    </a:lnTo>
                    <a:lnTo>
                      <a:pt x="105" y="91"/>
                    </a:lnTo>
                    <a:lnTo>
                      <a:pt x="114" y="91"/>
                    </a:lnTo>
                    <a:lnTo>
                      <a:pt x="124" y="91"/>
                    </a:lnTo>
                    <a:lnTo>
                      <a:pt x="133" y="91"/>
                    </a:lnTo>
                    <a:lnTo>
                      <a:pt x="143" y="91"/>
                    </a:lnTo>
                    <a:lnTo>
                      <a:pt x="149" y="91"/>
                    </a:lnTo>
                    <a:lnTo>
                      <a:pt x="154" y="91"/>
                    </a:lnTo>
                    <a:lnTo>
                      <a:pt x="160" y="89"/>
                    </a:lnTo>
                    <a:lnTo>
                      <a:pt x="168" y="89"/>
                    </a:lnTo>
                    <a:lnTo>
                      <a:pt x="177" y="85"/>
                    </a:lnTo>
                    <a:lnTo>
                      <a:pt x="187" y="84"/>
                    </a:lnTo>
                    <a:lnTo>
                      <a:pt x="192" y="82"/>
                    </a:lnTo>
                    <a:lnTo>
                      <a:pt x="198" y="80"/>
                    </a:lnTo>
                    <a:lnTo>
                      <a:pt x="202" y="78"/>
                    </a:lnTo>
                    <a:lnTo>
                      <a:pt x="204" y="78"/>
                    </a:lnTo>
                    <a:lnTo>
                      <a:pt x="187" y="32"/>
                    </a:lnTo>
                    <a:lnTo>
                      <a:pt x="122" y="0"/>
                    </a:lnTo>
                    <a:lnTo>
                      <a:pt x="122" y="0"/>
                    </a:lnTo>
                    <a:close/>
                  </a:path>
                </a:pathLst>
              </a:custGeom>
              <a:solidFill>
                <a:srgbClr val="29852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51" name="Freeform 291"/>
              <p:cNvSpPr>
                <a:spLocks/>
              </p:cNvSpPr>
              <p:nvPr/>
            </p:nvSpPr>
            <p:spPr bwMode="auto">
              <a:xfrm>
                <a:off x="3826" y="3648"/>
                <a:ext cx="108" cy="67"/>
              </a:xfrm>
              <a:custGeom>
                <a:avLst/>
                <a:gdLst/>
                <a:ahLst/>
                <a:cxnLst>
                  <a:cxn ang="0">
                    <a:pos x="128" y="0"/>
                  </a:cxn>
                  <a:cxn ang="0">
                    <a:pos x="126" y="0"/>
                  </a:cxn>
                  <a:cxn ang="0">
                    <a:pos x="122" y="0"/>
                  </a:cxn>
                  <a:cxn ang="0">
                    <a:pos x="116" y="0"/>
                  </a:cxn>
                  <a:cxn ang="0">
                    <a:pos x="109" y="4"/>
                  </a:cxn>
                  <a:cxn ang="0">
                    <a:pos x="99" y="6"/>
                  </a:cxn>
                  <a:cxn ang="0">
                    <a:pos x="90" y="10"/>
                  </a:cxn>
                  <a:cxn ang="0">
                    <a:pos x="78" y="13"/>
                  </a:cxn>
                  <a:cxn ang="0">
                    <a:pos x="69" y="17"/>
                  </a:cxn>
                  <a:cxn ang="0">
                    <a:pos x="63" y="19"/>
                  </a:cxn>
                  <a:cxn ang="0">
                    <a:pos x="57" y="21"/>
                  </a:cxn>
                  <a:cxn ang="0">
                    <a:pos x="52" y="23"/>
                  </a:cxn>
                  <a:cxn ang="0">
                    <a:pos x="46" y="27"/>
                  </a:cxn>
                  <a:cxn ang="0">
                    <a:pos x="37" y="32"/>
                  </a:cxn>
                  <a:cxn ang="0">
                    <a:pos x="27" y="38"/>
                  </a:cxn>
                  <a:cxn ang="0">
                    <a:pos x="18" y="44"/>
                  </a:cxn>
                  <a:cxn ang="0">
                    <a:pos x="12" y="52"/>
                  </a:cxn>
                  <a:cxn ang="0">
                    <a:pos x="6" y="57"/>
                  </a:cxn>
                  <a:cxn ang="0">
                    <a:pos x="4" y="67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0" y="86"/>
                  </a:cxn>
                  <a:cxn ang="0">
                    <a:pos x="2" y="91"/>
                  </a:cxn>
                  <a:cxn ang="0">
                    <a:pos x="4" y="97"/>
                  </a:cxn>
                  <a:cxn ang="0">
                    <a:pos x="8" y="103"/>
                  </a:cxn>
                  <a:cxn ang="0">
                    <a:pos x="12" y="107"/>
                  </a:cxn>
                  <a:cxn ang="0">
                    <a:pos x="18" y="112"/>
                  </a:cxn>
                  <a:cxn ang="0">
                    <a:pos x="21" y="116"/>
                  </a:cxn>
                  <a:cxn ang="0">
                    <a:pos x="29" y="118"/>
                  </a:cxn>
                  <a:cxn ang="0">
                    <a:pos x="37" y="122"/>
                  </a:cxn>
                  <a:cxn ang="0">
                    <a:pos x="46" y="126"/>
                  </a:cxn>
                  <a:cxn ang="0">
                    <a:pos x="54" y="128"/>
                  </a:cxn>
                  <a:cxn ang="0">
                    <a:pos x="65" y="129"/>
                  </a:cxn>
                  <a:cxn ang="0">
                    <a:pos x="71" y="129"/>
                  </a:cxn>
                  <a:cxn ang="0">
                    <a:pos x="76" y="131"/>
                  </a:cxn>
                  <a:cxn ang="0">
                    <a:pos x="82" y="131"/>
                  </a:cxn>
                  <a:cxn ang="0">
                    <a:pos x="90" y="133"/>
                  </a:cxn>
                  <a:cxn ang="0">
                    <a:pos x="95" y="131"/>
                  </a:cxn>
                  <a:cxn ang="0">
                    <a:pos x="101" y="131"/>
                  </a:cxn>
                  <a:cxn ang="0">
                    <a:pos x="109" y="131"/>
                  </a:cxn>
                  <a:cxn ang="0">
                    <a:pos x="115" y="131"/>
                  </a:cxn>
                  <a:cxn ang="0">
                    <a:pos x="120" y="131"/>
                  </a:cxn>
                  <a:cxn ang="0">
                    <a:pos x="126" y="131"/>
                  </a:cxn>
                  <a:cxn ang="0">
                    <a:pos x="132" y="129"/>
                  </a:cxn>
                  <a:cxn ang="0">
                    <a:pos x="137" y="129"/>
                  </a:cxn>
                  <a:cxn ang="0">
                    <a:pos x="149" y="128"/>
                  </a:cxn>
                  <a:cxn ang="0">
                    <a:pos x="160" y="126"/>
                  </a:cxn>
                  <a:cxn ang="0">
                    <a:pos x="170" y="122"/>
                  </a:cxn>
                  <a:cxn ang="0">
                    <a:pos x="179" y="120"/>
                  </a:cxn>
                  <a:cxn ang="0">
                    <a:pos x="185" y="118"/>
                  </a:cxn>
                  <a:cxn ang="0">
                    <a:pos x="192" y="114"/>
                  </a:cxn>
                  <a:cxn ang="0">
                    <a:pos x="198" y="112"/>
                  </a:cxn>
                  <a:cxn ang="0">
                    <a:pos x="206" y="110"/>
                  </a:cxn>
                  <a:cxn ang="0">
                    <a:pos x="212" y="107"/>
                  </a:cxn>
                  <a:cxn ang="0">
                    <a:pos x="215" y="107"/>
                  </a:cxn>
                  <a:cxn ang="0">
                    <a:pos x="183" y="80"/>
                  </a:cxn>
                  <a:cxn ang="0">
                    <a:pos x="128" y="0"/>
                  </a:cxn>
                  <a:cxn ang="0">
                    <a:pos x="128" y="0"/>
                  </a:cxn>
                </a:cxnLst>
                <a:rect l="0" t="0" r="r" b="b"/>
                <a:pathLst>
                  <a:path w="215" h="133">
                    <a:moveTo>
                      <a:pt x="128" y="0"/>
                    </a:moveTo>
                    <a:lnTo>
                      <a:pt x="126" y="0"/>
                    </a:lnTo>
                    <a:lnTo>
                      <a:pt x="122" y="0"/>
                    </a:lnTo>
                    <a:lnTo>
                      <a:pt x="116" y="0"/>
                    </a:lnTo>
                    <a:lnTo>
                      <a:pt x="109" y="4"/>
                    </a:lnTo>
                    <a:lnTo>
                      <a:pt x="99" y="6"/>
                    </a:lnTo>
                    <a:lnTo>
                      <a:pt x="90" y="10"/>
                    </a:lnTo>
                    <a:lnTo>
                      <a:pt x="78" y="13"/>
                    </a:lnTo>
                    <a:lnTo>
                      <a:pt x="69" y="17"/>
                    </a:lnTo>
                    <a:lnTo>
                      <a:pt x="63" y="19"/>
                    </a:lnTo>
                    <a:lnTo>
                      <a:pt x="57" y="21"/>
                    </a:lnTo>
                    <a:lnTo>
                      <a:pt x="52" y="23"/>
                    </a:lnTo>
                    <a:lnTo>
                      <a:pt x="46" y="27"/>
                    </a:lnTo>
                    <a:lnTo>
                      <a:pt x="37" y="32"/>
                    </a:lnTo>
                    <a:lnTo>
                      <a:pt x="27" y="38"/>
                    </a:lnTo>
                    <a:lnTo>
                      <a:pt x="18" y="44"/>
                    </a:lnTo>
                    <a:lnTo>
                      <a:pt x="12" y="52"/>
                    </a:lnTo>
                    <a:lnTo>
                      <a:pt x="6" y="57"/>
                    </a:lnTo>
                    <a:lnTo>
                      <a:pt x="4" y="67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0" y="86"/>
                    </a:lnTo>
                    <a:lnTo>
                      <a:pt x="2" y="91"/>
                    </a:lnTo>
                    <a:lnTo>
                      <a:pt x="4" y="97"/>
                    </a:lnTo>
                    <a:lnTo>
                      <a:pt x="8" y="103"/>
                    </a:lnTo>
                    <a:lnTo>
                      <a:pt x="12" y="107"/>
                    </a:lnTo>
                    <a:lnTo>
                      <a:pt x="18" y="112"/>
                    </a:lnTo>
                    <a:lnTo>
                      <a:pt x="21" y="116"/>
                    </a:lnTo>
                    <a:lnTo>
                      <a:pt x="29" y="118"/>
                    </a:lnTo>
                    <a:lnTo>
                      <a:pt x="37" y="122"/>
                    </a:lnTo>
                    <a:lnTo>
                      <a:pt x="46" y="126"/>
                    </a:lnTo>
                    <a:lnTo>
                      <a:pt x="54" y="128"/>
                    </a:lnTo>
                    <a:lnTo>
                      <a:pt x="65" y="129"/>
                    </a:lnTo>
                    <a:lnTo>
                      <a:pt x="71" y="129"/>
                    </a:lnTo>
                    <a:lnTo>
                      <a:pt x="76" y="131"/>
                    </a:lnTo>
                    <a:lnTo>
                      <a:pt x="82" y="131"/>
                    </a:lnTo>
                    <a:lnTo>
                      <a:pt x="90" y="133"/>
                    </a:lnTo>
                    <a:lnTo>
                      <a:pt x="95" y="131"/>
                    </a:lnTo>
                    <a:lnTo>
                      <a:pt x="101" y="131"/>
                    </a:lnTo>
                    <a:lnTo>
                      <a:pt x="109" y="131"/>
                    </a:lnTo>
                    <a:lnTo>
                      <a:pt x="115" y="131"/>
                    </a:lnTo>
                    <a:lnTo>
                      <a:pt x="120" y="131"/>
                    </a:lnTo>
                    <a:lnTo>
                      <a:pt x="126" y="131"/>
                    </a:lnTo>
                    <a:lnTo>
                      <a:pt x="132" y="129"/>
                    </a:lnTo>
                    <a:lnTo>
                      <a:pt x="137" y="129"/>
                    </a:lnTo>
                    <a:lnTo>
                      <a:pt x="149" y="128"/>
                    </a:lnTo>
                    <a:lnTo>
                      <a:pt x="160" y="126"/>
                    </a:lnTo>
                    <a:lnTo>
                      <a:pt x="170" y="122"/>
                    </a:lnTo>
                    <a:lnTo>
                      <a:pt x="179" y="120"/>
                    </a:lnTo>
                    <a:lnTo>
                      <a:pt x="185" y="118"/>
                    </a:lnTo>
                    <a:lnTo>
                      <a:pt x="192" y="114"/>
                    </a:lnTo>
                    <a:lnTo>
                      <a:pt x="198" y="112"/>
                    </a:lnTo>
                    <a:lnTo>
                      <a:pt x="206" y="110"/>
                    </a:lnTo>
                    <a:lnTo>
                      <a:pt x="212" y="107"/>
                    </a:lnTo>
                    <a:lnTo>
                      <a:pt x="215" y="107"/>
                    </a:lnTo>
                    <a:lnTo>
                      <a:pt x="183" y="80"/>
                    </a:lnTo>
                    <a:lnTo>
                      <a:pt x="128" y="0"/>
                    </a:lnTo>
                    <a:lnTo>
                      <a:pt x="128" y="0"/>
                    </a:lnTo>
                    <a:close/>
                  </a:path>
                </a:pathLst>
              </a:custGeom>
              <a:solidFill>
                <a:srgbClr val="29852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52" name="Freeform 292"/>
              <p:cNvSpPr>
                <a:spLocks/>
              </p:cNvSpPr>
              <p:nvPr/>
            </p:nvSpPr>
            <p:spPr bwMode="auto">
              <a:xfrm>
                <a:off x="3875" y="3416"/>
                <a:ext cx="353" cy="434"/>
              </a:xfrm>
              <a:custGeom>
                <a:avLst/>
                <a:gdLst/>
                <a:ahLst/>
                <a:cxnLst>
                  <a:cxn ang="0">
                    <a:pos x="322" y="281"/>
                  </a:cxn>
                  <a:cxn ang="0">
                    <a:pos x="231" y="207"/>
                  </a:cxn>
                  <a:cxn ang="0">
                    <a:pos x="132" y="197"/>
                  </a:cxn>
                  <a:cxn ang="0">
                    <a:pos x="25" y="277"/>
                  </a:cxn>
                  <a:cxn ang="0">
                    <a:pos x="2" y="421"/>
                  </a:cxn>
                  <a:cxn ang="0">
                    <a:pos x="54" y="524"/>
                  </a:cxn>
                  <a:cxn ang="0">
                    <a:pos x="109" y="600"/>
                  </a:cxn>
                  <a:cxn ang="0">
                    <a:pos x="173" y="659"/>
                  </a:cxn>
                  <a:cxn ang="0">
                    <a:pos x="238" y="729"/>
                  </a:cxn>
                  <a:cxn ang="0">
                    <a:pos x="295" y="754"/>
                  </a:cxn>
                  <a:cxn ang="0">
                    <a:pos x="358" y="845"/>
                  </a:cxn>
                  <a:cxn ang="0">
                    <a:pos x="459" y="855"/>
                  </a:cxn>
                  <a:cxn ang="0">
                    <a:pos x="535" y="779"/>
                  </a:cxn>
                  <a:cxn ang="0">
                    <a:pos x="615" y="725"/>
                  </a:cxn>
                  <a:cxn ang="0">
                    <a:pos x="630" y="619"/>
                  </a:cxn>
                  <a:cxn ang="0">
                    <a:pos x="696" y="532"/>
                  </a:cxn>
                  <a:cxn ang="0">
                    <a:pos x="706" y="425"/>
                  </a:cxn>
                  <a:cxn ang="0">
                    <a:pos x="660" y="294"/>
                  </a:cxn>
                  <a:cxn ang="0">
                    <a:pos x="588" y="184"/>
                  </a:cxn>
                  <a:cxn ang="0">
                    <a:pos x="463" y="95"/>
                  </a:cxn>
                  <a:cxn ang="0">
                    <a:pos x="375" y="77"/>
                  </a:cxn>
                  <a:cxn ang="0">
                    <a:pos x="282" y="7"/>
                  </a:cxn>
                  <a:cxn ang="0">
                    <a:pos x="177" y="11"/>
                  </a:cxn>
                  <a:cxn ang="0">
                    <a:pos x="92" y="83"/>
                  </a:cxn>
                  <a:cxn ang="0">
                    <a:pos x="113" y="174"/>
                  </a:cxn>
                  <a:cxn ang="0">
                    <a:pos x="139" y="79"/>
                  </a:cxn>
                  <a:cxn ang="0">
                    <a:pos x="227" y="41"/>
                  </a:cxn>
                  <a:cxn ang="0">
                    <a:pos x="328" y="58"/>
                  </a:cxn>
                  <a:cxn ang="0">
                    <a:pos x="398" y="102"/>
                  </a:cxn>
                  <a:cxn ang="0">
                    <a:pos x="502" y="153"/>
                  </a:cxn>
                  <a:cxn ang="0">
                    <a:pos x="613" y="277"/>
                  </a:cxn>
                  <a:cxn ang="0">
                    <a:pos x="677" y="402"/>
                  </a:cxn>
                  <a:cxn ang="0">
                    <a:pos x="672" y="505"/>
                  </a:cxn>
                  <a:cxn ang="0">
                    <a:pos x="607" y="598"/>
                  </a:cxn>
                  <a:cxn ang="0">
                    <a:pos x="520" y="604"/>
                  </a:cxn>
                  <a:cxn ang="0">
                    <a:pos x="430" y="543"/>
                  </a:cxn>
                  <a:cxn ang="0">
                    <a:pos x="476" y="627"/>
                  </a:cxn>
                  <a:cxn ang="0">
                    <a:pos x="580" y="648"/>
                  </a:cxn>
                  <a:cxn ang="0">
                    <a:pos x="613" y="684"/>
                  </a:cxn>
                  <a:cxn ang="0">
                    <a:pos x="544" y="741"/>
                  </a:cxn>
                  <a:cxn ang="0">
                    <a:pos x="522" y="703"/>
                  </a:cxn>
                  <a:cxn ang="0">
                    <a:pos x="476" y="803"/>
                  </a:cxn>
                  <a:cxn ang="0">
                    <a:pos x="367" y="798"/>
                  </a:cxn>
                  <a:cxn ang="0">
                    <a:pos x="343" y="741"/>
                  </a:cxn>
                  <a:cxn ang="0">
                    <a:pos x="425" y="691"/>
                  </a:cxn>
                  <a:cxn ang="0">
                    <a:pos x="386" y="701"/>
                  </a:cxn>
                  <a:cxn ang="0">
                    <a:pos x="278" y="706"/>
                  </a:cxn>
                  <a:cxn ang="0">
                    <a:pos x="206" y="655"/>
                  </a:cxn>
                  <a:cxn ang="0">
                    <a:pos x="272" y="615"/>
                  </a:cxn>
                  <a:cxn ang="0">
                    <a:pos x="244" y="621"/>
                  </a:cxn>
                  <a:cxn ang="0">
                    <a:pos x="153" y="629"/>
                  </a:cxn>
                  <a:cxn ang="0">
                    <a:pos x="189" y="556"/>
                  </a:cxn>
                  <a:cxn ang="0">
                    <a:pos x="173" y="532"/>
                  </a:cxn>
                  <a:cxn ang="0">
                    <a:pos x="97" y="518"/>
                  </a:cxn>
                  <a:cxn ang="0">
                    <a:pos x="48" y="419"/>
                  </a:cxn>
                  <a:cxn ang="0">
                    <a:pos x="40" y="311"/>
                  </a:cxn>
                  <a:cxn ang="0">
                    <a:pos x="158" y="218"/>
                  </a:cxn>
                  <a:cxn ang="0">
                    <a:pos x="251" y="254"/>
                  </a:cxn>
                  <a:cxn ang="0">
                    <a:pos x="310" y="349"/>
                  </a:cxn>
                  <a:cxn ang="0">
                    <a:pos x="331" y="374"/>
                  </a:cxn>
                </a:cxnLst>
                <a:rect l="0" t="0" r="r" b="b"/>
                <a:pathLst>
                  <a:path w="708" h="866">
                    <a:moveTo>
                      <a:pt x="331" y="374"/>
                    </a:moveTo>
                    <a:lnTo>
                      <a:pt x="331" y="366"/>
                    </a:lnTo>
                    <a:lnTo>
                      <a:pt x="331" y="359"/>
                    </a:lnTo>
                    <a:lnTo>
                      <a:pt x="331" y="349"/>
                    </a:lnTo>
                    <a:lnTo>
                      <a:pt x="333" y="338"/>
                    </a:lnTo>
                    <a:lnTo>
                      <a:pt x="331" y="332"/>
                    </a:lnTo>
                    <a:lnTo>
                      <a:pt x="331" y="326"/>
                    </a:lnTo>
                    <a:lnTo>
                      <a:pt x="331" y="321"/>
                    </a:lnTo>
                    <a:lnTo>
                      <a:pt x="331" y="313"/>
                    </a:lnTo>
                    <a:lnTo>
                      <a:pt x="329" y="307"/>
                    </a:lnTo>
                    <a:lnTo>
                      <a:pt x="328" y="300"/>
                    </a:lnTo>
                    <a:lnTo>
                      <a:pt x="326" y="294"/>
                    </a:lnTo>
                    <a:lnTo>
                      <a:pt x="326" y="288"/>
                    </a:lnTo>
                    <a:lnTo>
                      <a:pt x="322" y="281"/>
                    </a:lnTo>
                    <a:lnTo>
                      <a:pt x="320" y="273"/>
                    </a:lnTo>
                    <a:lnTo>
                      <a:pt x="314" y="266"/>
                    </a:lnTo>
                    <a:lnTo>
                      <a:pt x="310" y="260"/>
                    </a:lnTo>
                    <a:lnTo>
                      <a:pt x="305" y="252"/>
                    </a:lnTo>
                    <a:lnTo>
                      <a:pt x="299" y="247"/>
                    </a:lnTo>
                    <a:lnTo>
                      <a:pt x="293" y="241"/>
                    </a:lnTo>
                    <a:lnTo>
                      <a:pt x="288" y="235"/>
                    </a:lnTo>
                    <a:lnTo>
                      <a:pt x="278" y="229"/>
                    </a:lnTo>
                    <a:lnTo>
                      <a:pt x="270" y="224"/>
                    </a:lnTo>
                    <a:lnTo>
                      <a:pt x="259" y="218"/>
                    </a:lnTo>
                    <a:lnTo>
                      <a:pt x="250" y="214"/>
                    </a:lnTo>
                    <a:lnTo>
                      <a:pt x="244" y="212"/>
                    </a:lnTo>
                    <a:lnTo>
                      <a:pt x="236" y="210"/>
                    </a:lnTo>
                    <a:lnTo>
                      <a:pt x="231" y="207"/>
                    </a:lnTo>
                    <a:lnTo>
                      <a:pt x="225" y="205"/>
                    </a:lnTo>
                    <a:lnTo>
                      <a:pt x="217" y="203"/>
                    </a:lnTo>
                    <a:lnTo>
                      <a:pt x="212" y="203"/>
                    </a:lnTo>
                    <a:lnTo>
                      <a:pt x="204" y="201"/>
                    </a:lnTo>
                    <a:lnTo>
                      <a:pt x="196" y="201"/>
                    </a:lnTo>
                    <a:lnTo>
                      <a:pt x="187" y="199"/>
                    </a:lnTo>
                    <a:lnTo>
                      <a:pt x="181" y="197"/>
                    </a:lnTo>
                    <a:lnTo>
                      <a:pt x="172" y="197"/>
                    </a:lnTo>
                    <a:lnTo>
                      <a:pt x="166" y="197"/>
                    </a:lnTo>
                    <a:lnTo>
                      <a:pt x="158" y="195"/>
                    </a:lnTo>
                    <a:lnTo>
                      <a:pt x="151" y="195"/>
                    </a:lnTo>
                    <a:lnTo>
                      <a:pt x="145" y="197"/>
                    </a:lnTo>
                    <a:lnTo>
                      <a:pt x="139" y="197"/>
                    </a:lnTo>
                    <a:lnTo>
                      <a:pt x="132" y="197"/>
                    </a:lnTo>
                    <a:lnTo>
                      <a:pt x="126" y="199"/>
                    </a:lnTo>
                    <a:lnTo>
                      <a:pt x="120" y="199"/>
                    </a:lnTo>
                    <a:lnTo>
                      <a:pt x="115" y="201"/>
                    </a:lnTo>
                    <a:lnTo>
                      <a:pt x="103" y="205"/>
                    </a:lnTo>
                    <a:lnTo>
                      <a:pt x="94" y="210"/>
                    </a:lnTo>
                    <a:lnTo>
                      <a:pt x="82" y="214"/>
                    </a:lnTo>
                    <a:lnTo>
                      <a:pt x="73" y="220"/>
                    </a:lnTo>
                    <a:lnTo>
                      <a:pt x="63" y="226"/>
                    </a:lnTo>
                    <a:lnTo>
                      <a:pt x="56" y="235"/>
                    </a:lnTo>
                    <a:lnTo>
                      <a:pt x="48" y="241"/>
                    </a:lnTo>
                    <a:lnTo>
                      <a:pt x="42" y="250"/>
                    </a:lnTo>
                    <a:lnTo>
                      <a:pt x="37" y="260"/>
                    </a:lnTo>
                    <a:lnTo>
                      <a:pt x="31" y="267"/>
                    </a:lnTo>
                    <a:lnTo>
                      <a:pt x="25" y="277"/>
                    </a:lnTo>
                    <a:lnTo>
                      <a:pt x="19" y="286"/>
                    </a:lnTo>
                    <a:lnTo>
                      <a:pt x="14" y="298"/>
                    </a:lnTo>
                    <a:lnTo>
                      <a:pt x="12" y="307"/>
                    </a:lnTo>
                    <a:lnTo>
                      <a:pt x="8" y="319"/>
                    </a:lnTo>
                    <a:lnTo>
                      <a:pt x="4" y="328"/>
                    </a:lnTo>
                    <a:lnTo>
                      <a:pt x="2" y="340"/>
                    </a:lnTo>
                    <a:lnTo>
                      <a:pt x="2" y="351"/>
                    </a:lnTo>
                    <a:lnTo>
                      <a:pt x="0" y="361"/>
                    </a:lnTo>
                    <a:lnTo>
                      <a:pt x="0" y="372"/>
                    </a:lnTo>
                    <a:lnTo>
                      <a:pt x="0" y="381"/>
                    </a:lnTo>
                    <a:lnTo>
                      <a:pt x="0" y="393"/>
                    </a:lnTo>
                    <a:lnTo>
                      <a:pt x="0" y="402"/>
                    </a:lnTo>
                    <a:lnTo>
                      <a:pt x="0" y="412"/>
                    </a:lnTo>
                    <a:lnTo>
                      <a:pt x="2" y="421"/>
                    </a:lnTo>
                    <a:lnTo>
                      <a:pt x="4" y="433"/>
                    </a:lnTo>
                    <a:lnTo>
                      <a:pt x="6" y="438"/>
                    </a:lnTo>
                    <a:lnTo>
                      <a:pt x="8" y="448"/>
                    </a:lnTo>
                    <a:lnTo>
                      <a:pt x="10" y="456"/>
                    </a:lnTo>
                    <a:lnTo>
                      <a:pt x="14" y="463"/>
                    </a:lnTo>
                    <a:lnTo>
                      <a:pt x="16" y="471"/>
                    </a:lnTo>
                    <a:lnTo>
                      <a:pt x="19" y="478"/>
                    </a:lnTo>
                    <a:lnTo>
                      <a:pt x="23" y="484"/>
                    </a:lnTo>
                    <a:lnTo>
                      <a:pt x="27" y="492"/>
                    </a:lnTo>
                    <a:lnTo>
                      <a:pt x="31" y="497"/>
                    </a:lnTo>
                    <a:lnTo>
                      <a:pt x="35" y="503"/>
                    </a:lnTo>
                    <a:lnTo>
                      <a:pt x="38" y="509"/>
                    </a:lnTo>
                    <a:lnTo>
                      <a:pt x="44" y="516"/>
                    </a:lnTo>
                    <a:lnTo>
                      <a:pt x="54" y="524"/>
                    </a:lnTo>
                    <a:lnTo>
                      <a:pt x="63" y="535"/>
                    </a:lnTo>
                    <a:lnTo>
                      <a:pt x="71" y="543"/>
                    </a:lnTo>
                    <a:lnTo>
                      <a:pt x="78" y="551"/>
                    </a:lnTo>
                    <a:lnTo>
                      <a:pt x="86" y="554"/>
                    </a:lnTo>
                    <a:lnTo>
                      <a:pt x="92" y="560"/>
                    </a:lnTo>
                    <a:lnTo>
                      <a:pt x="97" y="564"/>
                    </a:lnTo>
                    <a:lnTo>
                      <a:pt x="103" y="566"/>
                    </a:lnTo>
                    <a:lnTo>
                      <a:pt x="105" y="568"/>
                    </a:lnTo>
                    <a:lnTo>
                      <a:pt x="107" y="570"/>
                    </a:lnTo>
                    <a:lnTo>
                      <a:pt x="107" y="570"/>
                    </a:lnTo>
                    <a:lnTo>
                      <a:pt x="107" y="577"/>
                    </a:lnTo>
                    <a:lnTo>
                      <a:pt x="107" y="583"/>
                    </a:lnTo>
                    <a:lnTo>
                      <a:pt x="109" y="594"/>
                    </a:lnTo>
                    <a:lnTo>
                      <a:pt x="109" y="600"/>
                    </a:lnTo>
                    <a:lnTo>
                      <a:pt x="111" y="604"/>
                    </a:lnTo>
                    <a:lnTo>
                      <a:pt x="113" y="611"/>
                    </a:lnTo>
                    <a:lnTo>
                      <a:pt x="115" y="617"/>
                    </a:lnTo>
                    <a:lnTo>
                      <a:pt x="116" y="621"/>
                    </a:lnTo>
                    <a:lnTo>
                      <a:pt x="122" y="627"/>
                    </a:lnTo>
                    <a:lnTo>
                      <a:pt x="124" y="632"/>
                    </a:lnTo>
                    <a:lnTo>
                      <a:pt x="130" y="638"/>
                    </a:lnTo>
                    <a:lnTo>
                      <a:pt x="139" y="644"/>
                    </a:lnTo>
                    <a:lnTo>
                      <a:pt x="147" y="649"/>
                    </a:lnTo>
                    <a:lnTo>
                      <a:pt x="154" y="653"/>
                    </a:lnTo>
                    <a:lnTo>
                      <a:pt x="162" y="657"/>
                    </a:lnTo>
                    <a:lnTo>
                      <a:pt x="166" y="657"/>
                    </a:lnTo>
                    <a:lnTo>
                      <a:pt x="172" y="659"/>
                    </a:lnTo>
                    <a:lnTo>
                      <a:pt x="173" y="659"/>
                    </a:lnTo>
                    <a:lnTo>
                      <a:pt x="175" y="661"/>
                    </a:lnTo>
                    <a:lnTo>
                      <a:pt x="175" y="661"/>
                    </a:lnTo>
                    <a:lnTo>
                      <a:pt x="175" y="667"/>
                    </a:lnTo>
                    <a:lnTo>
                      <a:pt x="177" y="672"/>
                    </a:lnTo>
                    <a:lnTo>
                      <a:pt x="183" y="682"/>
                    </a:lnTo>
                    <a:lnTo>
                      <a:pt x="187" y="691"/>
                    </a:lnTo>
                    <a:lnTo>
                      <a:pt x="194" y="701"/>
                    </a:lnTo>
                    <a:lnTo>
                      <a:pt x="198" y="706"/>
                    </a:lnTo>
                    <a:lnTo>
                      <a:pt x="204" y="712"/>
                    </a:lnTo>
                    <a:lnTo>
                      <a:pt x="210" y="716"/>
                    </a:lnTo>
                    <a:lnTo>
                      <a:pt x="219" y="722"/>
                    </a:lnTo>
                    <a:lnTo>
                      <a:pt x="225" y="725"/>
                    </a:lnTo>
                    <a:lnTo>
                      <a:pt x="232" y="727"/>
                    </a:lnTo>
                    <a:lnTo>
                      <a:pt x="238" y="729"/>
                    </a:lnTo>
                    <a:lnTo>
                      <a:pt x="246" y="733"/>
                    </a:lnTo>
                    <a:lnTo>
                      <a:pt x="251" y="733"/>
                    </a:lnTo>
                    <a:lnTo>
                      <a:pt x="259" y="735"/>
                    </a:lnTo>
                    <a:lnTo>
                      <a:pt x="265" y="735"/>
                    </a:lnTo>
                    <a:lnTo>
                      <a:pt x="270" y="737"/>
                    </a:lnTo>
                    <a:lnTo>
                      <a:pt x="280" y="737"/>
                    </a:lnTo>
                    <a:lnTo>
                      <a:pt x="289" y="737"/>
                    </a:lnTo>
                    <a:lnTo>
                      <a:pt x="295" y="737"/>
                    </a:lnTo>
                    <a:lnTo>
                      <a:pt x="297" y="737"/>
                    </a:lnTo>
                    <a:lnTo>
                      <a:pt x="295" y="737"/>
                    </a:lnTo>
                    <a:lnTo>
                      <a:pt x="295" y="743"/>
                    </a:lnTo>
                    <a:lnTo>
                      <a:pt x="295" y="746"/>
                    </a:lnTo>
                    <a:lnTo>
                      <a:pt x="295" y="750"/>
                    </a:lnTo>
                    <a:lnTo>
                      <a:pt x="295" y="754"/>
                    </a:lnTo>
                    <a:lnTo>
                      <a:pt x="297" y="762"/>
                    </a:lnTo>
                    <a:lnTo>
                      <a:pt x="299" y="767"/>
                    </a:lnTo>
                    <a:lnTo>
                      <a:pt x="303" y="777"/>
                    </a:lnTo>
                    <a:lnTo>
                      <a:pt x="307" y="784"/>
                    </a:lnTo>
                    <a:lnTo>
                      <a:pt x="312" y="794"/>
                    </a:lnTo>
                    <a:lnTo>
                      <a:pt x="316" y="798"/>
                    </a:lnTo>
                    <a:lnTo>
                      <a:pt x="320" y="803"/>
                    </a:lnTo>
                    <a:lnTo>
                      <a:pt x="324" y="809"/>
                    </a:lnTo>
                    <a:lnTo>
                      <a:pt x="328" y="815"/>
                    </a:lnTo>
                    <a:lnTo>
                      <a:pt x="333" y="820"/>
                    </a:lnTo>
                    <a:lnTo>
                      <a:pt x="337" y="826"/>
                    </a:lnTo>
                    <a:lnTo>
                      <a:pt x="345" y="834"/>
                    </a:lnTo>
                    <a:lnTo>
                      <a:pt x="350" y="839"/>
                    </a:lnTo>
                    <a:lnTo>
                      <a:pt x="358" y="845"/>
                    </a:lnTo>
                    <a:lnTo>
                      <a:pt x="364" y="851"/>
                    </a:lnTo>
                    <a:lnTo>
                      <a:pt x="369" y="855"/>
                    </a:lnTo>
                    <a:lnTo>
                      <a:pt x="377" y="858"/>
                    </a:lnTo>
                    <a:lnTo>
                      <a:pt x="385" y="860"/>
                    </a:lnTo>
                    <a:lnTo>
                      <a:pt x="392" y="862"/>
                    </a:lnTo>
                    <a:lnTo>
                      <a:pt x="398" y="864"/>
                    </a:lnTo>
                    <a:lnTo>
                      <a:pt x="407" y="866"/>
                    </a:lnTo>
                    <a:lnTo>
                      <a:pt x="413" y="864"/>
                    </a:lnTo>
                    <a:lnTo>
                      <a:pt x="421" y="864"/>
                    </a:lnTo>
                    <a:lnTo>
                      <a:pt x="428" y="862"/>
                    </a:lnTo>
                    <a:lnTo>
                      <a:pt x="436" y="862"/>
                    </a:lnTo>
                    <a:lnTo>
                      <a:pt x="444" y="858"/>
                    </a:lnTo>
                    <a:lnTo>
                      <a:pt x="451" y="857"/>
                    </a:lnTo>
                    <a:lnTo>
                      <a:pt x="459" y="855"/>
                    </a:lnTo>
                    <a:lnTo>
                      <a:pt x="466" y="851"/>
                    </a:lnTo>
                    <a:lnTo>
                      <a:pt x="472" y="847"/>
                    </a:lnTo>
                    <a:lnTo>
                      <a:pt x="480" y="841"/>
                    </a:lnTo>
                    <a:lnTo>
                      <a:pt x="485" y="838"/>
                    </a:lnTo>
                    <a:lnTo>
                      <a:pt x="493" y="834"/>
                    </a:lnTo>
                    <a:lnTo>
                      <a:pt x="497" y="828"/>
                    </a:lnTo>
                    <a:lnTo>
                      <a:pt x="504" y="824"/>
                    </a:lnTo>
                    <a:lnTo>
                      <a:pt x="508" y="819"/>
                    </a:lnTo>
                    <a:lnTo>
                      <a:pt x="514" y="813"/>
                    </a:lnTo>
                    <a:lnTo>
                      <a:pt x="518" y="807"/>
                    </a:lnTo>
                    <a:lnTo>
                      <a:pt x="522" y="801"/>
                    </a:lnTo>
                    <a:lnTo>
                      <a:pt x="525" y="796"/>
                    </a:lnTo>
                    <a:lnTo>
                      <a:pt x="529" y="790"/>
                    </a:lnTo>
                    <a:lnTo>
                      <a:pt x="535" y="779"/>
                    </a:lnTo>
                    <a:lnTo>
                      <a:pt x="537" y="769"/>
                    </a:lnTo>
                    <a:lnTo>
                      <a:pt x="537" y="767"/>
                    </a:lnTo>
                    <a:lnTo>
                      <a:pt x="541" y="767"/>
                    </a:lnTo>
                    <a:lnTo>
                      <a:pt x="544" y="767"/>
                    </a:lnTo>
                    <a:lnTo>
                      <a:pt x="550" y="765"/>
                    </a:lnTo>
                    <a:lnTo>
                      <a:pt x="556" y="763"/>
                    </a:lnTo>
                    <a:lnTo>
                      <a:pt x="563" y="762"/>
                    </a:lnTo>
                    <a:lnTo>
                      <a:pt x="569" y="760"/>
                    </a:lnTo>
                    <a:lnTo>
                      <a:pt x="579" y="756"/>
                    </a:lnTo>
                    <a:lnTo>
                      <a:pt x="586" y="750"/>
                    </a:lnTo>
                    <a:lnTo>
                      <a:pt x="594" y="746"/>
                    </a:lnTo>
                    <a:lnTo>
                      <a:pt x="601" y="741"/>
                    </a:lnTo>
                    <a:lnTo>
                      <a:pt x="609" y="735"/>
                    </a:lnTo>
                    <a:lnTo>
                      <a:pt x="615" y="725"/>
                    </a:lnTo>
                    <a:lnTo>
                      <a:pt x="620" y="718"/>
                    </a:lnTo>
                    <a:lnTo>
                      <a:pt x="624" y="710"/>
                    </a:lnTo>
                    <a:lnTo>
                      <a:pt x="628" y="701"/>
                    </a:lnTo>
                    <a:lnTo>
                      <a:pt x="630" y="689"/>
                    </a:lnTo>
                    <a:lnTo>
                      <a:pt x="630" y="680"/>
                    </a:lnTo>
                    <a:lnTo>
                      <a:pt x="632" y="670"/>
                    </a:lnTo>
                    <a:lnTo>
                      <a:pt x="632" y="663"/>
                    </a:lnTo>
                    <a:lnTo>
                      <a:pt x="632" y="655"/>
                    </a:lnTo>
                    <a:lnTo>
                      <a:pt x="632" y="649"/>
                    </a:lnTo>
                    <a:lnTo>
                      <a:pt x="632" y="642"/>
                    </a:lnTo>
                    <a:lnTo>
                      <a:pt x="634" y="638"/>
                    </a:lnTo>
                    <a:lnTo>
                      <a:pt x="632" y="629"/>
                    </a:lnTo>
                    <a:lnTo>
                      <a:pt x="632" y="625"/>
                    </a:lnTo>
                    <a:lnTo>
                      <a:pt x="630" y="619"/>
                    </a:lnTo>
                    <a:lnTo>
                      <a:pt x="632" y="617"/>
                    </a:lnTo>
                    <a:lnTo>
                      <a:pt x="636" y="615"/>
                    </a:lnTo>
                    <a:lnTo>
                      <a:pt x="641" y="610"/>
                    </a:lnTo>
                    <a:lnTo>
                      <a:pt x="651" y="604"/>
                    </a:lnTo>
                    <a:lnTo>
                      <a:pt x="655" y="598"/>
                    </a:lnTo>
                    <a:lnTo>
                      <a:pt x="658" y="592"/>
                    </a:lnTo>
                    <a:lnTo>
                      <a:pt x="664" y="587"/>
                    </a:lnTo>
                    <a:lnTo>
                      <a:pt x="670" y="581"/>
                    </a:lnTo>
                    <a:lnTo>
                      <a:pt x="674" y="573"/>
                    </a:lnTo>
                    <a:lnTo>
                      <a:pt x="679" y="566"/>
                    </a:lnTo>
                    <a:lnTo>
                      <a:pt x="683" y="558"/>
                    </a:lnTo>
                    <a:lnTo>
                      <a:pt x="689" y="551"/>
                    </a:lnTo>
                    <a:lnTo>
                      <a:pt x="693" y="541"/>
                    </a:lnTo>
                    <a:lnTo>
                      <a:pt x="696" y="532"/>
                    </a:lnTo>
                    <a:lnTo>
                      <a:pt x="698" y="520"/>
                    </a:lnTo>
                    <a:lnTo>
                      <a:pt x="702" y="509"/>
                    </a:lnTo>
                    <a:lnTo>
                      <a:pt x="704" y="503"/>
                    </a:lnTo>
                    <a:lnTo>
                      <a:pt x="704" y="497"/>
                    </a:lnTo>
                    <a:lnTo>
                      <a:pt x="706" y="492"/>
                    </a:lnTo>
                    <a:lnTo>
                      <a:pt x="706" y="484"/>
                    </a:lnTo>
                    <a:lnTo>
                      <a:pt x="706" y="478"/>
                    </a:lnTo>
                    <a:lnTo>
                      <a:pt x="708" y="471"/>
                    </a:lnTo>
                    <a:lnTo>
                      <a:pt x="708" y="463"/>
                    </a:lnTo>
                    <a:lnTo>
                      <a:pt x="708" y="457"/>
                    </a:lnTo>
                    <a:lnTo>
                      <a:pt x="708" y="448"/>
                    </a:lnTo>
                    <a:lnTo>
                      <a:pt x="706" y="442"/>
                    </a:lnTo>
                    <a:lnTo>
                      <a:pt x="706" y="433"/>
                    </a:lnTo>
                    <a:lnTo>
                      <a:pt x="706" y="425"/>
                    </a:lnTo>
                    <a:lnTo>
                      <a:pt x="704" y="418"/>
                    </a:lnTo>
                    <a:lnTo>
                      <a:pt x="702" y="408"/>
                    </a:lnTo>
                    <a:lnTo>
                      <a:pt x="700" y="400"/>
                    </a:lnTo>
                    <a:lnTo>
                      <a:pt x="698" y="393"/>
                    </a:lnTo>
                    <a:lnTo>
                      <a:pt x="696" y="383"/>
                    </a:lnTo>
                    <a:lnTo>
                      <a:pt x="693" y="374"/>
                    </a:lnTo>
                    <a:lnTo>
                      <a:pt x="691" y="364"/>
                    </a:lnTo>
                    <a:lnTo>
                      <a:pt x="689" y="355"/>
                    </a:lnTo>
                    <a:lnTo>
                      <a:pt x="683" y="345"/>
                    </a:lnTo>
                    <a:lnTo>
                      <a:pt x="681" y="336"/>
                    </a:lnTo>
                    <a:lnTo>
                      <a:pt x="677" y="324"/>
                    </a:lnTo>
                    <a:lnTo>
                      <a:pt x="672" y="315"/>
                    </a:lnTo>
                    <a:lnTo>
                      <a:pt x="666" y="304"/>
                    </a:lnTo>
                    <a:lnTo>
                      <a:pt x="660" y="294"/>
                    </a:lnTo>
                    <a:lnTo>
                      <a:pt x="657" y="285"/>
                    </a:lnTo>
                    <a:lnTo>
                      <a:pt x="651" y="275"/>
                    </a:lnTo>
                    <a:lnTo>
                      <a:pt x="645" y="266"/>
                    </a:lnTo>
                    <a:lnTo>
                      <a:pt x="641" y="258"/>
                    </a:lnTo>
                    <a:lnTo>
                      <a:pt x="636" y="248"/>
                    </a:lnTo>
                    <a:lnTo>
                      <a:pt x="630" y="241"/>
                    </a:lnTo>
                    <a:lnTo>
                      <a:pt x="624" y="231"/>
                    </a:lnTo>
                    <a:lnTo>
                      <a:pt x="618" y="224"/>
                    </a:lnTo>
                    <a:lnTo>
                      <a:pt x="615" y="216"/>
                    </a:lnTo>
                    <a:lnTo>
                      <a:pt x="609" y="210"/>
                    </a:lnTo>
                    <a:lnTo>
                      <a:pt x="603" y="203"/>
                    </a:lnTo>
                    <a:lnTo>
                      <a:pt x="598" y="197"/>
                    </a:lnTo>
                    <a:lnTo>
                      <a:pt x="594" y="190"/>
                    </a:lnTo>
                    <a:lnTo>
                      <a:pt x="588" y="184"/>
                    </a:lnTo>
                    <a:lnTo>
                      <a:pt x="582" y="178"/>
                    </a:lnTo>
                    <a:lnTo>
                      <a:pt x="577" y="172"/>
                    </a:lnTo>
                    <a:lnTo>
                      <a:pt x="571" y="165"/>
                    </a:lnTo>
                    <a:lnTo>
                      <a:pt x="567" y="161"/>
                    </a:lnTo>
                    <a:lnTo>
                      <a:pt x="556" y="152"/>
                    </a:lnTo>
                    <a:lnTo>
                      <a:pt x="544" y="142"/>
                    </a:lnTo>
                    <a:lnTo>
                      <a:pt x="533" y="133"/>
                    </a:lnTo>
                    <a:lnTo>
                      <a:pt x="523" y="127"/>
                    </a:lnTo>
                    <a:lnTo>
                      <a:pt x="512" y="119"/>
                    </a:lnTo>
                    <a:lnTo>
                      <a:pt x="504" y="114"/>
                    </a:lnTo>
                    <a:lnTo>
                      <a:pt x="493" y="108"/>
                    </a:lnTo>
                    <a:lnTo>
                      <a:pt x="482" y="102"/>
                    </a:lnTo>
                    <a:lnTo>
                      <a:pt x="472" y="98"/>
                    </a:lnTo>
                    <a:lnTo>
                      <a:pt x="463" y="95"/>
                    </a:lnTo>
                    <a:lnTo>
                      <a:pt x="455" y="93"/>
                    </a:lnTo>
                    <a:lnTo>
                      <a:pt x="445" y="89"/>
                    </a:lnTo>
                    <a:lnTo>
                      <a:pt x="436" y="87"/>
                    </a:lnTo>
                    <a:lnTo>
                      <a:pt x="428" y="85"/>
                    </a:lnTo>
                    <a:lnTo>
                      <a:pt x="421" y="83"/>
                    </a:lnTo>
                    <a:lnTo>
                      <a:pt x="413" y="83"/>
                    </a:lnTo>
                    <a:lnTo>
                      <a:pt x="405" y="81"/>
                    </a:lnTo>
                    <a:lnTo>
                      <a:pt x="400" y="81"/>
                    </a:lnTo>
                    <a:lnTo>
                      <a:pt x="394" y="81"/>
                    </a:lnTo>
                    <a:lnTo>
                      <a:pt x="386" y="81"/>
                    </a:lnTo>
                    <a:lnTo>
                      <a:pt x="383" y="83"/>
                    </a:lnTo>
                    <a:lnTo>
                      <a:pt x="379" y="83"/>
                    </a:lnTo>
                    <a:lnTo>
                      <a:pt x="377" y="81"/>
                    </a:lnTo>
                    <a:lnTo>
                      <a:pt x="375" y="77"/>
                    </a:lnTo>
                    <a:lnTo>
                      <a:pt x="371" y="72"/>
                    </a:lnTo>
                    <a:lnTo>
                      <a:pt x="366" y="66"/>
                    </a:lnTo>
                    <a:lnTo>
                      <a:pt x="358" y="57"/>
                    </a:lnTo>
                    <a:lnTo>
                      <a:pt x="348" y="47"/>
                    </a:lnTo>
                    <a:lnTo>
                      <a:pt x="345" y="43"/>
                    </a:lnTo>
                    <a:lnTo>
                      <a:pt x="339" y="39"/>
                    </a:lnTo>
                    <a:lnTo>
                      <a:pt x="333" y="34"/>
                    </a:lnTo>
                    <a:lnTo>
                      <a:pt x="328" y="30"/>
                    </a:lnTo>
                    <a:lnTo>
                      <a:pt x="320" y="24"/>
                    </a:lnTo>
                    <a:lnTo>
                      <a:pt x="312" y="20"/>
                    </a:lnTo>
                    <a:lnTo>
                      <a:pt x="307" y="17"/>
                    </a:lnTo>
                    <a:lnTo>
                      <a:pt x="299" y="15"/>
                    </a:lnTo>
                    <a:lnTo>
                      <a:pt x="289" y="9"/>
                    </a:lnTo>
                    <a:lnTo>
                      <a:pt x="282" y="7"/>
                    </a:lnTo>
                    <a:lnTo>
                      <a:pt x="272" y="5"/>
                    </a:lnTo>
                    <a:lnTo>
                      <a:pt x="265" y="3"/>
                    </a:lnTo>
                    <a:lnTo>
                      <a:pt x="255" y="0"/>
                    </a:lnTo>
                    <a:lnTo>
                      <a:pt x="246" y="0"/>
                    </a:lnTo>
                    <a:lnTo>
                      <a:pt x="234" y="0"/>
                    </a:lnTo>
                    <a:lnTo>
                      <a:pt x="225" y="0"/>
                    </a:lnTo>
                    <a:lnTo>
                      <a:pt x="219" y="0"/>
                    </a:lnTo>
                    <a:lnTo>
                      <a:pt x="213" y="0"/>
                    </a:lnTo>
                    <a:lnTo>
                      <a:pt x="208" y="1"/>
                    </a:lnTo>
                    <a:lnTo>
                      <a:pt x="202" y="3"/>
                    </a:lnTo>
                    <a:lnTo>
                      <a:pt x="196" y="3"/>
                    </a:lnTo>
                    <a:lnTo>
                      <a:pt x="189" y="5"/>
                    </a:lnTo>
                    <a:lnTo>
                      <a:pt x="183" y="7"/>
                    </a:lnTo>
                    <a:lnTo>
                      <a:pt x="177" y="11"/>
                    </a:lnTo>
                    <a:lnTo>
                      <a:pt x="172" y="11"/>
                    </a:lnTo>
                    <a:lnTo>
                      <a:pt x="164" y="15"/>
                    </a:lnTo>
                    <a:lnTo>
                      <a:pt x="160" y="15"/>
                    </a:lnTo>
                    <a:lnTo>
                      <a:pt x="154" y="19"/>
                    </a:lnTo>
                    <a:lnTo>
                      <a:pt x="145" y="22"/>
                    </a:lnTo>
                    <a:lnTo>
                      <a:pt x="135" y="30"/>
                    </a:lnTo>
                    <a:lnTo>
                      <a:pt x="126" y="34"/>
                    </a:lnTo>
                    <a:lnTo>
                      <a:pt x="120" y="41"/>
                    </a:lnTo>
                    <a:lnTo>
                      <a:pt x="113" y="47"/>
                    </a:lnTo>
                    <a:lnTo>
                      <a:pt x="109" y="55"/>
                    </a:lnTo>
                    <a:lnTo>
                      <a:pt x="101" y="60"/>
                    </a:lnTo>
                    <a:lnTo>
                      <a:pt x="99" y="68"/>
                    </a:lnTo>
                    <a:lnTo>
                      <a:pt x="95" y="76"/>
                    </a:lnTo>
                    <a:lnTo>
                      <a:pt x="92" y="83"/>
                    </a:lnTo>
                    <a:lnTo>
                      <a:pt x="90" y="89"/>
                    </a:lnTo>
                    <a:lnTo>
                      <a:pt x="88" y="96"/>
                    </a:lnTo>
                    <a:lnTo>
                      <a:pt x="88" y="104"/>
                    </a:lnTo>
                    <a:lnTo>
                      <a:pt x="88" y="112"/>
                    </a:lnTo>
                    <a:lnTo>
                      <a:pt x="86" y="117"/>
                    </a:lnTo>
                    <a:lnTo>
                      <a:pt x="86" y="125"/>
                    </a:lnTo>
                    <a:lnTo>
                      <a:pt x="88" y="131"/>
                    </a:lnTo>
                    <a:lnTo>
                      <a:pt x="88" y="138"/>
                    </a:lnTo>
                    <a:lnTo>
                      <a:pt x="90" y="148"/>
                    </a:lnTo>
                    <a:lnTo>
                      <a:pt x="95" y="157"/>
                    </a:lnTo>
                    <a:lnTo>
                      <a:pt x="99" y="165"/>
                    </a:lnTo>
                    <a:lnTo>
                      <a:pt x="103" y="172"/>
                    </a:lnTo>
                    <a:lnTo>
                      <a:pt x="109" y="174"/>
                    </a:lnTo>
                    <a:lnTo>
                      <a:pt x="113" y="174"/>
                    </a:lnTo>
                    <a:lnTo>
                      <a:pt x="118" y="167"/>
                    </a:lnTo>
                    <a:lnTo>
                      <a:pt x="120" y="157"/>
                    </a:lnTo>
                    <a:lnTo>
                      <a:pt x="120" y="152"/>
                    </a:lnTo>
                    <a:lnTo>
                      <a:pt x="120" y="146"/>
                    </a:lnTo>
                    <a:lnTo>
                      <a:pt x="118" y="140"/>
                    </a:lnTo>
                    <a:lnTo>
                      <a:pt x="118" y="134"/>
                    </a:lnTo>
                    <a:lnTo>
                      <a:pt x="116" y="127"/>
                    </a:lnTo>
                    <a:lnTo>
                      <a:pt x="116" y="119"/>
                    </a:lnTo>
                    <a:lnTo>
                      <a:pt x="118" y="112"/>
                    </a:lnTo>
                    <a:lnTo>
                      <a:pt x="122" y="104"/>
                    </a:lnTo>
                    <a:lnTo>
                      <a:pt x="126" y="95"/>
                    </a:lnTo>
                    <a:lnTo>
                      <a:pt x="132" y="87"/>
                    </a:lnTo>
                    <a:lnTo>
                      <a:pt x="135" y="83"/>
                    </a:lnTo>
                    <a:lnTo>
                      <a:pt x="139" y="79"/>
                    </a:lnTo>
                    <a:lnTo>
                      <a:pt x="145" y="76"/>
                    </a:lnTo>
                    <a:lnTo>
                      <a:pt x="151" y="72"/>
                    </a:lnTo>
                    <a:lnTo>
                      <a:pt x="156" y="66"/>
                    </a:lnTo>
                    <a:lnTo>
                      <a:pt x="162" y="62"/>
                    </a:lnTo>
                    <a:lnTo>
                      <a:pt x="170" y="58"/>
                    </a:lnTo>
                    <a:lnTo>
                      <a:pt x="175" y="57"/>
                    </a:lnTo>
                    <a:lnTo>
                      <a:pt x="181" y="53"/>
                    </a:lnTo>
                    <a:lnTo>
                      <a:pt x="189" y="51"/>
                    </a:lnTo>
                    <a:lnTo>
                      <a:pt x="194" y="47"/>
                    </a:lnTo>
                    <a:lnTo>
                      <a:pt x="202" y="47"/>
                    </a:lnTo>
                    <a:lnTo>
                      <a:pt x="208" y="43"/>
                    </a:lnTo>
                    <a:lnTo>
                      <a:pt x="213" y="43"/>
                    </a:lnTo>
                    <a:lnTo>
                      <a:pt x="221" y="41"/>
                    </a:lnTo>
                    <a:lnTo>
                      <a:pt x="227" y="41"/>
                    </a:lnTo>
                    <a:lnTo>
                      <a:pt x="234" y="39"/>
                    </a:lnTo>
                    <a:lnTo>
                      <a:pt x="240" y="39"/>
                    </a:lnTo>
                    <a:lnTo>
                      <a:pt x="248" y="39"/>
                    </a:lnTo>
                    <a:lnTo>
                      <a:pt x="255" y="39"/>
                    </a:lnTo>
                    <a:lnTo>
                      <a:pt x="259" y="39"/>
                    </a:lnTo>
                    <a:lnTo>
                      <a:pt x="265" y="39"/>
                    </a:lnTo>
                    <a:lnTo>
                      <a:pt x="270" y="39"/>
                    </a:lnTo>
                    <a:lnTo>
                      <a:pt x="276" y="39"/>
                    </a:lnTo>
                    <a:lnTo>
                      <a:pt x="288" y="41"/>
                    </a:lnTo>
                    <a:lnTo>
                      <a:pt x="299" y="43"/>
                    </a:lnTo>
                    <a:lnTo>
                      <a:pt x="307" y="47"/>
                    </a:lnTo>
                    <a:lnTo>
                      <a:pt x="314" y="51"/>
                    </a:lnTo>
                    <a:lnTo>
                      <a:pt x="322" y="53"/>
                    </a:lnTo>
                    <a:lnTo>
                      <a:pt x="328" y="58"/>
                    </a:lnTo>
                    <a:lnTo>
                      <a:pt x="335" y="64"/>
                    </a:lnTo>
                    <a:lnTo>
                      <a:pt x="339" y="72"/>
                    </a:lnTo>
                    <a:lnTo>
                      <a:pt x="343" y="77"/>
                    </a:lnTo>
                    <a:lnTo>
                      <a:pt x="345" y="83"/>
                    </a:lnTo>
                    <a:lnTo>
                      <a:pt x="347" y="93"/>
                    </a:lnTo>
                    <a:lnTo>
                      <a:pt x="352" y="102"/>
                    </a:lnTo>
                    <a:lnTo>
                      <a:pt x="356" y="102"/>
                    </a:lnTo>
                    <a:lnTo>
                      <a:pt x="360" y="104"/>
                    </a:lnTo>
                    <a:lnTo>
                      <a:pt x="366" y="102"/>
                    </a:lnTo>
                    <a:lnTo>
                      <a:pt x="373" y="102"/>
                    </a:lnTo>
                    <a:lnTo>
                      <a:pt x="381" y="102"/>
                    </a:lnTo>
                    <a:lnTo>
                      <a:pt x="388" y="102"/>
                    </a:lnTo>
                    <a:lnTo>
                      <a:pt x="394" y="102"/>
                    </a:lnTo>
                    <a:lnTo>
                      <a:pt x="398" y="102"/>
                    </a:lnTo>
                    <a:lnTo>
                      <a:pt x="405" y="104"/>
                    </a:lnTo>
                    <a:lnTo>
                      <a:pt x="411" y="106"/>
                    </a:lnTo>
                    <a:lnTo>
                      <a:pt x="417" y="106"/>
                    </a:lnTo>
                    <a:lnTo>
                      <a:pt x="423" y="108"/>
                    </a:lnTo>
                    <a:lnTo>
                      <a:pt x="430" y="110"/>
                    </a:lnTo>
                    <a:lnTo>
                      <a:pt x="436" y="114"/>
                    </a:lnTo>
                    <a:lnTo>
                      <a:pt x="444" y="115"/>
                    </a:lnTo>
                    <a:lnTo>
                      <a:pt x="451" y="119"/>
                    </a:lnTo>
                    <a:lnTo>
                      <a:pt x="459" y="121"/>
                    </a:lnTo>
                    <a:lnTo>
                      <a:pt x="468" y="129"/>
                    </a:lnTo>
                    <a:lnTo>
                      <a:pt x="474" y="133"/>
                    </a:lnTo>
                    <a:lnTo>
                      <a:pt x="483" y="138"/>
                    </a:lnTo>
                    <a:lnTo>
                      <a:pt x="493" y="144"/>
                    </a:lnTo>
                    <a:lnTo>
                      <a:pt x="502" y="153"/>
                    </a:lnTo>
                    <a:lnTo>
                      <a:pt x="512" y="161"/>
                    </a:lnTo>
                    <a:lnTo>
                      <a:pt x="522" y="172"/>
                    </a:lnTo>
                    <a:lnTo>
                      <a:pt x="527" y="176"/>
                    </a:lnTo>
                    <a:lnTo>
                      <a:pt x="531" y="180"/>
                    </a:lnTo>
                    <a:lnTo>
                      <a:pt x="537" y="188"/>
                    </a:lnTo>
                    <a:lnTo>
                      <a:pt x="542" y="193"/>
                    </a:lnTo>
                    <a:lnTo>
                      <a:pt x="552" y="203"/>
                    </a:lnTo>
                    <a:lnTo>
                      <a:pt x="561" y="214"/>
                    </a:lnTo>
                    <a:lnTo>
                      <a:pt x="571" y="226"/>
                    </a:lnTo>
                    <a:lnTo>
                      <a:pt x="580" y="237"/>
                    </a:lnTo>
                    <a:lnTo>
                      <a:pt x="588" y="247"/>
                    </a:lnTo>
                    <a:lnTo>
                      <a:pt x="596" y="258"/>
                    </a:lnTo>
                    <a:lnTo>
                      <a:pt x="605" y="267"/>
                    </a:lnTo>
                    <a:lnTo>
                      <a:pt x="613" y="277"/>
                    </a:lnTo>
                    <a:lnTo>
                      <a:pt x="618" y="286"/>
                    </a:lnTo>
                    <a:lnTo>
                      <a:pt x="626" y="296"/>
                    </a:lnTo>
                    <a:lnTo>
                      <a:pt x="632" y="305"/>
                    </a:lnTo>
                    <a:lnTo>
                      <a:pt x="639" y="315"/>
                    </a:lnTo>
                    <a:lnTo>
                      <a:pt x="643" y="324"/>
                    </a:lnTo>
                    <a:lnTo>
                      <a:pt x="649" y="334"/>
                    </a:lnTo>
                    <a:lnTo>
                      <a:pt x="655" y="343"/>
                    </a:lnTo>
                    <a:lnTo>
                      <a:pt x="658" y="353"/>
                    </a:lnTo>
                    <a:lnTo>
                      <a:pt x="662" y="361"/>
                    </a:lnTo>
                    <a:lnTo>
                      <a:pt x="666" y="370"/>
                    </a:lnTo>
                    <a:lnTo>
                      <a:pt x="670" y="376"/>
                    </a:lnTo>
                    <a:lnTo>
                      <a:pt x="672" y="385"/>
                    </a:lnTo>
                    <a:lnTo>
                      <a:pt x="676" y="393"/>
                    </a:lnTo>
                    <a:lnTo>
                      <a:pt x="677" y="402"/>
                    </a:lnTo>
                    <a:lnTo>
                      <a:pt x="679" y="410"/>
                    </a:lnTo>
                    <a:lnTo>
                      <a:pt x="681" y="419"/>
                    </a:lnTo>
                    <a:lnTo>
                      <a:pt x="681" y="425"/>
                    </a:lnTo>
                    <a:lnTo>
                      <a:pt x="681" y="433"/>
                    </a:lnTo>
                    <a:lnTo>
                      <a:pt x="681" y="440"/>
                    </a:lnTo>
                    <a:lnTo>
                      <a:pt x="683" y="448"/>
                    </a:lnTo>
                    <a:lnTo>
                      <a:pt x="681" y="456"/>
                    </a:lnTo>
                    <a:lnTo>
                      <a:pt x="681" y="463"/>
                    </a:lnTo>
                    <a:lnTo>
                      <a:pt x="681" y="471"/>
                    </a:lnTo>
                    <a:lnTo>
                      <a:pt x="679" y="480"/>
                    </a:lnTo>
                    <a:lnTo>
                      <a:pt x="677" y="486"/>
                    </a:lnTo>
                    <a:lnTo>
                      <a:pt x="676" y="492"/>
                    </a:lnTo>
                    <a:lnTo>
                      <a:pt x="672" y="497"/>
                    </a:lnTo>
                    <a:lnTo>
                      <a:pt x="672" y="505"/>
                    </a:lnTo>
                    <a:lnTo>
                      <a:pt x="670" y="511"/>
                    </a:lnTo>
                    <a:lnTo>
                      <a:pt x="668" y="516"/>
                    </a:lnTo>
                    <a:lnTo>
                      <a:pt x="666" y="522"/>
                    </a:lnTo>
                    <a:lnTo>
                      <a:pt x="664" y="528"/>
                    </a:lnTo>
                    <a:lnTo>
                      <a:pt x="658" y="537"/>
                    </a:lnTo>
                    <a:lnTo>
                      <a:pt x="655" y="547"/>
                    </a:lnTo>
                    <a:lnTo>
                      <a:pt x="651" y="556"/>
                    </a:lnTo>
                    <a:lnTo>
                      <a:pt x="647" y="564"/>
                    </a:lnTo>
                    <a:lnTo>
                      <a:pt x="641" y="570"/>
                    </a:lnTo>
                    <a:lnTo>
                      <a:pt x="636" y="577"/>
                    </a:lnTo>
                    <a:lnTo>
                      <a:pt x="630" y="583"/>
                    </a:lnTo>
                    <a:lnTo>
                      <a:pt x="622" y="589"/>
                    </a:lnTo>
                    <a:lnTo>
                      <a:pt x="615" y="592"/>
                    </a:lnTo>
                    <a:lnTo>
                      <a:pt x="607" y="598"/>
                    </a:lnTo>
                    <a:lnTo>
                      <a:pt x="598" y="602"/>
                    </a:lnTo>
                    <a:lnTo>
                      <a:pt x="590" y="608"/>
                    </a:lnTo>
                    <a:lnTo>
                      <a:pt x="584" y="608"/>
                    </a:lnTo>
                    <a:lnTo>
                      <a:pt x="579" y="610"/>
                    </a:lnTo>
                    <a:lnTo>
                      <a:pt x="571" y="611"/>
                    </a:lnTo>
                    <a:lnTo>
                      <a:pt x="567" y="611"/>
                    </a:lnTo>
                    <a:lnTo>
                      <a:pt x="560" y="611"/>
                    </a:lnTo>
                    <a:lnTo>
                      <a:pt x="556" y="611"/>
                    </a:lnTo>
                    <a:lnTo>
                      <a:pt x="548" y="610"/>
                    </a:lnTo>
                    <a:lnTo>
                      <a:pt x="544" y="610"/>
                    </a:lnTo>
                    <a:lnTo>
                      <a:pt x="537" y="608"/>
                    </a:lnTo>
                    <a:lnTo>
                      <a:pt x="531" y="606"/>
                    </a:lnTo>
                    <a:lnTo>
                      <a:pt x="525" y="604"/>
                    </a:lnTo>
                    <a:lnTo>
                      <a:pt x="520" y="604"/>
                    </a:lnTo>
                    <a:lnTo>
                      <a:pt x="508" y="598"/>
                    </a:lnTo>
                    <a:lnTo>
                      <a:pt x="499" y="594"/>
                    </a:lnTo>
                    <a:lnTo>
                      <a:pt x="487" y="589"/>
                    </a:lnTo>
                    <a:lnTo>
                      <a:pt x="478" y="581"/>
                    </a:lnTo>
                    <a:lnTo>
                      <a:pt x="468" y="575"/>
                    </a:lnTo>
                    <a:lnTo>
                      <a:pt x="461" y="570"/>
                    </a:lnTo>
                    <a:lnTo>
                      <a:pt x="455" y="564"/>
                    </a:lnTo>
                    <a:lnTo>
                      <a:pt x="449" y="560"/>
                    </a:lnTo>
                    <a:lnTo>
                      <a:pt x="445" y="556"/>
                    </a:lnTo>
                    <a:lnTo>
                      <a:pt x="444" y="553"/>
                    </a:lnTo>
                    <a:lnTo>
                      <a:pt x="438" y="545"/>
                    </a:lnTo>
                    <a:lnTo>
                      <a:pt x="434" y="543"/>
                    </a:lnTo>
                    <a:lnTo>
                      <a:pt x="432" y="541"/>
                    </a:lnTo>
                    <a:lnTo>
                      <a:pt x="430" y="543"/>
                    </a:lnTo>
                    <a:lnTo>
                      <a:pt x="430" y="547"/>
                    </a:lnTo>
                    <a:lnTo>
                      <a:pt x="430" y="554"/>
                    </a:lnTo>
                    <a:lnTo>
                      <a:pt x="430" y="556"/>
                    </a:lnTo>
                    <a:lnTo>
                      <a:pt x="432" y="564"/>
                    </a:lnTo>
                    <a:lnTo>
                      <a:pt x="436" y="570"/>
                    </a:lnTo>
                    <a:lnTo>
                      <a:pt x="438" y="577"/>
                    </a:lnTo>
                    <a:lnTo>
                      <a:pt x="442" y="583"/>
                    </a:lnTo>
                    <a:lnTo>
                      <a:pt x="444" y="589"/>
                    </a:lnTo>
                    <a:lnTo>
                      <a:pt x="447" y="594"/>
                    </a:lnTo>
                    <a:lnTo>
                      <a:pt x="453" y="602"/>
                    </a:lnTo>
                    <a:lnTo>
                      <a:pt x="457" y="608"/>
                    </a:lnTo>
                    <a:lnTo>
                      <a:pt x="463" y="615"/>
                    </a:lnTo>
                    <a:lnTo>
                      <a:pt x="470" y="619"/>
                    </a:lnTo>
                    <a:lnTo>
                      <a:pt x="476" y="627"/>
                    </a:lnTo>
                    <a:lnTo>
                      <a:pt x="482" y="630"/>
                    </a:lnTo>
                    <a:lnTo>
                      <a:pt x="487" y="634"/>
                    </a:lnTo>
                    <a:lnTo>
                      <a:pt x="495" y="638"/>
                    </a:lnTo>
                    <a:lnTo>
                      <a:pt x="504" y="642"/>
                    </a:lnTo>
                    <a:lnTo>
                      <a:pt x="510" y="644"/>
                    </a:lnTo>
                    <a:lnTo>
                      <a:pt x="520" y="646"/>
                    </a:lnTo>
                    <a:lnTo>
                      <a:pt x="527" y="649"/>
                    </a:lnTo>
                    <a:lnTo>
                      <a:pt x="535" y="651"/>
                    </a:lnTo>
                    <a:lnTo>
                      <a:pt x="542" y="651"/>
                    </a:lnTo>
                    <a:lnTo>
                      <a:pt x="550" y="651"/>
                    </a:lnTo>
                    <a:lnTo>
                      <a:pt x="558" y="649"/>
                    </a:lnTo>
                    <a:lnTo>
                      <a:pt x="567" y="649"/>
                    </a:lnTo>
                    <a:lnTo>
                      <a:pt x="573" y="649"/>
                    </a:lnTo>
                    <a:lnTo>
                      <a:pt x="580" y="648"/>
                    </a:lnTo>
                    <a:lnTo>
                      <a:pt x="586" y="646"/>
                    </a:lnTo>
                    <a:lnTo>
                      <a:pt x="592" y="646"/>
                    </a:lnTo>
                    <a:lnTo>
                      <a:pt x="601" y="642"/>
                    </a:lnTo>
                    <a:lnTo>
                      <a:pt x="609" y="640"/>
                    </a:lnTo>
                    <a:lnTo>
                      <a:pt x="615" y="638"/>
                    </a:lnTo>
                    <a:lnTo>
                      <a:pt x="617" y="638"/>
                    </a:lnTo>
                    <a:lnTo>
                      <a:pt x="617" y="640"/>
                    </a:lnTo>
                    <a:lnTo>
                      <a:pt x="617" y="648"/>
                    </a:lnTo>
                    <a:lnTo>
                      <a:pt x="615" y="651"/>
                    </a:lnTo>
                    <a:lnTo>
                      <a:pt x="615" y="657"/>
                    </a:lnTo>
                    <a:lnTo>
                      <a:pt x="615" y="665"/>
                    </a:lnTo>
                    <a:lnTo>
                      <a:pt x="615" y="672"/>
                    </a:lnTo>
                    <a:lnTo>
                      <a:pt x="615" y="678"/>
                    </a:lnTo>
                    <a:lnTo>
                      <a:pt x="613" y="684"/>
                    </a:lnTo>
                    <a:lnTo>
                      <a:pt x="611" y="691"/>
                    </a:lnTo>
                    <a:lnTo>
                      <a:pt x="609" y="699"/>
                    </a:lnTo>
                    <a:lnTo>
                      <a:pt x="607" y="703"/>
                    </a:lnTo>
                    <a:lnTo>
                      <a:pt x="603" y="710"/>
                    </a:lnTo>
                    <a:lnTo>
                      <a:pt x="601" y="714"/>
                    </a:lnTo>
                    <a:lnTo>
                      <a:pt x="598" y="718"/>
                    </a:lnTo>
                    <a:lnTo>
                      <a:pt x="586" y="724"/>
                    </a:lnTo>
                    <a:lnTo>
                      <a:pt x="579" y="727"/>
                    </a:lnTo>
                    <a:lnTo>
                      <a:pt x="569" y="731"/>
                    </a:lnTo>
                    <a:lnTo>
                      <a:pt x="561" y="735"/>
                    </a:lnTo>
                    <a:lnTo>
                      <a:pt x="554" y="737"/>
                    </a:lnTo>
                    <a:lnTo>
                      <a:pt x="548" y="739"/>
                    </a:lnTo>
                    <a:lnTo>
                      <a:pt x="544" y="739"/>
                    </a:lnTo>
                    <a:lnTo>
                      <a:pt x="544" y="741"/>
                    </a:lnTo>
                    <a:lnTo>
                      <a:pt x="544" y="737"/>
                    </a:lnTo>
                    <a:lnTo>
                      <a:pt x="546" y="733"/>
                    </a:lnTo>
                    <a:lnTo>
                      <a:pt x="548" y="724"/>
                    </a:lnTo>
                    <a:lnTo>
                      <a:pt x="552" y="714"/>
                    </a:lnTo>
                    <a:lnTo>
                      <a:pt x="552" y="705"/>
                    </a:lnTo>
                    <a:lnTo>
                      <a:pt x="550" y="697"/>
                    </a:lnTo>
                    <a:lnTo>
                      <a:pt x="546" y="693"/>
                    </a:lnTo>
                    <a:lnTo>
                      <a:pt x="544" y="691"/>
                    </a:lnTo>
                    <a:lnTo>
                      <a:pt x="541" y="689"/>
                    </a:lnTo>
                    <a:lnTo>
                      <a:pt x="535" y="691"/>
                    </a:lnTo>
                    <a:lnTo>
                      <a:pt x="529" y="691"/>
                    </a:lnTo>
                    <a:lnTo>
                      <a:pt x="525" y="693"/>
                    </a:lnTo>
                    <a:lnTo>
                      <a:pt x="522" y="697"/>
                    </a:lnTo>
                    <a:lnTo>
                      <a:pt x="522" y="703"/>
                    </a:lnTo>
                    <a:lnTo>
                      <a:pt x="520" y="710"/>
                    </a:lnTo>
                    <a:lnTo>
                      <a:pt x="520" y="716"/>
                    </a:lnTo>
                    <a:lnTo>
                      <a:pt x="522" y="724"/>
                    </a:lnTo>
                    <a:lnTo>
                      <a:pt x="522" y="733"/>
                    </a:lnTo>
                    <a:lnTo>
                      <a:pt x="522" y="739"/>
                    </a:lnTo>
                    <a:lnTo>
                      <a:pt x="522" y="748"/>
                    </a:lnTo>
                    <a:lnTo>
                      <a:pt x="522" y="758"/>
                    </a:lnTo>
                    <a:lnTo>
                      <a:pt x="520" y="765"/>
                    </a:lnTo>
                    <a:lnTo>
                      <a:pt x="516" y="773"/>
                    </a:lnTo>
                    <a:lnTo>
                      <a:pt x="512" y="781"/>
                    </a:lnTo>
                    <a:lnTo>
                      <a:pt x="504" y="788"/>
                    </a:lnTo>
                    <a:lnTo>
                      <a:pt x="497" y="796"/>
                    </a:lnTo>
                    <a:lnTo>
                      <a:pt x="485" y="800"/>
                    </a:lnTo>
                    <a:lnTo>
                      <a:pt x="476" y="803"/>
                    </a:lnTo>
                    <a:lnTo>
                      <a:pt x="466" y="807"/>
                    </a:lnTo>
                    <a:lnTo>
                      <a:pt x="457" y="811"/>
                    </a:lnTo>
                    <a:lnTo>
                      <a:pt x="445" y="813"/>
                    </a:lnTo>
                    <a:lnTo>
                      <a:pt x="434" y="815"/>
                    </a:lnTo>
                    <a:lnTo>
                      <a:pt x="425" y="815"/>
                    </a:lnTo>
                    <a:lnTo>
                      <a:pt x="415" y="817"/>
                    </a:lnTo>
                    <a:lnTo>
                      <a:pt x="405" y="815"/>
                    </a:lnTo>
                    <a:lnTo>
                      <a:pt x="398" y="815"/>
                    </a:lnTo>
                    <a:lnTo>
                      <a:pt x="388" y="813"/>
                    </a:lnTo>
                    <a:lnTo>
                      <a:pt x="383" y="811"/>
                    </a:lnTo>
                    <a:lnTo>
                      <a:pt x="377" y="807"/>
                    </a:lnTo>
                    <a:lnTo>
                      <a:pt x="371" y="803"/>
                    </a:lnTo>
                    <a:lnTo>
                      <a:pt x="369" y="800"/>
                    </a:lnTo>
                    <a:lnTo>
                      <a:pt x="367" y="798"/>
                    </a:lnTo>
                    <a:lnTo>
                      <a:pt x="362" y="788"/>
                    </a:lnTo>
                    <a:lnTo>
                      <a:pt x="354" y="779"/>
                    </a:lnTo>
                    <a:lnTo>
                      <a:pt x="345" y="771"/>
                    </a:lnTo>
                    <a:lnTo>
                      <a:pt x="335" y="762"/>
                    </a:lnTo>
                    <a:lnTo>
                      <a:pt x="326" y="754"/>
                    </a:lnTo>
                    <a:lnTo>
                      <a:pt x="318" y="748"/>
                    </a:lnTo>
                    <a:lnTo>
                      <a:pt x="314" y="741"/>
                    </a:lnTo>
                    <a:lnTo>
                      <a:pt x="314" y="737"/>
                    </a:lnTo>
                    <a:lnTo>
                      <a:pt x="318" y="733"/>
                    </a:lnTo>
                    <a:lnTo>
                      <a:pt x="322" y="733"/>
                    </a:lnTo>
                    <a:lnTo>
                      <a:pt x="326" y="735"/>
                    </a:lnTo>
                    <a:lnTo>
                      <a:pt x="335" y="739"/>
                    </a:lnTo>
                    <a:lnTo>
                      <a:pt x="337" y="741"/>
                    </a:lnTo>
                    <a:lnTo>
                      <a:pt x="343" y="741"/>
                    </a:lnTo>
                    <a:lnTo>
                      <a:pt x="348" y="741"/>
                    </a:lnTo>
                    <a:lnTo>
                      <a:pt x="356" y="743"/>
                    </a:lnTo>
                    <a:lnTo>
                      <a:pt x="362" y="741"/>
                    </a:lnTo>
                    <a:lnTo>
                      <a:pt x="369" y="741"/>
                    </a:lnTo>
                    <a:lnTo>
                      <a:pt x="379" y="739"/>
                    </a:lnTo>
                    <a:lnTo>
                      <a:pt x="388" y="737"/>
                    </a:lnTo>
                    <a:lnTo>
                      <a:pt x="396" y="731"/>
                    </a:lnTo>
                    <a:lnTo>
                      <a:pt x="404" y="727"/>
                    </a:lnTo>
                    <a:lnTo>
                      <a:pt x="409" y="722"/>
                    </a:lnTo>
                    <a:lnTo>
                      <a:pt x="415" y="716"/>
                    </a:lnTo>
                    <a:lnTo>
                      <a:pt x="419" y="710"/>
                    </a:lnTo>
                    <a:lnTo>
                      <a:pt x="421" y="703"/>
                    </a:lnTo>
                    <a:lnTo>
                      <a:pt x="423" y="697"/>
                    </a:lnTo>
                    <a:lnTo>
                      <a:pt x="425" y="691"/>
                    </a:lnTo>
                    <a:lnTo>
                      <a:pt x="423" y="686"/>
                    </a:lnTo>
                    <a:lnTo>
                      <a:pt x="423" y="678"/>
                    </a:lnTo>
                    <a:lnTo>
                      <a:pt x="421" y="672"/>
                    </a:lnTo>
                    <a:lnTo>
                      <a:pt x="419" y="668"/>
                    </a:lnTo>
                    <a:lnTo>
                      <a:pt x="413" y="663"/>
                    </a:lnTo>
                    <a:lnTo>
                      <a:pt x="407" y="661"/>
                    </a:lnTo>
                    <a:lnTo>
                      <a:pt x="404" y="661"/>
                    </a:lnTo>
                    <a:lnTo>
                      <a:pt x="402" y="665"/>
                    </a:lnTo>
                    <a:lnTo>
                      <a:pt x="404" y="672"/>
                    </a:lnTo>
                    <a:lnTo>
                      <a:pt x="405" y="680"/>
                    </a:lnTo>
                    <a:lnTo>
                      <a:pt x="404" y="687"/>
                    </a:lnTo>
                    <a:lnTo>
                      <a:pt x="398" y="693"/>
                    </a:lnTo>
                    <a:lnTo>
                      <a:pt x="394" y="697"/>
                    </a:lnTo>
                    <a:lnTo>
                      <a:pt x="386" y="701"/>
                    </a:lnTo>
                    <a:lnTo>
                      <a:pt x="379" y="703"/>
                    </a:lnTo>
                    <a:lnTo>
                      <a:pt x="369" y="705"/>
                    </a:lnTo>
                    <a:lnTo>
                      <a:pt x="364" y="705"/>
                    </a:lnTo>
                    <a:lnTo>
                      <a:pt x="358" y="705"/>
                    </a:lnTo>
                    <a:lnTo>
                      <a:pt x="352" y="705"/>
                    </a:lnTo>
                    <a:lnTo>
                      <a:pt x="347" y="706"/>
                    </a:lnTo>
                    <a:lnTo>
                      <a:pt x="337" y="706"/>
                    </a:lnTo>
                    <a:lnTo>
                      <a:pt x="328" y="708"/>
                    </a:lnTo>
                    <a:lnTo>
                      <a:pt x="320" y="708"/>
                    </a:lnTo>
                    <a:lnTo>
                      <a:pt x="310" y="708"/>
                    </a:lnTo>
                    <a:lnTo>
                      <a:pt x="301" y="708"/>
                    </a:lnTo>
                    <a:lnTo>
                      <a:pt x="295" y="708"/>
                    </a:lnTo>
                    <a:lnTo>
                      <a:pt x="286" y="706"/>
                    </a:lnTo>
                    <a:lnTo>
                      <a:pt x="278" y="706"/>
                    </a:lnTo>
                    <a:lnTo>
                      <a:pt x="272" y="705"/>
                    </a:lnTo>
                    <a:lnTo>
                      <a:pt x="265" y="705"/>
                    </a:lnTo>
                    <a:lnTo>
                      <a:pt x="259" y="703"/>
                    </a:lnTo>
                    <a:lnTo>
                      <a:pt x="253" y="703"/>
                    </a:lnTo>
                    <a:lnTo>
                      <a:pt x="248" y="701"/>
                    </a:lnTo>
                    <a:lnTo>
                      <a:pt x="242" y="701"/>
                    </a:lnTo>
                    <a:lnTo>
                      <a:pt x="232" y="693"/>
                    </a:lnTo>
                    <a:lnTo>
                      <a:pt x="223" y="687"/>
                    </a:lnTo>
                    <a:lnTo>
                      <a:pt x="217" y="680"/>
                    </a:lnTo>
                    <a:lnTo>
                      <a:pt x="213" y="674"/>
                    </a:lnTo>
                    <a:lnTo>
                      <a:pt x="210" y="665"/>
                    </a:lnTo>
                    <a:lnTo>
                      <a:pt x="208" y="661"/>
                    </a:lnTo>
                    <a:lnTo>
                      <a:pt x="206" y="655"/>
                    </a:lnTo>
                    <a:lnTo>
                      <a:pt x="206" y="655"/>
                    </a:lnTo>
                    <a:lnTo>
                      <a:pt x="208" y="655"/>
                    </a:lnTo>
                    <a:lnTo>
                      <a:pt x="212" y="657"/>
                    </a:lnTo>
                    <a:lnTo>
                      <a:pt x="217" y="657"/>
                    </a:lnTo>
                    <a:lnTo>
                      <a:pt x="227" y="661"/>
                    </a:lnTo>
                    <a:lnTo>
                      <a:pt x="236" y="659"/>
                    </a:lnTo>
                    <a:lnTo>
                      <a:pt x="246" y="657"/>
                    </a:lnTo>
                    <a:lnTo>
                      <a:pt x="250" y="653"/>
                    </a:lnTo>
                    <a:lnTo>
                      <a:pt x="253" y="651"/>
                    </a:lnTo>
                    <a:lnTo>
                      <a:pt x="257" y="646"/>
                    </a:lnTo>
                    <a:lnTo>
                      <a:pt x="263" y="642"/>
                    </a:lnTo>
                    <a:lnTo>
                      <a:pt x="265" y="634"/>
                    </a:lnTo>
                    <a:lnTo>
                      <a:pt x="269" y="627"/>
                    </a:lnTo>
                    <a:lnTo>
                      <a:pt x="270" y="621"/>
                    </a:lnTo>
                    <a:lnTo>
                      <a:pt x="272" y="615"/>
                    </a:lnTo>
                    <a:lnTo>
                      <a:pt x="272" y="608"/>
                    </a:lnTo>
                    <a:lnTo>
                      <a:pt x="274" y="602"/>
                    </a:lnTo>
                    <a:lnTo>
                      <a:pt x="276" y="596"/>
                    </a:lnTo>
                    <a:lnTo>
                      <a:pt x="276" y="592"/>
                    </a:lnTo>
                    <a:lnTo>
                      <a:pt x="276" y="585"/>
                    </a:lnTo>
                    <a:lnTo>
                      <a:pt x="274" y="581"/>
                    </a:lnTo>
                    <a:lnTo>
                      <a:pt x="270" y="579"/>
                    </a:lnTo>
                    <a:lnTo>
                      <a:pt x="265" y="583"/>
                    </a:lnTo>
                    <a:lnTo>
                      <a:pt x="259" y="591"/>
                    </a:lnTo>
                    <a:lnTo>
                      <a:pt x="255" y="596"/>
                    </a:lnTo>
                    <a:lnTo>
                      <a:pt x="251" y="604"/>
                    </a:lnTo>
                    <a:lnTo>
                      <a:pt x="251" y="611"/>
                    </a:lnTo>
                    <a:lnTo>
                      <a:pt x="248" y="615"/>
                    </a:lnTo>
                    <a:lnTo>
                      <a:pt x="244" y="621"/>
                    </a:lnTo>
                    <a:lnTo>
                      <a:pt x="240" y="623"/>
                    </a:lnTo>
                    <a:lnTo>
                      <a:pt x="234" y="625"/>
                    </a:lnTo>
                    <a:lnTo>
                      <a:pt x="229" y="627"/>
                    </a:lnTo>
                    <a:lnTo>
                      <a:pt x="223" y="629"/>
                    </a:lnTo>
                    <a:lnTo>
                      <a:pt x="213" y="630"/>
                    </a:lnTo>
                    <a:lnTo>
                      <a:pt x="208" y="630"/>
                    </a:lnTo>
                    <a:lnTo>
                      <a:pt x="200" y="632"/>
                    </a:lnTo>
                    <a:lnTo>
                      <a:pt x="194" y="634"/>
                    </a:lnTo>
                    <a:lnTo>
                      <a:pt x="187" y="636"/>
                    </a:lnTo>
                    <a:lnTo>
                      <a:pt x="181" y="636"/>
                    </a:lnTo>
                    <a:lnTo>
                      <a:pt x="175" y="636"/>
                    </a:lnTo>
                    <a:lnTo>
                      <a:pt x="170" y="638"/>
                    </a:lnTo>
                    <a:lnTo>
                      <a:pt x="160" y="634"/>
                    </a:lnTo>
                    <a:lnTo>
                      <a:pt x="153" y="629"/>
                    </a:lnTo>
                    <a:lnTo>
                      <a:pt x="149" y="625"/>
                    </a:lnTo>
                    <a:lnTo>
                      <a:pt x="145" y="619"/>
                    </a:lnTo>
                    <a:lnTo>
                      <a:pt x="143" y="613"/>
                    </a:lnTo>
                    <a:lnTo>
                      <a:pt x="143" y="606"/>
                    </a:lnTo>
                    <a:lnTo>
                      <a:pt x="139" y="596"/>
                    </a:lnTo>
                    <a:lnTo>
                      <a:pt x="139" y="589"/>
                    </a:lnTo>
                    <a:lnTo>
                      <a:pt x="139" y="583"/>
                    </a:lnTo>
                    <a:lnTo>
                      <a:pt x="141" y="577"/>
                    </a:lnTo>
                    <a:lnTo>
                      <a:pt x="145" y="568"/>
                    </a:lnTo>
                    <a:lnTo>
                      <a:pt x="153" y="560"/>
                    </a:lnTo>
                    <a:lnTo>
                      <a:pt x="162" y="556"/>
                    </a:lnTo>
                    <a:lnTo>
                      <a:pt x="172" y="554"/>
                    </a:lnTo>
                    <a:lnTo>
                      <a:pt x="181" y="554"/>
                    </a:lnTo>
                    <a:lnTo>
                      <a:pt x="189" y="556"/>
                    </a:lnTo>
                    <a:lnTo>
                      <a:pt x="196" y="556"/>
                    </a:lnTo>
                    <a:lnTo>
                      <a:pt x="204" y="554"/>
                    </a:lnTo>
                    <a:lnTo>
                      <a:pt x="212" y="553"/>
                    </a:lnTo>
                    <a:lnTo>
                      <a:pt x="215" y="549"/>
                    </a:lnTo>
                    <a:lnTo>
                      <a:pt x="215" y="543"/>
                    </a:lnTo>
                    <a:lnTo>
                      <a:pt x="213" y="539"/>
                    </a:lnTo>
                    <a:lnTo>
                      <a:pt x="212" y="535"/>
                    </a:lnTo>
                    <a:lnTo>
                      <a:pt x="208" y="534"/>
                    </a:lnTo>
                    <a:lnTo>
                      <a:pt x="204" y="532"/>
                    </a:lnTo>
                    <a:lnTo>
                      <a:pt x="198" y="532"/>
                    </a:lnTo>
                    <a:lnTo>
                      <a:pt x="192" y="530"/>
                    </a:lnTo>
                    <a:lnTo>
                      <a:pt x="187" y="530"/>
                    </a:lnTo>
                    <a:lnTo>
                      <a:pt x="181" y="530"/>
                    </a:lnTo>
                    <a:lnTo>
                      <a:pt x="173" y="532"/>
                    </a:lnTo>
                    <a:lnTo>
                      <a:pt x="168" y="534"/>
                    </a:lnTo>
                    <a:lnTo>
                      <a:pt x="162" y="535"/>
                    </a:lnTo>
                    <a:lnTo>
                      <a:pt x="156" y="537"/>
                    </a:lnTo>
                    <a:lnTo>
                      <a:pt x="153" y="541"/>
                    </a:lnTo>
                    <a:lnTo>
                      <a:pt x="143" y="545"/>
                    </a:lnTo>
                    <a:lnTo>
                      <a:pt x="137" y="551"/>
                    </a:lnTo>
                    <a:lnTo>
                      <a:pt x="132" y="554"/>
                    </a:lnTo>
                    <a:lnTo>
                      <a:pt x="130" y="556"/>
                    </a:lnTo>
                    <a:lnTo>
                      <a:pt x="128" y="554"/>
                    </a:lnTo>
                    <a:lnTo>
                      <a:pt x="124" y="551"/>
                    </a:lnTo>
                    <a:lnTo>
                      <a:pt x="116" y="543"/>
                    </a:lnTo>
                    <a:lnTo>
                      <a:pt x="109" y="534"/>
                    </a:lnTo>
                    <a:lnTo>
                      <a:pt x="101" y="528"/>
                    </a:lnTo>
                    <a:lnTo>
                      <a:pt x="97" y="518"/>
                    </a:lnTo>
                    <a:lnTo>
                      <a:pt x="90" y="509"/>
                    </a:lnTo>
                    <a:lnTo>
                      <a:pt x="86" y="499"/>
                    </a:lnTo>
                    <a:lnTo>
                      <a:pt x="82" y="494"/>
                    </a:lnTo>
                    <a:lnTo>
                      <a:pt x="78" y="490"/>
                    </a:lnTo>
                    <a:lnTo>
                      <a:pt x="75" y="482"/>
                    </a:lnTo>
                    <a:lnTo>
                      <a:pt x="73" y="476"/>
                    </a:lnTo>
                    <a:lnTo>
                      <a:pt x="69" y="469"/>
                    </a:lnTo>
                    <a:lnTo>
                      <a:pt x="65" y="463"/>
                    </a:lnTo>
                    <a:lnTo>
                      <a:pt x="63" y="456"/>
                    </a:lnTo>
                    <a:lnTo>
                      <a:pt x="59" y="448"/>
                    </a:lnTo>
                    <a:lnTo>
                      <a:pt x="56" y="440"/>
                    </a:lnTo>
                    <a:lnTo>
                      <a:pt x="52" y="433"/>
                    </a:lnTo>
                    <a:lnTo>
                      <a:pt x="50" y="425"/>
                    </a:lnTo>
                    <a:lnTo>
                      <a:pt x="48" y="419"/>
                    </a:lnTo>
                    <a:lnTo>
                      <a:pt x="44" y="412"/>
                    </a:lnTo>
                    <a:lnTo>
                      <a:pt x="40" y="406"/>
                    </a:lnTo>
                    <a:lnTo>
                      <a:pt x="38" y="399"/>
                    </a:lnTo>
                    <a:lnTo>
                      <a:pt x="38" y="393"/>
                    </a:lnTo>
                    <a:lnTo>
                      <a:pt x="37" y="387"/>
                    </a:lnTo>
                    <a:lnTo>
                      <a:pt x="35" y="381"/>
                    </a:lnTo>
                    <a:lnTo>
                      <a:pt x="33" y="374"/>
                    </a:lnTo>
                    <a:lnTo>
                      <a:pt x="33" y="370"/>
                    </a:lnTo>
                    <a:lnTo>
                      <a:pt x="33" y="359"/>
                    </a:lnTo>
                    <a:lnTo>
                      <a:pt x="33" y="349"/>
                    </a:lnTo>
                    <a:lnTo>
                      <a:pt x="33" y="338"/>
                    </a:lnTo>
                    <a:lnTo>
                      <a:pt x="35" y="328"/>
                    </a:lnTo>
                    <a:lnTo>
                      <a:pt x="37" y="321"/>
                    </a:lnTo>
                    <a:lnTo>
                      <a:pt x="40" y="311"/>
                    </a:lnTo>
                    <a:lnTo>
                      <a:pt x="44" y="302"/>
                    </a:lnTo>
                    <a:lnTo>
                      <a:pt x="50" y="296"/>
                    </a:lnTo>
                    <a:lnTo>
                      <a:pt x="56" y="286"/>
                    </a:lnTo>
                    <a:lnTo>
                      <a:pt x="65" y="281"/>
                    </a:lnTo>
                    <a:lnTo>
                      <a:pt x="73" y="273"/>
                    </a:lnTo>
                    <a:lnTo>
                      <a:pt x="82" y="264"/>
                    </a:lnTo>
                    <a:lnTo>
                      <a:pt x="88" y="256"/>
                    </a:lnTo>
                    <a:lnTo>
                      <a:pt x="97" y="248"/>
                    </a:lnTo>
                    <a:lnTo>
                      <a:pt x="107" y="241"/>
                    </a:lnTo>
                    <a:lnTo>
                      <a:pt x="116" y="235"/>
                    </a:lnTo>
                    <a:lnTo>
                      <a:pt x="126" y="228"/>
                    </a:lnTo>
                    <a:lnTo>
                      <a:pt x="137" y="224"/>
                    </a:lnTo>
                    <a:lnTo>
                      <a:pt x="147" y="220"/>
                    </a:lnTo>
                    <a:lnTo>
                      <a:pt x="158" y="218"/>
                    </a:lnTo>
                    <a:lnTo>
                      <a:pt x="164" y="216"/>
                    </a:lnTo>
                    <a:lnTo>
                      <a:pt x="172" y="216"/>
                    </a:lnTo>
                    <a:lnTo>
                      <a:pt x="177" y="216"/>
                    </a:lnTo>
                    <a:lnTo>
                      <a:pt x="183" y="218"/>
                    </a:lnTo>
                    <a:lnTo>
                      <a:pt x="189" y="218"/>
                    </a:lnTo>
                    <a:lnTo>
                      <a:pt x="196" y="220"/>
                    </a:lnTo>
                    <a:lnTo>
                      <a:pt x="202" y="224"/>
                    </a:lnTo>
                    <a:lnTo>
                      <a:pt x="210" y="226"/>
                    </a:lnTo>
                    <a:lnTo>
                      <a:pt x="215" y="229"/>
                    </a:lnTo>
                    <a:lnTo>
                      <a:pt x="223" y="233"/>
                    </a:lnTo>
                    <a:lnTo>
                      <a:pt x="231" y="239"/>
                    </a:lnTo>
                    <a:lnTo>
                      <a:pt x="238" y="245"/>
                    </a:lnTo>
                    <a:lnTo>
                      <a:pt x="246" y="250"/>
                    </a:lnTo>
                    <a:lnTo>
                      <a:pt x="251" y="254"/>
                    </a:lnTo>
                    <a:lnTo>
                      <a:pt x="257" y="260"/>
                    </a:lnTo>
                    <a:lnTo>
                      <a:pt x="263" y="266"/>
                    </a:lnTo>
                    <a:lnTo>
                      <a:pt x="269" y="271"/>
                    </a:lnTo>
                    <a:lnTo>
                      <a:pt x="274" y="275"/>
                    </a:lnTo>
                    <a:lnTo>
                      <a:pt x="278" y="281"/>
                    </a:lnTo>
                    <a:lnTo>
                      <a:pt x="284" y="286"/>
                    </a:lnTo>
                    <a:lnTo>
                      <a:pt x="289" y="296"/>
                    </a:lnTo>
                    <a:lnTo>
                      <a:pt x="295" y="304"/>
                    </a:lnTo>
                    <a:lnTo>
                      <a:pt x="301" y="313"/>
                    </a:lnTo>
                    <a:lnTo>
                      <a:pt x="305" y="323"/>
                    </a:lnTo>
                    <a:lnTo>
                      <a:pt x="307" y="328"/>
                    </a:lnTo>
                    <a:lnTo>
                      <a:pt x="308" y="336"/>
                    </a:lnTo>
                    <a:lnTo>
                      <a:pt x="308" y="342"/>
                    </a:lnTo>
                    <a:lnTo>
                      <a:pt x="310" y="349"/>
                    </a:lnTo>
                    <a:lnTo>
                      <a:pt x="310" y="357"/>
                    </a:lnTo>
                    <a:lnTo>
                      <a:pt x="310" y="362"/>
                    </a:lnTo>
                    <a:lnTo>
                      <a:pt x="310" y="368"/>
                    </a:lnTo>
                    <a:lnTo>
                      <a:pt x="310" y="374"/>
                    </a:lnTo>
                    <a:lnTo>
                      <a:pt x="308" y="381"/>
                    </a:lnTo>
                    <a:lnTo>
                      <a:pt x="310" y="389"/>
                    </a:lnTo>
                    <a:lnTo>
                      <a:pt x="314" y="395"/>
                    </a:lnTo>
                    <a:lnTo>
                      <a:pt x="320" y="397"/>
                    </a:lnTo>
                    <a:lnTo>
                      <a:pt x="322" y="397"/>
                    </a:lnTo>
                    <a:lnTo>
                      <a:pt x="326" y="393"/>
                    </a:lnTo>
                    <a:lnTo>
                      <a:pt x="328" y="387"/>
                    </a:lnTo>
                    <a:lnTo>
                      <a:pt x="328" y="385"/>
                    </a:lnTo>
                    <a:lnTo>
                      <a:pt x="329" y="378"/>
                    </a:lnTo>
                    <a:lnTo>
                      <a:pt x="331" y="374"/>
                    </a:lnTo>
                    <a:lnTo>
                      <a:pt x="331" y="374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53" name="Freeform 293"/>
              <p:cNvSpPr>
                <a:spLocks/>
              </p:cNvSpPr>
              <p:nvPr/>
            </p:nvSpPr>
            <p:spPr bwMode="auto">
              <a:xfrm>
                <a:off x="3406" y="2961"/>
                <a:ext cx="677" cy="698"/>
              </a:xfrm>
              <a:custGeom>
                <a:avLst/>
                <a:gdLst/>
                <a:ahLst/>
                <a:cxnLst>
                  <a:cxn ang="0">
                    <a:pos x="757" y="95"/>
                  </a:cxn>
                  <a:cxn ang="0">
                    <a:pos x="749" y="166"/>
                  </a:cxn>
                  <a:cxn ang="0">
                    <a:pos x="740" y="211"/>
                  </a:cxn>
                  <a:cxn ang="0">
                    <a:pos x="730" y="257"/>
                  </a:cxn>
                  <a:cxn ang="0">
                    <a:pos x="705" y="318"/>
                  </a:cxn>
                  <a:cxn ang="0">
                    <a:pos x="654" y="371"/>
                  </a:cxn>
                  <a:cxn ang="0">
                    <a:pos x="601" y="430"/>
                  </a:cxn>
                  <a:cxn ang="0">
                    <a:pos x="559" y="477"/>
                  </a:cxn>
                  <a:cxn ang="0">
                    <a:pos x="517" y="523"/>
                  </a:cxn>
                  <a:cxn ang="0">
                    <a:pos x="456" y="589"/>
                  </a:cxn>
                  <a:cxn ang="0">
                    <a:pos x="411" y="637"/>
                  </a:cxn>
                  <a:cxn ang="0">
                    <a:pos x="369" y="694"/>
                  </a:cxn>
                  <a:cxn ang="0">
                    <a:pos x="323" y="759"/>
                  </a:cxn>
                  <a:cxn ang="0">
                    <a:pos x="268" y="817"/>
                  </a:cxn>
                  <a:cxn ang="0">
                    <a:pos x="215" y="833"/>
                  </a:cxn>
                  <a:cxn ang="0">
                    <a:pos x="137" y="871"/>
                  </a:cxn>
                  <a:cxn ang="0">
                    <a:pos x="59" y="928"/>
                  </a:cxn>
                  <a:cxn ang="0">
                    <a:pos x="7" y="1000"/>
                  </a:cxn>
                  <a:cxn ang="0">
                    <a:pos x="2" y="1055"/>
                  </a:cxn>
                  <a:cxn ang="0">
                    <a:pos x="11" y="1108"/>
                  </a:cxn>
                  <a:cxn ang="0">
                    <a:pos x="32" y="1159"/>
                  </a:cxn>
                  <a:cxn ang="0">
                    <a:pos x="59" y="1215"/>
                  </a:cxn>
                  <a:cxn ang="0">
                    <a:pos x="91" y="1264"/>
                  </a:cxn>
                  <a:cxn ang="0">
                    <a:pos x="131" y="1317"/>
                  </a:cxn>
                  <a:cxn ang="0">
                    <a:pos x="196" y="1378"/>
                  </a:cxn>
                  <a:cxn ang="0">
                    <a:pos x="258" y="1395"/>
                  </a:cxn>
                  <a:cxn ang="0">
                    <a:pos x="317" y="1393"/>
                  </a:cxn>
                  <a:cxn ang="0">
                    <a:pos x="367" y="1387"/>
                  </a:cxn>
                  <a:cxn ang="0">
                    <a:pos x="414" y="1372"/>
                  </a:cxn>
                  <a:cxn ang="0">
                    <a:pos x="481" y="1346"/>
                  </a:cxn>
                  <a:cxn ang="0">
                    <a:pos x="544" y="1298"/>
                  </a:cxn>
                  <a:cxn ang="0">
                    <a:pos x="591" y="1256"/>
                  </a:cxn>
                  <a:cxn ang="0">
                    <a:pos x="660" y="1197"/>
                  </a:cxn>
                  <a:cxn ang="0">
                    <a:pos x="694" y="1139"/>
                  </a:cxn>
                  <a:cxn ang="0">
                    <a:pos x="751" y="1063"/>
                  </a:cxn>
                  <a:cxn ang="0">
                    <a:pos x="810" y="1025"/>
                  </a:cxn>
                  <a:cxn ang="0">
                    <a:pos x="865" y="969"/>
                  </a:cxn>
                  <a:cxn ang="0">
                    <a:pos x="909" y="912"/>
                  </a:cxn>
                  <a:cxn ang="0">
                    <a:pos x="955" y="848"/>
                  </a:cxn>
                  <a:cxn ang="0">
                    <a:pos x="998" y="778"/>
                  </a:cxn>
                  <a:cxn ang="0">
                    <a:pos x="1038" y="717"/>
                  </a:cxn>
                  <a:cxn ang="0">
                    <a:pos x="1074" y="662"/>
                  </a:cxn>
                  <a:cxn ang="0">
                    <a:pos x="1116" y="627"/>
                  </a:cxn>
                  <a:cxn ang="0">
                    <a:pos x="1187" y="605"/>
                  </a:cxn>
                  <a:cxn ang="0">
                    <a:pos x="1251" y="586"/>
                  </a:cxn>
                  <a:cxn ang="0">
                    <a:pos x="1325" y="565"/>
                  </a:cxn>
                  <a:cxn ang="0">
                    <a:pos x="1350" y="544"/>
                  </a:cxn>
                  <a:cxn ang="0">
                    <a:pos x="1342" y="492"/>
                  </a:cxn>
                  <a:cxn ang="0">
                    <a:pos x="1333" y="432"/>
                  </a:cxn>
                  <a:cxn ang="0">
                    <a:pos x="1310" y="445"/>
                  </a:cxn>
                  <a:cxn ang="0">
                    <a:pos x="1247" y="487"/>
                  </a:cxn>
                  <a:cxn ang="0">
                    <a:pos x="1169" y="515"/>
                  </a:cxn>
                  <a:cxn ang="0">
                    <a:pos x="1107" y="508"/>
                  </a:cxn>
                  <a:cxn ang="0">
                    <a:pos x="1105" y="456"/>
                  </a:cxn>
                  <a:cxn ang="0">
                    <a:pos x="1169" y="399"/>
                  </a:cxn>
                  <a:cxn ang="0">
                    <a:pos x="1225" y="363"/>
                  </a:cxn>
                  <a:cxn ang="0">
                    <a:pos x="1295" y="323"/>
                  </a:cxn>
                </a:cxnLst>
                <a:rect l="0" t="0" r="r" b="b"/>
                <a:pathLst>
                  <a:path w="1354" h="1397">
                    <a:moveTo>
                      <a:pt x="764" y="53"/>
                    </a:moveTo>
                    <a:lnTo>
                      <a:pt x="762" y="55"/>
                    </a:lnTo>
                    <a:lnTo>
                      <a:pt x="762" y="63"/>
                    </a:lnTo>
                    <a:lnTo>
                      <a:pt x="761" y="67"/>
                    </a:lnTo>
                    <a:lnTo>
                      <a:pt x="761" y="74"/>
                    </a:lnTo>
                    <a:lnTo>
                      <a:pt x="761" y="80"/>
                    </a:lnTo>
                    <a:lnTo>
                      <a:pt x="761" y="90"/>
                    </a:lnTo>
                    <a:lnTo>
                      <a:pt x="757" y="95"/>
                    </a:lnTo>
                    <a:lnTo>
                      <a:pt x="757" y="105"/>
                    </a:lnTo>
                    <a:lnTo>
                      <a:pt x="755" y="116"/>
                    </a:lnTo>
                    <a:lnTo>
                      <a:pt x="755" y="126"/>
                    </a:lnTo>
                    <a:lnTo>
                      <a:pt x="753" y="137"/>
                    </a:lnTo>
                    <a:lnTo>
                      <a:pt x="751" y="149"/>
                    </a:lnTo>
                    <a:lnTo>
                      <a:pt x="751" y="152"/>
                    </a:lnTo>
                    <a:lnTo>
                      <a:pt x="749" y="160"/>
                    </a:lnTo>
                    <a:lnTo>
                      <a:pt x="749" y="166"/>
                    </a:lnTo>
                    <a:lnTo>
                      <a:pt x="749" y="171"/>
                    </a:lnTo>
                    <a:lnTo>
                      <a:pt x="747" y="177"/>
                    </a:lnTo>
                    <a:lnTo>
                      <a:pt x="745" y="183"/>
                    </a:lnTo>
                    <a:lnTo>
                      <a:pt x="743" y="188"/>
                    </a:lnTo>
                    <a:lnTo>
                      <a:pt x="743" y="194"/>
                    </a:lnTo>
                    <a:lnTo>
                      <a:pt x="742" y="200"/>
                    </a:lnTo>
                    <a:lnTo>
                      <a:pt x="742" y="206"/>
                    </a:lnTo>
                    <a:lnTo>
                      <a:pt x="740" y="211"/>
                    </a:lnTo>
                    <a:lnTo>
                      <a:pt x="740" y="217"/>
                    </a:lnTo>
                    <a:lnTo>
                      <a:pt x="738" y="223"/>
                    </a:lnTo>
                    <a:lnTo>
                      <a:pt x="736" y="230"/>
                    </a:lnTo>
                    <a:lnTo>
                      <a:pt x="736" y="234"/>
                    </a:lnTo>
                    <a:lnTo>
                      <a:pt x="734" y="240"/>
                    </a:lnTo>
                    <a:lnTo>
                      <a:pt x="732" y="245"/>
                    </a:lnTo>
                    <a:lnTo>
                      <a:pt x="732" y="251"/>
                    </a:lnTo>
                    <a:lnTo>
                      <a:pt x="730" y="257"/>
                    </a:lnTo>
                    <a:lnTo>
                      <a:pt x="730" y="263"/>
                    </a:lnTo>
                    <a:lnTo>
                      <a:pt x="726" y="272"/>
                    </a:lnTo>
                    <a:lnTo>
                      <a:pt x="722" y="282"/>
                    </a:lnTo>
                    <a:lnTo>
                      <a:pt x="719" y="289"/>
                    </a:lnTo>
                    <a:lnTo>
                      <a:pt x="717" y="299"/>
                    </a:lnTo>
                    <a:lnTo>
                      <a:pt x="713" y="306"/>
                    </a:lnTo>
                    <a:lnTo>
                      <a:pt x="709" y="312"/>
                    </a:lnTo>
                    <a:lnTo>
                      <a:pt x="705" y="318"/>
                    </a:lnTo>
                    <a:lnTo>
                      <a:pt x="702" y="323"/>
                    </a:lnTo>
                    <a:lnTo>
                      <a:pt x="698" y="327"/>
                    </a:lnTo>
                    <a:lnTo>
                      <a:pt x="692" y="333"/>
                    </a:lnTo>
                    <a:lnTo>
                      <a:pt x="684" y="339"/>
                    </a:lnTo>
                    <a:lnTo>
                      <a:pt x="679" y="346"/>
                    </a:lnTo>
                    <a:lnTo>
                      <a:pt x="669" y="354"/>
                    </a:lnTo>
                    <a:lnTo>
                      <a:pt x="664" y="361"/>
                    </a:lnTo>
                    <a:lnTo>
                      <a:pt x="654" y="371"/>
                    </a:lnTo>
                    <a:lnTo>
                      <a:pt x="646" y="382"/>
                    </a:lnTo>
                    <a:lnTo>
                      <a:pt x="637" y="392"/>
                    </a:lnTo>
                    <a:lnTo>
                      <a:pt x="627" y="401"/>
                    </a:lnTo>
                    <a:lnTo>
                      <a:pt x="622" y="407"/>
                    </a:lnTo>
                    <a:lnTo>
                      <a:pt x="616" y="411"/>
                    </a:lnTo>
                    <a:lnTo>
                      <a:pt x="612" y="418"/>
                    </a:lnTo>
                    <a:lnTo>
                      <a:pt x="606" y="424"/>
                    </a:lnTo>
                    <a:lnTo>
                      <a:pt x="601" y="430"/>
                    </a:lnTo>
                    <a:lnTo>
                      <a:pt x="597" y="435"/>
                    </a:lnTo>
                    <a:lnTo>
                      <a:pt x="591" y="441"/>
                    </a:lnTo>
                    <a:lnTo>
                      <a:pt x="587" y="447"/>
                    </a:lnTo>
                    <a:lnTo>
                      <a:pt x="580" y="453"/>
                    </a:lnTo>
                    <a:lnTo>
                      <a:pt x="576" y="458"/>
                    </a:lnTo>
                    <a:lnTo>
                      <a:pt x="570" y="466"/>
                    </a:lnTo>
                    <a:lnTo>
                      <a:pt x="567" y="472"/>
                    </a:lnTo>
                    <a:lnTo>
                      <a:pt x="559" y="477"/>
                    </a:lnTo>
                    <a:lnTo>
                      <a:pt x="555" y="483"/>
                    </a:lnTo>
                    <a:lnTo>
                      <a:pt x="549" y="489"/>
                    </a:lnTo>
                    <a:lnTo>
                      <a:pt x="544" y="494"/>
                    </a:lnTo>
                    <a:lnTo>
                      <a:pt x="538" y="500"/>
                    </a:lnTo>
                    <a:lnTo>
                      <a:pt x="532" y="506"/>
                    </a:lnTo>
                    <a:lnTo>
                      <a:pt x="529" y="511"/>
                    </a:lnTo>
                    <a:lnTo>
                      <a:pt x="523" y="517"/>
                    </a:lnTo>
                    <a:lnTo>
                      <a:pt x="517" y="523"/>
                    </a:lnTo>
                    <a:lnTo>
                      <a:pt x="513" y="529"/>
                    </a:lnTo>
                    <a:lnTo>
                      <a:pt x="506" y="534"/>
                    </a:lnTo>
                    <a:lnTo>
                      <a:pt x="502" y="540"/>
                    </a:lnTo>
                    <a:lnTo>
                      <a:pt x="492" y="551"/>
                    </a:lnTo>
                    <a:lnTo>
                      <a:pt x="483" y="563"/>
                    </a:lnTo>
                    <a:lnTo>
                      <a:pt x="475" y="572"/>
                    </a:lnTo>
                    <a:lnTo>
                      <a:pt x="466" y="580"/>
                    </a:lnTo>
                    <a:lnTo>
                      <a:pt x="456" y="589"/>
                    </a:lnTo>
                    <a:lnTo>
                      <a:pt x="451" y="599"/>
                    </a:lnTo>
                    <a:lnTo>
                      <a:pt x="443" y="605"/>
                    </a:lnTo>
                    <a:lnTo>
                      <a:pt x="437" y="612"/>
                    </a:lnTo>
                    <a:lnTo>
                      <a:pt x="432" y="616"/>
                    </a:lnTo>
                    <a:lnTo>
                      <a:pt x="428" y="624"/>
                    </a:lnTo>
                    <a:lnTo>
                      <a:pt x="422" y="625"/>
                    </a:lnTo>
                    <a:lnTo>
                      <a:pt x="416" y="631"/>
                    </a:lnTo>
                    <a:lnTo>
                      <a:pt x="411" y="637"/>
                    </a:lnTo>
                    <a:lnTo>
                      <a:pt x="407" y="643"/>
                    </a:lnTo>
                    <a:lnTo>
                      <a:pt x="401" y="650"/>
                    </a:lnTo>
                    <a:lnTo>
                      <a:pt x="395" y="656"/>
                    </a:lnTo>
                    <a:lnTo>
                      <a:pt x="392" y="663"/>
                    </a:lnTo>
                    <a:lnTo>
                      <a:pt x="386" y="673"/>
                    </a:lnTo>
                    <a:lnTo>
                      <a:pt x="380" y="679"/>
                    </a:lnTo>
                    <a:lnTo>
                      <a:pt x="374" y="686"/>
                    </a:lnTo>
                    <a:lnTo>
                      <a:pt x="369" y="694"/>
                    </a:lnTo>
                    <a:lnTo>
                      <a:pt x="363" y="703"/>
                    </a:lnTo>
                    <a:lnTo>
                      <a:pt x="357" y="711"/>
                    </a:lnTo>
                    <a:lnTo>
                      <a:pt x="352" y="719"/>
                    </a:lnTo>
                    <a:lnTo>
                      <a:pt x="346" y="726"/>
                    </a:lnTo>
                    <a:lnTo>
                      <a:pt x="342" y="736"/>
                    </a:lnTo>
                    <a:lnTo>
                      <a:pt x="335" y="743"/>
                    </a:lnTo>
                    <a:lnTo>
                      <a:pt x="329" y="751"/>
                    </a:lnTo>
                    <a:lnTo>
                      <a:pt x="323" y="759"/>
                    </a:lnTo>
                    <a:lnTo>
                      <a:pt x="319" y="764"/>
                    </a:lnTo>
                    <a:lnTo>
                      <a:pt x="312" y="772"/>
                    </a:lnTo>
                    <a:lnTo>
                      <a:pt x="308" y="778"/>
                    </a:lnTo>
                    <a:lnTo>
                      <a:pt x="302" y="785"/>
                    </a:lnTo>
                    <a:lnTo>
                      <a:pt x="298" y="793"/>
                    </a:lnTo>
                    <a:lnTo>
                      <a:pt x="287" y="800"/>
                    </a:lnTo>
                    <a:lnTo>
                      <a:pt x="277" y="810"/>
                    </a:lnTo>
                    <a:lnTo>
                      <a:pt x="268" y="817"/>
                    </a:lnTo>
                    <a:lnTo>
                      <a:pt x="260" y="819"/>
                    </a:lnTo>
                    <a:lnTo>
                      <a:pt x="257" y="819"/>
                    </a:lnTo>
                    <a:lnTo>
                      <a:pt x="251" y="821"/>
                    </a:lnTo>
                    <a:lnTo>
                      <a:pt x="245" y="821"/>
                    </a:lnTo>
                    <a:lnTo>
                      <a:pt x="239" y="825"/>
                    </a:lnTo>
                    <a:lnTo>
                      <a:pt x="230" y="827"/>
                    </a:lnTo>
                    <a:lnTo>
                      <a:pt x="222" y="831"/>
                    </a:lnTo>
                    <a:lnTo>
                      <a:pt x="215" y="833"/>
                    </a:lnTo>
                    <a:lnTo>
                      <a:pt x="207" y="836"/>
                    </a:lnTo>
                    <a:lnTo>
                      <a:pt x="196" y="840"/>
                    </a:lnTo>
                    <a:lnTo>
                      <a:pt x="186" y="844"/>
                    </a:lnTo>
                    <a:lnTo>
                      <a:pt x="179" y="848"/>
                    </a:lnTo>
                    <a:lnTo>
                      <a:pt x="169" y="855"/>
                    </a:lnTo>
                    <a:lnTo>
                      <a:pt x="158" y="859"/>
                    </a:lnTo>
                    <a:lnTo>
                      <a:pt x="148" y="865"/>
                    </a:lnTo>
                    <a:lnTo>
                      <a:pt x="137" y="871"/>
                    </a:lnTo>
                    <a:lnTo>
                      <a:pt x="127" y="878"/>
                    </a:lnTo>
                    <a:lnTo>
                      <a:pt x="116" y="884"/>
                    </a:lnTo>
                    <a:lnTo>
                      <a:pt x="106" y="892"/>
                    </a:lnTo>
                    <a:lnTo>
                      <a:pt x="95" y="897"/>
                    </a:lnTo>
                    <a:lnTo>
                      <a:pt x="85" y="907"/>
                    </a:lnTo>
                    <a:lnTo>
                      <a:pt x="76" y="912"/>
                    </a:lnTo>
                    <a:lnTo>
                      <a:pt x="68" y="920"/>
                    </a:lnTo>
                    <a:lnTo>
                      <a:pt x="59" y="928"/>
                    </a:lnTo>
                    <a:lnTo>
                      <a:pt x="51" y="937"/>
                    </a:lnTo>
                    <a:lnTo>
                      <a:pt x="42" y="945"/>
                    </a:lnTo>
                    <a:lnTo>
                      <a:pt x="34" y="954"/>
                    </a:lnTo>
                    <a:lnTo>
                      <a:pt x="26" y="962"/>
                    </a:lnTo>
                    <a:lnTo>
                      <a:pt x="23" y="971"/>
                    </a:lnTo>
                    <a:lnTo>
                      <a:pt x="17" y="981"/>
                    </a:lnTo>
                    <a:lnTo>
                      <a:pt x="11" y="990"/>
                    </a:lnTo>
                    <a:lnTo>
                      <a:pt x="7" y="1000"/>
                    </a:lnTo>
                    <a:lnTo>
                      <a:pt x="5" y="1009"/>
                    </a:lnTo>
                    <a:lnTo>
                      <a:pt x="2" y="1019"/>
                    </a:lnTo>
                    <a:lnTo>
                      <a:pt x="2" y="1028"/>
                    </a:lnTo>
                    <a:lnTo>
                      <a:pt x="0" y="1032"/>
                    </a:lnTo>
                    <a:lnTo>
                      <a:pt x="0" y="1038"/>
                    </a:lnTo>
                    <a:lnTo>
                      <a:pt x="0" y="1044"/>
                    </a:lnTo>
                    <a:lnTo>
                      <a:pt x="2" y="1051"/>
                    </a:lnTo>
                    <a:lnTo>
                      <a:pt x="2" y="1055"/>
                    </a:lnTo>
                    <a:lnTo>
                      <a:pt x="2" y="1063"/>
                    </a:lnTo>
                    <a:lnTo>
                      <a:pt x="2" y="1068"/>
                    </a:lnTo>
                    <a:lnTo>
                      <a:pt x="5" y="1074"/>
                    </a:lnTo>
                    <a:lnTo>
                      <a:pt x="5" y="1080"/>
                    </a:lnTo>
                    <a:lnTo>
                      <a:pt x="7" y="1087"/>
                    </a:lnTo>
                    <a:lnTo>
                      <a:pt x="7" y="1093"/>
                    </a:lnTo>
                    <a:lnTo>
                      <a:pt x="11" y="1101"/>
                    </a:lnTo>
                    <a:lnTo>
                      <a:pt x="11" y="1108"/>
                    </a:lnTo>
                    <a:lnTo>
                      <a:pt x="13" y="1114"/>
                    </a:lnTo>
                    <a:lnTo>
                      <a:pt x="15" y="1120"/>
                    </a:lnTo>
                    <a:lnTo>
                      <a:pt x="19" y="1125"/>
                    </a:lnTo>
                    <a:lnTo>
                      <a:pt x="21" y="1133"/>
                    </a:lnTo>
                    <a:lnTo>
                      <a:pt x="23" y="1139"/>
                    </a:lnTo>
                    <a:lnTo>
                      <a:pt x="26" y="1146"/>
                    </a:lnTo>
                    <a:lnTo>
                      <a:pt x="30" y="1154"/>
                    </a:lnTo>
                    <a:lnTo>
                      <a:pt x="32" y="1159"/>
                    </a:lnTo>
                    <a:lnTo>
                      <a:pt x="34" y="1165"/>
                    </a:lnTo>
                    <a:lnTo>
                      <a:pt x="38" y="1173"/>
                    </a:lnTo>
                    <a:lnTo>
                      <a:pt x="40" y="1180"/>
                    </a:lnTo>
                    <a:lnTo>
                      <a:pt x="44" y="1186"/>
                    </a:lnTo>
                    <a:lnTo>
                      <a:pt x="47" y="1194"/>
                    </a:lnTo>
                    <a:lnTo>
                      <a:pt x="53" y="1201"/>
                    </a:lnTo>
                    <a:lnTo>
                      <a:pt x="57" y="1209"/>
                    </a:lnTo>
                    <a:lnTo>
                      <a:pt x="59" y="1215"/>
                    </a:lnTo>
                    <a:lnTo>
                      <a:pt x="63" y="1220"/>
                    </a:lnTo>
                    <a:lnTo>
                      <a:pt x="66" y="1226"/>
                    </a:lnTo>
                    <a:lnTo>
                      <a:pt x="70" y="1234"/>
                    </a:lnTo>
                    <a:lnTo>
                      <a:pt x="74" y="1239"/>
                    </a:lnTo>
                    <a:lnTo>
                      <a:pt x="80" y="1245"/>
                    </a:lnTo>
                    <a:lnTo>
                      <a:pt x="83" y="1251"/>
                    </a:lnTo>
                    <a:lnTo>
                      <a:pt x="87" y="1258"/>
                    </a:lnTo>
                    <a:lnTo>
                      <a:pt x="91" y="1264"/>
                    </a:lnTo>
                    <a:lnTo>
                      <a:pt x="97" y="1270"/>
                    </a:lnTo>
                    <a:lnTo>
                      <a:pt x="99" y="1275"/>
                    </a:lnTo>
                    <a:lnTo>
                      <a:pt x="104" y="1283"/>
                    </a:lnTo>
                    <a:lnTo>
                      <a:pt x="108" y="1287"/>
                    </a:lnTo>
                    <a:lnTo>
                      <a:pt x="114" y="1294"/>
                    </a:lnTo>
                    <a:lnTo>
                      <a:pt x="118" y="1300"/>
                    </a:lnTo>
                    <a:lnTo>
                      <a:pt x="123" y="1306"/>
                    </a:lnTo>
                    <a:lnTo>
                      <a:pt x="131" y="1317"/>
                    </a:lnTo>
                    <a:lnTo>
                      <a:pt x="141" y="1327"/>
                    </a:lnTo>
                    <a:lnTo>
                      <a:pt x="148" y="1336"/>
                    </a:lnTo>
                    <a:lnTo>
                      <a:pt x="158" y="1346"/>
                    </a:lnTo>
                    <a:lnTo>
                      <a:pt x="165" y="1353"/>
                    </a:lnTo>
                    <a:lnTo>
                      <a:pt x="173" y="1361"/>
                    </a:lnTo>
                    <a:lnTo>
                      <a:pt x="182" y="1367"/>
                    </a:lnTo>
                    <a:lnTo>
                      <a:pt x="190" y="1374"/>
                    </a:lnTo>
                    <a:lnTo>
                      <a:pt x="196" y="1378"/>
                    </a:lnTo>
                    <a:lnTo>
                      <a:pt x="205" y="1382"/>
                    </a:lnTo>
                    <a:lnTo>
                      <a:pt x="215" y="1386"/>
                    </a:lnTo>
                    <a:lnTo>
                      <a:pt x="222" y="1389"/>
                    </a:lnTo>
                    <a:lnTo>
                      <a:pt x="232" y="1391"/>
                    </a:lnTo>
                    <a:lnTo>
                      <a:pt x="243" y="1393"/>
                    </a:lnTo>
                    <a:lnTo>
                      <a:pt x="247" y="1393"/>
                    </a:lnTo>
                    <a:lnTo>
                      <a:pt x="253" y="1395"/>
                    </a:lnTo>
                    <a:lnTo>
                      <a:pt x="258" y="1395"/>
                    </a:lnTo>
                    <a:lnTo>
                      <a:pt x="266" y="1397"/>
                    </a:lnTo>
                    <a:lnTo>
                      <a:pt x="276" y="1395"/>
                    </a:lnTo>
                    <a:lnTo>
                      <a:pt x="287" y="1395"/>
                    </a:lnTo>
                    <a:lnTo>
                      <a:pt x="293" y="1395"/>
                    </a:lnTo>
                    <a:lnTo>
                      <a:pt x="298" y="1395"/>
                    </a:lnTo>
                    <a:lnTo>
                      <a:pt x="306" y="1395"/>
                    </a:lnTo>
                    <a:lnTo>
                      <a:pt x="312" y="1395"/>
                    </a:lnTo>
                    <a:lnTo>
                      <a:pt x="317" y="1393"/>
                    </a:lnTo>
                    <a:lnTo>
                      <a:pt x="323" y="1393"/>
                    </a:lnTo>
                    <a:lnTo>
                      <a:pt x="331" y="1391"/>
                    </a:lnTo>
                    <a:lnTo>
                      <a:pt x="336" y="1391"/>
                    </a:lnTo>
                    <a:lnTo>
                      <a:pt x="342" y="1391"/>
                    </a:lnTo>
                    <a:lnTo>
                      <a:pt x="348" y="1389"/>
                    </a:lnTo>
                    <a:lnTo>
                      <a:pt x="355" y="1389"/>
                    </a:lnTo>
                    <a:lnTo>
                      <a:pt x="361" y="1389"/>
                    </a:lnTo>
                    <a:lnTo>
                      <a:pt x="367" y="1387"/>
                    </a:lnTo>
                    <a:lnTo>
                      <a:pt x="373" y="1386"/>
                    </a:lnTo>
                    <a:lnTo>
                      <a:pt x="378" y="1384"/>
                    </a:lnTo>
                    <a:lnTo>
                      <a:pt x="384" y="1382"/>
                    </a:lnTo>
                    <a:lnTo>
                      <a:pt x="390" y="1380"/>
                    </a:lnTo>
                    <a:lnTo>
                      <a:pt x="395" y="1380"/>
                    </a:lnTo>
                    <a:lnTo>
                      <a:pt x="403" y="1378"/>
                    </a:lnTo>
                    <a:lnTo>
                      <a:pt x="409" y="1376"/>
                    </a:lnTo>
                    <a:lnTo>
                      <a:pt x="414" y="1372"/>
                    </a:lnTo>
                    <a:lnTo>
                      <a:pt x="420" y="1372"/>
                    </a:lnTo>
                    <a:lnTo>
                      <a:pt x="424" y="1368"/>
                    </a:lnTo>
                    <a:lnTo>
                      <a:pt x="432" y="1368"/>
                    </a:lnTo>
                    <a:lnTo>
                      <a:pt x="441" y="1365"/>
                    </a:lnTo>
                    <a:lnTo>
                      <a:pt x="452" y="1361"/>
                    </a:lnTo>
                    <a:lnTo>
                      <a:pt x="462" y="1355"/>
                    </a:lnTo>
                    <a:lnTo>
                      <a:pt x="471" y="1351"/>
                    </a:lnTo>
                    <a:lnTo>
                      <a:pt x="481" y="1346"/>
                    </a:lnTo>
                    <a:lnTo>
                      <a:pt x="490" y="1342"/>
                    </a:lnTo>
                    <a:lnTo>
                      <a:pt x="496" y="1336"/>
                    </a:lnTo>
                    <a:lnTo>
                      <a:pt x="506" y="1332"/>
                    </a:lnTo>
                    <a:lnTo>
                      <a:pt x="511" y="1329"/>
                    </a:lnTo>
                    <a:lnTo>
                      <a:pt x="517" y="1325"/>
                    </a:lnTo>
                    <a:lnTo>
                      <a:pt x="527" y="1313"/>
                    </a:lnTo>
                    <a:lnTo>
                      <a:pt x="538" y="1304"/>
                    </a:lnTo>
                    <a:lnTo>
                      <a:pt x="544" y="1298"/>
                    </a:lnTo>
                    <a:lnTo>
                      <a:pt x="551" y="1292"/>
                    </a:lnTo>
                    <a:lnTo>
                      <a:pt x="557" y="1287"/>
                    </a:lnTo>
                    <a:lnTo>
                      <a:pt x="563" y="1283"/>
                    </a:lnTo>
                    <a:lnTo>
                      <a:pt x="568" y="1277"/>
                    </a:lnTo>
                    <a:lnTo>
                      <a:pt x="574" y="1272"/>
                    </a:lnTo>
                    <a:lnTo>
                      <a:pt x="580" y="1268"/>
                    </a:lnTo>
                    <a:lnTo>
                      <a:pt x="587" y="1262"/>
                    </a:lnTo>
                    <a:lnTo>
                      <a:pt x="591" y="1256"/>
                    </a:lnTo>
                    <a:lnTo>
                      <a:pt x="599" y="1253"/>
                    </a:lnTo>
                    <a:lnTo>
                      <a:pt x="605" y="1247"/>
                    </a:lnTo>
                    <a:lnTo>
                      <a:pt x="610" y="1243"/>
                    </a:lnTo>
                    <a:lnTo>
                      <a:pt x="620" y="1234"/>
                    </a:lnTo>
                    <a:lnTo>
                      <a:pt x="631" y="1224"/>
                    </a:lnTo>
                    <a:lnTo>
                      <a:pt x="641" y="1215"/>
                    </a:lnTo>
                    <a:lnTo>
                      <a:pt x="650" y="1207"/>
                    </a:lnTo>
                    <a:lnTo>
                      <a:pt x="660" y="1197"/>
                    </a:lnTo>
                    <a:lnTo>
                      <a:pt x="665" y="1192"/>
                    </a:lnTo>
                    <a:lnTo>
                      <a:pt x="671" y="1184"/>
                    </a:lnTo>
                    <a:lnTo>
                      <a:pt x="677" y="1178"/>
                    </a:lnTo>
                    <a:lnTo>
                      <a:pt x="679" y="1173"/>
                    </a:lnTo>
                    <a:lnTo>
                      <a:pt x="683" y="1165"/>
                    </a:lnTo>
                    <a:lnTo>
                      <a:pt x="686" y="1158"/>
                    </a:lnTo>
                    <a:lnTo>
                      <a:pt x="690" y="1148"/>
                    </a:lnTo>
                    <a:lnTo>
                      <a:pt x="694" y="1139"/>
                    </a:lnTo>
                    <a:lnTo>
                      <a:pt x="700" y="1129"/>
                    </a:lnTo>
                    <a:lnTo>
                      <a:pt x="703" y="1118"/>
                    </a:lnTo>
                    <a:lnTo>
                      <a:pt x="711" y="1110"/>
                    </a:lnTo>
                    <a:lnTo>
                      <a:pt x="717" y="1099"/>
                    </a:lnTo>
                    <a:lnTo>
                      <a:pt x="726" y="1089"/>
                    </a:lnTo>
                    <a:lnTo>
                      <a:pt x="734" y="1078"/>
                    </a:lnTo>
                    <a:lnTo>
                      <a:pt x="745" y="1068"/>
                    </a:lnTo>
                    <a:lnTo>
                      <a:pt x="751" y="1063"/>
                    </a:lnTo>
                    <a:lnTo>
                      <a:pt x="757" y="1057"/>
                    </a:lnTo>
                    <a:lnTo>
                      <a:pt x="762" y="1051"/>
                    </a:lnTo>
                    <a:lnTo>
                      <a:pt x="770" y="1047"/>
                    </a:lnTo>
                    <a:lnTo>
                      <a:pt x="776" y="1042"/>
                    </a:lnTo>
                    <a:lnTo>
                      <a:pt x="785" y="1038"/>
                    </a:lnTo>
                    <a:lnTo>
                      <a:pt x="793" y="1032"/>
                    </a:lnTo>
                    <a:lnTo>
                      <a:pt x="802" y="1030"/>
                    </a:lnTo>
                    <a:lnTo>
                      <a:pt x="810" y="1025"/>
                    </a:lnTo>
                    <a:lnTo>
                      <a:pt x="819" y="1017"/>
                    </a:lnTo>
                    <a:lnTo>
                      <a:pt x="829" y="1007"/>
                    </a:lnTo>
                    <a:lnTo>
                      <a:pt x="840" y="1000"/>
                    </a:lnTo>
                    <a:lnTo>
                      <a:pt x="844" y="994"/>
                    </a:lnTo>
                    <a:lnTo>
                      <a:pt x="850" y="988"/>
                    </a:lnTo>
                    <a:lnTo>
                      <a:pt x="854" y="983"/>
                    </a:lnTo>
                    <a:lnTo>
                      <a:pt x="861" y="977"/>
                    </a:lnTo>
                    <a:lnTo>
                      <a:pt x="865" y="969"/>
                    </a:lnTo>
                    <a:lnTo>
                      <a:pt x="871" y="964"/>
                    </a:lnTo>
                    <a:lnTo>
                      <a:pt x="877" y="958"/>
                    </a:lnTo>
                    <a:lnTo>
                      <a:pt x="882" y="952"/>
                    </a:lnTo>
                    <a:lnTo>
                      <a:pt x="888" y="943"/>
                    </a:lnTo>
                    <a:lnTo>
                      <a:pt x="892" y="935"/>
                    </a:lnTo>
                    <a:lnTo>
                      <a:pt x="897" y="928"/>
                    </a:lnTo>
                    <a:lnTo>
                      <a:pt x="903" y="920"/>
                    </a:lnTo>
                    <a:lnTo>
                      <a:pt x="909" y="912"/>
                    </a:lnTo>
                    <a:lnTo>
                      <a:pt x="915" y="905"/>
                    </a:lnTo>
                    <a:lnTo>
                      <a:pt x="922" y="897"/>
                    </a:lnTo>
                    <a:lnTo>
                      <a:pt x="928" y="890"/>
                    </a:lnTo>
                    <a:lnTo>
                      <a:pt x="934" y="880"/>
                    </a:lnTo>
                    <a:lnTo>
                      <a:pt x="937" y="873"/>
                    </a:lnTo>
                    <a:lnTo>
                      <a:pt x="943" y="865"/>
                    </a:lnTo>
                    <a:lnTo>
                      <a:pt x="949" y="855"/>
                    </a:lnTo>
                    <a:lnTo>
                      <a:pt x="955" y="848"/>
                    </a:lnTo>
                    <a:lnTo>
                      <a:pt x="960" y="838"/>
                    </a:lnTo>
                    <a:lnTo>
                      <a:pt x="966" y="831"/>
                    </a:lnTo>
                    <a:lnTo>
                      <a:pt x="974" y="823"/>
                    </a:lnTo>
                    <a:lnTo>
                      <a:pt x="977" y="814"/>
                    </a:lnTo>
                    <a:lnTo>
                      <a:pt x="983" y="804"/>
                    </a:lnTo>
                    <a:lnTo>
                      <a:pt x="987" y="797"/>
                    </a:lnTo>
                    <a:lnTo>
                      <a:pt x="993" y="787"/>
                    </a:lnTo>
                    <a:lnTo>
                      <a:pt x="998" y="778"/>
                    </a:lnTo>
                    <a:lnTo>
                      <a:pt x="1004" y="770"/>
                    </a:lnTo>
                    <a:lnTo>
                      <a:pt x="1008" y="762"/>
                    </a:lnTo>
                    <a:lnTo>
                      <a:pt x="1013" y="755"/>
                    </a:lnTo>
                    <a:lnTo>
                      <a:pt x="1019" y="747"/>
                    </a:lnTo>
                    <a:lnTo>
                      <a:pt x="1023" y="739"/>
                    </a:lnTo>
                    <a:lnTo>
                      <a:pt x="1029" y="732"/>
                    </a:lnTo>
                    <a:lnTo>
                      <a:pt x="1034" y="724"/>
                    </a:lnTo>
                    <a:lnTo>
                      <a:pt x="1038" y="717"/>
                    </a:lnTo>
                    <a:lnTo>
                      <a:pt x="1044" y="709"/>
                    </a:lnTo>
                    <a:lnTo>
                      <a:pt x="1048" y="703"/>
                    </a:lnTo>
                    <a:lnTo>
                      <a:pt x="1052" y="698"/>
                    </a:lnTo>
                    <a:lnTo>
                      <a:pt x="1055" y="690"/>
                    </a:lnTo>
                    <a:lnTo>
                      <a:pt x="1059" y="684"/>
                    </a:lnTo>
                    <a:lnTo>
                      <a:pt x="1063" y="677"/>
                    </a:lnTo>
                    <a:lnTo>
                      <a:pt x="1067" y="673"/>
                    </a:lnTo>
                    <a:lnTo>
                      <a:pt x="1074" y="662"/>
                    </a:lnTo>
                    <a:lnTo>
                      <a:pt x="1082" y="654"/>
                    </a:lnTo>
                    <a:lnTo>
                      <a:pt x="1088" y="646"/>
                    </a:lnTo>
                    <a:lnTo>
                      <a:pt x="1093" y="641"/>
                    </a:lnTo>
                    <a:lnTo>
                      <a:pt x="1097" y="637"/>
                    </a:lnTo>
                    <a:lnTo>
                      <a:pt x="1103" y="635"/>
                    </a:lnTo>
                    <a:lnTo>
                      <a:pt x="1107" y="631"/>
                    </a:lnTo>
                    <a:lnTo>
                      <a:pt x="1110" y="629"/>
                    </a:lnTo>
                    <a:lnTo>
                      <a:pt x="1116" y="627"/>
                    </a:lnTo>
                    <a:lnTo>
                      <a:pt x="1124" y="625"/>
                    </a:lnTo>
                    <a:lnTo>
                      <a:pt x="1129" y="622"/>
                    </a:lnTo>
                    <a:lnTo>
                      <a:pt x="1137" y="618"/>
                    </a:lnTo>
                    <a:lnTo>
                      <a:pt x="1147" y="616"/>
                    </a:lnTo>
                    <a:lnTo>
                      <a:pt x="1156" y="614"/>
                    </a:lnTo>
                    <a:lnTo>
                      <a:pt x="1166" y="610"/>
                    </a:lnTo>
                    <a:lnTo>
                      <a:pt x="1175" y="608"/>
                    </a:lnTo>
                    <a:lnTo>
                      <a:pt x="1187" y="605"/>
                    </a:lnTo>
                    <a:lnTo>
                      <a:pt x="1198" y="601"/>
                    </a:lnTo>
                    <a:lnTo>
                      <a:pt x="1207" y="599"/>
                    </a:lnTo>
                    <a:lnTo>
                      <a:pt x="1219" y="595"/>
                    </a:lnTo>
                    <a:lnTo>
                      <a:pt x="1225" y="593"/>
                    </a:lnTo>
                    <a:lnTo>
                      <a:pt x="1230" y="591"/>
                    </a:lnTo>
                    <a:lnTo>
                      <a:pt x="1236" y="589"/>
                    </a:lnTo>
                    <a:lnTo>
                      <a:pt x="1242" y="589"/>
                    </a:lnTo>
                    <a:lnTo>
                      <a:pt x="1251" y="586"/>
                    </a:lnTo>
                    <a:lnTo>
                      <a:pt x="1263" y="582"/>
                    </a:lnTo>
                    <a:lnTo>
                      <a:pt x="1272" y="580"/>
                    </a:lnTo>
                    <a:lnTo>
                      <a:pt x="1284" y="576"/>
                    </a:lnTo>
                    <a:lnTo>
                      <a:pt x="1293" y="574"/>
                    </a:lnTo>
                    <a:lnTo>
                      <a:pt x="1301" y="570"/>
                    </a:lnTo>
                    <a:lnTo>
                      <a:pt x="1310" y="568"/>
                    </a:lnTo>
                    <a:lnTo>
                      <a:pt x="1320" y="567"/>
                    </a:lnTo>
                    <a:lnTo>
                      <a:pt x="1325" y="565"/>
                    </a:lnTo>
                    <a:lnTo>
                      <a:pt x="1333" y="563"/>
                    </a:lnTo>
                    <a:lnTo>
                      <a:pt x="1337" y="561"/>
                    </a:lnTo>
                    <a:lnTo>
                      <a:pt x="1344" y="561"/>
                    </a:lnTo>
                    <a:lnTo>
                      <a:pt x="1350" y="557"/>
                    </a:lnTo>
                    <a:lnTo>
                      <a:pt x="1354" y="557"/>
                    </a:lnTo>
                    <a:lnTo>
                      <a:pt x="1354" y="555"/>
                    </a:lnTo>
                    <a:lnTo>
                      <a:pt x="1352" y="551"/>
                    </a:lnTo>
                    <a:lnTo>
                      <a:pt x="1350" y="544"/>
                    </a:lnTo>
                    <a:lnTo>
                      <a:pt x="1350" y="534"/>
                    </a:lnTo>
                    <a:lnTo>
                      <a:pt x="1348" y="529"/>
                    </a:lnTo>
                    <a:lnTo>
                      <a:pt x="1348" y="523"/>
                    </a:lnTo>
                    <a:lnTo>
                      <a:pt x="1346" y="517"/>
                    </a:lnTo>
                    <a:lnTo>
                      <a:pt x="1346" y="511"/>
                    </a:lnTo>
                    <a:lnTo>
                      <a:pt x="1344" y="504"/>
                    </a:lnTo>
                    <a:lnTo>
                      <a:pt x="1344" y="498"/>
                    </a:lnTo>
                    <a:lnTo>
                      <a:pt x="1342" y="492"/>
                    </a:lnTo>
                    <a:lnTo>
                      <a:pt x="1342" y="487"/>
                    </a:lnTo>
                    <a:lnTo>
                      <a:pt x="1339" y="479"/>
                    </a:lnTo>
                    <a:lnTo>
                      <a:pt x="1339" y="472"/>
                    </a:lnTo>
                    <a:lnTo>
                      <a:pt x="1337" y="466"/>
                    </a:lnTo>
                    <a:lnTo>
                      <a:pt x="1337" y="460"/>
                    </a:lnTo>
                    <a:lnTo>
                      <a:pt x="1335" y="449"/>
                    </a:lnTo>
                    <a:lnTo>
                      <a:pt x="1335" y="441"/>
                    </a:lnTo>
                    <a:lnTo>
                      <a:pt x="1333" y="432"/>
                    </a:lnTo>
                    <a:lnTo>
                      <a:pt x="1331" y="428"/>
                    </a:lnTo>
                    <a:lnTo>
                      <a:pt x="1331" y="424"/>
                    </a:lnTo>
                    <a:lnTo>
                      <a:pt x="1333" y="426"/>
                    </a:lnTo>
                    <a:lnTo>
                      <a:pt x="1331" y="428"/>
                    </a:lnTo>
                    <a:lnTo>
                      <a:pt x="1325" y="434"/>
                    </a:lnTo>
                    <a:lnTo>
                      <a:pt x="1320" y="437"/>
                    </a:lnTo>
                    <a:lnTo>
                      <a:pt x="1316" y="441"/>
                    </a:lnTo>
                    <a:lnTo>
                      <a:pt x="1310" y="445"/>
                    </a:lnTo>
                    <a:lnTo>
                      <a:pt x="1306" y="451"/>
                    </a:lnTo>
                    <a:lnTo>
                      <a:pt x="1297" y="454"/>
                    </a:lnTo>
                    <a:lnTo>
                      <a:pt x="1289" y="460"/>
                    </a:lnTo>
                    <a:lnTo>
                      <a:pt x="1282" y="466"/>
                    </a:lnTo>
                    <a:lnTo>
                      <a:pt x="1274" y="472"/>
                    </a:lnTo>
                    <a:lnTo>
                      <a:pt x="1265" y="475"/>
                    </a:lnTo>
                    <a:lnTo>
                      <a:pt x="1257" y="481"/>
                    </a:lnTo>
                    <a:lnTo>
                      <a:pt x="1247" y="487"/>
                    </a:lnTo>
                    <a:lnTo>
                      <a:pt x="1238" y="492"/>
                    </a:lnTo>
                    <a:lnTo>
                      <a:pt x="1228" y="496"/>
                    </a:lnTo>
                    <a:lnTo>
                      <a:pt x="1219" y="500"/>
                    </a:lnTo>
                    <a:lnTo>
                      <a:pt x="1207" y="504"/>
                    </a:lnTo>
                    <a:lnTo>
                      <a:pt x="1198" y="508"/>
                    </a:lnTo>
                    <a:lnTo>
                      <a:pt x="1188" y="511"/>
                    </a:lnTo>
                    <a:lnTo>
                      <a:pt x="1179" y="513"/>
                    </a:lnTo>
                    <a:lnTo>
                      <a:pt x="1169" y="515"/>
                    </a:lnTo>
                    <a:lnTo>
                      <a:pt x="1160" y="517"/>
                    </a:lnTo>
                    <a:lnTo>
                      <a:pt x="1150" y="517"/>
                    </a:lnTo>
                    <a:lnTo>
                      <a:pt x="1141" y="519"/>
                    </a:lnTo>
                    <a:lnTo>
                      <a:pt x="1133" y="517"/>
                    </a:lnTo>
                    <a:lnTo>
                      <a:pt x="1126" y="517"/>
                    </a:lnTo>
                    <a:lnTo>
                      <a:pt x="1120" y="515"/>
                    </a:lnTo>
                    <a:lnTo>
                      <a:pt x="1112" y="513"/>
                    </a:lnTo>
                    <a:lnTo>
                      <a:pt x="1107" y="508"/>
                    </a:lnTo>
                    <a:lnTo>
                      <a:pt x="1103" y="504"/>
                    </a:lnTo>
                    <a:lnTo>
                      <a:pt x="1097" y="498"/>
                    </a:lnTo>
                    <a:lnTo>
                      <a:pt x="1095" y="492"/>
                    </a:lnTo>
                    <a:lnTo>
                      <a:pt x="1093" y="485"/>
                    </a:lnTo>
                    <a:lnTo>
                      <a:pt x="1095" y="479"/>
                    </a:lnTo>
                    <a:lnTo>
                      <a:pt x="1097" y="472"/>
                    </a:lnTo>
                    <a:lnTo>
                      <a:pt x="1099" y="464"/>
                    </a:lnTo>
                    <a:lnTo>
                      <a:pt x="1105" y="456"/>
                    </a:lnTo>
                    <a:lnTo>
                      <a:pt x="1112" y="451"/>
                    </a:lnTo>
                    <a:lnTo>
                      <a:pt x="1118" y="441"/>
                    </a:lnTo>
                    <a:lnTo>
                      <a:pt x="1126" y="434"/>
                    </a:lnTo>
                    <a:lnTo>
                      <a:pt x="1135" y="426"/>
                    </a:lnTo>
                    <a:lnTo>
                      <a:pt x="1145" y="418"/>
                    </a:lnTo>
                    <a:lnTo>
                      <a:pt x="1152" y="411"/>
                    </a:lnTo>
                    <a:lnTo>
                      <a:pt x="1164" y="403"/>
                    </a:lnTo>
                    <a:lnTo>
                      <a:pt x="1169" y="399"/>
                    </a:lnTo>
                    <a:lnTo>
                      <a:pt x="1175" y="396"/>
                    </a:lnTo>
                    <a:lnTo>
                      <a:pt x="1181" y="392"/>
                    </a:lnTo>
                    <a:lnTo>
                      <a:pt x="1187" y="390"/>
                    </a:lnTo>
                    <a:lnTo>
                      <a:pt x="1198" y="380"/>
                    </a:lnTo>
                    <a:lnTo>
                      <a:pt x="1209" y="373"/>
                    </a:lnTo>
                    <a:lnTo>
                      <a:pt x="1213" y="369"/>
                    </a:lnTo>
                    <a:lnTo>
                      <a:pt x="1221" y="367"/>
                    </a:lnTo>
                    <a:lnTo>
                      <a:pt x="1225" y="363"/>
                    </a:lnTo>
                    <a:lnTo>
                      <a:pt x="1232" y="359"/>
                    </a:lnTo>
                    <a:lnTo>
                      <a:pt x="1242" y="354"/>
                    </a:lnTo>
                    <a:lnTo>
                      <a:pt x="1251" y="348"/>
                    </a:lnTo>
                    <a:lnTo>
                      <a:pt x="1263" y="342"/>
                    </a:lnTo>
                    <a:lnTo>
                      <a:pt x="1272" y="337"/>
                    </a:lnTo>
                    <a:lnTo>
                      <a:pt x="1280" y="331"/>
                    </a:lnTo>
                    <a:lnTo>
                      <a:pt x="1287" y="329"/>
                    </a:lnTo>
                    <a:lnTo>
                      <a:pt x="1295" y="323"/>
                    </a:lnTo>
                    <a:lnTo>
                      <a:pt x="1301" y="321"/>
                    </a:lnTo>
                    <a:lnTo>
                      <a:pt x="1310" y="318"/>
                    </a:lnTo>
                    <a:lnTo>
                      <a:pt x="1314" y="318"/>
                    </a:lnTo>
                    <a:lnTo>
                      <a:pt x="922" y="0"/>
                    </a:lnTo>
                    <a:lnTo>
                      <a:pt x="764" y="53"/>
                    </a:lnTo>
                    <a:lnTo>
                      <a:pt x="764" y="53"/>
                    </a:lnTo>
                    <a:close/>
                  </a:path>
                </a:pathLst>
              </a:custGeom>
              <a:solidFill>
                <a:srgbClr val="7DB8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54" name="Freeform 294"/>
              <p:cNvSpPr>
                <a:spLocks/>
              </p:cNvSpPr>
              <p:nvPr/>
            </p:nvSpPr>
            <p:spPr bwMode="auto">
              <a:xfrm>
                <a:off x="3447" y="3212"/>
                <a:ext cx="627" cy="445"/>
              </a:xfrm>
              <a:custGeom>
                <a:avLst/>
                <a:gdLst/>
                <a:ahLst/>
                <a:cxnLst>
                  <a:cxn ang="0">
                    <a:pos x="55" y="747"/>
                  </a:cxn>
                  <a:cxn ang="0">
                    <a:pos x="106" y="783"/>
                  </a:cxn>
                  <a:cxn ang="0">
                    <a:pos x="165" y="811"/>
                  </a:cxn>
                  <a:cxn ang="0">
                    <a:pos x="214" y="819"/>
                  </a:cxn>
                  <a:cxn ang="0">
                    <a:pos x="266" y="768"/>
                  </a:cxn>
                  <a:cxn ang="0">
                    <a:pos x="285" y="711"/>
                  </a:cxn>
                  <a:cxn ang="0">
                    <a:pos x="323" y="652"/>
                  </a:cxn>
                  <a:cxn ang="0">
                    <a:pos x="374" y="606"/>
                  </a:cxn>
                  <a:cxn ang="0">
                    <a:pos x="437" y="557"/>
                  </a:cxn>
                  <a:cxn ang="0">
                    <a:pos x="479" y="526"/>
                  </a:cxn>
                  <a:cxn ang="0">
                    <a:pos x="523" y="498"/>
                  </a:cxn>
                  <a:cxn ang="0">
                    <a:pos x="564" y="471"/>
                  </a:cxn>
                  <a:cxn ang="0">
                    <a:pos x="606" y="450"/>
                  </a:cxn>
                  <a:cxn ang="0">
                    <a:pos x="648" y="433"/>
                  </a:cxn>
                  <a:cxn ang="0">
                    <a:pos x="715" y="380"/>
                  </a:cxn>
                  <a:cxn ang="0">
                    <a:pos x="743" y="340"/>
                  </a:cxn>
                  <a:cxn ang="0">
                    <a:pos x="772" y="298"/>
                  </a:cxn>
                  <a:cxn ang="0">
                    <a:pos x="798" y="251"/>
                  </a:cxn>
                  <a:cxn ang="0">
                    <a:pos x="827" y="207"/>
                  </a:cxn>
                  <a:cxn ang="0">
                    <a:pos x="855" y="165"/>
                  </a:cxn>
                  <a:cxn ang="0">
                    <a:pos x="909" y="106"/>
                  </a:cxn>
                  <a:cxn ang="0">
                    <a:pos x="956" y="76"/>
                  </a:cxn>
                  <a:cxn ang="0">
                    <a:pos x="1004" y="57"/>
                  </a:cxn>
                  <a:cxn ang="0">
                    <a:pos x="1051" y="40"/>
                  </a:cxn>
                  <a:cxn ang="0">
                    <a:pos x="1103" y="27"/>
                  </a:cxn>
                  <a:cxn ang="0">
                    <a:pos x="1150" y="15"/>
                  </a:cxn>
                  <a:cxn ang="0">
                    <a:pos x="1194" y="8"/>
                  </a:cxn>
                  <a:cxn ang="0">
                    <a:pos x="1253" y="0"/>
                  </a:cxn>
                  <a:cxn ang="0">
                    <a:pos x="1213" y="47"/>
                  </a:cxn>
                  <a:cxn ang="0">
                    <a:pos x="1156" y="65"/>
                  </a:cxn>
                  <a:cxn ang="0">
                    <a:pos x="1105" y="80"/>
                  </a:cxn>
                  <a:cxn ang="0">
                    <a:pos x="1063" y="97"/>
                  </a:cxn>
                  <a:cxn ang="0">
                    <a:pos x="1000" y="131"/>
                  </a:cxn>
                  <a:cxn ang="0">
                    <a:pos x="952" y="180"/>
                  </a:cxn>
                  <a:cxn ang="0">
                    <a:pos x="914" y="236"/>
                  </a:cxn>
                  <a:cxn ang="0">
                    <a:pos x="886" y="279"/>
                  </a:cxn>
                  <a:cxn ang="0">
                    <a:pos x="853" y="325"/>
                  </a:cxn>
                  <a:cxn ang="0">
                    <a:pos x="821" y="372"/>
                  </a:cxn>
                  <a:cxn ang="0">
                    <a:pos x="789" y="416"/>
                  </a:cxn>
                  <a:cxn ang="0">
                    <a:pos x="747" y="467"/>
                  </a:cxn>
                  <a:cxn ang="0">
                    <a:pos x="684" y="519"/>
                  </a:cxn>
                  <a:cxn ang="0">
                    <a:pos x="633" y="553"/>
                  </a:cxn>
                  <a:cxn ang="0">
                    <a:pos x="580" y="600"/>
                  </a:cxn>
                  <a:cxn ang="0">
                    <a:pos x="549" y="659"/>
                  </a:cxn>
                  <a:cxn ang="0">
                    <a:pos x="532" y="709"/>
                  </a:cxn>
                  <a:cxn ang="0">
                    <a:pos x="486" y="758"/>
                  </a:cxn>
                  <a:cxn ang="0">
                    <a:pos x="420" y="796"/>
                  </a:cxn>
                  <a:cxn ang="0">
                    <a:pos x="369" y="836"/>
                  </a:cxn>
                  <a:cxn ang="0">
                    <a:pos x="317" y="870"/>
                  </a:cxn>
                  <a:cxn ang="0">
                    <a:pos x="275" y="887"/>
                  </a:cxn>
                  <a:cxn ang="0">
                    <a:pos x="233" y="889"/>
                  </a:cxn>
                  <a:cxn ang="0">
                    <a:pos x="190" y="882"/>
                  </a:cxn>
                  <a:cxn ang="0">
                    <a:pos x="148" y="863"/>
                  </a:cxn>
                  <a:cxn ang="0">
                    <a:pos x="106" y="836"/>
                  </a:cxn>
                  <a:cxn ang="0">
                    <a:pos x="62" y="796"/>
                  </a:cxn>
                  <a:cxn ang="0">
                    <a:pos x="24" y="751"/>
                  </a:cxn>
                  <a:cxn ang="0">
                    <a:pos x="1" y="707"/>
                  </a:cxn>
                </a:cxnLst>
                <a:rect l="0" t="0" r="r" b="b"/>
                <a:pathLst>
                  <a:path w="1255" h="889">
                    <a:moveTo>
                      <a:pt x="22" y="720"/>
                    </a:moveTo>
                    <a:lnTo>
                      <a:pt x="24" y="720"/>
                    </a:lnTo>
                    <a:lnTo>
                      <a:pt x="28" y="724"/>
                    </a:lnTo>
                    <a:lnTo>
                      <a:pt x="34" y="730"/>
                    </a:lnTo>
                    <a:lnTo>
                      <a:pt x="45" y="737"/>
                    </a:lnTo>
                    <a:lnTo>
                      <a:pt x="49" y="741"/>
                    </a:lnTo>
                    <a:lnTo>
                      <a:pt x="55" y="747"/>
                    </a:lnTo>
                    <a:lnTo>
                      <a:pt x="62" y="751"/>
                    </a:lnTo>
                    <a:lnTo>
                      <a:pt x="68" y="756"/>
                    </a:lnTo>
                    <a:lnTo>
                      <a:pt x="74" y="762"/>
                    </a:lnTo>
                    <a:lnTo>
                      <a:pt x="83" y="768"/>
                    </a:lnTo>
                    <a:lnTo>
                      <a:pt x="89" y="771"/>
                    </a:lnTo>
                    <a:lnTo>
                      <a:pt x="98" y="779"/>
                    </a:lnTo>
                    <a:lnTo>
                      <a:pt x="106" y="783"/>
                    </a:lnTo>
                    <a:lnTo>
                      <a:pt x="114" y="787"/>
                    </a:lnTo>
                    <a:lnTo>
                      <a:pt x="121" y="792"/>
                    </a:lnTo>
                    <a:lnTo>
                      <a:pt x="131" y="796"/>
                    </a:lnTo>
                    <a:lnTo>
                      <a:pt x="138" y="802"/>
                    </a:lnTo>
                    <a:lnTo>
                      <a:pt x="148" y="806"/>
                    </a:lnTo>
                    <a:lnTo>
                      <a:pt x="156" y="808"/>
                    </a:lnTo>
                    <a:lnTo>
                      <a:pt x="165" y="811"/>
                    </a:lnTo>
                    <a:lnTo>
                      <a:pt x="173" y="815"/>
                    </a:lnTo>
                    <a:lnTo>
                      <a:pt x="180" y="817"/>
                    </a:lnTo>
                    <a:lnTo>
                      <a:pt x="188" y="817"/>
                    </a:lnTo>
                    <a:lnTo>
                      <a:pt x="195" y="819"/>
                    </a:lnTo>
                    <a:lnTo>
                      <a:pt x="201" y="819"/>
                    </a:lnTo>
                    <a:lnTo>
                      <a:pt x="209" y="819"/>
                    </a:lnTo>
                    <a:lnTo>
                      <a:pt x="214" y="819"/>
                    </a:lnTo>
                    <a:lnTo>
                      <a:pt x="222" y="817"/>
                    </a:lnTo>
                    <a:lnTo>
                      <a:pt x="232" y="809"/>
                    </a:lnTo>
                    <a:lnTo>
                      <a:pt x="241" y="804"/>
                    </a:lnTo>
                    <a:lnTo>
                      <a:pt x="249" y="796"/>
                    </a:lnTo>
                    <a:lnTo>
                      <a:pt x="254" y="787"/>
                    </a:lnTo>
                    <a:lnTo>
                      <a:pt x="260" y="777"/>
                    </a:lnTo>
                    <a:lnTo>
                      <a:pt x="266" y="768"/>
                    </a:lnTo>
                    <a:lnTo>
                      <a:pt x="270" y="756"/>
                    </a:lnTo>
                    <a:lnTo>
                      <a:pt x="275" y="747"/>
                    </a:lnTo>
                    <a:lnTo>
                      <a:pt x="275" y="741"/>
                    </a:lnTo>
                    <a:lnTo>
                      <a:pt x="277" y="733"/>
                    </a:lnTo>
                    <a:lnTo>
                      <a:pt x="279" y="728"/>
                    </a:lnTo>
                    <a:lnTo>
                      <a:pt x="283" y="722"/>
                    </a:lnTo>
                    <a:lnTo>
                      <a:pt x="285" y="711"/>
                    </a:lnTo>
                    <a:lnTo>
                      <a:pt x="291" y="701"/>
                    </a:lnTo>
                    <a:lnTo>
                      <a:pt x="294" y="690"/>
                    </a:lnTo>
                    <a:lnTo>
                      <a:pt x="300" y="680"/>
                    </a:lnTo>
                    <a:lnTo>
                      <a:pt x="306" y="671"/>
                    </a:lnTo>
                    <a:lnTo>
                      <a:pt x="313" y="663"/>
                    </a:lnTo>
                    <a:lnTo>
                      <a:pt x="317" y="657"/>
                    </a:lnTo>
                    <a:lnTo>
                      <a:pt x="323" y="652"/>
                    </a:lnTo>
                    <a:lnTo>
                      <a:pt x="329" y="646"/>
                    </a:lnTo>
                    <a:lnTo>
                      <a:pt x="334" y="642"/>
                    </a:lnTo>
                    <a:lnTo>
                      <a:pt x="340" y="635"/>
                    </a:lnTo>
                    <a:lnTo>
                      <a:pt x="350" y="627"/>
                    </a:lnTo>
                    <a:lnTo>
                      <a:pt x="357" y="621"/>
                    </a:lnTo>
                    <a:lnTo>
                      <a:pt x="367" y="614"/>
                    </a:lnTo>
                    <a:lnTo>
                      <a:pt x="374" y="606"/>
                    </a:lnTo>
                    <a:lnTo>
                      <a:pt x="384" y="597"/>
                    </a:lnTo>
                    <a:lnTo>
                      <a:pt x="395" y="589"/>
                    </a:lnTo>
                    <a:lnTo>
                      <a:pt x="405" y="581"/>
                    </a:lnTo>
                    <a:lnTo>
                      <a:pt x="414" y="574"/>
                    </a:lnTo>
                    <a:lnTo>
                      <a:pt x="426" y="564"/>
                    </a:lnTo>
                    <a:lnTo>
                      <a:pt x="431" y="561"/>
                    </a:lnTo>
                    <a:lnTo>
                      <a:pt x="437" y="557"/>
                    </a:lnTo>
                    <a:lnTo>
                      <a:pt x="445" y="551"/>
                    </a:lnTo>
                    <a:lnTo>
                      <a:pt x="450" y="549"/>
                    </a:lnTo>
                    <a:lnTo>
                      <a:pt x="456" y="543"/>
                    </a:lnTo>
                    <a:lnTo>
                      <a:pt x="462" y="540"/>
                    </a:lnTo>
                    <a:lnTo>
                      <a:pt x="467" y="536"/>
                    </a:lnTo>
                    <a:lnTo>
                      <a:pt x="473" y="530"/>
                    </a:lnTo>
                    <a:lnTo>
                      <a:pt x="479" y="526"/>
                    </a:lnTo>
                    <a:lnTo>
                      <a:pt x="485" y="523"/>
                    </a:lnTo>
                    <a:lnTo>
                      <a:pt x="490" y="517"/>
                    </a:lnTo>
                    <a:lnTo>
                      <a:pt x="498" y="515"/>
                    </a:lnTo>
                    <a:lnTo>
                      <a:pt x="504" y="509"/>
                    </a:lnTo>
                    <a:lnTo>
                      <a:pt x="509" y="505"/>
                    </a:lnTo>
                    <a:lnTo>
                      <a:pt x="517" y="502"/>
                    </a:lnTo>
                    <a:lnTo>
                      <a:pt x="523" y="498"/>
                    </a:lnTo>
                    <a:lnTo>
                      <a:pt x="528" y="494"/>
                    </a:lnTo>
                    <a:lnTo>
                      <a:pt x="534" y="490"/>
                    </a:lnTo>
                    <a:lnTo>
                      <a:pt x="542" y="486"/>
                    </a:lnTo>
                    <a:lnTo>
                      <a:pt x="547" y="485"/>
                    </a:lnTo>
                    <a:lnTo>
                      <a:pt x="551" y="479"/>
                    </a:lnTo>
                    <a:lnTo>
                      <a:pt x="559" y="475"/>
                    </a:lnTo>
                    <a:lnTo>
                      <a:pt x="564" y="471"/>
                    </a:lnTo>
                    <a:lnTo>
                      <a:pt x="570" y="467"/>
                    </a:lnTo>
                    <a:lnTo>
                      <a:pt x="576" y="466"/>
                    </a:lnTo>
                    <a:lnTo>
                      <a:pt x="582" y="462"/>
                    </a:lnTo>
                    <a:lnTo>
                      <a:pt x="587" y="460"/>
                    </a:lnTo>
                    <a:lnTo>
                      <a:pt x="595" y="456"/>
                    </a:lnTo>
                    <a:lnTo>
                      <a:pt x="599" y="454"/>
                    </a:lnTo>
                    <a:lnTo>
                      <a:pt x="606" y="450"/>
                    </a:lnTo>
                    <a:lnTo>
                      <a:pt x="610" y="448"/>
                    </a:lnTo>
                    <a:lnTo>
                      <a:pt x="618" y="445"/>
                    </a:lnTo>
                    <a:lnTo>
                      <a:pt x="621" y="443"/>
                    </a:lnTo>
                    <a:lnTo>
                      <a:pt x="629" y="441"/>
                    </a:lnTo>
                    <a:lnTo>
                      <a:pt x="633" y="439"/>
                    </a:lnTo>
                    <a:lnTo>
                      <a:pt x="640" y="439"/>
                    </a:lnTo>
                    <a:lnTo>
                      <a:pt x="648" y="433"/>
                    </a:lnTo>
                    <a:lnTo>
                      <a:pt x="660" y="428"/>
                    </a:lnTo>
                    <a:lnTo>
                      <a:pt x="669" y="422"/>
                    </a:lnTo>
                    <a:lnTo>
                      <a:pt x="679" y="416"/>
                    </a:lnTo>
                    <a:lnTo>
                      <a:pt x="686" y="407"/>
                    </a:lnTo>
                    <a:lnTo>
                      <a:pt x="696" y="399"/>
                    </a:lnTo>
                    <a:lnTo>
                      <a:pt x="705" y="390"/>
                    </a:lnTo>
                    <a:lnTo>
                      <a:pt x="715" y="380"/>
                    </a:lnTo>
                    <a:lnTo>
                      <a:pt x="718" y="374"/>
                    </a:lnTo>
                    <a:lnTo>
                      <a:pt x="722" y="369"/>
                    </a:lnTo>
                    <a:lnTo>
                      <a:pt x="726" y="363"/>
                    </a:lnTo>
                    <a:lnTo>
                      <a:pt x="732" y="357"/>
                    </a:lnTo>
                    <a:lnTo>
                      <a:pt x="736" y="352"/>
                    </a:lnTo>
                    <a:lnTo>
                      <a:pt x="739" y="346"/>
                    </a:lnTo>
                    <a:lnTo>
                      <a:pt x="743" y="340"/>
                    </a:lnTo>
                    <a:lnTo>
                      <a:pt x="749" y="334"/>
                    </a:lnTo>
                    <a:lnTo>
                      <a:pt x="753" y="329"/>
                    </a:lnTo>
                    <a:lnTo>
                      <a:pt x="757" y="323"/>
                    </a:lnTo>
                    <a:lnTo>
                      <a:pt x="760" y="317"/>
                    </a:lnTo>
                    <a:lnTo>
                      <a:pt x="764" y="310"/>
                    </a:lnTo>
                    <a:lnTo>
                      <a:pt x="768" y="304"/>
                    </a:lnTo>
                    <a:lnTo>
                      <a:pt x="772" y="298"/>
                    </a:lnTo>
                    <a:lnTo>
                      <a:pt x="776" y="293"/>
                    </a:lnTo>
                    <a:lnTo>
                      <a:pt x="781" y="285"/>
                    </a:lnTo>
                    <a:lnTo>
                      <a:pt x="783" y="279"/>
                    </a:lnTo>
                    <a:lnTo>
                      <a:pt x="789" y="272"/>
                    </a:lnTo>
                    <a:lnTo>
                      <a:pt x="793" y="266"/>
                    </a:lnTo>
                    <a:lnTo>
                      <a:pt x="796" y="258"/>
                    </a:lnTo>
                    <a:lnTo>
                      <a:pt x="798" y="251"/>
                    </a:lnTo>
                    <a:lnTo>
                      <a:pt x="804" y="245"/>
                    </a:lnTo>
                    <a:lnTo>
                      <a:pt x="808" y="239"/>
                    </a:lnTo>
                    <a:lnTo>
                      <a:pt x="812" y="234"/>
                    </a:lnTo>
                    <a:lnTo>
                      <a:pt x="815" y="226"/>
                    </a:lnTo>
                    <a:lnTo>
                      <a:pt x="819" y="220"/>
                    </a:lnTo>
                    <a:lnTo>
                      <a:pt x="823" y="213"/>
                    </a:lnTo>
                    <a:lnTo>
                      <a:pt x="827" y="207"/>
                    </a:lnTo>
                    <a:lnTo>
                      <a:pt x="831" y="201"/>
                    </a:lnTo>
                    <a:lnTo>
                      <a:pt x="834" y="196"/>
                    </a:lnTo>
                    <a:lnTo>
                      <a:pt x="838" y="188"/>
                    </a:lnTo>
                    <a:lnTo>
                      <a:pt x="844" y="184"/>
                    </a:lnTo>
                    <a:lnTo>
                      <a:pt x="846" y="177"/>
                    </a:lnTo>
                    <a:lnTo>
                      <a:pt x="852" y="171"/>
                    </a:lnTo>
                    <a:lnTo>
                      <a:pt x="855" y="165"/>
                    </a:lnTo>
                    <a:lnTo>
                      <a:pt x="859" y="160"/>
                    </a:lnTo>
                    <a:lnTo>
                      <a:pt x="867" y="148"/>
                    </a:lnTo>
                    <a:lnTo>
                      <a:pt x="874" y="139"/>
                    </a:lnTo>
                    <a:lnTo>
                      <a:pt x="882" y="129"/>
                    </a:lnTo>
                    <a:lnTo>
                      <a:pt x="892" y="122"/>
                    </a:lnTo>
                    <a:lnTo>
                      <a:pt x="901" y="112"/>
                    </a:lnTo>
                    <a:lnTo>
                      <a:pt x="909" y="106"/>
                    </a:lnTo>
                    <a:lnTo>
                      <a:pt x="918" y="99"/>
                    </a:lnTo>
                    <a:lnTo>
                      <a:pt x="928" y="91"/>
                    </a:lnTo>
                    <a:lnTo>
                      <a:pt x="933" y="87"/>
                    </a:lnTo>
                    <a:lnTo>
                      <a:pt x="939" y="85"/>
                    </a:lnTo>
                    <a:lnTo>
                      <a:pt x="945" y="82"/>
                    </a:lnTo>
                    <a:lnTo>
                      <a:pt x="950" y="78"/>
                    </a:lnTo>
                    <a:lnTo>
                      <a:pt x="956" y="76"/>
                    </a:lnTo>
                    <a:lnTo>
                      <a:pt x="964" y="72"/>
                    </a:lnTo>
                    <a:lnTo>
                      <a:pt x="970" y="70"/>
                    </a:lnTo>
                    <a:lnTo>
                      <a:pt x="975" y="66"/>
                    </a:lnTo>
                    <a:lnTo>
                      <a:pt x="981" y="63"/>
                    </a:lnTo>
                    <a:lnTo>
                      <a:pt x="989" y="61"/>
                    </a:lnTo>
                    <a:lnTo>
                      <a:pt x="996" y="59"/>
                    </a:lnTo>
                    <a:lnTo>
                      <a:pt x="1004" y="57"/>
                    </a:lnTo>
                    <a:lnTo>
                      <a:pt x="1009" y="53"/>
                    </a:lnTo>
                    <a:lnTo>
                      <a:pt x="1017" y="51"/>
                    </a:lnTo>
                    <a:lnTo>
                      <a:pt x="1025" y="49"/>
                    </a:lnTo>
                    <a:lnTo>
                      <a:pt x="1030" y="47"/>
                    </a:lnTo>
                    <a:lnTo>
                      <a:pt x="1038" y="44"/>
                    </a:lnTo>
                    <a:lnTo>
                      <a:pt x="1044" y="42"/>
                    </a:lnTo>
                    <a:lnTo>
                      <a:pt x="1051" y="40"/>
                    </a:lnTo>
                    <a:lnTo>
                      <a:pt x="1059" y="38"/>
                    </a:lnTo>
                    <a:lnTo>
                      <a:pt x="1067" y="36"/>
                    </a:lnTo>
                    <a:lnTo>
                      <a:pt x="1074" y="32"/>
                    </a:lnTo>
                    <a:lnTo>
                      <a:pt x="1080" y="30"/>
                    </a:lnTo>
                    <a:lnTo>
                      <a:pt x="1089" y="30"/>
                    </a:lnTo>
                    <a:lnTo>
                      <a:pt x="1095" y="28"/>
                    </a:lnTo>
                    <a:lnTo>
                      <a:pt x="1103" y="27"/>
                    </a:lnTo>
                    <a:lnTo>
                      <a:pt x="1110" y="25"/>
                    </a:lnTo>
                    <a:lnTo>
                      <a:pt x="1118" y="25"/>
                    </a:lnTo>
                    <a:lnTo>
                      <a:pt x="1124" y="21"/>
                    </a:lnTo>
                    <a:lnTo>
                      <a:pt x="1131" y="19"/>
                    </a:lnTo>
                    <a:lnTo>
                      <a:pt x="1137" y="17"/>
                    </a:lnTo>
                    <a:lnTo>
                      <a:pt x="1144" y="17"/>
                    </a:lnTo>
                    <a:lnTo>
                      <a:pt x="1150" y="15"/>
                    </a:lnTo>
                    <a:lnTo>
                      <a:pt x="1156" y="13"/>
                    </a:lnTo>
                    <a:lnTo>
                      <a:pt x="1163" y="11"/>
                    </a:lnTo>
                    <a:lnTo>
                      <a:pt x="1169" y="11"/>
                    </a:lnTo>
                    <a:lnTo>
                      <a:pt x="1175" y="9"/>
                    </a:lnTo>
                    <a:lnTo>
                      <a:pt x="1181" y="9"/>
                    </a:lnTo>
                    <a:lnTo>
                      <a:pt x="1188" y="8"/>
                    </a:lnTo>
                    <a:lnTo>
                      <a:pt x="1194" y="8"/>
                    </a:lnTo>
                    <a:lnTo>
                      <a:pt x="1203" y="6"/>
                    </a:lnTo>
                    <a:lnTo>
                      <a:pt x="1215" y="4"/>
                    </a:lnTo>
                    <a:lnTo>
                      <a:pt x="1222" y="2"/>
                    </a:lnTo>
                    <a:lnTo>
                      <a:pt x="1230" y="2"/>
                    </a:lnTo>
                    <a:lnTo>
                      <a:pt x="1238" y="0"/>
                    </a:lnTo>
                    <a:lnTo>
                      <a:pt x="1243" y="0"/>
                    </a:lnTo>
                    <a:lnTo>
                      <a:pt x="1253" y="0"/>
                    </a:lnTo>
                    <a:lnTo>
                      <a:pt x="1255" y="0"/>
                    </a:lnTo>
                    <a:lnTo>
                      <a:pt x="1241" y="42"/>
                    </a:lnTo>
                    <a:lnTo>
                      <a:pt x="1238" y="42"/>
                    </a:lnTo>
                    <a:lnTo>
                      <a:pt x="1230" y="46"/>
                    </a:lnTo>
                    <a:lnTo>
                      <a:pt x="1224" y="46"/>
                    </a:lnTo>
                    <a:lnTo>
                      <a:pt x="1219" y="47"/>
                    </a:lnTo>
                    <a:lnTo>
                      <a:pt x="1213" y="47"/>
                    </a:lnTo>
                    <a:lnTo>
                      <a:pt x="1205" y="51"/>
                    </a:lnTo>
                    <a:lnTo>
                      <a:pt x="1196" y="53"/>
                    </a:lnTo>
                    <a:lnTo>
                      <a:pt x="1186" y="55"/>
                    </a:lnTo>
                    <a:lnTo>
                      <a:pt x="1177" y="59"/>
                    </a:lnTo>
                    <a:lnTo>
                      <a:pt x="1167" y="61"/>
                    </a:lnTo>
                    <a:lnTo>
                      <a:pt x="1162" y="63"/>
                    </a:lnTo>
                    <a:lnTo>
                      <a:pt x="1156" y="65"/>
                    </a:lnTo>
                    <a:lnTo>
                      <a:pt x="1150" y="65"/>
                    </a:lnTo>
                    <a:lnTo>
                      <a:pt x="1144" y="66"/>
                    </a:lnTo>
                    <a:lnTo>
                      <a:pt x="1133" y="72"/>
                    </a:lnTo>
                    <a:lnTo>
                      <a:pt x="1124" y="76"/>
                    </a:lnTo>
                    <a:lnTo>
                      <a:pt x="1116" y="76"/>
                    </a:lnTo>
                    <a:lnTo>
                      <a:pt x="1110" y="78"/>
                    </a:lnTo>
                    <a:lnTo>
                      <a:pt x="1105" y="80"/>
                    </a:lnTo>
                    <a:lnTo>
                      <a:pt x="1099" y="84"/>
                    </a:lnTo>
                    <a:lnTo>
                      <a:pt x="1091" y="85"/>
                    </a:lnTo>
                    <a:lnTo>
                      <a:pt x="1086" y="87"/>
                    </a:lnTo>
                    <a:lnTo>
                      <a:pt x="1080" y="89"/>
                    </a:lnTo>
                    <a:lnTo>
                      <a:pt x="1074" y="93"/>
                    </a:lnTo>
                    <a:lnTo>
                      <a:pt x="1068" y="95"/>
                    </a:lnTo>
                    <a:lnTo>
                      <a:pt x="1063" y="97"/>
                    </a:lnTo>
                    <a:lnTo>
                      <a:pt x="1055" y="99"/>
                    </a:lnTo>
                    <a:lnTo>
                      <a:pt x="1051" y="103"/>
                    </a:lnTo>
                    <a:lnTo>
                      <a:pt x="1040" y="108"/>
                    </a:lnTo>
                    <a:lnTo>
                      <a:pt x="1028" y="114"/>
                    </a:lnTo>
                    <a:lnTo>
                      <a:pt x="1017" y="120"/>
                    </a:lnTo>
                    <a:lnTo>
                      <a:pt x="1008" y="125"/>
                    </a:lnTo>
                    <a:lnTo>
                      <a:pt x="1000" y="131"/>
                    </a:lnTo>
                    <a:lnTo>
                      <a:pt x="990" y="137"/>
                    </a:lnTo>
                    <a:lnTo>
                      <a:pt x="981" y="144"/>
                    </a:lnTo>
                    <a:lnTo>
                      <a:pt x="975" y="150"/>
                    </a:lnTo>
                    <a:lnTo>
                      <a:pt x="968" y="158"/>
                    </a:lnTo>
                    <a:lnTo>
                      <a:pt x="964" y="165"/>
                    </a:lnTo>
                    <a:lnTo>
                      <a:pt x="958" y="171"/>
                    </a:lnTo>
                    <a:lnTo>
                      <a:pt x="952" y="180"/>
                    </a:lnTo>
                    <a:lnTo>
                      <a:pt x="945" y="188"/>
                    </a:lnTo>
                    <a:lnTo>
                      <a:pt x="939" y="198"/>
                    </a:lnTo>
                    <a:lnTo>
                      <a:pt x="931" y="207"/>
                    </a:lnTo>
                    <a:lnTo>
                      <a:pt x="926" y="218"/>
                    </a:lnTo>
                    <a:lnTo>
                      <a:pt x="920" y="222"/>
                    </a:lnTo>
                    <a:lnTo>
                      <a:pt x="918" y="230"/>
                    </a:lnTo>
                    <a:lnTo>
                      <a:pt x="914" y="236"/>
                    </a:lnTo>
                    <a:lnTo>
                      <a:pt x="911" y="241"/>
                    </a:lnTo>
                    <a:lnTo>
                      <a:pt x="905" y="247"/>
                    </a:lnTo>
                    <a:lnTo>
                      <a:pt x="903" y="253"/>
                    </a:lnTo>
                    <a:lnTo>
                      <a:pt x="897" y="258"/>
                    </a:lnTo>
                    <a:lnTo>
                      <a:pt x="893" y="266"/>
                    </a:lnTo>
                    <a:lnTo>
                      <a:pt x="890" y="272"/>
                    </a:lnTo>
                    <a:lnTo>
                      <a:pt x="886" y="279"/>
                    </a:lnTo>
                    <a:lnTo>
                      <a:pt x="880" y="285"/>
                    </a:lnTo>
                    <a:lnTo>
                      <a:pt x="878" y="293"/>
                    </a:lnTo>
                    <a:lnTo>
                      <a:pt x="873" y="298"/>
                    </a:lnTo>
                    <a:lnTo>
                      <a:pt x="869" y="304"/>
                    </a:lnTo>
                    <a:lnTo>
                      <a:pt x="863" y="312"/>
                    </a:lnTo>
                    <a:lnTo>
                      <a:pt x="859" y="319"/>
                    </a:lnTo>
                    <a:lnTo>
                      <a:pt x="853" y="325"/>
                    </a:lnTo>
                    <a:lnTo>
                      <a:pt x="850" y="333"/>
                    </a:lnTo>
                    <a:lnTo>
                      <a:pt x="846" y="340"/>
                    </a:lnTo>
                    <a:lnTo>
                      <a:pt x="842" y="346"/>
                    </a:lnTo>
                    <a:lnTo>
                      <a:pt x="836" y="353"/>
                    </a:lnTo>
                    <a:lnTo>
                      <a:pt x="831" y="359"/>
                    </a:lnTo>
                    <a:lnTo>
                      <a:pt x="827" y="365"/>
                    </a:lnTo>
                    <a:lnTo>
                      <a:pt x="821" y="372"/>
                    </a:lnTo>
                    <a:lnTo>
                      <a:pt x="817" y="378"/>
                    </a:lnTo>
                    <a:lnTo>
                      <a:pt x="814" y="386"/>
                    </a:lnTo>
                    <a:lnTo>
                      <a:pt x="808" y="391"/>
                    </a:lnTo>
                    <a:lnTo>
                      <a:pt x="804" y="399"/>
                    </a:lnTo>
                    <a:lnTo>
                      <a:pt x="798" y="405"/>
                    </a:lnTo>
                    <a:lnTo>
                      <a:pt x="793" y="410"/>
                    </a:lnTo>
                    <a:lnTo>
                      <a:pt x="789" y="416"/>
                    </a:lnTo>
                    <a:lnTo>
                      <a:pt x="783" y="424"/>
                    </a:lnTo>
                    <a:lnTo>
                      <a:pt x="779" y="429"/>
                    </a:lnTo>
                    <a:lnTo>
                      <a:pt x="776" y="435"/>
                    </a:lnTo>
                    <a:lnTo>
                      <a:pt x="770" y="441"/>
                    </a:lnTo>
                    <a:lnTo>
                      <a:pt x="766" y="448"/>
                    </a:lnTo>
                    <a:lnTo>
                      <a:pt x="757" y="458"/>
                    </a:lnTo>
                    <a:lnTo>
                      <a:pt x="747" y="467"/>
                    </a:lnTo>
                    <a:lnTo>
                      <a:pt x="737" y="477"/>
                    </a:lnTo>
                    <a:lnTo>
                      <a:pt x="728" y="486"/>
                    </a:lnTo>
                    <a:lnTo>
                      <a:pt x="718" y="494"/>
                    </a:lnTo>
                    <a:lnTo>
                      <a:pt x="709" y="502"/>
                    </a:lnTo>
                    <a:lnTo>
                      <a:pt x="701" y="509"/>
                    </a:lnTo>
                    <a:lnTo>
                      <a:pt x="694" y="515"/>
                    </a:lnTo>
                    <a:lnTo>
                      <a:pt x="684" y="519"/>
                    </a:lnTo>
                    <a:lnTo>
                      <a:pt x="677" y="524"/>
                    </a:lnTo>
                    <a:lnTo>
                      <a:pt x="669" y="528"/>
                    </a:lnTo>
                    <a:lnTo>
                      <a:pt x="661" y="534"/>
                    </a:lnTo>
                    <a:lnTo>
                      <a:pt x="654" y="538"/>
                    </a:lnTo>
                    <a:lnTo>
                      <a:pt x="646" y="543"/>
                    </a:lnTo>
                    <a:lnTo>
                      <a:pt x="640" y="549"/>
                    </a:lnTo>
                    <a:lnTo>
                      <a:pt x="633" y="553"/>
                    </a:lnTo>
                    <a:lnTo>
                      <a:pt x="627" y="559"/>
                    </a:lnTo>
                    <a:lnTo>
                      <a:pt x="620" y="562"/>
                    </a:lnTo>
                    <a:lnTo>
                      <a:pt x="614" y="568"/>
                    </a:lnTo>
                    <a:lnTo>
                      <a:pt x="608" y="574"/>
                    </a:lnTo>
                    <a:lnTo>
                      <a:pt x="599" y="583"/>
                    </a:lnTo>
                    <a:lnTo>
                      <a:pt x="589" y="593"/>
                    </a:lnTo>
                    <a:lnTo>
                      <a:pt x="580" y="600"/>
                    </a:lnTo>
                    <a:lnTo>
                      <a:pt x="572" y="610"/>
                    </a:lnTo>
                    <a:lnTo>
                      <a:pt x="564" y="619"/>
                    </a:lnTo>
                    <a:lnTo>
                      <a:pt x="561" y="627"/>
                    </a:lnTo>
                    <a:lnTo>
                      <a:pt x="555" y="635"/>
                    </a:lnTo>
                    <a:lnTo>
                      <a:pt x="551" y="644"/>
                    </a:lnTo>
                    <a:lnTo>
                      <a:pt x="549" y="650"/>
                    </a:lnTo>
                    <a:lnTo>
                      <a:pt x="549" y="659"/>
                    </a:lnTo>
                    <a:lnTo>
                      <a:pt x="547" y="665"/>
                    </a:lnTo>
                    <a:lnTo>
                      <a:pt x="545" y="673"/>
                    </a:lnTo>
                    <a:lnTo>
                      <a:pt x="543" y="678"/>
                    </a:lnTo>
                    <a:lnTo>
                      <a:pt x="543" y="686"/>
                    </a:lnTo>
                    <a:lnTo>
                      <a:pt x="538" y="694"/>
                    </a:lnTo>
                    <a:lnTo>
                      <a:pt x="536" y="703"/>
                    </a:lnTo>
                    <a:lnTo>
                      <a:pt x="532" y="709"/>
                    </a:lnTo>
                    <a:lnTo>
                      <a:pt x="526" y="718"/>
                    </a:lnTo>
                    <a:lnTo>
                      <a:pt x="521" y="724"/>
                    </a:lnTo>
                    <a:lnTo>
                      <a:pt x="517" y="732"/>
                    </a:lnTo>
                    <a:lnTo>
                      <a:pt x="509" y="737"/>
                    </a:lnTo>
                    <a:lnTo>
                      <a:pt x="504" y="745"/>
                    </a:lnTo>
                    <a:lnTo>
                      <a:pt x="496" y="751"/>
                    </a:lnTo>
                    <a:lnTo>
                      <a:pt x="486" y="758"/>
                    </a:lnTo>
                    <a:lnTo>
                      <a:pt x="479" y="764"/>
                    </a:lnTo>
                    <a:lnTo>
                      <a:pt x="471" y="768"/>
                    </a:lnTo>
                    <a:lnTo>
                      <a:pt x="460" y="771"/>
                    </a:lnTo>
                    <a:lnTo>
                      <a:pt x="450" y="777"/>
                    </a:lnTo>
                    <a:lnTo>
                      <a:pt x="439" y="783"/>
                    </a:lnTo>
                    <a:lnTo>
                      <a:pt x="431" y="790"/>
                    </a:lnTo>
                    <a:lnTo>
                      <a:pt x="420" y="796"/>
                    </a:lnTo>
                    <a:lnTo>
                      <a:pt x="410" y="804"/>
                    </a:lnTo>
                    <a:lnTo>
                      <a:pt x="399" y="811"/>
                    </a:lnTo>
                    <a:lnTo>
                      <a:pt x="389" y="821"/>
                    </a:lnTo>
                    <a:lnTo>
                      <a:pt x="384" y="825"/>
                    </a:lnTo>
                    <a:lnTo>
                      <a:pt x="378" y="828"/>
                    </a:lnTo>
                    <a:lnTo>
                      <a:pt x="372" y="832"/>
                    </a:lnTo>
                    <a:lnTo>
                      <a:pt x="369" y="836"/>
                    </a:lnTo>
                    <a:lnTo>
                      <a:pt x="357" y="844"/>
                    </a:lnTo>
                    <a:lnTo>
                      <a:pt x="346" y="853"/>
                    </a:lnTo>
                    <a:lnTo>
                      <a:pt x="340" y="855"/>
                    </a:lnTo>
                    <a:lnTo>
                      <a:pt x="334" y="859"/>
                    </a:lnTo>
                    <a:lnTo>
                      <a:pt x="329" y="863"/>
                    </a:lnTo>
                    <a:lnTo>
                      <a:pt x="323" y="866"/>
                    </a:lnTo>
                    <a:lnTo>
                      <a:pt x="317" y="870"/>
                    </a:lnTo>
                    <a:lnTo>
                      <a:pt x="311" y="872"/>
                    </a:lnTo>
                    <a:lnTo>
                      <a:pt x="306" y="876"/>
                    </a:lnTo>
                    <a:lnTo>
                      <a:pt x="300" y="880"/>
                    </a:lnTo>
                    <a:lnTo>
                      <a:pt x="294" y="880"/>
                    </a:lnTo>
                    <a:lnTo>
                      <a:pt x="289" y="882"/>
                    </a:lnTo>
                    <a:lnTo>
                      <a:pt x="283" y="885"/>
                    </a:lnTo>
                    <a:lnTo>
                      <a:pt x="275" y="887"/>
                    </a:lnTo>
                    <a:lnTo>
                      <a:pt x="270" y="887"/>
                    </a:lnTo>
                    <a:lnTo>
                      <a:pt x="264" y="889"/>
                    </a:lnTo>
                    <a:lnTo>
                      <a:pt x="258" y="889"/>
                    </a:lnTo>
                    <a:lnTo>
                      <a:pt x="251" y="889"/>
                    </a:lnTo>
                    <a:lnTo>
                      <a:pt x="245" y="889"/>
                    </a:lnTo>
                    <a:lnTo>
                      <a:pt x="239" y="889"/>
                    </a:lnTo>
                    <a:lnTo>
                      <a:pt x="233" y="889"/>
                    </a:lnTo>
                    <a:lnTo>
                      <a:pt x="226" y="889"/>
                    </a:lnTo>
                    <a:lnTo>
                      <a:pt x="220" y="887"/>
                    </a:lnTo>
                    <a:lnTo>
                      <a:pt x="214" y="887"/>
                    </a:lnTo>
                    <a:lnTo>
                      <a:pt x="209" y="887"/>
                    </a:lnTo>
                    <a:lnTo>
                      <a:pt x="203" y="885"/>
                    </a:lnTo>
                    <a:lnTo>
                      <a:pt x="197" y="884"/>
                    </a:lnTo>
                    <a:lnTo>
                      <a:pt x="190" y="882"/>
                    </a:lnTo>
                    <a:lnTo>
                      <a:pt x="184" y="880"/>
                    </a:lnTo>
                    <a:lnTo>
                      <a:pt x="178" y="878"/>
                    </a:lnTo>
                    <a:lnTo>
                      <a:pt x="173" y="874"/>
                    </a:lnTo>
                    <a:lnTo>
                      <a:pt x="165" y="870"/>
                    </a:lnTo>
                    <a:lnTo>
                      <a:pt x="159" y="868"/>
                    </a:lnTo>
                    <a:lnTo>
                      <a:pt x="154" y="866"/>
                    </a:lnTo>
                    <a:lnTo>
                      <a:pt x="148" y="863"/>
                    </a:lnTo>
                    <a:lnTo>
                      <a:pt x="140" y="859"/>
                    </a:lnTo>
                    <a:lnTo>
                      <a:pt x="135" y="855"/>
                    </a:lnTo>
                    <a:lnTo>
                      <a:pt x="129" y="851"/>
                    </a:lnTo>
                    <a:lnTo>
                      <a:pt x="123" y="847"/>
                    </a:lnTo>
                    <a:lnTo>
                      <a:pt x="117" y="844"/>
                    </a:lnTo>
                    <a:lnTo>
                      <a:pt x="112" y="840"/>
                    </a:lnTo>
                    <a:lnTo>
                      <a:pt x="106" y="836"/>
                    </a:lnTo>
                    <a:lnTo>
                      <a:pt x="100" y="830"/>
                    </a:lnTo>
                    <a:lnTo>
                      <a:pt x="93" y="827"/>
                    </a:lnTo>
                    <a:lnTo>
                      <a:pt x="87" y="819"/>
                    </a:lnTo>
                    <a:lnTo>
                      <a:pt x="81" y="815"/>
                    </a:lnTo>
                    <a:lnTo>
                      <a:pt x="76" y="808"/>
                    </a:lnTo>
                    <a:lnTo>
                      <a:pt x="68" y="802"/>
                    </a:lnTo>
                    <a:lnTo>
                      <a:pt x="62" y="796"/>
                    </a:lnTo>
                    <a:lnTo>
                      <a:pt x="57" y="790"/>
                    </a:lnTo>
                    <a:lnTo>
                      <a:pt x="51" y="783"/>
                    </a:lnTo>
                    <a:lnTo>
                      <a:pt x="45" y="775"/>
                    </a:lnTo>
                    <a:lnTo>
                      <a:pt x="40" y="770"/>
                    </a:lnTo>
                    <a:lnTo>
                      <a:pt x="36" y="764"/>
                    </a:lnTo>
                    <a:lnTo>
                      <a:pt x="28" y="756"/>
                    </a:lnTo>
                    <a:lnTo>
                      <a:pt x="24" y="751"/>
                    </a:lnTo>
                    <a:lnTo>
                      <a:pt x="20" y="745"/>
                    </a:lnTo>
                    <a:lnTo>
                      <a:pt x="17" y="739"/>
                    </a:lnTo>
                    <a:lnTo>
                      <a:pt x="9" y="728"/>
                    </a:lnTo>
                    <a:lnTo>
                      <a:pt x="3" y="720"/>
                    </a:lnTo>
                    <a:lnTo>
                      <a:pt x="0" y="713"/>
                    </a:lnTo>
                    <a:lnTo>
                      <a:pt x="0" y="709"/>
                    </a:lnTo>
                    <a:lnTo>
                      <a:pt x="1" y="707"/>
                    </a:lnTo>
                    <a:lnTo>
                      <a:pt x="5" y="707"/>
                    </a:lnTo>
                    <a:lnTo>
                      <a:pt x="9" y="709"/>
                    </a:lnTo>
                    <a:lnTo>
                      <a:pt x="13" y="711"/>
                    </a:lnTo>
                    <a:lnTo>
                      <a:pt x="17" y="714"/>
                    </a:lnTo>
                    <a:lnTo>
                      <a:pt x="22" y="720"/>
                    </a:lnTo>
                    <a:lnTo>
                      <a:pt x="22" y="720"/>
                    </a:lnTo>
                    <a:close/>
                  </a:path>
                </a:pathLst>
              </a:custGeom>
              <a:solidFill>
                <a:srgbClr val="29852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55" name="Freeform 295"/>
              <p:cNvSpPr>
                <a:spLocks/>
              </p:cNvSpPr>
              <p:nvPr/>
            </p:nvSpPr>
            <p:spPr bwMode="auto">
              <a:xfrm>
                <a:off x="3510" y="3114"/>
                <a:ext cx="347" cy="366"/>
              </a:xfrm>
              <a:custGeom>
                <a:avLst/>
                <a:gdLst/>
                <a:ahLst/>
                <a:cxnLst>
                  <a:cxn ang="0">
                    <a:pos x="101" y="690"/>
                  </a:cxn>
                  <a:cxn ang="0">
                    <a:pos x="70" y="679"/>
                  </a:cxn>
                  <a:cxn ang="0">
                    <a:pos x="40" y="669"/>
                  </a:cxn>
                  <a:cxn ang="0">
                    <a:pos x="6" y="654"/>
                  </a:cxn>
                  <a:cxn ang="0">
                    <a:pos x="19" y="625"/>
                  </a:cxn>
                  <a:cxn ang="0">
                    <a:pos x="48" y="606"/>
                  </a:cxn>
                  <a:cxn ang="0">
                    <a:pos x="86" y="589"/>
                  </a:cxn>
                  <a:cxn ang="0">
                    <a:pos x="126" y="568"/>
                  </a:cxn>
                  <a:cxn ang="0">
                    <a:pos x="164" y="551"/>
                  </a:cxn>
                  <a:cxn ang="0">
                    <a:pos x="198" y="527"/>
                  </a:cxn>
                  <a:cxn ang="0">
                    <a:pos x="217" y="498"/>
                  </a:cxn>
                  <a:cxn ang="0">
                    <a:pos x="230" y="460"/>
                  </a:cxn>
                  <a:cxn ang="0">
                    <a:pos x="243" y="418"/>
                  </a:cxn>
                  <a:cxn ang="0">
                    <a:pos x="255" y="378"/>
                  </a:cxn>
                  <a:cxn ang="0">
                    <a:pos x="266" y="346"/>
                  </a:cxn>
                  <a:cxn ang="0">
                    <a:pos x="291" y="335"/>
                  </a:cxn>
                  <a:cxn ang="0">
                    <a:pos x="299" y="369"/>
                  </a:cxn>
                  <a:cxn ang="0">
                    <a:pos x="312" y="392"/>
                  </a:cxn>
                  <a:cxn ang="0">
                    <a:pos x="337" y="371"/>
                  </a:cxn>
                  <a:cxn ang="0">
                    <a:pos x="354" y="335"/>
                  </a:cxn>
                  <a:cxn ang="0">
                    <a:pos x="375" y="291"/>
                  </a:cxn>
                  <a:cxn ang="0">
                    <a:pos x="396" y="243"/>
                  </a:cxn>
                  <a:cxn ang="0">
                    <a:pos x="418" y="198"/>
                  </a:cxn>
                  <a:cxn ang="0">
                    <a:pos x="445" y="166"/>
                  </a:cxn>
                  <a:cxn ang="0">
                    <a:pos x="489" y="124"/>
                  </a:cxn>
                  <a:cxn ang="0">
                    <a:pos x="527" y="78"/>
                  </a:cxn>
                  <a:cxn ang="0">
                    <a:pos x="563" y="44"/>
                  </a:cxn>
                  <a:cxn ang="0">
                    <a:pos x="605" y="29"/>
                  </a:cxn>
                  <a:cxn ang="0">
                    <a:pos x="643" y="8"/>
                  </a:cxn>
                  <a:cxn ang="0">
                    <a:pos x="671" y="0"/>
                  </a:cxn>
                  <a:cxn ang="0">
                    <a:pos x="687" y="25"/>
                  </a:cxn>
                  <a:cxn ang="0">
                    <a:pos x="690" y="69"/>
                  </a:cxn>
                  <a:cxn ang="0">
                    <a:pos x="685" y="118"/>
                  </a:cxn>
                  <a:cxn ang="0">
                    <a:pos x="668" y="160"/>
                  </a:cxn>
                  <a:cxn ang="0">
                    <a:pos x="647" y="194"/>
                  </a:cxn>
                  <a:cxn ang="0">
                    <a:pos x="628" y="226"/>
                  </a:cxn>
                  <a:cxn ang="0">
                    <a:pos x="607" y="266"/>
                  </a:cxn>
                  <a:cxn ang="0">
                    <a:pos x="580" y="310"/>
                  </a:cxn>
                  <a:cxn ang="0">
                    <a:pos x="553" y="357"/>
                  </a:cxn>
                  <a:cxn ang="0">
                    <a:pos x="523" y="405"/>
                  </a:cxn>
                  <a:cxn ang="0">
                    <a:pos x="494" y="453"/>
                  </a:cxn>
                  <a:cxn ang="0">
                    <a:pos x="464" y="496"/>
                  </a:cxn>
                  <a:cxn ang="0">
                    <a:pos x="436" y="536"/>
                  </a:cxn>
                  <a:cxn ang="0">
                    <a:pos x="407" y="572"/>
                  </a:cxn>
                  <a:cxn ang="0">
                    <a:pos x="384" y="601"/>
                  </a:cxn>
                  <a:cxn ang="0">
                    <a:pos x="340" y="635"/>
                  </a:cxn>
                  <a:cxn ang="0">
                    <a:pos x="297" y="665"/>
                  </a:cxn>
                  <a:cxn ang="0">
                    <a:pos x="249" y="694"/>
                  </a:cxn>
                  <a:cxn ang="0">
                    <a:pos x="205" y="717"/>
                  </a:cxn>
                  <a:cxn ang="0">
                    <a:pos x="169" y="730"/>
                  </a:cxn>
                  <a:cxn ang="0">
                    <a:pos x="143" y="732"/>
                  </a:cxn>
                </a:cxnLst>
                <a:rect l="0" t="0" r="r" b="b"/>
                <a:pathLst>
                  <a:path w="692" h="732">
                    <a:moveTo>
                      <a:pt x="133" y="722"/>
                    </a:moveTo>
                    <a:lnTo>
                      <a:pt x="127" y="711"/>
                    </a:lnTo>
                    <a:lnTo>
                      <a:pt x="122" y="703"/>
                    </a:lnTo>
                    <a:lnTo>
                      <a:pt x="112" y="696"/>
                    </a:lnTo>
                    <a:lnTo>
                      <a:pt x="101" y="690"/>
                    </a:lnTo>
                    <a:lnTo>
                      <a:pt x="95" y="688"/>
                    </a:lnTo>
                    <a:lnTo>
                      <a:pt x="89" y="684"/>
                    </a:lnTo>
                    <a:lnTo>
                      <a:pt x="84" y="682"/>
                    </a:lnTo>
                    <a:lnTo>
                      <a:pt x="76" y="681"/>
                    </a:lnTo>
                    <a:lnTo>
                      <a:pt x="70" y="679"/>
                    </a:lnTo>
                    <a:lnTo>
                      <a:pt x="65" y="677"/>
                    </a:lnTo>
                    <a:lnTo>
                      <a:pt x="59" y="675"/>
                    </a:lnTo>
                    <a:lnTo>
                      <a:pt x="51" y="673"/>
                    </a:lnTo>
                    <a:lnTo>
                      <a:pt x="46" y="671"/>
                    </a:lnTo>
                    <a:lnTo>
                      <a:pt x="40" y="669"/>
                    </a:lnTo>
                    <a:lnTo>
                      <a:pt x="34" y="667"/>
                    </a:lnTo>
                    <a:lnTo>
                      <a:pt x="29" y="665"/>
                    </a:lnTo>
                    <a:lnTo>
                      <a:pt x="19" y="662"/>
                    </a:lnTo>
                    <a:lnTo>
                      <a:pt x="11" y="660"/>
                    </a:lnTo>
                    <a:lnTo>
                      <a:pt x="6" y="654"/>
                    </a:lnTo>
                    <a:lnTo>
                      <a:pt x="2" y="650"/>
                    </a:lnTo>
                    <a:lnTo>
                      <a:pt x="0" y="644"/>
                    </a:lnTo>
                    <a:lnTo>
                      <a:pt x="6" y="639"/>
                    </a:lnTo>
                    <a:lnTo>
                      <a:pt x="10" y="633"/>
                    </a:lnTo>
                    <a:lnTo>
                      <a:pt x="19" y="625"/>
                    </a:lnTo>
                    <a:lnTo>
                      <a:pt x="23" y="622"/>
                    </a:lnTo>
                    <a:lnTo>
                      <a:pt x="27" y="618"/>
                    </a:lnTo>
                    <a:lnTo>
                      <a:pt x="34" y="614"/>
                    </a:lnTo>
                    <a:lnTo>
                      <a:pt x="40" y="610"/>
                    </a:lnTo>
                    <a:lnTo>
                      <a:pt x="48" y="606"/>
                    </a:lnTo>
                    <a:lnTo>
                      <a:pt x="53" y="603"/>
                    </a:lnTo>
                    <a:lnTo>
                      <a:pt x="61" y="599"/>
                    </a:lnTo>
                    <a:lnTo>
                      <a:pt x="70" y="597"/>
                    </a:lnTo>
                    <a:lnTo>
                      <a:pt x="76" y="591"/>
                    </a:lnTo>
                    <a:lnTo>
                      <a:pt x="86" y="589"/>
                    </a:lnTo>
                    <a:lnTo>
                      <a:pt x="93" y="586"/>
                    </a:lnTo>
                    <a:lnTo>
                      <a:pt x="101" y="582"/>
                    </a:lnTo>
                    <a:lnTo>
                      <a:pt x="108" y="578"/>
                    </a:lnTo>
                    <a:lnTo>
                      <a:pt x="118" y="574"/>
                    </a:lnTo>
                    <a:lnTo>
                      <a:pt x="126" y="568"/>
                    </a:lnTo>
                    <a:lnTo>
                      <a:pt x="133" y="567"/>
                    </a:lnTo>
                    <a:lnTo>
                      <a:pt x="141" y="563"/>
                    </a:lnTo>
                    <a:lnTo>
                      <a:pt x="148" y="559"/>
                    </a:lnTo>
                    <a:lnTo>
                      <a:pt x="156" y="553"/>
                    </a:lnTo>
                    <a:lnTo>
                      <a:pt x="164" y="551"/>
                    </a:lnTo>
                    <a:lnTo>
                      <a:pt x="169" y="548"/>
                    </a:lnTo>
                    <a:lnTo>
                      <a:pt x="177" y="542"/>
                    </a:lnTo>
                    <a:lnTo>
                      <a:pt x="183" y="538"/>
                    </a:lnTo>
                    <a:lnTo>
                      <a:pt x="188" y="536"/>
                    </a:lnTo>
                    <a:lnTo>
                      <a:pt x="198" y="527"/>
                    </a:lnTo>
                    <a:lnTo>
                      <a:pt x="207" y="519"/>
                    </a:lnTo>
                    <a:lnTo>
                      <a:pt x="209" y="515"/>
                    </a:lnTo>
                    <a:lnTo>
                      <a:pt x="211" y="510"/>
                    </a:lnTo>
                    <a:lnTo>
                      <a:pt x="213" y="504"/>
                    </a:lnTo>
                    <a:lnTo>
                      <a:pt x="217" y="498"/>
                    </a:lnTo>
                    <a:lnTo>
                      <a:pt x="219" y="491"/>
                    </a:lnTo>
                    <a:lnTo>
                      <a:pt x="223" y="483"/>
                    </a:lnTo>
                    <a:lnTo>
                      <a:pt x="224" y="475"/>
                    </a:lnTo>
                    <a:lnTo>
                      <a:pt x="228" y="468"/>
                    </a:lnTo>
                    <a:lnTo>
                      <a:pt x="230" y="460"/>
                    </a:lnTo>
                    <a:lnTo>
                      <a:pt x="232" y="453"/>
                    </a:lnTo>
                    <a:lnTo>
                      <a:pt x="234" y="443"/>
                    </a:lnTo>
                    <a:lnTo>
                      <a:pt x="238" y="435"/>
                    </a:lnTo>
                    <a:lnTo>
                      <a:pt x="240" y="426"/>
                    </a:lnTo>
                    <a:lnTo>
                      <a:pt x="243" y="418"/>
                    </a:lnTo>
                    <a:lnTo>
                      <a:pt x="245" y="409"/>
                    </a:lnTo>
                    <a:lnTo>
                      <a:pt x="247" y="403"/>
                    </a:lnTo>
                    <a:lnTo>
                      <a:pt x="249" y="394"/>
                    </a:lnTo>
                    <a:lnTo>
                      <a:pt x="251" y="386"/>
                    </a:lnTo>
                    <a:lnTo>
                      <a:pt x="255" y="378"/>
                    </a:lnTo>
                    <a:lnTo>
                      <a:pt x="257" y="371"/>
                    </a:lnTo>
                    <a:lnTo>
                      <a:pt x="259" y="363"/>
                    </a:lnTo>
                    <a:lnTo>
                      <a:pt x="261" y="357"/>
                    </a:lnTo>
                    <a:lnTo>
                      <a:pt x="262" y="350"/>
                    </a:lnTo>
                    <a:lnTo>
                      <a:pt x="266" y="346"/>
                    </a:lnTo>
                    <a:lnTo>
                      <a:pt x="270" y="337"/>
                    </a:lnTo>
                    <a:lnTo>
                      <a:pt x="276" y="331"/>
                    </a:lnTo>
                    <a:lnTo>
                      <a:pt x="280" y="327"/>
                    </a:lnTo>
                    <a:lnTo>
                      <a:pt x="285" y="329"/>
                    </a:lnTo>
                    <a:lnTo>
                      <a:pt x="291" y="335"/>
                    </a:lnTo>
                    <a:lnTo>
                      <a:pt x="295" y="344"/>
                    </a:lnTo>
                    <a:lnTo>
                      <a:pt x="295" y="350"/>
                    </a:lnTo>
                    <a:lnTo>
                      <a:pt x="297" y="356"/>
                    </a:lnTo>
                    <a:lnTo>
                      <a:pt x="297" y="363"/>
                    </a:lnTo>
                    <a:lnTo>
                      <a:pt x="299" y="369"/>
                    </a:lnTo>
                    <a:lnTo>
                      <a:pt x="299" y="380"/>
                    </a:lnTo>
                    <a:lnTo>
                      <a:pt x="302" y="388"/>
                    </a:lnTo>
                    <a:lnTo>
                      <a:pt x="304" y="390"/>
                    </a:lnTo>
                    <a:lnTo>
                      <a:pt x="308" y="394"/>
                    </a:lnTo>
                    <a:lnTo>
                      <a:pt x="312" y="392"/>
                    </a:lnTo>
                    <a:lnTo>
                      <a:pt x="318" y="392"/>
                    </a:lnTo>
                    <a:lnTo>
                      <a:pt x="323" y="386"/>
                    </a:lnTo>
                    <a:lnTo>
                      <a:pt x="331" y="380"/>
                    </a:lnTo>
                    <a:lnTo>
                      <a:pt x="333" y="376"/>
                    </a:lnTo>
                    <a:lnTo>
                      <a:pt x="337" y="371"/>
                    </a:lnTo>
                    <a:lnTo>
                      <a:pt x="340" y="365"/>
                    </a:lnTo>
                    <a:lnTo>
                      <a:pt x="344" y="357"/>
                    </a:lnTo>
                    <a:lnTo>
                      <a:pt x="346" y="350"/>
                    </a:lnTo>
                    <a:lnTo>
                      <a:pt x="350" y="342"/>
                    </a:lnTo>
                    <a:lnTo>
                      <a:pt x="354" y="335"/>
                    </a:lnTo>
                    <a:lnTo>
                      <a:pt x="358" y="325"/>
                    </a:lnTo>
                    <a:lnTo>
                      <a:pt x="361" y="318"/>
                    </a:lnTo>
                    <a:lnTo>
                      <a:pt x="365" y="308"/>
                    </a:lnTo>
                    <a:lnTo>
                      <a:pt x="369" y="299"/>
                    </a:lnTo>
                    <a:lnTo>
                      <a:pt x="375" y="291"/>
                    </a:lnTo>
                    <a:lnTo>
                      <a:pt x="378" y="281"/>
                    </a:lnTo>
                    <a:lnTo>
                      <a:pt x="382" y="272"/>
                    </a:lnTo>
                    <a:lnTo>
                      <a:pt x="386" y="261"/>
                    </a:lnTo>
                    <a:lnTo>
                      <a:pt x="392" y="251"/>
                    </a:lnTo>
                    <a:lnTo>
                      <a:pt x="396" y="243"/>
                    </a:lnTo>
                    <a:lnTo>
                      <a:pt x="399" y="234"/>
                    </a:lnTo>
                    <a:lnTo>
                      <a:pt x="405" y="224"/>
                    </a:lnTo>
                    <a:lnTo>
                      <a:pt x="409" y="215"/>
                    </a:lnTo>
                    <a:lnTo>
                      <a:pt x="415" y="207"/>
                    </a:lnTo>
                    <a:lnTo>
                      <a:pt x="418" y="198"/>
                    </a:lnTo>
                    <a:lnTo>
                      <a:pt x="424" y="190"/>
                    </a:lnTo>
                    <a:lnTo>
                      <a:pt x="430" y="185"/>
                    </a:lnTo>
                    <a:lnTo>
                      <a:pt x="434" y="177"/>
                    </a:lnTo>
                    <a:lnTo>
                      <a:pt x="439" y="171"/>
                    </a:lnTo>
                    <a:lnTo>
                      <a:pt x="445" y="166"/>
                    </a:lnTo>
                    <a:lnTo>
                      <a:pt x="451" y="162"/>
                    </a:lnTo>
                    <a:lnTo>
                      <a:pt x="460" y="152"/>
                    </a:lnTo>
                    <a:lnTo>
                      <a:pt x="470" y="143"/>
                    </a:lnTo>
                    <a:lnTo>
                      <a:pt x="479" y="133"/>
                    </a:lnTo>
                    <a:lnTo>
                      <a:pt x="489" y="124"/>
                    </a:lnTo>
                    <a:lnTo>
                      <a:pt x="494" y="114"/>
                    </a:lnTo>
                    <a:lnTo>
                      <a:pt x="504" y="105"/>
                    </a:lnTo>
                    <a:lnTo>
                      <a:pt x="512" y="95"/>
                    </a:lnTo>
                    <a:lnTo>
                      <a:pt x="519" y="88"/>
                    </a:lnTo>
                    <a:lnTo>
                      <a:pt x="527" y="78"/>
                    </a:lnTo>
                    <a:lnTo>
                      <a:pt x="533" y="69"/>
                    </a:lnTo>
                    <a:lnTo>
                      <a:pt x="540" y="63"/>
                    </a:lnTo>
                    <a:lnTo>
                      <a:pt x="548" y="55"/>
                    </a:lnTo>
                    <a:lnTo>
                      <a:pt x="555" y="50"/>
                    </a:lnTo>
                    <a:lnTo>
                      <a:pt x="563" y="44"/>
                    </a:lnTo>
                    <a:lnTo>
                      <a:pt x="571" y="40"/>
                    </a:lnTo>
                    <a:lnTo>
                      <a:pt x="580" y="38"/>
                    </a:lnTo>
                    <a:lnTo>
                      <a:pt x="590" y="36"/>
                    </a:lnTo>
                    <a:lnTo>
                      <a:pt x="597" y="33"/>
                    </a:lnTo>
                    <a:lnTo>
                      <a:pt x="605" y="29"/>
                    </a:lnTo>
                    <a:lnTo>
                      <a:pt x="614" y="25"/>
                    </a:lnTo>
                    <a:lnTo>
                      <a:pt x="620" y="19"/>
                    </a:lnTo>
                    <a:lnTo>
                      <a:pt x="630" y="15"/>
                    </a:lnTo>
                    <a:lnTo>
                      <a:pt x="635" y="12"/>
                    </a:lnTo>
                    <a:lnTo>
                      <a:pt x="643" y="8"/>
                    </a:lnTo>
                    <a:lnTo>
                      <a:pt x="650" y="4"/>
                    </a:lnTo>
                    <a:lnTo>
                      <a:pt x="656" y="2"/>
                    </a:lnTo>
                    <a:lnTo>
                      <a:pt x="662" y="0"/>
                    </a:lnTo>
                    <a:lnTo>
                      <a:pt x="668" y="0"/>
                    </a:lnTo>
                    <a:lnTo>
                      <a:pt x="671" y="0"/>
                    </a:lnTo>
                    <a:lnTo>
                      <a:pt x="675" y="2"/>
                    </a:lnTo>
                    <a:lnTo>
                      <a:pt x="679" y="4"/>
                    </a:lnTo>
                    <a:lnTo>
                      <a:pt x="683" y="12"/>
                    </a:lnTo>
                    <a:lnTo>
                      <a:pt x="685" y="17"/>
                    </a:lnTo>
                    <a:lnTo>
                      <a:pt x="687" y="25"/>
                    </a:lnTo>
                    <a:lnTo>
                      <a:pt x="688" y="31"/>
                    </a:lnTo>
                    <a:lnTo>
                      <a:pt x="690" y="40"/>
                    </a:lnTo>
                    <a:lnTo>
                      <a:pt x="690" y="50"/>
                    </a:lnTo>
                    <a:lnTo>
                      <a:pt x="690" y="59"/>
                    </a:lnTo>
                    <a:lnTo>
                      <a:pt x="690" y="69"/>
                    </a:lnTo>
                    <a:lnTo>
                      <a:pt x="692" y="78"/>
                    </a:lnTo>
                    <a:lnTo>
                      <a:pt x="690" y="88"/>
                    </a:lnTo>
                    <a:lnTo>
                      <a:pt x="688" y="99"/>
                    </a:lnTo>
                    <a:lnTo>
                      <a:pt x="687" y="109"/>
                    </a:lnTo>
                    <a:lnTo>
                      <a:pt x="685" y="118"/>
                    </a:lnTo>
                    <a:lnTo>
                      <a:pt x="681" y="128"/>
                    </a:lnTo>
                    <a:lnTo>
                      <a:pt x="679" y="137"/>
                    </a:lnTo>
                    <a:lnTo>
                      <a:pt x="675" y="147"/>
                    </a:lnTo>
                    <a:lnTo>
                      <a:pt x="671" y="154"/>
                    </a:lnTo>
                    <a:lnTo>
                      <a:pt x="668" y="160"/>
                    </a:lnTo>
                    <a:lnTo>
                      <a:pt x="664" y="166"/>
                    </a:lnTo>
                    <a:lnTo>
                      <a:pt x="658" y="173"/>
                    </a:lnTo>
                    <a:lnTo>
                      <a:pt x="654" y="185"/>
                    </a:lnTo>
                    <a:lnTo>
                      <a:pt x="650" y="188"/>
                    </a:lnTo>
                    <a:lnTo>
                      <a:pt x="647" y="194"/>
                    </a:lnTo>
                    <a:lnTo>
                      <a:pt x="643" y="200"/>
                    </a:lnTo>
                    <a:lnTo>
                      <a:pt x="641" y="207"/>
                    </a:lnTo>
                    <a:lnTo>
                      <a:pt x="635" y="213"/>
                    </a:lnTo>
                    <a:lnTo>
                      <a:pt x="631" y="221"/>
                    </a:lnTo>
                    <a:lnTo>
                      <a:pt x="628" y="226"/>
                    </a:lnTo>
                    <a:lnTo>
                      <a:pt x="626" y="236"/>
                    </a:lnTo>
                    <a:lnTo>
                      <a:pt x="620" y="242"/>
                    </a:lnTo>
                    <a:lnTo>
                      <a:pt x="616" y="249"/>
                    </a:lnTo>
                    <a:lnTo>
                      <a:pt x="610" y="257"/>
                    </a:lnTo>
                    <a:lnTo>
                      <a:pt x="607" y="266"/>
                    </a:lnTo>
                    <a:lnTo>
                      <a:pt x="601" y="274"/>
                    </a:lnTo>
                    <a:lnTo>
                      <a:pt x="595" y="283"/>
                    </a:lnTo>
                    <a:lnTo>
                      <a:pt x="591" y="293"/>
                    </a:lnTo>
                    <a:lnTo>
                      <a:pt x="588" y="302"/>
                    </a:lnTo>
                    <a:lnTo>
                      <a:pt x="580" y="310"/>
                    </a:lnTo>
                    <a:lnTo>
                      <a:pt x="576" y="319"/>
                    </a:lnTo>
                    <a:lnTo>
                      <a:pt x="569" y="329"/>
                    </a:lnTo>
                    <a:lnTo>
                      <a:pt x="565" y="338"/>
                    </a:lnTo>
                    <a:lnTo>
                      <a:pt x="557" y="348"/>
                    </a:lnTo>
                    <a:lnTo>
                      <a:pt x="553" y="357"/>
                    </a:lnTo>
                    <a:lnTo>
                      <a:pt x="548" y="367"/>
                    </a:lnTo>
                    <a:lnTo>
                      <a:pt x="542" y="376"/>
                    </a:lnTo>
                    <a:lnTo>
                      <a:pt x="536" y="386"/>
                    </a:lnTo>
                    <a:lnTo>
                      <a:pt x="531" y="395"/>
                    </a:lnTo>
                    <a:lnTo>
                      <a:pt x="523" y="405"/>
                    </a:lnTo>
                    <a:lnTo>
                      <a:pt x="519" y="414"/>
                    </a:lnTo>
                    <a:lnTo>
                      <a:pt x="513" y="424"/>
                    </a:lnTo>
                    <a:lnTo>
                      <a:pt x="506" y="432"/>
                    </a:lnTo>
                    <a:lnTo>
                      <a:pt x="500" y="441"/>
                    </a:lnTo>
                    <a:lnTo>
                      <a:pt x="494" y="453"/>
                    </a:lnTo>
                    <a:lnTo>
                      <a:pt x="489" y="460"/>
                    </a:lnTo>
                    <a:lnTo>
                      <a:pt x="483" y="470"/>
                    </a:lnTo>
                    <a:lnTo>
                      <a:pt x="477" y="479"/>
                    </a:lnTo>
                    <a:lnTo>
                      <a:pt x="470" y="489"/>
                    </a:lnTo>
                    <a:lnTo>
                      <a:pt x="464" y="496"/>
                    </a:lnTo>
                    <a:lnTo>
                      <a:pt x="458" y="504"/>
                    </a:lnTo>
                    <a:lnTo>
                      <a:pt x="453" y="513"/>
                    </a:lnTo>
                    <a:lnTo>
                      <a:pt x="447" y="523"/>
                    </a:lnTo>
                    <a:lnTo>
                      <a:pt x="441" y="529"/>
                    </a:lnTo>
                    <a:lnTo>
                      <a:pt x="436" y="536"/>
                    </a:lnTo>
                    <a:lnTo>
                      <a:pt x="430" y="544"/>
                    </a:lnTo>
                    <a:lnTo>
                      <a:pt x="424" y="551"/>
                    </a:lnTo>
                    <a:lnTo>
                      <a:pt x="418" y="559"/>
                    </a:lnTo>
                    <a:lnTo>
                      <a:pt x="413" y="565"/>
                    </a:lnTo>
                    <a:lnTo>
                      <a:pt x="407" y="572"/>
                    </a:lnTo>
                    <a:lnTo>
                      <a:pt x="403" y="578"/>
                    </a:lnTo>
                    <a:lnTo>
                      <a:pt x="397" y="584"/>
                    </a:lnTo>
                    <a:lnTo>
                      <a:pt x="394" y="589"/>
                    </a:lnTo>
                    <a:lnTo>
                      <a:pt x="388" y="595"/>
                    </a:lnTo>
                    <a:lnTo>
                      <a:pt x="384" y="601"/>
                    </a:lnTo>
                    <a:lnTo>
                      <a:pt x="375" y="610"/>
                    </a:lnTo>
                    <a:lnTo>
                      <a:pt x="367" y="618"/>
                    </a:lnTo>
                    <a:lnTo>
                      <a:pt x="358" y="624"/>
                    </a:lnTo>
                    <a:lnTo>
                      <a:pt x="350" y="629"/>
                    </a:lnTo>
                    <a:lnTo>
                      <a:pt x="340" y="635"/>
                    </a:lnTo>
                    <a:lnTo>
                      <a:pt x="333" y="641"/>
                    </a:lnTo>
                    <a:lnTo>
                      <a:pt x="323" y="648"/>
                    </a:lnTo>
                    <a:lnTo>
                      <a:pt x="314" y="654"/>
                    </a:lnTo>
                    <a:lnTo>
                      <a:pt x="304" y="660"/>
                    </a:lnTo>
                    <a:lnTo>
                      <a:pt x="297" y="665"/>
                    </a:lnTo>
                    <a:lnTo>
                      <a:pt x="285" y="671"/>
                    </a:lnTo>
                    <a:lnTo>
                      <a:pt x="276" y="677"/>
                    </a:lnTo>
                    <a:lnTo>
                      <a:pt x="268" y="682"/>
                    </a:lnTo>
                    <a:lnTo>
                      <a:pt x="259" y="688"/>
                    </a:lnTo>
                    <a:lnTo>
                      <a:pt x="249" y="694"/>
                    </a:lnTo>
                    <a:lnTo>
                      <a:pt x="240" y="700"/>
                    </a:lnTo>
                    <a:lnTo>
                      <a:pt x="232" y="705"/>
                    </a:lnTo>
                    <a:lnTo>
                      <a:pt x="223" y="709"/>
                    </a:lnTo>
                    <a:lnTo>
                      <a:pt x="213" y="713"/>
                    </a:lnTo>
                    <a:lnTo>
                      <a:pt x="205" y="717"/>
                    </a:lnTo>
                    <a:lnTo>
                      <a:pt x="196" y="720"/>
                    </a:lnTo>
                    <a:lnTo>
                      <a:pt x="188" y="722"/>
                    </a:lnTo>
                    <a:lnTo>
                      <a:pt x="183" y="724"/>
                    </a:lnTo>
                    <a:lnTo>
                      <a:pt x="175" y="728"/>
                    </a:lnTo>
                    <a:lnTo>
                      <a:pt x="169" y="730"/>
                    </a:lnTo>
                    <a:lnTo>
                      <a:pt x="162" y="732"/>
                    </a:lnTo>
                    <a:lnTo>
                      <a:pt x="156" y="732"/>
                    </a:lnTo>
                    <a:lnTo>
                      <a:pt x="150" y="732"/>
                    </a:lnTo>
                    <a:lnTo>
                      <a:pt x="146" y="732"/>
                    </a:lnTo>
                    <a:lnTo>
                      <a:pt x="143" y="732"/>
                    </a:lnTo>
                    <a:lnTo>
                      <a:pt x="137" y="728"/>
                    </a:lnTo>
                    <a:lnTo>
                      <a:pt x="133" y="722"/>
                    </a:lnTo>
                    <a:lnTo>
                      <a:pt x="133" y="722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56" name="Freeform 296"/>
              <p:cNvSpPr>
                <a:spLocks/>
              </p:cNvSpPr>
              <p:nvPr/>
            </p:nvSpPr>
            <p:spPr bwMode="auto">
              <a:xfrm>
                <a:off x="3811" y="2977"/>
                <a:ext cx="171" cy="161"/>
              </a:xfrm>
              <a:custGeom>
                <a:avLst/>
                <a:gdLst/>
                <a:ahLst/>
                <a:cxnLst>
                  <a:cxn ang="0">
                    <a:pos x="34" y="9"/>
                  </a:cxn>
                  <a:cxn ang="0">
                    <a:pos x="29" y="30"/>
                  </a:cxn>
                  <a:cxn ang="0">
                    <a:pos x="23" y="57"/>
                  </a:cxn>
                  <a:cxn ang="0">
                    <a:pos x="17" y="74"/>
                  </a:cxn>
                  <a:cxn ang="0">
                    <a:pos x="15" y="91"/>
                  </a:cxn>
                  <a:cxn ang="0">
                    <a:pos x="11" y="108"/>
                  </a:cxn>
                  <a:cxn ang="0">
                    <a:pos x="8" y="127"/>
                  </a:cxn>
                  <a:cxn ang="0">
                    <a:pos x="4" y="144"/>
                  </a:cxn>
                  <a:cxn ang="0">
                    <a:pos x="2" y="161"/>
                  </a:cxn>
                  <a:cxn ang="0">
                    <a:pos x="0" y="184"/>
                  </a:cxn>
                  <a:cxn ang="0">
                    <a:pos x="0" y="214"/>
                  </a:cxn>
                  <a:cxn ang="0">
                    <a:pos x="4" y="237"/>
                  </a:cxn>
                  <a:cxn ang="0">
                    <a:pos x="15" y="252"/>
                  </a:cxn>
                  <a:cxn ang="0">
                    <a:pos x="30" y="256"/>
                  </a:cxn>
                  <a:cxn ang="0">
                    <a:pos x="48" y="250"/>
                  </a:cxn>
                  <a:cxn ang="0">
                    <a:pos x="65" y="237"/>
                  </a:cxn>
                  <a:cxn ang="0">
                    <a:pos x="82" y="220"/>
                  </a:cxn>
                  <a:cxn ang="0">
                    <a:pos x="99" y="201"/>
                  </a:cxn>
                  <a:cxn ang="0">
                    <a:pos x="116" y="180"/>
                  </a:cxn>
                  <a:cxn ang="0">
                    <a:pos x="131" y="157"/>
                  </a:cxn>
                  <a:cxn ang="0">
                    <a:pos x="148" y="138"/>
                  </a:cxn>
                  <a:cxn ang="0">
                    <a:pos x="167" y="117"/>
                  </a:cxn>
                  <a:cxn ang="0">
                    <a:pos x="196" y="110"/>
                  </a:cxn>
                  <a:cxn ang="0">
                    <a:pos x="202" y="125"/>
                  </a:cxn>
                  <a:cxn ang="0">
                    <a:pos x="196" y="144"/>
                  </a:cxn>
                  <a:cxn ang="0">
                    <a:pos x="184" y="165"/>
                  </a:cxn>
                  <a:cxn ang="0">
                    <a:pos x="169" y="190"/>
                  </a:cxn>
                  <a:cxn ang="0">
                    <a:pos x="154" y="214"/>
                  </a:cxn>
                  <a:cxn ang="0">
                    <a:pos x="137" y="239"/>
                  </a:cxn>
                  <a:cxn ang="0">
                    <a:pos x="122" y="264"/>
                  </a:cxn>
                  <a:cxn ang="0">
                    <a:pos x="110" y="287"/>
                  </a:cxn>
                  <a:cxn ang="0">
                    <a:pos x="105" y="304"/>
                  </a:cxn>
                  <a:cxn ang="0">
                    <a:pos x="108" y="317"/>
                  </a:cxn>
                  <a:cxn ang="0">
                    <a:pos x="118" y="319"/>
                  </a:cxn>
                  <a:cxn ang="0">
                    <a:pos x="137" y="313"/>
                  </a:cxn>
                  <a:cxn ang="0">
                    <a:pos x="162" y="300"/>
                  </a:cxn>
                  <a:cxn ang="0">
                    <a:pos x="190" y="281"/>
                  </a:cxn>
                  <a:cxn ang="0">
                    <a:pos x="222" y="256"/>
                  </a:cxn>
                  <a:cxn ang="0">
                    <a:pos x="253" y="231"/>
                  </a:cxn>
                  <a:cxn ang="0">
                    <a:pos x="281" y="207"/>
                  </a:cxn>
                  <a:cxn ang="0">
                    <a:pos x="308" y="188"/>
                  </a:cxn>
                  <a:cxn ang="0">
                    <a:pos x="327" y="169"/>
                  </a:cxn>
                  <a:cxn ang="0">
                    <a:pos x="342" y="157"/>
                  </a:cxn>
                  <a:cxn ang="0">
                    <a:pos x="40" y="0"/>
                  </a:cxn>
                </a:cxnLst>
                <a:rect l="0" t="0" r="r" b="b"/>
                <a:pathLst>
                  <a:path w="342" h="321">
                    <a:moveTo>
                      <a:pt x="40" y="0"/>
                    </a:moveTo>
                    <a:lnTo>
                      <a:pt x="38" y="1"/>
                    </a:lnTo>
                    <a:lnTo>
                      <a:pt x="34" y="9"/>
                    </a:lnTo>
                    <a:lnTo>
                      <a:pt x="32" y="15"/>
                    </a:lnTo>
                    <a:lnTo>
                      <a:pt x="30" y="22"/>
                    </a:lnTo>
                    <a:lnTo>
                      <a:pt x="29" y="30"/>
                    </a:lnTo>
                    <a:lnTo>
                      <a:pt x="29" y="40"/>
                    </a:lnTo>
                    <a:lnTo>
                      <a:pt x="25" y="47"/>
                    </a:lnTo>
                    <a:lnTo>
                      <a:pt x="23" y="57"/>
                    </a:lnTo>
                    <a:lnTo>
                      <a:pt x="21" y="62"/>
                    </a:lnTo>
                    <a:lnTo>
                      <a:pt x="19" y="68"/>
                    </a:lnTo>
                    <a:lnTo>
                      <a:pt x="17" y="74"/>
                    </a:lnTo>
                    <a:lnTo>
                      <a:pt x="17" y="79"/>
                    </a:lnTo>
                    <a:lnTo>
                      <a:pt x="15" y="85"/>
                    </a:lnTo>
                    <a:lnTo>
                      <a:pt x="15" y="91"/>
                    </a:lnTo>
                    <a:lnTo>
                      <a:pt x="13" y="97"/>
                    </a:lnTo>
                    <a:lnTo>
                      <a:pt x="11" y="102"/>
                    </a:lnTo>
                    <a:lnTo>
                      <a:pt x="11" y="108"/>
                    </a:lnTo>
                    <a:lnTo>
                      <a:pt x="9" y="116"/>
                    </a:lnTo>
                    <a:lnTo>
                      <a:pt x="8" y="121"/>
                    </a:lnTo>
                    <a:lnTo>
                      <a:pt x="8" y="127"/>
                    </a:lnTo>
                    <a:lnTo>
                      <a:pt x="6" y="133"/>
                    </a:lnTo>
                    <a:lnTo>
                      <a:pt x="6" y="138"/>
                    </a:lnTo>
                    <a:lnTo>
                      <a:pt x="4" y="144"/>
                    </a:lnTo>
                    <a:lnTo>
                      <a:pt x="4" y="150"/>
                    </a:lnTo>
                    <a:lnTo>
                      <a:pt x="2" y="155"/>
                    </a:lnTo>
                    <a:lnTo>
                      <a:pt x="2" y="161"/>
                    </a:lnTo>
                    <a:lnTo>
                      <a:pt x="2" y="167"/>
                    </a:lnTo>
                    <a:lnTo>
                      <a:pt x="2" y="174"/>
                    </a:lnTo>
                    <a:lnTo>
                      <a:pt x="0" y="184"/>
                    </a:lnTo>
                    <a:lnTo>
                      <a:pt x="0" y="195"/>
                    </a:lnTo>
                    <a:lnTo>
                      <a:pt x="0" y="205"/>
                    </a:lnTo>
                    <a:lnTo>
                      <a:pt x="0" y="214"/>
                    </a:lnTo>
                    <a:lnTo>
                      <a:pt x="0" y="224"/>
                    </a:lnTo>
                    <a:lnTo>
                      <a:pt x="2" y="231"/>
                    </a:lnTo>
                    <a:lnTo>
                      <a:pt x="4" y="237"/>
                    </a:lnTo>
                    <a:lnTo>
                      <a:pt x="8" y="245"/>
                    </a:lnTo>
                    <a:lnTo>
                      <a:pt x="11" y="249"/>
                    </a:lnTo>
                    <a:lnTo>
                      <a:pt x="15" y="252"/>
                    </a:lnTo>
                    <a:lnTo>
                      <a:pt x="19" y="254"/>
                    </a:lnTo>
                    <a:lnTo>
                      <a:pt x="25" y="256"/>
                    </a:lnTo>
                    <a:lnTo>
                      <a:pt x="30" y="256"/>
                    </a:lnTo>
                    <a:lnTo>
                      <a:pt x="36" y="254"/>
                    </a:lnTo>
                    <a:lnTo>
                      <a:pt x="42" y="252"/>
                    </a:lnTo>
                    <a:lnTo>
                      <a:pt x="48" y="250"/>
                    </a:lnTo>
                    <a:lnTo>
                      <a:pt x="53" y="247"/>
                    </a:lnTo>
                    <a:lnTo>
                      <a:pt x="59" y="243"/>
                    </a:lnTo>
                    <a:lnTo>
                      <a:pt x="65" y="237"/>
                    </a:lnTo>
                    <a:lnTo>
                      <a:pt x="70" y="233"/>
                    </a:lnTo>
                    <a:lnTo>
                      <a:pt x="76" y="228"/>
                    </a:lnTo>
                    <a:lnTo>
                      <a:pt x="82" y="220"/>
                    </a:lnTo>
                    <a:lnTo>
                      <a:pt x="87" y="214"/>
                    </a:lnTo>
                    <a:lnTo>
                      <a:pt x="93" y="207"/>
                    </a:lnTo>
                    <a:lnTo>
                      <a:pt x="99" y="201"/>
                    </a:lnTo>
                    <a:lnTo>
                      <a:pt x="105" y="193"/>
                    </a:lnTo>
                    <a:lnTo>
                      <a:pt x="110" y="186"/>
                    </a:lnTo>
                    <a:lnTo>
                      <a:pt x="116" y="180"/>
                    </a:lnTo>
                    <a:lnTo>
                      <a:pt x="122" y="171"/>
                    </a:lnTo>
                    <a:lnTo>
                      <a:pt x="127" y="165"/>
                    </a:lnTo>
                    <a:lnTo>
                      <a:pt x="131" y="157"/>
                    </a:lnTo>
                    <a:lnTo>
                      <a:pt x="137" y="152"/>
                    </a:lnTo>
                    <a:lnTo>
                      <a:pt x="141" y="144"/>
                    </a:lnTo>
                    <a:lnTo>
                      <a:pt x="148" y="138"/>
                    </a:lnTo>
                    <a:lnTo>
                      <a:pt x="152" y="131"/>
                    </a:lnTo>
                    <a:lnTo>
                      <a:pt x="158" y="127"/>
                    </a:lnTo>
                    <a:lnTo>
                      <a:pt x="167" y="117"/>
                    </a:lnTo>
                    <a:lnTo>
                      <a:pt x="177" y="112"/>
                    </a:lnTo>
                    <a:lnTo>
                      <a:pt x="186" y="108"/>
                    </a:lnTo>
                    <a:lnTo>
                      <a:pt x="196" y="110"/>
                    </a:lnTo>
                    <a:lnTo>
                      <a:pt x="202" y="114"/>
                    </a:lnTo>
                    <a:lnTo>
                      <a:pt x="202" y="121"/>
                    </a:lnTo>
                    <a:lnTo>
                      <a:pt x="202" y="125"/>
                    </a:lnTo>
                    <a:lnTo>
                      <a:pt x="200" y="131"/>
                    </a:lnTo>
                    <a:lnTo>
                      <a:pt x="198" y="136"/>
                    </a:lnTo>
                    <a:lnTo>
                      <a:pt x="196" y="144"/>
                    </a:lnTo>
                    <a:lnTo>
                      <a:pt x="192" y="150"/>
                    </a:lnTo>
                    <a:lnTo>
                      <a:pt x="188" y="157"/>
                    </a:lnTo>
                    <a:lnTo>
                      <a:pt x="184" y="165"/>
                    </a:lnTo>
                    <a:lnTo>
                      <a:pt x="181" y="173"/>
                    </a:lnTo>
                    <a:lnTo>
                      <a:pt x="175" y="180"/>
                    </a:lnTo>
                    <a:lnTo>
                      <a:pt x="169" y="190"/>
                    </a:lnTo>
                    <a:lnTo>
                      <a:pt x="165" y="197"/>
                    </a:lnTo>
                    <a:lnTo>
                      <a:pt x="160" y="207"/>
                    </a:lnTo>
                    <a:lnTo>
                      <a:pt x="154" y="214"/>
                    </a:lnTo>
                    <a:lnTo>
                      <a:pt x="148" y="224"/>
                    </a:lnTo>
                    <a:lnTo>
                      <a:pt x="143" y="231"/>
                    </a:lnTo>
                    <a:lnTo>
                      <a:pt x="137" y="239"/>
                    </a:lnTo>
                    <a:lnTo>
                      <a:pt x="131" y="249"/>
                    </a:lnTo>
                    <a:lnTo>
                      <a:pt x="127" y="256"/>
                    </a:lnTo>
                    <a:lnTo>
                      <a:pt x="122" y="264"/>
                    </a:lnTo>
                    <a:lnTo>
                      <a:pt x="118" y="273"/>
                    </a:lnTo>
                    <a:lnTo>
                      <a:pt x="114" y="279"/>
                    </a:lnTo>
                    <a:lnTo>
                      <a:pt x="110" y="287"/>
                    </a:lnTo>
                    <a:lnTo>
                      <a:pt x="106" y="292"/>
                    </a:lnTo>
                    <a:lnTo>
                      <a:pt x="106" y="298"/>
                    </a:lnTo>
                    <a:lnTo>
                      <a:pt x="105" y="304"/>
                    </a:lnTo>
                    <a:lnTo>
                      <a:pt x="105" y="309"/>
                    </a:lnTo>
                    <a:lnTo>
                      <a:pt x="105" y="313"/>
                    </a:lnTo>
                    <a:lnTo>
                      <a:pt x="108" y="317"/>
                    </a:lnTo>
                    <a:lnTo>
                      <a:pt x="108" y="319"/>
                    </a:lnTo>
                    <a:lnTo>
                      <a:pt x="114" y="321"/>
                    </a:lnTo>
                    <a:lnTo>
                      <a:pt x="118" y="319"/>
                    </a:lnTo>
                    <a:lnTo>
                      <a:pt x="124" y="319"/>
                    </a:lnTo>
                    <a:lnTo>
                      <a:pt x="129" y="315"/>
                    </a:lnTo>
                    <a:lnTo>
                      <a:pt x="137" y="313"/>
                    </a:lnTo>
                    <a:lnTo>
                      <a:pt x="143" y="309"/>
                    </a:lnTo>
                    <a:lnTo>
                      <a:pt x="152" y="306"/>
                    </a:lnTo>
                    <a:lnTo>
                      <a:pt x="162" y="300"/>
                    </a:lnTo>
                    <a:lnTo>
                      <a:pt x="169" y="292"/>
                    </a:lnTo>
                    <a:lnTo>
                      <a:pt x="179" y="287"/>
                    </a:lnTo>
                    <a:lnTo>
                      <a:pt x="190" y="281"/>
                    </a:lnTo>
                    <a:lnTo>
                      <a:pt x="200" y="273"/>
                    </a:lnTo>
                    <a:lnTo>
                      <a:pt x="211" y="266"/>
                    </a:lnTo>
                    <a:lnTo>
                      <a:pt x="222" y="256"/>
                    </a:lnTo>
                    <a:lnTo>
                      <a:pt x="234" y="250"/>
                    </a:lnTo>
                    <a:lnTo>
                      <a:pt x="242" y="241"/>
                    </a:lnTo>
                    <a:lnTo>
                      <a:pt x="253" y="231"/>
                    </a:lnTo>
                    <a:lnTo>
                      <a:pt x="262" y="224"/>
                    </a:lnTo>
                    <a:lnTo>
                      <a:pt x="274" y="216"/>
                    </a:lnTo>
                    <a:lnTo>
                      <a:pt x="281" y="207"/>
                    </a:lnTo>
                    <a:lnTo>
                      <a:pt x="291" y="201"/>
                    </a:lnTo>
                    <a:lnTo>
                      <a:pt x="299" y="193"/>
                    </a:lnTo>
                    <a:lnTo>
                      <a:pt x="308" y="188"/>
                    </a:lnTo>
                    <a:lnTo>
                      <a:pt x="314" y="180"/>
                    </a:lnTo>
                    <a:lnTo>
                      <a:pt x="321" y="174"/>
                    </a:lnTo>
                    <a:lnTo>
                      <a:pt x="327" y="169"/>
                    </a:lnTo>
                    <a:lnTo>
                      <a:pt x="333" y="165"/>
                    </a:lnTo>
                    <a:lnTo>
                      <a:pt x="339" y="159"/>
                    </a:lnTo>
                    <a:lnTo>
                      <a:pt x="342" y="157"/>
                    </a:lnTo>
                    <a:lnTo>
                      <a:pt x="300" y="34"/>
                    </a:lnTo>
                    <a:lnTo>
                      <a:pt x="40" y="0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29852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57" name="Freeform 297"/>
              <p:cNvSpPr>
                <a:spLocks/>
              </p:cNvSpPr>
              <p:nvPr/>
            </p:nvSpPr>
            <p:spPr bwMode="auto">
              <a:xfrm>
                <a:off x="3775" y="3216"/>
                <a:ext cx="101" cy="86"/>
              </a:xfrm>
              <a:custGeom>
                <a:avLst/>
                <a:gdLst/>
                <a:ahLst/>
                <a:cxnLst>
                  <a:cxn ang="0">
                    <a:pos x="24" y="68"/>
                  </a:cxn>
                  <a:cxn ang="0">
                    <a:pos x="40" y="55"/>
                  </a:cxn>
                  <a:cxn ang="0">
                    <a:pos x="59" y="41"/>
                  </a:cxn>
                  <a:cxn ang="0">
                    <a:pos x="74" y="30"/>
                  </a:cxn>
                  <a:cxn ang="0">
                    <a:pos x="85" y="22"/>
                  </a:cxn>
                  <a:cxn ang="0">
                    <a:pos x="101" y="15"/>
                  </a:cxn>
                  <a:cxn ang="0">
                    <a:pos x="121" y="3"/>
                  </a:cxn>
                  <a:cxn ang="0">
                    <a:pos x="140" y="0"/>
                  </a:cxn>
                  <a:cxn ang="0">
                    <a:pos x="159" y="3"/>
                  </a:cxn>
                  <a:cxn ang="0">
                    <a:pos x="171" y="13"/>
                  </a:cxn>
                  <a:cxn ang="0">
                    <a:pos x="180" y="24"/>
                  </a:cxn>
                  <a:cxn ang="0">
                    <a:pos x="190" y="38"/>
                  </a:cxn>
                  <a:cxn ang="0">
                    <a:pos x="196" y="51"/>
                  </a:cxn>
                  <a:cxn ang="0">
                    <a:pos x="199" y="66"/>
                  </a:cxn>
                  <a:cxn ang="0">
                    <a:pos x="199" y="79"/>
                  </a:cxn>
                  <a:cxn ang="0">
                    <a:pos x="197" y="96"/>
                  </a:cxn>
                  <a:cxn ang="0">
                    <a:pos x="190" y="114"/>
                  </a:cxn>
                  <a:cxn ang="0">
                    <a:pos x="180" y="129"/>
                  </a:cxn>
                  <a:cxn ang="0">
                    <a:pos x="169" y="142"/>
                  </a:cxn>
                  <a:cxn ang="0">
                    <a:pos x="158" y="155"/>
                  </a:cxn>
                  <a:cxn ang="0">
                    <a:pos x="146" y="165"/>
                  </a:cxn>
                  <a:cxn ang="0">
                    <a:pos x="133" y="172"/>
                  </a:cxn>
                  <a:cxn ang="0">
                    <a:pos x="123" y="171"/>
                  </a:cxn>
                  <a:cxn ang="0">
                    <a:pos x="123" y="163"/>
                  </a:cxn>
                  <a:cxn ang="0">
                    <a:pos x="127" y="148"/>
                  </a:cxn>
                  <a:cxn ang="0">
                    <a:pos x="133" y="129"/>
                  </a:cxn>
                  <a:cxn ang="0">
                    <a:pos x="139" y="110"/>
                  </a:cxn>
                  <a:cxn ang="0">
                    <a:pos x="146" y="91"/>
                  </a:cxn>
                  <a:cxn ang="0">
                    <a:pos x="150" y="72"/>
                  </a:cxn>
                  <a:cxn ang="0">
                    <a:pos x="152" y="55"/>
                  </a:cxn>
                  <a:cxn ang="0">
                    <a:pos x="148" y="45"/>
                  </a:cxn>
                  <a:cxn ang="0">
                    <a:pos x="142" y="41"/>
                  </a:cxn>
                  <a:cxn ang="0">
                    <a:pos x="129" y="43"/>
                  </a:cxn>
                  <a:cxn ang="0">
                    <a:pos x="114" y="51"/>
                  </a:cxn>
                  <a:cxn ang="0">
                    <a:pos x="99" y="64"/>
                  </a:cxn>
                  <a:cxn ang="0">
                    <a:pos x="83" y="77"/>
                  </a:cxn>
                  <a:cxn ang="0">
                    <a:pos x="66" y="93"/>
                  </a:cxn>
                  <a:cxn ang="0">
                    <a:pos x="51" y="104"/>
                  </a:cxn>
                  <a:cxn ang="0">
                    <a:pos x="36" y="112"/>
                  </a:cxn>
                  <a:cxn ang="0">
                    <a:pos x="24" y="112"/>
                  </a:cxn>
                  <a:cxn ang="0">
                    <a:pos x="13" y="106"/>
                  </a:cxn>
                  <a:cxn ang="0">
                    <a:pos x="4" y="100"/>
                  </a:cxn>
                  <a:cxn ang="0">
                    <a:pos x="0" y="93"/>
                  </a:cxn>
                  <a:cxn ang="0">
                    <a:pos x="2" y="85"/>
                  </a:cxn>
                  <a:cxn ang="0">
                    <a:pos x="11" y="79"/>
                  </a:cxn>
                  <a:cxn ang="0">
                    <a:pos x="19" y="76"/>
                  </a:cxn>
                </a:cxnLst>
                <a:rect l="0" t="0" r="r" b="b"/>
                <a:pathLst>
                  <a:path w="201" h="172">
                    <a:moveTo>
                      <a:pt x="19" y="76"/>
                    </a:moveTo>
                    <a:lnTo>
                      <a:pt x="24" y="68"/>
                    </a:lnTo>
                    <a:lnTo>
                      <a:pt x="30" y="62"/>
                    </a:lnTo>
                    <a:lnTo>
                      <a:pt x="40" y="55"/>
                    </a:lnTo>
                    <a:lnTo>
                      <a:pt x="49" y="49"/>
                    </a:lnTo>
                    <a:lnTo>
                      <a:pt x="59" y="41"/>
                    </a:lnTo>
                    <a:lnTo>
                      <a:pt x="68" y="34"/>
                    </a:lnTo>
                    <a:lnTo>
                      <a:pt x="74" y="30"/>
                    </a:lnTo>
                    <a:lnTo>
                      <a:pt x="78" y="26"/>
                    </a:lnTo>
                    <a:lnTo>
                      <a:pt x="85" y="22"/>
                    </a:lnTo>
                    <a:lnTo>
                      <a:pt x="91" y="20"/>
                    </a:lnTo>
                    <a:lnTo>
                      <a:pt x="101" y="15"/>
                    </a:lnTo>
                    <a:lnTo>
                      <a:pt x="112" y="9"/>
                    </a:lnTo>
                    <a:lnTo>
                      <a:pt x="121" y="3"/>
                    </a:lnTo>
                    <a:lnTo>
                      <a:pt x="133" y="1"/>
                    </a:lnTo>
                    <a:lnTo>
                      <a:pt x="140" y="0"/>
                    </a:lnTo>
                    <a:lnTo>
                      <a:pt x="150" y="1"/>
                    </a:lnTo>
                    <a:lnTo>
                      <a:pt x="159" y="3"/>
                    </a:lnTo>
                    <a:lnTo>
                      <a:pt x="165" y="7"/>
                    </a:lnTo>
                    <a:lnTo>
                      <a:pt x="171" y="13"/>
                    </a:lnTo>
                    <a:lnTo>
                      <a:pt x="177" y="19"/>
                    </a:lnTo>
                    <a:lnTo>
                      <a:pt x="180" y="24"/>
                    </a:lnTo>
                    <a:lnTo>
                      <a:pt x="186" y="32"/>
                    </a:lnTo>
                    <a:lnTo>
                      <a:pt x="190" y="38"/>
                    </a:lnTo>
                    <a:lnTo>
                      <a:pt x="194" y="43"/>
                    </a:lnTo>
                    <a:lnTo>
                      <a:pt x="196" y="51"/>
                    </a:lnTo>
                    <a:lnTo>
                      <a:pt x="199" y="58"/>
                    </a:lnTo>
                    <a:lnTo>
                      <a:pt x="199" y="66"/>
                    </a:lnTo>
                    <a:lnTo>
                      <a:pt x="201" y="72"/>
                    </a:lnTo>
                    <a:lnTo>
                      <a:pt x="199" y="79"/>
                    </a:lnTo>
                    <a:lnTo>
                      <a:pt x="199" y="89"/>
                    </a:lnTo>
                    <a:lnTo>
                      <a:pt x="197" y="96"/>
                    </a:lnTo>
                    <a:lnTo>
                      <a:pt x="196" y="104"/>
                    </a:lnTo>
                    <a:lnTo>
                      <a:pt x="190" y="114"/>
                    </a:lnTo>
                    <a:lnTo>
                      <a:pt x="188" y="121"/>
                    </a:lnTo>
                    <a:lnTo>
                      <a:pt x="180" y="129"/>
                    </a:lnTo>
                    <a:lnTo>
                      <a:pt x="175" y="136"/>
                    </a:lnTo>
                    <a:lnTo>
                      <a:pt x="169" y="142"/>
                    </a:lnTo>
                    <a:lnTo>
                      <a:pt x="163" y="150"/>
                    </a:lnTo>
                    <a:lnTo>
                      <a:pt x="158" y="155"/>
                    </a:lnTo>
                    <a:lnTo>
                      <a:pt x="152" y="161"/>
                    </a:lnTo>
                    <a:lnTo>
                      <a:pt x="146" y="165"/>
                    </a:lnTo>
                    <a:lnTo>
                      <a:pt x="142" y="169"/>
                    </a:lnTo>
                    <a:lnTo>
                      <a:pt x="133" y="172"/>
                    </a:lnTo>
                    <a:lnTo>
                      <a:pt x="127" y="172"/>
                    </a:lnTo>
                    <a:lnTo>
                      <a:pt x="123" y="171"/>
                    </a:lnTo>
                    <a:lnTo>
                      <a:pt x="123" y="167"/>
                    </a:lnTo>
                    <a:lnTo>
                      <a:pt x="123" y="163"/>
                    </a:lnTo>
                    <a:lnTo>
                      <a:pt x="125" y="157"/>
                    </a:lnTo>
                    <a:lnTo>
                      <a:pt x="127" y="148"/>
                    </a:lnTo>
                    <a:lnTo>
                      <a:pt x="129" y="140"/>
                    </a:lnTo>
                    <a:lnTo>
                      <a:pt x="133" y="129"/>
                    </a:lnTo>
                    <a:lnTo>
                      <a:pt x="137" y="119"/>
                    </a:lnTo>
                    <a:lnTo>
                      <a:pt x="139" y="110"/>
                    </a:lnTo>
                    <a:lnTo>
                      <a:pt x="142" y="100"/>
                    </a:lnTo>
                    <a:lnTo>
                      <a:pt x="146" y="91"/>
                    </a:lnTo>
                    <a:lnTo>
                      <a:pt x="148" y="81"/>
                    </a:lnTo>
                    <a:lnTo>
                      <a:pt x="150" y="72"/>
                    </a:lnTo>
                    <a:lnTo>
                      <a:pt x="152" y="64"/>
                    </a:lnTo>
                    <a:lnTo>
                      <a:pt x="152" y="55"/>
                    </a:lnTo>
                    <a:lnTo>
                      <a:pt x="152" y="51"/>
                    </a:lnTo>
                    <a:lnTo>
                      <a:pt x="148" y="45"/>
                    </a:lnTo>
                    <a:lnTo>
                      <a:pt x="146" y="41"/>
                    </a:lnTo>
                    <a:lnTo>
                      <a:pt x="142" y="41"/>
                    </a:lnTo>
                    <a:lnTo>
                      <a:pt x="137" y="41"/>
                    </a:lnTo>
                    <a:lnTo>
                      <a:pt x="129" y="43"/>
                    </a:lnTo>
                    <a:lnTo>
                      <a:pt x="121" y="45"/>
                    </a:lnTo>
                    <a:lnTo>
                      <a:pt x="114" y="51"/>
                    </a:lnTo>
                    <a:lnTo>
                      <a:pt x="106" y="57"/>
                    </a:lnTo>
                    <a:lnTo>
                      <a:pt x="99" y="64"/>
                    </a:lnTo>
                    <a:lnTo>
                      <a:pt x="91" y="70"/>
                    </a:lnTo>
                    <a:lnTo>
                      <a:pt x="83" y="77"/>
                    </a:lnTo>
                    <a:lnTo>
                      <a:pt x="76" y="85"/>
                    </a:lnTo>
                    <a:lnTo>
                      <a:pt x="66" y="93"/>
                    </a:lnTo>
                    <a:lnTo>
                      <a:pt x="59" y="98"/>
                    </a:lnTo>
                    <a:lnTo>
                      <a:pt x="51" y="104"/>
                    </a:lnTo>
                    <a:lnTo>
                      <a:pt x="43" y="108"/>
                    </a:lnTo>
                    <a:lnTo>
                      <a:pt x="36" y="112"/>
                    </a:lnTo>
                    <a:lnTo>
                      <a:pt x="30" y="112"/>
                    </a:lnTo>
                    <a:lnTo>
                      <a:pt x="24" y="112"/>
                    </a:lnTo>
                    <a:lnTo>
                      <a:pt x="19" y="110"/>
                    </a:lnTo>
                    <a:lnTo>
                      <a:pt x="13" y="106"/>
                    </a:lnTo>
                    <a:lnTo>
                      <a:pt x="9" y="102"/>
                    </a:lnTo>
                    <a:lnTo>
                      <a:pt x="4" y="100"/>
                    </a:lnTo>
                    <a:lnTo>
                      <a:pt x="2" y="98"/>
                    </a:lnTo>
                    <a:lnTo>
                      <a:pt x="0" y="93"/>
                    </a:lnTo>
                    <a:lnTo>
                      <a:pt x="0" y="89"/>
                    </a:lnTo>
                    <a:lnTo>
                      <a:pt x="2" y="85"/>
                    </a:lnTo>
                    <a:lnTo>
                      <a:pt x="5" y="83"/>
                    </a:lnTo>
                    <a:lnTo>
                      <a:pt x="11" y="79"/>
                    </a:lnTo>
                    <a:lnTo>
                      <a:pt x="19" y="76"/>
                    </a:lnTo>
                    <a:lnTo>
                      <a:pt x="19" y="76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58" name="Freeform 298"/>
              <p:cNvSpPr>
                <a:spLocks/>
              </p:cNvSpPr>
              <p:nvPr/>
            </p:nvSpPr>
            <p:spPr bwMode="auto">
              <a:xfrm>
                <a:off x="3820" y="3022"/>
                <a:ext cx="80" cy="93"/>
              </a:xfrm>
              <a:custGeom>
                <a:avLst/>
                <a:gdLst/>
                <a:ahLst/>
                <a:cxnLst>
                  <a:cxn ang="0">
                    <a:pos x="10" y="25"/>
                  </a:cxn>
                  <a:cxn ang="0">
                    <a:pos x="8" y="34"/>
                  </a:cxn>
                  <a:cxn ang="0">
                    <a:pos x="4" y="47"/>
                  </a:cxn>
                  <a:cxn ang="0">
                    <a:pos x="4" y="61"/>
                  </a:cxn>
                  <a:cxn ang="0">
                    <a:pos x="2" y="74"/>
                  </a:cxn>
                  <a:cxn ang="0">
                    <a:pos x="0" y="89"/>
                  </a:cxn>
                  <a:cxn ang="0">
                    <a:pos x="0" y="104"/>
                  </a:cxn>
                  <a:cxn ang="0">
                    <a:pos x="0" y="118"/>
                  </a:cxn>
                  <a:cxn ang="0">
                    <a:pos x="0" y="133"/>
                  </a:cxn>
                  <a:cxn ang="0">
                    <a:pos x="0" y="146"/>
                  </a:cxn>
                  <a:cxn ang="0">
                    <a:pos x="2" y="160"/>
                  </a:cxn>
                  <a:cxn ang="0">
                    <a:pos x="6" y="175"/>
                  </a:cxn>
                  <a:cxn ang="0">
                    <a:pos x="15" y="184"/>
                  </a:cxn>
                  <a:cxn ang="0">
                    <a:pos x="29" y="182"/>
                  </a:cxn>
                  <a:cxn ang="0">
                    <a:pos x="48" y="165"/>
                  </a:cxn>
                  <a:cxn ang="0">
                    <a:pos x="63" y="152"/>
                  </a:cxn>
                  <a:cxn ang="0">
                    <a:pos x="74" y="139"/>
                  </a:cxn>
                  <a:cxn ang="0">
                    <a:pos x="86" y="127"/>
                  </a:cxn>
                  <a:cxn ang="0">
                    <a:pos x="97" y="116"/>
                  </a:cxn>
                  <a:cxn ang="0">
                    <a:pos x="108" y="103"/>
                  </a:cxn>
                  <a:cxn ang="0">
                    <a:pos x="120" y="89"/>
                  </a:cxn>
                  <a:cxn ang="0">
                    <a:pos x="133" y="72"/>
                  </a:cxn>
                  <a:cxn ang="0">
                    <a:pos x="148" y="53"/>
                  </a:cxn>
                  <a:cxn ang="0">
                    <a:pos x="158" y="44"/>
                  </a:cxn>
                  <a:cxn ang="0">
                    <a:pos x="160" y="38"/>
                  </a:cxn>
                  <a:cxn ang="0">
                    <a:pos x="162" y="28"/>
                  </a:cxn>
                  <a:cxn ang="0">
                    <a:pos x="160" y="23"/>
                  </a:cxn>
                  <a:cxn ang="0">
                    <a:pos x="152" y="21"/>
                  </a:cxn>
                  <a:cxn ang="0">
                    <a:pos x="143" y="19"/>
                  </a:cxn>
                  <a:cxn ang="0">
                    <a:pos x="139" y="19"/>
                  </a:cxn>
                  <a:cxn ang="0">
                    <a:pos x="131" y="28"/>
                  </a:cxn>
                  <a:cxn ang="0">
                    <a:pos x="118" y="44"/>
                  </a:cxn>
                  <a:cxn ang="0">
                    <a:pos x="101" y="63"/>
                  </a:cxn>
                  <a:cxn ang="0">
                    <a:pos x="84" y="84"/>
                  </a:cxn>
                  <a:cxn ang="0">
                    <a:pos x="65" y="103"/>
                  </a:cxn>
                  <a:cxn ang="0">
                    <a:pos x="50" y="116"/>
                  </a:cxn>
                  <a:cxn ang="0">
                    <a:pos x="38" y="123"/>
                  </a:cxn>
                  <a:cxn ang="0">
                    <a:pos x="34" y="120"/>
                  </a:cxn>
                  <a:cxn ang="0">
                    <a:pos x="31" y="108"/>
                  </a:cxn>
                  <a:cxn ang="0">
                    <a:pos x="31" y="89"/>
                  </a:cxn>
                  <a:cxn ang="0">
                    <a:pos x="32" y="70"/>
                  </a:cxn>
                  <a:cxn ang="0">
                    <a:pos x="32" y="49"/>
                  </a:cxn>
                  <a:cxn ang="0">
                    <a:pos x="36" y="30"/>
                  </a:cxn>
                  <a:cxn ang="0">
                    <a:pos x="38" y="15"/>
                  </a:cxn>
                  <a:cxn ang="0">
                    <a:pos x="40" y="8"/>
                  </a:cxn>
                  <a:cxn ang="0">
                    <a:pos x="38" y="4"/>
                  </a:cxn>
                  <a:cxn ang="0">
                    <a:pos x="27" y="0"/>
                  </a:cxn>
                  <a:cxn ang="0">
                    <a:pos x="19" y="4"/>
                  </a:cxn>
                  <a:cxn ang="0">
                    <a:pos x="15" y="13"/>
                  </a:cxn>
                  <a:cxn ang="0">
                    <a:pos x="13" y="19"/>
                  </a:cxn>
                </a:cxnLst>
                <a:rect l="0" t="0" r="r" b="b"/>
                <a:pathLst>
                  <a:path w="162" h="186">
                    <a:moveTo>
                      <a:pt x="13" y="19"/>
                    </a:moveTo>
                    <a:lnTo>
                      <a:pt x="10" y="25"/>
                    </a:lnTo>
                    <a:lnTo>
                      <a:pt x="8" y="32"/>
                    </a:lnTo>
                    <a:lnTo>
                      <a:pt x="8" y="34"/>
                    </a:lnTo>
                    <a:lnTo>
                      <a:pt x="6" y="42"/>
                    </a:lnTo>
                    <a:lnTo>
                      <a:pt x="4" y="47"/>
                    </a:lnTo>
                    <a:lnTo>
                      <a:pt x="4" y="53"/>
                    </a:lnTo>
                    <a:lnTo>
                      <a:pt x="4" y="61"/>
                    </a:lnTo>
                    <a:lnTo>
                      <a:pt x="2" y="66"/>
                    </a:lnTo>
                    <a:lnTo>
                      <a:pt x="2" y="74"/>
                    </a:lnTo>
                    <a:lnTo>
                      <a:pt x="2" y="82"/>
                    </a:lnTo>
                    <a:lnTo>
                      <a:pt x="0" y="89"/>
                    </a:lnTo>
                    <a:lnTo>
                      <a:pt x="0" y="97"/>
                    </a:lnTo>
                    <a:lnTo>
                      <a:pt x="0" y="104"/>
                    </a:lnTo>
                    <a:lnTo>
                      <a:pt x="0" y="112"/>
                    </a:lnTo>
                    <a:lnTo>
                      <a:pt x="0" y="118"/>
                    </a:lnTo>
                    <a:lnTo>
                      <a:pt x="0" y="125"/>
                    </a:lnTo>
                    <a:lnTo>
                      <a:pt x="0" y="133"/>
                    </a:lnTo>
                    <a:lnTo>
                      <a:pt x="0" y="141"/>
                    </a:lnTo>
                    <a:lnTo>
                      <a:pt x="0" y="146"/>
                    </a:lnTo>
                    <a:lnTo>
                      <a:pt x="0" y="152"/>
                    </a:lnTo>
                    <a:lnTo>
                      <a:pt x="2" y="160"/>
                    </a:lnTo>
                    <a:lnTo>
                      <a:pt x="4" y="165"/>
                    </a:lnTo>
                    <a:lnTo>
                      <a:pt x="6" y="175"/>
                    </a:lnTo>
                    <a:lnTo>
                      <a:pt x="10" y="182"/>
                    </a:lnTo>
                    <a:lnTo>
                      <a:pt x="15" y="184"/>
                    </a:lnTo>
                    <a:lnTo>
                      <a:pt x="23" y="186"/>
                    </a:lnTo>
                    <a:lnTo>
                      <a:pt x="29" y="182"/>
                    </a:lnTo>
                    <a:lnTo>
                      <a:pt x="38" y="175"/>
                    </a:lnTo>
                    <a:lnTo>
                      <a:pt x="48" y="165"/>
                    </a:lnTo>
                    <a:lnTo>
                      <a:pt x="59" y="158"/>
                    </a:lnTo>
                    <a:lnTo>
                      <a:pt x="63" y="152"/>
                    </a:lnTo>
                    <a:lnTo>
                      <a:pt x="69" y="146"/>
                    </a:lnTo>
                    <a:lnTo>
                      <a:pt x="74" y="139"/>
                    </a:lnTo>
                    <a:lnTo>
                      <a:pt x="80" y="135"/>
                    </a:lnTo>
                    <a:lnTo>
                      <a:pt x="86" y="127"/>
                    </a:lnTo>
                    <a:lnTo>
                      <a:pt x="91" y="122"/>
                    </a:lnTo>
                    <a:lnTo>
                      <a:pt x="97" y="116"/>
                    </a:lnTo>
                    <a:lnTo>
                      <a:pt x="105" y="110"/>
                    </a:lnTo>
                    <a:lnTo>
                      <a:pt x="108" y="103"/>
                    </a:lnTo>
                    <a:lnTo>
                      <a:pt x="114" y="95"/>
                    </a:lnTo>
                    <a:lnTo>
                      <a:pt x="120" y="89"/>
                    </a:lnTo>
                    <a:lnTo>
                      <a:pt x="124" y="84"/>
                    </a:lnTo>
                    <a:lnTo>
                      <a:pt x="133" y="72"/>
                    </a:lnTo>
                    <a:lnTo>
                      <a:pt x="143" y="63"/>
                    </a:lnTo>
                    <a:lnTo>
                      <a:pt x="148" y="53"/>
                    </a:lnTo>
                    <a:lnTo>
                      <a:pt x="154" y="49"/>
                    </a:lnTo>
                    <a:lnTo>
                      <a:pt x="158" y="44"/>
                    </a:lnTo>
                    <a:lnTo>
                      <a:pt x="160" y="44"/>
                    </a:lnTo>
                    <a:lnTo>
                      <a:pt x="160" y="38"/>
                    </a:lnTo>
                    <a:lnTo>
                      <a:pt x="162" y="32"/>
                    </a:lnTo>
                    <a:lnTo>
                      <a:pt x="162" y="28"/>
                    </a:lnTo>
                    <a:lnTo>
                      <a:pt x="162" y="27"/>
                    </a:lnTo>
                    <a:lnTo>
                      <a:pt x="160" y="23"/>
                    </a:lnTo>
                    <a:lnTo>
                      <a:pt x="158" y="21"/>
                    </a:lnTo>
                    <a:lnTo>
                      <a:pt x="152" y="21"/>
                    </a:lnTo>
                    <a:lnTo>
                      <a:pt x="148" y="21"/>
                    </a:lnTo>
                    <a:lnTo>
                      <a:pt x="143" y="19"/>
                    </a:lnTo>
                    <a:lnTo>
                      <a:pt x="141" y="19"/>
                    </a:lnTo>
                    <a:lnTo>
                      <a:pt x="139" y="19"/>
                    </a:lnTo>
                    <a:lnTo>
                      <a:pt x="137" y="25"/>
                    </a:lnTo>
                    <a:lnTo>
                      <a:pt x="131" y="28"/>
                    </a:lnTo>
                    <a:lnTo>
                      <a:pt x="126" y="36"/>
                    </a:lnTo>
                    <a:lnTo>
                      <a:pt x="118" y="44"/>
                    </a:lnTo>
                    <a:lnTo>
                      <a:pt x="110" y="53"/>
                    </a:lnTo>
                    <a:lnTo>
                      <a:pt x="101" y="63"/>
                    </a:lnTo>
                    <a:lnTo>
                      <a:pt x="93" y="74"/>
                    </a:lnTo>
                    <a:lnTo>
                      <a:pt x="84" y="84"/>
                    </a:lnTo>
                    <a:lnTo>
                      <a:pt x="74" y="93"/>
                    </a:lnTo>
                    <a:lnTo>
                      <a:pt x="65" y="103"/>
                    </a:lnTo>
                    <a:lnTo>
                      <a:pt x="59" y="110"/>
                    </a:lnTo>
                    <a:lnTo>
                      <a:pt x="50" y="116"/>
                    </a:lnTo>
                    <a:lnTo>
                      <a:pt x="44" y="122"/>
                    </a:lnTo>
                    <a:lnTo>
                      <a:pt x="38" y="123"/>
                    </a:lnTo>
                    <a:lnTo>
                      <a:pt x="36" y="123"/>
                    </a:lnTo>
                    <a:lnTo>
                      <a:pt x="34" y="120"/>
                    </a:lnTo>
                    <a:lnTo>
                      <a:pt x="32" y="114"/>
                    </a:lnTo>
                    <a:lnTo>
                      <a:pt x="31" y="108"/>
                    </a:lnTo>
                    <a:lnTo>
                      <a:pt x="31" y="101"/>
                    </a:lnTo>
                    <a:lnTo>
                      <a:pt x="31" y="89"/>
                    </a:lnTo>
                    <a:lnTo>
                      <a:pt x="31" y="80"/>
                    </a:lnTo>
                    <a:lnTo>
                      <a:pt x="32" y="70"/>
                    </a:lnTo>
                    <a:lnTo>
                      <a:pt x="32" y="61"/>
                    </a:lnTo>
                    <a:lnTo>
                      <a:pt x="32" y="49"/>
                    </a:lnTo>
                    <a:lnTo>
                      <a:pt x="34" y="40"/>
                    </a:lnTo>
                    <a:lnTo>
                      <a:pt x="36" y="30"/>
                    </a:lnTo>
                    <a:lnTo>
                      <a:pt x="38" y="23"/>
                    </a:lnTo>
                    <a:lnTo>
                      <a:pt x="38" y="15"/>
                    </a:lnTo>
                    <a:lnTo>
                      <a:pt x="38" y="11"/>
                    </a:lnTo>
                    <a:lnTo>
                      <a:pt x="40" y="8"/>
                    </a:lnTo>
                    <a:lnTo>
                      <a:pt x="40" y="8"/>
                    </a:lnTo>
                    <a:lnTo>
                      <a:pt x="38" y="4"/>
                    </a:lnTo>
                    <a:lnTo>
                      <a:pt x="32" y="0"/>
                    </a:lnTo>
                    <a:lnTo>
                      <a:pt x="27" y="0"/>
                    </a:lnTo>
                    <a:lnTo>
                      <a:pt x="23" y="2"/>
                    </a:lnTo>
                    <a:lnTo>
                      <a:pt x="19" y="4"/>
                    </a:lnTo>
                    <a:lnTo>
                      <a:pt x="17" y="8"/>
                    </a:lnTo>
                    <a:lnTo>
                      <a:pt x="15" y="13"/>
                    </a:lnTo>
                    <a:lnTo>
                      <a:pt x="13" y="19"/>
                    </a:lnTo>
                    <a:lnTo>
                      <a:pt x="13" y="19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59" name="Freeform 299"/>
              <p:cNvSpPr>
                <a:spLocks/>
              </p:cNvSpPr>
              <p:nvPr/>
            </p:nvSpPr>
            <p:spPr bwMode="auto">
              <a:xfrm>
                <a:off x="3930" y="3152"/>
                <a:ext cx="108" cy="68"/>
              </a:xfrm>
              <a:custGeom>
                <a:avLst/>
                <a:gdLst/>
                <a:ahLst/>
                <a:cxnLst>
                  <a:cxn ang="0">
                    <a:pos x="142" y="4"/>
                  </a:cxn>
                  <a:cxn ang="0">
                    <a:pos x="133" y="4"/>
                  </a:cxn>
                  <a:cxn ang="0">
                    <a:pos x="123" y="8"/>
                  </a:cxn>
                  <a:cxn ang="0">
                    <a:pos x="110" y="12"/>
                  </a:cxn>
                  <a:cxn ang="0">
                    <a:pos x="97" y="14"/>
                  </a:cxn>
                  <a:cxn ang="0">
                    <a:pos x="81" y="19"/>
                  </a:cxn>
                  <a:cxn ang="0">
                    <a:pos x="66" y="25"/>
                  </a:cxn>
                  <a:cxn ang="0">
                    <a:pos x="53" y="33"/>
                  </a:cxn>
                  <a:cxn ang="0">
                    <a:pos x="40" y="38"/>
                  </a:cxn>
                  <a:cxn ang="0">
                    <a:pos x="26" y="48"/>
                  </a:cxn>
                  <a:cxn ang="0">
                    <a:pos x="15" y="57"/>
                  </a:cxn>
                  <a:cxn ang="0">
                    <a:pos x="5" y="65"/>
                  </a:cxn>
                  <a:cxn ang="0">
                    <a:pos x="2" y="76"/>
                  </a:cxn>
                  <a:cxn ang="0">
                    <a:pos x="0" y="88"/>
                  </a:cxn>
                  <a:cxn ang="0">
                    <a:pos x="4" y="101"/>
                  </a:cxn>
                  <a:cxn ang="0">
                    <a:pos x="11" y="112"/>
                  </a:cxn>
                  <a:cxn ang="0">
                    <a:pos x="21" y="122"/>
                  </a:cxn>
                  <a:cxn ang="0">
                    <a:pos x="34" y="129"/>
                  </a:cxn>
                  <a:cxn ang="0">
                    <a:pos x="49" y="133"/>
                  </a:cxn>
                  <a:cxn ang="0">
                    <a:pos x="66" y="135"/>
                  </a:cxn>
                  <a:cxn ang="0">
                    <a:pos x="83" y="133"/>
                  </a:cxn>
                  <a:cxn ang="0">
                    <a:pos x="102" y="131"/>
                  </a:cxn>
                  <a:cxn ang="0">
                    <a:pos x="121" y="128"/>
                  </a:cxn>
                  <a:cxn ang="0">
                    <a:pos x="139" y="124"/>
                  </a:cxn>
                  <a:cxn ang="0">
                    <a:pos x="156" y="118"/>
                  </a:cxn>
                  <a:cxn ang="0">
                    <a:pos x="173" y="110"/>
                  </a:cxn>
                  <a:cxn ang="0">
                    <a:pos x="186" y="105"/>
                  </a:cxn>
                  <a:cxn ang="0">
                    <a:pos x="203" y="95"/>
                  </a:cxn>
                  <a:cxn ang="0">
                    <a:pos x="215" y="82"/>
                  </a:cxn>
                  <a:cxn ang="0">
                    <a:pos x="213" y="74"/>
                  </a:cxn>
                  <a:cxn ang="0">
                    <a:pos x="197" y="72"/>
                  </a:cxn>
                  <a:cxn ang="0">
                    <a:pos x="180" y="76"/>
                  </a:cxn>
                  <a:cxn ang="0">
                    <a:pos x="167" y="78"/>
                  </a:cxn>
                  <a:cxn ang="0">
                    <a:pos x="154" y="82"/>
                  </a:cxn>
                  <a:cxn ang="0">
                    <a:pos x="140" y="86"/>
                  </a:cxn>
                  <a:cxn ang="0">
                    <a:pos x="125" y="90"/>
                  </a:cxn>
                  <a:cxn ang="0">
                    <a:pos x="112" y="93"/>
                  </a:cxn>
                  <a:cxn ang="0">
                    <a:pos x="99" y="95"/>
                  </a:cxn>
                  <a:cxn ang="0">
                    <a:pos x="85" y="97"/>
                  </a:cxn>
                  <a:cxn ang="0">
                    <a:pos x="70" y="99"/>
                  </a:cxn>
                  <a:cxn ang="0">
                    <a:pos x="57" y="97"/>
                  </a:cxn>
                  <a:cxn ang="0">
                    <a:pos x="55" y="84"/>
                  </a:cxn>
                  <a:cxn ang="0">
                    <a:pos x="68" y="72"/>
                  </a:cxn>
                  <a:cxn ang="0">
                    <a:pos x="83" y="65"/>
                  </a:cxn>
                  <a:cxn ang="0">
                    <a:pos x="101" y="59"/>
                  </a:cxn>
                  <a:cxn ang="0">
                    <a:pos x="116" y="53"/>
                  </a:cxn>
                  <a:cxn ang="0">
                    <a:pos x="133" y="48"/>
                  </a:cxn>
                  <a:cxn ang="0">
                    <a:pos x="146" y="40"/>
                  </a:cxn>
                  <a:cxn ang="0">
                    <a:pos x="158" y="27"/>
                  </a:cxn>
                  <a:cxn ang="0">
                    <a:pos x="167" y="12"/>
                  </a:cxn>
                  <a:cxn ang="0">
                    <a:pos x="167" y="2"/>
                  </a:cxn>
                  <a:cxn ang="0">
                    <a:pos x="159" y="0"/>
                  </a:cxn>
                  <a:cxn ang="0">
                    <a:pos x="150" y="2"/>
                  </a:cxn>
                  <a:cxn ang="0">
                    <a:pos x="146" y="4"/>
                  </a:cxn>
                </a:cxnLst>
                <a:rect l="0" t="0" r="r" b="b"/>
                <a:pathLst>
                  <a:path w="217" h="135">
                    <a:moveTo>
                      <a:pt x="146" y="4"/>
                    </a:moveTo>
                    <a:lnTo>
                      <a:pt x="142" y="4"/>
                    </a:lnTo>
                    <a:lnTo>
                      <a:pt x="137" y="4"/>
                    </a:lnTo>
                    <a:lnTo>
                      <a:pt x="133" y="4"/>
                    </a:lnTo>
                    <a:lnTo>
                      <a:pt x="127" y="8"/>
                    </a:lnTo>
                    <a:lnTo>
                      <a:pt x="123" y="8"/>
                    </a:lnTo>
                    <a:lnTo>
                      <a:pt x="118" y="10"/>
                    </a:lnTo>
                    <a:lnTo>
                      <a:pt x="110" y="12"/>
                    </a:lnTo>
                    <a:lnTo>
                      <a:pt x="104" y="14"/>
                    </a:lnTo>
                    <a:lnTo>
                      <a:pt x="97" y="14"/>
                    </a:lnTo>
                    <a:lnTo>
                      <a:pt x="89" y="17"/>
                    </a:lnTo>
                    <a:lnTo>
                      <a:pt x="81" y="19"/>
                    </a:lnTo>
                    <a:lnTo>
                      <a:pt x="76" y="23"/>
                    </a:lnTo>
                    <a:lnTo>
                      <a:pt x="66" y="25"/>
                    </a:lnTo>
                    <a:lnTo>
                      <a:pt x="61" y="29"/>
                    </a:lnTo>
                    <a:lnTo>
                      <a:pt x="53" y="33"/>
                    </a:lnTo>
                    <a:lnTo>
                      <a:pt x="45" y="36"/>
                    </a:lnTo>
                    <a:lnTo>
                      <a:pt x="40" y="38"/>
                    </a:lnTo>
                    <a:lnTo>
                      <a:pt x="34" y="44"/>
                    </a:lnTo>
                    <a:lnTo>
                      <a:pt x="26" y="48"/>
                    </a:lnTo>
                    <a:lnTo>
                      <a:pt x="21" y="52"/>
                    </a:lnTo>
                    <a:lnTo>
                      <a:pt x="15" y="57"/>
                    </a:lnTo>
                    <a:lnTo>
                      <a:pt x="11" y="61"/>
                    </a:lnTo>
                    <a:lnTo>
                      <a:pt x="5" y="65"/>
                    </a:lnTo>
                    <a:lnTo>
                      <a:pt x="4" y="71"/>
                    </a:lnTo>
                    <a:lnTo>
                      <a:pt x="2" y="76"/>
                    </a:lnTo>
                    <a:lnTo>
                      <a:pt x="2" y="84"/>
                    </a:lnTo>
                    <a:lnTo>
                      <a:pt x="0" y="88"/>
                    </a:lnTo>
                    <a:lnTo>
                      <a:pt x="2" y="95"/>
                    </a:lnTo>
                    <a:lnTo>
                      <a:pt x="4" y="101"/>
                    </a:lnTo>
                    <a:lnTo>
                      <a:pt x="7" y="109"/>
                    </a:lnTo>
                    <a:lnTo>
                      <a:pt x="11" y="112"/>
                    </a:lnTo>
                    <a:lnTo>
                      <a:pt x="15" y="118"/>
                    </a:lnTo>
                    <a:lnTo>
                      <a:pt x="21" y="122"/>
                    </a:lnTo>
                    <a:lnTo>
                      <a:pt x="26" y="126"/>
                    </a:lnTo>
                    <a:lnTo>
                      <a:pt x="34" y="129"/>
                    </a:lnTo>
                    <a:lnTo>
                      <a:pt x="42" y="131"/>
                    </a:lnTo>
                    <a:lnTo>
                      <a:pt x="49" y="133"/>
                    </a:lnTo>
                    <a:lnTo>
                      <a:pt x="59" y="135"/>
                    </a:lnTo>
                    <a:lnTo>
                      <a:pt x="66" y="135"/>
                    </a:lnTo>
                    <a:lnTo>
                      <a:pt x="74" y="135"/>
                    </a:lnTo>
                    <a:lnTo>
                      <a:pt x="83" y="133"/>
                    </a:lnTo>
                    <a:lnTo>
                      <a:pt x="93" y="133"/>
                    </a:lnTo>
                    <a:lnTo>
                      <a:pt x="102" y="131"/>
                    </a:lnTo>
                    <a:lnTo>
                      <a:pt x="112" y="129"/>
                    </a:lnTo>
                    <a:lnTo>
                      <a:pt x="121" y="128"/>
                    </a:lnTo>
                    <a:lnTo>
                      <a:pt x="131" y="126"/>
                    </a:lnTo>
                    <a:lnTo>
                      <a:pt x="139" y="124"/>
                    </a:lnTo>
                    <a:lnTo>
                      <a:pt x="148" y="120"/>
                    </a:lnTo>
                    <a:lnTo>
                      <a:pt x="156" y="118"/>
                    </a:lnTo>
                    <a:lnTo>
                      <a:pt x="165" y="114"/>
                    </a:lnTo>
                    <a:lnTo>
                      <a:pt x="173" y="110"/>
                    </a:lnTo>
                    <a:lnTo>
                      <a:pt x="178" y="109"/>
                    </a:lnTo>
                    <a:lnTo>
                      <a:pt x="186" y="105"/>
                    </a:lnTo>
                    <a:lnTo>
                      <a:pt x="194" y="101"/>
                    </a:lnTo>
                    <a:lnTo>
                      <a:pt x="203" y="95"/>
                    </a:lnTo>
                    <a:lnTo>
                      <a:pt x="211" y="88"/>
                    </a:lnTo>
                    <a:lnTo>
                      <a:pt x="215" y="82"/>
                    </a:lnTo>
                    <a:lnTo>
                      <a:pt x="217" y="78"/>
                    </a:lnTo>
                    <a:lnTo>
                      <a:pt x="213" y="74"/>
                    </a:lnTo>
                    <a:lnTo>
                      <a:pt x="207" y="74"/>
                    </a:lnTo>
                    <a:lnTo>
                      <a:pt x="197" y="72"/>
                    </a:lnTo>
                    <a:lnTo>
                      <a:pt x="188" y="76"/>
                    </a:lnTo>
                    <a:lnTo>
                      <a:pt x="180" y="76"/>
                    </a:lnTo>
                    <a:lnTo>
                      <a:pt x="175" y="76"/>
                    </a:lnTo>
                    <a:lnTo>
                      <a:pt x="167" y="78"/>
                    </a:lnTo>
                    <a:lnTo>
                      <a:pt x="161" y="80"/>
                    </a:lnTo>
                    <a:lnTo>
                      <a:pt x="154" y="82"/>
                    </a:lnTo>
                    <a:lnTo>
                      <a:pt x="148" y="84"/>
                    </a:lnTo>
                    <a:lnTo>
                      <a:pt x="140" y="86"/>
                    </a:lnTo>
                    <a:lnTo>
                      <a:pt x="135" y="88"/>
                    </a:lnTo>
                    <a:lnTo>
                      <a:pt x="125" y="90"/>
                    </a:lnTo>
                    <a:lnTo>
                      <a:pt x="120" y="91"/>
                    </a:lnTo>
                    <a:lnTo>
                      <a:pt x="112" y="93"/>
                    </a:lnTo>
                    <a:lnTo>
                      <a:pt x="104" y="95"/>
                    </a:lnTo>
                    <a:lnTo>
                      <a:pt x="99" y="95"/>
                    </a:lnTo>
                    <a:lnTo>
                      <a:pt x="91" y="97"/>
                    </a:lnTo>
                    <a:lnTo>
                      <a:pt x="85" y="97"/>
                    </a:lnTo>
                    <a:lnTo>
                      <a:pt x="80" y="99"/>
                    </a:lnTo>
                    <a:lnTo>
                      <a:pt x="70" y="99"/>
                    </a:lnTo>
                    <a:lnTo>
                      <a:pt x="62" y="99"/>
                    </a:lnTo>
                    <a:lnTo>
                      <a:pt x="57" y="97"/>
                    </a:lnTo>
                    <a:lnTo>
                      <a:pt x="55" y="93"/>
                    </a:lnTo>
                    <a:lnTo>
                      <a:pt x="55" y="84"/>
                    </a:lnTo>
                    <a:lnTo>
                      <a:pt x="62" y="74"/>
                    </a:lnTo>
                    <a:lnTo>
                      <a:pt x="68" y="72"/>
                    </a:lnTo>
                    <a:lnTo>
                      <a:pt x="76" y="69"/>
                    </a:lnTo>
                    <a:lnTo>
                      <a:pt x="83" y="65"/>
                    </a:lnTo>
                    <a:lnTo>
                      <a:pt x="91" y="63"/>
                    </a:lnTo>
                    <a:lnTo>
                      <a:pt x="101" y="59"/>
                    </a:lnTo>
                    <a:lnTo>
                      <a:pt x="108" y="57"/>
                    </a:lnTo>
                    <a:lnTo>
                      <a:pt x="116" y="53"/>
                    </a:lnTo>
                    <a:lnTo>
                      <a:pt x="125" y="52"/>
                    </a:lnTo>
                    <a:lnTo>
                      <a:pt x="133" y="48"/>
                    </a:lnTo>
                    <a:lnTo>
                      <a:pt x="140" y="44"/>
                    </a:lnTo>
                    <a:lnTo>
                      <a:pt x="146" y="40"/>
                    </a:lnTo>
                    <a:lnTo>
                      <a:pt x="152" y="36"/>
                    </a:lnTo>
                    <a:lnTo>
                      <a:pt x="158" y="27"/>
                    </a:lnTo>
                    <a:lnTo>
                      <a:pt x="163" y="17"/>
                    </a:lnTo>
                    <a:lnTo>
                      <a:pt x="167" y="12"/>
                    </a:lnTo>
                    <a:lnTo>
                      <a:pt x="171" y="8"/>
                    </a:lnTo>
                    <a:lnTo>
                      <a:pt x="167" y="2"/>
                    </a:lnTo>
                    <a:lnTo>
                      <a:pt x="163" y="2"/>
                    </a:lnTo>
                    <a:lnTo>
                      <a:pt x="159" y="0"/>
                    </a:lnTo>
                    <a:lnTo>
                      <a:pt x="158" y="0"/>
                    </a:lnTo>
                    <a:lnTo>
                      <a:pt x="150" y="2"/>
                    </a:lnTo>
                    <a:lnTo>
                      <a:pt x="146" y="4"/>
                    </a:lnTo>
                    <a:lnTo>
                      <a:pt x="146" y="4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60" name="Freeform 300"/>
              <p:cNvSpPr>
                <a:spLocks/>
              </p:cNvSpPr>
              <p:nvPr/>
            </p:nvSpPr>
            <p:spPr bwMode="auto">
              <a:xfrm>
                <a:off x="3861" y="3052"/>
                <a:ext cx="151" cy="112"/>
              </a:xfrm>
              <a:custGeom>
                <a:avLst/>
                <a:gdLst/>
                <a:ahLst/>
                <a:cxnLst>
                  <a:cxn ang="0">
                    <a:pos x="102" y="13"/>
                  </a:cxn>
                  <a:cxn ang="0">
                    <a:pos x="82" y="30"/>
                  </a:cxn>
                  <a:cxn ang="0">
                    <a:pos x="66" y="47"/>
                  </a:cxn>
                  <a:cxn ang="0">
                    <a:pos x="49" y="66"/>
                  </a:cxn>
                  <a:cxn ang="0">
                    <a:pos x="32" y="89"/>
                  </a:cxn>
                  <a:cxn ang="0">
                    <a:pos x="17" y="110"/>
                  </a:cxn>
                  <a:cxn ang="0">
                    <a:pos x="7" y="135"/>
                  </a:cxn>
                  <a:cxn ang="0">
                    <a:pos x="0" y="154"/>
                  </a:cxn>
                  <a:cxn ang="0">
                    <a:pos x="2" y="175"/>
                  </a:cxn>
                  <a:cxn ang="0">
                    <a:pos x="13" y="197"/>
                  </a:cxn>
                  <a:cxn ang="0">
                    <a:pos x="40" y="216"/>
                  </a:cxn>
                  <a:cxn ang="0">
                    <a:pos x="70" y="222"/>
                  </a:cxn>
                  <a:cxn ang="0">
                    <a:pos x="102" y="216"/>
                  </a:cxn>
                  <a:cxn ang="0">
                    <a:pos x="120" y="213"/>
                  </a:cxn>
                  <a:cxn ang="0">
                    <a:pos x="146" y="205"/>
                  </a:cxn>
                  <a:cxn ang="0">
                    <a:pos x="175" y="195"/>
                  </a:cxn>
                  <a:cxn ang="0">
                    <a:pos x="205" y="184"/>
                  </a:cxn>
                  <a:cxn ang="0">
                    <a:pos x="236" y="167"/>
                  </a:cxn>
                  <a:cxn ang="0">
                    <a:pos x="264" y="154"/>
                  </a:cxn>
                  <a:cxn ang="0">
                    <a:pos x="283" y="144"/>
                  </a:cxn>
                  <a:cxn ang="0">
                    <a:pos x="291" y="140"/>
                  </a:cxn>
                  <a:cxn ang="0">
                    <a:pos x="300" y="125"/>
                  </a:cxn>
                  <a:cxn ang="0">
                    <a:pos x="295" y="114"/>
                  </a:cxn>
                  <a:cxn ang="0">
                    <a:pos x="277" y="108"/>
                  </a:cxn>
                  <a:cxn ang="0">
                    <a:pos x="266" y="108"/>
                  </a:cxn>
                  <a:cxn ang="0">
                    <a:pos x="241" y="123"/>
                  </a:cxn>
                  <a:cxn ang="0">
                    <a:pos x="220" y="135"/>
                  </a:cxn>
                  <a:cxn ang="0">
                    <a:pos x="196" y="146"/>
                  </a:cxn>
                  <a:cxn ang="0">
                    <a:pos x="171" y="159"/>
                  </a:cxn>
                  <a:cxn ang="0">
                    <a:pos x="142" y="169"/>
                  </a:cxn>
                  <a:cxn ang="0">
                    <a:pos x="121" y="178"/>
                  </a:cxn>
                  <a:cxn ang="0">
                    <a:pos x="99" y="182"/>
                  </a:cxn>
                  <a:cxn ang="0">
                    <a:pos x="76" y="184"/>
                  </a:cxn>
                  <a:cxn ang="0">
                    <a:pos x="74" y="167"/>
                  </a:cxn>
                  <a:cxn ang="0">
                    <a:pos x="99" y="144"/>
                  </a:cxn>
                  <a:cxn ang="0">
                    <a:pos x="116" y="131"/>
                  </a:cxn>
                  <a:cxn ang="0">
                    <a:pos x="133" y="118"/>
                  </a:cxn>
                  <a:cxn ang="0">
                    <a:pos x="156" y="99"/>
                  </a:cxn>
                  <a:cxn ang="0">
                    <a:pos x="179" y="76"/>
                  </a:cxn>
                  <a:cxn ang="0">
                    <a:pos x="175" y="62"/>
                  </a:cxn>
                  <a:cxn ang="0">
                    <a:pos x="152" y="70"/>
                  </a:cxn>
                  <a:cxn ang="0">
                    <a:pos x="121" y="93"/>
                  </a:cxn>
                  <a:cxn ang="0">
                    <a:pos x="99" y="114"/>
                  </a:cxn>
                  <a:cxn ang="0">
                    <a:pos x="78" y="129"/>
                  </a:cxn>
                  <a:cxn ang="0">
                    <a:pos x="53" y="146"/>
                  </a:cxn>
                  <a:cxn ang="0">
                    <a:pos x="40" y="138"/>
                  </a:cxn>
                  <a:cxn ang="0">
                    <a:pos x="51" y="116"/>
                  </a:cxn>
                  <a:cxn ang="0">
                    <a:pos x="61" y="99"/>
                  </a:cxn>
                  <a:cxn ang="0">
                    <a:pos x="76" y="81"/>
                  </a:cxn>
                  <a:cxn ang="0">
                    <a:pos x="89" y="64"/>
                  </a:cxn>
                  <a:cxn ang="0">
                    <a:pos x="104" y="47"/>
                  </a:cxn>
                  <a:cxn ang="0">
                    <a:pos x="129" y="19"/>
                  </a:cxn>
                  <a:cxn ang="0">
                    <a:pos x="142" y="9"/>
                  </a:cxn>
                  <a:cxn ang="0">
                    <a:pos x="127" y="0"/>
                  </a:cxn>
                  <a:cxn ang="0">
                    <a:pos x="110" y="7"/>
                  </a:cxn>
                </a:cxnLst>
                <a:rect l="0" t="0" r="r" b="b"/>
                <a:pathLst>
                  <a:path w="300" h="222">
                    <a:moveTo>
                      <a:pt x="110" y="7"/>
                    </a:moveTo>
                    <a:lnTo>
                      <a:pt x="108" y="7"/>
                    </a:lnTo>
                    <a:lnTo>
                      <a:pt x="102" y="13"/>
                    </a:lnTo>
                    <a:lnTo>
                      <a:pt x="97" y="19"/>
                    </a:lnTo>
                    <a:lnTo>
                      <a:pt x="87" y="26"/>
                    </a:lnTo>
                    <a:lnTo>
                      <a:pt x="82" y="30"/>
                    </a:lnTo>
                    <a:lnTo>
                      <a:pt x="78" y="36"/>
                    </a:lnTo>
                    <a:lnTo>
                      <a:pt x="72" y="42"/>
                    </a:lnTo>
                    <a:lnTo>
                      <a:pt x="66" y="47"/>
                    </a:lnTo>
                    <a:lnTo>
                      <a:pt x="61" y="53"/>
                    </a:lnTo>
                    <a:lnTo>
                      <a:pt x="55" y="61"/>
                    </a:lnTo>
                    <a:lnTo>
                      <a:pt x="49" y="66"/>
                    </a:lnTo>
                    <a:lnTo>
                      <a:pt x="44" y="76"/>
                    </a:lnTo>
                    <a:lnTo>
                      <a:pt x="38" y="81"/>
                    </a:lnTo>
                    <a:lnTo>
                      <a:pt x="32" y="89"/>
                    </a:lnTo>
                    <a:lnTo>
                      <a:pt x="26" y="95"/>
                    </a:lnTo>
                    <a:lnTo>
                      <a:pt x="23" y="104"/>
                    </a:lnTo>
                    <a:lnTo>
                      <a:pt x="17" y="110"/>
                    </a:lnTo>
                    <a:lnTo>
                      <a:pt x="13" y="118"/>
                    </a:lnTo>
                    <a:lnTo>
                      <a:pt x="11" y="125"/>
                    </a:lnTo>
                    <a:lnTo>
                      <a:pt x="7" y="135"/>
                    </a:lnTo>
                    <a:lnTo>
                      <a:pt x="4" y="140"/>
                    </a:lnTo>
                    <a:lnTo>
                      <a:pt x="2" y="148"/>
                    </a:lnTo>
                    <a:lnTo>
                      <a:pt x="0" y="154"/>
                    </a:lnTo>
                    <a:lnTo>
                      <a:pt x="0" y="163"/>
                    </a:lnTo>
                    <a:lnTo>
                      <a:pt x="0" y="169"/>
                    </a:lnTo>
                    <a:lnTo>
                      <a:pt x="2" y="175"/>
                    </a:lnTo>
                    <a:lnTo>
                      <a:pt x="4" y="182"/>
                    </a:lnTo>
                    <a:lnTo>
                      <a:pt x="7" y="188"/>
                    </a:lnTo>
                    <a:lnTo>
                      <a:pt x="13" y="197"/>
                    </a:lnTo>
                    <a:lnTo>
                      <a:pt x="23" y="207"/>
                    </a:lnTo>
                    <a:lnTo>
                      <a:pt x="30" y="213"/>
                    </a:lnTo>
                    <a:lnTo>
                      <a:pt x="40" y="216"/>
                    </a:lnTo>
                    <a:lnTo>
                      <a:pt x="49" y="220"/>
                    </a:lnTo>
                    <a:lnTo>
                      <a:pt x="61" y="222"/>
                    </a:lnTo>
                    <a:lnTo>
                      <a:pt x="70" y="222"/>
                    </a:lnTo>
                    <a:lnTo>
                      <a:pt x="82" y="222"/>
                    </a:lnTo>
                    <a:lnTo>
                      <a:pt x="91" y="220"/>
                    </a:lnTo>
                    <a:lnTo>
                      <a:pt x="102" y="216"/>
                    </a:lnTo>
                    <a:lnTo>
                      <a:pt x="108" y="214"/>
                    </a:lnTo>
                    <a:lnTo>
                      <a:pt x="114" y="214"/>
                    </a:lnTo>
                    <a:lnTo>
                      <a:pt x="120" y="213"/>
                    </a:lnTo>
                    <a:lnTo>
                      <a:pt x="125" y="213"/>
                    </a:lnTo>
                    <a:lnTo>
                      <a:pt x="137" y="209"/>
                    </a:lnTo>
                    <a:lnTo>
                      <a:pt x="146" y="205"/>
                    </a:lnTo>
                    <a:lnTo>
                      <a:pt x="156" y="201"/>
                    </a:lnTo>
                    <a:lnTo>
                      <a:pt x="165" y="199"/>
                    </a:lnTo>
                    <a:lnTo>
                      <a:pt x="175" y="195"/>
                    </a:lnTo>
                    <a:lnTo>
                      <a:pt x="184" y="192"/>
                    </a:lnTo>
                    <a:lnTo>
                      <a:pt x="194" y="188"/>
                    </a:lnTo>
                    <a:lnTo>
                      <a:pt x="205" y="184"/>
                    </a:lnTo>
                    <a:lnTo>
                      <a:pt x="215" y="176"/>
                    </a:lnTo>
                    <a:lnTo>
                      <a:pt x="226" y="173"/>
                    </a:lnTo>
                    <a:lnTo>
                      <a:pt x="236" y="167"/>
                    </a:lnTo>
                    <a:lnTo>
                      <a:pt x="247" y="163"/>
                    </a:lnTo>
                    <a:lnTo>
                      <a:pt x="255" y="159"/>
                    </a:lnTo>
                    <a:lnTo>
                      <a:pt x="264" y="154"/>
                    </a:lnTo>
                    <a:lnTo>
                      <a:pt x="272" y="150"/>
                    </a:lnTo>
                    <a:lnTo>
                      <a:pt x="277" y="148"/>
                    </a:lnTo>
                    <a:lnTo>
                      <a:pt x="283" y="144"/>
                    </a:lnTo>
                    <a:lnTo>
                      <a:pt x="287" y="142"/>
                    </a:lnTo>
                    <a:lnTo>
                      <a:pt x="289" y="140"/>
                    </a:lnTo>
                    <a:lnTo>
                      <a:pt x="291" y="140"/>
                    </a:lnTo>
                    <a:lnTo>
                      <a:pt x="295" y="135"/>
                    </a:lnTo>
                    <a:lnTo>
                      <a:pt x="298" y="129"/>
                    </a:lnTo>
                    <a:lnTo>
                      <a:pt x="300" y="125"/>
                    </a:lnTo>
                    <a:lnTo>
                      <a:pt x="300" y="121"/>
                    </a:lnTo>
                    <a:lnTo>
                      <a:pt x="298" y="116"/>
                    </a:lnTo>
                    <a:lnTo>
                      <a:pt x="295" y="114"/>
                    </a:lnTo>
                    <a:lnTo>
                      <a:pt x="289" y="112"/>
                    </a:lnTo>
                    <a:lnTo>
                      <a:pt x="283" y="110"/>
                    </a:lnTo>
                    <a:lnTo>
                      <a:pt x="277" y="108"/>
                    </a:lnTo>
                    <a:lnTo>
                      <a:pt x="276" y="104"/>
                    </a:lnTo>
                    <a:lnTo>
                      <a:pt x="272" y="104"/>
                    </a:lnTo>
                    <a:lnTo>
                      <a:pt x="266" y="108"/>
                    </a:lnTo>
                    <a:lnTo>
                      <a:pt x="258" y="112"/>
                    </a:lnTo>
                    <a:lnTo>
                      <a:pt x="249" y="119"/>
                    </a:lnTo>
                    <a:lnTo>
                      <a:pt x="241" y="123"/>
                    </a:lnTo>
                    <a:lnTo>
                      <a:pt x="234" y="125"/>
                    </a:lnTo>
                    <a:lnTo>
                      <a:pt x="226" y="129"/>
                    </a:lnTo>
                    <a:lnTo>
                      <a:pt x="220" y="135"/>
                    </a:lnTo>
                    <a:lnTo>
                      <a:pt x="211" y="137"/>
                    </a:lnTo>
                    <a:lnTo>
                      <a:pt x="203" y="142"/>
                    </a:lnTo>
                    <a:lnTo>
                      <a:pt x="196" y="146"/>
                    </a:lnTo>
                    <a:lnTo>
                      <a:pt x="188" y="152"/>
                    </a:lnTo>
                    <a:lnTo>
                      <a:pt x="179" y="154"/>
                    </a:lnTo>
                    <a:lnTo>
                      <a:pt x="171" y="159"/>
                    </a:lnTo>
                    <a:lnTo>
                      <a:pt x="161" y="161"/>
                    </a:lnTo>
                    <a:lnTo>
                      <a:pt x="152" y="165"/>
                    </a:lnTo>
                    <a:lnTo>
                      <a:pt x="142" y="169"/>
                    </a:lnTo>
                    <a:lnTo>
                      <a:pt x="135" y="173"/>
                    </a:lnTo>
                    <a:lnTo>
                      <a:pt x="127" y="175"/>
                    </a:lnTo>
                    <a:lnTo>
                      <a:pt x="121" y="178"/>
                    </a:lnTo>
                    <a:lnTo>
                      <a:pt x="112" y="178"/>
                    </a:lnTo>
                    <a:lnTo>
                      <a:pt x="104" y="182"/>
                    </a:lnTo>
                    <a:lnTo>
                      <a:pt x="99" y="182"/>
                    </a:lnTo>
                    <a:lnTo>
                      <a:pt x="93" y="184"/>
                    </a:lnTo>
                    <a:lnTo>
                      <a:pt x="82" y="184"/>
                    </a:lnTo>
                    <a:lnTo>
                      <a:pt x="76" y="184"/>
                    </a:lnTo>
                    <a:lnTo>
                      <a:pt x="70" y="178"/>
                    </a:lnTo>
                    <a:lnTo>
                      <a:pt x="70" y="175"/>
                    </a:lnTo>
                    <a:lnTo>
                      <a:pt x="74" y="167"/>
                    </a:lnTo>
                    <a:lnTo>
                      <a:pt x="80" y="161"/>
                    </a:lnTo>
                    <a:lnTo>
                      <a:pt x="87" y="152"/>
                    </a:lnTo>
                    <a:lnTo>
                      <a:pt x="99" y="144"/>
                    </a:lnTo>
                    <a:lnTo>
                      <a:pt x="102" y="138"/>
                    </a:lnTo>
                    <a:lnTo>
                      <a:pt x="110" y="135"/>
                    </a:lnTo>
                    <a:lnTo>
                      <a:pt x="116" y="131"/>
                    </a:lnTo>
                    <a:lnTo>
                      <a:pt x="121" y="127"/>
                    </a:lnTo>
                    <a:lnTo>
                      <a:pt x="127" y="121"/>
                    </a:lnTo>
                    <a:lnTo>
                      <a:pt x="133" y="118"/>
                    </a:lnTo>
                    <a:lnTo>
                      <a:pt x="139" y="112"/>
                    </a:lnTo>
                    <a:lnTo>
                      <a:pt x="146" y="108"/>
                    </a:lnTo>
                    <a:lnTo>
                      <a:pt x="156" y="99"/>
                    </a:lnTo>
                    <a:lnTo>
                      <a:pt x="165" y="91"/>
                    </a:lnTo>
                    <a:lnTo>
                      <a:pt x="173" y="81"/>
                    </a:lnTo>
                    <a:lnTo>
                      <a:pt x="179" y="76"/>
                    </a:lnTo>
                    <a:lnTo>
                      <a:pt x="182" y="68"/>
                    </a:lnTo>
                    <a:lnTo>
                      <a:pt x="180" y="64"/>
                    </a:lnTo>
                    <a:lnTo>
                      <a:pt x="175" y="62"/>
                    </a:lnTo>
                    <a:lnTo>
                      <a:pt x="169" y="62"/>
                    </a:lnTo>
                    <a:lnTo>
                      <a:pt x="161" y="64"/>
                    </a:lnTo>
                    <a:lnTo>
                      <a:pt x="152" y="70"/>
                    </a:lnTo>
                    <a:lnTo>
                      <a:pt x="142" y="76"/>
                    </a:lnTo>
                    <a:lnTo>
                      <a:pt x="133" y="85"/>
                    </a:lnTo>
                    <a:lnTo>
                      <a:pt x="121" y="93"/>
                    </a:lnTo>
                    <a:lnTo>
                      <a:pt x="112" y="104"/>
                    </a:lnTo>
                    <a:lnTo>
                      <a:pt x="104" y="108"/>
                    </a:lnTo>
                    <a:lnTo>
                      <a:pt x="99" y="114"/>
                    </a:lnTo>
                    <a:lnTo>
                      <a:pt x="95" y="118"/>
                    </a:lnTo>
                    <a:lnTo>
                      <a:pt x="89" y="123"/>
                    </a:lnTo>
                    <a:lnTo>
                      <a:pt x="78" y="129"/>
                    </a:lnTo>
                    <a:lnTo>
                      <a:pt x="68" y="138"/>
                    </a:lnTo>
                    <a:lnTo>
                      <a:pt x="61" y="142"/>
                    </a:lnTo>
                    <a:lnTo>
                      <a:pt x="53" y="146"/>
                    </a:lnTo>
                    <a:lnTo>
                      <a:pt x="45" y="146"/>
                    </a:lnTo>
                    <a:lnTo>
                      <a:pt x="42" y="146"/>
                    </a:lnTo>
                    <a:lnTo>
                      <a:pt x="40" y="138"/>
                    </a:lnTo>
                    <a:lnTo>
                      <a:pt x="42" y="133"/>
                    </a:lnTo>
                    <a:lnTo>
                      <a:pt x="44" y="123"/>
                    </a:lnTo>
                    <a:lnTo>
                      <a:pt x="51" y="116"/>
                    </a:lnTo>
                    <a:lnTo>
                      <a:pt x="53" y="110"/>
                    </a:lnTo>
                    <a:lnTo>
                      <a:pt x="57" y="104"/>
                    </a:lnTo>
                    <a:lnTo>
                      <a:pt x="61" y="99"/>
                    </a:lnTo>
                    <a:lnTo>
                      <a:pt x="66" y="93"/>
                    </a:lnTo>
                    <a:lnTo>
                      <a:pt x="70" y="87"/>
                    </a:lnTo>
                    <a:lnTo>
                      <a:pt x="76" y="81"/>
                    </a:lnTo>
                    <a:lnTo>
                      <a:pt x="80" y="76"/>
                    </a:lnTo>
                    <a:lnTo>
                      <a:pt x="85" y="70"/>
                    </a:lnTo>
                    <a:lnTo>
                      <a:pt x="89" y="64"/>
                    </a:lnTo>
                    <a:lnTo>
                      <a:pt x="95" y="57"/>
                    </a:lnTo>
                    <a:lnTo>
                      <a:pt x="101" y="51"/>
                    </a:lnTo>
                    <a:lnTo>
                      <a:pt x="104" y="47"/>
                    </a:lnTo>
                    <a:lnTo>
                      <a:pt x="114" y="36"/>
                    </a:lnTo>
                    <a:lnTo>
                      <a:pt x="123" y="28"/>
                    </a:lnTo>
                    <a:lnTo>
                      <a:pt x="129" y="19"/>
                    </a:lnTo>
                    <a:lnTo>
                      <a:pt x="137" y="15"/>
                    </a:lnTo>
                    <a:lnTo>
                      <a:pt x="141" y="9"/>
                    </a:lnTo>
                    <a:lnTo>
                      <a:pt x="142" y="9"/>
                    </a:lnTo>
                    <a:lnTo>
                      <a:pt x="137" y="4"/>
                    </a:lnTo>
                    <a:lnTo>
                      <a:pt x="131" y="0"/>
                    </a:lnTo>
                    <a:lnTo>
                      <a:pt x="127" y="0"/>
                    </a:lnTo>
                    <a:lnTo>
                      <a:pt x="123" y="2"/>
                    </a:lnTo>
                    <a:lnTo>
                      <a:pt x="116" y="5"/>
                    </a:lnTo>
                    <a:lnTo>
                      <a:pt x="110" y="7"/>
                    </a:lnTo>
                    <a:lnTo>
                      <a:pt x="110" y="7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61" name="Freeform 301"/>
              <p:cNvSpPr>
                <a:spLocks/>
              </p:cNvSpPr>
              <p:nvPr/>
            </p:nvSpPr>
            <p:spPr bwMode="auto">
              <a:xfrm>
                <a:off x="3618" y="2686"/>
                <a:ext cx="729" cy="696"/>
              </a:xfrm>
              <a:custGeom>
                <a:avLst/>
                <a:gdLst/>
                <a:ahLst/>
                <a:cxnLst>
                  <a:cxn ang="0">
                    <a:pos x="279" y="726"/>
                  </a:cxn>
                  <a:cxn ang="0">
                    <a:pos x="194" y="713"/>
                  </a:cxn>
                  <a:cxn ang="0">
                    <a:pos x="141" y="686"/>
                  </a:cxn>
                  <a:cxn ang="0">
                    <a:pos x="84" y="635"/>
                  </a:cxn>
                  <a:cxn ang="0">
                    <a:pos x="30" y="563"/>
                  </a:cxn>
                  <a:cxn ang="0">
                    <a:pos x="4" y="489"/>
                  </a:cxn>
                  <a:cxn ang="0">
                    <a:pos x="0" y="422"/>
                  </a:cxn>
                  <a:cxn ang="0">
                    <a:pos x="19" y="363"/>
                  </a:cxn>
                  <a:cxn ang="0">
                    <a:pos x="63" y="295"/>
                  </a:cxn>
                  <a:cxn ang="0">
                    <a:pos x="127" y="236"/>
                  </a:cxn>
                  <a:cxn ang="0">
                    <a:pos x="213" y="192"/>
                  </a:cxn>
                  <a:cxn ang="0">
                    <a:pos x="260" y="137"/>
                  </a:cxn>
                  <a:cxn ang="0">
                    <a:pos x="314" y="86"/>
                  </a:cxn>
                  <a:cxn ang="0">
                    <a:pos x="378" y="50"/>
                  </a:cxn>
                  <a:cxn ang="0">
                    <a:pos x="462" y="19"/>
                  </a:cxn>
                  <a:cxn ang="0">
                    <a:pos x="555" y="2"/>
                  </a:cxn>
                  <a:cxn ang="0">
                    <a:pos x="660" y="6"/>
                  </a:cxn>
                  <a:cxn ang="0">
                    <a:pos x="764" y="38"/>
                  </a:cxn>
                  <a:cxn ang="0">
                    <a:pos x="860" y="95"/>
                  </a:cxn>
                  <a:cxn ang="0">
                    <a:pos x="924" y="150"/>
                  </a:cxn>
                  <a:cxn ang="0">
                    <a:pos x="995" y="234"/>
                  </a:cxn>
                  <a:cxn ang="0">
                    <a:pos x="1019" y="295"/>
                  </a:cxn>
                  <a:cxn ang="0">
                    <a:pos x="1067" y="312"/>
                  </a:cxn>
                  <a:cxn ang="0">
                    <a:pos x="1151" y="329"/>
                  </a:cxn>
                  <a:cxn ang="0">
                    <a:pos x="1215" y="352"/>
                  </a:cxn>
                  <a:cxn ang="0">
                    <a:pos x="1289" y="407"/>
                  </a:cxn>
                  <a:cxn ang="0">
                    <a:pos x="1331" y="468"/>
                  </a:cxn>
                  <a:cxn ang="0">
                    <a:pos x="1352" y="525"/>
                  </a:cxn>
                  <a:cxn ang="0">
                    <a:pos x="1367" y="591"/>
                  </a:cxn>
                  <a:cxn ang="0">
                    <a:pos x="1373" y="663"/>
                  </a:cxn>
                  <a:cxn ang="0">
                    <a:pos x="1371" y="728"/>
                  </a:cxn>
                  <a:cxn ang="0">
                    <a:pos x="1409" y="785"/>
                  </a:cxn>
                  <a:cxn ang="0">
                    <a:pos x="1445" y="838"/>
                  </a:cxn>
                  <a:cxn ang="0">
                    <a:pos x="1455" y="895"/>
                  </a:cxn>
                  <a:cxn ang="0">
                    <a:pos x="1457" y="962"/>
                  </a:cxn>
                  <a:cxn ang="0">
                    <a:pos x="1449" y="1045"/>
                  </a:cxn>
                  <a:cxn ang="0">
                    <a:pos x="1430" y="1116"/>
                  </a:cxn>
                  <a:cxn ang="0">
                    <a:pos x="1394" y="1186"/>
                  </a:cxn>
                  <a:cxn ang="0">
                    <a:pos x="1339" y="1252"/>
                  </a:cxn>
                  <a:cxn ang="0">
                    <a:pos x="1308" y="1311"/>
                  </a:cxn>
                  <a:cxn ang="0">
                    <a:pos x="1265" y="1372"/>
                  </a:cxn>
                  <a:cxn ang="0">
                    <a:pos x="1198" y="1393"/>
                  </a:cxn>
                  <a:cxn ang="0">
                    <a:pos x="1131" y="1380"/>
                  </a:cxn>
                  <a:cxn ang="0">
                    <a:pos x="1074" y="1367"/>
                  </a:cxn>
                  <a:cxn ang="0">
                    <a:pos x="1019" y="1367"/>
                  </a:cxn>
                  <a:cxn ang="0">
                    <a:pos x="951" y="1348"/>
                  </a:cxn>
                  <a:cxn ang="0">
                    <a:pos x="888" y="1302"/>
                  </a:cxn>
                  <a:cxn ang="0">
                    <a:pos x="858" y="1243"/>
                  </a:cxn>
                  <a:cxn ang="0">
                    <a:pos x="842" y="1184"/>
                  </a:cxn>
                  <a:cxn ang="0">
                    <a:pos x="844" y="1123"/>
                  </a:cxn>
                  <a:cxn ang="0">
                    <a:pos x="863" y="1062"/>
                  </a:cxn>
                  <a:cxn ang="0">
                    <a:pos x="860" y="1002"/>
                  </a:cxn>
                  <a:cxn ang="0">
                    <a:pos x="873" y="933"/>
                  </a:cxn>
                  <a:cxn ang="0">
                    <a:pos x="801" y="888"/>
                  </a:cxn>
                  <a:cxn ang="0">
                    <a:pos x="728" y="834"/>
                  </a:cxn>
                  <a:cxn ang="0">
                    <a:pos x="658" y="787"/>
                  </a:cxn>
                  <a:cxn ang="0">
                    <a:pos x="582" y="777"/>
                  </a:cxn>
                  <a:cxn ang="0">
                    <a:pos x="519" y="711"/>
                  </a:cxn>
                  <a:cxn ang="0">
                    <a:pos x="458" y="681"/>
                  </a:cxn>
                  <a:cxn ang="0">
                    <a:pos x="382" y="698"/>
                  </a:cxn>
                </a:cxnLst>
                <a:rect l="0" t="0" r="r" b="b"/>
                <a:pathLst>
                  <a:path w="1459" h="1393">
                    <a:moveTo>
                      <a:pt x="333" y="717"/>
                    </a:moveTo>
                    <a:lnTo>
                      <a:pt x="331" y="717"/>
                    </a:lnTo>
                    <a:lnTo>
                      <a:pt x="325" y="719"/>
                    </a:lnTo>
                    <a:lnTo>
                      <a:pt x="318" y="720"/>
                    </a:lnTo>
                    <a:lnTo>
                      <a:pt x="308" y="724"/>
                    </a:lnTo>
                    <a:lnTo>
                      <a:pt x="300" y="724"/>
                    </a:lnTo>
                    <a:lnTo>
                      <a:pt x="295" y="724"/>
                    </a:lnTo>
                    <a:lnTo>
                      <a:pt x="287" y="726"/>
                    </a:lnTo>
                    <a:lnTo>
                      <a:pt x="279" y="726"/>
                    </a:lnTo>
                    <a:lnTo>
                      <a:pt x="270" y="726"/>
                    </a:lnTo>
                    <a:lnTo>
                      <a:pt x="262" y="726"/>
                    </a:lnTo>
                    <a:lnTo>
                      <a:pt x="253" y="726"/>
                    </a:lnTo>
                    <a:lnTo>
                      <a:pt x="243" y="726"/>
                    </a:lnTo>
                    <a:lnTo>
                      <a:pt x="232" y="724"/>
                    </a:lnTo>
                    <a:lnTo>
                      <a:pt x="222" y="722"/>
                    </a:lnTo>
                    <a:lnTo>
                      <a:pt x="211" y="720"/>
                    </a:lnTo>
                    <a:lnTo>
                      <a:pt x="201" y="717"/>
                    </a:lnTo>
                    <a:lnTo>
                      <a:pt x="194" y="713"/>
                    </a:lnTo>
                    <a:lnTo>
                      <a:pt x="188" y="711"/>
                    </a:lnTo>
                    <a:lnTo>
                      <a:pt x="182" y="709"/>
                    </a:lnTo>
                    <a:lnTo>
                      <a:pt x="177" y="707"/>
                    </a:lnTo>
                    <a:lnTo>
                      <a:pt x="171" y="703"/>
                    </a:lnTo>
                    <a:lnTo>
                      <a:pt x="165" y="701"/>
                    </a:lnTo>
                    <a:lnTo>
                      <a:pt x="160" y="698"/>
                    </a:lnTo>
                    <a:lnTo>
                      <a:pt x="154" y="694"/>
                    </a:lnTo>
                    <a:lnTo>
                      <a:pt x="146" y="690"/>
                    </a:lnTo>
                    <a:lnTo>
                      <a:pt x="141" y="686"/>
                    </a:lnTo>
                    <a:lnTo>
                      <a:pt x="135" y="681"/>
                    </a:lnTo>
                    <a:lnTo>
                      <a:pt x="129" y="677"/>
                    </a:lnTo>
                    <a:lnTo>
                      <a:pt x="122" y="671"/>
                    </a:lnTo>
                    <a:lnTo>
                      <a:pt x="116" y="665"/>
                    </a:lnTo>
                    <a:lnTo>
                      <a:pt x="110" y="662"/>
                    </a:lnTo>
                    <a:lnTo>
                      <a:pt x="105" y="656"/>
                    </a:lnTo>
                    <a:lnTo>
                      <a:pt x="97" y="648"/>
                    </a:lnTo>
                    <a:lnTo>
                      <a:pt x="91" y="643"/>
                    </a:lnTo>
                    <a:lnTo>
                      <a:pt x="84" y="635"/>
                    </a:lnTo>
                    <a:lnTo>
                      <a:pt x="78" y="629"/>
                    </a:lnTo>
                    <a:lnTo>
                      <a:pt x="72" y="620"/>
                    </a:lnTo>
                    <a:lnTo>
                      <a:pt x="66" y="614"/>
                    </a:lnTo>
                    <a:lnTo>
                      <a:pt x="59" y="604"/>
                    </a:lnTo>
                    <a:lnTo>
                      <a:pt x="53" y="599"/>
                    </a:lnTo>
                    <a:lnTo>
                      <a:pt x="46" y="589"/>
                    </a:lnTo>
                    <a:lnTo>
                      <a:pt x="40" y="580"/>
                    </a:lnTo>
                    <a:lnTo>
                      <a:pt x="34" y="570"/>
                    </a:lnTo>
                    <a:lnTo>
                      <a:pt x="30" y="563"/>
                    </a:lnTo>
                    <a:lnTo>
                      <a:pt x="27" y="553"/>
                    </a:lnTo>
                    <a:lnTo>
                      <a:pt x="21" y="546"/>
                    </a:lnTo>
                    <a:lnTo>
                      <a:pt x="19" y="538"/>
                    </a:lnTo>
                    <a:lnTo>
                      <a:pt x="15" y="528"/>
                    </a:lnTo>
                    <a:lnTo>
                      <a:pt x="13" y="519"/>
                    </a:lnTo>
                    <a:lnTo>
                      <a:pt x="9" y="511"/>
                    </a:lnTo>
                    <a:lnTo>
                      <a:pt x="6" y="504"/>
                    </a:lnTo>
                    <a:lnTo>
                      <a:pt x="6" y="496"/>
                    </a:lnTo>
                    <a:lnTo>
                      <a:pt x="4" y="489"/>
                    </a:lnTo>
                    <a:lnTo>
                      <a:pt x="2" y="481"/>
                    </a:lnTo>
                    <a:lnTo>
                      <a:pt x="0" y="473"/>
                    </a:lnTo>
                    <a:lnTo>
                      <a:pt x="0" y="468"/>
                    </a:lnTo>
                    <a:lnTo>
                      <a:pt x="0" y="458"/>
                    </a:lnTo>
                    <a:lnTo>
                      <a:pt x="0" y="451"/>
                    </a:lnTo>
                    <a:lnTo>
                      <a:pt x="0" y="443"/>
                    </a:lnTo>
                    <a:lnTo>
                      <a:pt x="0" y="437"/>
                    </a:lnTo>
                    <a:lnTo>
                      <a:pt x="0" y="430"/>
                    </a:lnTo>
                    <a:lnTo>
                      <a:pt x="0" y="422"/>
                    </a:lnTo>
                    <a:lnTo>
                      <a:pt x="2" y="416"/>
                    </a:lnTo>
                    <a:lnTo>
                      <a:pt x="4" y="409"/>
                    </a:lnTo>
                    <a:lnTo>
                      <a:pt x="6" y="401"/>
                    </a:lnTo>
                    <a:lnTo>
                      <a:pt x="8" y="395"/>
                    </a:lnTo>
                    <a:lnTo>
                      <a:pt x="8" y="388"/>
                    </a:lnTo>
                    <a:lnTo>
                      <a:pt x="11" y="382"/>
                    </a:lnTo>
                    <a:lnTo>
                      <a:pt x="13" y="376"/>
                    </a:lnTo>
                    <a:lnTo>
                      <a:pt x="17" y="371"/>
                    </a:lnTo>
                    <a:lnTo>
                      <a:pt x="19" y="363"/>
                    </a:lnTo>
                    <a:lnTo>
                      <a:pt x="23" y="359"/>
                    </a:lnTo>
                    <a:lnTo>
                      <a:pt x="25" y="352"/>
                    </a:lnTo>
                    <a:lnTo>
                      <a:pt x="28" y="346"/>
                    </a:lnTo>
                    <a:lnTo>
                      <a:pt x="30" y="340"/>
                    </a:lnTo>
                    <a:lnTo>
                      <a:pt x="34" y="335"/>
                    </a:lnTo>
                    <a:lnTo>
                      <a:pt x="40" y="323"/>
                    </a:lnTo>
                    <a:lnTo>
                      <a:pt x="47" y="314"/>
                    </a:lnTo>
                    <a:lnTo>
                      <a:pt x="55" y="304"/>
                    </a:lnTo>
                    <a:lnTo>
                      <a:pt x="63" y="295"/>
                    </a:lnTo>
                    <a:lnTo>
                      <a:pt x="70" y="285"/>
                    </a:lnTo>
                    <a:lnTo>
                      <a:pt x="78" y="278"/>
                    </a:lnTo>
                    <a:lnTo>
                      <a:pt x="85" y="270"/>
                    </a:lnTo>
                    <a:lnTo>
                      <a:pt x="93" y="262"/>
                    </a:lnTo>
                    <a:lnTo>
                      <a:pt x="101" y="257"/>
                    </a:lnTo>
                    <a:lnTo>
                      <a:pt x="108" y="251"/>
                    </a:lnTo>
                    <a:lnTo>
                      <a:pt x="114" y="243"/>
                    </a:lnTo>
                    <a:lnTo>
                      <a:pt x="122" y="240"/>
                    </a:lnTo>
                    <a:lnTo>
                      <a:pt x="127" y="236"/>
                    </a:lnTo>
                    <a:lnTo>
                      <a:pt x="133" y="232"/>
                    </a:lnTo>
                    <a:lnTo>
                      <a:pt x="143" y="224"/>
                    </a:lnTo>
                    <a:lnTo>
                      <a:pt x="154" y="219"/>
                    </a:lnTo>
                    <a:lnTo>
                      <a:pt x="163" y="213"/>
                    </a:lnTo>
                    <a:lnTo>
                      <a:pt x="175" y="207"/>
                    </a:lnTo>
                    <a:lnTo>
                      <a:pt x="182" y="204"/>
                    </a:lnTo>
                    <a:lnTo>
                      <a:pt x="194" y="200"/>
                    </a:lnTo>
                    <a:lnTo>
                      <a:pt x="203" y="194"/>
                    </a:lnTo>
                    <a:lnTo>
                      <a:pt x="213" y="192"/>
                    </a:lnTo>
                    <a:lnTo>
                      <a:pt x="221" y="186"/>
                    </a:lnTo>
                    <a:lnTo>
                      <a:pt x="228" y="181"/>
                    </a:lnTo>
                    <a:lnTo>
                      <a:pt x="236" y="177"/>
                    </a:lnTo>
                    <a:lnTo>
                      <a:pt x="243" y="173"/>
                    </a:lnTo>
                    <a:lnTo>
                      <a:pt x="249" y="166"/>
                    </a:lnTo>
                    <a:lnTo>
                      <a:pt x="253" y="160"/>
                    </a:lnTo>
                    <a:lnTo>
                      <a:pt x="255" y="150"/>
                    </a:lnTo>
                    <a:lnTo>
                      <a:pt x="259" y="143"/>
                    </a:lnTo>
                    <a:lnTo>
                      <a:pt x="260" y="137"/>
                    </a:lnTo>
                    <a:lnTo>
                      <a:pt x="264" y="129"/>
                    </a:lnTo>
                    <a:lnTo>
                      <a:pt x="268" y="124"/>
                    </a:lnTo>
                    <a:lnTo>
                      <a:pt x="276" y="118"/>
                    </a:lnTo>
                    <a:lnTo>
                      <a:pt x="281" y="109"/>
                    </a:lnTo>
                    <a:lnTo>
                      <a:pt x="291" y="103"/>
                    </a:lnTo>
                    <a:lnTo>
                      <a:pt x="295" y="99"/>
                    </a:lnTo>
                    <a:lnTo>
                      <a:pt x="302" y="93"/>
                    </a:lnTo>
                    <a:lnTo>
                      <a:pt x="308" y="90"/>
                    </a:lnTo>
                    <a:lnTo>
                      <a:pt x="314" y="86"/>
                    </a:lnTo>
                    <a:lnTo>
                      <a:pt x="319" y="82"/>
                    </a:lnTo>
                    <a:lnTo>
                      <a:pt x="325" y="78"/>
                    </a:lnTo>
                    <a:lnTo>
                      <a:pt x="333" y="72"/>
                    </a:lnTo>
                    <a:lnTo>
                      <a:pt x="340" y="69"/>
                    </a:lnTo>
                    <a:lnTo>
                      <a:pt x="346" y="65"/>
                    </a:lnTo>
                    <a:lnTo>
                      <a:pt x="354" y="61"/>
                    </a:lnTo>
                    <a:lnTo>
                      <a:pt x="361" y="57"/>
                    </a:lnTo>
                    <a:lnTo>
                      <a:pt x="371" y="53"/>
                    </a:lnTo>
                    <a:lnTo>
                      <a:pt x="378" y="50"/>
                    </a:lnTo>
                    <a:lnTo>
                      <a:pt x="386" y="46"/>
                    </a:lnTo>
                    <a:lnTo>
                      <a:pt x="395" y="42"/>
                    </a:lnTo>
                    <a:lnTo>
                      <a:pt x="405" y="38"/>
                    </a:lnTo>
                    <a:lnTo>
                      <a:pt x="415" y="34"/>
                    </a:lnTo>
                    <a:lnTo>
                      <a:pt x="424" y="33"/>
                    </a:lnTo>
                    <a:lnTo>
                      <a:pt x="434" y="29"/>
                    </a:lnTo>
                    <a:lnTo>
                      <a:pt x="443" y="25"/>
                    </a:lnTo>
                    <a:lnTo>
                      <a:pt x="453" y="23"/>
                    </a:lnTo>
                    <a:lnTo>
                      <a:pt x="462" y="19"/>
                    </a:lnTo>
                    <a:lnTo>
                      <a:pt x="472" y="17"/>
                    </a:lnTo>
                    <a:lnTo>
                      <a:pt x="481" y="15"/>
                    </a:lnTo>
                    <a:lnTo>
                      <a:pt x="491" y="12"/>
                    </a:lnTo>
                    <a:lnTo>
                      <a:pt x="502" y="10"/>
                    </a:lnTo>
                    <a:lnTo>
                      <a:pt x="513" y="8"/>
                    </a:lnTo>
                    <a:lnTo>
                      <a:pt x="525" y="6"/>
                    </a:lnTo>
                    <a:lnTo>
                      <a:pt x="534" y="4"/>
                    </a:lnTo>
                    <a:lnTo>
                      <a:pt x="546" y="4"/>
                    </a:lnTo>
                    <a:lnTo>
                      <a:pt x="555" y="2"/>
                    </a:lnTo>
                    <a:lnTo>
                      <a:pt x="567" y="2"/>
                    </a:lnTo>
                    <a:lnTo>
                      <a:pt x="578" y="0"/>
                    </a:lnTo>
                    <a:lnTo>
                      <a:pt x="589" y="0"/>
                    </a:lnTo>
                    <a:lnTo>
                      <a:pt x="601" y="0"/>
                    </a:lnTo>
                    <a:lnTo>
                      <a:pt x="614" y="2"/>
                    </a:lnTo>
                    <a:lnTo>
                      <a:pt x="626" y="2"/>
                    </a:lnTo>
                    <a:lnTo>
                      <a:pt x="637" y="2"/>
                    </a:lnTo>
                    <a:lnTo>
                      <a:pt x="648" y="4"/>
                    </a:lnTo>
                    <a:lnTo>
                      <a:pt x="660" y="6"/>
                    </a:lnTo>
                    <a:lnTo>
                      <a:pt x="671" y="8"/>
                    </a:lnTo>
                    <a:lnTo>
                      <a:pt x="683" y="10"/>
                    </a:lnTo>
                    <a:lnTo>
                      <a:pt x="694" y="12"/>
                    </a:lnTo>
                    <a:lnTo>
                      <a:pt x="707" y="17"/>
                    </a:lnTo>
                    <a:lnTo>
                      <a:pt x="717" y="19"/>
                    </a:lnTo>
                    <a:lnTo>
                      <a:pt x="728" y="23"/>
                    </a:lnTo>
                    <a:lnTo>
                      <a:pt x="740" y="27"/>
                    </a:lnTo>
                    <a:lnTo>
                      <a:pt x="753" y="33"/>
                    </a:lnTo>
                    <a:lnTo>
                      <a:pt x="764" y="38"/>
                    </a:lnTo>
                    <a:lnTo>
                      <a:pt x="776" y="44"/>
                    </a:lnTo>
                    <a:lnTo>
                      <a:pt x="787" y="50"/>
                    </a:lnTo>
                    <a:lnTo>
                      <a:pt x="799" y="57"/>
                    </a:lnTo>
                    <a:lnTo>
                      <a:pt x="810" y="63"/>
                    </a:lnTo>
                    <a:lnTo>
                      <a:pt x="820" y="69"/>
                    </a:lnTo>
                    <a:lnTo>
                      <a:pt x="831" y="76"/>
                    </a:lnTo>
                    <a:lnTo>
                      <a:pt x="841" y="82"/>
                    </a:lnTo>
                    <a:lnTo>
                      <a:pt x="850" y="90"/>
                    </a:lnTo>
                    <a:lnTo>
                      <a:pt x="860" y="95"/>
                    </a:lnTo>
                    <a:lnTo>
                      <a:pt x="867" y="101"/>
                    </a:lnTo>
                    <a:lnTo>
                      <a:pt x="877" y="109"/>
                    </a:lnTo>
                    <a:lnTo>
                      <a:pt x="884" y="114"/>
                    </a:lnTo>
                    <a:lnTo>
                      <a:pt x="892" y="120"/>
                    </a:lnTo>
                    <a:lnTo>
                      <a:pt x="898" y="126"/>
                    </a:lnTo>
                    <a:lnTo>
                      <a:pt x="907" y="131"/>
                    </a:lnTo>
                    <a:lnTo>
                      <a:pt x="913" y="137"/>
                    </a:lnTo>
                    <a:lnTo>
                      <a:pt x="918" y="143"/>
                    </a:lnTo>
                    <a:lnTo>
                      <a:pt x="924" y="150"/>
                    </a:lnTo>
                    <a:lnTo>
                      <a:pt x="932" y="156"/>
                    </a:lnTo>
                    <a:lnTo>
                      <a:pt x="943" y="166"/>
                    </a:lnTo>
                    <a:lnTo>
                      <a:pt x="953" y="177"/>
                    </a:lnTo>
                    <a:lnTo>
                      <a:pt x="960" y="186"/>
                    </a:lnTo>
                    <a:lnTo>
                      <a:pt x="970" y="198"/>
                    </a:lnTo>
                    <a:lnTo>
                      <a:pt x="976" y="205"/>
                    </a:lnTo>
                    <a:lnTo>
                      <a:pt x="983" y="215"/>
                    </a:lnTo>
                    <a:lnTo>
                      <a:pt x="987" y="224"/>
                    </a:lnTo>
                    <a:lnTo>
                      <a:pt x="995" y="234"/>
                    </a:lnTo>
                    <a:lnTo>
                      <a:pt x="996" y="240"/>
                    </a:lnTo>
                    <a:lnTo>
                      <a:pt x="1000" y="247"/>
                    </a:lnTo>
                    <a:lnTo>
                      <a:pt x="1004" y="255"/>
                    </a:lnTo>
                    <a:lnTo>
                      <a:pt x="1008" y="262"/>
                    </a:lnTo>
                    <a:lnTo>
                      <a:pt x="1010" y="268"/>
                    </a:lnTo>
                    <a:lnTo>
                      <a:pt x="1012" y="274"/>
                    </a:lnTo>
                    <a:lnTo>
                      <a:pt x="1014" y="280"/>
                    </a:lnTo>
                    <a:lnTo>
                      <a:pt x="1015" y="285"/>
                    </a:lnTo>
                    <a:lnTo>
                      <a:pt x="1019" y="295"/>
                    </a:lnTo>
                    <a:lnTo>
                      <a:pt x="1023" y="300"/>
                    </a:lnTo>
                    <a:lnTo>
                      <a:pt x="1027" y="304"/>
                    </a:lnTo>
                    <a:lnTo>
                      <a:pt x="1035" y="308"/>
                    </a:lnTo>
                    <a:lnTo>
                      <a:pt x="1036" y="308"/>
                    </a:lnTo>
                    <a:lnTo>
                      <a:pt x="1042" y="308"/>
                    </a:lnTo>
                    <a:lnTo>
                      <a:pt x="1046" y="310"/>
                    </a:lnTo>
                    <a:lnTo>
                      <a:pt x="1054" y="310"/>
                    </a:lnTo>
                    <a:lnTo>
                      <a:pt x="1059" y="310"/>
                    </a:lnTo>
                    <a:lnTo>
                      <a:pt x="1067" y="312"/>
                    </a:lnTo>
                    <a:lnTo>
                      <a:pt x="1076" y="312"/>
                    </a:lnTo>
                    <a:lnTo>
                      <a:pt x="1084" y="314"/>
                    </a:lnTo>
                    <a:lnTo>
                      <a:pt x="1093" y="316"/>
                    </a:lnTo>
                    <a:lnTo>
                      <a:pt x="1103" y="318"/>
                    </a:lnTo>
                    <a:lnTo>
                      <a:pt x="1114" y="319"/>
                    </a:lnTo>
                    <a:lnTo>
                      <a:pt x="1124" y="321"/>
                    </a:lnTo>
                    <a:lnTo>
                      <a:pt x="1133" y="325"/>
                    </a:lnTo>
                    <a:lnTo>
                      <a:pt x="1145" y="327"/>
                    </a:lnTo>
                    <a:lnTo>
                      <a:pt x="1151" y="329"/>
                    </a:lnTo>
                    <a:lnTo>
                      <a:pt x="1156" y="331"/>
                    </a:lnTo>
                    <a:lnTo>
                      <a:pt x="1164" y="333"/>
                    </a:lnTo>
                    <a:lnTo>
                      <a:pt x="1170" y="335"/>
                    </a:lnTo>
                    <a:lnTo>
                      <a:pt x="1179" y="338"/>
                    </a:lnTo>
                    <a:lnTo>
                      <a:pt x="1190" y="342"/>
                    </a:lnTo>
                    <a:lnTo>
                      <a:pt x="1196" y="344"/>
                    </a:lnTo>
                    <a:lnTo>
                      <a:pt x="1202" y="346"/>
                    </a:lnTo>
                    <a:lnTo>
                      <a:pt x="1208" y="350"/>
                    </a:lnTo>
                    <a:lnTo>
                      <a:pt x="1215" y="352"/>
                    </a:lnTo>
                    <a:lnTo>
                      <a:pt x="1225" y="357"/>
                    </a:lnTo>
                    <a:lnTo>
                      <a:pt x="1236" y="365"/>
                    </a:lnTo>
                    <a:lnTo>
                      <a:pt x="1242" y="369"/>
                    </a:lnTo>
                    <a:lnTo>
                      <a:pt x="1248" y="371"/>
                    </a:lnTo>
                    <a:lnTo>
                      <a:pt x="1253" y="375"/>
                    </a:lnTo>
                    <a:lnTo>
                      <a:pt x="1259" y="380"/>
                    </a:lnTo>
                    <a:lnTo>
                      <a:pt x="1268" y="388"/>
                    </a:lnTo>
                    <a:lnTo>
                      <a:pt x="1280" y="397"/>
                    </a:lnTo>
                    <a:lnTo>
                      <a:pt x="1289" y="407"/>
                    </a:lnTo>
                    <a:lnTo>
                      <a:pt x="1297" y="418"/>
                    </a:lnTo>
                    <a:lnTo>
                      <a:pt x="1303" y="422"/>
                    </a:lnTo>
                    <a:lnTo>
                      <a:pt x="1306" y="428"/>
                    </a:lnTo>
                    <a:lnTo>
                      <a:pt x="1310" y="433"/>
                    </a:lnTo>
                    <a:lnTo>
                      <a:pt x="1316" y="441"/>
                    </a:lnTo>
                    <a:lnTo>
                      <a:pt x="1318" y="447"/>
                    </a:lnTo>
                    <a:lnTo>
                      <a:pt x="1322" y="452"/>
                    </a:lnTo>
                    <a:lnTo>
                      <a:pt x="1327" y="460"/>
                    </a:lnTo>
                    <a:lnTo>
                      <a:pt x="1331" y="468"/>
                    </a:lnTo>
                    <a:lnTo>
                      <a:pt x="1333" y="473"/>
                    </a:lnTo>
                    <a:lnTo>
                      <a:pt x="1335" y="481"/>
                    </a:lnTo>
                    <a:lnTo>
                      <a:pt x="1339" y="487"/>
                    </a:lnTo>
                    <a:lnTo>
                      <a:pt x="1343" y="494"/>
                    </a:lnTo>
                    <a:lnTo>
                      <a:pt x="1345" y="500"/>
                    </a:lnTo>
                    <a:lnTo>
                      <a:pt x="1346" y="506"/>
                    </a:lnTo>
                    <a:lnTo>
                      <a:pt x="1348" y="511"/>
                    </a:lnTo>
                    <a:lnTo>
                      <a:pt x="1352" y="519"/>
                    </a:lnTo>
                    <a:lnTo>
                      <a:pt x="1352" y="525"/>
                    </a:lnTo>
                    <a:lnTo>
                      <a:pt x="1354" y="532"/>
                    </a:lnTo>
                    <a:lnTo>
                      <a:pt x="1356" y="538"/>
                    </a:lnTo>
                    <a:lnTo>
                      <a:pt x="1358" y="544"/>
                    </a:lnTo>
                    <a:lnTo>
                      <a:pt x="1360" y="551"/>
                    </a:lnTo>
                    <a:lnTo>
                      <a:pt x="1362" y="557"/>
                    </a:lnTo>
                    <a:lnTo>
                      <a:pt x="1364" y="563"/>
                    </a:lnTo>
                    <a:lnTo>
                      <a:pt x="1365" y="570"/>
                    </a:lnTo>
                    <a:lnTo>
                      <a:pt x="1365" y="580"/>
                    </a:lnTo>
                    <a:lnTo>
                      <a:pt x="1367" y="591"/>
                    </a:lnTo>
                    <a:lnTo>
                      <a:pt x="1367" y="597"/>
                    </a:lnTo>
                    <a:lnTo>
                      <a:pt x="1369" y="603"/>
                    </a:lnTo>
                    <a:lnTo>
                      <a:pt x="1369" y="608"/>
                    </a:lnTo>
                    <a:lnTo>
                      <a:pt x="1371" y="614"/>
                    </a:lnTo>
                    <a:lnTo>
                      <a:pt x="1371" y="625"/>
                    </a:lnTo>
                    <a:lnTo>
                      <a:pt x="1371" y="635"/>
                    </a:lnTo>
                    <a:lnTo>
                      <a:pt x="1373" y="644"/>
                    </a:lnTo>
                    <a:lnTo>
                      <a:pt x="1375" y="654"/>
                    </a:lnTo>
                    <a:lnTo>
                      <a:pt x="1373" y="663"/>
                    </a:lnTo>
                    <a:lnTo>
                      <a:pt x="1373" y="673"/>
                    </a:lnTo>
                    <a:lnTo>
                      <a:pt x="1373" y="681"/>
                    </a:lnTo>
                    <a:lnTo>
                      <a:pt x="1373" y="688"/>
                    </a:lnTo>
                    <a:lnTo>
                      <a:pt x="1371" y="696"/>
                    </a:lnTo>
                    <a:lnTo>
                      <a:pt x="1371" y="703"/>
                    </a:lnTo>
                    <a:lnTo>
                      <a:pt x="1371" y="711"/>
                    </a:lnTo>
                    <a:lnTo>
                      <a:pt x="1371" y="717"/>
                    </a:lnTo>
                    <a:lnTo>
                      <a:pt x="1371" y="722"/>
                    </a:lnTo>
                    <a:lnTo>
                      <a:pt x="1371" y="728"/>
                    </a:lnTo>
                    <a:lnTo>
                      <a:pt x="1373" y="734"/>
                    </a:lnTo>
                    <a:lnTo>
                      <a:pt x="1375" y="739"/>
                    </a:lnTo>
                    <a:lnTo>
                      <a:pt x="1377" y="749"/>
                    </a:lnTo>
                    <a:lnTo>
                      <a:pt x="1381" y="757"/>
                    </a:lnTo>
                    <a:lnTo>
                      <a:pt x="1383" y="762"/>
                    </a:lnTo>
                    <a:lnTo>
                      <a:pt x="1390" y="766"/>
                    </a:lnTo>
                    <a:lnTo>
                      <a:pt x="1396" y="772"/>
                    </a:lnTo>
                    <a:lnTo>
                      <a:pt x="1403" y="777"/>
                    </a:lnTo>
                    <a:lnTo>
                      <a:pt x="1409" y="785"/>
                    </a:lnTo>
                    <a:lnTo>
                      <a:pt x="1417" y="791"/>
                    </a:lnTo>
                    <a:lnTo>
                      <a:pt x="1421" y="795"/>
                    </a:lnTo>
                    <a:lnTo>
                      <a:pt x="1424" y="800"/>
                    </a:lnTo>
                    <a:lnTo>
                      <a:pt x="1428" y="804"/>
                    </a:lnTo>
                    <a:lnTo>
                      <a:pt x="1432" y="812"/>
                    </a:lnTo>
                    <a:lnTo>
                      <a:pt x="1436" y="815"/>
                    </a:lnTo>
                    <a:lnTo>
                      <a:pt x="1440" y="823"/>
                    </a:lnTo>
                    <a:lnTo>
                      <a:pt x="1441" y="829"/>
                    </a:lnTo>
                    <a:lnTo>
                      <a:pt x="1445" y="838"/>
                    </a:lnTo>
                    <a:lnTo>
                      <a:pt x="1447" y="846"/>
                    </a:lnTo>
                    <a:lnTo>
                      <a:pt x="1451" y="855"/>
                    </a:lnTo>
                    <a:lnTo>
                      <a:pt x="1451" y="859"/>
                    </a:lnTo>
                    <a:lnTo>
                      <a:pt x="1453" y="865"/>
                    </a:lnTo>
                    <a:lnTo>
                      <a:pt x="1453" y="871"/>
                    </a:lnTo>
                    <a:lnTo>
                      <a:pt x="1455" y="876"/>
                    </a:lnTo>
                    <a:lnTo>
                      <a:pt x="1455" y="882"/>
                    </a:lnTo>
                    <a:lnTo>
                      <a:pt x="1455" y="888"/>
                    </a:lnTo>
                    <a:lnTo>
                      <a:pt x="1455" y="895"/>
                    </a:lnTo>
                    <a:lnTo>
                      <a:pt x="1457" y="901"/>
                    </a:lnTo>
                    <a:lnTo>
                      <a:pt x="1457" y="909"/>
                    </a:lnTo>
                    <a:lnTo>
                      <a:pt x="1457" y="914"/>
                    </a:lnTo>
                    <a:lnTo>
                      <a:pt x="1457" y="922"/>
                    </a:lnTo>
                    <a:lnTo>
                      <a:pt x="1459" y="929"/>
                    </a:lnTo>
                    <a:lnTo>
                      <a:pt x="1457" y="937"/>
                    </a:lnTo>
                    <a:lnTo>
                      <a:pt x="1457" y="945"/>
                    </a:lnTo>
                    <a:lnTo>
                      <a:pt x="1457" y="954"/>
                    </a:lnTo>
                    <a:lnTo>
                      <a:pt x="1457" y="962"/>
                    </a:lnTo>
                    <a:lnTo>
                      <a:pt x="1457" y="971"/>
                    </a:lnTo>
                    <a:lnTo>
                      <a:pt x="1457" y="981"/>
                    </a:lnTo>
                    <a:lnTo>
                      <a:pt x="1457" y="990"/>
                    </a:lnTo>
                    <a:lnTo>
                      <a:pt x="1457" y="1002"/>
                    </a:lnTo>
                    <a:lnTo>
                      <a:pt x="1455" y="1009"/>
                    </a:lnTo>
                    <a:lnTo>
                      <a:pt x="1453" y="1019"/>
                    </a:lnTo>
                    <a:lnTo>
                      <a:pt x="1453" y="1028"/>
                    </a:lnTo>
                    <a:lnTo>
                      <a:pt x="1451" y="1038"/>
                    </a:lnTo>
                    <a:lnTo>
                      <a:pt x="1449" y="1045"/>
                    </a:lnTo>
                    <a:lnTo>
                      <a:pt x="1447" y="1055"/>
                    </a:lnTo>
                    <a:lnTo>
                      <a:pt x="1445" y="1062"/>
                    </a:lnTo>
                    <a:lnTo>
                      <a:pt x="1445" y="1072"/>
                    </a:lnTo>
                    <a:lnTo>
                      <a:pt x="1441" y="1080"/>
                    </a:lnTo>
                    <a:lnTo>
                      <a:pt x="1440" y="1087"/>
                    </a:lnTo>
                    <a:lnTo>
                      <a:pt x="1438" y="1095"/>
                    </a:lnTo>
                    <a:lnTo>
                      <a:pt x="1436" y="1102"/>
                    </a:lnTo>
                    <a:lnTo>
                      <a:pt x="1432" y="1108"/>
                    </a:lnTo>
                    <a:lnTo>
                      <a:pt x="1430" y="1116"/>
                    </a:lnTo>
                    <a:lnTo>
                      <a:pt x="1428" y="1123"/>
                    </a:lnTo>
                    <a:lnTo>
                      <a:pt x="1426" y="1131"/>
                    </a:lnTo>
                    <a:lnTo>
                      <a:pt x="1422" y="1137"/>
                    </a:lnTo>
                    <a:lnTo>
                      <a:pt x="1419" y="1142"/>
                    </a:lnTo>
                    <a:lnTo>
                      <a:pt x="1417" y="1150"/>
                    </a:lnTo>
                    <a:lnTo>
                      <a:pt x="1413" y="1156"/>
                    </a:lnTo>
                    <a:lnTo>
                      <a:pt x="1407" y="1165"/>
                    </a:lnTo>
                    <a:lnTo>
                      <a:pt x="1402" y="1176"/>
                    </a:lnTo>
                    <a:lnTo>
                      <a:pt x="1394" y="1186"/>
                    </a:lnTo>
                    <a:lnTo>
                      <a:pt x="1388" y="1197"/>
                    </a:lnTo>
                    <a:lnTo>
                      <a:pt x="1383" y="1205"/>
                    </a:lnTo>
                    <a:lnTo>
                      <a:pt x="1377" y="1214"/>
                    </a:lnTo>
                    <a:lnTo>
                      <a:pt x="1369" y="1222"/>
                    </a:lnTo>
                    <a:lnTo>
                      <a:pt x="1364" y="1228"/>
                    </a:lnTo>
                    <a:lnTo>
                      <a:pt x="1356" y="1235"/>
                    </a:lnTo>
                    <a:lnTo>
                      <a:pt x="1350" y="1241"/>
                    </a:lnTo>
                    <a:lnTo>
                      <a:pt x="1345" y="1247"/>
                    </a:lnTo>
                    <a:lnTo>
                      <a:pt x="1339" y="1252"/>
                    </a:lnTo>
                    <a:lnTo>
                      <a:pt x="1333" y="1258"/>
                    </a:lnTo>
                    <a:lnTo>
                      <a:pt x="1329" y="1264"/>
                    </a:lnTo>
                    <a:lnTo>
                      <a:pt x="1320" y="1271"/>
                    </a:lnTo>
                    <a:lnTo>
                      <a:pt x="1316" y="1281"/>
                    </a:lnTo>
                    <a:lnTo>
                      <a:pt x="1312" y="1287"/>
                    </a:lnTo>
                    <a:lnTo>
                      <a:pt x="1312" y="1294"/>
                    </a:lnTo>
                    <a:lnTo>
                      <a:pt x="1312" y="1300"/>
                    </a:lnTo>
                    <a:lnTo>
                      <a:pt x="1312" y="1306"/>
                    </a:lnTo>
                    <a:lnTo>
                      <a:pt x="1308" y="1311"/>
                    </a:lnTo>
                    <a:lnTo>
                      <a:pt x="1308" y="1319"/>
                    </a:lnTo>
                    <a:lnTo>
                      <a:pt x="1305" y="1325"/>
                    </a:lnTo>
                    <a:lnTo>
                      <a:pt x="1303" y="1332"/>
                    </a:lnTo>
                    <a:lnTo>
                      <a:pt x="1297" y="1340"/>
                    </a:lnTo>
                    <a:lnTo>
                      <a:pt x="1293" y="1348"/>
                    </a:lnTo>
                    <a:lnTo>
                      <a:pt x="1286" y="1353"/>
                    </a:lnTo>
                    <a:lnTo>
                      <a:pt x="1280" y="1359"/>
                    </a:lnTo>
                    <a:lnTo>
                      <a:pt x="1272" y="1365"/>
                    </a:lnTo>
                    <a:lnTo>
                      <a:pt x="1265" y="1372"/>
                    </a:lnTo>
                    <a:lnTo>
                      <a:pt x="1253" y="1376"/>
                    </a:lnTo>
                    <a:lnTo>
                      <a:pt x="1244" y="1382"/>
                    </a:lnTo>
                    <a:lnTo>
                      <a:pt x="1238" y="1384"/>
                    </a:lnTo>
                    <a:lnTo>
                      <a:pt x="1230" y="1386"/>
                    </a:lnTo>
                    <a:lnTo>
                      <a:pt x="1225" y="1387"/>
                    </a:lnTo>
                    <a:lnTo>
                      <a:pt x="1219" y="1391"/>
                    </a:lnTo>
                    <a:lnTo>
                      <a:pt x="1211" y="1391"/>
                    </a:lnTo>
                    <a:lnTo>
                      <a:pt x="1206" y="1393"/>
                    </a:lnTo>
                    <a:lnTo>
                      <a:pt x="1198" y="1393"/>
                    </a:lnTo>
                    <a:lnTo>
                      <a:pt x="1192" y="1393"/>
                    </a:lnTo>
                    <a:lnTo>
                      <a:pt x="1187" y="1393"/>
                    </a:lnTo>
                    <a:lnTo>
                      <a:pt x="1181" y="1393"/>
                    </a:lnTo>
                    <a:lnTo>
                      <a:pt x="1175" y="1391"/>
                    </a:lnTo>
                    <a:lnTo>
                      <a:pt x="1170" y="1391"/>
                    </a:lnTo>
                    <a:lnTo>
                      <a:pt x="1158" y="1387"/>
                    </a:lnTo>
                    <a:lnTo>
                      <a:pt x="1149" y="1386"/>
                    </a:lnTo>
                    <a:lnTo>
                      <a:pt x="1141" y="1382"/>
                    </a:lnTo>
                    <a:lnTo>
                      <a:pt x="1131" y="1380"/>
                    </a:lnTo>
                    <a:lnTo>
                      <a:pt x="1122" y="1374"/>
                    </a:lnTo>
                    <a:lnTo>
                      <a:pt x="1116" y="1370"/>
                    </a:lnTo>
                    <a:lnTo>
                      <a:pt x="1109" y="1368"/>
                    </a:lnTo>
                    <a:lnTo>
                      <a:pt x="1103" y="1365"/>
                    </a:lnTo>
                    <a:lnTo>
                      <a:pt x="1097" y="1363"/>
                    </a:lnTo>
                    <a:lnTo>
                      <a:pt x="1092" y="1363"/>
                    </a:lnTo>
                    <a:lnTo>
                      <a:pt x="1086" y="1363"/>
                    </a:lnTo>
                    <a:lnTo>
                      <a:pt x="1082" y="1365"/>
                    </a:lnTo>
                    <a:lnTo>
                      <a:pt x="1074" y="1367"/>
                    </a:lnTo>
                    <a:lnTo>
                      <a:pt x="1067" y="1368"/>
                    </a:lnTo>
                    <a:lnTo>
                      <a:pt x="1061" y="1368"/>
                    </a:lnTo>
                    <a:lnTo>
                      <a:pt x="1057" y="1368"/>
                    </a:lnTo>
                    <a:lnTo>
                      <a:pt x="1050" y="1368"/>
                    </a:lnTo>
                    <a:lnTo>
                      <a:pt x="1046" y="1370"/>
                    </a:lnTo>
                    <a:lnTo>
                      <a:pt x="1038" y="1368"/>
                    </a:lnTo>
                    <a:lnTo>
                      <a:pt x="1033" y="1368"/>
                    </a:lnTo>
                    <a:lnTo>
                      <a:pt x="1025" y="1367"/>
                    </a:lnTo>
                    <a:lnTo>
                      <a:pt x="1019" y="1367"/>
                    </a:lnTo>
                    <a:lnTo>
                      <a:pt x="1010" y="1365"/>
                    </a:lnTo>
                    <a:lnTo>
                      <a:pt x="1004" y="1363"/>
                    </a:lnTo>
                    <a:lnTo>
                      <a:pt x="996" y="1363"/>
                    </a:lnTo>
                    <a:lnTo>
                      <a:pt x="989" y="1361"/>
                    </a:lnTo>
                    <a:lnTo>
                      <a:pt x="981" y="1359"/>
                    </a:lnTo>
                    <a:lnTo>
                      <a:pt x="974" y="1357"/>
                    </a:lnTo>
                    <a:lnTo>
                      <a:pt x="966" y="1353"/>
                    </a:lnTo>
                    <a:lnTo>
                      <a:pt x="958" y="1351"/>
                    </a:lnTo>
                    <a:lnTo>
                      <a:pt x="951" y="1348"/>
                    </a:lnTo>
                    <a:lnTo>
                      <a:pt x="943" y="1346"/>
                    </a:lnTo>
                    <a:lnTo>
                      <a:pt x="938" y="1342"/>
                    </a:lnTo>
                    <a:lnTo>
                      <a:pt x="932" y="1338"/>
                    </a:lnTo>
                    <a:lnTo>
                      <a:pt x="924" y="1334"/>
                    </a:lnTo>
                    <a:lnTo>
                      <a:pt x="917" y="1330"/>
                    </a:lnTo>
                    <a:lnTo>
                      <a:pt x="911" y="1327"/>
                    </a:lnTo>
                    <a:lnTo>
                      <a:pt x="905" y="1323"/>
                    </a:lnTo>
                    <a:lnTo>
                      <a:pt x="896" y="1311"/>
                    </a:lnTo>
                    <a:lnTo>
                      <a:pt x="888" y="1302"/>
                    </a:lnTo>
                    <a:lnTo>
                      <a:pt x="884" y="1296"/>
                    </a:lnTo>
                    <a:lnTo>
                      <a:pt x="880" y="1289"/>
                    </a:lnTo>
                    <a:lnTo>
                      <a:pt x="875" y="1283"/>
                    </a:lnTo>
                    <a:lnTo>
                      <a:pt x="873" y="1277"/>
                    </a:lnTo>
                    <a:lnTo>
                      <a:pt x="869" y="1270"/>
                    </a:lnTo>
                    <a:lnTo>
                      <a:pt x="865" y="1264"/>
                    </a:lnTo>
                    <a:lnTo>
                      <a:pt x="863" y="1258"/>
                    </a:lnTo>
                    <a:lnTo>
                      <a:pt x="861" y="1251"/>
                    </a:lnTo>
                    <a:lnTo>
                      <a:pt x="858" y="1243"/>
                    </a:lnTo>
                    <a:lnTo>
                      <a:pt x="856" y="1237"/>
                    </a:lnTo>
                    <a:lnTo>
                      <a:pt x="852" y="1230"/>
                    </a:lnTo>
                    <a:lnTo>
                      <a:pt x="852" y="1224"/>
                    </a:lnTo>
                    <a:lnTo>
                      <a:pt x="848" y="1216"/>
                    </a:lnTo>
                    <a:lnTo>
                      <a:pt x="848" y="1211"/>
                    </a:lnTo>
                    <a:lnTo>
                      <a:pt x="846" y="1203"/>
                    </a:lnTo>
                    <a:lnTo>
                      <a:pt x="846" y="1197"/>
                    </a:lnTo>
                    <a:lnTo>
                      <a:pt x="844" y="1190"/>
                    </a:lnTo>
                    <a:lnTo>
                      <a:pt x="842" y="1184"/>
                    </a:lnTo>
                    <a:lnTo>
                      <a:pt x="841" y="1178"/>
                    </a:lnTo>
                    <a:lnTo>
                      <a:pt x="841" y="1173"/>
                    </a:lnTo>
                    <a:lnTo>
                      <a:pt x="839" y="1165"/>
                    </a:lnTo>
                    <a:lnTo>
                      <a:pt x="839" y="1159"/>
                    </a:lnTo>
                    <a:lnTo>
                      <a:pt x="839" y="1154"/>
                    </a:lnTo>
                    <a:lnTo>
                      <a:pt x="839" y="1150"/>
                    </a:lnTo>
                    <a:lnTo>
                      <a:pt x="839" y="1138"/>
                    </a:lnTo>
                    <a:lnTo>
                      <a:pt x="841" y="1131"/>
                    </a:lnTo>
                    <a:lnTo>
                      <a:pt x="844" y="1123"/>
                    </a:lnTo>
                    <a:lnTo>
                      <a:pt x="846" y="1116"/>
                    </a:lnTo>
                    <a:lnTo>
                      <a:pt x="848" y="1108"/>
                    </a:lnTo>
                    <a:lnTo>
                      <a:pt x="852" y="1102"/>
                    </a:lnTo>
                    <a:lnTo>
                      <a:pt x="854" y="1095"/>
                    </a:lnTo>
                    <a:lnTo>
                      <a:pt x="858" y="1089"/>
                    </a:lnTo>
                    <a:lnTo>
                      <a:pt x="858" y="1081"/>
                    </a:lnTo>
                    <a:lnTo>
                      <a:pt x="860" y="1076"/>
                    </a:lnTo>
                    <a:lnTo>
                      <a:pt x="861" y="1068"/>
                    </a:lnTo>
                    <a:lnTo>
                      <a:pt x="863" y="1062"/>
                    </a:lnTo>
                    <a:lnTo>
                      <a:pt x="863" y="1055"/>
                    </a:lnTo>
                    <a:lnTo>
                      <a:pt x="863" y="1047"/>
                    </a:lnTo>
                    <a:lnTo>
                      <a:pt x="863" y="1040"/>
                    </a:lnTo>
                    <a:lnTo>
                      <a:pt x="863" y="1034"/>
                    </a:lnTo>
                    <a:lnTo>
                      <a:pt x="861" y="1026"/>
                    </a:lnTo>
                    <a:lnTo>
                      <a:pt x="861" y="1021"/>
                    </a:lnTo>
                    <a:lnTo>
                      <a:pt x="861" y="1015"/>
                    </a:lnTo>
                    <a:lnTo>
                      <a:pt x="861" y="1007"/>
                    </a:lnTo>
                    <a:lnTo>
                      <a:pt x="860" y="1002"/>
                    </a:lnTo>
                    <a:lnTo>
                      <a:pt x="861" y="996"/>
                    </a:lnTo>
                    <a:lnTo>
                      <a:pt x="861" y="990"/>
                    </a:lnTo>
                    <a:lnTo>
                      <a:pt x="865" y="986"/>
                    </a:lnTo>
                    <a:lnTo>
                      <a:pt x="871" y="977"/>
                    </a:lnTo>
                    <a:lnTo>
                      <a:pt x="877" y="967"/>
                    </a:lnTo>
                    <a:lnTo>
                      <a:pt x="880" y="958"/>
                    </a:lnTo>
                    <a:lnTo>
                      <a:pt x="882" y="950"/>
                    </a:lnTo>
                    <a:lnTo>
                      <a:pt x="880" y="943"/>
                    </a:lnTo>
                    <a:lnTo>
                      <a:pt x="873" y="933"/>
                    </a:lnTo>
                    <a:lnTo>
                      <a:pt x="865" y="928"/>
                    </a:lnTo>
                    <a:lnTo>
                      <a:pt x="860" y="922"/>
                    </a:lnTo>
                    <a:lnTo>
                      <a:pt x="850" y="916"/>
                    </a:lnTo>
                    <a:lnTo>
                      <a:pt x="841" y="910"/>
                    </a:lnTo>
                    <a:lnTo>
                      <a:pt x="829" y="905"/>
                    </a:lnTo>
                    <a:lnTo>
                      <a:pt x="820" y="897"/>
                    </a:lnTo>
                    <a:lnTo>
                      <a:pt x="812" y="893"/>
                    </a:lnTo>
                    <a:lnTo>
                      <a:pt x="808" y="890"/>
                    </a:lnTo>
                    <a:lnTo>
                      <a:pt x="801" y="888"/>
                    </a:lnTo>
                    <a:lnTo>
                      <a:pt x="797" y="884"/>
                    </a:lnTo>
                    <a:lnTo>
                      <a:pt x="789" y="880"/>
                    </a:lnTo>
                    <a:lnTo>
                      <a:pt x="783" y="876"/>
                    </a:lnTo>
                    <a:lnTo>
                      <a:pt x="778" y="872"/>
                    </a:lnTo>
                    <a:lnTo>
                      <a:pt x="772" y="869"/>
                    </a:lnTo>
                    <a:lnTo>
                      <a:pt x="761" y="859"/>
                    </a:lnTo>
                    <a:lnTo>
                      <a:pt x="749" y="852"/>
                    </a:lnTo>
                    <a:lnTo>
                      <a:pt x="738" y="844"/>
                    </a:lnTo>
                    <a:lnTo>
                      <a:pt x="728" y="834"/>
                    </a:lnTo>
                    <a:lnTo>
                      <a:pt x="721" y="825"/>
                    </a:lnTo>
                    <a:lnTo>
                      <a:pt x="715" y="817"/>
                    </a:lnTo>
                    <a:lnTo>
                      <a:pt x="707" y="808"/>
                    </a:lnTo>
                    <a:lnTo>
                      <a:pt x="700" y="802"/>
                    </a:lnTo>
                    <a:lnTo>
                      <a:pt x="690" y="796"/>
                    </a:lnTo>
                    <a:lnTo>
                      <a:pt x="685" y="793"/>
                    </a:lnTo>
                    <a:lnTo>
                      <a:pt x="675" y="789"/>
                    </a:lnTo>
                    <a:lnTo>
                      <a:pt x="666" y="787"/>
                    </a:lnTo>
                    <a:lnTo>
                      <a:pt x="658" y="787"/>
                    </a:lnTo>
                    <a:lnTo>
                      <a:pt x="650" y="787"/>
                    </a:lnTo>
                    <a:lnTo>
                      <a:pt x="641" y="785"/>
                    </a:lnTo>
                    <a:lnTo>
                      <a:pt x="633" y="785"/>
                    </a:lnTo>
                    <a:lnTo>
                      <a:pt x="624" y="785"/>
                    </a:lnTo>
                    <a:lnTo>
                      <a:pt x="614" y="785"/>
                    </a:lnTo>
                    <a:lnTo>
                      <a:pt x="605" y="783"/>
                    </a:lnTo>
                    <a:lnTo>
                      <a:pt x="597" y="783"/>
                    </a:lnTo>
                    <a:lnTo>
                      <a:pt x="589" y="779"/>
                    </a:lnTo>
                    <a:lnTo>
                      <a:pt x="582" y="777"/>
                    </a:lnTo>
                    <a:lnTo>
                      <a:pt x="572" y="772"/>
                    </a:lnTo>
                    <a:lnTo>
                      <a:pt x="565" y="766"/>
                    </a:lnTo>
                    <a:lnTo>
                      <a:pt x="557" y="758"/>
                    </a:lnTo>
                    <a:lnTo>
                      <a:pt x="551" y="753"/>
                    </a:lnTo>
                    <a:lnTo>
                      <a:pt x="544" y="743"/>
                    </a:lnTo>
                    <a:lnTo>
                      <a:pt x="538" y="736"/>
                    </a:lnTo>
                    <a:lnTo>
                      <a:pt x="531" y="728"/>
                    </a:lnTo>
                    <a:lnTo>
                      <a:pt x="525" y="720"/>
                    </a:lnTo>
                    <a:lnTo>
                      <a:pt x="519" y="711"/>
                    </a:lnTo>
                    <a:lnTo>
                      <a:pt x="513" y="703"/>
                    </a:lnTo>
                    <a:lnTo>
                      <a:pt x="508" y="698"/>
                    </a:lnTo>
                    <a:lnTo>
                      <a:pt x="500" y="692"/>
                    </a:lnTo>
                    <a:lnTo>
                      <a:pt x="492" y="686"/>
                    </a:lnTo>
                    <a:lnTo>
                      <a:pt x="487" y="682"/>
                    </a:lnTo>
                    <a:lnTo>
                      <a:pt x="481" y="681"/>
                    </a:lnTo>
                    <a:lnTo>
                      <a:pt x="475" y="681"/>
                    </a:lnTo>
                    <a:lnTo>
                      <a:pt x="466" y="681"/>
                    </a:lnTo>
                    <a:lnTo>
                      <a:pt x="458" y="681"/>
                    </a:lnTo>
                    <a:lnTo>
                      <a:pt x="449" y="681"/>
                    </a:lnTo>
                    <a:lnTo>
                      <a:pt x="439" y="684"/>
                    </a:lnTo>
                    <a:lnTo>
                      <a:pt x="434" y="684"/>
                    </a:lnTo>
                    <a:lnTo>
                      <a:pt x="428" y="686"/>
                    </a:lnTo>
                    <a:lnTo>
                      <a:pt x="420" y="688"/>
                    </a:lnTo>
                    <a:lnTo>
                      <a:pt x="416" y="690"/>
                    </a:lnTo>
                    <a:lnTo>
                      <a:pt x="405" y="692"/>
                    </a:lnTo>
                    <a:lnTo>
                      <a:pt x="394" y="696"/>
                    </a:lnTo>
                    <a:lnTo>
                      <a:pt x="382" y="698"/>
                    </a:lnTo>
                    <a:lnTo>
                      <a:pt x="373" y="701"/>
                    </a:lnTo>
                    <a:lnTo>
                      <a:pt x="363" y="703"/>
                    </a:lnTo>
                    <a:lnTo>
                      <a:pt x="354" y="707"/>
                    </a:lnTo>
                    <a:lnTo>
                      <a:pt x="346" y="709"/>
                    </a:lnTo>
                    <a:lnTo>
                      <a:pt x="340" y="713"/>
                    </a:lnTo>
                    <a:lnTo>
                      <a:pt x="335" y="715"/>
                    </a:lnTo>
                    <a:lnTo>
                      <a:pt x="333" y="717"/>
                    </a:lnTo>
                    <a:lnTo>
                      <a:pt x="333" y="717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62" name="Freeform 302"/>
              <p:cNvSpPr>
                <a:spLocks/>
              </p:cNvSpPr>
              <p:nvPr/>
            </p:nvSpPr>
            <p:spPr bwMode="auto">
              <a:xfrm>
                <a:off x="4048" y="2846"/>
                <a:ext cx="307" cy="521"/>
              </a:xfrm>
              <a:custGeom>
                <a:avLst/>
                <a:gdLst/>
                <a:ahLst/>
                <a:cxnLst>
                  <a:cxn ang="0">
                    <a:pos x="148" y="209"/>
                  </a:cxn>
                  <a:cxn ang="0">
                    <a:pos x="199" y="164"/>
                  </a:cxn>
                  <a:cxn ang="0">
                    <a:pos x="262" y="130"/>
                  </a:cxn>
                  <a:cxn ang="0">
                    <a:pos x="330" y="131"/>
                  </a:cxn>
                  <a:cxn ang="0">
                    <a:pos x="407" y="169"/>
                  </a:cxn>
                  <a:cxn ang="0">
                    <a:pos x="456" y="247"/>
                  </a:cxn>
                  <a:cxn ang="0">
                    <a:pos x="473" y="327"/>
                  </a:cxn>
                  <a:cxn ang="0">
                    <a:pos x="450" y="386"/>
                  </a:cxn>
                  <a:cxn ang="0">
                    <a:pos x="395" y="405"/>
                  </a:cxn>
                  <a:cxn ang="0">
                    <a:pos x="329" y="426"/>
                  </a:cxn>
                  <a:cxn ang="0">
                    <a:pos x="332" y="477"/>
                  </a:cxn>
                  <a:cxn ang="0">
                    <a:pos x="386" y="477"/>
                  </a:cxn>
                  <a:cxn ang="0">
                    <a:pos x="441" y="481"/>
                  </a:cxn>
                  <a:cxn ang="0">
                    <a:pos x="486" y="542"/>
                  </a:cxn>
                  <a:cxn ang="0">
                    <a:pos x="500" y="614"/>
                  </a:cxn>
                  <a:cxn ang="0">
                    <a:pos x="504" y="671"/>
                  </a:cxn>
                  <a:cxn ang="0">
                    <a:pos x="498" y="724"/>
                  </a:cxn>
                  <a:cxn ang="0">
                    <a:pos x="477" y="791"/>
                  </a:cxn>
                  <a:cxn ang="0">
                    <a:pos x="418" y="833"/>
                  </a:cxn>
                  <a:cxn ang="0">
                    <a:pos x="353" y="840"/>
                  </a:cxn>
                  <a:cxn ang="0">
                    <a:pos x="270" y="829"/>
                  </a:cxn>
                  <a:cxn ang="0">
                    <a:pos x="237" y="878"/>
                  </a:cxn>
                  <a:cxn ang="0">
                    <a:pos x="184" y="878"/>
                  </a:cxn>
                  <a:cxn ang="0">
                    <a:pos x="169" y="812"/>
                  </a:cxn>
                  <a:cxn ang="0">
                    <a:pos x="182" y="751"/>
                  </a:cxn>
                  <a:cxn ang="0">
                    <a:pos x="157" y="730"/>
                  </a:cxn>
                  <a:cxn ang="0">
                    <a:pos x="74" y="753"/>
                  </a:cxn>
                  <a:cxn ang="0">
                    <a:pos x="70" y="700"/>
                  </a:cxn>
                  <a:cxn ang="0">
                    <a:pos x="106" y="635"/>
                  </a:cxn>
                  <a:cxn ang="0">
                    <a:pos x="142" y="565"/>
                  </a:cxn>
                  <a:cxn ang="0">
                    <a:pos x="144" y="496"/>
                  </a:cxn>
                  <a:cxn ang="0">
                    <a:pos x="121" y="487"/>
                  </a:cxn>
                  <a:cxn ang="0">
                    <a:pos x="76" y="563"/>
                  </a:cxn>
                  <a:cxn ang="0">
                    <a:pos x="26" y="627"/>
                  </a:cxn>
                  <a:cxn ang="0">
                    <a:pos x="3" y="705"/>
                  </a:cxn>
                  <a:cxn ang="0">
                    <a:pos x="30" y="762"/>
                  </a:cxn>
                  <a:cxn ang="0">
                    <a:pos x="11" y="821"/>
                  </a:cxn>
                  <a:cxn ang="0">
                    <a:pos x="0" y="888"/>
                  </a:cxn>
                  <a:cxn ang="0">
                    <a:pos x="22" y="943"/>
                  </a:cxn>
                  <a:cxn ang="0">
                    <a:pos x="83" y="1011"/>
                  </a:cxn>
                  <a:cxn ang="0">
                    <a:pos x="138" y="1030"/>
                  </a:cxn>
                  <a:cxn ang="0">
                    <a:pos x="199" y="1019"/>
                  </a:cxn>
                  <a:cxn ang="0">
                    <a:pos x="271" y="1019"/>
                  </a:cxn>
                  <a:cxn ang="0">
                    <a:pos x="348" y="1042"/>
                  </a:cxn>
                  <a:cxn ang="0">
                    <a:pos x="408" y="1009"/>
                  </a:cxn>
                  <a:cxn ang="0">
                    <a:pos x="408" y="960"/>
                  </a:cxn>
                  <a:cxn ang="0">
                    <a:pos x="460" y="930"/>
                  </a:cxn>
                  <a:cxn ang="0">
                    <a:pos x="528" y="876"/>
                  </a:cxn>
                  <a:cxn ang="0">
                    <a:pos x="580" y="798"/>
                  </a:cxn>
                  <a:cxn ang="0">
                    <a:pos x="608" y="709"/>
                  </a:cxn>
                  <a:cxn ang="0">
                    <a:pos x="614" y="627"/>
                  </a:cxn>
                  <a:cxn ang="0">
                    <a:pos x="597" y="559"/>
                  </a:cxn>
                  <a:cxn ang="0">
                    <a:pos x="553" y="496"/>
                  </a:cxn>
                  <a:cxn ang="0">
                    <a:pos x="504" y="437"/>
                  </a:cxn>
                  <a:cxn ang="0">
                    <a:pos x="515" y="360"/>
                  </a:cxn>
                  <a:cxn ang="0">
                    <a:pos x="517" y="297"/>
                  </a:cxn>
                  <a:cxn ang="0">
                    <a:pos x="507" y="213"/>
                  </a:cxn>
                  <a:cxn ang="0">
                    <a:pos x="448" y="124"/>
                  </a:cxn>
                  <a:cxn ang="0">
                    <a:pos x="393" y="86"/>
                  </a:cxn>
                  <a:cxn ang="0">
                    <a:pos x="334" y="54"/>
                  </a:cxn>
                  <a:cxn ang="0">
                    <a:pos x="275" y="29"/>
                  </a:cxn>
                  <a:cxn ang="0">
                    <a:pos x="197" y="2"/>
                  </a:cxn>
                  <a:cxn ang="0">
                    <a:pos x="150" y="4"/>
                  </a:cxn>
                </a:cxnLst>
                <a:rect l="0" t="0" r="r" b="b"/>
                <a:pathLst>
                  <a:path w="614" h="1042">
                    <a:moveTo>
                      <a:pt x="119" y="16"/>
                    </a:moveTo>
                    <a:lnTo>
                      <a:pt x="108" y="198"/>
                    </a:lnTo>
                    <a:lnTo>
                      <a:pt x="110" y="198"/>
                    </a:lnTo>
                    <a:lnTo>
                      <a:pt x="114" y="202"/>
                    </a:lnTo>
                    <a:lnTo>
                      <a:pt x="121" y="204"/>
                    </a:lnTo>
                    <a:lnTo>
                      <a:pt x="133" y="209"/>
                    </a:lnTo>
                    <a:lnTo>
                      <a:pt x="136" y="209"/>
                    </a:lnTo>
                    <a:lnTo>
                      <a:pt x="142" y="209"/>
                    </a:lnTo>
                    <a:lnTo>
                      <a:pt x="148" y="209"/>
                    </a:lnTo>
                    <a:lnTo>
                      <a:pt x="154" y="209"/>
                    </a:lnTo>
                    <a:lnTo>
                      <a:pt x="159" y="206"/>
                    </a:lnTo>
                    <a:lnTo>
                      <a:pt x="165" y="202"/>
                    </a:lnTo>
                    <a:lnTo>
                      <a:pt x="171" y="198"/>
                    </a:lnTo>
                    <a:lnTo>
                      <a:pt x="176" y="194"/>
                    </a:lnTo>
                    <a:lnTo>
                      <a:pt x="182" y="185"/>
                    </a:lnTo>
                    <a:lnTo>
                      <a:pt x="186" y="179"/>
                    </a:lnTo>
                    <a:lnTo>
                      <a:pt x="194" y="171"/>
                    </a:lnTo>
                    <a:lnTo>
                      <a:pt x="199" y="164"/>
                    </a:lnTo>
                    <a:lnTo>
                      <a:pt x="207" y="158"/>
                    </a:lnTo>
                    <a:lnTo>
                      <a:pt x="216" y="150"/>
                    </a:lnTo>
                    <a:lnTo>
                      <a:pt x="224" y="145"/>
                    </a:lnTo>
                    <a:lnTo>
                      <a:pt x="235" y="139"/>
                    </a:lnTo>
                    <a:lnTo>
                      <a:pt x="239" y="137"/>
                    </a:lnTo>
                    <a:lnTo>
                      <a:pt x="245" y="135"/>
                    </a:lnTo>
                    <a:lnTo>
                      <a:pt x="251" y="133"/>
                    </a:lnTo>
                    <a:lnTo>
                      <a:pt x="256" y="131"/>
                    </a:lnTo>
                    <a:lnTo>
                      <a:pt x="262" y="130"/>
                    </a:lnTo>
                    <a:lnTo>
                      <a:pt x="268" y="128"/>
                    </a:lnTo>
                    <a:lnTo>
                      <a:pt x="275" y="128"/>
                    </a:lnTo>
                    <a:lnTo>
                      <a:pt x="283" y="128"/>
                    </a:lnTo>
                    <a:lnTo>
                      <a:pt x="289" y="126"/>
                    </a:lnTo>
                    <a:lnTo>
                      <a:pt x="296" y="126"/>
                    </a:lnTo>
                    <a:lnTo>
                      <a:pt x="304" y="128"/>
                    </a:lnTo>
                    <a:lnTo>
                      <a:pt x="313" y="128"/>
                    </a:lnTo>
                    <a:lnTo>
                      <a:pt x="321" y="130"/>
                    </a:lnTo>
                    <a:lnTo>
                      <a:pt x="330" y="131"/>
                    </a:lnTo>
                    <a:lnTo>
                      <a:pt x="338" y="133"/>
                    </a:lnTo>
                    <a:lnTo>
                      <a:pt x="349" y="137"/>
                    </a:lnTo>
                    <a:lnTo>
                      <a:pt x="357" y="139"/>
                    </a:lnTo>
                    <a:lnTo>
                      <a:pt x="367" y="143"/>
                    </a:lnTo>
                    <a:lnTo>
                      <a:pt x="374" y="147"/>
                    </a:lnTo>
                    <a:lnTo>
                      <a:pt x="384" y="152"/>
                    </a:lnTo>
                    <a:lnTo>
                      <a:pt x="391" y="158"/>
                    </a:lnTo>
                    <a:lnTo>
                      <a:pt x="399" y="164"/>
                    </a:lnTo>
                    <a:lnTo>
                      <a:pt x="407" y="169"/>
                    </a:lnTo>
                    <a:lnTo>
                      <a:pt x="412" y="177"/>
                    </a:lnTo>
                    <a:lnTo>
                      <a:pt x="420" y="185"/>
                    </a:lnTo>
                    <a:lnTo>
                      <a:pt x="426" y="192"/>
                    </a:lnTo>
                    <a:lnTo>
                      <a:pt x="431" y="200"/>
                    </a:lnTo>
                    <a:lnTo>
                      <a:pt x="437" y="209"/>
                    </a:lnTo>
                    <a:lnTo>
                      <a:pt x="443" y="219"/>
                    </a:lnTo>
                    <a:lnTo>
                      <a:pt x="446" y="228"/>
                    </a:lnTo>
                    <a:lnTo>
                      <a:pt x="452" y="238"/>
                    </a:lnTo>
                    <a:lnTo>
                      <a:pt x="456" y="247"/>
                    </a:lnTo>
                    <a:lnTo>
                      <a:pt x="458" y="257"/>
                    </a:lnTo>
                    <a:lnTo>
                      <a:pt x="462" y="264"/>
                    </a:lnTo>
                    <a:lnTo>
                      <a:pt x="465" y="274"/>
                    </a:lnTo>
                    <a:lnTo>
                      <a:pt x="467" y="283"/>
                    </a:lnTo>
                    <a:lnTo>
                      <a:pt x="469" y="293"/>
                    </a:lnTo>
                    <a:lnTo>
                      <a:pt x="469" y="303"/>
                    </a:lnTo>
                    <a:lnTo>
                      <a:pt x="471" y="310"/>
                    </a:lnTo>
                    <a:lnTo>
                      <a:pt x="473" y="320"/>
                    </a:lnTo>
                    <a:lnTo>
                      <a:pt x="473" y="327"/>
                    </a:lnTo>
                    <a:lnTo>
                      <a:pt x="473" y="335"/>
                    </a:lnTo>
                    <a:lnTo>
                      <a:pt x="471" y="342"/>
                    </a:lnTo>
                    <a:lnTo>
                      <a:pt x="471" y="350"/>
                    </a:lnTo>
                    <a:lnTo>
                      <a:pt x="469" y="356"/>
                    </a:lnTo>
                    <a:lnTo>
                      <a:pt x="469" y="361"/>
                    </a:lnTo>
                    <a:lnTo>
                      <a:pt x="467" y="367"/>
                    </a:lnTo>
                    <a:lnTo>
                      <a:pt x="465" y="373"/>
                    </a:lnTo>
                    <a:lnTo>
                      <a:pt x="458" y="380"/>
                    </a:lnTo>
                    <a:lnTo>
                      <a:pt x="450" y="386"/>
                    </a:lnTo>
                    <a:lnTo>
                      <a:pt x="445" y="390"/>
                    </a:lnTo>
                    <a:lnTo>
                      <a:pt x="441" y="392"/>
                    </a:lnTo>
                    <a:lnTo>
                      <a:pt x="433" y="396"/>
                    </a:lnTo>
                    <a:lnTo>
                      <a:pt x="429" y="399"/>
                    </a:lnTo>
                    <a:lnTo>
                      <a:pt x="422" y="399"/>
                    </a:lnTo>
                    <a:lnTo>
                      <a:pt x="416" y="401"/>
                    </a:lnTo>
                    <a:lnTo>
                      <a:pt x="408" y="403"/>
                    </a:lnTo>
                    <a:lnTo>
                      <a:pt x="401" y="405"/>
                    </a:lnTo>
                    <a:lnTo>
                      <a:pt x="395" y="405"/>
                    </a:lnTo>
                    <a:lnTo>
                      <a:pt x="388" y="407"/>
                    </a:lnTo>
                    <a:lnTo>
                      <a:pt x="382" y="409"/>
                    </a:lnTo>
                    <a:lnTo>
                      <a:pt x="376" y="413"/>
                    </a:lnTo>
                    <a:lnTo>
                      <a:pt x="368" y="413"/>
                    </a:lnTo>
                    <a:lnTo>
                      <a:pt x="361" y="415"/>
                    </a:lnTo>
                    <a:lnTo>
                      <a:pt x="355" y="417"/>
                    </a:lnTo>
                    <a:lnTo>
                      <a:pt x="349" y="418"/>
                    </a:lnTo>
                    <a:lnTo>
                      <a:pt x="338" y="420"/>
                    </a:lnTo>
                    <a:lnTo>
                      <a:pt x="329" y="426"/>
                    </a:lnTo>
                    <a:lnTo>
                      <a:pt x="319" y="430"/>
                    </a:lnTo>
                    <a:lnTo>
                      <a:pt x="313" y="437"/>
                    </a:lnTo>
                    <a:lnTo>
                      <a:pt x="310" y="445"/>
                    </a:lnTo>
                    <a:lnTo>
                      <a:pt x="310" y="456"/>
                    </a:lnTo>
                    <a:lnTo>
                      <a:pt x="310" y="464"/>
                    </a:lnTo>
                    <a:lnTo>
                      <a:pt x="313" y="470"/>
                    </a:lnTo>
                    <a:lnTo>
                      <a:pt x="321" y="475"/>
                    </a:lnTo>
                    <a:lnTo>
                      <a:pt x="329" y="477"/>
                    </a:lnTo>
                    <a:lnTo>
                      <a:pt x="332" y="477"/>
                    </a:lnTo>
                    <a:lnTo>
                      <a:pt x="338" y="479"/>
                    </a:lnTo>
                    <a:lnTo>
                      <a:pt x="344" y="479"/>
                    </a:lnTo>
                    <a:lnTo>
                      <a:pt x="349" y="479"/>
                    </a:lnTo>
                    <a:lnTo>
                      <a:pt x="355" y="479"/>
                    </a:lnTo>
                    <a:lnTo>
                      <a:pt x="361" y="479"/>
                    </a:lnTo>
                    <a:lnTo>
                      <a:pt x="367" y="479"/>
                    </a:lnTo>
                    <a:lnTo>
                      <a:pt x="372" y="479"/>
                    </a:lnTo>
                    <a:lnTo>
                      <a:pt x="380" y="477"/>
                    </a:lnTo>
                    <a:lnTo>
                      <a:pt x="386" y="477"/>
                    </a:lnTo>
                    <a:lnTo>
                      <a:pt x="391" y="477"/>
                    </a:lnTo>
                    <a:lnTo>
                      <a:pt x="397" y="477"/>
                    </a:lnTo>
                    <a:lnTo>
                      <a:pt x="405" y="477"/>
                    </a:lnTo>
                    <a:lnTo>
                      <a:pt x="410" y="477"/>
                    </a:lnTo>
                    <a:lnTo>
                      <a:pt x="416" y="477"/>
                    </a:lnTo>
                    <a:lnTo>
                      <a:pt x="424" y="477"/>
                    </a:lnTo>
                    <a:lnTo>
                      <a:pt x="429" y="477"/>
                    </a:lnTo>
                    <a:lnTo>
                      <a:pt x="435" y="479"/>
                    </a:lnTo>
                    <a:lnTo>
                      <a:pt x="441" y="481"/>
                    </a:lnTo>
                    <a:lnTo>
                      <a:pt x="446" y="483"/>
                    </a:lnTo>
                    <a:lnTo>
                      <a:pt x="456" y="491"/>
                    </a:lnTo>
                    <a:lnTo>
                      <a:pt x="465" y="500"/>
                    </a:lnTo>
                    <a:lnTo>
                      <a:pt x="469" y="504"/>
                    </a:lnTo>
                    <a:lnTo>
                      <a:pt x="473" y="510"/>
                    </a:lnTo>
                    <a:lnTo>
                      <a:pt x="475" y="515"/>
                    </a:lnTo>
                    <a:lnTo>
                      <a:pt x="481" y="525"/>
                    </a:lnTo>
                    <a:lnTo>
                      <a:pt x="483" y="534"/>
                    </a:lnTo>
                    <a:lnTo>
                      <a:pt x="486" y="542"/>
                    </a:lnTo>
                    <a:lnTo>
                      <a:pt x="490" y="551"/>
                    </a:lnTo>
                    <a:lnTo>
                      <a:pt x="492" y="563"/>
                    </a:lnTo>
                    <a:lnTo>
                      <a:pt x="494" y="574"/>
                    </a:lnTo>
                    <a:lnTo>
                      <a:pt x="496" y="586"/>
                    </a:lnTo>
                    <a:lnTo>
                      <a:pt x="496" y="589"/>
                    </a:lnTo>
                    <a:lnTo>
                      <a:pt x="498" y="597"/>
                    </a:lnTo>
                    <a:lnTo>
                      <a:pt x="498" y="603"/>
                    </a:lnTo>
                    <a:lnTo>
                      <a:pt x="500" y="608"/>
                    </a:lnTo>
                    <a:lnTo>
                      <a:pt x="500" y="614"/>
                    </a:lnTo>
                    <a:lnTo>
                      <a:pt x="500" y="622"/>
                    </a:lnTo>
                    <a:lnTo>
                      <a:pt x="500" y="627"/>
                    </a:lnTo>
                    <a:lnTo>
                      <a:pt x="502" y="633"/>
                    </a:lnTo>
                    <a:lnTo>
                      <a:pt x="502" y="639"/>
                    </a:lnTo>
                    <a:lnTo>
                      <a:pt x="504" y="646"/>
                    </a:lnTo>
                    <a:lnTo>
                      <a:pt x="504" y="652"/>
                    </a:lnTo>
                    <a:lnTo>
                      <a:pt x="504" y="660"/>
                    </a:lnTo>
                    <a:lnTo>
                      <a:pt x="504" y="664"/>
                    </a:lnTo>
                    <a:lnTo>
                      <a:pt x="504" y="671"/>
                    </a:lnTo>
                    <a:lnTo>
                      <a:pt x="504" y="677"/>
                    </a:lnTo>
                    <a:lnTo>
                      <a:pt x="504" y="683"/>
                    </a:lnTo>
                    <a:lnTo>
                      <a:pt x="502" y="688"/>
                    </a:lnTo>
                    <a:lnTo>
                      <a:pt x="502" y="696"/>
                    </a:lnTo>
                    <a:lnTo>
                      <a:pt x="500" y="702"/>
                    </a:lnTo>
                    <a:lnTo>
                      <a:pt x="500" y="707"/>
                    </a:lnTo>
                    <a:lnTo>
                      <a:pt x="500" y="713"/>
                    </a:lnTo>
                    <a:lnTo>
                      <a:pt x="498" y="719"/>
                    </a:lnTo>
                    <a:lnTo>
                      <a:pt x="498" y="724"/>
                    </a:lnTo>
                    <a:lnTo>
                      <a:pt x="496" y="732"/>
                    </a:lnTo>
                    <a:lnTo>
                      <a:pt x="496" y="736"/>
                    </a:lnTo>
                    <a:lnTo>
                      <a:pt x="494" y="743"/>
                    </a:lnTo>
                    <a:lnTo>
                      <a:pt x="494" y="747"/>
                    </a:lnTo>
                    <a:lnTo>
                      <a:pt x="492" y="755"/>
                    </a:lnTo>
                    <a:lnTo>
                      <a:pt x="488" y="762"/>
                    </a:lnTo>
                    <a:lnTo>
                      <a:pt x="485" y="772"/>
                    </a:lnTo>
                    <a:lnTo>
                      <a:pt x="481" y="781"/>
                    </a:lnTo>
                    <a:lnTo>
                      <a:pt x="477" y="791"/>
                    </a:lnTo>
                    <a:lnTo>
                      <a:pt x="471" y="798"/>
                    </a:lnTo>
                    <a:lnTo>
                      <a:pt x="467" y="806"/>
                    </a:lnTo>
                    <a:lnTo>
                      <a:pt x="460" y="810"/>
                    </a:lnTo>
                    <a:lnTo>
                      <a:pt x="454" y="817"/>
                    </a:lnTo>
                    <a:lnTo>
                      <a:pt x="446" y="819"/>
                    </a:lnTo>
                    <a:lnTo>
                      <a:pt x="439" y="823"/>
                    </a:lnTo>
                    <a:lnTo>
                      <a:pt x="431" y="827"/>
                    </a:lnTo>
                    <a:lnTo>
                      <a:pt x="426" y="831"/>
                    </a:lnTo>
                    <a:lnTo>
                      <a:pt x="418" y="833"/>
                    </a:lnTo>
                    <a:lnTo>
                      <a:pt x="412" y="835"/>
                    </a:lnTo>
                    <a:lnTo>
                      <a:pt x="407" y="836"/>
                    </a:lnTo>
                    <a:lnTo>
                      <a:pt x="399" y="838"/>
                    </a:lnTo>
                    <a:lnTo>
                      <a:pt x="393" y="838"/>
                    </a:lnTo>
                    <a:lnTo>
                      <a:pt x="388" y="840"/>
                    </a:lnTo>
                    <a:lnTo>
                      <a:pt x="382" y="840"/>
                    </a:lnTo>
                    <a:lnTo>
                      <a:pt x="374" y="840"/>
                    </a:lnTo>
                    <a:lnTo>
                      <a:pt x="363" y="840"/>
                    </a:lnTo>
                    <a:lnTo>
                      <a:pt x="353" y="840"/>
                    </a:lnTo>
                    <a:lnTo>
                      <a:pt x="342" y="838"/>
                    </a:lnTo>
                    <a:lnTo>
                      <a:pt x="332" y="836"/>
                    </a:lnTo>
                    <a:lnTo>
                      <a:pt x="321" y="835"/>
                    </a:lnTo>
                    <a:lnTo>
                      <a:pt x="311" y="833"/>
                    </a:lnTo>
                    <a:lnTo>
                      <a:pt x="304" y="831"/>
                    </a:lnTo>
                    <a:lnTo>
                      <a:pt x="294" y="831"/>
                    </a:lnTo>
                    <a:lnTo>
                      <a:pt x="285" y="829"/>
                    </a:lnTo>
                    <a:lnTo>
                      <a:pt x="277" y="829"/>
                    </a:lnTo>
                    <a:lnTo>
                      <a:pt x="270" y="829"/>
                    </a:lnTo>
                    <a:lnTo>
                      <a:pt x="264" y="831"/>
                    </a:lnTo>
                    <a:lnTo>
                      <a:pt x="260" y="833"/>
                    </a:lnTo>
                    <a:lnTo>
                      <a:pt x="256" y="838"/>
                    </a:lnTo>
                    <a:lnTo>
                      <a:pt x="254" y="842"/>
                    </a:lnTo>
                    <a:lnTo>
                      <a:pt x="252" y="848"/>
                    </a:lnTo>
                    <a:lnTo>
                      <a:pt x="251" y="854"/>
                    </a:lnTo>
                    <a:lnTo>
                      <a:pt x="249" y="859"/>
                    </a:lnTo>
                    <a:lnTo>
                      <a:pt x="245" y="869"/>
                    </a:lnTo>
                    <a:lnTo>
                      <a:pt x="237" y="878"/>
                    </a:lnTo>
                    <a:lnTo>
                      <a:pt x="230" y="880"/>
                    </a:lnTo>
                    <a:lnTo>
                      <a:pt x="222" y="882"/>
                    </a:lnTo>
                    <a:lnTo>
                      <a:pt x="218" y="882"/>
                    </a:lnTo>
                    <a:lnTo>
                      <a:pt x="213" y="884"/>
                    </a:lnTo>
                    <a:lnTo>
                      <a:pt x="209" y="884"/>
                    </a:lnTo>
                    <a:lnTo>
                      <a:pt x="203" y="884"/>
                    </a:lnTo>
                    <a:lnTo>
                      <a:pt x="195" y="882"/>
                    </a:lnTo>
                    <a:lnTo>
                      <a:pt x="190" y="880"/>
                    </a:lnTo>
                    <a:lnTo>
                      <a:pt x="184" y="878"/>
                    </a:lnTo>
                    <a:lnTo>
                      <a:pt x="182" y="876"/>
                    </a:lnTo>
                    <a:lnTo>
                      <a:pt x="175" y="871"/>
                    </a:lnTo>
                    <a:lnTo>
                      <a:pt x="169" y="865"/>
                    </a:lnTo>
                    <a:lnTo>
                      <a:pt x="165" y="857"/>
                    </a:lnTo>
                    <a:lnTo>
                      <a:pt x="163" y="850"/>
                    </a:lnTo>
                    <a:lnTo>
                      <a:pt x="163" y="842"/>
                    </a:lnTo>
                    <a:lnTo>
                      <a:pt x="165" y="833"/>
                    </a:lnTo>
                    <a:lnTo>
                      <a:pt x="165" y="821"/>
                    </a:lnTo>
                    <a:lnTo>
                      <a:pt x="169" y="812"/>
                    </a:lnTo>
                    <a:lnTo>
                      <a:pt x="171" y="802"/>
                    </a:lnTo>
                    <a:lnTo>
                      <a:pt x="175" y="791"/>
                    </a:lnTo>
                    <a:lnTo>
                      <a:pt x="175" y="785"/>
                    </a:lnTo>
                    <a:lnTo>
                      <a:pt x="176" y="779"/>
                    </a:lnTo>
                    <a:lnTo>
                      <a:pt x="176" y="774"/>
                    </a:lnTo>
                    <a:lnTo>
                      <a:pt x="178" y="768"/>
                    </a:lnTo>
                    <a:lnTo>
                      <a:pt x="180" y="762"/>
                    </a:lnTo>
                    <a:lnTo>
                      <a:pt x="180" y="757"/>
                    </a:lnTo>
                    <a:lnTo>
                      <a:pt x="182" y="751"/>
                    </a:lnTo>
                    <a:lnTo>
                      <a:pt x="184" y="745"/>
                    </a:lnTo>
                    <a:lnTo>
                      <a:pt x="182" y="740"/>
                    </a:lnTo>
                    <a:lnTo>
                      <a:pt x="182" y="736"/>
                    </a:lnTo>
                    <a:lnTo>
                      <a:pt x="182" y="732"/>
                    </a:lnTo>
                    <a:lnTo>
                      <a:pt x="180" y="730"/>
                    </a:lnTo>
                    <a:lnTo>
                      <a:pt x="176" y="726"/>
                    </a:lnTo>
                    <a:lnTo>
                      <a:pt x="173" y="726"/>
                    </a:lnTo>
                    <a:lnTo>
                      <a:pt x="165" y="726"/>
                    </a:lnTo>
                    <a:lnTo>
                      <a:pt x="157" y="730"/>
                    </a:lnTo>
                    <a:lnTo>
                      <a:pt x="148" y="734"/>
                    </a:lnTo>
                    <a:lnTo>
                      <a:pt x="138" y="741"/>
                    </a:lnTo>
                    <a:lnTo>
                      <a:pt x="129" y="745"/>
                    </a:lnTo>
                    <a:lnTo>
                      <a:pt x="119" y="749"/>
                    </a:lnTo>
                    <a:lnTo>
                      <a:pt x="108" y="755"/>
                    </a:lnTo>
                    <a:lnTo>
                      <a:pt x="98" y="757"/>
                    </a:lnTo>
                    <a:lnTo>
                      <a:pt x="89" y="757"/>
                    </a:lnTo>
                    <a:lnTo>
                      <a:pt x="81" y="757"/>
                    </a:lnTo>
                    <a:lnTo>
                      <a:pt x="74" y="753"/>
                    </a:lnTo>
                    <a:lnTo>
                      <a:pt x="68" y="745"/>
                    </a:lnTo>
                    <a:lnTo>
                      <a:pt x="64" y="741"/>
                    </a:lnTo>
                    <a:lnTo>
                      <a:pt x="64" y="736"/>
                    </a:lnTo>
                    <a:lnTo>
                      <a:pt x="62" y="730"/>
                    </a:lnTo>
                    <a:lnTo>
                      <a:pt x="62" y="724"/>
                    </a:lnTo>
                    <a:lnTo>
                      <a:pt x="62" y="719"/>
                    </a:lnTo>
                    <a:lnTo>
                      <a:pt x="64" y="711"/>
                    </a:lnTo>
                    <a:lnTo>
                      <a:pt x="66" y="705"/>
                    </a:lnTo>
                    <a:lnTo>
                      <a:pt x="70" y="700"/>
                    </a:lnTo>
                    <a:lnTo>
                      <a:pt x="72" y="694"/>
                    </a:lnTo>
                    <a:lnTo>
                      <a:pt x="76" y="686"/>
                    </a:lnTo>
                    <a:lnTo>
                      <a:pt x="79" y="679"/>
                    </a:lnTo>
                    <a:lnTo>
                      <a:pt x="83" y="673"/>
                    </a:lnTo>
                    <a:lnTo>
                      <a:pt x="87" y="665"/>
                    </a:lnTo>
                    <a:lnTo>
                      <a:pt x="93" y="658"/>
                    </a:lnTo>
                    <a:lnTo>
                      <a:pt x="97" y="650"/>
                    </a:lnTo>
                    <a:lnTo>
                      <a:pt x="102" y="645"/>
                    </a:lnTo>
                    <a:lnTo>
                      <a:pt x="106" y="635"/>
                    </a:lnTo>
                    <a:lnTo>
                      <a:pt x="112" y="627"/>
                    </a:lnTo>
                    <a:lnTo>
                      <a:pt x="116" y="620"/>
                    </a:lnTo>
                    <a:lnTo>
                      <a:pt x="121" y="612"/>
                    </a:lnTo>
                    <a:lnTo>
                      <a:pt x="125" y="603"/>
                    </a:lnTo>
                    <a:lnTo>
                      <a:pt x="129" y="597"/>
                    </a:lnTo>
                    <a:lnTo>
                      <a:pt x="133" y="588"/>
                    </a:lnTo>
                    <a:lnTo>
                      <a:pt x="136" y="580"/>
                    </a:lnTo>
                    <a:lnTo>
                      <a:pt x="138" y="572"/>
                    </a:lnTo>
                    <a:lnTo>
                      <a:pt x="142" y="565"/>
                    </a:lnTo>
                    <a:lnTo>
                      <a:pt x="144" y="555"/>
                    </a:lnTo>
                    <a:lnTo>
                      <a:pt x="148" y="550"/>
                    </a:lnTo>
                    <a:lnTo>
                      <a:pt x="148" y="540"/>
                    </a:lnTo>
                    <a:lnTo>
                      <a:pt x="148" y="534"/>
                    </a:lnTo>
                    <a:lnTo>
                      <a:pt x="148" y="525"/>
                    </a:lnTo>
                    <a:lnTo>
                      <a:pt x="148" y="517"/>
                    </a:lnTo>
                    <a:lnTo>
                      <a:pt x="146" y="510"/>
                    </a:lnTo>
                    <a:lnTo>
                      <a:pt x="146" y="504"/>
                    </a:lnTo>
                    <a:lnTo>
                      <a:pt x="144" y="496"/>
                    </a:lnTo>
                    <a:lnTo>
                      <a:pt x="142" y="493"/>
                    </a:lnTo>
                    <a:lnTo>
                      <a:pt x="140" y="481"/>
                    </a:lnTo>
                    <a:lnTo>
                      <a:pt x="138" y="475"/>
                    </a:lnTo>
                    <a:lnTo>
                      <a:pt x="135" y="468"/>
                    </a:lnTo>
                    <a:lnTo>
                      <a:pt x="133" y="470"/>
                    </a:lnTo>
                    <a:lnTo>
                      <a:pt x="129" y="472"/>
                    </a:lnTo>
                    <a:lnTo>
                      <a:pt x="127" y="475"/>
                    </a:lnTo>
                    <a:lnTo>
                      <a:pt x="123" y="479"/>
                    </a:lnTo>
                    <a:lnTo>
                      <a:pt x="121" y="487"/>
                    </a:lnTo>
                    <a:lnTo>
                      <a:pt x="117" y="493"/>
                    </a:lnTo>
                    <a:lnTo>
                      <a:pt x="114" y="502"/>
                    </a:lnTo>
                    <a:lnTo>
                      <a:pt x="110" y="512"/>
                    </a:lnTo>
                    <a:lnTo>
                      <a:pt x="106" y="519"/>
                    </a:lnTo>
                    <a:lnTo>
                      <a:pt x="100" y="529"/>
                    </a:lnTo>
                    <a:lnTo>
                      <a:pt x="95" y="538"/>
                    </a:lnTo>
                    <a:lnTo>
                      <a:pt x="87" y="546"/>
                    </a:lnTo>
                    <a:lnTo>
                      <a:pt x="83" y="555"/>
                    </a:lnTo>
                    <a:lnTo>
                      <a:pt x="76" y="563"/>
                    </a:lnTo>
                    <a:lnTo>
                      <a:pt x="72" y="569"/>
                    </a:lnTo>
                    <a:lnTo>
                      <a:pt x="64" y="576"/>
                    </a:lnTo>
                    <a:lnTo>
                      <a:pt x="60" y="586"/>
                    </a:lnTo>
                    <a:lnTo>
                      <a:pt x="53" y="591"/>
                    </a:lnTo>
                    <a:lnTo>
                      <a:pt x="49" y="599"/>
                    </a:lnTo>
                    <a:lnTo>
                      <a:pt x="43" y="605"/>
                    </a:lnTo>
                    <a:lnTo>
                      <a:pt x="38" y="612"/>
                    </a:lnTo>
                    <a:lnTo>
                      <a:pt x="32" y="620"/>
                    </a:lnTo>
                    <a:lnTo>
                      <a:pt x="26" y="627"/>
                    </a:lnTo>
                    <a:lnTo>
                      <a:pt x="22" y="635"/>
                    </a:lnTo>
                    <a:lnTo>
                      <a:pt x="17" y="645"/>
                    </a:lnTo>
                    <a:lnTo>
                      <a:pt x="11" y="650"/>
                    </a:lnTo>
                    <a:lnTo>
                      <a:pt x="9" y="660"/>
                    </a:lnTo>
                    <a:lnTo>
                      <a:pt x="5" y="669"/>
                    </a:lnTo>
                    <a:lnTo>
                      <a:pt x="5" y="677"/>
                    </a:lnTo>
                    <a:lnTo>
                      <a:pt x="3" y="686"/>
                    </a:lnTo>
                    <a:lnTo>
                      <a:pt x="3" y="696"/>
                    </a:lnTo>
                    <a:lnTo>
                      <a:pt x="3" y="705"/>
                    </a:lnTo>
                    <a:lnTo>
                      <a:pt x="5" y="713"/>
                    </a:lnTo>
                    <a:lnTo>
                      <a:pt x="7" y="721"/>
                    </a:lnTo>
                    <a:lnTo>
                      <a:pt x="9" y="728"/>
                    </a:lnTo>
                    <a:lnTo>
                      <a:pt x="13" y="736"/>
                    </a:lnTo>
                    <a:lnTo>
                      <a:pt x="15" y="743"/>
                    </a:lnTo>
                    <a:lnTo>
                      <a:pt x="19" y="747"/>
                    </a:lnTo>
                    <a:lnTo>
                      <a:pt x="22" y="755"/>
                    </a:lnTo>
                    <a:lnTo>
                      <a:pt x="26" y="759"/>
                    </a:lnTo>
                    <a:lnTo>
                      <a:pt x="30" y="762"/>
                    </a:lnTo>
                    <a:lnTo>
                      <a:pt x="32" y="764"/>
                    </a:lnTo>
                    <a:lnTo>
                      <a:pt x="32" y="770"/>
                    </a:lnTo>
                    <a:lnTo>
                      <a:pt x="32" y="774"/>
                    </a:lnTo>
                    <a:lnTo>
                      <a:pt x="30" y="781"/>
                    </a:lnTo>
                    <a:lnTo>
                      <a:pt x="26" y="787"/>
                    </a:lnTo>
                    <a:lnTo>
                      <a:pt x="22" y="795"/>
                    </a:lnTo>
                    <a:lnTo>
                      <a:pt x="19" y="804"/>
                    </a:lnTo>
                    <a:lnTo>
                      <a:pt x="15" y="812"/>
                    </a:lnTo>
                    <a:lnTo>
                      <a:pt x="11" y="821"/>
                    </a:lnTo>
                    <a:lnTo>
                      <a:pt x="5" y="831"/>
                    </a:lnTo>
                    <a:lnTo>
                      <a:pt x="3" y="842"/>
                    </a:lnTo>
                    <a:lnTo>
                      <a:pt x="1" y="854"/>
                    </a:lnTo>
                    <a:lnTo>
                      <a:pt x="0" y="857"/>
                    </a:lnTo>
                    <a:lnTo>
                      <a:pt x="0" y="865"/>
                    </a:lnTo>
                    <a:lnTo>
                      <a:pt x="0" y="869"/>
                    </a:lnTo>
                    <a:lnTo>
                      <a:pt x="0" y="876"/>
                    </a:lnTo>
                    <a:lnTo>
                      <a:pt x="0" y="882"/>
                    </a:lnTo>
                    <a:lnTo>
                      <a:pt x="0" y="888"/>
                    </a:lnTo>
                    <a:lnTo>
                      <a:pt x="1" y="893"/>
                    </a:lnTo>
                    <a:lnTo>
                      <a:pt x="3" y="901"/>
                    </a:lnTo>
                    <a:lnTo>
                      <a:pt x="5" y="907"/>
                    </a:lnTo>
                    <a:lnTo>
                      <a:pt x="7" y="912"/>
                    </a:lnTo>
                    <a:lnTo>
                      <a:pt x="9" y="918"/>
                    </a:lnTo>
                    <a:lnTo>
                      <a:pt x="13" y="926"/>
                    </a:lnTo>
                    <a:lnTo>
                      <a:pt x="15" y="931"/>
                    </a:lnTo>
                    <a:lnTo>
                      <a:pt x="19" y="937"/>
                    </a:lnTo>
                    <a:lnTo>
                      <a:pt x="22" y="943"/>
                    </a:lnTo>
                    <a:lnTo>
                      <a:pt x="26" y="950"/>
                    </a:lnTo>
                    <a:lnTo>
                      <a:pt x="28" y="954"/>
                    </a:lnTo>
                    <a:lnTo>
                      <a:pt x="34" y="962"/>
                    </a:lnTo>
                    <a:lnTo>
                      <a:pt x="38" y="966"/>
                    </a:lnTo>
                    <a:lnTo>
                      <a:pt x="41" y="973"/>
                    </a:lnTo>
                    <a:lnTo>
                      <a:pt x="51" y="983"/>
                    </a:lnTo>
                    <a:lnTo>
                      <a:pt x="62" y="994"/>
                    </a:lnTo>
                    <a:lnTo>
                      <a:pt x="72" y="1002"/>
                    </a:lnTo>
                    <a:lnTo>
                      <a:pt x="83" y="1011"/>
                    </a:lnTo>
                    <a:lnTo>
                      <a:pt x="89" y="1013"/>
                    </a:lnTo>
                    <a:lnTo>
                      <a:pt x="97" y="1017"/>
                    </a:lnTo>
                    <a:lnTo>
                      <a:pt x="102" y="1019"/>
                    </a:lnTo>
                    <a:lnTo>
                      <a:pt x="108" y="1025"/>
                    </a:lnTo>
                    <a:lnTo>
                      <a:pt x="114" y="1025"/>
                    </a:lnTo>
                    <a:lnTo>
                      <a:pt x="119" y="1027"/>
                    </a:lnTo>
                    <a:lnTo>
                      <a:pt x="125" y="1028"/>
                    </a:lnTo>
                    <a:lnTo>
                      <a:pt x="133" y="1030"/>
                    </a:lnTo>
                    <a:lnTo>
                      <a:pt x="138" y="1030"/>
                    </a:lnTo>
                    <a:lnTo>
                      <a:pt x="144" y="1030"/>
                    </a:lnTo>
                    <a:lnTo>
                      <a:pt x="150" y="1030"/>
                    </a:lnTo>
                    <a:lnTo>
                      <a:pt x="157" y="1030"/>
                    </a:lnTo>
                    <a:lnTo>
                      <a:pt x="163" y="1028"/>
                    </a:lnTo>
                    <a:lnTo>
                      <a:pt x="169" y="1027"/>
                    </a:lnTo>
                    <a:lnTo>
                      <a:pt x="175" y="1025"/>
                    </a:lnTo>
                    <a:lnTo>
                      <a:pt x="180" y="1025"/>
                    </a:lnTo>
                    <a:lnTo>
                      <a:pt x="188" y="1021"/>
                    </a:lnTo>
                    <a:lnTo>
                      <a:pt x="199" y="1019"/>
                    </a:lnTo>
                    <a:lnTo>
                      <a:pt x="207" y="1015"/>
                    </a:lnTo>
                    <a:lnTo>
                      <a:pt x="214" y="1013"/>
                    </a:lnTo>
                    <a:lnTo>
                      <a:pt x="220" y="1009"/>
                    </a:lnTo>
                    <a:lnTo>
                      <a:pt x="226" y="1008"/>
                    </a:lnTo>
                    <a:lnTo>
                      <a:pt x="235" y="1004"/>
                    </a:lnTo>
                    <a:lnTo>
                      <a:pt x="247" y="1004"/>
                    </a:lnTo>
                    <a:lnTo>
                      <a:pt x="256" y="1008"/>
                    </a:lnTo>
                    <a:lnTo>
                      <a:pt x="268" y="1015"/>
                    </a:lnTo>
                    <a:lnTo>
                      <a:pt x="271" y="1019"/>
                    </a:lnTo>
                    <a:lnTo>
                      <a:pt x="277" y="1025"/>
                    </a:lnTo>
                    <a:lnTo>
                      <a:pt x="285" y="1028"/>
                    </a:lnTo>
                    <a:lnTo>
                      <a:pt x="294" y="1032"/>
                    </a:lnTo>
                    <a:lnTo>
                      <a:pt x="302" y="1034"/>
                    </a:lnTo>
                    <a:lnTo>
                      <a:pt x="311" y="1038"/>
                    </a:lnTo>
                    <a:lnTo>
                      <a:pt x="321" y="1040"/>
                    </a:lnTo>
                    <a:lnTo>
                      <a:pt x="330" y="1042"/>
                    </a:lnTo>
                    <a:lnTo>
                      <a:pt x="338" y="1042"/>
                    </a:lnTo>
                    <a:lnTo>
                      <a:pt x="348" y="1042"/>
                    </a:lnTo>
                    <a:lnTo>
                      <a:pt x="357" y="1042"/>
                    </a:lnTo>
                    <a:lnTo>
                      <a:pt x="367" y="1040"/>
                    </a:lnTo>
                    <a:lnTo>
                      <a:pt x="374" y="1038"/>
                    </a:lnTo>
                    <a:lnTo>
                      <a:pt x="382" y="1036"/>
                    </a:lnTo>
                    <a:lnTo>
                      <a:pt x="389" y="1030"/>
                    </a:lnTo>
                    <a:lnTo>
                      <a:pt x="397" y="1028"/>
                    </a:lnTo>
                    <a:lnTo>
                      <a:pt x="401" y="1023"/>
                    </a:lnTo>
                    <a:lnTo>
                      <a:pt x="407" y="1015"/>
                    </a:lnTo>
                    <a:lnTo>
                      <a:pt x="408" y="1009"/>
                    </a:lnTo>
                    <a:lnTo>
                      <a:pt x="410" y="1004"/>
                    </a:lnTo>
                    <a:lnTo>
                      <a:pt x="408" y="998"/>
                    </a:lnTo>
                    <a:lnTo>
                      <a:pt x="408" y="990"/>
                    </a:lnTo>
                    <a:lnTo>
                      <a:pt x="408" y="985"/>
                    </a:lnTo>
                    <a:lnTo>
                      <a:pt x="408" y="979"/>
                    </a:lnTo>
                    <a:lnTo>
                      <a:pt x="407" y="973"/>
                    </a:lnTo>
                    <a:lnTo>
                      <a:pt x="407" y="968"/>
                    </a:lnTo>
                    <a:lnTo>
                      <a:pt x="407" y="962"/>
                    </a:lnTo>
                    <a:lnTo>
                      <a:pt x="408" y="960"/>
                    </a:lnTo>
                    <a:lnTo>
                      <a:pt x="408" y="954"/>
                    </a:lnTo>
                    <a:lnTo>
                      <a:pt x="412" y="950"/>
                    </a:lnTo>
                    <a:lnTo>
                      <a:pt x="418" y="947"/>
                    </a:lnTo>
                    <a:lnTo>
                      <a:pt x="426" y="945"/>
                    </a:lnTo>
                    <a:lnTo>
                      <a:pt x="431" y="941"/>
                    </a:lnTo>
                    <a:lnTo>
                      <a:pt x="439" y="939"/>
                    </a:lnTo>
                    <a:lnTo>
                      <a:pt x="446" y="935"/>
                    </a:lnTo>
                    <a:lnTo>
                      <a:pt x="454" y="933"/>
                    </a:lnTo>
                    <a:lnTo>
                      <a:pt x="460" y="930"/>
                    </a:lnTo>
                    <a:lnTo>
                      <a:pt x="467" y="928"/>
                    </a:lnTo>
                    <a:lnTo>
                      <a:pt x="475" y="922"/>
                    </a:lnTo>
                    <a:lnTo>
                      <a:pt x="485" y="918"/>
                    </a:lnTo>
                    <a:lnTo>
                      <a:pt x="492" y="912"/>
                    </a:lnTo>
                    <a:lnTo>
                      <a:pt x="500" y="905"/>
                    </a:lnTo>
                    <a:lnTo>
                      <a:pt x="509" y="897"/>
                    </a:lnTo>
                    <a:lnTo>
                      <a:pt x="519" y="888"/>
                    </a:lnTo>
                    <a:lnTo>
                      <a:pt x="523" y="882"/>
                    </a:lnTo>
                    <a:lnTo>
                      <a:pt x="528" y="876"/>
                    </a:lnTo>
                    <a:lnTo>
                      <a:pt x="532" y="869"/>
                    </a:lnTo>
                    <a:lnTo>
                      <a:pt x="540" y="861"/>
                    </a:lnTo>
                    <a:lnTo>
                      <a:pt x="543" y="854"/>
                    </a:lnTo>
                    <a:lnTo>
                      <a:pt x="549" y="846"/>
                    </a:lnTo>
                    <a:lnTo>
                      <a:pt x="557" y="838"/>
                    </a:lnTo>
                    <a:lnTo>
                      <a:pt x="564" y="829"/>
                    </a:lnTo>
                    <a:lnTo>
                      <a:pt x="568" y="819"/>
                    </a:lnTo>
                    <a:lnTo>
                      <a:pt x="574" y="808"/>
                    </a:lnTo>
                    <a:lnTo>
                      <a:pt x="580" y="798"/>
                    </a:lnTo>
                    <a:lnTo>
                      <a:pt x="583" y="789"/>
                    </a:lnTo>
                    <a:lnTo>
                      <a:pt x="587" y="779"/>
                    </a:lnTo>
                    <a:lnTo>
                      <a:pt x="593" y="768"/>
                    </a:lnTo>
                    <a:lnTo>
                      <a:pt x="595" y="759"/>
                    </a:lnTo>
                    <a:lnTo>
                      <a:pt x="601" y="749"/>
                    </a:lnTo>
                    <a:lnTo>
                      <a:pt x="602" y="738"/>
                    </a:lnTo>
                    <a:lnTo>
                      <a:pt x="604" y="730"/>
                    </a:lnTo>
                    <a:lnTo>
                      <a:pt x="606" y="719"/>
                    </a:lnTo>
                    <a:lnTo>
                      <a:pt x="608" y="709"/>
                    </a:lnTo>
                    <a:lnTo>
                      <a:pt x="610" y="700"/>
                    </a:lnTo>
                    <a:lnTo>
                      <a:pt x="610" y="690"/>
                    </a:lnTo>
                    <a:lnTo>
                      <a:pt x="612" y="683"/>
                    </a:lnTo>
                    <a:lnTo>
                      <a:pt x="614" y="673"/>
                    </a:lnTo>
                    <a:lnTo>
                      <a:pt x="614" y="664"/>
                    </a:lnTo>
                    <a:lnTo>
                      <a:pt x="614" y="654"/>
                    </a:lnTo>
                    <a:lnTo>
                      <a:pt x="614" y="645"/>
                    </a:lnTo>
                    <a:lnTo>
                      <a:pt x="614" y="637"/>
                    </a:lnTo>
                    <a:lnTo>
                      <a:pt x="614" y="627"/>
                    </a:lnTo>
                    <a:lnTo>
                      <a:pt x="612" y="620"/>
                    </a:lnTo>
                    <a:lnTo>
                      <a:pt x="610" y="610"/>
                    </a:lnTo>
                    <a:lnTo>
                      <a:pt x="610" y="603"/>
                    </a:lnTo>
                    <a:lnTo>
                      <a:pt x="608" y="595"/>
                    </a:lnTo>
                    <a:lnTo>
                      <a:pt x="606" y="588"/>
                    </a:lnTo>
                    <a:lnTo>
                      <a:pt x="604" y="578"/>
                    </a:lnTo>
                    <a:lnTo>
                      <a:pt x="602" y="572"/>
                    </a:lnTo>
                    <a:lnTo>
                      <a:pt x="599" y="565"/>
                    </a:lnTo>
                    <a:lnTo>
                      <a:pt x="597" y="559"/>
                    </a:lnTo>
                    <a:lnTo>
                      <a:pt x="593" y="553"/>
                    </a:lnTo>
                    <a:lnTo>
                      <a:pt x="591" y="548"/>
                    </a:lnTo>
                    <a:lnTo>
                      <a:pt x="587" y="540"/>
                    </a:lnTo>
                    <a:lnTo>
                      <a:pt x="583" y="534"/>
                    </a:lnTo>
                    <a:lnTo>
                      <a:pt x="580" y="529"/>
                    </a:lnTo>
                    <a:lnTo>
                      <a:pt x="576" y="525"/>
                    </a:lnTo>
                    <a:lnTo>
                      <a:pt x="568" y="513"/>
                    </a:lnTo>
                    <a:lnTo>
                      <a:pt x="561" y="506"/>
                    </a:lnTo>
                    <a:lnTo>
                      <a:pt x="553" y="496"/>
                    </a:lnTo>
                    <a:lnTo>
                      <a:pt x="545" y="489"/>
                    </a:lnTo>
                    <a:lnTo>
                      <a:pt x="536" y="481"/>
                    </a:lnTo>
                    <a:lnTo>
                      <a:pt x="530" y="475"/>
                    </a:lnTo>
                    <a:lnTo>
                      <a:pt x="523" y="468"/>
                    </a:lnTo>
                    <a:lnTo>
                      <a:pt x="517" y="462"/>
                    </a:lnTo>
                    <a:lnTo>
                      <a:pt x="511" y="456"/>
                    </a:lnTo>
                    <a:lnTo>
                      <a:pt x="509" y="451"/>
                    </a:lnTo>
                    <a:lnTo>
                      <a:pt x="505" y="443"/>
                    </a:lnTo>
                    <a:lnTo>
                      <a:pt x="504" y="437"/>
                    </a:lnTo>
                    <a:lnTo>
                      <a:pt x="504" y="430"/>
                    </a:lnTo>
                    <a:lnTo>
                      <a:pt x="505" y="422"/>
                    </a:lnTo>
                    <a:lnTo>
                      <a:pt x="507" y="415"/>
                    </a:lnTo>
                    <a:lnTo>
                      <a:pt x="509" y="407"/>
                    </a:lnTo>
                    <a:lnTo>
                      <a:pt x="511" y="398"/>
                    </a:lnTo>
                    <a:lnTo>
                      <a:pt x="513" y="388"/>
                    </a:lnTo>
                    <a:lnTo>
                      <a:pt x="515" y="377"/>
                    </a:lnTo>
                    <a:lnTo>
                      <a:pt x="515" y="367"/>
                    </a:lnTo>
                    <a:lnTo>
                      <a:pt x="515" y="360"/>
                    </a:lnTo>
                    <a:lnTo>
                      <a:pt x="517" y="354"/>
                    </a:lnTo>
                    <a:lnTo>
                      <a:pt x="517" y="348"/>
                    </a:lnTo>
                    <a:lnTo>
                      <a:pt x="519" y="342"/>
                    </a:lnTo>
                    <a:lnTo>
                      <a:pt x="519" y="335"/>
                    </a:lnTo>
                    <a:lnTo>
                      <a:pt x="519" y="327"/>
                    </a:lnTo>
                    <a:lnTo>
                      <a:pt x="519" y="320"/>
                    </a:lnTo>
                    <a:lnTo>
                      <a:pt x="519" y="312"/>
                    </a:lnTo>
                    <a:lnTo>
                      <a:pt x="517" y="304"/>
                    </a:lnTo>
                    <a:lnTo>
                      <a:pt x="517" y="297"/>
                    </a:lnTo>
                    <a:lnTo>
                      <a:pt x="517" y="287"/>
                    </a:lnTo>
                    <a:lnTo>
                      <a:pt x="517" y="282"/>
                    </a:lnTo>
                    <a:lnTo>
                      <a:pt x="515" y="272"/>
                    </a:lnTo>
                    <a:lnTo>
                      <a:pt x="515" y="263"/>
                    </a:lnTo>
                    <a:lnTo>
                      <a:pt x="513" y="253"/>
                    </a:lnTo>
                    <a:lnTo>
                      <a:pt x="511" y="244"/>
                    </a:lnTo>
                    <a:lnTo>
                      <a:pt x="509" y="234"/>
                    </a:lnTo>
                    <a:lnTo>
                      <a:pt x="509" y="225"/>
                    </a:lnTo>
                    <a:lnTo>
                      <a:pt x="507" y="213"/>
                    </a:lnTo>
                    <a:lnTo>
                      <a:pt x="505" y="204"/>
                    </a:lnTo>
                    <a:lnTo>
                      <a:pt x="502" y="194"/>
                    </a:lnTo>
                    <a:lnTo>
                      <a:pt x="496" y="183"/>
                    </a:lnTo>
                    <a:lnTo>
                      <a:pt x="490" y="171"/>
                    </a:lnTo>
                    <a:lnTo>
                      <a:pt x="485" y="162"/>
                    </a:lnTo>
                    <a:lnTo>
                      <a:pt x="475" y="152"/>
                    </a:lnTo>
                    <a:lnTo>
                      <a:pt x="467" y="141"/>
                    </a:lnTo>
                    <a:lnTo>
                      <a:pt x="458" y="133"/>
                    </a:lnTo>
                    <a:lnTo>
                      <a:pt x="448" y="124"/>
                    </a:lnTo>
                    <a:lnTo>
                      <a:pt x="443" y="120"/>
                    </a:lnTo>
                    <a:lnTo>
                      <a:pt x="437" y="114"/>
                    </a:lnTo>
                    <a:lnTo>
                      <a:pt x="431" y="111"/>
                    </a:lnTo>
                    <a:lnTo>
                      <a:pt x="426" y="105"/>
                    </a:lnTo>
                    <a:lnTo>
                      <a:pt x="420" y="101"/>
                    </a:lnTo>
                    <a:lnTo>
                      <a:pt x="412" y="97"/>
                    </a:lnTo>
                    <a:lnTo>
                      <a:pt x="407" y="92"/>
                    </a:lnTo>
                    <a:lnTo>
                      <a:pt x="401" y="90"/>
                    </a:lnTo>
                    <a:lnTo>
                      <a:pt x="393" y="86"/>
                    </a:lnTo>
                    <a:lnTo>
                      <a:pt x="388" y="80"/>
                    </a:lnTo>
                    <a:lnTo>
                      <a:pt x="380" y="76"/>
                    </a:lnTo>
                    <a:lnTo>
                      <a:pt x="374" y="74"/>
                    </a:lnTo>
                    <a:lnTo>
                      <a:pt x="367" y="71"/>
                    </a:lnTo>
                    <a:lnTo>
                      <a:pt x="361" y="67"/>
                    </a:lnTo>
                    <a:lnTo>
                      <a:pt x="355" y="65"/>
                    </a:lnTo>
                    <a:lnTo>
                      <a:pt x="348" y="61"/>
                    </a:lnTo>
                    <a:lnTo>
                      <a:pt x="342" y="57"/>
                    </a:lnTo>
                    <a:lnTo>
                      <a:pt x="334" y="54"/>
                    </a:lnTo>
                    <a:lnTo>
                      <a:pt x="327" y="52"/>
                    </a:lnTo>
                    <a:lnTo>
                      <a:pt x="321" y="48"/>
                    </a:lnTo>
                    <a:lnTo>
                      <a:pt x="313" y="44"/>
                    </a:lnTo>
                    <a:lnTo>
                      <a:pt x="308" y="42"/>
                    </a:lnTo>
                    <a:lnTo>
                      <a:pt x="300" y="38"/>
                    </a:lnTo>
                    <a:lnTo>
                      <a:pt x="294" y="36"/>
                    </a:lnTo>
                    <a:lnTo>
                      <a:pt x="287" y="35"/>
                    </a:lnTo>
                    <a:lnTo>
                      <a:pt x="281" y="31"/>
                    </a:lnTo>
                    <a:lnTo>
                      <a:pt x="275" y="29"/>
                    </a:lnTo>
                    <a:lnTo>
                      <a:pt x="270" y="27"/>
                    </a:lnTo>
                    <a:lnTo>
                      <a:pt x="258" y="21"/>
                    </a:lnTo>
                    <a:lnTo>
                      <a:pt x="247" y="17"/>
                    </a:lnTo>
                    <a:lnTo>
                      <a:pt x="235" y="14"/>
                    </a:lnTo>
                    <a:lnTo>
                      <a:pt x="226" y="12"/>
                    </a:lnTo>
                    <a:lnTo>
                      <a:pt x="218" y="8"/>
                    </a:lnTo>
                    <a:lnTo>
                      <a:pt x="211" y="6"/>
                    </a:lnTo>
                    <a:lnTo>
                      <a:pt x="203" y="4"/>
                    </a:lnTo>
                    <a:lnTo>
                      <a:pt x="197" y="2"/>
                    </a:lnTo>
                    <a:lnTo>
                      <a:pt x="194" y="2"/>
                    </a:lnTo>
                    <a:lnTo>
                      <a:pt x="190" y="2"/>
                    </a:lnTo>
                    <a:lnTo>
                      <a:pt x="184" y="0"/>
                    </a:lnTo>
                    <a:lnTo>
                      <a:pt x="180" y="0"/>
                    </a:lnTo>
                    <a:lnTo>
                      <a:pt x="173" y="0"/>
                    </a:lnTo>
                    <a:lnTo>
                      <a:pt x="169" y="2"/>
                    </a:lnTo>
                    <a:lnTo>
                      <a:pt x="161" y="2"/>
                    </a:lnTo>
                    <a:lnTo>
                      <a:pt x="155" y="4"/>
                    </a:lnTo>
                    <a:lnTo>
                      <a:pt x="150" y="4"/>
                    </a:lnTo>
                    <a:lnTo>
                      <a:pt x="146" y="6"/>
                    </a:lnTo>
                    <a:lnTo>
                      <a:pt x="135" y="8"/>
                    </a:lnTo>
                    <a:lnTo>
                      <a:pt x="127" y="12"/>
                    </a:lnTo>
                    <a:lnTo>
                      <a:pt x="121" y="14"/>
                    </a:lnTo>
                    <a:lnTo>
                      <a:pt x="119" y="16"/>
                    </a:lnTo>
                    <a:lnTo>
                      <a:pt x="119" y="16"/>
                    </a:lnTo>
                    <a:close/>
                  </a:path>
                </a:pathLst>
              </a:custGeom>
              <a:solidFill>
                <a:srgbClr val="2E4F1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63" name="Freeform 303"/>
              <p:cNvSpPr>
                <a:spLocks/>
              </p:cNvSpPr>
              <p:nvPr/>
            </p:nvSpPr>
            <p:spPr bwMode="auto">
              <a:xfrm>
                <a:off x="3409" y="3012"/>
                <a:ext cx="660" cy="652"/>
              </a:xfrm>
              <a:custGeom>
                <a:avLst/>
                <a:gdLst/>
                <a:ahLst/>
                <a:cxnLst>
                  <a:cxn ang="0">
                    <a:pos x="733" y="114"/>
                  </a:cxn>
                  <a:cxn ang="0">
                    <a:pos x="714" y="217"/>
                  </a:cxn>
                  <a:cxn ang="0">
                    <a:pos x="622" y="317"/>
                  </a:cxn>
                  <a:cxn ang="0">
                    <a:pos x="539" y="401"/>
                  </a:cxn>
                  <a:cxn ang="0">
                    <a:pos x="425" y="515"/>
                  </a:cxn>
                  <a:cxn ang="0">
                    <a:pos x="381" y="617"/>
                  </a:cxn>
                  <a:cxn ang="0">
                    <a:pos x="290" y="699"/>
                  </a:cxn>
                  <a:cxn ang="0">
                    <a:pos x="198" y="749"/>
                  </a:cxn>
                  <a:cxn ang="0">
                    <a:pos x="71" y="827"/>
                  </a:cxn>
                  <a:cxn ang="0">
                    <a:pos x="2" y="914"/>
                  </a:cxn>
                  <a:cxn ang="0">
                    <a:pos x="25" y="1036"/>
                  </a:cxn>
                  <a:cxn ang="0">
                    <a:pos x="73" y="1123"/>
                  </a:cxn>
                  <a:cxn ang="0">
                    <a:pos x="170" y="1233"/>
                  </a:cxn>
                  <a:cxn ang="0">
                    <a:pos x="293" y="1300"/>
                  </a:cxn>
                  <a:cxn ang="0">
                    <a:pos x="388" y="1284"/>
                  </a:cxn>
                  <a:cxn ang="0">
                    <a:pos x="484" y="1197"/>
                  </a:cxn>
                  <a:cxn ang="0">
                    <a:pos x="611" y="1129"/>
                  </a:cxn>
                  <a:cxn ang="0">
                    <a:pos x="649" y="1026"/>
                  </a:cxn>
                  <a:cxn ang="0">
                    <a:pos x="746" y="941"/>
                  </a:cxn>
                  <a:cxn ang="0">
                    <a:pos x="873" y="821"/>
                  </a:cxn>
                  <a:cxn ang="0">
                    <a:pos x="936" y="741"/>
                  </a:cxn>
                  <a:cxn ang="0">
                    <a:pos x="1005" y="627"/>
                  </a:cxn>
                  <a:cxn ang="0">
                    <a:pos x="1077" y="524"/>
                  </a:cxn>
                  <a:cxn ang="0">
                    <a:pos x="1182" y="488"/>
                  </a:cxn>
                  <a:cxn ang="0">
                    <a:pos x="1294" y="445"/>
                  </a:cxn>
                  <a:cxn ang="0">
                    <a:pos x="1275" y="414"/>
                  </a:cxn>
                  <a:cxn ang="0">
                    <a:pos x="1174" y="450"/>
                  </a:cxn>
                  <a:cxn ang="0">
                    <a:pos x="1056" y="505"/>
                  </a:cxn>
                  <a:cxn ang="0">
                    <a:pos x="970" y="602"/>
                  </a:cxn>
                  <a:cxn ang="0">
                    <a:pos x="896" y="730"/>
                  </a:cxn>
                  <a:cxn ang="0">
                    <a:pos x="769" y="866"/>
                  </a:cxn>
                  <a:cxn ang="0">
                    <a:pos x="662" y="961"/>
                  </a:cxn>
                  <a:cxn ang="0">
                    <a:pos x="558" y="999"/>
                  </a:cxn>
                  <a:cxn ang="0">
                    <a:pos x="472" y="1055"/>
                  </a:cxn>
                  <a:cxn ang="0">
                    <a:pos x="581" y="1030"/>
                  </a:cxn>
                  <a:cxn ang="0">
                    <a:pos x="560" y="1108"/>
                  </a:cxn>
                  <a:cxn ang="0">
                    <a:pos x="453" y="1180"/>
                  </a:cxn>
                  <a:cxn ang="0">
                    <a:pos x="335" y="1262"/>
                  </a:cxn>
                  <a:cxn ang="0">
                    <a:pos x="240" y="1245"/>
                  </a:cxn>
                  <a:cxn ang="0">
                    <a:pos x="126" y="1134"/>
                  </a:cxn>
                  <a:cxn ang="0">
                    <a:pos x="71" y="1051"/>
                  </a:cxn>
                  <a:cxn ang="0">
                    <a:pos x="42" y="931"/>
                  </a:cxn>
                  <a:cxn ang="0">
                    <a:pos x="124" y="884"/>
                  </a:cxn>
                  <a:cxn ang="0">
                    <a:pos x="221" y="954"/>
                  </a:cxn>
                  <a:cxn ang="0">
                    <a:pos x="286" y="1089"/>
                  </a:cxn>
                  <a:cxn ang="0">
                    <a:pos x="326" y="1169"/>
                  </a:cxn>
                  <a:cxn ang="0">
                    <a:pos x="330" y="1066"/>
                  </a:cxn>
                  <a:cxn ang="0">
                    <a:pos x="276" y="939"/>
                  </a:cxn>
                  <a:cxn ang="0">
                    <a:pos x="174" y="872"/>
                  </a:cxn>
                  <a:cxn ang="0">
                    <a:pos x="137" y="819"/>
                  </a:cxn>
                  <a:cxn ang="0">
                    <a:pos x="238" y="777"/>
                  </a:cxn>
                  <a:cxn ang="0">
                    <a:pos x="328" y="720"/>
                  </a:cxn>
                  <a:cxn ang="0">
                    <a:pos x="430" y="610"/>
                  </a:cxn>
                  <a:cxn ang="0">
                    <a:pos x="474" y="517"/>
                  </a:cxn>
                  <a:cxn ang="0">
                    <a:pos x="537" y="488"/>
                  </a:cxn>
                  <a:cxn ang="0">
                    <a:pos x="543" y="576"/>
                  </a:cxn>
                  <a:cxn ang="0">
                    <a:pos x="581" y="483"/>
                  </a:cxn>
                  <a:cxn ang="0">
                    <a:pos x="613" y="372"/>
                  </a:cxn>
                  <a:cxn ang="0">
                    <a:pos x="712" y="275"/>
                  </a:cxn>
                  <a:cxn ang="0">
                    <a:pos x="788" y="218"/>
                  </a:cxn>
                  <a:cxn ang="0">
                    <a:pos x="756" y="148"/>
                  </a:cxn>
                  <a:cxn ang="0">
                    <a:pos x="778" y="61"/>
                  </a:cxn>
                  <a:cxn ang="0">
                    <a:pos x="748" y="15"/>
                  </a:cxn>
                </a:cxnLst>
                <a:rect l="0" t="0" r="r" b="b"/>
                <a:pathLst>
                  <a:path w="1320" h="1303">
                    <a:moveTo>
                      <a:pt x="744" y="27"/>
                    </a:moveTo>
                    <a:lnTo>
                      <a:pt x="742" y="32"/>
                    </a:lnTo>
                    <a:lnTo>
                      <a:pt x="740" y="40"/>
                    </a:lnTo>
                    <a:lnTo>
                      <a:pt x="738" y="46"/>
                    </a:lnTo>
                    <a:lnTo>
                      <a:pt x="738" y="51"/>
                    </a:lnTo>
                    <a:lnTo>
                      <a:pt x="737" y="57"/>
                    </a:lnTo>
                    <a:lnTo>
                      <a:pt x="737" y="63"/>
                    </a:lnTo>
                    <a:lnTo>
                      <a:pt x="737" y="70"/>
                    </a:lnTo>
                    <a:lnTo>
                      <a:pt x="735" y="76"/>
                    </a:lnTo>
                    <a:lnTo>
                      <a:pt x="735" y="84"/>
                    </a:lnTo>
                    <a:lnTo>
                      <a:pt x="735" y="91"/>
                    </a:lnTo>
                    <a:lnTo>
                      <a:pt x="733" y="99"/>
                    </a:lnTo>
                    <a:lnTo>
                      <a:pt x="733" y="106"/>
                    </a:lnTo>
                    <a:lnTo>
                      <a:pt x="733" y="114"/>
                    </a:lnTo>
                    <a:lnTo>
                      <a:pt x="733" y="122"/>
                    </a:lnTo>
                    <a:lnTo>
                      <a:pt x="731" y="129"/>
                    </a:lnTo>
                    <a:lnTo>
                      <a:pt x="731" y="137"/>
                    </a:lnTo>
                    <a:lnTo>
                      <a:pt x="727" y="144"/>
                    </a:lnTo>
                    <a:lnTo>
                      <a:pt x="727" y="152"/>
                    </a:lnTo>
                    <a:lnTo>
                      <a:pt x="725" y="160"/>
                    </a:lnTo>
                    <a:lnTo>
                      <a:pt x="725" y="167"/>
                    </a:lnTo>
                    <a:lnTo>
                      <a:pt x="723" y="173"/>
                    </a:lnTo>
                    <a:lnTo>
                      <a:pt x="723" y="180"/>
                    </a:lnTo>
                    <a:lnTo>
                      <a:pt x="721" y="186"/>
                    </a:lnTo>
                    <a:lnTo>
                      <a:pt x="721" y="194"/>
                    </a:lnTo>
                    <a:lnTo>
                      <a:pt x="719" y="199"/>
                    </a:lnTo>
                    <a:lnTo>
                      <a:pt x="717" y="205"/>
                    </a:lnTo>
                    <a:lnTo>
                      <a:pt x="714" y="217"/>
                    </a:lnTo>
                    <a:lnTo>
                      <a:pt x="712" y="226"/>
                    </a:lnTo>
                    <a:lnTo>
                      <a:pt x="704" y="232"/>
                    </a:lnTo>
                    <a:lnTo>
                      <a:pt x="697" y="241"/>
                    </a:lnTo>
                    <a:lnTo>
                      <a:pt x="689" y="247"/>
                    </a:lnTo>
                    <a:lnTo>
                      <a:pt x="685" y="253"/>
                    </a:lnTo>
                    <a:lnTo>
                      <a:pt x="678" y="260"/>
                    </a:lnTo>
                    <a:lnTo>
                      <a:pt x="674" y="268"/>
                    </a:lnTo>
                    <a:lnTo>
                      <a:pt x="666" y="274"/>
                    </a:lnTo>
                    <a:lnTo>
                      <a:pt x="659" y="281"/>
                    </a:lnTo>
                    <a:lnTo>
                      <a:pt x="651" y="287"/>
                    </a:lnTo>
                    <a:lnTo>
                      <a:pt x="645" y="294"/>
                    </a:lnTo>
                    <a:lnTo>
                      <a:pt x="636" y="302"/>
                    </a:lnTo>
                    <a:lnTo>
                      <a:pt x="630" y="312"/>
                    </a:lnTo>
                    <a:lnTo>
                      <a:pt x="622" y="317"/>
                    </a:lnTo>
                    <a:lnTo>
                      <a:pt x="615" y="327"/>
                    </a:lnTo>
                    <a:lnTo>
                      <a:pt x="607" y="332"/>
                    </a:lnTo>
                    <a:lnTo>
                      <a:pt x="600" y="340"/>
                    </a:lnTo>
                    <a:lnTo>
                      <a:pt x="594" y="348"/>
                    </a:lnTo>
                    <a:lnTo>
                      <a:pt x="586" y="353"/>
                    </a:lnTo>
                    <a:lnTo>
                      <a:pt x="581" y="361"/>
                    </a:lnTo>
                    <a:lnTo>
                      <a:pt x="573" y="367"/>
                    </a:lnTo>
                    <a:lnTo>
                      <a:pt x="567" y="372"/>
                    </a:lnTo>
                    <a:lnTo>
                      <a:pt x="563" y="378"/>
                    </a:lnTo>
                    <a:lnTo>
                      <a:pt x="552" y="388"/>
                    </a:lnTo>
                    <a:lnTo>
                      <a:pt x="546" y="393"/>
                    </a:lnTo>
                    <a:lnTo>
                      <a:pt x="541" y="399"/>
                    </a:lnTo>
                    <a:lnTo>
                      <a:pt x="541" y="401"/>
                    </a:lnTo>
                    <a:lnTo>
                      <a:pt x="539" y="401"/>
                    </a:lnTo>
                    <a:lnTo>
                      <a:pt x="535" y="405"/>
                    </a:lnTo>
                    <a:lnTo>
                      <a:pt x="529" y="408"/>
                    </a:lnTo>
                    <a:lnTo>
                      <a:pt x="524" y="414"/>
                    </a:lnTo>
                    <a:lnTo>
                      <a:pt x="514" y="422"/>
                    </a:lnTo>
                    <a:lnTo>
                      <a:pt x="506" y="429"/>
                    </a:lnTo>
                    <a:lnTo>
                      <a:pt x="495" y="439"/>
                    </a:lnTo>
                    <a:lnTo>
                      <a:pt x="485" y="448"/>
                    </a:lnTo>
                    <a:lnTo>
                      <a:pt x="474" y="458"/>
                    </a:lnTo>
                    <a:lnTo>
                      <a:pt x="465" y="469"/>
                    </a:lnTo>
                    <a:lnTo>
                      <a:pt x="453" y="479"/>
                    </a:lnTo>
                    <a:lnTo>
                      <a:pt x="446" y="488"/>
                    </a:lnTo>
                    <a:lnTo>
                      <a:pt x="436" y="498"/>
                    </a:lnTo>
                    <a:lnTo>
                      <a:pt x="430" y="507"/>
                    </a:lnTo>
                    <a:lnTo>
                      <a:pt x="425" y="515"/>
                    </a:lnTo>
                    <a:lnTo>
                      <a:pt x="423" y="524"/>
                    </a:lnTo>
                    <a:lnTo>
                      <a:pt x="419" y="530"/>
                    </a:lnTo>
                    <a:lnTo>
                      <a:pt x="415" y="538"/>
                    </a:lnTo>
                    <a:lnTo>
                      <a:pt x="413" y="545"/>
                    </a:lnTo>
                    <a:lnTo>
                      <a:pt x="411" y="553"/>
                    </a:lnTo>
                    <a:lnTo>
                      <a:pt x="409" y="562"/>
                    </a:lnTo>
                    <a:lnTo>
                      <a:pt x="406" y="570"/>
                    </a:lnTo>
                    <a:lnTo>
                      <a:pt x="404" y="579"/>
                    </a:lnTo>
                    <a:lnTo>
                      <a:pt x="402" y="587"/>
                    </a:lnTo>
                    <a:lnTo>
                      <a:pt x="398" y="595"/>
                    </a:lnTo>
                    <a:lnTo>
                      <a:pt x="394" y="600"/>
                    </a:lnTo>
                    <a:lnTo>
                      <a:pt x="390" y="608"/>
                    </a:lnTo>
                    <a:lnTo>
                      <a:pt x="387" y="614"/>
                    </a:lnTo>
                    <a:lnTo>
                      <a:pt x="381" y="617"/>
                    </a:lnTo>
                    <a:lnTo>
                      <a:pt x="377" y="621"/>
                    </a:lnTo>
                    <a:lnTo>
                      <a:pt x="371" y="625"/>
                    </a:lnTo>
                    <a:lnTo>
                      <a:pt x="366" y="629"/>
                    </a:lnTo>
                    <a:lnTo>
                      <a:pt x="358" y="629"/>
                    </a:lnTo>
                    <a:lnTo>
                      <a:pt x="352" y="633"/>
                    </a:lnTo>
                    <a:lnTo>
                      <a:pt x="345" y="636"/>
                    </a:lnTo>
                    <a:lnTo>
                      <a:pt x="339" y="644"/>
                    </a:lnTo>
                    <a:lnTo>
                      <a:pt x="331" y="650"/>
                    </a:lnTo>
                    <a:lnTo>
                      <a:pt x="326" y="657"/>
                    </a:lnTo>
                    <a:lnTo>
                      <a:pt x="318" y="667"/>
                    </a:lnTo>
                    <a:lnTo>
                      <a:pt x="312" y="675"/>
                    </a:lnTo>
                    <a:lnTo>
                      <a:pt x="305" y="684"/>
                    </a:lnTo>
                    <a:lnTo>
                      <a:pt x="297" y="692"/>
                    </a:lnTo>
                    <a:lnTo>
                      <a:pt x="290" y="699"/>
                    </a:lnTo>
                    <a:lnTo>
                      <a:pt x="284" y="707"/>
                    </a:lnTo>
                    <a:lnTo>
                      <a:pt x="276" y="711"/>
                    </a:lnTo>
                    <a:lnTo>
                      <a:pt x="269" y="718"/>
                    </a:lnTo>
                    <a:lnTo>
                      <a:pt x="263" y="722"/>
                    </a:lnTo>
                    <a:lnTo>
                      <a:pt x="255" y="726"/>
                    </a:lnTo>
                    <a:lnTo>
                      <a:pt x="252" y="726"/>
                    </a:lnTo>
                    <a:lnTo>
                      <a:pt x="248" y="728"/>
                    </a:lnTo>
                    <a:lnTo>
                      <a:pt x="240" y="730"/>
                    </a:lnTo>
                    <a:lnTo>
                      <a:pt x="234" y="732"/>
                    </a:lnTo>
                    <a:lnTo>
                      <a:pt x="227" y="733"/>
                    </a:lnTo>
                    <a:lnTo>
                      <a:pt x="221" y="737"/>
                    </a:lnTo>
                    <a:lnTo>
                      <a:pt x="214" y="741"/>
                    </a:lnTo>
                    <a:lnTo>
                      <a:pt x="206" y="745"/>
                    </a:lnTo>
                    <a:lnTo>
                      <a:pt x="198" y="749"/>
                    </a:lnTo>
                    <a:lnTo>
                      <a:pt x="189" y="752"/>
                    </a:lnTo>
                    <a:lnTo>
                      <a:pt x="179" y="756"/>
                    </a:lnTo>
                    <a:lnTo>
                      <a:pt x="172" y="764"/>
                    </a:lnTo>
                    <a:lnTo>
                      <a:pt x="162" y="768"/>
                    </a:lnTo>
                    <a:lnTo>
                      <a:pt x="153" y="771"/>
                    </a:lnTo>
                    <a:lnTo>
                      <a:pt x="143" y="779"/>
                    </a:lnTo>
                    <a:lnTo>
                      <a:pt x="136" y="785"/>
                    </a:lnTo>
                    <a:lnTo>
                      <a:pt x="126" y="790"/>
                    </a:lnTo>
                    <a:lnTo>
                      <a:pt x="117" y="794"/>
                    </a:lnTo>
                    <a:lnTo>
                      <a:pt x="107" y="802"/>
                    </a:lnTo>
                    <a:lnTo>
                      <a:pt x="97" y="808"/>
                    </a:lnTo>
                    <a:lnTo>
                      <a:pt x="88" y="813"/>
                    </a:lnTo>
                    <a:lnTo>
                      <a:pt x="78" y="819"/>
                    </a:lnTo>
                    <a:lnTo>
                      <a:pt x="71" y="827"/>
                    </a:lnTo>
                    <a:lnTo>
                      <a:pt x="63" y="832"/>
                    </a:lnTo>
                    <a:lnTo>
                      <a:pt x="54" y="840"/>
                    </a:lnTo>
                    <a:lnTo>
                      <a:pt x="48" y="846"/>
                    </a:lnTo>
                    <a:lnTo>
                      <a:pt x="40" y="851"/>
                    </a:lnTo>
                    <a:lnTo>
                      <a:pt x="35" y="859"/>
                    </a:lnTo>
                    <a:lnTo>
                      <a:pt x="29" y="865"/>
                    </a:lnTo>
                    <a:lnTo>
                      <a:pt x="23" y="870"/>
                    </a:lnTo>
                    <a:lnTo>
                      <a:pt x="18" y="876"/>
                    </a:lnTo>
                    <a:lnTo>
                      <a:pt x="16" y="884"/>
                    </a:lnTo>
                    <a:lnTo>
                      <a:pt x="12" y="887"/>
                    </a:lnTo>
                    <a:lnTo>
                      <a:pt x="8" y="893"/>
                    </a:lnTo>
                    <a:lnTo>
                      <a:pt x="4" y="901"/>
                    </a:lnTo>
                    <a:lnTo>
                      <a:pt x="4" y="908"/>
                    </a:lnTo>
                    <a:lnTo>
                      <a:pt x="2" y="914"/>
                    </a:lnTo>
                    <a:lnTo>
                      <a:pt x="0" y="923"/>
                    </a:lnTo>
                    <a:lnTo>
                      <a:pt x="0" y="933"/>
                    </a:lnTo>
                    <a:lnTo>
                      <a:pt x="2" y="941"/>
                    </a:lnTo>
                    <a:lnTo>
                      <a:pt x="2" y="950"/>
                    </a:lnTo>
                    <a:lnTo>
                      <a:pt x="4" y="960"/>
                    </a:lnTo>
                    <a:lnTo>
                      <a:pt x="4" y="971"/>
                    </a:lnTo>
                    <a:lnTo>
                      <a:pt x="8" y="980"/>
                    </a:lnTo>
                    <a:lnTo>
                      <a:pt x="12" y="990"/>
                    </a:lnTo>
                    <a:lnTo>
                      <a:pt x="14" y="1001"/>
                    </a:lnTo>
                    <a:lnTo>
                      <a:pt x="16" y="1007"/>
                    </a:lnTo>
                    <a:lnTo>
                      <a:pt x="18" y="1013"/>
                    </a:lnTo>
                    <a:lnTo>
                      <a:pt x="20" y="1020"/>
                    </a:lnTo>
                    <a:lnTo>
                      <a:pt x="21" y="1026"/>
                    </a:lnTo>
                    <a:lnTo>
                      <a:pt x="25" y="1036"/>
                    </a:lnTo>
                    <a:lnTo>
                      <a:pt x="31" y="1047"/>
                    </a:lnTo>
                    <a:lnTo>
                      <a:pt x="33" y="1053"/>
                    </a:lnTo>
                    <a:lnTo>
                      <a:pt x="35" y="1058"/>
                    </a:lnTo>
                    <a:lnTo>
                      <a:pt x="39" y="1066"/>
                    </a:lnTo>
                    <a:lnTo>
                      <a:pt x="42" y="1072"/>
                    </a:lnTo>
                    <a:lnTo>
                      <a:pt x="44" y="1075"/>
                    </a:lnTo>
                    <a:lnTo>
                      <a:pt x="48" y="1083"/>
                    </a:lnTo>
                    <a:lnTo>
                      <a:pt x="52" y="1087"/>
                    </a:lnTo>
                    <a:lnTo>
                      <a:pt x="54" y="1094"/>
                    </a:lnTo>
                    <a:lnTo>
                      <a:pt x="58" y="1098"/>
                    </a:lnTo>
                    <a:lnTo>
                      <a:pt x="61" y="1106"/>
                    </a:lnTo>
                    <a:lnTo>
                      <a:pt x="65" y="1112"/>
                    </a:lnTo>
                    <a:lnTo>
                      <a:pt x="69" y="1117"/>
                    </a:lnTo>
                    <a:lnTo>
                      <a:pt x="73" y="1123"/>
                    </a:lnTo>
                    <a:lnTo>
                      <a:pt x="77" y="1129"/>
                    </a:lnTo>
                    <a:lnTo>
                      <a:pt x="80" y="1134"/>
                    </a:lnTo>
                    <a:lnTo>
                      <a:pt x="84" y="1140"/>
                    </a:lnTo>
                    <a:lnTo>
                      <a:pt x="88" y="1146"/>
                    </a:lnTo>
                    <a:lnTo>
                      <a:pt x="92" y="1151"/>
                    </a:lnTo>
                    <a:lnTo>
                      <a:pt x="96" y="1157"/>
                    </a:lnTo>
                    <a:lnTo>
                      <a:pt x="101" y="1165"/>
                    </a:lnTo>
                    <a:lnTo>
                      <a:pt x="111" y="1174"/>
                    </a:lnTo>
                    <a:lnTo>
                      <a:pt x="120" y="1186"/>
                    </a:lnTo>
                    <a:lnTo>
                      <a:pt x="130" y="1195"/>
                    </a:lnTo>
                    <a:lnTo>
                      <a:pt x="141" y="1207"/>
                    </a:lnTo>
                    <a:lnTo>
                      <a:pt x="151" y="1216"/>
                    </a:lnTo>
                    <a:lnTo>
                      <a:pt x="160" y="1226"/>
                    </a:lnTo>
                    <a:lnTo>
                      <a:pt x="170" y="1233"/>
                    </a:lnTo>
                    <a:lnTo>
                      <a:pt x="179" y="1241"/>
                    </a:lnTo>
                    <a:lnTo>
                      <a:pt x="189" y="1248"/>
                    </a:lnTo>
                    <a:lnTo>
                      <a:pt x="198" y="1256"/>
                    </a:lnTo>
                    <a:lnTo>
                      <a:pt x="208" y="1262"/>
                    </a:lnTo>
                    <a:lnTo>
                      <a:pt x="217" y="1267"/>
                    </a:lnTo>
                    <a:lnTo>
                      <a:pt x="225" y="1271"/>
                    </a:lnTo>
                    <a:lnTo>
                      <a:pt x="234" y="1277"/>
                    </a:lnTo>
                    <a:lnTo>
                      <a:pt x="242" y="1281"/>
                    </a:lnTo>
                    <a:lnTo>
                      <a:pt x="252" y="1286"/>
                    </a:lnTo>
                    <a:lnTo>
                      <a:pt x="261" y="1290"/>
                    </a:lnTo>
                    <a:lnTo>
                      <a:pt x="269" y="1292"/>
                    </a:lnTo>
                    <a:lnTo>
                      <a:pt x="276" y="1296"/>
                    </a:lnTo>
                    <a:lnTo>
                      <a:pt x="286" y="1300"/>
                    </a:lnTo>
                    <a:lnTo>
                      <a:pt x="293" y="1300"/>
                    </a:lnTo>
                    <a:lnTo>
                      <a:pt x="301" y="1302"/>
                    </a:lnTo>
                    <a:lnTo>
                      <a:pt x="309" y="1302"/>
                    </a:lnTo>
                    <a:lnTo>
                      <a:pt x="316" y="1303"/>
                    </a:lnTo>
                    <a:lnTo>
                      <a:pt x="324" y="1302"/>
                    </a:lnTo>
                    <a:lnTo>
                      <a:pt x="330" y="1302"/>
                    </a:lnTo>
                    <a:lnTo>
                      <a:pt x="337" y="1302"/>
                    </a:lnTo>
                    <a:lnTo>
                      <a:pt x="345" y="1302"/>
                    </a:lnTo>
                    <a:lnTo>
                      <a:pt x="350" y="1300"/>
                    </a:lnTo>
                    <a:lnTo>
                      <a:pt x="358" y="1298"/>
                    </a:lnTo>
                    <a:lnTo>
                      <a:pt x="364" y="1294"/>
                    </a:lnTo>
                    <a:lnTo>
                      <a:pt x="371" y="1294"/>
                    </a:lnTo>
                    <a:lnTo>
                      <a:pt x="375" y="1290"/>
                    </a:lnTo>
                    <a:lnTo>
                      <a:pt x="381" y="1288"/>
                    </a:lnTo>
                    <a:lnTo>
                      <a:pt x="388" y="1284"/>
                    </a:lnTo>
                    <a:lnTo>
                      <a:pt x="394" y="1283"/>
                    </a:lnTo>
                    <a:lnTo>
                      <a:pt x="404" y="1275"/>
                    </a:lnTo>
                    <a:lnTo>
                      <a:pt x="413" y="1267"/>
                    </a:lnTo>
                    <a:lnTo>
                      <a:pt x="421" y="1258"/>
                    </a:lnTo>
                    <a:lnTo>
                      <a:pt x="428" y="1252"/>
                    </a:lnTo>
                    <a:lnTo>
                      <a:pt x="436" y="1245"/>
                    </a:lnTo>
                    <a:lnTo>
                      <a:pt x="442" y="1237"/>
                    </a:lnTo>
                    <a:lnTo>
                      <a:pt x="447" y="1231"/>
                    </a:lnTo>
                    <a:lnTo>
                      <a:pt x="455" y="1226"/>
                    </a:lnTo>
                    <a:lnTo>
                      <a:pt x="461" y="1218"/>
                    </a:lnTo>
                    <a:lnTo>
                      <a:pt x="465" y="1212"/>
                    </a:lnTo>
                    <a:lnTo>
                      <a:pt x="472" y="1207"/>
                    </a:lnTo>
                    <a:lnTo>
                      <a:pt x="478" y="1203"/>
                    </a:lnTo>
                    <a:lnTo>
                      <a:pt x="484" y="1197"/>
                    </a:lnTo>
                    <a:lnTo>
                      <a:pt x="489" y="1195"/>
                    </a:lnTo>
                    <a:lnTo>
                      <a:pt x="497" y="1191"/>
                    </a:lnTo>
                    <a:lnTo>
                      <a:pt x="506" y="1191"/>
                    </a:lnTo>
                    <a:lnTo>
                      <a:pt x="512" y="1188"/>
                    </a:lnTo>
                    <a:lnTo>
                      <a:pt x="522" y="1186"/>
                    </a:lnTo>
                    <a:lnTo>
                      <a:pt x="531" y="1182"/>
                    </a:lnTo>
                    <a:lnTo>
                      <a:pt x="541" y="1178"/>
                    </a:lnTo>
                    <a:lnTo>
                      <a:pt x="552" y="1170"/>
                    </a:lnTo>
                    <a:lnTo>
                      <a:pt x="563" y="1165"/>
                    </a:lnTo>
                    <a:lnTo>
                      <a:pt x="573" y="1159"/>
                    </a:lnTo>
                    <a:lnTo>
                      <a:pt x="584" y="1153"/>
                    </a:lnTo>
                    <a:lnTo>
                      <a:pt x="594" y="1144"/>
                    </a:lnTo>
                    <a:lnTo>
                      <a:pt x="603" y="1136"/>
                    </a:lnTo>
                    <a:lnTo>
                      <a:pt x="611" y="1129"/>
                    </a:lnTo>
                    <a:lnTo>
                      <a:pt x="620" y="1121"/>
                    </a:lnTo>
                    <a:lnTo>
                      <a:pt x="626" y="1113"/>
                    </a:lnTo>
                    <a:lnTo>
                      <a:pt x="634" y="1106"/>
                    </a:lnTo>
                    <a:lnTo>
                      <a:pt x="638" y="1096"/>
                    </a:lnTo>
                    <a:lnTo>
                      <a:pt x="641" y="1091"/>
                    </a:lnTo>
                    <a:lnTo>
                      <a:pt x="643" y="1083"/>
                    </a:lnTo>
                    <a:lnTo>
                      <a:pt x="645" y="1075"/>
                    </a:lnTo>
                    <a:lnTo>
                      <a:pt x="647" y="1068"/>
                    </a:lnTo>
                    <a:lnTo>
                      <a:pt x="649" y="1062"/>
                    </a:lnTo>
                    <a:lnTo>
                      <a:pt x="649" y="1055"/>
                    </a:lnTo>
                    <a:lnTo>
                      <a:pt x="649" y="1049"/>
                    </a:lnTo>
                    <a:lnTo>
                      <a:pt x="649" y="1043"/>
                    </a:lnTo>
                    <a:lnTo>
                      <a:pt x="649" y="1037"/>
                    </a:lnTo>
                    <a:lnTo>
                      <a:pt x="649" y="1026"/>
                    </a:lnTo>
                    <a:lnTo>
                      <a:pt x="653" y="1018"/>
                    </a:lnTo>
                    <a:lnTo>
                      <a:pt x="657" y="1009"/>
                    </a:lnTo>
                    <a:lnTo>
                      <a:pt x="664" y="1003"/>
                    </a:lnTo>
                    <a:lnTo>
                      <a:pt x="670" y="998"/>
                    </a:lnTo>
                    <a:lnTo>
                      <a:pt x="678" y="992"/>
                    </a:lnTo>
                    <a:lnTo>
                      <a:pt x="683" y="988"/>
                    </a:lnTo>
                    <a:lnTo>
                      <a:pt x="689" y="984"/>
                    </a:lnTo>
                    <a:lnTo>
                      <a:pt x="695" y="979"/>
                    </a:lnTo>
                    <a:lnTo>
                      <a:pt x="704" y="975"/>
                    </a:lnTo>
                    <a:lnTo>
                      <a:pt x="710" y="967"/>
                    </a:lnTo>
                    <a:lnTo>
                      <a:pt x="717" y="961"/>
                    </a:lnTo>
                    <a:lnTo>
                      <a:pt x="727" y="954"/>
                    </a:lnTo>
                    <a:lnTo>
                      <a:pt x="737" y="948"/>
                    </a:lnTo>
                    <a:lnTo>
                      <a:pt x="746" y="941"/>
                    </a:lnTo>
                    <a:lnTo>
                      <a:pt x="756" y="933"/>
                    </a:lnTo>
                    <a:lnTo>
                      <a:pt x="765" y="925"/>
                    </a:lnTo>
                    <a:lnTo>
                      <a:pt x="775" y="918"/>
                    </a:lnTo>
                    <a:lnTo>
                      <a:pt x="784" y="908"/>
                    </a:lnTo>
                    <a:lnTo>
                      <a:pt x="795" y="899"/>
                    </a:lnTo>
                    <a:lnTo>
                      <a:pt x="805" y="889"/>
                    </a:lnTo>
                    <a:lnTo>
                      <a:pt x="816" y="880"/>
                    </a:lnTo>
                    <a:lnTo>
                      <a:pt x="826" y="868"/>
                    </a:lnTo>
                    <a:lnTo>
                      <a:pt x="837" y="859"/>
                    </a:lnTo>
                    <a:lnTo>
                      <a:pt x="847" y="849"/>
                    </a:lnTo>
                    <a:lnTo>
                      <a:pt x="858" y="838"/>
                    </a:lnTo>
                    <a:lnTo>
                      <a:pt x="862" y="832"/>
                    </a:lnTo>
                    <a:lnTo>
                      <a:pt x="868" y="827"/>
                    </a:lnTo>
                    <a:lnTo>
                      <a:pt x="873" y="821"/>
                    </a:lnTo>
                    <a:lnTo>
                      <a:pt x="879" y="815"/>
                    </a:lnTo>
                    <a:lnTo>
                      <a:pt x="883" y="809"/>
                    </a:lnTo>
                    <a:lnTo>
                      <a:pt x="889" y="804"/>
                    </a:lnTo>
                    <a:lnTo>
                      <a:pt x="892" y="798"/>
                    </a:lnTo>
                    <a:lnTo>
                      <a:pt x="898" y="792"/>
                    </a:lnTo>
                    <a:lnTo>
                      <a:pt x="904" y="787"/>
                    </a:lnTo>
                    <a:lnTo>
                      <a:pt x="908" y="781"/>
                    </a:lnTo>
                    <a:lnTo>
                      <a:pt x="911" y="775"/>
                    </a:lnTo>
                    <a:lnTo>
                      <a:pt x="917" y="770"/>
                    </a:lnTo>
                    <a:lnTo>
                      <a:pt x="921" y="764"/>
                    </a:lnTo>
                    <a:lnTo>
                      <a:pt x="925" y="758"/>
                    </a:lnTo>
                    <a:lnTo>
                      <a:pt x="929" y="752"/>
                    </a:lnTo>
                    <a:lnTo>
                      <a:pt x="934" y="747"/>
                    </a:lnTo>
                    <a:lnTo>
                      <a:pt x="936" y="741"/>
                    </a:lnTo>
                    <a:lnTo>
                      <a:pt x="942" y="733"/>
                    </a:lnTo>
                    <a:lnTo>
                      <a:pt x="944" y="728"/>
                    </a:lnTo>
                    <a:lnTo>
                      <a:pt x="948" y="722"/>
                    </a:lnTo>
                    <a:lnTo>
                      <a:pt x="951" y="716"/>
                    </a:lnTo>
                    <a:lnTo>
                      <a:pt x="955" y="711"/>
                    </a:lnTo>
                    <a:lnTo>
                      <a:pt x="959" y="705"/>
                    </a:lnTo>
                    <a:lnTo>
                      <a:pt x="963" y="699"/>
                    </a:lnTo>
                    <a:lnTo>
                      <a:pt x="969" y="688"/>
                    </a:lnTo>
                    <a:lnTo>
                      <a:pt x="974" y="678"/>
                    </a:lnTo>
                    <a:lnTo>
                      <a:pt x="982" y="667"/>
                    </a:lnTo>
                    <a:lnTo>
                      <a:pt x="988" y="657"/>
                    </a:lnTo>
                    <a:lnTo>
                      <a:pt x="993" y="646"/>
                    </a:lnTo>
                    <a:lnTo>
                      <a:pt x="1001" y="635"/>
                    </a:lnTo>
                    <a:lnTo>
                      <a:pt x="1005" y="627"/>
                    </a:lnTo>
                    <a:lnTo>
                      <a:pt x="1010" y="617"/>
                    </a:lnTo>
                    <a:lnTo>
                      <a:pt x="1016" y="608"/>
                    </a:lnTo>
                    <a:lnTo>
                      <a:pt x="1022" y="598"/>
                    </a:lnTo>
                    <a:lnTo>
                      <a:pt x="1027" y="591"/>
                    </a:lnTo>
                    <a:lnTo>
                      <a:pt x="1033" y="583"/>
                    </a:lnTo>
                    <a:lnTo>
                      <a:pt x="1037" y="576"/>
                    </a:lnTo>
                    <a:lnTo>
                      <a:pt x="1041" y="568"/>
                    </a:lnTo>
                    <a:lnTo>
                      <a:pt x="1045" y="560"/>
                    </a:lnTo>
                    <a:lnTo>
                      <a:pt x="1050" y="555"/>
                    </a:lnTo>
                    <a:lnTo>
                      <a:pt x="1054" y="549"/>
                    </a:lnTo>
                    <a:lnTo>
                      <a:pt x="1060" y="543"/>
                    </a:lnTo>
                    <a:lnTo>
                      <a:pt x="1064" y="538"/>
                    </a:lnTo>
                    <a:lnTo>
                      <a:pt x="1069" y="534"/>
                    </a:lnTo>
                    <a:lnTo>
                      <a:pt x="1077" y="524"/>
                    </a:lnTo>
                    <a:lnTo>
                      <a:pt x="1086" y="519"/>
                    </a:lnTo>
                    <a:lnTo>
                      <a:pt x="1096" y="513"/>
                    </a:lnTo>
                    <a:lnTo>
                      <a:pt x="1105" y="513"/>
                    </a:lnTo>
                    <a:lnTo>
                      <a:pt x="1107" y="511"/>
                    </a:lnTo>
                    <a:lnTo>
                      <a:pt x="1115" y="509"/>
                    </a:lnTo>
                    <a:lnTo>
                      <a:pt x="1119" y="507"/>
                    </a:lnTo>
                    <a:lnTo>
                      <a:pt x="1126" y="507"/>
                    </a:lnTo>
                    <a:lnTo>
                      <a:pt x="1132" y="505"/>
                    </a:lnTo>
                    <a:lnTo>
                      <a:pt x="1140" y="502"/>
                    </a:lnTo>
                    <a:lnTo>
                      <a:pt x="1147" y="500"/>
                    </a:lnTo>
                    <a:lnTo>
                      <a:pt x="1157" y="498"/>
                    </a:lnTo>
                    <a:lnTo>
                      <a:pt x="1164" y="496"/>
                    </a:lnTo>
                    <a:lnTo>
                      <a:pt x="1172" y="492"/>
                    </a:lnTo>
                    <a:lnTo>
                      <a:pt x="1182" y="488"/>
                    </a:lnTo>
                    <a:lnTo>
                      <a:pt x="1191" y="486"/>
                    </a:lnTo>
                    <a:lnTo>
                      <a:pt x="1199" y="483"/>
                    </a:lnTo>
                    <a:lnTo>
                      <a:pt x="1208" y="479"/>
                    </a:lnTo>
                    <a:lnTo>
                      <a:pt x="1218" y="477"/>
                    </a:lnTo>
                    <a:lnTo>
                      <a:pt x="1227" y="473"/>
                    </a:lnTo>
                    <a:lnTo>
                      <a:pt x="1235" y="469"/>
                    </a:lnTo>
                    <a:lnTo>
                      <a:pt x="1242" y="465"/>
                    </a:lnTo>
                    <a:lnTo>
                      <a:pt x="1252" y="462"/>
                    </a:lnTo>
                    <a:lnTo>
                      <a:pt x="1260" y="460"/>
                    </a:lnTo>
                    <a:lnTo>
                      <a:pt x="1267" y="456"/>
                    </a:lnTo>
                    <a:lnTo>
                      <a:pt x="1275" y="452"/>
                    </a:lnTo>
                    <a:lnTo>
                      <a:pt x="1282" y="450"/>
                    </a:lnTo>
                    <a:lnTo>
                      <a:pt x="1290" y="446"/>
                    </a:lnTo>
                    <a:lnTo>
                      <a:pt x="1294" y="445"/>
                    </a:lnTo>
                    <a:lnTo>
                      <a:pt x="1301" y="441"/>
                    </a:lnTo>
                    <a:lnTo>
                      <a:pt x="1305" y="437"/>
                    </a:lnTo>
                    <a:lnTo>
                      <a:pt x="1311" y="435"/>
                    </a:lnTo>
                    <a:lnTo>
                      <a:pt x="1317" y="429"/>
                    </a:lnTo>
                    <a:lnTo>
                      <a:pt x="1320" y="427"/>
                    </a:lnTo>
                    <a:lnTo>
                      <a:pt x="1320" y="420"/>
                    </a:lnTo>
                    <a:lnTo>
                      <a:pt x="1317" y="414"/>
                    </a:lnTo>
                    <a:lnTo>
                      <a:pt x="1313" y="412"/>
                    </a:lnTo>
                    <a:lnTo>
                      <a:pt x="1311" y="410"/>
                    </a:lnTo>
                    <a:lnTo>
                      <a:pt x="1305" y="410"/>
                    </a:lnTo>
                    <a:lnTo>
                      <a:pt x="1299" y="410"/>
                    </a:lnTo>
                    <a:lnTo>
                      <a:pt x="1292" y="410"/>
                    </a:lnTo>
                    <a:lnTo>
                      <a:pt x="1282" y="412"/>
                    </a:lnTo>
                    <a:lnTo>
                      <a:pt x="1275" y="414"/>
                    </a:lnTo>
                    <a:lnTo>
                      <a:pt x="1265" y="416"/>
                    </a:lnTo>
                    <a:lnTo>
                      <a:pt x="1258" y="418"/>
                    </a:lnTo>
                    <a:lnTo>
                      <a:pt x="1252" y="420"/>
                    </a:lnTo>
                    <a:lnTo>
                      <a:pt x="1246" y="422"/>
                    </a:lnTo>
                    <a:lnTo>
                      <a:pt x="1240" y="424"/>
                    </a:lnTo>
                    <a:lnTo>
                      <a:pt x="1233" y="426"/>
                    </a:lnTo>
                    <a:lnTo>
                      <a:pt x="1227" y="429"/>
                    </a:lnTo>
                    <a:lnTo>
                      <a:pt x="1220" y="431"/>
                    </a:lnTo>
                    <a:lnTo>
                      <a:pt x="1212" y="437"/>
                    </a:lnTo>
                    <a:lnTo>
                      <a:pt x="1202" y="439"/>
                    </a:lnTo>
                    <a:lnTo>
                      <a:pt x="1195" y="443"/>
                    </a:lnTo>
                    <a:lnTo>
                      <a:pt x="1187" y="446"/>
                    </a:lnTo>
                    <a:lnTo>
                      <a:pt x="1182" y="448"/>
                    </a:lnTo>
                    <a:lnTo>
                      <a:pt x="1174" y="450"/>
                    </a:lnTo>
                    <a:lnTo>
                      <a:pt x="1168" y="454"/>
                    </a:lnTo>
                    <a:lnTo>
                      <a:pt x="1163" y="456"/>
                    </a:lnTo>
                    <a:lnTo>
                      <a:pt x="1155" y="460"/>
                    </a:lnTo>
                    <a:lnTo>
                      <a:pt x="1149" y="462"/>
                    </a:lnTo>
                    <a:lnTo>
                      <a:pt x="1144" y="464"/>
                    </a:lnTo>
                    <a:lnTo>
                      <a:pt x="1136" y="465"/>
                    </a:lnTo>
                    <a:lnTo>
                      <a:pt x="1132" y="469"/>
                    </a:lnTo>
                    <a:lnTo>
                      <a:pt x="1121" y="473"/>
                    </a:lnTo>
                    <a:lnTo>
                      <a:pt x="1109" y="477"/>
                    </a:lnTo>
                    <a:lnTo>
                      <a:pt x="1098" y="481"/>
                    </a:lnTo>
                    <a:lnTo>
                      <a:pt x="1088" y="486"/>
                    </a:lnTo>
                    <a:lnTo>
                      <a:pt x="1077" y="490"/>
                    </a:lnTo>
                    <a:lnTo>
                      <a:pt x="1067" y="498"/>
                    </a:lnTo>
                    <a:lnTo>
                      <a:pt x="1056" y="505"/>
                    </a:lnTo>
                    <a:lnTo>
                      <a:pt x="1047" y="511"/>
                    </a:lnTo>
                    <a:lnTo>
                      <a:pt x="1035" y="521"/>
                    </a:lnTo>
                    <a:lnTo>
                      <a:pt x="1024" y="532"/>
                    </a:lnTo>
                    <a:lnTo>
                      <a:pt x="1018" y="536"/>
                    </a:lnTo>
                    <a:lnTo>
                      <a:pt x="1012" y="540"/>
                    </a:lnTo>
                    <a:lnTo>
                      <a:pt x="1007" y="547"/>
                    </a:lnTo>
                    <a:lnTo>
                      <a:pt x="1003" y="553"/>
                    </a:lnTo>
                    <a:lnTo>
                      <a:pt x="997" y="559"/>
                    </a:lnTo>
                    <a:lnTo>
                      <a:pt x="993" y="566"/>
                    </a:lnTo>
                    <a:lnTo>
                      <a:pt x="988" y="572"/>
                    </a:lnTo>
                    <a:lnTo>
                      <a:pt x="984" y="581"/>
                    </a:lnTo>
                    <a:lnTo>
                      <a:pt x="980" y="587"/>
                    </a:lnTo>
                    <a:lnTo>
                      <a:pt x="974" y="595"/>
                    </a:lnTo>
                    <a:lnTo>
                      <a:pt x="970" y="602"/>
                    </a:lnTo>
                    <a:lnTo>
                      <a:pt x="967" y="612"/>
                    </a:lnTo>
                    <a:lnTo>
                      <a:pt x="961" y="619"/>
                    </a:lnTo>
                    <a:lnTo>
                      <a:pt x="957" y="629"/>
                    </a:lnTo>
                    <a:lnTo>
                      <a:pt x="953" y="636"/>
                    </a:lnTo>
                    <a:lnTo>
                      <a:pt x="948" y="646"/>
                    </a:lnTo>
                    <a:lnTo>
                      <a:pt x="942" y="656"/>
                    </a:lnTo>
                    <a:lnTo>
                      <a:pt x="936" y="665"/>
                    </a:lnTo>
                    <a:lnTo>
                      <a:pt x="932" y="673"/>
                    </a:lnTo>
                    <a:lnTo>
                      <a:pt x="927" y="682"/>
                    </a:lnTo>
                    <a:lnTo>
                      <a:pt x="921" y="692"/>
                    </a:lnTo>
                    <a:lnTo>
                      <a:pt x="913" y="701"/>
                    </a:lnTo>
                    <a:lnTo>
                      <a:pt x="908" y="711"/>
                    </a:lnTo>
                    <a:lnTo>
                      <a:pt x="904" y="720"/>
                    </a:lnTo>
                    <a:lnTo>
                      <a:pt x="896" y="730"/>
                    </a:lnTo>
                    <a:lnTo>
                      <a:pt x="889" y="741"/>
                    </a:lnTo>
                    <a:lnTo>
                      <a:pt x="881" y="751"/>
                    </a:lnTo>
                    <a:lnTo>
                      <a:pt x="873" y="762"/>
                    </a:lnTo>
                    <a:lnTo>
                      <a:pt x="864" y="770"/>
                    </a:lnTo>
                    <a:lnTo>
                      <a:pt x="856" y="781"/>
                    </a:lnTo>
                    <a:lnTo>
                      <a:pt x="847" y="790"/>
                    </a:lnTo>
                    <a:lnTo>
                      <a:pt x="837" y="802"/>
                    </a:lnTo>
                    <a:lnTo>
                      <a:pt x="826" y="811"/>
                    </a:lnTo>
                    <a:lnTo>
                      <a:pt x="816" y="819"/>
                    </a:lnTo>
                    <a:lnTo>
                      <a:pt x="807" y="828"/>
                    </a:lnTo>
                    <a:lnTo>
                      <a:pt x="797" y="840"/>
                    </a:lnTo>
                    <a:lnTo>
                      <a:pt x="786" y="849"/>
                    </a:lnTo>
                    <a:lnTo>
                      <a:pt x="778" y="859"/>
                    </a:lnTo>
                    <a:lnTo>
                      <a:pt x="769" y="866"/>
                    </a:lnTo>
                    <a:lnTo>
                      <a:pt x="759" y="876"/>
                    </a:lnTo>
                    <a:lnTo>
                      <a:pt x="750" y="884"/>
                    </a:lnTo>
                    <a:lnTo>
                      <a:pt x="742" y="891"/>
                    </a:lnTo>
                    <a:lnTo>
                      <a:pt x="733" y="899"/>
                    </a:lnTo>
                    <a:lnTo>
                      <a:pt x="725" y="908"/>
                    </a:lnTo>
                    <a:lnTo>
                      <a:pt x="717" y="914"/>
                    </a:lnTo>
                    <a:lnTo>
                      <a:pt x="710" y="922"/>
                    </a:lnTo>
                    <a:lnTo>
                      <a:pt x="702" y="927"/>
                    </a:lnTo>
                    <a:lnTo>
                      <a:pt x="697" y="935"/>
                    </a:lnTo>
                    <a:lnTo>
                      <a:pt x="687" y="941"/>
                    </a:lnTo>
                    <a:lnTo>
                      <a:pt x="681" y="946"/>
                    </a:lnTo>
                    <a:lnTo>
                      <a:pt x="674" y="952"/>
                    </a:lnTo>
                    <a:lnTo>
                      <a:pt x="668" y="958"/>
                    </a:lnTo>
                    <a:lnTo>
                      <a:pt x="662" y="961"/>
                    </a:lnTo>
                    <a:lnTo>
                      <a:pt x="657" y="965"/>
                    </a:lnTo>
                    <a:lnTo>
                      <a:pt x="651" y="969"/>
                    </a:lnTo>
                    <a:lnTo>
                      <a:pt x="647" y="973"/>
                    </a:lnTo>
                    <a:lnTo>
                      <a:pt x="636" y="979"/>
                    </a:lnTo>
                    <a:lnTo>
                      <a:pt x="628" y="984"/>
                    </a:lnTo>
                    <a:lnTo>
                      <a:pt x="620" y="986"/>
                    </a:lnTo>
                    <a:lnTo>
                      <a:pt x="615" y="988"/>
                    </a:lnTo>
                    <a:lnTo>
                      <a:pt x="607" y="988"/>
                    </a:lnTo>
                    <a:lnTo>
                      <a:pt x="598" y="990"/>
                    </a:lnTo>
                    <a:lnTo>
                      <a:pt x="586" y="994"/>
                    </a:lnTo>
                    <a:lnTo>
                      <a:pt x="577" y="996"/>
                    </a:lnTo>
                    <a:lnTo>
                      <a:pt x="571" y="998"/>
                    </a:lnTo>
                    <a:lnTo>
                      <a:pt x="563" y="999"/>
                    </a:lnTo>
                    <a:lnTo>
                      <a:pt x="558" y="999"/>
                    </a:lnTo>
                    <a:lnTo>
                      <a:pt x="552" y="1003"/>
                    </a:lnTo>
                    <a:lnTo>
                      <a:pt x="546" y="1005"/>
                    </a:lnTo>
                    <a:lnTo>
                      <a:pt x="539" y="1007"/>
                    </a:lnTo>
                    <a:lnTo>
                      <a:pt x="533" y="1009"/>
                    </a:lnTo>
                    <a:lnTo>
                      <a:pt x="527" y="1013"/>
                    </a:lnTo>
                    <a:lnTo>
                      <a:pt x="522" y="1015"/>
                    </a:lnTo>
                    <a:lnTo>
                      <a:pt x="514" y="1017"/>
                    </a:lnTo>
                    <a:lnTo>
                      <a:pt x="508" y="1020"/>
                    </a:lnTo>
                    <a:lnTo>
                      <a:pt x="503" y="1022"/>
                    </a:lnTo>
                    <a:lnTo>
                      <a:pt x="493" y="1030"/>
                    </a:lnTo>
                    <a:lnTo>
                      <a:pt x="485" y="1036"/>
                    </a:lnTo>
                    <a:lnTo>
                      <a:pt x="478" y="1041"/>
                    </a:lnTo>
                    <a:lnTo>
                      <a:pt x="474" y="1047"/>
                    </a:lnTo>
                    <a:lnTo>
                      <a:pt x="472" y="1055"/>
                    </a:lnTo>
                    <a:lnTo>
                      <a:pt x="472" y="1062"/>
                    </a:lnTo>
                    <a:lnTo>
                      <a:pt x="474" y="1066"/>
                    </a:lnTo>
                    <a:lnTo>
                      <a:pt x="480" y="1070"/>
                    </a:lnTo>
                    <a:lnTo>
                      <a:pt x="485" y="1070"/>
                    </a:lnTo>
                    <a:lnTo>
                      <a:pt x="493" y="1070"/>
                    </a:lnTo>
                    <a:lnTo>
                      <a:pt x="501" y="1066"/>
                    </a:lnTo>
                    <a:lnTo>
                      <a:pt x="510" y="1062"/>
                    </a:lnTo>
                    <a:lnTo>
                      <a:pt x="522" y="1056"/>
                    </a:lnTo>
                    <a:lnTo>
                      <a:pt x="533" y="1053"/>
                    </a:lnTo>
                    <a:lnTo>
                      <a:pt x="541" y="1047"/>
                    </a:lnTo>
                    <a:lnTo>
                      <a:pt x="552" y="1041"/>
                    </a:lnTo>
                    <a:lnTo>
                      <a:pt x="562" y="1036"/>
                    </a:lnTo>
                    <a:lnTo>
                      <a:pt x="573" y="1034"/>
                    </a:lnTo>
                    <a:lnTo>
                      <a:pt x="581" y="1030"/>
                    </a:lnTo>
                    <a:lnTo>
                      <a:pt x="588" y="1030"/>
                    </a:lnTo>
                    <a:lnTo>
                      <a:pt x="594" y="1032"/>
                    </a:lnTo>
                    <a:lnTo>
                      <a:pt x="600" y="1036"/>
                    </a:lnTo>
                    <a:lnTo>
                      <a:pt x="605" y="1045"/>
                    </a:lnTo>
                    <a:lnTo>
                      <a:pt x="607" y="1056"/>
                    </a:lnTo>
                    <a:lnTo>
                      <a:pt x="607" y="1066"/>
                    </a:lnTo>
                    <a:lnTo>
                      <a:pt x="601" y="1075"/>
                    </a:lnTo>
                    <a:lnTo>
                      <a:pt x="598" y="1081"/>
                    </a:lnTo>
                    <a:lnTo>
                      <a:pt x="594" y="1085"/>
                    </a:lnTo>
                    <a:lnTo>
                      <a:pt x="588" y="1089"/>
                    </a:lnTo>
                    <a:lnTo>
                      <a:pt x="582" y="1094"/>
                    </a:lnTo>
                    <a:lnTo>
                      <a:pt x="575" y="1098"/>
                    </a:lnTo>
                    <a:lnTo>
                      <a:pt x="567" y="1104"/>
                    </a:lnTo>
                    <a:lnTo>
                      <a:pt x="560" y="1108"/>
                    </a:lnTo>
                    <a:lnTo>
                      <a:pt x="552" y="1112"/>
                    </a:lnTo>
                    <a:lnTo>
                      <a:pt x="544" y="1115"/>
                    </a:lnTo>
                    <a:lnTo>
                      <a:pt x="535" y="1119"/>
                    </a:lnTo>
                    <a:lnTo>
                      <a:pt x="527" y="1123"/>
                    </a:lnTo>
                    <a:lnTo>
                      <a:pt x="520" y="1129"/>
                    </a:lnTo>
                    <a:lnTo>
                      <a:pt x="512" y="1132"/>
                    </a:lnTo>
                    <a:lnTo>
                      <a:pt x="504" y="1136"/>
                    </a:lnTo>
                    <a:lnTo>
                      <a:pt x="497" y="1142"/>
                    </a:lnTo>
                    <a:lnTo>
                      <a:pt x="491" y="1148"/>
                    </a:lnTo>
                    <a:lnTo>
                      <a:pt x="484" y="1153"/>
                    </a:lnTo>
                    <a:lnTo>
                      <a:pt x="476" y="1159"/>
                    </a:lnTo>
                    <a:lnTo>
                      <a:pt x="468" y="1167"/>
                    </a:lnTo>
                    <a:lnTo>
                      <a:pt x="461" y="1172"/>
                    </a:lnTo>
                    <a:lnTo>
                      <a:pt x="453" y="1180"/>
                    </a:lnTo>
                    <a:lnTo>
                      <a:pt x="446" y="1186"/>
                    </a:lnTo>
                    <a:lnTo>
                      <a:pt x="436" y="1193"/>
                    </a:lnTo>
                    <a:lnTo>
                      <a:pt x="428" y="1203"/>
                    </a:lnTo>
                    <a:lnTo>
                      <a:pt x="419" y="1208"/>
                    </a:lnTo>
                    <a:lnTo>
                      <a:pt x="411" y="1216"/>
                    </a:lnTo>
                    <a:lnTo>
                      <a:pt x="402" y="1224"/>
                    </a:lnTo>
                    <a:lnTo>
                      <a:pt x="392" y="1231"/>
                    </a:lnTo>
                    <a:lnTo>
                      <a:pt x="381" y="1239"/>
                    </a:lnTo>
                    <a:lnTo>
                      <a:pt x="373" y="1245"/>
                    </a:lnTo>
                    <a:lnTo>
                      <a:pt x="362" y="1250"/>
                    </a:lnTo>
                    <a:lnTo>
                      <a:pt x="352" y="1256"/>
                    </a:lnTo>
                    <a:lnTo>
                      <a:pt x="347" y="1258"/>
                    </a:lnTo>
                    <a:lnTo>
                      <a:pt x="341" y="1260"/>
                    </a:lnTo>
                    <a:lnTo>
                      <a:pt x="335" y="1262"/>
                    </a:lnTo>
                    <a:lnTo>
                      <a:pt x="330" y="1264"/>
                    </a:lnTo>
                    <a:lnTo>
                      <a:pt x="324" y="1264"/>
                    </a:lnTo>
                    <a:lnTo>
                      <a:pt x="316" y="1264"/>
                    </a:lnTo>
                    <a:lnTo>
                      <a:pt x="310" y="1264"/>
                    </a:lnTo>
                    <a:lnTo>
                      <a:pt x="305" y="1265"/>
                    </a:lnTo>
                    <a:lnTo>
                      <a:pt x="297" y="1264"/>
                    </a:lnTo>
                    <a:lnTo>
                      <a:pt x="291" y="1264"/>
                    </a:lnTo>
                    <a:lnTo>
                      <a:pt x="284" y="1262"/>
                    </a:lnTo>
                    <a:lnTo>
                      <a:pt x="278" y="1262"/>
                    </a:lnTo>
                    <a:lnTo>
                      <a:pt x="271" y="1258"/>
                    </a:lnTo>
                    <a:lnTo>
                      <a:pt x="263" y="1256"/>
                    </a:lnTo>
                    <a:lnTo>
                      <a:pt x="255" y="1252"/>
                    </a:lnTo>
                    <a:lnTo>
                      <a:pt x="250" y="1250"/>
                    </a:lnTo>
                    <a:lnTo>
                      <a:pt x="240" y="1245"/>
                    </a:lnTo>
                    <a:lnTo>
                      <a:pt x="233" y="1239"/>
                    </a:lnTo>
                    <a:lnTo>
                      <a:pt x="223" y="1231"/>
                    </a:lnTo>
                    <a:lnTo>
                      <a:pt x="215" y="1226"/>
                    </a:lnTo>
                    <a:lnTo>
                      <a:pt x="206" y="1218"/>
                    </a:lnTo>
                    <a:lnTo>
                      <a:pt x="196" y="1210"/>
                    </a:lnTo>
                    <a:lnTo>
                      <a:pt x="187" y="1201"/>
                    </a:lnTo>
                    <a:lnTo>
                      <a:pt x="179" y="1193"/>
                    </a:lnTo>
                    <a:lnTo>
                      <a:pt x="168" y="1182"/>
                    </a:lnTo>
                    <a:lnTo>
                      <a:pt x="160" y="1172"/>
                    </a:lnTo>
                    <a:lnTo>
                      <a:pt x="151" y="1163"/>
                    </a:lnTo>
                    <a:lnTo>
                      <a:pt x="141" y="1151"/>
                    </a:lnTo>
                    <a:lnTo>
                      <a:pt x="136" y="1146"/>
                    </a:lnTo>
                    <a:lnTo>
                      <a:pt x="132" y="1140"/>
                    </a:lnTo>
                    <a:lnTo>
                      <a:pt x="126" y="1134"/>
                    </a:lnTo>
                    <a:lnTo>
                      <a:pt x="124" y="1129"/>
                    </a:lnTo>
                    <a:lnTo>
                      <a:pt x="118" y="1123"/>
                    </a:lnTo>
                    <a:lnTo>
                      <a:pt x="115" y="1117"/>
                    </a:lnTo>
                    <a:lnTo>
                      <a:pt x="109" y="1112"/>
                    </a:lnTo>
                    <a:lnTo>
                      <a:pt x="107" y="1106"/>
                    </a:lnTo>
                    <a:lnTo>
                      <a:pt x="101" y="1100"/>
                    </a:lnTo>
                    <a:lnTo>
                      <a:pt x="97" y="1094"/>
                    </a:lnTo>
                    <a:lnTo>
                      <a:pt x="94" y="1087"/>
                    </a:lnTo>
                    <a:lnTo>
                      <a:pt x="90" y="1081"/>
                    </a:lnTo>
                    <a:lnTo>
                      <a:pt x="86" y="1075"/>
                    </a:lnTo>
                    <a:lnTo>
                      <a:pt x="82" y="1070"/>
                    </a:lnTo>
                    <a:lnTo>
                      <a:pt x="78" y="1062"/>
                    </a:lnTo>
                    <a:lnTo>
                      <a:pt x="77" y="1058"/>
                    </a:lnTo>
                    <a:lnTo>
                      <a:pt x="71" y="1051"/>
                    </a:lnTo>
                    <a:lnTo>
                      <a:pt x="69" y="1045"/>
                    </a:lnTo>
                    <a:lnTo>
                      <a:pt x="65" y="1039"/>
                    </a:lnTo>
                    <a:lnTo>
                      <a:pt x="63" y="1034"/>
                    </a:lnTo>
                    <a:lnTo>
                      <a:pt x="58" y="1022"/>
                    </a:lnTo>
                    <a:lnTo>
                      <a:pt x="54" y="1013"/>
                    </a:lnTo>
                    <a:lnTo>
                      <a:pt x="48" y="1001"/>
                    </a:lnTo>
                    <a:lnTo>
                      <a:pt x="44" y="990"/>
                    </a:lnTo>
                    <a:lnTo>
                      <a:pt x="40" y="980"/>
                    </a:lnTo>
                    <a:lnTo>
                      <a:pt x="40" y="971"/>
                    </a:lnTo>
                    <a:lnTo>
                      <a:pt x="39" y="961"/>
                    </a:lnTo>
                    <a:lnTo>
                      <a:pt x="39" y="954"/>
                    </a:lnTo>
                    <a:lnTo>
                      <a:pt x="39" y="946"/>
                    </a:lnTo>
                    <a:lnTo>
                      <a:pt x="40" y="939"/>
                    </a:lnTo>
                    <a:lnTo>
                      <a:pt x="42" y="931"/>
                    </a:lnTo>
                    <a:lnTo>
                      <a:pt x="44" y="925"/>
                    </a:lnTo>
                    <a:lnTo>
                      <a:pt x="48" y="920"/>
                    </a:lnTo>
                    <a:lnTo>
                      <a:pt x="50" y="914"/>
                    </a:lnTo>
                    <a:lnTo>
                      <a:pt x="58" y="903"/>
                    </a:lnTo>
                    <a:lnTo>
                      <a:pt x="67" y="897"/>
                    </a:lnTo>
                    <a:lnTo>
                      <a:pt x="71" y="891"/>
                    </a:lnTo>
                    <a:lnTo>
                      <a:pt x="78" y="889"/>
                    </a:lnTo>
                    <a:lnTo>
                      <a:pt x="84" y="885"/>
                    </a:lnTo>
                    <a:lnTo>
                      <a:pt x="90" y="885"/>
                    </a:lnTo>
                    <a:lnTo>
                      <a:pt x="96" y="884"/>
                    </a:lnTo>
                    <a:lnTo>
                      <a:pt x="103" y="884"/>
                    </a:lnTo>
                    <a:lnTo>
                      <a:pt x="109" y="884"/>
                    </a:lnTo>
                    <a:lnTo>
                      <a:pt x="117" y="884"/>
                    </a:lnTo>
                    <a:lnTo>
                      <a:pt x="124" y="884"/>
                    </a:lnTo>
                    <a:lnTo>
                      <a:pt x="130" y="885"/>
                    </a:lnTo>
                    <a:lnTo>
                      <a:pt x="137" y="885"/>
                    </a:lnTo>
                    <a:lnTo>
                      <a:pt x="145" y="889"/>
                    </a:lnTo>
                    <a:lnTo>
                      <a:pt x="153" y="891"/>
                    </a:lnTo>
                    <a:lnTo>
                      <a:pt x="160" y="895"/>
                    </a:lnTo>
                    <a:lnTo>
                      <a:pt x="166" y="899"/>
                    </a:lnTo>
                    <a:lnTo>
                      <a:pt x="175" y="904"/>
                    </a:lnTo>
                    <a:lnTo>
                      <a:pt x="181" y="908"/>
                    </a:lnTo>
                    <a:lnTo>
                      <a:pt x="189" y="914"/>
                    </a:lnTo>
                    <a:lnTo>
                      <a:pt x="194" y="922"/>
                    </a:lnTo>
                    <a:lnTo>
                      <a:pt x="202" y="929"/>
                    </a:lnTo>
                    <a:lnTo>
                      <a:pt x="210" y="937"/>
                    </a:lnTo>
                    <a:lnTo>
                      <a:pt x="215" y="946"/>
                    </a:lnTo>
                    <a:lnTo>
                      <a:pt x="221" y="954"/>
                    </a:lnTo>
                    <a:lnTo>
                      <a:pt x="229" y="965"/>
                    </a:lnTo>
                    <a:lnTo>
                      <a:pt x="234" y="975"/>
                    </a:lnTo>
                    <a:lnTo>
                      <a:pt x="238" y="984"/>
                    </a:lnTo>
                    <a:lnTo>
                      <a:pt x="244" y="994"/>
                    </a:lnTo>
                    <a:lnTo>
                      <a:pt x="250" y="1005"/>
                    </a:lnTo>
                    <a:lnTo>
                      <a:pt x="253" y="1013"/>
                    </a:lnTo>
                    <a:lnTo>
                      <a:pt x="257" y="1022"/>
                    </a:lnTo>
                    <a:lnTo>
                      <a:pt x="263" y="1034"/>
                    </a:lnTo>
                    <a:lnTo>
                      <a:pt x="267" y="1043"/>
                    </a:lnTo>
                    <a:lnTo>
                      <a:pt x="271" y="1053"/>
                    </a:lnTo>
                    <a:lnTo>
                      <a:pt x="274" y="1062"/>
                    </a:lnTo>
                    <a:lnTo>
                      <a:pt x="278" y="1072"/>
                    </a:lnTo>
                    <a:lnTo>
                      <a:pt x="284" y="1081"/>
                    </a:lnTo>
                    <a:lnTo>
                      <a:pt x="286" y="1089"/>
                    </a:lnTo>
                    <a:lnTo>
                      <a:pt x="290" y="1098"/>
                    </a:lnTo>
                    <a:lnTo>
                      <a:pt x="291" y="1108"/>
                    </a:lnTo>
                    <a:lnTo>
                      <a:pt x="297" y="1115"/>
                    </a:lnTo>
                    <a:lnTo>
                      <a:pt x="299" y="1121"/>
                    </a:lnTo>
                    <a:lnTo>
                      <a:pt x="301" y="1129"/>
                    </a:lnTo>
                    <a:lnTo>
                      <a:pt x="303" y="1134"/>
                    </a:lnTo>
                    <a:lnTo>
                      <a:pt x="305" y="1142"/>
                    </a:lnTo>
                    <a:lnTo>
                      <a:pt x="307" y="1146"/>
                    </a:lnTo>
                    <a:lnTo>
                      <a:pt x="310" y="1151"/>
                    </a:lnTo>
                    <a:lnTo>
                      <a:pt x="312" y="1155"/>
                    </a:lnTo>
                    <a:lnTo>
                      <a:pt x="316" y="1161"/>
                    </a:lnTo>
                    <a:lnTo>
                      <a:pt x="318" y="1167"/>
                    </a:lnTo>
                    <a:lnTo>
                      <a:pt x="324" y="1169"/>
                    </a:lnTo>
                    <a:lnTo>
                      <a:pt x="326" y="1169"/>
                    </a:lnTo>
                    <a:lnTo>
                      <a:pt x="330" y="1167"/>
                    </a:lnTo>
                    <a:lnTo>
                      <a:pt x="331" y="1159"/>
                    </a:lnTo>
                    <a:lnTo>
                      <a:pt x="333" y="1150"/>
                    </a:lnTo>
                    <a:lnTo>
                      <a:pt x="333" y="1144"/>
                    </a:lnTo>
                    <a:lnTo>
                      <a:pt x="335" y="1138"/>
                    </a:lnTo>
                    <a:lnTo>
                      <a:pt x="335" y="1131"/>
                    </a:lnTo>
                    <a:lnTo>
                      <a:pt x="335" y="1125"/>
                    </a:lnTo>
                    <a:lnTo>
                      <a:pt x="335" y="1117"/>
                    </a:lnTo>
                    <a:lnTo>
                      <a:pt x="335" y="1108"/>
                    </a:lnTo>
                    <a:lnTo>
                      <a:pt x="333" y="1100"/>
                    </a:lnTo>
                    <a:lnTo>
                      <a:pt x="333" y="1093"/>
                    </a:lnTo>
                    <a:lnTo>
                      <a:pt x="331" y="1083"/>
                    </a:lnTo>
                    <a:lnTo>
                      <a:pt x="331" y="1074"/>
                    </a:lnTo>
                    <a:lnTo>
                      <a:pt x="330" y="1066"/>
                    </a:lnTo>
                    <a:lnTo>
                      <a:pt x="330" y="1056"/>
                    </a:lnTo>
                    <a:lnTo>
                      <a:pt x="326" y="1047"/>
                    </a:lnTo>
                    <a:lnTo>
                      <a:pt x="324" y="1037"/>
                    </a:lnTo>
                    <a:lnTo>
                      <a:pt x="322" y="1028"/>
                    </a:lnTo>
                    <a:lnTo>
                      <a:pt x="318" y="1018"/>
                    </a:lnTo>
                    <a:lnTo>
                      <a:pt x="314" y="1009"/>
                    </a:lnTo>
                    <a:lnTo>
                      <a:pt x="312" y="999"/>
                    </a:lnTo>
                    <a:lnTo>
                      <a:pt x="307" y="990"/>
                    </a:lnTo>
                    <a:lnTo>
                      <a:pt x="303" y="982"/>
                    </a:lnTo>
                    <a:lnTo>
                      <a:pt x="299" y="973"/>
                    </a:lnTo>
                    <a:lnTo>
                      <a:pt x="293" y="963"/>
                    </a:lnTo>
                    <a:lnTo>
                      <a:pt x="288" y="954"/>
                    </a:lnTo>
                    <a:lnTo>
                      <a:pt x="284" y="948"/>
                    </a:lnTo>
                    <a:lnTo>
                      <a:pt x="276" y="939"/>
                    </a:lnTo>
                    <a:lnTo>
                      <a:pt x="269" y="933"/>
                    </a:lnTo>
                    <a:lnTo>
                      <a:pt x="263" y="925"/>
                    </a:lnTo>
                    <a:lnTo>
                      <a:pt x="255" y="920"/>
                    </a:lnTo>
                    <a:lnTo>
                      <a:pt x="248" y="914"/>
                    </a:lnTo>
                    <a:lnTo>
                      <a:pt x="240" y="908"/>
                    </a:lnTo>
                    <a:lnTo>
                      <a:pt x="231" y="903"/>
                    </a:lnTo>
                    <a:lnTo>
                      <a:pt x="225" y="899"/>
                    </a:lnTo>
                    <a:lnTo>
                      <a:pt x="215" y="893"/>
                    </a:lnTo>
                    <a:lnTo>
                      <a:pt x="210" y="889"/>
                    </a:lnTo>
                    <a:lnTo>
                      <a:pt x="202" y="885"/>
                    </a:lnTo>
                    <a:lnTo>
                      <a:pt x="194" y="884"/>
                    </a:lnTo>
                    <a:lnTo>
                      <a:pt x="187" y="878"/>
                    </a:lnTo>
                    <a:lnTo>
                      <a:pt x="179" y="876"/>
                    </a:lnTo>
                    <a:lnTo>
                      <a:pt x="174" y="872"/>
                    </a:lnTo>
                    <a:lnTo>
                      <a:pt x="168" y="870"/>
                    </a:lnTo>
                    <a:lnTo>
                      <a:pt x="162" y="866"/>
                    </a:lnTo>
                    <a:lnTo>
                      <a:pt x="155" y="865"/>
                    </a:lnTo>
                    <a:lnTo>
                      <a:pt x="149" y="863"/>
                    </a:lnTo>
                    <a:lnTo>
                      <a:pt x="145" y="863"/>
                    </a:lnTo>
                    <a:lnTo>
                      <a:pt x="136" y="859"/>
                    </a:lnTo>
                    <a:lnTo>
                      <a:pt x="126" y="855"/>
                    </a:lnTo>
                    <a:lnTo>
                      <a:pt x="118" y="851"/>
                    </a:lnTo>
                    <a:lnTo>
                      <a:pt x="115" y="849"/>
                    </a:lnTo>
                    <a:lnTo>
                      <a:pt x="111" y="842"/>
                    </a:lnTo>
                    <a:lnTo>
                      <a:pt x="117" y="836"/>
                    </a:lnTo>
                    <a:lnTo>
                      <a:pt x="122" y="828"/>
                    </a:lnTo>
                    <a:lnTo>
                      <a:pt x="130" y="825"/>
                    </a:lnTo>
                    <a:lnTo>
                      <a:pt x="137" y="819"/>
                    </a:lnTo>
                    <a:lnTo>
                      <a:pt x="149" y="813"/>
                    </a:lnTo>
                    <a:lnTo>
                      <a:pt x="155" y="811"/>
                    </a:lnTo>
                    <a:lnTo>
                      <a:pt x="160" y="808"/>
                    </a:lnTo>
                    <a:lnTo>
                      <a:pt x="166" y="806"/>
                    </a:lnTo>
                    <a:lnTo>
                      <a:pt x="174" y="804"/>
                    </a:lnTo>
                    <a:lnTo>
                      <a:pt x="179" y="800"/>
                    </a:lnTo>
                    <a:lnTo>
                      <a:pt x="187" y="798"/>
                    </a:lnTo>
                    <a:lnTo>
                      <a:pt x="194" y="794"/>
                    </a:lnTo>
                    <a:lnTo>
                      <a:pt x="202" y="792"/>
                    </a:lnTo>
                    <a:lnTo>
                      <a:pt x="210" y="790"/>
                    </a:lnTo>
                    <a:lnTo>
                      <a:pt x="217" y="787"/>
                    </a:lnTo>
                    <a:lnTo>
                      <a:pt x="223" y="783"/>
                    </a:lnTo>
                    <a:lnTo>
                      <a:pt x="231" y="781"/>
                    </a:lnTo>
                    <a:lnTo>
                      <a:pt x="238" y="777"/>
                    </a:lnTo>
                    <a:lnTo>
                      <a:pt x="244" y="775"/>
                    </a:lnTo>
                    <a:lnTo>
                      <a:pt x="252" y="771"/>
                    </a:lnTo>
                    <a:lnTo>
                      <a:pt x="259" y="770"/>
                    </a:lnTo>
                    <a:lnTo>
                      <a:pt x="265" y="766"/>
                    </a:lnTo>
                    <a:lnTo>
                      <a:pt x="271" y="764"/>
                    </a:lnTo>
                    <a:lnTo>
                      <a:pt x="276" y="760"/>
                    </a:lnTo>
                    <a:lnTo>
                      <a:pt x="284" y="756"/>
                    </a:lnTo>
                    <a:lnTo>
                      <a:pt x="288" y="754"/>
                    </a:lnTo>
                    <a:lnTo>
                      <a:pt x="293" y="751"/>
                    </a:lnTo>
                    <a:lnTo>
                      <a:pt x="299" y="747"/>
                    </a:lnTo>
                    <a:lnTo>
                      <a:pt x="303" y="745"/>
                    </a:lnTo>
                    <a:lnTo>
                      <a:pt x="310" y="735"/>
                    </a:lnTo>
                    <a:lnTo>
                      <a:pt x="318" y="730"/>
                    </a:lnTo>
                    <a:lnTo>
                      <a:pt x="328" y="720"/>
                    </a:lnTo>
                    <a:lnTo>
                      <a:pt x="337" y="714"/>
                    </a:lnTo>
                    <a:lnTo>
                      <a:pt x="347" y="705"/>
                    </a:lnTo>
                    <a:lnTo>
                      <a:pt x="354" y="695"/>
                    </a:lnTo>
                    <a:lnTo>
                      <a:pt x="364" y="688"/>
                    </a:lnTo>
                    <a:lnTo>
                      <a:pt x="373" y="680"/>
                    </a:lnTo>
                    <a:lnTo>
                      <a:pt x="379" y="671"/>
                    </a:lnTo>
                    <a:lnTo>
                      <a:pt x="388" y="661"/>
                    </a:lnTo>
                    <a:lnTo>
                      <a:pt x="396" y="654"/>
                    </a:lnTo>
                    <a:lnTo>
                      <a:pt x="404" y="646"/>
                    </a:lnTo>
                    <a:lnTo>
                      <a:pt x="409" y="636"/>
                    </a:lnTo>
                    <a:lnTo>
                      <a:pt x="415" y="631"/>
                    </a:lnTo>
                    <a:lnTo>
                      <a:pt x="421" y="623"/>
                    </a:lnTo>
                    <a:lnTo>
                      <a:pt x="427" y="619"/>
                    </a:lnTo>
                    <a:lnTo>
                      <a:pt x="430" y="610"/>
                    </a:lnTo>
                    <a:lnTo>
                      <a:pt x="436" y="600"/>
                    </a:lnTo>
                    <a:lnTo>
                      <a:pt x="438" y="595"/>
                    </a:lnTo>
                    <a:lnTo>
                      <a:pt x="440" y="589"/>
                    </a:lnTo>
                    <a:lnTo>
                      <a:pt x="442" y="583"/>
                    </a:lnTo>
                    <a:lnTo>
                      <a:pt x="446" y="579"/>
                    </a:lnTo>
                    <a:lnTo>
                      <a:pt x="449" y="572"/>
                    </a:lnTo>
                    <a:lnTo>
                      <a:pt x="451" y="564"/>
                    </a:lnTo>
                    <a:lnTo>
                      <a:pt x="455" y="557"/>
                    </a:lnTo>
                    <a:lnTo>
                      <a:pt x="459" y="551"/>
                    </a:lnTo>
                    <a:lnTo>
                      <a:pt x="461" y="543"/>
                    </a:lnTo>
                    <a:lnTo>
                      <a:pt x="465" y="536"/>
                    </a:lnTo>
                    <a:lnTo>
                      <a:pt x="466" y="530"/>
                    </a:lnTo>
                    <a:lnTo>
                      <a:pt x="470" y="524"/>
                    </a:lnTo>
                    <a:lnTo>
                      <a:pt x="474" y="517"/>
                    </a:lnTo>
                    <a:lnTo>
                      <a:pt x="476" y="509"/>
                    </a:lnTo>
                    <a:lnTo>
                      <a:pt x="480" y="503"/>
                    </a:lnTo>
                    <a:lnTo>
                      <a:pt x="484" y="498"/>
                    </a:lnTo>
                    <a:lnTo>
                      <a:pt x="489" y="486"/>
                    </a:lnTo>
                    <a:lnTo>
                      <a:pt x="497" y="477"/>
                    </a:lnTo>
                    <a:lnTo>
                      <a:pt x="503" y="467"/>
                    </a:lnTo>
                    <a:lnTo>
                      <a:pt x="510" y="462"/>
                    </a:lnTo>
                    <a:lnTo>
                      <a:pt x="516" y="460"/>
                    </a:lnTo>
                    <a:lnTo>
                      <a:pt x="524" y="460"/>
                    </a:lnTo>
                    <a:lnTo>
                      <a:pt x="527" y="462"/>
                    </a:lnTo>
                    <a:lnTo>
                      <a:pt x="533" y="467"/>
                    </a:lnTo>
                    <a:lnTo>
                      <a:pt x="535" y="473"/>
                    </a:lnTo>
                    <a:lnTo>
                      <a:pt x="537" y="484"/>
                    </a:lnTo>
                    <a:lnTo>
                      <a:pt x="537" y="488"/>
                    </a:lnTo>
                    <a:lnTo>
                      <a:pt x="537" y="492"/>
                    </a:lnTo>
                    <a:lnTo>
                      <a:pt x="537" y="500"/>
                    </a:lnTo>
                    <a:lnTo>
                      <a:pt x="537" y="505"/>
                    </a:lnTo>
                    <a:lnTo>
                      <a:pt x="537" y="511"/>
                    </a:lnTo>
                    <a:lnTo>
                      <a:pt x="537" y="517"/>
                    </a:lnTo>
                    <a:lnTo>
                      <a:pt x="537" y="522"/>
                    </a:lnTo>
                    <a:lnTo>
                      <a:pt x="537" y="528"/>
                    </a:lnTo>
                    <a:lnTo>
                      <a:pt x="535" y="540"/>
                    </a:lnTo>
                    <a:lnTo>
                      <a:pt x="535" y="551"/>
                    </a:lnTo>
                    <a:lnTo>
                      <a:pt x="535" y="559"/>
                    </a:lnTo>
                    <a:lnTo>
                      <a:pt x="535" y="568"/>
                    </a:lnTo>
                    <a:lnTo>
                      <a:pt x="537" y="572"/>
                    </a:lnTo>
                    <a:lnTo>
                      <a:pt x="539" y="576"/>
                    </a:lnTo>
                    <a:lnTo>
                      <a:pt x="543" y="576"/>
                    </a:lnTo>
                    <a:lnTo>
                      <a:pt x="548" y="574"/>
                    </a:lnTo>
                    <a:lnTo>
                      <a:pt x="552" y="568"/>
                    </a:lnTo>
                    <a:lnTo>
                      <a:pt x="558" y="560"/>
                    </a:lnTo>
                    <a:lnTo>
                      <a:pt x="562" y="553"/>
                    </a:lnTo>
                    <a:lnTo>
                      <a:pt x="565" y="545"/>
                    </a:lnTo>
                    <a:lnTo>
                      <a:pt x="569" y="534"/>
                    </a:lnTo>
                    <a:lnTo>
                      <a:pt x="573" y="522"/>
                    </a:lnTo>
                    <a:lnTo>
                      <a:pt x="573" y="517"/>
                    </a:lnTo>
                    <a:lnTo>
                      <a:pt x="575" y="511"/>
                    </a:lnTo>
                    <a:lnTo>
                      <a:pt x="575" y="505"/>
                    </a:lnTo>
                    <a:lnTo>
                      <a:pt x="577" y="500"/>
                    </a:lnTo>
                    <a:lnTo>
                      <a:pt x="577" y="494"/>
                    </a:lnTo>
                    <a:lnTo>
                      <a:pt x="579" y="488"/>
                    </a:lnTo>
                    <a:lnTo>
                      <a:pt x="581" y="483"/>
                    </a:lnTo>
                    <a:lnTo>
                      <a:pt x="581" y="475"/>
                    </a:lnTo>
                    <a:lnTo>
                      <a:pt x="582" y="464"/>
                    </a:lnTo>
                    <a:lnTo>
                      <a:pt x="584" y="454"/>
                    </a:lnTo>
                    <a:lnTo>
                      <a:pt x="584" y="443"/>
                    </a:lnTo>
                    <a:lnTo>
                      <a:pt x="584" y="435"/>
                    </a:lnTo>
                    <a:lnTo>
                      <a:pt x="584" y="426"/>
                    </a:lnTo>
                    <a:lnTo>
                      <a:pt x="586" y="420"/>
                    </a:lnTo>
                    <a:lnTo>
                      <a:pt x="586" y="412"/>
                    </a:lnTo>
                    <a:lnTo>
                      <a:pt x="590" y="403"/>
                    </a:lnTo>
                    <a:lnTo>
                      <a:pt x="594" y="397"/>
                    </a:lnTo>
                    <a:lnTo>
                      <a:pt x="598" y="391"/>
                    </a:lnTo>
                    <a:lnTo>
                      <a:pt x="601" y="386"/>
                    </a:lnTo>
                    <a:lnTo>
                      <a:pt x="607" y="380"/>
                    </a:lnTo>
                    <a:lnTo>
                      <a:pt x="613" y="372"/>
                    </a:lnTo>
                    <a:lnTo>
                      <a:pt x="619" y="365"/>
                    </a:lnTo>
                    <a:lnTo>
                      <a:pt x="624" y="357"/>
                    </a:lnTo>
                    <a:lnTo>
                      <a:pt x="632" y="351"/>
                    </a:lnTo>
                    <a:lnTo>
                      <a:pt x="638" y="344"/>
                    </a:lnTo>
                    <a:lnTo>
                      <a:pt x="645" y="338"/>
                    </a:lnTo>
                    <a:lnTo>
                      <a:pt x="651" y="329"/>
                    </a:lnTo>
                    <a:lnTo>
                      <a:pt x="660" y="323"/>
                    </a:lnTo>
                    <a:lnTo>
                      <a:pt x="666" y="315"/>
                    </a:lnTo>
                    <a:lnTo>
                      <a:pt x="674" y="308"/>
                    </a:lnTo>
                    <a:lnTo>
                      <a:pt x="681" y="300"/>
                    </a:lnTo>
                    <a:lnTo>
                      <a:pt x="689" y="294"/>
                    </a:lnTo>
                    <a:lnTo>
                      <a:pt x="697" y="287"/>
                    </a:lnTo>
                    <a:lnTo>
                      <a:pt x="704" y="281"/>
                    </a:lnTo>
                    <a:lnTo>
                      <a:pt x="712" y="275"/>
                    </a:lnTo>
                    <a:lnTo>
                      <a:pt x="719" y="270"/>
                    </a:lnTo>
                    <a:lnTo>
                      <a:pt x="725" y="264"/>
                    </a:lnTo>
                    <a:lnTo>
                      <a:pt x="733" y="258"/>
                    </a:lnTo>
                    <a:lnTo>
                      <a:pt x="738" y="253"/>
                    </a:lnTo>
                    <a:lnTo>
                      <a:pt x="746" y="251"/>
                    </a:lnTo>
                    <a:lnTo>
                      <a:pt x="750" y="245"/>
                    </a:lnTo>
                    <a:lnTo>
                      <a:pt x="757" y="243"/>
                    </a:lnTo>
                    <a:lnTo>
                      <a:pt x="761" y="241"/>
                    </a:lnTo>
                    <a:lnTo>
                      <a:pt x="767" y="239"/>
                    </a:lnTo>
                    <a:lnTo>
                      <a:pt x="771" y="236"/>
                    </a:lnTo>
                    <a:lnTo>
                      <a:pt x="776" y="232"/>
                    </a:lnTo>
                    <a:lnTo>
                      <a:pt x="780" y="228"/>
                    </a:lnTo>
                    <a:lnTo>
                      <a:pt x="784" y="226"/>
                    </a:lnTo>
                    <a:lnTo>
                      <a:pt x="788" y="218"/>
                    </a:lnTo>
                    <a:lnTo>
                      <a:pt x="788" y="211"/>
                    </a:lnTo>
                    <a:lnTo>
                      <a:pt x="784" y="205"/>
                    </a:lnTo>
                    <a:lnTo>
                      <a:pt x="778" y="203"/>
                    </a:lnTo>
                    <a:lnTo>
                      <a:pt x="769" y="199"/>
                    </a:lnTo>
                    <a:lnTo>
                      <a:pt x="761" y="199"/>
                    </a:lnTo>
                    <a:lnTo>
                      <a:pt x="756" y="198"/>
                    </a:lnTo>
                    <a:lnTo>
                      <a:pt x="754" y="194"/>
                    </a:lnTo>
                    <a:lnTo>
                      <a:pt x="752" y="186"/>
                    </a:lnTo>
                    <a:lnTo>
                      <a:pt x="752" y="179"/>
                    </a:lnTo>
                    <a:lnTo>
                      <a:pt x="752" y="171"/>
                    </a:lnTo>
                    <a:lnTo>
                      <a:pt x="752" y="167"/>
                    </a:lnTo>
                    <a:lnTo>
                      <a:pt x="754" y="160"/>
                    </a:lnTo>
                    <a:lnTo>
                      <a:pt x="756" y="156"/>
                    </a:lnTo>
                    <a:lnTo>
                      <a:pt x="756" y="148"/>
                    </a:lnTo>
                    <a:lnTo>
                      <a:pt x="757" y="142"/>
                    </a:lnTo>
                    <a:lnTo>
                      <a:pt x="759" y="137"/>
                    </a:lnTo>
                    <a:lnTo>
                      <a:pt x="761" y="131"/>
                    </a:lnTo>
                    <a:lnTo>
                      <a:pt x="761" y="123"/>
                    </a:lnTo>
                    <a:lnTo>
                      <a:pt x="763" y="116"/>
                    </a:lnTo>
                    <a:lnTo>
                      <a:pt x="765" y="110"/>
                    </a:lnTo>
                    <a:lnTo>
                      <a:pt x="767" y="104"/>
                    </a:lnTo>
                    <a:lnTo>
                      <a:pt x="769" y="97"/>
                    </a:lnTo>
                    <a:lnTo>
                      <a:pt x="771" y="89"/>
                    </a:lnTo>
                    <a:lnTo>
                      <a:pt x="773" y="84"/>
                    </a:lnTo>
                    <a:lnTo>
                      <a:pt x="775" y="78"/>
                    </a:lnTo>
                    <a:lnTo>
                      <a:pt x="775" y="72"/>
                    </a:lnTo>
                    <a:lnTo>
                      <a:pt x="776" y="66"/>
                    </a:lnTo>
                    <a:lnTo>
                      <a:pt x="778" y="61"/>
                    </a:lnTo>
                    <a:lnTo>
                      <a:pt x="780" y="57"/>
                    </a:lnTo>
                    <a:lnTo>
                      <a:pt x="780" y="49"/>
                    </a:lnTo>
                    <a:lnTo>
                      <a:pt x="782" y="46"/>
                    </a:lnTo>
                    <a:lnTo>
                      <a:pt x="782" y="38"/>
                    </a:lnTo>
                    <a:lnTo>
                      <a:pt x="782" y="34"/>
                    </a:lnTo>
                    <a:lnTo>
                      <a:pt x="782" y="27"/>
                    </a:lnTo>
                    <a:lnTo>
                      <a:pt x="780" y="23"/>
                    </a:lnTo>
                    <a:lnTo>
                      <a:pt x="778" y="11"/>
                    </a:lnTo>
                    <a:lnTo>
                      <a:pt x="773" y="6"/>
                    </a:lnTo>
                    <a:lnTo>
                      <a:pt x="767" y="0"/>
                    </a:lnTo>
                    <a:lnTo>
                      <a:pt x="759" y="2"/>
                    </a:lnTo>
                    <a:lnTo>
                      <a:pt x="756" y="4"/>
                    </a:lnTo>
                    <a:lnTo>
                      <a:pt x="752" y="9"/>
                    </a:lnTo>
                    <a:lnTo>
                      <a:pt x="748" y="15"/>
                    </a:lnTo>
                    <a:lnTo>
                      <a:pt x="744" y="27"/>
                    </a:lnTo>
                    <a:lnTo>
                      <a:pt x="744" y="27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64" name="Freeform 304"/>
              <p:cNvSpPr>
                <a:spLocks/>
              </p:cNvSpPr>
              <p:nvPr/>
            </p:nvSpPr>
            <p:spPr bwMode="auto">
              <a:xfrm>
                <a:off x="3617" y="2678"/>
                <a:ext cx="730" cy="699"/>
              </a:xfrm>
              <a:custGeom>
                <a:avLst/>
                <a:gdLst/>
                <a:ahLst/>
                <a:cxnLst>
                  <a:cxn ang="0">
                    <a:pos x="169" y="709"/>
                  </a:cxn>
                  <a:cxn ang="0">
                    <a:pos x="55" y="616"/>
                  </a:cxn>
                  <a:cxn ang="0">
                    <a:pos x="6" y="494"/>
                  </a:cxn>
                  <a:cxn ang="0">
                    <a:pos x="23" y="367"/>
                  </a:cxn>
                  <a:cxn ang="0">
                    <a:pos x="105" y="285"/>
                  </a:cxn>
                  <a:cxn ang="0">
                    <a:pos x="200" y="236"/>
                  </a:cxn>
                  <a:cxn ang="0">
                    <a:pos x="270" y="181"/>
                  </a:cxn>
                  <a:cxn ang="0">
                    <a:pos x="361" y="57"/>
                  </a:cxn>
                  <a:cxn ang="0">
                    <a:pos x="475" y="6"/>
                  </a:cxn>
                  <a:cxn ang="0">
                    <a:pos x="649" y="13"/>
                  </a:cxn>
                  <a:cxn ang="0">
                    <a:pos x="816" y="89"/>
                  </a:cxn>
                  <a:cxn ang="0">
                    <a:pos x="928" y="192"/>
                  </a:cxn>
                  <a:cxn ang="0">
                    <a:pos x="998" y="298"/>
                  </a:cxn>
                  <a:cxn ang="0">
                    <a:pos x="1078" y="352"/>
                  </a:cxn>
                  <a:cxn ang="0">
                    <a:pos x="1185" y="388"/>
                  </a:cxn>
                  <a:cxn ang="0">
                    <a:pos x="1293" y="454"/>
                  </a:cxn>
                  <a:cxn ang="0">
                    <a:pos x="1356" y="561"/>
                  </a:cxn>
                  <a:cxn ang="0">
                    <a:pos x="1367" y="669"/>
                  </a:cxn>
                  <a:cxn ang="0">
                    <a:pos x="1375" y="777"/>
                  </a:cxn>
                  <a:cxn ang="0">
                    <a:pos x="1426" y="870"/>
                  </a:cxn>
                  <a:cxn ang="0">
                    <a:pos x="1457" y="971"/>
                  </a:cxn>
                  <a:cxn ang="0">
                    <a:pos x="1447" y="1089"/>
                  </a:cxn>
                  <a:cxn ang="0">
                    <a:pos x="1388" y="1197"/>
                  </a:cxn>
                  <a:cxn ang="0">
                    <a:pos x="1303" y="1296"/>
                  </a:cxn>
                  <a:cxn ang="0">
                    <a:pos x="1259" y="1387"/>
                  </a:cxn>
                  <a:cxn ang="0">
                    <a:pos x="1156" y="1391"/>
                  </a:cxn>
                  <a:cxn ang="0">
                    <a:pos x="1076" y="1361"/>
                  </a:cxn>
                  <a:cxn ang="0">
                    <a:pos x="972" y="1345"/>
                  </a:cxn>
                  <a:cxn ang="0">
                    <a:pos x="863" y="1216"/>
                  </a:cxn>
                  <a:cxn ang="0">
                    <a:pos x="882" y="1104"/>
                  </a:cxn>
                  <a:cxn ang="0">
                    <a:pos x="898" y="1153"/>
                  </a:cxn>
                  <a:cxn ang="0">
                    <a:pos x="922" y="1254"/>
                  </a:cxn>
                  <a:cxn ang="0">
                    <a:pos x="1027" y="1326"/>
                  </a:cxn>
                  <a:cxn ang="0">
                    <a:pos x="1135" y="1328"/>
                  </a:cxn>
                  <a:cxn ang="0">
                    <a:pos x="1253" y="1328"/>
                  </a:cxn>
                  <a:cxn ang="0">
                    <a:pos x="1267" y="1258"/>
                  </a:cxn>
                  <a:cxn ang="0">
                    <a:pos x="1367" y="1165"/>
                  </a:cxn>
                  <a:cxn ang="0">
                    <a:pos x="1404" y="1058"/>
                  </a:cxn>
                  <a:cxn ang="0">
                    <a:pos x="1411" y="927"/>
                  </a:cxn>
                  <a:cxn ang="0">
                    <a:pos x="1360" y="815"/>
                  </a:cxn>
                  <a:cxn ang="0">
                    <a:pos x="1345" y="697"/>
                  </a:cxn>
                  <a:cxn ang="0">
                    <a:pos x="1322" y="561"/>
                  </a:cxn>
                  <a:cxn ang="0">
                    <a:pos x="1200" y="441"/>
                  </a:cxn>
                  <a:cxn ang="0">
                    <a:pos x="1057" y="397"/>
                  </a:cxn>
                  <a:cxn ang="0">
                    <a:pos x="1000" y="448"/>
                  </a:cxn>
                  <a:cxn ang="0">
                    <a:pos x="959" y="545"/>
                  </a:cxn>
                  <a:cxn ang="0">
                    <a:pos x="959" y="441"/>
                  </a:cxn>
                  <a:cxn ang="0">
                    <a:pos x="940" y="314"/>
                  </a:cxn>
                  <a:cxn ang="0">
                    <a:pos x="871" y="190"/>
                  </a:cxn>
                  <a:cxn ang="0">
                    <a:pos x="761" y="114"/>
                  </a:cxn>
                  <a:cxn ang="0">
                    <a:pos x="628" y="80"/>
                  </a:cxn>
                  <a:cxn ang="0">
                    <a:pos x="485" y="74"/>
                  </a:cxn>
                  <a:cxn ang="0">
                    <a:pos x="378" y="101"/>
                  </a:cxn>
                  <a:cxn ang="0">
                    <a:pos x="304" y="215"/>
                  </a:cxn>
                  <a:cxn ang="0">
                    <a:pos x="215" y="257"/>
                  </a:cxn>
                  <a:cxn ang="0">
                    <a:pos x="95" y="334"/>
                  </a:cxn>
                  <a:cxn ang="0">
                    <a:pos x="40" y="460"/>
                  </a:cxn>
                  <a:cxn ang="0">
                    <a:pos x="91" y="585"/>
                  </a:cxn>
                  <a:cxn ang="0">
                    <a:pos x="184" y="654"/>
                  </a:cxn>
                  <a:cxn ang="0">
                    <a:pos x="285" y="690"/>
                  </a:cxn>
                </a:cxnLst>
                <a:rect l="0" t="0" r="r" b="b"/>
                <a:pathLst>
                  <a:path w="1461" h="1399">
                    <a:moveTo>
                      <a:pt x="276" y="732"/>
                    </a:moveTo>
                    <a:lnTo>
                      <a:pt x="272" y="732"/>
                    </a:lnTo>
                    <a:lnTo>
                      <a:pt x="268" y="732"/>
                    </a:lnTo>
                    <a:lnTo>
                      <a:pt x="264" y="732"/>
                    </a:lnTo>
                    <a:lnTo>
                      <a:pt x="259" y="734"/>
                    </a:lnTo>
                    <a:lnTo>
                      <a:pt x="251" y="732"/>
                    </a:lnTo>
                    <a:lnTo>
                      <a:pt x="245" y="732"/>
                    </a:lnTo>
                    <a:lnTo>
                      <a:pt x="238" y="730"/>
                    </a:lnTo>
                    <a:lnTo>
                      <a:pt x="230" y="730"/>
                    </a:lnTo>
                    <a:lnTo>
                      <a:pt x="219" y="726"/>
                    </a:lnTo>
                    <a:lnTo>
                      <a:pt x="209" y="724"/>
                    </a:lnTo>
                    <a:lnTo>
                      <a:pt x="200" y="720"/>
                    </a:lnTo>
                    <a:lnTo>
                      <a:pt x="190" y="718"/>
                    </a:lnTo>
                    <a:lnTo>
                      <a:pt x="179" y="713"/>
                    </a:lnTo>
                    <a:lnTo>
                      <a:pt x="169" y="709"/>
                    </a:lnTo>
                    <a:lnTo>
                      <a:pt x="158" y="703"/>
                    </a:lnTo>
                    <a:lnTo>
                      <a:pt x="146" y="697"/>
                    </a:lnTo>
                    <a:lnTo>
                      <a:pt x="141" y="694"/>
                    </a:lnTo>
                    <a:lnTo>
                      <a:pt x="135" y="690"/>
                    </a:lnTo>
                    <a:lnTo>
                      <a:pt x="129" y="686"/>
                    </a:lnTo>
                    <a:lnTo>
                      <a:pt x="124" y="682"/>
                    </a:lnTo>
                    <a:lnTo>
                      <a:pt x="112" y="675"/>
                    </a:lnTo>
                    <a:lnTo>
                      <a:pt x="103" y="667"/>
                    </a:lnTo>
                    <a:lnTo>
                      <a:pt x="91" y="656"/>
                    </a:lnTo>
                    <a:lnTo>
                      <a:pt x="80" y="646"/>
                    </a:lnTo>
                    <a:lnTo>
                      <a:pt x="74" y="640"/>
                    </a:lnTo>
                    <a:lnTo>
                      <a:pt x="70" y="635"/>
                    </a:lnTo>
                    <a:lnTo>
                      <a:pt x="65" y="629"/>
                    </a:lnTo>
                    <a:lnTo>
                      <a:pt x="61" y="623"/>
                    </a:lnTo>
                    <a:lnTo>
                      <a:pt x="55" y="616"/>
                    </a:lnTo>
                    <a:lnTo>
                      <a:pt x="51" y="610"/>
                    </a:lnTo>
                    <a:lnTo>
                      <a:pt x="46" y="602"/>
                    </a:lnTo>
                    <a:lnTo>
                      <a:pt x="42" y="595"/>
                    </a:lnTo>
                    <a:lnTo>
                      <a:pt x="38" y="587"/>
                    </a:lnTo>
                    <a:lnTo>
                      <a:pt x="34" y="580"/>
                    </a:lnTo>
                    <a:lnTo>
                      <a:pt x="30" y="572"/>
                    </a:lnTo>
                    <a:lnTo>
                      <a:pt x="27" y="566"/>
                    </a:lnTo>
                    <a:lnTo>
                      <a:pt x="23" y="557"/>
                    </a:lnTo>
                    <a:lnTo>
                      <a:pt x="19" y="547"/>
                    </a:lnTo>
                    <a:lnTo>
                      <a:pt x="17" y="538"/>
                    </a:lnTo>
                    <a:lnTo>
                      <a:pt x="15" y="530"/>
                    </a:lnTo>
                    <a:lnTo>
                      <a:pt x="11" y="521"/>
                    </a:lnTo>
                    <a:lnTo>
                      <a:pt x="8" y="511"/>
                    </a:lnTo>
                    <a:lnTo>
                      <a:pt x="6" y="502"/>
                    </a:lnTo>
                    <a:lnTo>
                      <a:pt x="6" y="494"/>
                    </a:lnTo>
                    <a:lnTo>
                      <a:pt x="2" y="483"/>
                    </a:lnTo>
                    <a:lnTo>
                      <a:pt x="0" y="471"/>
                    </a:lnTo>
                    <a:lnTo>
                      <a:pt x="0" y="462"/>
                    </a:lnTo>
                    <a:lnTo>
                      <a:pt x="0" y="452"/>
                    </a:lnTo>
                    <a:lnTo>
                      <a:pt x="0" y="445"/>
                    </a:lnTo>
                    <a:lnTo>
                      <a:pt x="0" y="435"/>
                    </a:lnTo>
                    <a:lnTo>
                      <a:pt x="2" y="426"/>
                    </a:lnTo>
                    <a:lnTo>
                      <a:pt x="4" y="420"/>
                    </a:lnTo>
                    <a:lnTo>
                      <a:pt x="6" y="410"/>
                    </a:lnTo>
                    <a:lnTo>
                      <a:pt x="8" y="403"/>
                    </a:lnTo>
                    <a:lnTo>
                      <a:pt x="10" y="395"/>
                    </a:lnTo>
                    <a:lnTo>
                      <a:pt x="11" y="388"/>
                    </a:lnTo>
                    <a:lnTo>
                      <a:pt x="15" y="380"/>
                    </a:lnTo>
                    <a:lnTo>
                      <a:pt x="19" y="372"/>
                    </a:lnTo>
                    <a:lnTo>
                      <a:pt x="23" y="367"/>
                    </a:lnTo>
                    <a:lnTo>
                      <a:pt x="29" y="361"/>
                    </a:lnTo>
                    <a:lnTo>
                      <a:pt x="30" y="353"/>
                    </a:lnTo>
                    <a:lnTo>
                      <a:pt x="36" y="348"/>
                    </a:lnTo>
                    <a:lnTo>
                      <a:pt x="40" y="340"/>
                    </a:lnTo>
                    <a:lnTo>
                      <a:pt x="46" y="334"/>
                    </a:lnTo>
                    <a:lnTo>
                      <a:pt x="49" y="329"/>
                    </a:lnTo>
                    <a:lnTo>
                      <a:pt x="55" y="323"/>
                    </a:lnTo>
                    <a:lnTo>
                      <a:pt x="61" y="317"/>
                    </a:lnTo>
                    <a:lnTo>
                      <a:pt x="68" y="314"/>
                    </a:lnTo>
                    <a:lnTo>
                      <a:pt x="72" y="306"/>
                    </a:lnTo>
                    <a:lnTo>
                      <a:pt x="80" y="302"/>
                    </a:lnTo>
                    <a:lnTo>
                      <a:pt x="86" y="298"/>
                    </a:lnTo>
                    <a:lnTo>
                      <a:pt x="91" y="293"/>
                    </a:lnTo>
                    <a:lnTo>
                      <a:pt x="97" y="289"/>
                    </a:lnTo>
                    <a:lnTo>
                      <a:pt x="105" y="285"/>
                    </a:lnTo>
                    <a:lnTo>
                      <a:pt x="110" y="281"/>
                    </a:lnTo>
                    <a:lnTo>
                      <a:pt x="118" y="277"/>
                    </a:lnTo>
                    <a:lnTo>
                      <a:pt x="124" y="274"/>
                    </a:lnTo>
                    <a:lnTo>
                      <a:pt x="131" y="268"/>
                    </a:lnTo>
                    <a:lnTo>
                      <a:pt x="137" y="264"/>
                    </a:lnTo>
                    <a:lnTo>
                      <a:pt x="145" y="262"/>
                    </a:lnTo>
                    <a:lnTo>
                      <a:pt x="150" y="258"/>
                    </a:lnTo>
                    <a:lnTo>
                      <a:pt x="156" y="255"/>
                    </a:lnTo>
                    <a:lnTo>
                      <a:pt x="164" y="253"/>
                    </a:lnTo>
                    <a:lnTo>
                      <a:pt x="169" y="249"/>
                    </a:lnTo>
                    <a:lnTo>
                      <a:pt x="177" y="245"/>
                    </a:lnTo>
                    <a:lnTo>
                      <a:pt x="183" y="243"/>
                    </a:lnTo>
                    <a:lnTo>
                      <a:pt x="188" y="239"/>
                    </a:lnTo>
                    <a:lnTo>
                      <a:pt x="194" y="238"/>
                    </a:lnTo>
                    <a:lnTo>
                      <a:pt x="200" y="236"/>
                    </a:lnTo>
                    <a:lnTo>
                      <a:pt x="205" y="232"/>
                    </a:lnTo>
                    <a:lnTo>
                      <a:pt x="211" y="230"/>
                    </a:lnTo>
                    <a:lnTo>
                      <a:pt x="217" y="230"/>
                    </a:lnTo>
                    <a:lnTo>
                      <a:pt x="226" y="224"/>
                    </a:lnTo>
                    <a:lnTo>
                      <a:pt x="236" y="220"/>
                    </a:lnTo>
                    <a:lnTo>
                      <a:pt x="243" y="217"/>
                    </a:lnTo>
                    <a:lnTo>
                      <a:pt x="251" y="213"/>
                    </a:lnTo>
                    <a:lnTo>
                      <a:pt x="257" y="209"/>
                    </a:lnTo>
                    <a:lnTo>
                      <a:pt x="261" y="207"/>
                    </a:lnTo>
                    <a:lnTo>
                      <a:pt x="264" y="203"/>
                    </a:lnTo>
                    <a:lnTo>
                      <a:pt x="266" y="201"/>
                    </a:lnTo>
                    <a:lnTo>
                      <a:pt x="266" y="198"/>
                    </a:lnTo>
                    <a:lnTo>
                      <a:pt x="266" y="192"/>
                    </a:lnTo>
                    <a:lnTo>
                      <a:pt x="266" y="186"/>
                    </a:lnTo>
                    <a:lnTo>
                      <a:pt x="270" y="181"/>
                    </a:lnTo>
                    <a:lnTo>
                      <a:pt x="272" y="173"/>
                    </a:lnTo>
                    <a:lnTo>
                      <a:pt x="276" y="165"/>
                    </a:lnTo>
                    <a:lnTo>
                      <a:pt x="280" y="158"/>
                    </a:lnTo>
                    <a:lnTo>
                      <a:pt x="283" y="148"/>
                    </a:lnTo>
                    <a:lnTo>
                      <a:pt x="289" y="139"/>
                    </a:lnTo>
                    <a:lnTo>
                      <a:pt x="295" y="129"/>
                    </a:lnTo>
                    <a:lnTo>
                      <a:pt x="300" y="120"/>
                    </a:lnTo>
                    <a:lnTo>
                      <a:pt x="308" y="110"/>
                    </a:lnTo>
                    <a:lnTo>
                      <a:pt x="316" y="99"/>
                    </a:lnTo>
                    <a:lnTo>
                      <a:pt x="325" y="91"/>
                    </a:lnTo>
                    <a:lnTo>
                      <a:pt x="333" y="82"/>
                    </a:lnTo>
                    <a:lnTo>
                      <a:pt x="344" y="72"/>
                    </a:lnTo>
                    <a:lnTo>
                      <a:pt x="350" y="67"/>
                    </a:lnTo>
                    <a:lnTo>
                      <a:pt x="354" y="61"/>
                    </a:lnTo>
                    <a:lnTo>
                      <a:pt x="361" y="57"/>
                    </a:lnTo>
                    <a:lnTo>
                      <a:pt x="367" y="53"/>
                    </a:lnTo>
                    <a:lnTo>
                      <a:pt x="373" y="48"/>
                    </a:lnTo>
                    <a:lnTo>
                      <a:pt x="378" y="44"/>
                    </a:lnTo>
                    <a:lnTo>
                      <a:pt x="386" y="38"/>
                    </a:lnTo>
                    <a:lnTo>
                      <a:pt x="394" y="36"/>
                    </a:lnTo>
                    <a:lnTo>
                      <a:pt x="399" y="32"/>
                    </a:lnTo>
                    <a:lnTo>
                      <a:pt x="407" y="27"/>
                    </a:lnTo>
                    <a:lnTo>
                      <a:pt x="415" y="25"/>
                    </a:lnTo>
                    <a:lnTo>
                      <a:pt x="422" y="21"/>
                    </a:lnTo>
                    <a:lnTo>
                      <a:pt x="430" y="19"/>
                    </a:lnTo>
                    <a:lnTo>
                      <a:pt x="439" y="15"/>
                    </a:lnTo>
                    <a:lnTo>
                      <a:pt x="449" y="13"/>
                    </a:lnTo>
                    <a:lnTo>
                      <a:pt x="456" y="11"/>
                    </a:lnTo>
                    <a:lnTo>
                      <a:pt x="466" y="8"/>
                    </a:lnTo>
                    <a:lnTo>
                      <a:pt x="475" y="6"/>
                    </a:lnTo>
                    <a:lnTo>
                      <a:pt x="483" y="4"/>
                    </a:lnTo>
                    <a:lnTo>
                      <a:pt x="494" y="2"/>
                    </a:lnTo>
                    <a:lnTo>
                      <a:pt x="504" y="2"/>
                    </a:lnTo>
                    <a:lnTo>
                      <a:pt x="515" y="0"/>
                    </a:lnTo>
                    <a:lnTo>
                      <a:pt x="525" y="0"/>
                    </a:lnTo>
                    <a:lnTo>
                      <a:pt x="538" y="0"/>
                    </a:lnTo>
                    <a:lnTo>
                      <a:pt x="548" y="0"/>
                    </a:lnTo>
                    <a:lnTo>
                      <a:pt x="559" y="0"/>
                    </a:lnTo>
                    <a:lnTo>
                      <a:pt x="571" y="0"/>
                    </a:lnTo>
                    <a:lnTo>
                      <a:pt x="584" y="2"/>
                    </a:lnTo>
                    <a:lnTo>
                      <a:pt x="597" y="4"/>
                    </a:lnTo>
                    <a:lnTo>
                      <a:pt x="609" y="6"/>
                    </a:lnTo>
                    <a:lnTo>
                      <a:pt x="622" y="10"/>
                    </a:lnTo>
                    <a:lnTo>
                      <a:pt x="635" y="11"/>
                    </a:lnTo>
                    <a:lnTo>
                      <a:pt x="649" y="13"/>
                    </a:lnTo>
                    <a:lnTo>
                      <a:pt x="660" y="17"/>
                    </a:lnTo>
                    <a:lnTo>
                      <a:pt x="673" y="21"/>
                    </a:lnTo>
                    <a:lnTo>
                      <a:pt x="687" y="25"/>
                    </a:lnTo>
                    <a:lnTo>
                      <a:pt x="698" y="29"/>
                    </a:lnTo>
                    <a:lnTo>
                      <a:pt x="709" y="34"/>
                    </a:lnTo>
                    <a:lnTo>
                      <a:pt x="721" y="38"/>
                    </a:lnTo>
                    <a:lnTo>
                      <a:pt x="734" y="44"/>
                    </a:lnTo>
                    <a:lnTo>
                      <a:pt x="744" y="48"/>
                    </a:lnTo>
                    <a:lnTo>
                      <a:pt x="753" y="53"/>
                    </a:lnTo>
                    <a:lnTo>
                      <a:pt x="765" y="59"/>
                    </a:lnTo>
                    <a:lnTo>
                      <a:pt x="776" y="65"/>
                    </a:lnTo>
                    <a:lnTo>
                      <a:pt x="785" y="70"/>
                    </a:lnTo>
                    <a:lnTo>
                      <a:pt x="797" y="76"/>
                    </a:lnTo>
                    <a:lnTo>
                      <a:pt x="804" y="82"/>
                    </a:lnTo>
                    <a:lnTo>
                      <a:pt x="816" y="89"/>
                    </a:lnTo>
                    <a:lnTo>
                      <a:pt x="823" y="95"/>
                    </a:lnTo>
                    <a:lnTo>
                      <a:pt x="833" y="101"/>
                    </a:lnTo>
                    <a:lnTo>
                      <a:pt x="841" y="108"/>
                    </a:lnTo>
                    <a:lnTo>
                      <a:pt x="850" y="116"/>
                    </a:lnTo>
                    <a:lnTo>
                      <a:pt x="858" y="122"/>
                    </a:lnTo>
                    <a:lnTo>
                      <a:pt x="865" y="129"/>
                    </a:lnTo>
                    <a:lnTo>
                      <a:pt x="873" y="135"/>
                    </a:lnTo>
                    <a:lnTo>
                      <a:pt x="882" y="143"/>
                    </a:lnTo>
                    <a:lnTo>
                      <a:pt x="888" y="148"/>
                    </a:lnTo>
                    <a:lnTo>
                      <a:pt x="896" y="156"/>
                    </a:lnTo>
                    <a:lnTo>
                      <a:pt x="901" y="163"/>
                    </a:lnTo>
                    <a:lnTo>
                      <a:pt x="909" y="171"/>
                    </a:lnTo>
                    <a:lnTo>
                      <a:pt x="915" y="177"/>
                    </a:lnTo>
                    <a:lnTo>
                      <a:pt x="922" y="184"/>
                    </a:lnTo>
                    <a:lnTo>
                      <a:pt x="928" y="192"/>
                    </a:lnTo>
                    <a:lnTo>
                      <a:pt x="936" y="200"/>
                    </a:lnTo>
                    <a:lnTo>
                      <a:pt x="940" y="205"/>
                    </a:lnTo>
                    <a:lnTo>
                      <a:pt x="945" y="213"/>
                    </a:lnTo>
                    <a:lnTo>
                      <a:pt x="949" y="219"/>
                    </a:lnTo>
                    <a:lnTo>
                      <a:pt x="955" y="226"/>
                    </a:lnTo>
                    <a:lnTo>
                      <a:pt x="959" y="232"/>
                    </a:lnTo>
                    <a:lnTo>
                      <a:pt x="964" y="239"/>
                    </a:lnTo>
                    <a:lnTo>
                      <a:pt x="968" y="245"/>
                    </a:lnTo>
                    <a:lnTo>
                      <a:pt x="974" y="253"/>
                    </a:lnTo>
                    <a:lnTo>
                      <a:pt x="976" y="258"/>
                    </a:lnTo>
                    <a:lnTo>
                      <a:pt x="979" y="264"/>
                    </a:lnTo>
                    <a:lnTo>
                      <a:pt x="983" y="270"/>
                    </a:lnTo>
                    <a:lnTo>
                      <a:pt x="987" y="277"/>
                    </a:lnTo>
                    <a:lnTo>
                      <a:pt x="993" y="287"/>
                    </a:lnTo>
                    <a:lnTo>
                      <a:pt x="998" y="298"/>
                    </a:lnTo>
                    <a:lnTo>
                      <a:pt x="1002" y="306"/>
                    </a:lnTo>
                    <a:lnTo>
                      <a:pt x="1008" y="315"/>
                    </a:lnTo>
                    <a:lnTo>
                      <a:pt x="1012" y="323"/>
                    </a:lnTo>
                    <a:lnTo>
                      <a:pt x="1014" y="329"/>
                    </a:lnTo>
                    <a:lnTo>
                      <a:pt x="1017" y="338"/>
                    </a:lnTo>
                    <a:lnTo>
                      <a:pt x="1019" y="342"/>
                    </a:lnTo>
                    <a:lnTo>
                      <a:pt x="1023" y="342"/>
                    </a:lnTo>
                    <a:lnTo>
                      <a:pt x="1025" y="342"/>
                    </a:lnTo>
                    <a:lnTo>
                      <a:pt x="1033" y="342"/>
                    </a:lnTo>
                    <a:lnTo>
                      <a:pt x="1038" y="344"/>
                    </a:lnTo>
                    <a:lnTo>
                      <a:pt x="1048" y="346"/>
                    </a:lnTo>
                    <a:lnTo>
                      <a:pt x="1057" y="348"/>
                    </a:lnTo>
                    <a:lnTo>
                      <a:pt x="1069" y="350"/>
                    </a:lnTo>
                    <a:lnTo>
                      <a:pt x="1073" y="350"/>
                    </a:lnTo>
                    <a:lnTo>
                      <a:pt x="1078" y="352"/>
                    </a:lnTo>
                    <a:lnTo>
                      <a:pt x="1084" y="353"/>
                    </a:lnTo>
                    <a:lnTo>
                      <a:pt x="1092" y="355"/>
                    </a:lnTo>
                    <a:lnTo>
                      <a:pt x="1097" y="355"/>
                    </a:lnTo>
                    <a:lnTo>
                      <a:pt x="1105" y="359"/>
                    </a:lnTo>
                    <a:lnTo>
                      <a:pt x="1111" y="361"/>
                    </a:lnTo>
                    <a:lnTo>
                      <a:pt x="1118" y="363"/>
                    </a:lnTo>
                    <a:lnTo>
                      <a:pt x="1124" y="365"/>
                    </a:lnTo>
                    <a:lnTo>
                      <a:pt x="1133" y="367"/>
                    </a:lnTo>
                    <a:lnTo>
                      <a:pt x="1139" y="371"/>
                    </a:lnTo>
                    <a:lnTo>
                      <a:pt x="1149" y="372"/>
                    </a:lnTo>
                    <a:lnTo>
                      <a:pt x="1156" y="374"/>
                    </a:lnTo>
                    <a:lnTo>
                      <a:pt x="1164" y="378"/>
                    </a:lnTo>
                    <a:lnTo>
                      <a:pt x="1172" y="380"/>
                    </a:lnTo>
                    <a:lnTo>
                      <a:pt x="1179" y="386"/>
                    </a:lnTo>
                    <a:lnTo>
                      <a:pt x="1185" y="388"/>
                    </a:lnTo>
                    <a:lnTo>
                      <a:pt x="1194" y="391"/>
                    </a:lnTo>
                    <a:lnTo>
                      <a:pt x="1200" y="395"/>
                    </a:lnTo>
                    <a:lnTo>
                      <a:pt x="1210" y="397"/>
                    </a:lnTo>
                    <a:lnTo>
                      <a:pt x="1215" y="401"/>
                    </a:lnTo>
                    <a:lnTo>
                      <a:pt x="1223" y="405"/>
                    </a:lnTo>
                    <a:lnTo>
                      <a:pt x="1230" y="409"/>
                    </a:lnTo>
                    <a:lnTo>
                      <a:pt x="1240" y="414"/>
                    </a:lnTo>
                    <a:lnTo>
                      <a:pt x="1246" y="416"/>
                    </a:lnTo>
                    <a:lnTo>
                      <a:pt x="1253" y="422"/>
                    </a:lnTo>
                    <a:lnTo>
                      <a:pt x="1259" y="426"/>
                    </a:lnTo>
                    <a:lnTo>
                      <a:pt x="1267" y="433"/>
                    </a:lnTo>
                    <a:lnTo>
                      <a:pt x="1272" y="437"/>
                    </a:lnTo>
                    <a:lnTo>
                      <a:pt x="1280" y="441"/>
                    </a:lnTo>
                    <a:lnTo>
                      <a:pt x="1286" y="448"/>
                    </a:lnTo>
                    <a:lnTo>
                      <a:pt x="1293" y="454"/>
                    </a:lnTo>
                    <a:lnTo>
                      <a:pt x="1299" y="460"/>
                    </a:lnTo>
                    <a:lnTo>
                      <a:pt x="1305" y="464"/>
                    </a:lnTo>
                    <a:lnTo>
                      <a:pt x="1310" y="471"/>
                    </a:lnTo>
                    <a:lnTo>
                      <a:pt x="1316" y="477"/>
                    </a:lnTo>
                    <a:lnTo>
                      <a:pt x="1320" y="485"/>
                    </a:lnTo>
                    <a:lnTo>
                      <a:pt x="1326" y="490"/>
                    </a:lnTo>
                    <a:lnTo>
                      <a:pt x="1329" y="498"/>
                    </a:lnTo>
                    <a:lnTo>
                      <a:pt x="1335" y="505"/>
                    </a:lnTo>
                    <a:lnTo>
                      <a:pt x="1337" y="511"/>
                    </a:lnTo>
                    <a:lnTo>
                      <a:pt x="1343" y="519"/>
                    </a:lnTo>
                    <a:lnTo>
                      <a:pt x="1345" y="526"/>
                    </a:lnTo>
                    <a:lnTo>
                      <a:pt x="1348" y="536"/>
                    </a:lnTo>
                    <a:lnTo>
                      <a:pt x="1352" y="543"/>
                    </a:lnTo>
                    <a:lnTo>
                      <a:pt x="1354" y="551"/>
                    </a:lnTo>
                    <a:lnTo>
                      <a:pt x="1356" y="561"/>
                    </a:lnTo>
                    <a:lnTo>
                      <a:pt x="1358" y="570"/>
                    </a:lnTo>
                    <a:lnTo>
                      <a:pt x="1358" y="578"/>
                    </a:lnTo>
                    <a:lnTo>
                      <a:pt x="1360" y="585"/>
                    </a:lnTo>
                    <a:lnTo>
                      <a:pt x="1360" y="593"/>
                    </a:lnTo>
                    <a:lnTo>
                      <a:pt x="1362" y="600"/>
                    </a:lnTo>
                    <a:lnTo>
                      <a:pt x="1362" y="608"/>
                    </a:lnTo>
                    <a:lnTo>
                      <a:pt x="1362" y="616"/>
                    </a:lnTo>
                    <a:lnTo>
                      <a:pt x="1364" y="623"/>
                    </a:lnTo>
                    <a:lnTo>
                      <a:pt x="1366" y="631"/>
                    </a:lnTo>
                    <a:lnTo>
                      <a:pt x="1366" y="639"/>
                    </a:lnTo>
                    <a:lnTo>
                      <a:pt x="1366" y="644"/>
                    </a:lnTo>
                    <a:lnTo>
                      <a:pt x="1366" y="650"/>
                    </a:lnTo>
                    <a:lnTo>
                      <a:pt x="1367" y="658"/>
                    </a:lnTo>
                    <a:lnTo>
                      <a:pt x="1367" y="661"/>
                    </a:lnTo>
                    <a:lnTo>
                      <a:pt x="1367" y="669"/>
                    </a:lnTo>
                    <a:lnTo>
                      <a:pt x="1369" y="675"/>
                    </a:lnTo>
                    <a:lnTo>
                      <a:pt x="1369" y="680"/>
                    </a:lnTo>
                    <a:lnTo>
                      <a:pt x="1369" y="690"/>
                    </a:lnTo>
                    <a:lnTo>
                      <a:pt x="1371" y="699"/>
                    </a:lnTo>
                    <a:lnTo>
                      <a:pt x="1371" y="707"/>
                    </a:lnTo>
                    <a:lnTo>
                      <a:pt x="1373" y="716"/>
                    </a:lnTo>
                    <a:lnTo>
                      <a:pt x="1373" y="724"/>
                    </a:lnTo>
                    <a:lnTo>
                      <a:pt x="1373" y="732"/>
                    </a:lnTo>
                    <a:lnTo>
                      <a:pt x="1373" y="737"/>
                    </a:lnTo>
                    <a:lnTo>
                      <a:pt x="1375" y="743"/>
                    </a:lnTo>
                    <a:lnTo>
                      <a:pt x="1375" y="753"/>
                    </a:lnTo>
                    <a:lnTo>
                      <a:pt x="1375" y="760"/>
                    </a:lnTo>
                    <a:lnTo>
                      <a:pt x="1375" y="766"/>
                    </a:lnTo>
                    <a:lnTo>
                      <a:pt x="1375" y="772"/>
                    </a:lnTo>
                    <a:lnTo>
                      <a:pt x="1375" y="777"/>
                    </a:lnTo>
                    <a:lnTo>
                      <a:pt x="1375" y="779"/>
                    </a:lnTo>
                    <a:lnTo>
                      <a:pt x="1377" y="779"/>
                    </a:lnTo>
                    <a:lnTo>
                      <a:pt x="1381" y="787"/>
                    </a:lnTo>
                    <a:lnTo>
                      <a:pt x="1383" y="791"/>
                    </a:lnTo>
                    <a:lnTo>
                      <a:pt x="1388" y="796"/>
                    </a:lnTo>
                    <a:lnTo>
                      <a:pt x="1392" y="802"/>
                    </a:lnTo>
                    <a:lnTo>
                      <a:pt x="1396" y="811"/>
                    </a:lnTo>
                    <a:lnTo>
                      <a:pt x="1402" y="817"/>
                    </a:lnTo>
                    <a:lnTo>
                      <a:pt x="1405" y="827"/>
                    </a:lnTo>
                    <a:lnTo>
                      <a:pt x="1409" y="836"/>
                    </a:lnTo>
                    <a:lnTo>
                      <a:pt x="1417" y="848"/>
                    </a:lnTo>
                    <a:lnTo>
                      <a:pt x="1419" y="851"/>
                    </a:lnTo>
                    <a:lnTo>
                      <a:pt x="1421" y="857"/>
                    </a:lnTo>
                    <a:lnTo>
                      <a:pt x="1423" y="863"/>
                    </a:lnTo>
                    <a:lnTo>
                      <a:pt x="1426" y="870"/>
                    </a:lnTo>
                    <a:lnTo>
                      <a:pt x="1428" y="876"/>
                    </a:lnTo>
                    <a:lnTo>
                      <a:pt x="1432" y="882"/>
                    </a:lnTo>
                    <a:lnTo>
                      <a:pt x="1434" y="887"/>
                    </a:lnTo>
                    <a:lnTo>
                      <a:pt x="1438" y="895"/>
                    </a:lnTo>
                    <a:lnTo>
                      <a:pt x="1440" y="901"/>
                    </a:lnTo>
                    <a:lnTo>
                      <a:pt x="1442" y="908"/>
                    </a:lnTo>
                    <a:lnTo>
                      <a:pt x="1443" y="914"/>
                    </a:lnTo>
                    <a:lnTo>
                      <a:pt x="1445" y="922"/>
                    </a:lnTo>
                    <a:lnTo>
                      <a:pt x="1447" y="927"/>
                    </a:lnTo>
                    <a:lnTo>
                      <a:pt x="1449" y="935"/>
                    </a:lnTo>
                    <a:lnTo>
                      <a:pt x="1451" y="941"/>
                    </a:lnTo>
                    <a:lnTo>
                      <a:pt x="1453" y="950"/>
                    </a:lnTo>
                    <a:lnTo>
                      <a:pt x="1455" y="956"/>
                    </a:lnTo>
                    <a:lnTo>
                      <a:pt x="1455" y="963"/>
                    </a:lnTo>
                    <a:lnTo>
                      <a:pt x="1457" y="971"/>
                    </a:lnTo>
                    <a:lnTo>
                      <a:pt x="1459" y="981"/>
                    </a:lnTo>
                    <a:lnTo>
                      <a:pt x="1459" y="986"/>
                    </a:lnTo>
                    <a:lnTo>
                      <a:pt x="1459" y="996"/>
                    </a:lnTo>
                    <a:lnTo>
                      <a:pt x="1459" y="1001"/>
                    </a:lnTo>
                    <a:lnTo>
                      <a:pt x="1461" y="1011"/>
                    </a:lnTo>
                    <a:lnTo>
                      <a:pt x="1459" y="1019"/>
                    </a:lnTo>
                    <a:lnTo>
                      <a:pt x="1459" y="1026"/>
                    </a:lnTo>
                    <a:lnTo>
                      <a:pt x="1459" y="1034"/>
                    </a:lnTo>
                    <a:lnTo>
                      <a:pt x="1459" y="1041"/>
                    </a:lnTo>
                    <a:lnTo>
                      <a:pt x="1457" y="1049"/>
                    </a:lnTo>
                    <a:lnTo>
                      <a:pt x="1455" y="1057"/>
                    </a:lnTo>
                    <a:lnTo>
                      <a:pt x="1455" y="1064"/>
                    </a:lnTo>
                    <a:lnTo>
                      <a:pt x="1453" y="1074"/>
                    </a:lnTo>
                    <a:lnTo>
                      <a:pt x="1449" y="1081"/>
                    </a:lnTo>
                    <a:lnTo>
                      <a:pt x="1447" y="1089"/>
                    </a:lnTo>
                    <a:lnTo>
                      <a:pt x="1445" y="1096"/>
                    </a:lnTo>
                    <a:lnTo>
                      <a:pt x="1443" y="1106"/>
                    </a:lnTo>
                    <a:lnTo>
                      <a:pt x="1440" y="1114"/>
                    </a:lnTo>
                    <a:lnTo>
                      <a:pt x="1436" y="1121"/>
                    </a:lnTo>
                    <a:lnTo>
                      <a:pt x="1432" y="1129"/>
                    </a:lnTo>
                    <a:lnTo>
                      <a:pt x="1428" y="1138"/>
                    </a:lnTo>
                    <a:lnTo>
                      <a:pt x="1421" y="1146"/>
                    </a:lnTo>
                    <a:lnTo>
                      <a:pt x="1417" y="1153"/>
                    </a:lnTo>
                    <a:lnTo>
                      <a:pt x="1411" y="1159"/>
                    </a:lnTo>
                    <a:lnTo>
                      <a:pt x="1407" y="1167"/>
                    </a:lnTo>
                    <a:lnTo>
                      <a:pt x="1404" y="1174"/>
                    </a:lnTo>
                    <a:lnTo>
                      <a:pt x="1400" y="1180"/>
                    </a:lnTo>
                    <a:lnTo>
                      <a:pt x="1394" y="1186"/>
                    </a:lnTo>
                    <a:lnTo>
                      <a:pt x="1392" y="1193"/>
                    </a:lnTo>
                    <a:lnTo>
                      <a:pt x="1388" y="1197"/>
                    </a:lnTo>
                    <a:lnTo>
                      <a:pt x="1383" y="1205"/>
                    </a:lnTo>
                    <a:lnTo>
                      <a:pt x="1379" y="1209"/>
                    </a:lnTo>
                    <a:lnTo>
                      <a:pt x="1377" y="1214"/>
                    </a:lnTo>
                    <a:lnTo>
                      <a:pt x="1369" y="1224"/>
                    </a:lnTo>
                    <a:lnTo>
                      <a:pt x="1362" y="1235"/>
                    </a:lnTo>
                    <a:lnTo>
                      <a:pt x="1356" y="1241"/>
                    </a:lnTo>
                    <a:lnTo>
                      <a:pt x="1350" y="1250"/>
                    </a:lnTo>
                    <a:lnTo>
                      <a:pt x="1345" y="1256"/>
                    </a:lnTo>
                    <a:lnTo>
                      <a:pt x="1341" y="1264"/>
                    </a:lnTo>
                    <a:lnTo>
                      <a:pt x="1331" y="1273"/>
                    </a:lnTo>
                    <a:lnTo>
                      <a:pt x="1324" y="1281"/>
                    </a:lnTo>
                    <a:lnTo>
                      <a:pt x="1316" y="1286"/>
                    </a:lnTo>
                    <a:lnTo>
                      <a:pt x="1310" y="1290"/>
                    </a:lnTo>
                    <a:lnTo>
                      <a:pt x="1305" y="1292"/>
                    </a:lnTo>
                    <a:lnTo>
                      <a:pt x="1303" y="1296"/>
                    </a:lnTo>
                    <a:lnTo>
                      <a:pt x="1297" y="1296"/>
                    </a:lnTo>
                    <a:lnTo>
                      <a:pt x="1297" y="1298"/>
                    </a:lnTo>
                    <a:lnTo>
                      <a:pt x="1297" y="1300"/>
                    </a:lnTo>
                    <a:lnTo>
                      <a:pt x="1297" y="1304"/>
                    </a:lnTo>
                    <a:lnTo>
                      <a:pt x="1297" y="1311"/>
                    </a:lnTo>
                    <a:lnTo>
                      <a:pt x="1295" y="1317"/>
                    </a:lnTo>
                    <a:lnTo>
                      <a:pt x="1295" y="1326"/>
                    </a:lnTo>
                    <a:lnTo>
                      <a:pt x="1293" y="1336"/>
                    </a:lnTo>
                    <a:lnTo>
                      <a:pt x="1293" y="1347"/>
                    </a:lnTo>
                    <a:lnTo>
                      <a:pt x="1288" y="1355"/>
                    </a:lnTo>
                    <a:lnTo>
                      <a:pt x="1284" y="1364"/>
                    </a:lnTo>
                    <a:lnTo>
                      <a:pt x="1278" y="1372"/>
                    </a:lnTo>
                    <a:lnTo>
                      <a:pt x="1270" y="1380"/>
                    </a:lnTo>
                    <a:lnTo>
                      <a:pt x="1265" y="1383"/>
                    </a:lnTo>
                    <a:lnTo>
                      <a:pt x="1259" y="1387"/>
                    </a:lnTo>
                    <a:lnTo>
                      <a:pt x="1255" y="1389"/>
                    </a:lnTo>
                    <a:lnTo>
                      <a:pt x="1250" y="1393"/>
                    </a:lnTo>
                    <a:lnTo>
                      <a:pt x="1242" y="1395"/>
                    </a:lnTo>
                    <a:lnTo>
                      <a:pt x="1236" y="1397"/>
                    </a:lnTo>
                    <a:lnTo>
                      <a:pt x="1229" y="1397"/>
                    </a:lnTo>
                    <a:lnTo>
                      <a:pt x="1221" y="1399"/>
                    </a:lnTo>
                    <a:lnTo>
                      <a:pt x="1211" y="1399"/>
                    </a:lnTo>
                    <a:lnTo>
                      <a:pt x="1204" y="1399"/>
                    </a:lnTo>
                    <a:lnTo>
                      <a:pt x="1196" y="1397"/>
                    </a:lnTo>
                    <a:lnTo>
                      <a:pt x="1191" y="1397"/>
                    </a:lnTo>
                    <a:lnTo>
                      <a:pt x="1181" y="1397"/>
                    </a:lnTo>
                    <a:lnTo>
                      <a:pt x="1173" y="1395"/>
                    </a:lnTo>
                    <a:lnTo>
                      <a:pt x="1168" y="1395"/>
                    </a:lnTo>
                    <a:lnTo>
                      <a:pt x="1162" y="1393"/>
                    </a:lnTo>
                    <a:lnTo>
                      <a:pt x="1156" y="1391"/>
                    </a:lnTo>
                    <a:lnTo>
                      <a:pt x="1149" y="1389"/>
                    </a:lnTo>
                    <a:lnTo>
                      <a:pt x="1143" y="1387"/>
                    </a:lnTo>
                    <a:lnTo>
                      <a:pt x="1139" y="1385"/>
                    </a:lnTo>
                    <a:lnTo>
                      <a:pt x="1130" y="1380"/>
                    </a:lnTo>
                    <a:lnTo>
                      <a:pt x="1122" y="1378"/>
                    </a:lnTo>
                    <a:lnTo>
                      <a:pt x="1113" y="1372"/>
                    </a:lnTo>
                    <a:lnTo>
                      <a:pt x="1107" y="1368"/>
                    </a:lnTo>
                    <a:lnTo>
                      <a:pt x="1101" y="1364"/>
                    </a:lnTo>
                    <a:lnTo>
                      <a:pt x="1097" y="1361"/>
                    </a:lnTo>
                    <a:lnTo>
                      <a:pt x="1092" y="1355"/>
                    </a:lnTo>
                    <a:lnTo>
                      <a:pt x="1092" y="1355"/>
                    </a:lnTo>
                    <a:lnTo>
                      <a:pt x="1088" y="1355"/>
                    </a:lnTo>
                    <a:lnTo>
                      <a:pt x="1086" y="1355"/>
                    </a:lnTo>
                    <a:lnTo>
                      <a:pt x="1082" y="1359"/>
                    </a:lnTo>
                    <a:lnTo>
                      <a:pt x="1076" y="1361"/>
                    </a:lnTo>
                    <a:lnTo>
                      <a:pt x="1069" y="1363"/>
                    </a:lnTo>
                    <a:lnTo>
                      <a:pt x="1059" y="1364"/>
                    </a:lnTo>
                    <a:lnTo>
                      <a:pt x="1056" y="1364"/>
                    </a:lnTo>
                    <a:lnTo>
                      <a:pt x="1050" y="1364"/>
                    </a:lnTo>
                    <a:lnTo>
                      <a:pt x="1044" y="1364"/>
                    </a:lnTo>
                    <a:lnTo>
                      <a:pt x="1038" y="1366"/>
                    </a:lnTo>
                    <a:lnTo>
                      <a:pt x="1031" y="1364"/>
                    </a:lnTo>
                    <a:lnTo>
                      <a:pt x="1025" y="1364"/>
                    </a:lnTo>
                    <a:lnTo>
                      <a:pt x="1017" y="1363"/>
                    </a:lnTo>
                    <a:lnTo>
                      <a:pt x="1010" y="1361"/>
                    </a:lnTo>
                    <a:lnTo>
                      <a:pt x="1002" y="1359"/>
                    </a:lnTo>
                    <a:lnTo>
                      <a:pt x="995" y="1357"/>
                    </a:lnTo>
                    <a:lnTo>
                      <a:pt x="987" y="1353"/>
                    </a:lnTo>
                    <a:lnTo>
                      <a:pt x="981" y="1351"/>
                    </a:lnTo>
                    <a:lnTo>
                      <a:pt x="972" y="1345"/>
                    </a:lnTo>
                    <a:lnTo>
                      <a:pt x="962" y="1342"/>
                    </a:lnTo>
                    <a:lnTo>
                      <a:pt x="955" y="1336"/>
                    </a:lnTo>
                    <a:lnTo>
                      <a:pt x="947" y="1328"/>
                    </a:lnTo>
                    <a:lnTo>
                      <a:pt x="938" y="1321"/>
                    </a:lnTo>
                    <a:lnTo>
                      <a:pt x="928" y="1313"/>
                    </a:lnTo>
                    <a:lnTo>
                      <a:pt x="919" y="1304"/>
                    </a:lnTo>
                    <a:lnTo>
                      <a:pt x="911" y="1296"/>
                    </a:lnTo>
                    <a:lnTo>
                      <a:pt x="900" y="1283"/>
                    </a:lnTo>
                    <a:lnTo>
                      <a:pt x="892" y="1273"/>
                    </a:lnTo>
                    <a:lnTo>
                      <a:pt x="884" y="1262"/>
                    </a:lnTo>
                    <a:lnTo>
                      <a:pt x="879" y="1252"/>
                    </a:lnTo>
                    <a:lnTo>
                      <a:pt x="873" y="1243"/>
                    </a:lnTo>
                    <a:lnTo>
                      <a:pt x="869" y="1233"/>
                    </a:lnTo>
                    <a:lnTo>
                      <a:pt x="865" y="1224"/>
                    </a:lnTo>
                    <a:lnTo>
                      <a:pt x="863" y="1216"/>
                    </a:lnTo>
                    <a:lnTo>
                      <a:pt x="860" y="1207"/>
                    </a:lnTo>
                    <a:lnTo>
                      <a:pt x="860" y="1197"/>
                    </a:lnTo>
                    <a:lnTo>
                      <a:pt x="858" y="1190"/>
                    </a:lnTo>
                    <a:lnTo>
                      <a:pt x="858" y="1180"/>
                    </a:lnTo>
                    <a:lnTo>
                      <a:pt x="858" y="1172"/>
                    </a:lnTo>
                    <a:lnTo>
                      <a:pt x="858" y="1165"/>
                    </a:lnTo>
                    <a:lnTo>
                      <a:pt x="860" y="1159"/>
                    </a:lnTo>
                    <a:lnTo>
                      <a:pt x="862" y="1153"/>
                    </a:lnTo>
                    <a:lnTo>
                      <a:pt x="862" y="1146"/>
                    </a:lnTo>
                    <a:lnTo>
                      <a:pt x="863" y="1140"/>
                    </a:lnTo>
                    <a:lnTo>
                      <a:pt x="865" y="1133"/>
                    </a:lnTo>
                    <a:lnTo>
                      <a:pt x="867" y="1129"/>
                    </a:lnTo>
                    <a:lnTo>
                      <a:pt x="873" y="1117"/>
                    </a:lnTo>
                    <a:lnTo>
                      <a:pt x="879" y="1110"/>
                    </a:lnTo>
                    <a:lnTo>
                      <a:pt x="882" y="1104"/>
                    </a:lnTo>
                    <a:lnTo>
                      <a:pt x="886" y="1098"/>
                    </a:lnTo>
                    <a:lnTo>
                      <a:pt x="888" y="1096"/>
                    </a:lnTo>
                    <a:lnTo>
                      <a:pt x="890" y="1096"/>
                    </a:lnTo>
                    <a:lnTo>
                      <a:pt x="890" y="1095"/>
                    </a:lnTo>
                    <a:lnTo>
                      <a:pt x="896" y="1095"/>
                    </a:lnTo>
                    <a:lnTo>
                      <a:pt x="901" y="1093"/>
                    </a:lnTo>
                    <a:lnTo>
                      <a:pt x="909" y="1095"/>
                    </a:lnTo>
                    <a:lnTo>
                      <a:pt x="915" y="1098"/>
                    </a:lnTo>
                    <a:lnTo>
                      <a:pt x="917" y="1106"/>
                    </a:lnTo>
                    <a:lnTo>
                      <a:pt x="915" y="1110"/>
                    </a:lnTo>
                    <a:lnTo>
                      <a:pt x="915" y="1117"/>
                    </a:lnTo>
                    <a:lnTo>
                      <a:pt x="911" y="1127"/>
                    </a:lnTo>
                    <a:lnTo>
                      <a:pt x="909" y="1136"/>
                    </a:lnTo>
                    <a:lnTo>
                      <a:pt x="901" y="1144"/>
                    </a:lnTo>
                    <a:lnTo>
                      <a:pt x="898" y="1153"/>
                    </a:lnTo>
                    <a:lnTo>
                      <a:pt x="892" y="1161"/>
                    </a:lnTo>
                    <a:lnTo>
                      <a:pt x="888" y="1171"/>
                    </a:lnTo>
                    <a:lnTo>
                      <a:pt x="886" y="1178"/>
                    </a:lnTo>
                    <a:lnTo>
                      <a:pt x="884" y="1188"/>
                    </a:lnTo>
                    <a:lnTo>
                      <a:pt x="882" y="1193"/>
                    </a:lnTo>
                    <a:lnTo>
                      <a:pt x="882" y="1203"/>
                    </a:lnTo>
                    <a:lnTo>
                      <a:pt x="882" y="1209"/>
                    </a:lnTo>
                    <a:lnTo>
                      <a:pt x="882" y="1214"/>
                    </a:lnTo>
                    <a:lnTo>
                      <a:pt x="886" y="1220"/>
                    </a:lnTo>
                    <a:lnTo>
                      <a:pt x="890" y="1228"/>
                    </a:lnTo>
                    <a:lnTo>
                      <a:pt x="894" y="1231"/>
                    </a:lnTo>
                    <a:lnTo>
                      <a:pt x="900" y="1239"/>
                    </a:lnTo>
                    <a:lnTo>
                      <a:pt x="907" y="1243"/>
                    </a:lnTo>
                    <a:lnTo>
                      <a:pt x="915" y="1250"/>
                    </a:lnTo>
                    <a:lnTo>
                      <a:pt x="922" y="1254"/>
                    </a:lnTo>
                    <a:lnTo>
                      <a:pt x="932" y="1262"/>
                    </a:lnTo>
                    <a:lnTo>
                      <a:pt x="938" y="1267"/>
                    </a:lnTo>
                    <a:lnTo>
                      <a:pt x="945" y="1277"/>
                    </a:lnTo>
                    <a:lnTo>
                      <a:pt x="949" y="1283"/>
                    </a:lnTo>
                    <a:lnTo>
                      <a:pt x="957" y="1290"/>
                    </a:lnTo>
                    <a:lnTo>
                      <a:pt x="962" y="1298"/>
                    </a:lnTo>
                    <a:lnTo>
                      <a:pt x="968" y="1304"/>
                    </a:lnTo>
                    <a:lnTo>
                      <a:pt x="974" y="1309"/>
                    </a:lnTo>
                    <a:lnTo>
                      <a:pt x="979" y="1315"/>
                    </a:lnTo>
                    <a:lnTo>
                      <a:pt x="985" y="1319"/>
                    </a:lnTo>
                    <a:lnTo>
                      <a:pt x="993" y="1325"/>
                    </a:lnTo>
                    <a:lnTo>
                      <a:pt x="998" y="1326"/>
                    </a:lnTo>
                    <a:lnTo>
                      <a:pt x="1008" y="1326"/>
                    </a:lnTo>
                    <a:lnTo>
                      <a:pt x="1016" y="1326"/>
                    </a:lnTo>
                    <a:lnTo>
                      <a:pt x="1027" y="1326"/>
                    </a:lnTo>
                    <a:lnTo>
                      <a:pt x="1035" y="1323"/>
                    </a:lnTo>
                    <a:lnTo>
                      <a:pt x="1044" y="1319"/>
                    </a:lnTo>
                    <a:lnTo>
                      <a:pt x="1050" y="1315"/>
                    </a:lnTo>
                    <a:lnTo>
                      <a:pt x="1057" y="1311"/>
                    </a:lnTo>
                    <a:lnTo>
                      <a:pt x="1067" y="1302"/>
                    </a:lnTo>
                    <a:lnTo>
                      <a:pt x="1078" y="1298"/>
                    </a:lnTo>
                    <a:lnTo>
                      <a:pt x="1086" y="1292"/>
                    </a:lnTo>
                    <a:lnTo>
                      <a:pt x="1095" y="1292"/>
                    </a:lnTo>
                    <a:lnTo>
                      <a:pt x="1099" y="1292"/>
                    </a:lnTo>
                    <a:lnTo>
                      <a:pt x="1105" y="1298"/>
                    </a:lnTo>
                    <a:lnTo>
                      <a:pt x="1111" y="1302"/>
                    </a:lnTo>
                    <a:lnTo>
                      <a:pt x="1116" y="1309"/>
                    </a:lnTo>
                    <a:lnTo>
                      <a:pt x="1122" y="1315"/>
                    </a:lnTo>
                    <a:lnTo>
                      <a:pt x="1128" y="1323"/>
                    </a:lnTo>
                    <a:lnTo>
                      <a:pt x="1135" y="1328"/>
                    </a:lnTo>
                    <a:lnTo>
                      <a:pt x="1143" y="1336"/>
                    </a:lnTo>
                    <a:lnTo>
                      <a:pt x="1149" y="1342"/>
                    </a:lnTo>
                    <a:lnTo>
                      <a:pt x="1158" y="1347"/>
                    </a:lnTo>
                    <a:lnTo>
                      <a:pt x="1166" y="1351"/>
                    </a:lnTo>
                    <a:lnTo>
                      <a:pt x="1173" y="1355"/>
                    </a:lnTo>
                    <a:lnTo>
                      <a:pt x="1183" y="1359"/>
                    </a:lnTo>
                    <a:lnTo>
                      <a:pt x="1191" y="1361"/>
                    </a:lnTo>
                    <a:lnTo>
                      <a:pt x="1198" y="1361"/>
                    </a:lnTo>
                    <a:lnTo>
                      <a:pt x="1208" y="1361"/>
                    </a:lnTo>
                    <a:lnTo>
                      <a:pt x="1217" y="1359"/>
                    </a:lnTo>
                    <a:lnTo>
                      <a:pt x="1225" y="1355"/>
                    </a:lnTo>
                    <a:lnTo>
                      <a:pt x="1232" y="1351"/>
                    </a:lnTo>
                    <a:lnTo>
                      <a:pt x="1242" y="1344"/>
                    </a:lnTo>
                    <a:lnTo>
                      <a:pt x="1248" y="1336"/>
                    </a:lnTo>
                    <a:lnTo>
                      <a:pt x="1253" y="1328"/>
                    </a:lnTo>
                    <a:lnTo>
                      <a:pt x="1255" y="1323"/>
                    </a:lnTo>
                    <a:lnTo>
                      <a:pt x="1257" y="1317"/>
                    </a:lnTo>
                    <a:lnTo>
                      <a:pt x="1255" y="1311"/>
                    </a:lnTo>
                    <a:lnTo>
                      <a:pt x="1253" y="1305"/>
                    </a:lnTo>
                    <a:lnTo>
                      <a:pt x="1251" y="1302"/>
                    </a:lnTo>
                    <a:lnTo>
                      <a:pt x="1250" y="1298"/>
                    </a:lnTo>
                    <a:lnTo>
                      <a:pt x="1242" y="1288"/>
                    </a:lnTo>
                    <a:lnTo>
                      <a:pt x="1240" y="1283"/>
                    </a:lnTo>
                    <a:lnTo>
                      <a:pt x="1238" y="1279"/>
                    </a:lnTo>
                    <a:lnTo>
                      <a:pt x="1240" y="1275"/>
                    </a:lnTo>
                    <a:lnTo>
                      <a:pt x="1242" y="1273"/>
                    </a:lnTo>
                    <a:lnTo>
                      <a:pt x="1248" y="1269"/>
                    </a:lnTo>
                    <a:lnTo>
                      <a:pt x="1253" y="1266"/>
                    </a:lnTo>
                    <a:lnTo>
                      <a:pt x="1259" y="1262"/>
                    </a:lnTo>
                    <a:lnTo>
                      <a:pt x="1267" y="1258"/>
                    </a:lnTo>
                    <a:lnTo>
                      <a:pt x="1274" y="1254"/>
                    </a:lnTo>
                    <a:lnTo>
                      <a:pt x="1282" y="1250"/>
                    </a:lnTo>
                    <a:lnTo>
                      <a:pt x="1291" y="1247"/>
                    </a:lnTo>
                    <a:lnTo>
                      <a:pt x="1299" y="1241"/>
                    </a:lnTo>
                    <a:lnTo>
                      <a:pt x="1310" y="1237"/>
                    </a:lnTo>
                    <a:lnTo>
                      <a:pt x="1320" y="1228"/>
                    </a:lnTo>
                    <a:lnTo>
                      <a:pt x="1329" y="1218"/>
                    </a:lnTo>
                    <a:lnTo>
                      <a:pt x="1333" y="1214"/>
                    </a:lnTo>
                    <a:lnTo>
                      <a:pt x="1339" y="1209"/>
                    </a:lnTo>
                    <a:lnTo>
                      <a:pt x="1343" y="1203"/>
                    </a:lnTo>
                    <a:lnTo>
                      <a:pt x="1348" y="1195"/>
                    </a:lnTo>
                    <a:lnTo>
                      <a:pt x="1354" y="1188"/>
                    </a:lnTo>
                    <a:lnTo>
                      <a:pt x="1358" y="1180"/>
                    </a:lnTo>
                    <a:lnTo>
                      <a:pt x="1362" y="1172"/>
                    </a:lnTo>
                    <a:lnTo>
                      <a:pt x="1367" y="1165"/>
                    </a:lnTo>
                    <a:lnTo>
                      <a:pt x="1371" y="1155"/>
                    </a:lnTo>
                    <a:lnTo>
                      <a:pt x="1377" y="1146"/>
                    </a:lnTo>
                    <a:lnTo>
                      <a:pt x="1383" y="1134"/>
                    </a:lnTo>
                    <a:lnTo>
                      <a:pt x="1388" y="1123"/>
                    </a:lnTo>
                    <a:lnTo>
                      <a:pt x="1388" y="1117"/>
                    </a:lnTo>
                    <a:lnTo>
                      <a:pt x="1390" y="1112"/>
                    </a:lnTo>
                    <a:lnTo>
                      <a:pt x="1392" y="1106"/>
                    </a:lnTo>
                    <a:lnTo>
                      <a:pt x="1394" y="1098"/>
                    </a:lnTo>
                    <a:lnTo>
                      <a:pt x="1396" y="1093"/>
                    </a:lnTo>
                    <a:lnTo>
                      <a:pt x="1398" y="1087"/>
                    </a:lnTo>
                    <a:lnTo>
                      <a:pt x="1398" y="1081"/>
                    </a:lnTo>
                    <a:lnTo>
                      <a:pt x="1402" y="1077"/>
                    </a:lnTo>
                    <a:lnTo>
                      <a:pt x="1402" y="1070"/>
                    </a:lnTo>
                    <a:lnTo>
                      <a:pt x="1404" y="1064"/>
                    </a:lnTo>
                    <a:lnTo>
                      <a:pt x="1404" y="1058"/>
                    </a:lnTo>
                    <a:lnTo>
                      <a:pt x="1405" y="1053"/>
                    </a:lnTo>
                    <a:lnTo>
                      <a:pt x="1407" y="1041"/>
                    </a:lnTo>
                    <a:lnTo>
                      <a:pt x="1409" y="1032"/>
                    </a:lnTo>
                    <a:lnTo>
                      <a:pt x="1409" y="1024"/>
                    </a:lnTo>
                    <a:lnTo>
                      <a:pt x="1411" y="1019"/>
                    </a:lnTo>
                    <a:lnTo>
                      <a:pt x="1411" y="1013"/>
                    </a:lnTo>
                    <a:lnTo>
                      <a:pt x="1411" y="1009"/>
                    </a:lnTo>
                    <a:lnTo>
                      <a:pt x="1411" y="998"/>
                    </a:lnTo>
                    <a:lnTo>
                      <a:pt x="1413" y="988"/>
                    </a:lnTo>
                    <a:lnTo>
                      <a:pt x="1413" y="977"/>
                    </a:lnTo>
                    <a:lnTo>
                      <a:pt x="1413" y="965"/>
                    </a:lnTo>
                    <a:lnTo>
                      <a:pt x="1413" y="958"/>
                    </a:lnTo>
                    <a:lnTo>
                      <a:pt x="1415" y="948"/>
                    </a:lnTo>
                    <a:lnTo>
                      <a:pt x="1411" y="937"/>
                    </a:lnTo>
                    <a:lnTo>
                      <a:pt x="1411" y="927"/>
                    </a:lnTo>
                    <a:lnTo>
                      <a:pt x="1409" y="920"/>
                    </a:lnTo>
                    <a:lnTo>
                      <a:pt x="1409" y="910"/>
                    </a:lnTo>
                    <a:lnTo>
                      <a:pt x="1407" y="901"/>
                    </a:lnTo>
                    <a:lnTo>
                      <a:pt x="1405" y="893"/>
                    </a:lnTo>
                    <a:lnTo>
                      <a:pt x="1404" y="886"/>
                    </a:lnTo>
                    <a:lnTo>
                      <a:pt x="1402" y="878"/>
                    </a:lnTo>
                    <a:lnTo>
                      <a:pt x="1398" y="872"/>
                    </a:lnTo>
                    <a:lnTo>
                      <a:pt x="1396" y="865"/>
                    </a:lnTo>
                    <a:lnTo>
                      <a:pt x="1394" y="859"/>
                    </a:lnTo>
                    <a:lnTo>
                      <a:pt x="1392" y="853"/>
                    </a:lnTo>
                    <a:lnTo>
                      <a:pt x="1385" y="842"/>
                    </a:lnTo>
                    <a:lnTo>
                      <a:pt x="1381" y="836"/>
                    </a:lnTo>
                    <a:lnTo>
                      <a:pt x="1373" y="827"/>
                    </a:lnTo>
                    <a:lnTo>
                      <a:pt x="1367" y="821"/>
                    </a:lnTo>
                    <a:lnTo>
                      <a:pt x="1360" y="815"/>
                    </a:lnTo>
                    <a:lnTo>
                      <a:pt x="1356" y="810"/>
                    </a:lnTo>
                    <a:lnTo>
                      <a:pt x="1347" y="798"/>
                    </a:lnTo>
                    <a:lnTo>
                      <a:pt x="1341" y="789"/>
                    </a:lnTo>
                    <a:lnTo>
                      <a:pt x="1335" y="777"/>
                    </a:lnTo>
                    <a:lnTo>
                      <a:pt x="1333" y="766"/>
                    </a:lnTo>
                    <a:lnTo>
                      <a:pt x="1333" y="760"/>
                    </a:lnTo>
                    <a:lnTo>
                      <a:pt x="1333" y="754"/>
                    </a:lnTo>
                    <a:lnTo>
                      <a:pt x="1333" y="749"/>
                    </a:lnTo>
                    <a:lnTo>
                      <a:pt x="1337" y="743"/>
                    </a:lnTo>
                    <a:lnTo>
                      <a:pt x="1337" y="734"/>
                    </a:lnTo>
                    <a:lnTo>
                      <a:pt x="1341" y="724"/>
                    </a:lnTo>
                    <a:lnTo>
                      <a:pt x="1341" y="718"/>
                    </a:lnTo>
                    <a:lnTo>
                      <a:pt x="1343" y="713"/>
                    </a:lnTo>
                    <a:lnTo>
                      <a:pt x="1343" y="705"/>
                    </a:lnTo>
                    <a:lnTo>
                      <a:pt x="1345" y="697"/>
                    </a:lnTo>
                    <a:lnTo>
                      <a:pt x="1345" y="690"/>
                    </a:lnTo>
                    <a:lnTo>
                      <a:pt x="1345" y="682"/>
                    </a:lnTo>
                    <a:lnTo>
                      <a:pt x="1345" y="675"/>
                    </a:lnTo>
                    <a:lnTo>
                      <a:pt x="1345" y="665"/>
                    </a:lnTo>
                    <a:lnTo>
                      <a:pt x="1345" y="656"/>
                    </a:lnTo>
                    <a:lnTo>
                      <a:pt x="1345" y="646"/>
                    </a:lnTo>
                    <a:lnTo>
                      <a:pt x="1343" y="639"/>
                    </a:lnTo>
                    <a:lnTo>
                      <a:pt x="1343" y="629"/>
                    </a:lnTo>
                    <a:lnTo>
                      <a:pt x="1341" y="619"/>
                    </a:lnTo>
                    <a:lnTo>
                      <a:pt x="1339" y="608"/>
                    </a:lnTo>
                    <a:lnTo>
                      <a:pt x="1335" y="599"/>
                    </a:lnTo>
                    <a:lnTo>
                      <a:pt x="1333" y="591"/>
                    </a:lnTo>
                    <a:lnTo>
                      <a:pt x="1329" y="580"/>
                    </a:lnTo>
                    <a:lnTo>
                      <a:pt x="1327" y="570"/>
                    </a:lnTo>
                    <a:lnTo>
                      <a:pt x="1322" y="561"/>
                    </a:lnTo>
                    <a:lnTo>
                      <a:pt x="1320" y="551"/>
                    </a:lnTo>
                    <a:lnTo>
                      <a:pt x="1314" y="540"/>
                    </a:lnTo>
                    <a:lnTo>
                      <a:pt x="1308" y="532"/>
                    </a:lnTo>
                    <a:lnTo>
                      <a:pt x="1303" y="523"/>
                    </a:lnTo>
                    <a:lnTo>
                      <a:pt x="1295" y="513"/>
                    </a:lnTo>
                    <a:lnTo>
                      <a:pt x="1288" y="505"/>
                    </a:lnTo>
                    <a:lnTo>
                      <a:pt x="1282" y="496"/>
                    </a:lnTo>
                    <a:lnTo>
                      <a:pt x="1272" y="488"/>
                    </a:lnTo>
                    <a:lnTo>
                      <a:pt x="1263" y="483"/>
                    </a:lnTo>
                    <a:lnTo>
                      <a:pt x="1253" y="473"/>
                    </a:lnTo>
                    <a:lnTo>
                      <a:pt x="1244" y="466"/>
                    </a:lnTo>
                    <a:lnTo>
                      <a:pt x="1232" y="460"/>
                    </a:lnTo>
                    <a:lnTo>
                      <a:pt x="1223" y="454"/>
                    </a:lnTo>
                    <a:lnTo>
                      <a:pt x="1211" y="448"/>
                    </a:lnTo>
                    <a:lnTo>
                      <a:pt x="1200" y="441"/>
                    </a:lnTo>
                    <a:lnTo>
                      <a:pt x="1191" y="437"/>
                    </a:lnTo>
                    <a:lnTo>
                      <a:pt x="1181" y="433"/>
                    </a:lnTo>
                    <a:lnTo>
                      <a:pt x="1170" y="426"/>
                    </a:lnTo>
                    <a:lnTo>
                      <a:pt x="1158" y="422"/>
                    </a:lnTo>
                    <a:lnTo>
                      <a:pt x="1149" y="418"/>
                    </a:lnTo>
                    <a:lnTo>
                      <a:pt x="1139" y="414"/>
                    </a:lnTo>
                    <a:lnTo>
                      <a:pt x="1130" y="412"/>
                    </a:lnTo>
                    <a:lnTo>
                      <a:pt x="1120" y="409"/>
                    </a:lnTo>
                    <a:lnTo>
                      <a:pt x="1111" y="405"/>
                    </a:lnTo>
                    <a:lnTo>
                      <a:pt x="1101" y="405"/>
                    </a:lnTo>
                    <a:lnTo>
                      <a:pt x="1092" y="401"/>
                    </a:lnTo>
                    <a:lnTo>
                      <a:pt x="1082" y="399"/>
                    </a:lnTo>
                    <a:lnTo>
                      <a:pt x="1073" y="397"/>
                    </a:lnTo>
                    <a:lnTo>
                      <a:pt x="1065" y="397"/>
                    </a:lnTo>
                    <a:lnTo>
                      <a:pt x="1057" y="397"/>
                    </a:lnTo>
                    <a:lnTo>
                      <a:pt x="1050" y="395"/>
                    </a:lnTo>
                    <a:lnTo>
                      <a:pt x="1044" y="395"/>
                    </a:lnTo>
                    <a:lnTo>
                      <a:pt x="1037" y="397"/>
                    </a:lnTo>
                    <a:lnTo>
                      <a:pt x="1031" y="397"/>
                    </a:lnTo>
                    <a:lnTo>
                      <a:pt x="1025" y="397"/>
                    </a:lnTo>
                    <a:lnTo>
                      <a:pt x="1021" y="399"/>
                    </a:lnTo>
                    <a:lnTo>
                      <a:pt x="1017" y="401"/>
                    </a:lnTo>
                    <a:lnTo>
                      <a:pt x="1012" y="405"/>
                    </a:lnTo>
                    <a:lnTo>
                      <a:pt x="1008" y="410"/>
                    </a:lnTo>
                    <a:lnTo>
                      <a:pt x="1006" y="416"/>
                    </a:lnTo>
                    <a:lnTo>
                      <a:pt x="1004" y="426"/>
                    </a:lnTo>
                    <a:lnTo>
                      <a:pt x="1002" y="429"/>
                    </a:lnTo>
                    <a:lnTo>
                      <a:pt x="1000" y="435"/>
                    </a:lnTo>
                    <a:lnTo>
                      <a:pt x="1000" y="441"/>
                    </a:lnTo>
                    <a:lnTo>
                      <a:pt x="1000" y="448"/>
                    </a:lnTo>
                    <a:lnTo>
                      <a:pt x="998" y="452"/>
                    </a:lnTo>
                    <a:lnTo>
                      <a:pt x="997" y="460"/>
                    </a:lnTo>
                    <a:lnTo>
                      <a:pt x="997" y="466"/>
                    </a:lnTo>
                    <a:lnTo>
                      <a:pt x="995" y="473"/>
                    </a:lnTo>
                    <a:lnTo>
                      <a:pt x="993" y="479"/>
                    </a:lnTo>
                    <a:lnTo>
                      <a:pt x="991" y="485"/>
                    </a:lnTo>
                    <a:lnTo>
                      <a:pt x="991" y="492"/>
                    </a:lnTo>
                    <a:lnTo>
                      <a:pt x="989" y="498"/>
                    </a:lnTo>
                    <a:lnTo>
                      <a:pt x="985" y="509"/>
                    </a:lnTo>
                    <a:lnTo>
                      <a:pt x="983" y="521"/>
                    </a:lnTo>
                    <a:lnTo>
                      <a:pt x="978" y="528"/>
                    </a:lnTo>
                    <a:lnTo>
                      <a:pt x="974" y="538"/>
                    </a:lnTo>
                    <a:lnTo>
                      <a:pt x="970" y="543"/>
                    </a:lnTo>
                    <a:lnTo>
                      <a:pt x="964" y="545"/>
                    </a:lnTo>
                    <a:lnTo>
                      <a:pt x="959" y="545"/>
                    </a:lnTo>
                    <a:lnTo>
                      <a:pt x="953" y="543"/>
                    </a:lnTo>
                    <a:lnTo>
                      <a:pt x="947" y="538"/>
                    </a:lnTo>
                    <a:lnTo>
                      <a:pt x="943" y="532"/>
                    </a:lnTo>
                    <a:lnTo>
                      <a:pt x="941" y="524"/>
                    </a:lnTo>
                    <a:lnTo>
                      <a:pt x="941" y="519"/>
                    </a:lnTo>
                    <a:lnTo>
                      <a:pt x="941" y="509"/>
                    </a:lnTo>
                    <a:lnTo>
                      <a:pt x="945" y="502"/>
                    </a:lnTo>
                    <a:lnTo>
                      <a:pt x="949" y="492"/>
                    </a:lnTo>
                    <a:lnTo>
                      <a:pt x="951" y="483"/>
                    </a:lnTo>
                    <a:lnTo>
                      <a:pt x="953" y="475"/>
                    </a:lnTo>
                    <a:lnTo>
                      <a:pt x="953" y="469"/>
                    </a:lnTo>
                    <a:lnTo>
                      <a:pt x="955" y="462"/>
                    </a:lnTo>
                    <a:lnTo>
                      <a:pt x="957" y="456"/>
                    </a:lnTo>
                    <a:lnTo>
                      <a:pt x="959" y="448"/>
                    </a:lnTo>
                    <a:lnTo>
                      <a:pt x="959" y="441"/>
                    </a:lnTo>
                    <a:lnTo>
                      <a:pt x="959" y="433"/>
                    </a:lnTo>
                    <a:lnTo>
                      <a:pt x="960" y="426"/>
                    </a:lnTo>
                    <a:lnTo>
                      <a:pt x="959" y="416"/>
                    </a:lnTo>
                    <a:lnTo>
                      <a:pt x="959" y="407"/>
                    </a:lnTo>
                    <a:lnTo>
                      <a:pt x="959" y="397"/>
                    </a:lnTo>
                    <a:lnTo>
                      <a:pt x="959" y="388"/>
                    </a:lnTo>
                    <a:lnTo>
                      <a:pt x="957" y="376"/>
                    </a:lnTo>
                    <a:lnTo>
                      <a:pt x="955" y="367"/>
                    </a:lnTo>
                    <a:lnTo>
                      <a:pt x="953" y="355"/>
                    </a:lnTo>
                    <a:lnTo>
                      <a:pt x="951" y="344"/>
                    </a:lnTo>
                    <a:lnTo>
                      <a:pt x="947" y="338"/>
                    </a:lnTo>
                    <a:lnTo>
                      <a:pt x="947" y="333"/>
                    </a:lnTo>
                    <a:lnTo>
                      <a:pt x="943" y="327"/>
                    </a:lnTo>
                    <a:lnTo>
                      <a:pt x="941" y="319"/>
                    </a:lnTo>
                    <a:lnTo>
                      <a:pt x="940" y="314"/>
                    </a:lnTo>
                    <a:lnTo>
                      <a:pt x="938" y="310"/>
                    </a:lnTo>
                    <a:lnTo>
                      <a:pt x="936" y="302"/>
                    </a:lnTo>
                    <a:lnTo>
                      <a:pt x="934" y="298"/>
                    </a:lnTo>
                    <a:lnTo>
                      <a:pt x="932" y="291"/>
                    </a:lnTo>
                    <a:lnTo>
                      <a:pt x="928" y="285"/>
                    </a:lnTo>
                    <a:lnTo>
                      <a:pt x="926" y="279"/>
                    </a:lnTo>
                    <a:lnTo>
                      <a:pt x="924" y="274"/>
                    </a:lnTo>
                    <a:lnTo>
                      <a:pt x="920" y="262"/>
                    </a:lnTo>
                    <a:lnTo>
                      <a:pt x="915" y="253"/>
                    </a:lnTo>
                    <a:lnTo>
                      <a:pt x="907" y="241"/>
                    </a:lnTo>
                    <a:lnTo>
                      <a:pt x="901" y="230"/>
                    </a:lnTo>
                    <a:lnTo>
                      <a:pt x="894" y="219"/>
                    </a:lnTo>
                    <a:lnTo>
                      <a:pt x="888" y="209"/>
                    </a:lnTo>
                    <a:lnTo>
                      <a:pt x="879" y="200"/>
                    </a:lnTo>
                    <a:lnTo>
                      <a:pt x="871" y="190"/>
                    </a:lnTo>
                    <a:lnTo>
                      <a:pt x="862" y="181"/>
                    </a:lnTo>
                    <a:lnTo>
                      <a:pt x="854" y="173"/>
                    </a:lnTo>
                    <a:lnTo>
                      <a:pt x="843" y="163"/>
                    </a:lnTo>
                    <a:lnTo>
                      <a:pt x="833" y="154"/>
                    </a:lnTo>
                    <a:lnTo>
                      <a:pt x="825" y="150"/>
                    </a:lnTo>
                    <a:lnTo>
                      <a:pt x="820" y="146"/>
                    </a:lnTo>
                    <a:lnTo>
                      <a:pt x="814" y="143"/>
                    </a:lnTo>
                    <a:lnTo>
                      <a:pt x="808" y="139"/>
                    </a:lnTo>
                    <a:lnTo>
                      <a:pt x="801" y="135"/>
                    </a:lnTo>
                    <a:lnTo>
                      <a:pt x="795" y="131"/>
                    </a:lnTo>
                    <a:lnTo>
                      <a:pt x="789" y="127"/>
                    </a:lnTo>
                    <a:lnTo>
                      <a:pt x="784" y="124"/>
                    </a:lnTo>
                    <a:lnTo>
                      <a:pt x="776" y="120"/>
                    </a:lnTo>
                    <a:lnTo>
                      <a:pt x="768" y="118"/>
                    </a:lnTo>
                    <a:lnTo>
                      <a:pt x="761" y="114"/>
                    </a:lnTo>
                    <a:lnTo>
                      <a:pt x="755" y="110"/>
                    </a:lnTo>
                    <a:lnTo>
                      <a:pt x="747" y="108"/>
                    </a:lnTo>
                    <a:lnTo>
                      <a:pt x="738" y="105"/>
                    </a:lnTo>
                    <a:lnTo>
                      <a:pt x="730" y="101"/>
                    </a:lnTo>
                    <a:lnTo>
                      <a:pt x="723" y="99"/>
                    </a:lnTo>
                    <a:lnTo>
                      <a:pt x="713" y="97"/>
                    </a:lnTo>
                    <a:lnTo>
                      <a:pt x="706" y="95"/>
                    </a:lnTo>
                    <a:lnTo>
                      <a:pt x="696" y="93"/>
                    </a:lnTo>
                    <a:lnTo>
                      <a:pt x="688" y="91"/>
                    </a:lnTo>
                    <a:lnTo>
                      <a:pt x="677" y="87"/>
                    </a:lnTo>
                    <a:lnTo>
                      <a:pt x="668" y="86"/>
                    </a:lnTo>
                    <a:lnTo>
                      <a:pt x="658" y="84"/>
                    </a:lnTo>
                    <a:lnTo>
                      <a:pt x="649" y="84"/>
                    </a:lnTo>
                    <a:lnTo>
                      <a:pt x="639" y="82"/>
                    </a:lnTo>
                    <a:lnTo>
                      <a:pt x="628" y="80"/>
                    </a:lnTo>
                    <a:lnTo>
                      <a:pt x="618" y="80"/>
                    </a:lnTo>
                    <a:lnTo>
                      <a:pt x="607" y="80"/>
                    </a:lnTo>
                    <a:lnTo>
                      <a:pt x="595" y="78"/>
                    </a:lnTo>
                    <a:lnTo>
                      <a:pt x="586" y="76"/>
                    </a:lnTo>
                    <a:lnTo>
                      <a:pt x="574" y="74"/>
                    </a:lnTo>
                    <a:lnTo>
                      <a:pt x="565" y="74"/>
                    </a:lnTo>
                    <a:lnTo>
                      <a:pt x="553" y="74"/>
                    </a:lnTo>
                    <a:lnTo>
                      <a:pt x="544" y="74"/>
                    </a:lnTo>
                    <a:lnTo>
                      <a:pt x="536" y="74"/>
                    </a:lnTo>
                    <a:lnTo>
                      <a:pt x="527" y="74"/>
                    </a:lnTo>
                    <a:lnTo>
                      <a:pt x="517" y="74"/>
                    </a:lnTo>
                    <a:lnTo>
                      <a:pt x="510" y="74"/>
                    </a:lnTo>
                    <a:lnTo>
                      <a:pt x="500" y="74"/>
                    </a:lnTo>
                    <a:lnTo>
                      <a:pt x="493" y="74"/>
                    </a:lnTo>
                    <a:lnTo>
                      <a:pt x="485" y="74"/>
                    </a:lnTo>
                    <a:lnTo>
                      <a:pt x="477" y="74"/>
                    </a:lnTo>
                    <a:lnTo>
                      <a:pt x="470" y="76"/>
                    </a:lnTo>
                    <a:lnTo>
                      <a:pt x="464" y="78"/>
                    </a:lnTo>
                    <a:lnTo>
                      <a:pt x="456" y="78"/>
                    </a:lnTo>
                    <a:lnTo>
                      <a:pt x="449" y="78"/>
                    </a:lnTo>
                    <a:lnTo>
                      <a:pt x="443" y="80"/>
                    </a:lnTo>
                    <a:lnTo>
                      <a:pt x="437" y="80"/>
                    </a:lnTo>
                    <a:lnTo>
                      <a:pt x="430" y="82"/>
                    </a:lnTo>
                    <a:lnTo>
                      <a:pt x="424" y="84"/>
                    </a:lnTo>
                    <a:lnTo>
                      <a:pt x="418" y="84"/>
                    </a:lnTo>
                    <a:lnTo>
                      <a:pt x="415" y="86"/>
                    </a:lnTo>
                    <a:lnTo>
                      <a:pt x="403" y="89"/>
                    </a:lnTo>
                    <a:lnTo>
                      <a:pt x="394" y="93"/>
                    </a:lnTo>
                    <a:lnTo>
                      <a:pt x="384" y="97"/>
                    </a:lnTo>
                    <a:lnTo>
                      <a:pt x="378" y="101"/>
                    </a:lnTo>
                    <a:lnTo>
                      <a:pt x="369" y="105"/>
                    </a:lnTo>
                    <a:lnTo>
                      <a:pt x="363" y="108"/>
                    </a:lnTo>
                    <a:lnTo>
                      <a:pt x="356" y="112"/>
                    </a:lnTo>
                    <a:lnTo>
                      <a:pt x="350" y="118"/>
                    </a:lnTo>
                    <a:lnTo>
                      <a:pt x="340" y="127"/>
                    </a:lnTo>
                    <a:lnTo>
                      <a:pt x="333" y="137"/>
                    </a:lnTo>
                    <a:lnTo>
                      <a:pt x="325" y="146"/>
                    </a:lnTo>
                    <a:lnTo>
                      <a:pt x="321" y="156"/>
                    </a:lnTo>
                    <a:lnTo>
                      <a:pt x="318" y="165"/>
                    </a:lnTo>
                    <a:lnTo>
                      <a:pt x="316" y="177"/>
                    </a:lnTo>
                    <a:lnTo>
                      <a:pt x="314" y="184"/>
                    </a:lnTo>
                    <a:lnTo>
                      <a:pt x="310" y="192"/>
                    </a:lnTo>
                    <a:lnTo>
                      <a:pt x="308" y="200"/>
                    </a:lnTo>
                    <a:lnTo>
                      <a:pt x="306" y="207"/>
                    </a:lnTo>
                    <a:lnTo>
                      <a:pt x="304" y="215"/>
                    </a:lnTo>
                    <a:lnTo>
                      <a:pt x="302" y="220"/>
                    </a:lnTo>
                    <a:lnTo>
                      <a:pt x="300" y="226"/>
                    </a:lnTo>
                    <a:lnTo>
                      <a:pt x="297" y="232"/>
                    </a:lnTo>
                    <a:lnTo>
                      <a:pt x="291" y="239"/>
                    </a:lnTo>
                    <a:lnTo>
                      <a:pt x="281" y="247"/>
                    </a:lnTo>
                    <a:lnTo>
                      <a:pt x="274" y="249"/>
                    </a:lnTo>
                    <a:lnTo>
                      <a:pt x="268" y="251"/>
                    </a:lnTo>
                    <a:lnTo>
                      <a:pt x="261" y="251"/>
                    </a:lnTo>
                    <a:lnTo>
                      <a:pt x="253" y="253"/>
                    </a:lnTo>
                    <a:lnTo>
                      <a:pt x="245" y="253"/>
                    </a:lnTo>
                    <a:lnTo>
                      <a:pt x="240" y="253"/>
                    </a:lnTo>
                    <a:lnTo>
                      <a:pt x="234" y="253"/>
                    </a:lnTo>
                    <a:lnTo>
                      <a:pt x="228" y="255"/>
                    </a:lnTo>
                    <a:lnTo>
                      <a:pt x="221" y="255"/>
                    </a:lnTo>
                    <a:lnTo>
                      <a:pt x="215" y="257"/>
                    </a:lnTo>
                    <a:lnTo>
                      <a:pt x="207" y="260"/>
                    </a:lnTo>
                    <a:lnTo>
                      <a:pt x="200" y="264"/>
                    </a:lnTo>
                    <a:lnTo>
                      <a:pt x="192" y="266"/>
                    </a:lnTo>
                    <a:lnTo>
                      <a:pt x="183" y="270"/>
                    </a:lnTo>
                    <a:lnTo>
                      <a:pt x="175" y="274"/>
                    </a:lnTo>
                    <a:lnTo>
                      <a:pt x="167" y="279"/>
                    </a:lnTo>
                    <a:lnTo>
                      <a:pt x="158" y="283"/>
                    </a:lnTo>
                    <a:lnTo>
                      <a:pt x="150" y="289"/>
                    </a:lnTo>
                    <a:lnTo>
                      <a:pt x="143" y="295"/>
                    </a:lnTo>
                    <a:lnTo>
                      <a:pt x="135" y="300"/>
                    </a:lnTo>
                    <a:lnTo>
                      <a:pt x="126" y="306"/>
                    </a:lnTo>
                    <a:lnTo>
                      <a:pt x="118" y="314"/>
                    </a:lnTo>
                    <a:lnTo>
                      <a:pt x="110" y="319"/>
                    </a:lnTo>
                    <a:lnTo>
                      <a:pt x="103" y="327"/>
                    </a:lnTo>
                    <a:lnTo>
                      <a:pt x="95" y="334"/>
                    </a:lnTo>
                    <a:lnTo>
                      <a:pt x="89" y="342"/>
                    </a:lnTo>
                    <a:lnTo>
                      <a:pt x="82" y="350"/>
                    </a:lnTo>
                    <a:lnTo>
                      <a:pt x="76" y="359"/>
                    </a:lnTo>
                    <a:lnTo>
                      <a:pt x="70" y="367"/>
                    </a:lnTo>
                    <a:lnTo>
                      <a:pt x="63" y="376"/>
                    </a:lnTo>
                    <a:lnTo>
                      <a:pt x="59" y="386"/>
                    </a:lnTo>
                    <a:lnTo>
                      <a:pt x="55" y="397"/>
                    </a:lnTo>
                    <a:lnTo>
                      <a:pt x="49" y="405"/>
                    </a:lnTo>
                    <a:lnTo>
                      <a:pt x="48" y="416"/>
                    </a:lnTo>
                    <a:lnTo>
                      <a:pt x="46" y="422"/>
                    </a:lnTo>
                    <a:lnTo>
                      <a:pt x="44" y="428"/>
                    </a:lnTo>
                    <a:lnTo>
                      <a:pt x="44" y="433"/>
                    </a:lnTo>
                    <a:lnTo>
                      <a:pt x="44" y="439"/>
                    </a:lnTo>
                    <a:lnTo>
                      <a:pt x="40" y="450"/>
                    </a:lnTo>
                    <a:lnTo>
                      <a:pt x="40" y="460"/>
                    </a:lnTo>
                    <a:lnTo>
                      <a:pt x="40" y="471"/>
                    </a:lnTo>
                    <a:lnTo>
                      <a:pt x="42" y="481"/>
                    </a:lnTo>
                    <a:lnTo>
                      <a:pt x="42" y="490"/>
                    </a:lnTo>
                    <a:lnTo>
                      <a:pt x="44" y="500"/>
                    </a:lnTo>
                    <a:lnTo>
                      <a:pt x="46" y="509"/>
                    </a:lnTo>
                    <a:lnTo>
                      <a:pt x="48" y="519"/>
                    </a:lnTo>
                    <a:lnTo>
                      <a:pt x="51" y="526"/>
                    </a:lnTo>
                    <a:lnTo>
                      <a:pt x="55" y="534"/>
                    </a:lnTo>
                    <a:lnTo>
                      <a:pt x="59" y="543"/>
                    </a:lnTo>
                    <a:lnTo>
                      <a:pt x="63" y="551"/>
                    </a:lnTo>
                    <a:lnTo>
                      <a:pt x="68" y="559"/>
                    </a:lnTo>
                    <a:lnTo>
                      <a:pt x="72" y="566"/>
                    </a:lnTo>
                    <a:lnTo>
                      <a:pt x="80" y="572"/>
                    </a:lnTo>
                    <a:lnTo>
                      <a:pt x="86" y="580"/>
                    </a:lnTo>
                    <a:lnTo>
                      <a:pt x="91" y="585"/>
                    </a:lnTo>
                    <a:lnTo>
                      <a:pt x="97" y="591"/>
                    </a:lnTo>
                    <a:lnTo>
                      <a:pt x="103" y="597"/>
                    </a:lnTo>
                    <a:lnTo>
                      <a:pt x="108" y="604"/>
                    </a:lnTo>
                    <a:lnTo>
                      <a:pt x="116" y="608"/>
                    </a:lnTo>
                    <a:lnTo>
                      <a:pt x="122" y="614"/>
                    </a:lnTo>
                    <a:lnTo>
                      <a:pt x="129" y="619"/>
                    </a:lnTo>
                    <a:lnTo>
                      <a:pt x="135" y="623"/>
                    </a:lnTo>
                    <a:lnTo>
                      <a:pt x="143" y="627"/>
                    </a:lnTo>
                    <a:lnTo>
                      <a:pt x="148" y="631"/>
                    </a:lnTo>
                    <a:lnTo>
                      <a:pt x="154" y="635"/>
                    </a:lnTo>
                    <a:lnTo>
                      <a:pt x="162" y="640"/>
                    </a:lnTo>
                    <a:lnTo>
                      <a:pt x="167" y="642"/>
                    </a:lnTo>
                    <a:lnTo>
                      <a:pt x="173" y="646"/>
                    </a:lnTo>
                    <a:lnTo>
                      <a:pt x="179" y="648"/>
                    </a:lnTo>
                    <a:lnTo>
                      <a:pt x="184" y="654"/>
                    </a:lnTo>
                    <a:lnTo>
                      <a:pt x="190" y="656"/>
                    </a:lnTo>
                    <a:lnTo>
                      <a:pt x="196" y="658"/>
                    </a:lnTo>
                    <a:lnTo>
                      <a:pt x="202" y="659"/>
                    </a:lnTo>
                    <a:lnTo>
                      <a:pt x="207" y="661"/>
                    </a:lnTo>
                    <a:lnTo>
                      <a:pt x="215" y="663"/>
                    </a:lnTo>
                    <a:lnTo>
                      <a:pt x="221" y="665"/>
                    </a:lnTo>
                    <a:lnTo>
                      <a:pt x="226" y="667"/>
                    </a:lnTo>
                    <a:lnTo>
                      <a:pt x="234" y="671"/>
                    </a:lnTo>
                    <a:lnTo>
                      <a:pt x="240" y="671"/>
                    </a:lnTo>
                    <a:lnTo>
                      <a:pt x="245" y="675"/>
                    </a:lnTo>
                    <a:lnTo>
                      <a:pt x="251" y="677"/>
                    </a:lnTo>
                    <a:lnTo>
                      <a:pt x="257" y="678"/>
                    </a:lnTo>
                    <a:lnTo>
                      <a:pt x="268" y="682"/>
                    </a:lnTo>
                    <a:lnTo>
                      <a:pt x="278" y="686"/>
                    </a:lnTo>
                    <a:lnTo>
                      <a:pt x="285" y="690"/>
                    </a:lnTo>
                    <a:lnTo>
                      <a:pt x="291" y="694"/>
                    </a:lnTo>
                    <a:lnTo>
                      <a:pt x="295" y="697"/>
                    </a:lnTo>
                    <a:lnTo>
                      <a:pt x="299" y="703"/>
                    </a:lnTo>
                    <a:lnTo>
                      <a:pt x="297" y="709"/>
                    </a:lnTo>
                    <a:lnTo>
                      <a:pt x="293" y="716"/>
                    </a:lnTo>
                    <a:lnTo>
                      <a:pt x="289" y="718"/>
                    </a:lnTo>
                    <a:lnTo>
                      <a:pt x="287" y="722"/>
                    </a:lnTo>
                    <a:lnTo>
                      <a:pt x="281" y="726"/>
                    </a:lnTo>
                    <a:lnTo>
                      <a:pt x="276" y="732"/>
                    </a:lnTo>
                    <a:lnTo>
                      <a:pt x="276" y="732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65" name="Freeform 305"/>
              <p:cNvSpPr>
                <a:spLocks/>
              </p:cNvSpPr>
              <p:nvPr/>
            </p:nvSpPr>
            <p:spPr bwMode="auto">
              <a:xfrm>
                <a:off x="3749" y="2838"/>
                <a:ext cx="381" cy="395"/>
              </a:xfrm>
              <a:custGeom>
                <a:avLst/>
                <a:gdLst/>
                <a:ahLst/>
                <a:cxnLst>
                  <a:cxn ang="0">
                    <a:pos x="495" y="308"/>
                  </a:cxn>
                  <a:cxn ang="0">
                    <a:pos x="493" y="249"/>
                  </a:cxn>
                  <a:cxn ang="0">
                    <a:pos x="485" y="183"/>
                  </a:cxn>
                  <a:cxn ang="0">
                    <a:pos x="459" y="114"/>
                  </a:cxn>
                  <a:cxn ang="0">
                    <a:pos x="415" y="57"/>
                  </a:cxn>
                  <a:cxn ang="0">
                    <a:pos x="346" y="15"/>
                  </a:cxn>
                  <a:cxn ang="0">
                    <a:pos x="251" y="0"/>
                  </a:cxn>
                  <a:cxn ang="0">
                    <a:pos x="164" y="14"/>
                  </a:cxn>
                  <a:cxn ang="0">
                    <a:pos x="92" y="52"/>
                  </a:cxn>
                  <a:cxn ang="0">
                    <a:pos x="40" y="103"/>
                  </a:cxn>
                  <a:cxn ang="0">
                    <a:pos x="10" y="164"/>
                  </a:cxn>
                  <a:cxn ang="0">
                    <a:pos x="0" y="224"/>
                  </a:cxn>
                  <a:cxn ang="0">
                    <a:pos x="16" y="280"/>
                  </a:cxn>
                  <a:cxn ang="0">
                    <a:pos x="88" y="346"/>
                  </a:cxn>
                  <a:cxn ang="0">
                    <a:pos x="166" y="365"/>
                  </a:cxn>
                  <a:cxn ang="0">
                    <a:pos x="232" y="352"/>
                  </a:cxn>
                  <a:cxn ang="0">
                    <a:pos x="255" y="384"/>
                  </a:cxn>
                  <a:cxn ang="0">
                    <a:pos x="314" y="449"/>
                  </a:cxn>
                  <a:cxn ang="0">
                    <a:pos x="394" y="468"/>
                  </a:cxn>
                  <a:cxn ang="0">
                    <a:pos x="428" y="470"/>
                  </a:cxn>
                  <a:cxn ang="0">
                    <a:pos x="474" y="530"/>
                  </a:cxn>
                  <a:cxn ang="0">
                    <a:pos x="527" y="591"/>
                  </a:cxn>
                  <a:cxn ang="0">
                    <a:pos x="601" y="624"/>
                  </a:cxn>
                  <a:cxn ang="0">
                    <a:pos x="632" y="637"/>
                  </a:cxn>
                  <a:cxn ang="0">
                    <a:pos x="601" y="705"/>
                  </a:cxn>
                  <a:cxn ang="0">
                    <a:pos x="622" y="758"/>
                  </a:cxn>
                  <a:cxn ang="0">
                    <a:pos x="679" y="789"/>
                  </a:cxn>
                  <a:cxn ang="0">
                    <a:pos x="755" y="755"/>
                  </a:cxn>
                  <a:cxn ang="0">
                    <a:pos x="746" y="711"/>
                  </a:cxn>
                  <a:cxn ang="0">
                    <a:pos x="679" y="749"/>
                  </a:cxn>
                  <a:cxn ang="0">
                    <a:pos x="637" y="675"/>
                  </a:cxn>
                  <a:cxn ang="0">
                    <a:pos x="687" y="606"/>
                  </a:cxn>
                  <a:cxn ang="0">
                    <a:pos x="719" y="546"/>
                  </a:cxn>
                  <a:cxn ang="0">
                    <a:pos x="731" y="487"/>
                  </a:cxn>
                  <a:cxn ang="0">
                    <a:pos x="714" y="422"/>
                  </a:cxn>
                  <a:cxn ang="0">
                    <a:pos x="662" y="359"/>
                  </a:cxn>
                  <a:cxn ang="0">
                    <a:pos x="645" y="388"/>
                  </a:cxn>
                  <a:cxn ang="0">
                    <a:pos x="687" y="453"/>
                  </a:cxn>
                  <a:cxn ang="0">
                    <a:pos x="685" y="511"/>
                  </a:cxn>
                  <a:cxn ang="0">
                    <a:pos x="624" y="572"/>
                  </a:cxn>
                  <a:cxn ang="0">
                    <a:pos x="544" y="561"/>
                  </a:cxn>
                  <a:cxn ang="0">
                    <a:pos x="483" y="481"/>
                  </a:cxn>
                  <a:cxn ang="0">
                    <a:pos x="434" y="422"/>
                  </a:cxn>
                  <a:cxn ang="0">
                    <a:pos x="354" y="415"/>
                  </a:cxn>
                  <a:cxn ang="0">
                    <a:pos x="289" y="375"/>
                  </a:cxn>
                  <a:cxn ang="0">
                    <a:pos x="269" y="318"/>
                  </a:cxn>
                  <a:cxn ang="0">
                    <a:pos x="202" y="323"/>
                  </a:cxn>
                  <a:cxn ang="0">
                    <a:pos x="139" y="335"/>
                  </a:cxn>
                  <a:cxn ang="0">
                    <a:pos x="71" y="297"/>
                  </a:cxn>
                  <a:cxn ang="0">
                    <a:pos x="42" y="217"/>
                  </a:cxn>
                  <a:cxn ang="0">
                    <a:pos x="67" y="135"/>
                  </a:cxn>
                  <a:cxn ang="0">
                    <a:pos x="128" y="72"/>
                  </a:cxn>
                  <a:cxn ang="0">
                    <a:pos x="202" y="48"/>
                  </a:cxn>
                  <a:cxn ang="0">
                    <a:pos x="280" y="52"/>
                  </a:cxn>
                  <a:cxn ang="0">
                    <a:pos x="352" y="76"/>
                  </a:cxn>
                  <a:cxn ang="0">
                    <a:pos x="417" y="131"/>
                  </a:cxn>
                  <a:cxn ang="0">
                    <a:pos x="449" y="207"/>
                  </a:cxn>
                  <a:cxn ang="0">
                    <a:pos x="457" y="289"/>
                  </a:cxn>
                  <a:cxn ang="0">
                    <a:pos x="455" y="350"/>
                  </a:cxn>
                  <a:cxn ang="0">
                    <a:pos x="489" y="377"/>
                  </a:cxn>
                </a:cxnLst>
                <a:rect l="0" t="0" r="r" b="b"/>
                <a:pathLst>
                  <a:path w="763" h="791">
                    <a:moveTo>
                      <a:pt x="493" y="361"/>
                    </a:moveTo>
                    <a:lnTo>
                      <a:pt x="493" y="358"/>
                    </a:lnTo>
                    <a:lnTo>
                      <a:pt x="493" y="352"/>
                    </a:lnTo>
                    <a:lnTo>
                      <a:pt x="493" y="346"/>
                    </a:lnTo>
                    <a:lnTo>
                      <a:pt x="495" y="339"/>
                    </a:lnTo>
                    <a:lnTo>
                      <a:pt x="495" y="327"/>
                    </a:lnTo>
                    <a:lnTo>
                      <a:pt x="495" y="320"/>
                    </a:lnTo>
                    <a:lnTo>
                      <a:pt x="495" y="314"/>
                    </a:lnTo>
                    <a:lnTo>
                      <a:pt x="495" y="308"/>
                    </a:lnTo>
                    <a:lnTo>
                      <a:pt x="495" y="302"/>
                    </a:lnTo>
                    <a:lnTo>
                      <a:pt x="495" y="297"/>
                    </a:lnTo>
                    <a:lnTo>
                      <a:pt x="495" y="289"/>
                    </a:lnTo>
                    <a:lnTo>
                      <a:pt x="495" y="283"/>
                    </a:lnTo>
                    <a:lnTo>
                      <a:pt x="495" y="276"/>
                    </a:lnTo>
                    <a:lnTo>
                      <a:pt x="495" y="270"/>
                    </a:lnTo>
                    <a:lnTo>
                      <a:pt x="493" y="262"/>
                    </a:lnTo>
                    <a:lnTo>
                      <a:pt x="493" y="257"/>
                    </a:lnTo>
                    <a:lnTo>
                      <a:pt x="493" y="249"/>
                    </a:lnTo>
                    <a:lnTo>
                      <a:pt x="493" y="243"/>
                    </a:lnTo>
                    <a:lnTo>
                      <a:pt x="491" y="236"/>
                    </a:lnTo>
                    <a:lnTo>
                      <a:pt x="491" y="228"/>
                    </a:lnTo>
                    <a:lnTo>
                      <a:pt x="489" y="219"/>
                    </a:lnTo>
                    <a:lnTo>
                      <a:pt x="489" y="213"/>
                    </a:lnTo>
                    <a:lnTo>
                      <a:pt x="487" y="205"/>
                    </a:lnTo>
                    <a:lnTo>
                      <a:pt x="487" y="198"/>
                    </a:lnTo>
                    <a:lnTo>
                      <a:pt x="485" y="190"/>
                    </a:lnTo>
                    <a:lnTo>
                      <a:pt x="485" y="183"/>
                    </a:lnTo>
                    <a:lnTo>
                      <a:pt x="482" y="175"/>
                    </a:lnTo>
                    <a:lnTo>
                      <a:pt x="480" y="167"/>
                    </a:lnTo>
                    <a:lnTo>
                      <a:pt x="478" y="160"/>
                    </a:lnTo>
                    <a:lnTo>
                      <a:pt x="476" y="152"/>
                    </a:lnTo>
                    <a:lnTo>
                      <a:pt x="472" y="145"/>
                    </a:lnTo>
                    <a:lnTo>
                      <a:pt x="470" y="137"/>
                    </a:lnTo>
                    <a:lnTo>
                      <a:pt x="466" y="129"/>
                    </a:lnTo>
                    <a:lnTo>
                      <a:pt x="463" y="122"/>
                    </a:lnTo>
                    <a:lnTo>
                      <a:pt x="459" y="114"/>
                    </a:lnTo>
                    <a:lnTo>
                      <a:pt x="455" y="107"/>
                    </a:lnTo>
                    <a:lnTo>
                      <a:pt x="451" y="101"/>
                    </a:lnTo>
                    <a:lnTo>
                      <a:pt x="447" y="93"/>
                    </a:lnTo>
                    <a:lnTo>
                      <a:pt x="442" y="88"/>
                    </a:lnTo>
                    <a:lnTo>
                      <a:pt x="438" y="82"/>
                    </a:lnTo>
                    <a:lnTo>
                      <a:pt x="432" y="76"/>
                    </a:lnTo>
                    <a:lnTo>
                      <a:pt x="428" y="69"/>
                    </a:lnTo>
                    <a:lnTo>
                      <a:pt x="421" y="63"/>
                    </a:lnTo>
                    <a:lnTo>
                      <a:pt x="415" y="57"/>
                    </a:lnTo>
                    <a:lnTo>
                      <a:pt x="409" y="52"/>
                    </a:lnTo>
                    <a:lnTo>
                      <a:pt x="402" y="46"/>
                    </a:lnTo>
                    <a:lnTo>
                      <a:pt x="396" y="40"/>
                    </a:lnTo>
                    <a:lnTo>
                      <a:pt x="388" y="34"/>
                    </a:lnTo>
                    <a:lnTo>
                      <a:pt x="379" y="31"/>
                    </a:lnTo>
                    <a:lnTo>
                      <a:pt x="373" y="27"/>
                    </a:lnTo>
                    <a:lnTo>
                      <a:pt x="364" y="21"/>
                    </a:lnTo>
                    <a:lnTo>
                      <a:pt x="354" y="19"/>
                    </a:lnTo>
                    <a:lnTo>
                      <a:pt x="346" y="15"/>
                    </a:lnTo>
                    <a:lnTo>
                      <a:pt x="337" y="12"/>
                    </a:lnTo>
                    <a:lnTo>
                      <a:pt x="327" y="10"/>
                    </a:lnTo>
                    <a:lnTo>
                      <a:pt x="316" y="8"/>
                    </a:lnTo>
                    <a:lnTo>
                      <a:pt x="307" y="6"/>
                    </a:lnTo>
                    <a:lnTo>
                      <a:pt x="297" y="4"/>
                    </a:lnTo>
                    <a:lnTo>
                      <a:pt x="284" y="2"/>
                    </a:lnTo>
                    <a:lnTo>
                      <a:pt x="272" y="0"/>
                    </a:lnTo>
                    <a:lnTo>
                      <a:pt x="261" y="0"/>
                    </a:lnTo>
                    <a:lnTo>
                      <a:pt x="251" y="0"/>
                    </a:lnTo>
                    <a:lnTo>
                      <a:pt x="240" y="0"/>
                    </a:lnTo>
                    <a:lnTo>
                      <a:pt x="229" y="0"/>
                    </a:lnTo>
                    <a:lnTo>
                      <a:pt x="219" y="0"/>
                    </a:lnTo>
                    <a:lnTo>
                      <a:pt x="211" y="4"/>
                    </a:lnTo>
                    <a:lnTo>
                      <a:pt x="200" y="4"/>
                    </a:lnTo>
                    <a:lnTo>
                      <a:pt x="191" y="6"/>
                    </a:lnTo>
                    <a:lnTo>
                      <a:pt x="181" y="8"/>
                    </a:lnTo>
                    <a:lnTo>
                      <a:pt x="173" y="12"/>
                    </a:lnTo>
                    <a:lnTo>
                      <a:pt x="164" y="14"/>
                    </a:lnTo>
                    <a:lnTo>
                      <a:pt x="154" y="17"/>
                    </a:lnTo>
                    <a:lnTo>
                      <a:pt x="145" y="21"/>
                    </a:lnTo>
                    <a:lnTo>
                      <a:pt x="139" y="25"/>
                    </a:lnTo>
                    <a:lnTo>
                      <a:pt x="130" y="29"/>
                    </a:lnTo>
                    <a:lnTo>
                      <a:pt x="122" y="33"/>
                    </a:lnTo>
                    <a:lnTo>
                      <a:pt x="114" y="36"/>
                    </a:lnTo>
                    <a:lnTo>
                      <a:pt x="107" y="42"/>
                    </a:lnTo>
                    <a:lnTo>
                      <a:pt x="99" y="46"/>
                    </a:lnTo>
                    <a:lnTo>
                      <a:pt x="92" y="52"/>
                    </a:lnTo>
                    <a:lnTo>
                      <a:pt x="86" y="55"/>
                    </a:lnTo>
                    <a:lnTo>
                      <a:pt x="80" y="61"/>
                    </a:lnTo>
                    <a:lnTo>
                      <a:pt x="75" y="67"/>
                    </a:lnTo>
                    <a:lnTo>
                      <a:pt x="67" y="72"/>
                    </a:lnTo>
                    <a:lnTo>
                      <a:pt x="61" y="78"/>
                    </a:lnTo>
                    <a:lnTo>
                      <a:pt x="56" y="84"/>
                    </a:lnTo>
                    <a:lnTo>
                      <a:pt x="50" y="91"/>
                    </a:lnTo>
                    <a:lnTo>
                      <a:pt x="46" y="97"/>
                    </a:lnTo>
                    <a:lnTo>
                      <a:pt x="40" y="103"/>
                    </a:lnTo>
                    <a:lnTo>
                      <a:pt x="38" y="110"/>
                    </a:lnTo>
                    <a:lnTo>
                      <a:pt x="33" y="116"/>
                    </a:lnTo>
                    <a:lnTo>
                      <a:pt x="29" y="122"/>
                    </a:lnTo>
                    <a:lnTo>
                      <a:pt x="25" y="129"/>
                    </a:lnTo>
                    <a:lnTo>
                      <a:pt x="21" y="137"/>
                    </a:lnTo>
                    <a:lnTo>
                      <a:pt x="17" y="143"/>
                    </a:lnTo>
                    <a:lnTo>
                      <a:pt x="14" y="148"/>
                    </a:lnTo>
                    <a:lnTo>
                      <a:pt x="12" y="156"/>
                    </a:lnTo>
                    <a:lnTo>
                      <a:pt x="10" y="164"/>
                    </a:lnTo>
                    <a:lnTo>
                      <a:pt x="6" y="169"/>
                    </a:lnTo>
                    <a:lnTo>
                      <a:pt x="6" y="177"/>
                    </a:lnTo>
                    <a:lnTo>
                      <a:pt x="4" y="183"/>
                    </a:lnTo>
                    <a:lnTo>
                      <a:pt x="4" y="190"/>
                    </a:lnTo>
                    <a:lnTo>
                      <a:pt x="2" y="198"/>
                    </a:lnTo>
                    <a:lnTo>
                      <a:pt x="2" y="204"/>
                    </a:lnTo>
                    <a:lnTo>
                      <a:pt x="2" y="211"/>
                    </a:lnTo>
                    <a:lnTo>
                      <a:pt x="2" y="219"/>
                    </a:lnTo>
                    <a:lnTo>
                      <a:pt x="0" y="224"/>
                    </a:lnTo>
                    <a:lnTo>
                      <a:pt x="0" y="230"/>
                    </a:lnTo>
                    <a:lnTo>
                      <a:pt x="2" y="238"/>
                    </a:lnTo>
                    <a:lnTo>
                      <a:pt x="2" y="243"/>
                    </a:lnTo>
                    <a:lnTo>
                      <a:pt x="2" y="251"/>
                    </a:lnTo>
                    <a:lnTo>
                      <a:pt x="4" y="257"/>
                    </a:lnTo>
                    <a:lnTo>
                      <a:pt x="6" y="262"/>
                    </a:lnTo>
                    <a:lnTo>
                      <a:pt x="10" y="268"/>
                    </a:lnTo>
                    <a:lnTo>
                      <a:pt x="12" y="274"/>
                    </a:lnTo>
                    <a:lnTo>
                      <a:pt x="16" y="280"/>
                    </a:lnTo>
                    <a:lnTo>
                      <a:pt x="17" y="285"/>
                    </a:lnTo>
                    <a:lnTo>
                      <a:pt x="21" y="291"/>
                    </a:lnTo>
                    <a:lnTo>
                      <a:pt x="29" y="302"/>
                    </a:lnTo>
                    <a:lnTo>
                      <a:pt x="40" y="312"/>
                    </a:lnTo>
                    <a:lnTo>
                      <a:pt x="50" y="320"/>
                    </a:lnTo>
                    <a:lnTo>
                      <a:pt x="59" y="327"/>
                    </a:lnTo>
                    <a:lnTo>
                      <a:pt x="69" y="335"/>
                    </a:lnTo>
                    <a:lnTo>
                      <a:pt x="78" y="340"/>
                    </a:lnTo>
                    <a:lnTo>
                      <a:pt x="88" y="346"/>
                    </a:lnTo>
                    <a:lnTo>
                      <a:pt x="97" y="350"/>
                    </a:lnTo>
                    <a:lnTo>
                      <a:pt x="107" y="354"/>
                    </a:lnTo>
                    <a:lnTo>
                      <a:pt x="116" y="358"/>
                    </a:lnTo>
                    <a:lnTo>
                      <a:pt x="124" y="359"/>
                    </a:lnTo>
                    <a:lnTo>
                      <a:pt x="133" y="361"/>
                    </a:lnTo>
                    <a:lnTo>
                      <a:pt x="141" y="363"/>
                    </a:lnTo>
                    <a:lnTo>
                      <a:pt x="151" y="365"/>
                    </a:lnTo>
                    <a:lnTo>
                      <a:pt x="156" y="365"/>
                    </a:lnTo>
                    <a:lnTo>
                      <a:pt x="166" y="365"/>
                    </a:lnTo>
                    <a:lnTo>
                      <a:pt x="173" y="365"/>
                    </a:lnTo>
                    <a:lnTo>
                      <a:pt x="181" y="365"/>
                    </a:lnTo>
                    <a:lnTo>
                      <a:pt x="189" y="363"/>
                    </a:lnTo>
                    <a:lnTo>
                      <a:pt x="194" y="363"/>
                    </a:lnTo>
                    <a:lnTo>
                      <a:pt x="200" y="361"/>
                    </a:lnTo>
                    <a:lnTo>
                      <a:pt x="206" y="361"/>
                    </a:lnTo>
                    <a:lnTo>
                      <a:pt x="217" y="358"/>
                    </a:lnTo>
                    <a:lnTo>
                      <a:pt x="227" y="356"/>
                    </a:lnTo>
                    <a:lnTo>
                      <a:pt x="232" y="352"/>
                    </a:lnTo>
                    <a:lnTo>
                      <a:pt x="238" y="350"/>
                    </a:lnTo>
                    <a:lnTo>
                      <a:pt x="242" y="348"/>
                    </a:lnTo>
                    <a:lnTo>
                      <a:pt x="244" y="348"/>
                    </a:lnTo>
                    <a:lnTo>
                      <a:pt x="244" y="350"/>
                    </a:lnTo>
                    <a:lnTo>
                      <a:pt x="246" y="356"/>
                    </a:lnTo>
                    <a:lnTo>
                      <a:pt x="248" y="361"/>
                    </a:lnTo>
                    <a:lnTo>
                      <a:pt x="249" y="367"/>
                    </a:lnTo>
                    <a:lnTo>
                      <a:pt x="251" y="375"/>
                    </a:lnTo>
                    <a:lnTo>
                      <a:pt x="255" y="384"/>
                    </a:lnTo>
                    <a:lnTo>
                      <a:pt x="261" y="394"/>
                    </a:lnTo>
                    <a:lnTo>
                      <a:pt x="265" y="401"/>
                    </a:lnTo>
                    <a:lnTo>
                      <a:pt x="270" y="411"/>
                    </a:lnTo>
                    <a:lnTo>
                      <a:pt x="276" y="418"/>
                    </a:lnTo>
                    <a:lnTo>
                      <a:pt x="286" y="428"/>
                    </a:lnTo>
                    <a:lnTo>
                      <a:pt x="293" y="435"/>
                    </a:lnTo>
                    <a:lnTo>
                      <a:pt x="303" y="443"/>
                    </a:lnTo>
                    <a:lnTo>
                      <a:pt x="308" y="445"/>
                    </a:lnTo>
                    <a:lnTo>
                      <a:pt x="314" y="449"/>
                    </a:lnTo>
                    <a:lnTo>
                      <a:pt x="320" y="451"/>
                    </a:lnTo>
                    <a:lnTo>
                      <a:pt x="327" y="454"/>
                    </a:lnTo>
                    <a:lnTo>
                      <a:pt x="337" y="458"/>
                    </a:lnTo>
                    <a:lnTo>
                      <a:pt x="348" y="460"/>
                    </a:lnTo>
                    <a:lnTo>
                      <a:pt x="360" y="462"/>
                    </a:lnTo>
                    <a:lnTo>
                      <a:pt x="369" y="464"/>
                    </a:lnTo>
                    <a:lnTo>
                      <a:pt x="377" y="466"/>
                    </a:lnTo>
                    <a:lnTo>
                      <a:pt x="386" y="468"/>
                    </a:lnTo>
                    <a:lnTo>
                      <a:pt x="394" y="468"/>
                    </a:lnTo>
                    <a:lnTo>
                      <a:pt x="400" y="468"/>
                    </a:lnTo>
                    <a:lnTo>
                      <a:pt x="405" y="468"/>
                    </a:lnTo>
                    <a:lnTo>
                      <a:pt x="411" y="466"/>
                    </a:lnTo>
                    <a:lnTo>
                      <a:pt x="415" y="464"/>
                    </a:lnTo>
                    <a:lnTo>
                      <a:pt x="419" y="464"/>
                    </a:lnTo>
                    <a:lnTo>
                      <a:pt x="424" y="464"/>
                    </a:lnTo>
                    <a:lnTo>
                      <a:pt x="426" y="464"/>
                    </a:lnTo>
                    <a:lnTo>
                      <a:pt x="426" y="464"/>
                    </a:lnTo>
                    <a:lnTo>
                      <a:pt x="428" y="470"/>
                    </a:lnTo>
                    <a:lnTo>
                      <a:pt x="434" y="477"/>
                    </a:lnTo>
                    <a:lnTo>
                      <a:pt x="442" y="487"/>
                    </a:lnTo>
                    <a:lnTo>
                      <a:pt x="445" y="491"/>
                    </a:lnTo>
                    <a:lnTo>
                      <a:pt x="449" y="496"/>
                    </a:lnTo>
                    <a:lnTo>
                      <a:pt x="453" y="504"/>
                    </a:lnTo>
                    <a:lnTo>
                      <a:pt x="459" y="510"/>
                    </a:lnTo>
                    <a:lnTo>
                      <a:pt x="463" y="515"/>
                    </a:lnTo>
                    <a:lnTo>
                      <a:pt x="466" y="523"/>
                    </a:lnTo>
                    <a:lnTo>
                      <a:pt x="474" y="530"/>
                    </a:lnTo>
                    <a:lnTo>
                      <a:pt x="480" y="538"/>
                    </a:lnTo>
                    <a:lnTo>
                      <a:pt x="485" y="544"/>
                    </a:lnTo>
                    <a:lnTo>
                      <a:pt x="491" y="551"/>
                    </a:lnTo>
                    <a:lnTo>
                      <a:pt x="497" y="559"/>
                    </a:lnTo>
                    <a:lnTo>
                      <a:pt x="502" y="567"/>
                    </a:lnTo>
                    <a:lnTo>
                      <a:pt x="508" y="572"/>
                    </a:lnTo>
                    <a:lnTo>
                      <a:pt x="514" y="578"/>
                    </a:lnTo>
                    <a:lnTo>
                      <a:pt x="521" y="584"/>
                    </a:lnTo>
                    <a:lnTo>
                      <a:pt x="527" y="591"/>
                    </a:lnTo>
                    <a:lnTo>
                      <a:pt x="537" y="601"/>
                    </a:lnTo>
                    <a:lnTo>
                      <a:pt x="548" y="608"/>
                    </a:lnTo>
                    <a:lnTo>
                      <a:pt x="558" y="614"/>
                    </a:lnTo>
                    <a:lnTo>
                      <a:pt x="569" y="618"/>
                    </a:lnTo>
                    <a:lnTo>
                      <a:pt x="575" y="618"/>
                    </a:lnTo>
                    <a:lnTo>
                      <a:pt x="582" y="620"/>
                    </a:lnTo>
                    <a:lnTo>
                      <a:pt x="588" y="620"/>
                    </a:lnTo>
                    <a:lnTo>
                      <a:pt x="596" y="622"/>
                    </a:lnTo>
                    <a:lnTo>
                      <a:pt x="601" y="624"/>
                    </a:lnTo>
                    <a:lnTo>
                      <a:pt x="607" y="625"/>
                    </a:lnTo>
                    <a:lnTo>
                      <a:pt x="613" y="625"/>
                    </a:lnTo>
                    <a:lnTo>
                      <a:pt x="618" y="627"/>
                    </a:lnTo>
                    <a:lnTo>
                      <a:pt x="624" y="629"/>
                    </a:lnTo>
                    <a:lnTo>
                      <a:pt x="630" y="631"/>
                    </a:lnTo>
                    <a:lnTo>
                      <a:pt x="634" y="631"/>
                    </a:lnTo>
                    <a:lnTo>
                      <a:pt x="636" y="633"/>
                    </a:lnTo>
                    <a:lnTo>
                      <a:pt x="634" y="633"/>
                    </a:lnTo>
                    <a:lnTo>
                      <a:pt x="632" y="637"/>
                    </a:lnTo>
                    <a:lnTo>
                      <a:pt x="628" y="639"/>
                    </a:lnTo>
                    <a:lnTo>
                      <a:pt x="624" y="644"/>
                    </a:lnTo>
                    <a:lnTo>
                      <a:pt x="620" y="652"/>
                    </a:lnTo>
                    <a:lnTo>
                      <a:pt x="615" y="660"/>
                    </a:lnTo>
                    <a:lnTo>
                      <a:pt x="611" y="669"/>
                    </a:lnTo>
                    <a:lnTo>
                      <a:pt x="609" y="679"/>
                    </a:lnTo>
                    <a:lnTo>
                      <a:pt x="603" y="688"/>
                    </a:lnTo>
                    <a:lnTo>
                      <a:pt x="603" y="700"/>
                    </a:lnTo>
                    <a:lnTo>
                      <a:pt x="601" y="705"/>
                    </a:lnTo>
                    <a:lnTo>
                      <a:pt x="601" y="711"/>
                    </a:lnTo>
                    <a:lnTo>
                      <a:pt x="601" y="717"/>
                    </a:lnTo>
                    <a:lnTo>
                      <a:pt x="603" y="724"/>
                    </a:lnTo>
                    <a:lnTo>
                      <a:pt x="603" y="728"/>
                    </a:lnTo>
                    <a:lnTo>
                      <a:pt x="607" y="736"/>
                    </a:lnTo>
                    <a:lnTo>
                      <a:pt x="609" y="739"/>
                    </a:lnTo>
                    <a:lnTo>
                      <a:pt x="613" y="747"/>
                    </a:lnTo>
                    <a:lnTo>
                      <a:pt x="617" y="751"/>
                    </a:lnTo>
                    <a:lnTo>
                      <a:pt x="622" y="758"/>
                    </a:lnTo>
                    <a:lnTo>
                      <a:pt x="628" y="764"/>
                    </a:lnTo>
                    <a:lnTo>
                      <a:pt x="636" y="770"/>
                    </a:lnTo>
                    <a:lnTo>
                      <a:pt x="641" y="774"/>
                    </a:lnTo>
                    <a:lnTo>
                      <a:pt x="647" y="777"/>
                    </a:lnTo>
                    <a:lnTo>
                      <a:pt x="653" y="781"/>
                    </a:lnTo>
                    <a:lnTo>
                      <a:pt x="660" y="785"/>
                    </a:lnTo>
                    <a:lnTo>
                      <a:pt x="668" y="787"/>
                    </a:lnTo>
                    <a:lnTo>
                      <a:pt x="674" y="789"/>
                    </a:lnTo>
                    <a:lnTo>
                      <a:pt x="679" y="789"/>
                    </a:lnTo>
                    <a:lnTo>
                      <a:pt x="687" y="791"/>
                    </a:lnTo>
                    <a:lnTo>
                      <a:pt x="696" y="791"/>
                    </a:lnTo>
                    <a:lnTo>
                      <a:pt x="708" y="789"/>
                    </a:lnTo>
                    <a:lnTo>
                      <a:pt x="719" y="787"/>
                    </a:lnTo>
                    <a:lnTo>
                      <a:pt x="729" y="781"/>
                    </a:lnTo>
                    <a:lnTo>
                      <a:pt x="736" y="776"/>
                    </a:lnTo>
                    <a:lnTo>
                      <a:pt x="744" y="768"/>
                    </a:lnTo>
                    <a:lnTo>
                      <a:pt x="750" y="762"/>
                    </a:lnTo>
                    <a:lnTo>
                      <a:pt x="755" y="755"/>
                    </a:lnTo>
                    <a:lnTo>
                      <a:pt x="759" y="745"/>
                    </a:lnTo>
                    <a:lnTo>
                      <a:pt x="761" y="738"/>
                    </a:lnTo>
                    <a:lnTo>
                      <a:pt x="761" y="728"/>
                    </a:lnTo>
                    <a:lnTo>
                      <a:pt x="763" y="720"/>
                    </a:lnTo>
                    <a:lnTo>
                      <a:pt x="761" y="713"/>
                    </a:lnTo>
                    <a:lnTo>
                      <a:pt x="759" y="707"/>
                    </a:lnTo>
                    <a:lnTo>
                      <a:pt x="755" y="705"/>
                    </a:lnTo>
                    <a:lnTo>
                      <a:pt x="753" y="705"/>
                    </a:lnTo>
                    <a:lnTo>
                      <a:pt x="746" y="711"/>
                    </a:lnTo>
                    <a:lnTo>
                      <a:pt x="738" y="719"/>
                    </a:lnTo>
                    <a:lnTo>
                      <a:pt x="733" y="724"/>
                    </a:lnTo>
                    <a:lnTo>
                      <a:pt x="727" y="730"/>
                    </a:lnTo>
                    <a:lnTo>
                      <a:pt x="719" y="736"/>
                    </a:lnTo>
                    <a:lnTo>
                      <a:pt x="714" y="739"/>
                    </a:lnTo>
                    <a:lnTo>
                      <a:pt x="706" y="743"/>
                    </a:lnTo>
                    <a:lnTo>
                      <a:pt x="698" y="747"/>
                    </a:lnTo>
                    <a:lnTo>
                      <a:pt x="689" y="749"/>
                    </a:lnTo>
                    <a:lnTo>
                      <a:pt x="679" y="749"/>
                    </a:lnTo>
                    <a:lnTo>
                      <a:pt x="670" y="743"/>
                    </a:lnTo>
                    <a:lnTo>
                      <a:pt x="660" y="739"/>
                    </a:lnTo>
                    <a:lnTo>
                      <a:pt x="655" y="732"/>
                    </a:lnTo>
                    <a:lnTo>
                      <a:pt x="649" y="724"/>
                    </a:lnTo>
                    <a:lnTo>
                      <a:pt x="645" y="715"/>
                    </a:lnTo>
                    <a:lnTo>
                      <a:pt x="641" y="705"/>
                    </a:lnTo>
                    <a:lnTo>
                      <a:pt x="639" y="696"/>
                    </a:lnTo>
                    <a:lnTo>
                      <a:pt x="639" y="686"/>
                    </a:lnTo>
                    <a:lnTo>
                      <a:pt x="637" y="675"/>
                    </a:lnTo>
                    <a:lnTo>
                      <a:pt x="639" y="663"/>
                    </a:lnTo>
                    <a:lnTo>
                      <a:pt x="641" y="654"/>
                    </a:lnTo>
                    <a:lnTo>
                      <a:pt x="645" y="644"/>
                    </a:lnTo>
                    <a:lnTo>
                      <a:pt x="649" y="637"/>
                    </a:lnTo>
                    <a:lnTo>
                      <a:pt x="653" y="629"/>
                    </a:lnTo>
                    <a:lnTo>
                      <a:pt x="658" y="624"/>
                    </a:lnTo>
                    <a:lnTo>
                      <a:pt x="666" y="620"/>
                    </a:lnTo>
                    <a:lnTo>
                      <a:pt x="676" y="614"/>
                    </a:lnTo>
                    <a:lnTo>
                      <a:pt x="687" y="606"/>
                    </a:lnTo>
                    <a:lnTo>
                      <a:pt x="691" y="601"/>
                    </a:lnTo>
                    <a:lnTo>
                      <a:pt x="695" y="597"/>
                    </a:lnTo>
                    <a:lnTo>
                      <a:pt x="698" y="591"/>
                    </a:lnTo>
                    <a:lnTo>
                      <a:pt x="704" y="586"/>
                    </a:lnTo>
                    <a:lnTo>
                      <a:pt x="708" y="578"/>
                    </a:lnTo>
                    <a:lnTo>
                      <a:pt x="712" y="570"/>
                    </a:lnTo>
                    <a:lnTo>
                      <a:pt x="714" y="561"/>
                    </a:lnTo>
                    <a:lnTo>
                      <a:pt x="719" y="551"/>
                    </a:lnTo>
                    <a:lnTo>
                      <a:pt x="719" y="546"/>
                    </a:lnTo>
                    <a:lnTo>
                      <a:pt x="721" y="540"/>
                    </a:lnTo>
                    <a:lnTo>
                      <a:pt x="721" y="534"/>
                    </a:lnTo>
                    <a:lnTo>
                      <a:pt x="723" y="529"/>
                    </a:lnTo>
                    <a:lnTo>
                      <a:pt x="725" y="521"/>
                    </a:lnTo>
                    <a:lnTo>
                      <a:pt x="727" y="515"/>
                    </a:lnTo>
                    <a:lnTo>
                      <a:pt x="727" y="508"/>
                    </a:lnTo>
                    <a:lnTo>
                      <a:pt x="731" y="502"/>
                    </a:lnTo>
                    <a:lnTo>
                      <a:pt x="731" y="494"/>
                    </a:lnTo>
                    <a:lnTo>
                      <a:pt x="731" y="487"/>
                    </a:lnTo>
                    <a:lnTo>
                      <a:pt x="729" y="479"/>
                    </a:lnTo>
                    <a:lnTo>
                      <a:pt x="729" y="472"/>
                    </a:lnTo>
                    <a:lnTo>
                      <a:pt x="727" y="464"/>
                    </a:lnTo>
                    <a:lnTo>
                      <a:pt x="725" y="456"/>
                    </a:lnTo>
                    <a:lnTo>
                      <a:pt x="723" y="449"/>
                    </a:lnTo>
                    <a:lnTo>
                      <a:pt x="723" y="443"/>
                    </a:lnTo>
                    <a:lnTo>
                      <a:pt x="719" y="435"/>
                    </a:lnTo>
                    <a:lnTo>
                      <a:pt x="717" y="428"/>
                    </a:lnTo>
                    <a:lnTo>
                      <a:pt x="714" y="422"/>
                    </a:lnTo>
                    <a:lnTo>
                      <a:pt x="710" y="416"/>
                    </a:lnTo>
                    <a:lnTo>
                      <a:pt x="706" y="409"/>
                    </a:lnTo>
                    <a:lnTo>
                      <a:pt x="704" y="401"/>
                    </a:lnTo>
                    <a:lnTo>
                      <a:pt x="698" y="397"/>
                    </a:lnTo>
                    <a:lnTo>
                      <a:pt x="696" y="392"/>
                    </a:lnTo>
                    <a:lnTo>
                      <a:pt x="687" y="380"/>
                    </a:lnTo>
                    <a:lnTo>
                      <a:pt x="677" y="373"/>
                    </a:lnTo>
                    <a:lnTo>
                      <a:pt x="670" y="363"/>
                    </a:lnTo>
                    <a:lnTo>
                      <a:pt x="662" y="359"/>
                    </a:lnTo>
                    <a:lnTo>
                      <a:pt x="653" y="356"/>
                    </a:lnTo>
                    <a:lnTo>
                      <a:pt x="647" y="354"/>
                    </a:lnTo>
                    <a:lnTo>
                      <a:pt x="639" y="354"/>
                    </a:lnTo>
                    <a:lnTo>
                      <a:pt x="636" y="358"/>
                    </a:lnTo>
                    <a:lnTo>
                      <a:pt x="632" y="361"/>
                    </a:lnTo>
                    <a:lnTo>
                      <a:pt x="632" y="367"/>
                    </a:lnTo>
                    <a:lnTo>
                      <a:pt x="634" y="373"/>
                    </a:lnTo>
                    <a:lnTo>
                      <a:pt x="639" y="382"/>
                    </a:lnTo>
                    <a:lnTo>
                      <a:pt x="645" y="388"/>
                    </a:lnTo>
                    <a:lnTo>
                      <a:pt x="653" y="399"/>
                    </a:lnTo>
                    <a:lnTo>
                      <a:pt x="660" y="409"/>
                    </a:lnTo>
                    <a:lnTo>
                      <a:pt x="670" y="420"/>
                    </a:lnTo>
                    <a:lnTo>
                      <a:pt x="672" y="424"/>
                    </a:lnTo>
                    <a:lnTo>
                      <a:pt x="676" y="430"/>
                    </a:lnTo>
                    <a:lnTo>
                      <a:pt x="677" y="435"/>
                    </a:lnTo>
                    <a:lnTo>
                      <a:pt x="683" y="441"/>
                    </a:lnTo>
                    <a:lnTo>
                      <a:pt x="685" y="447"/>
                    </a:lnTo>
                    <a:lnTo>
                      <a:pt x="687" y="453"/>
                    </a:lnTo>
                    <a:lnTo>
                      <a:pt x="689" y="458"/>
                    </a:lnTo>
                    <a:lnTo>
                      <a:pt x="693" y="466"/>
                    </a:lnTo>
                    <a:lnTo>
                      <a:pt x="693" y="472"/>
                    </a:lnTo>
                    <a:lnTo>
                      <a:pt x="695" y="479"/>
                    </a:lnTo>
                    <a:lnTo>
                      <a:pt x="695" y="485"/>
                    </a:lnTo>
                    <a:lnTo>
                      <a:pt x="695" y="492"/>
                    </a:lnTo>
                    <a:lnTo>
                      <a:pt x="693" y="498"/>
                    </a:lnTo>
                    <a:lnTo>
                      <a:pt x="689" y="506"/>
                    </a:lnTo>
                    <a:lnTo>
                      <a:pt x="685" y="511"/>
                    </a:lnTo>
                    <a:lnTo>
                      <a:pt x="683" y="521"/>
                    </a:lnTo>
                    <a:lnTo>
                      <a:pt x="676" y="527"/>
                    </a:lnTo>
                    <a:lnTo>
                      <a:pt x="672" y="532"/>
                    </a:lnTo>
                    <a:lnTo>
                      <a:pt x="666" y="538"/>
                    </a:lnTo>
                    <a:lnTo>
                      <a:pt x="662" y="544"/>
                    </a:lnTo>
                    <a:lnTo>
                      <a:pt x="653" y="553"/>
                    </a:lnTo>
                    <a:lnTo>
                      <a:pt x="643" y="561"/>
                    </a:lnTo>
                    <a:lnTo>
                      <a:pt x="634" y="567"/>
                    </a:lnTo>
                    <a:lnTo>
                      <a:pt x="624" y="572"/>
                    </a:lnTo>
                    <a:lnTo>
                      <a:pt x="615" y="574"/>
                    </a:lnTo>
                    <a:lnTo>
                      <a:pt x="605" y="578"/>
                    </a:lnTo>
                    <a:lnTo>
                      <a:pt x="596" y="576"/>
                    </a:lnTo>
                    <a:lnTo>
                      <a:pt x="586" y="576"/>
                    </a:lnTo>
                    <a:lnTo>
                      <a:pt x="577" y="576"/>
                    </a:lnTo>
                    <a:lnTo>
                      <a:pt x="569" y="572"/>
                    </a:lnTo>
                    <a:lnTo>
                      <a:pt x="559" y="568"/>
                    </a:lnTo>
                    <a:lnTo>
                      <a:pt x="552" y="567"/>
                    </a:lnTo>
                    <a:lnTo>
                      <a:pt x="544" y="561"/>
                    </a:lnTo>
                    <a:lnTo>
                      <a:pt x="537" y="557"/>
                    </a:lnTo>
                    <a:lnTo>
                      <a:pt x="529" y="549"/>
                    </a:lnTo>
                    <a:lnTo>
                      <a:pt x="523" y="542"/>
                    </a:lnTo>
                    <a:lnTo>
                      <a:pt x="516" y="532"/>
                    </a:lnTo>
                    <a:lnTo>
                      <a:pt x="510" y="523"/>
                    </a:lnTo>
                    <a:lnTo>
                      <a:pt x="502" y="511"/>
                    </a:lnTo>
                    <a:lnTo>
                      <a:pt x="497" y="502"/>
                    </a:lnTo>
                    <a:lnTo>
                      <a:pt x="489" y="492"/>
                    </a:lnTo>
                    <a:lnTo>
                      <a:pt x="483" y="481"/>
                    </a:lnTo>
                    <a:lnTo>
                      <a:pt x="476" y="470"/>
                    </a:lnTo>
                    <a:lnTo>
                      <a:pt x="470" y="460"/>
                    </a:lnTo>
                    <a:lnTo>
                      <a:pt x="464" y="451"/>
                    </a:lnTo>
                    <a:lnTo>
                      <a:pt x="459" y="443"/>
                    </a:lnTo>
                    <a:lnTo>
                      <a:pt x="453" y="434"/>
                    </a:lnTo>
                    <a:lnTo>
                      <a:pt x="449" y="430"/>
                    </a:lnTo>
                    <a:lnTo>
                      <a:pt x="443" y="424"/>
                    </a:lnTo>
                    <a:lnTo>
                      <a:pt x="440" y="424"/>
                    </a:lnTo>
                    <a:lnTo>
                      <a:pt x="434" y="422"/>
                    </a:lnTo>
                    <a:lnTo>
                      <a:pt x="428" y="420"/>
                    </a:lnTo>
                    <a:lnTo>
                      <a:pt x="421" y="420"/>
                    </a:lnTo>
                    <a:lnTo>
                      <a:pt x="413" y="420"/>
                    </a:lnTo>
                    <a:lnTo>
                      <a:pt x="404" y="418"/>
                    </a:lnTo>
                    <a:lnTo>
                      <a:pt x="396" y="418"/>
                    </a:lnTo>
                    <a:lnTo>
                      <a:pt x="385" y="418"/>
                    </a:lnTo>
                    <a:lnTo>
                      <a:pt x="375" y="418"/>
                    </a:lnTo>
                    <a:lnTo>
                      <a:pt x="364" y="416"/>
                    </a:lnTo>
                    <a:lnTo>
                      <a:pt x="354" y="415"/>
                    </a:lnTo>
                    <a:lnTo>
                      <a:pt x="345" y="413"/>
                    </a:lnTo>
                    <a:lnTo>
                      <a:pt x="335" y="411"/>
                    </a:lnTo>
                    <a:lnTo>
                      <a:pt x="326" y="407"/>
                    </a:lnTo>
                    <a:lnTo>
                      <a:pt x="318" y="403"/>
                    </a:lnTo>
                    <a:lnTo>
                      <a:pt x="310" y="399"/>
                    </a:lnTo>
                    <a:lnTo>
                      <a:pt x="303" y="396"/>
                    </a:lnTo>
                    <a:lnTo>
                      <a:pt x="297" y="388"/>
                    </a:lnTo>
                    <a:lnTo>
                      <a:pt x="293" y="382"/>
                    </a:lnTo>
                    <a:lnTo>
                      <a:pt x="289" y="375"/>
                    </a:lnTo>
                    <a:lnTo>
                      <a:pt x="286" y="367"/>
                    </a:lnTo>
                    <a:lnTo>
                      <a:pt x="284" y="359"/>
                    </a:lnTo>
                    <a:lnTo>
                      <a:pt x="280" y="352"/>
                    </a:lnTo>
                    <a:lnTo>
                      <a:pt x="278" y="346"/>
                    </a:lnTo>
                    <a:lnTo>
                      <a:pt x="276" y="340"/>
                    </a:lnTo>
                    <a:lnTo>
                      <a:pt x="274" y="335"/>
                    </a:lnTo>
                    <a:lnTo>
                      <a:pt x="272" y="327"/>
                    </a:lnTo>
                    <a:lnTo>
                      <a:pt x="270" y="321"/>
                    </a:lnTo>
                    <a:lnTo>
                      <a:pt x="269" y="318"/>
                    </a:lnTo>
                    <a:lnTo>
                      <a:pt x="265" y="310"/>
                    </a:lnTo>
                    <a:lnTo>
                      <a:pt x="259" y="304"/>
                    </a:lnTo>
                    <a:lnTo>
                      <a:pt x="251" y="302"/>
                    </a:lnTo>
                    <a:lnTo>
                      <a:pt x="248" y="304"/>
                    </a:lnTo>
                    <a:lnTo>
                      <a:pt x="240" y="306"/>
                    </a:lnTo>
                    <a:lnTo>
                      <a:pt x="232" y="310"/>
                    </a:lnTo>
                    <a:lnTo>
                      <a:pt x="223" y="314"/>
                    </a:lnTo>
                    <a:lnTo>
                      <a:pt x="213" y="320"/>
                    </a:lnTo>
                    <a:lnTo>
                      <a:pt x="202" y="323"/>
                    </a:lnTo>
                    <a:lnTo>
                      <a:pt x="192" y="329"/>
                    </a:lnTo>
                    <a:lnTo>
                      <a:pt x="185" y="329"/>
                    </a:lnTo>
                    <a:lnTo>
                      <a:pt x="179" y="333"/>
                    </a:lnTo>
                    <a:lnTo>
                      <a:pt x="173" y="333"/>
                    </a:lnTo>
                    <a:lnTo>
                      <a:pt x="166" y="335"/>
                    </a:lnTo>
                    <a:lnTo>
                      <a:pt x="158" y="335"/>
                    </a:lnTo>
                    <a:lnTo>
                      <a:pt x="153" y="335"/>
                    </a:lnTo>
                    <a:lnTo>
                      <a:pt x="145" y="335"/>
                    </a:lnTo>
                    <a:lnTo>
                      <a:pt x="139" y="335"/>
                    </a:lnTo>
                    <a:lnTo>
                      <a:pt x="130" y="333"/>
                    </a:lnTo>
                    <a:lnTo>
                      <a:pt x="124" y="333"/>
                    </a:lnTo>
                    <a:lnTo>
                      <a:pt x="116" y="329"/>
                    </a:lnTo>
                    <a:lnTo>
                      <a:pt x="111" y="325"/>
                    </a:lnTo>
                    <a:lnTo>
                      <a:pt x="101" y="321"/>
                    </a:lnTo>
                    <a:lnTo>
                      <a:pt x="94" y="316"/>
                    </a:lnTo>
                    <a:lnTo>
                      <a:pt x="88" y="310"/>
                    </a:lnTo>
                    <a:lnTo>
                      <a:pt x="80" y="304"/>
                    </a:lnTo>
                    <a:lnTo>
                      <a:pt x="71" y="297"/>
                    </a:lnTo>
                    <a:lnTo>
                      <a:pt x="65" y="289"/>
                    </a:lnTo>
                    <a:lnTo>
                      <a:pt x="59" y="280"/>
                    </a:lnTo>
                    <a:lnTo>
                      <a:pt x="56" y="272"/>
                    </a:lnTo>
                    <a:lnTo>
                      <a:pt x="50" y="262"/>
                    </a:lnTo>
                    <a:lnTo>
                      <a:pt x="48" y="255"/>
                    </a:lnTo>
                    <a:lnTo>
                      <a:pt x="44" y="245"/>
                    </a:lnTo>
                    <a:lnTo>
                      <a:pt x="44" y="238"/>
                    </a:lnTo>
                    <a:lnTo>
                      <a:pt x="42" y="226"/>
                    </a:lnTo>
                    <a:lnTo>
                      <a:pt x="42" y="217"/>
                    </a:lnTo>
                    <a:lnTo>
                      <a:pt x="42" y="207"/>
                    </a:lnTo>
                    <a:lnTo>
                      <a:pt x="44" y="200"/>
                    </a:lnTo>
                    <a:lnTo>
                      <a:pt x="44" y="190"/>
                    </a:lnTo>
                    <a:lnTo>
                      <a:pt x="48" y="181"/>
                    </a:lnTo>
                    <a:lnTo>
                      <a:pt x="52" y="171"/>
                    </a:lnTo>
                    <a:lnTo>
                      <a:pt x="56" y="164"/>
                    </a:lnTo>
                    <a:lnTo>
                      <a:pt x="57" y="154"/>
                    </a:lnTo>
                    <a:lnTo>
                      <a:pt x="63" y="145"/>
                    </a:lnTo>
                    <a:lnTo>
                      <a:pt x="67" y="135"/>
                    </a:lnTo>
                    <a:lnTo>
                      <a:pt x="73" y="128"/>
                    </a:lnTo>
                    <a:lnTo>
                      <a:pt x="78" y="118"/>
                    </a:lnTo>
                    <a:lnTo>
                      <a:pt x="84" y="110"/>
                    </a:lnTo>
                    <a:lnTo>
                      <a:pt x="92" y="103"/>
                    </a:lnTo>
                    <a:lnTo>
                      <a:pt x="99" y="97"/>
                    </a:lnTo>
                    <a:lnTo>
                      <a:pt x="105" y="90"/>
                    </a:lnTo>
                    <a:lnTo>
                      <a:pt x="113" y="84"/>
                    </a:lnTo>
                    <a:lnTo>
                      <a:pt x="118" y="78"/>
                    </a:lnTo>
                    <a:lnTo>
                      <a:pt x="128" y="72"/>
                    </a:lnTo>
                    <a:lnTo>
                      <a:pt x="135" y="67"/>
                    </a:lnTo>
                    <a:lnTo>
                      <a:pt x="143" y="65"/>
                    </a:lnTo>
                    <a:lnTo>
                      <a:pt x="153" y="61"/>
                    </a:lnTo>
                    <a:lnTo>
                      <a:pt x="162" y="59"/>
                    </a:lnTo>
                    <a:lnTo>
                      <a:pt x="168" y="55"/>
                    </a:lnTo>
                    <a:lnTo>
                      <a:pt x="177" y="53"/>
                    </a:lnTo>
                    <a:lnTo>
                      <a:pt x="185" y="52"/>
                    </a:lnTo>
                    <a:lnTo>
                      <a:pt x="194" y="50"/>
                    </a:lnTo>
                    <a:lnTo>
                      <a:pt x="202" y="48"/>
                    </a:lnTo>
                    <a:lnTo>
                      <a:pt x="211" y="48"/>
                    </a:lnTo>
                    <a:lnTo>
                      <a:pt x="219" y="48"/>
                    </a:lnTo>
                    <a:lnTo>
                      <a:pt x="229" y="48"/>
                    </a:lnTo>
                    <a:lnTo>
                      <a:pt x="238" y="46"/>
                    </a:lnTo>
                    <a:lnTo>
                      <a:pt x="246" y="46"/>
                    </a:lnTo>
                    <a:lnTo>
                      <a:pt x="253" y="46"/>
                    </a:lnTo>
                    <a:lnTo>
                      <a:pt x="263" y="48"/>
                    </a:lnTo>
                    <a:lnTo>
                      <a:pt x="272" y="48"/>
                    </a:lnTo>
                    <a:lnTo>
                      <a:pt x="280" y="52"/>
                    </a:lnTo>
                    <a:lnTo>
                      <a:pt x="288" y="52"/>
                    </a:lnTo>
                    <a:lnTo>
                      <a:pt x="297" y="55"/>
                    </a:lnTo>
                    <a:lnTo>
                      <a:pt x="305" y="55"/>
                    </a:lnTo>
                    <a:lnTo>
                      <a:pt x="312" y="59"/>
                    </a:lnTo>
                    <a:lnTo>
                      <a:pt x="322" y="61"/>
                    </a:lnTo>
                    <a:lnTo>
                      <a:pt x="329" y="65"/>
                    </a:lnTo>
                    <a:lnTo>
                      <a:pt x="337" y="69"/>
                    </a:lnTo>
                    <a:lnTo>
                      <a:pt x="345" y="72"/>
                    </a:lnTo>
                    <a:lnTo>
                      <a:pt x="352" y="76"/>
                    </a:lnTo>
                    <a:lnTo>
                      <a:pt x="362" y="82"/>
                    </a:lnTo>
                    <a:lnTo>
                      <a:pt x="367" y="86"/>
                    </a:lnTo>
                    <a:lnTo>
                      <a:pt x="375" y="91"/>
                    </a:lnTo>
                    <a:lnTo>
                      <a:pt x="381" y="97"/>
                    </a:lnTo>
                    <a:lnTo>
                      <a:pt x="390" y="105"/>
                    </a:lnTo>
                    <a:lnTo>
                      <a:pt x="396" y="110"/>
                    </a:lnTo>
                    <a:lnTo>
                      <a:pt x="404" y="116"/>
                    </a:lnTo>
                    <a:lnTo>
                      <a:pt x="409" y="124"/>
                    </a:lnTo>
                    <a:lnTo>
                      <a:pt x="417" y="131"/>
                    </a:lnTo>
                    <a:lnTo>
                      <a:pt x="421" y="139"/>
                    </a:lnTo>
                    <a:lnTo>
                      <a:pt x="426" y="147"/>
                    </a:lnTo>
                    <a:lnTo>
                      <a:pt x="430" y="154"/>
                    </a:lnTo>
                    <a:lnTo>
                      <a:pt x="436" y="164"/>
                    </a:lnTo>
                    <a:lnTo>
                      <a:pt x="438" y="171"/>
                    </a:lnTo>
                    <a:lnTo>
                      <a:pt x="442" y="181"/>
                    </a:lnTo>
                    <a:lnTo>
                      <a:pt x="445" y="190"/>
                    </a:lnTo>
                    <a:lnTo>
                      <a:pt x="447" y="200"/>
                    </a:lnTo>
                    <a:lnTo>
                      <a:pt x="449" y="207"/>
                    </a:lnTo>
                    <a:lnTo>
                      <a:pt x="451" y="217"/>
                    </a:lnTo>
                    <a:lnTo>
                      <a:pt x="451" y="226"/>
                    </a:lnTo>
                    <a:lnTo>
                      <a:pt x="453" y="236"/>
                    </a:lnTo>
                    <a:lnTo>
                      <a:pt x="453" y="243"/>
                    </a:lnTo>
                    <a:lnTo>
                      <a:pt x="455" y="253"/>
                    </a:lnTo>
                    <a:lnTo>
                      <a:pt x="455" y="262"/>
                    </a:lnTo>
                    <a:lnTo>
                      <a:pt x="457" y="272"/>
                    </a:lnTo>
                    <a:lnTo>
                      <a:pt x="457" y="280"/>
                    </a:lnTo>
                    <a:lnTo>
                      <a:pt x="457" y="289"/>
                    </a:lnTo>
                    <a:lnTo>
                      <a:pt x="457" y="297"/>
                    </a:lnTo>
                    <a:lnTo>
                      <a:pt x="457" y="304"/>
                    </a:lnTo>
                    <a:lnTo>
                      <a:pt x="457" y="312"/>
                    </a:lnTo>
                    <a:lnTo>
                      <a:pt x="457" y="320"/>
                    </a:lnTo>
                    <a:lnTo>
                      <a:pt x="457" y="327"/>
                    </a:lnTo>
                    <a:lnTo>
                      <a:pt x="457" y="335"/>
                    </a:lnTo>
                    <a:lnTo>
                      <a:pt x="455" y="339"/>
                    </a:lnTo>
                    <a:lnTo>
                      <a:pt x="455" y="346"/>
                    </a:lnTo>
                    <a:lnTo>
                      <a:pt x="455" y="350"/>
                    </a:lnTo>
                    <a:lnTo>
                      <a:pt x="457" y="356"/>
                    </a:lnTo>
                    <a:lnTo>
                      <a:pt x="457" y="363"/>
                    </a:lnTo>
                    <a:lnTo>
                      <a:pt x="461" y="369"/>
                    </a:lnTo>
                    <a:lnTo>
                      <a:pt x="463" y="375"/>
                    </a:lnTo>
                    <a:lnTo>
                      <a:pt x="468" y="378"/>
                    </a:lnTo>
                    <a:lnTo>
                      <a:pt x="474" y="382"/>
                    </a:lnTo>
                    <a:lnTo>
                      <a:pt x="480" y="384"/>
                    </a:lnTo>
                    <a:lnTo>
                      <a:pt x="483" y="380"/>
                    </a:lnTo>
                    <a:lnTo>
                      <a:pt x="489" y="377"/>
                    </a:lnTo>
                    <a:lnTo>
                      <a:pt x="491" y="371"/>
                    </a:lnTo>
                    <a:lnTo>
                      <a:pt x="493" y="361"/>
                    </a:lnTo>
                    <a:lnTo>
                      <a:pt x="493" y="361"/>
                    </a:lnTo>
                    <a:close/>
                  </a:path>
                </a:pathLst>
              </a:custGeom>
              <a:solidFill>
                <a:srgbClr val="173B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66" name="Freeform 306"/>
              <p:cNvSpPr>
                <a:spLocks/>
              </p:cNvSpPr>
              <p:nvPr/>
            </p:nvSpPr>
            <p:spPr bwMode="auto">
              <a:xfrm>
                <a:off x="3786" y="2873"/>
                <a:ext cx="161" cy="112"/>
              </a:xfrm>
              <a:custGeom>
                <a:avLst/>
                <a:gdLst/>
                <a:ahLst/>
                <a:cxnLst>
                  <a:cxn ang="0">
                    <a:pos x="319" y="159"/>
                  </a:cxn>
                  <a:cxn ang="0">
                    <a:pos x="313" y="146"/>
                  </a:cxn>
                  <a:cxn ang="0">
                    <a:pos x="306" y="133"/>
                  </a:cxn>
                  <a:cxn ang="0">
                    <a:pos x="300" y="117"/>
                  </a:cxn>
                  <a:cxn ang="0">
                    <a:pos x="289" y="102"/>
                  </a:cxn>
                  <a:cxn ang="0">
                    <a:pos x="277" y="85"/>
                  </a:cxn>
                  <a:cxn ang="0">
                    <a:pos x="264" y="68"/>
                  </a:cxn>
                  <a:cxn ang="0">
                    <a:pos x="251" y="51"/>
                  </a:cxn>
                  <a:cxn ang="0">
                    <a:pos x="233" y="38"/>
                  </a:cxn>
                  <a:cxn ang="0">
                    <a:pos x="214" y="24"/>
                  </a:cxn>
                  <a:cxn ang="0">
                    <a:pos x="195" y="13"/>
                  </a:cxn>
                  <a:cxn ang="0">
                    <a:pos x="176" y="5"/>
                  </a:cxn>
                  <a:cxn ang="0">
                    <a:pos x="159" y="1"/>
                  </a:cxn>
                  <a:cxn ang="0">
                    <a:pos x="148" y="0"/>
                  </a:cxn>
                  <a:cxn ang="0">
                    <a:pos x="136" y="0"/>
                  </a:cxn>
                  <a:cxn ang="0">
                    <a:pos x="125" y="1"/>
                  </a:cxn>
                  <a:cxn ang="0">
                    <a:pos x="114" y="1"/>
                  </a:cxn>
                  <a:cxn ang="0">
                    <a:pos x="102" y="5"/>
                  </a:cxn>
                  <a:cxn ang="0">
                    <a:pos x="89" y="11"/>
                  </a:cxn>
                  <a:cxn ang="0">
                    <a:pos x="78" y="17"/>
                  </a:cxn>
                  <a:cxn ang="0">
                    <a:pos x="64" y="24"/>
                  </a:cxn>
                  <a:cxn ang="0">
                    <a:pos x="53" y="30"/>
                  </a:cxn>
                  <a:cxn ang="0">
                    <a:pos x="38" y="41"/>
                  </a:cxn>
                  <a:cxn ang="0">
                    <a:pos x="22" y="58"/>
                  </a:cxn>
                  <a:cxn ang="0">
                    <a:pos x="11" y="76"/>
                  </a:cxn>
                  <a:cxn ang="0">
                    <a:pos x="3" y="95"/>
                  </a:cxn>
                  <a:cxn ang="0">
                    <a:pos x="0" y="112"/>
                  </a:cxn>
                  <a:cxn ang="0">
                    <a:pos x="0" y="131"/>
                  </a:cxn>
                  <a:cxn ang="0">
                    <a:pos x="3" y="148"/>
                  </a:cxn>
                  <a:cxn ang="0">
                    <a:pos x="7" y="165"/>
                  </a:cxn>
                  <a:cxn ang="0">
                    <a:pos x="15" y="180"/>
                  </a:cxn>
                  <a:cxn ang="0">
                    <a:pos x="24" y="193"/>
                  </a:cxn>
                  <a:cxn ang="0">
                    <a:pos x="36" y="205"/>
                  </a:cxn>
                  <a:cxn ang="0">
                    <a:pos x="47" y="214"/>
                  </a:cxn>
                  <a:cxn ang="0">
                    <a:pos x="60" y="220"/>
                  </a:cxn>
                  <a:cxn ang="0">
                    <a:pos x="72" y="224"/>
                  </a:cxn>
                  <a:cxn ang="0">
                    <a:pos x="83" y="224"/>
                  </a:cxn>
                  <a:cxn ang="0">
                    <a:pos x="100" y="216"/>
                  </a:cxn>
                  <a:cxn ang="0">
                    <a:pos x="119" y="201"/>
                  </a:cxn>
                  <a:cxn ang="0">
                    <a:pos x="136" y="186"/>
                  </a:cxn>
                  <a:cxn ang="0">
                    <a:pos x="150" y="171"/>
                  </a:cxn>
                  <a:cxn ang="0">
                    <a:pos x="163" y="157"/>
                  </a:cxn>
                  <a:cxn ang="0">
                    <a:pos x="174" y="150"/>
                  </a:cxn>
                  <a:cxn ang="0">
                    <a:pos x="188" y="153"/>
                  </a:cxn>
                  <a:cxn ang="0">
                    <a:pos x="197" y="161"/>
                  </a:cxn>
                  <a:cxn ang="0">
                    <a:pos x="203" y="171"/>
                  </a:cxn>
                  <a:cxn ang="0">
                    <a:pos x="213" y="188"/>
                  </a:cxn>
                  <a:cxn ang="0">
                    <a:pos x="232" y="205"/>
                  </a:cxn>
                  <a:cxn ang="0">
                    <a:pos x="251" y="214"/>
                  </a:cxn>
                  <a:cxn ang="0">
                    <a:pos x="271" y="216"/>
                  </a:cxn>
                  <a:cxn ang="0">
                    <a:pos x="291" y="214"/>
                  </a:cxn>
                  <a:cxn ang="0">
                    <a:pos x="304" y="205"/>
                  </a:cxn>
                  <a:cxn ang="0">
                    <a:pos x="315" y="191"/>
                  </a:cxn>
                  <a:cxn ang="0">
                    <a:pos x="321" y="174"/>
                  </a:cxn>
                  <a:cxn ang="0">
                    <a:pos x="321" y="165"/>
                  </a:cxn>
                </a:cxnLst>
                <a:rect l="0" t="0" r="r" b="b"/>
                <a:pathLst>
                  <a:path w="321" h="224">
                    <a:moveTo>
                      <a:pt x="321" y="165"/>
                    </a:moveTo>
                    <a:lnTo>
                      <a:pt x="319" y="159"/>
                    </a:lnTo>
                    <a:lnTo>
                      <a:pt x="315" y="153"/>
                    </a:lnTo>
                    <a:lnTo>
                      <a:pt x="313" y="146"/>
                    </a:lnTo>
                    <a:lnTo>
                      <a:pt x="311" y="140"/>
                    </a:lnTo>
                    <a:lnTo>
                      <a:pt x="306" y="133"/>
                    </a:lnTo>
                    <a:lnTo>
                      <a:pt x="304" y="125"/>
                    </a:lnTo>
                    <a:lnTo>
                      <a:pt x="300" y="117"/>
                    </a:lnTo>
                    <a:lnTo>
                      <a:pt x="296" y="110"/>
                    </a:lnTo>
                    <a:lnTo>
                      <a:pt x="289" y="102"/>
                    </a:lnTo>
                    <a:lnTo>
                      <a:pt x="285" y="93"/>
                    </a:lnTo>
                    <a:lnTo>
                      <a:pt x="277" y="85"/>
                    </a:lnTo>
                    <a:lnTo>
                      <a:pt x="271" y="76"/>
                    </a:lnTo>
                    <a:lnTo>
                      <a:pt x="264" y="68"/>
                    </a:lnTo>
                    <a:lnTo>
                      <a:pt x="258" y="60"/>
                    </a:lnTo>
                    <a:lnTo>
                      <a:pt x="251" y="51"/>
                    </a:lnTo>
                    <a:lnTo>
                      <a:pt x="243" y="45"/>
                    </a:lnTo>
                    <a:lnTo>
                      <a:pt x="233" y="38"/>
                    </a:lnTo>
                    <a:lnTo>
                      <a:pt x="224" y="30"/>
                    </a:lnTo>
                    <a:lnTo>
                      <a:pt x="214" y="24"/>
                    </a:lnTo>
                    <a:lnTo>
                      <a:pt x="205" y="19"/>
                    </a:lnTo>
                    <a:lnTo>
                      <a:pt x="195" y="13"/>
                    </a:lnTo>
                    <a:lnTo>
                      <a:pt x="186" y="9"/>
                    </a:lnTo>
                    <a:lnTo>
                      <a:pt x="176" y="5"/>
                    </a:lnTo>
                    <a:lnTo>
                      <a:pt x="165" y="3"/>
                    </a:lnTo>
                    <a:lnTo>
                      <a:pt x="159" y="1"/>
                    </a:lnTo>
                    <a:lnTo>
                      <a:pt x="154" y="0"/>
                    </a:lnTo>
                    <a:lnTo>
                      <a:pt x="148" y="0"/>
                    </a:lnTo>
                    <a:lnTo>
                      <a:pt x="142" y="0"/>
                    </a:lnTo>
                    <a:lnTo>
                      <a:pt x="136" y="0"/>
                    </a:lnTo>
                    <a:lnTo>
                      <a:pt x="131" y="0"/>
                    </a:lnTo>
                    <a:lnTo>
                      <a:pt x="125" y="1"/>
                    </a:lnTo>
                    <a:lnTo>
                      <a:pt x="119" y="1"/>
                    </a:lnTo>
                    <a:lnTo>
                      <a:pt x="114" y="1"/>
                    </a:lnTo>
                    <a:lnTo>
                      <a:pt x="108" y="5"/>
                    </a:lnTo>
                    <a:lnTo>
                      <a:pt x="102" y="5"/>
                    </a:lnTo>
                    <a:lnTo>
                      <a:pt x="97" y="9"/>
                    </a:lnTo>
                    <a:lnTo>
                      <a:pt x="89" y="11"/>
                    </a:lnTo>
                    <a:lnTo>
                      <a:pt x="83" y="13"/>
                    </a:lnTo>
                    <a:lnTo>
                      <a:pt x="78" y="17"/>
                    </a:lnTo>
                    <a:lnTo>
                      <a:pt x="72" y="20"/>
                    </a:lnTo>
                    <a:lnTo>
                      <a:pt x="64" y="24"/>
                    </a:lnTo>
                    <a:lnTo>
                      <a:pt x="58" y="26"/>
                    </a:lnTo>
                    <a:lnTo>
                      <a:pt x="53" y="30"/>
                    </a:lnTo>
                    <a:lnTo>
                      <a:pt x="47" y="34"/>
                    </a:lnTo>
                    <a:lnTo>
                      <a:pt x="38" y="41"/>
                    </a:lnTo>
                    <a:lnTo>
                      <a:pt x="30" y="51"/>
                    </a:lnTo>
                    <a:lnTo>
                      <a:pt x="22" y="58"/>
                    </a:lnTo>
                    <a:lnTo>
                      <a:pt x="17" y="68"/>
                    </a:lnTo>
                    <a:lnTo>
                      <a:pt x="11" y="76"/>
                    </a:lnTo>
                    <a:lnTo>
                      <a:pt x="7" y="85"/>
                    </a:lnTo>
                    <a:lnTo>
                      <a:pt x="3" y="95"/>
                    </a:lnTo>
                    <a:lnTo>
                      <a:pt x="1" y="104"/>
                    </a:lnTo>
                    <a:lnTo>
                      <a:pt x="0" y="112"/>
                    </a:lnTo>
                    <a:lnTo>
                      <a:pt x="0" y="121"/>
                    </a:lnTo>
                    <a:lnTo>
                      <a:pt x="0" y="131"/>
                    </a:lnTo>
                    <a:lnTo>
                      <a:pt x="1" y="140"/>
                    </a:lnTo>
                    <a:lnTo>
                      <a:pt x="3" y="148"/>
                    </a:lnTo>
                    <a:lnTo>
                      <a:pt x="5" y="157"/>
                    </a:lnTo>
                    <a:lnTo>
                      <a:pt x="7" y="165"/>
                    </a:lnTo>
                    <a:lnTo>
                      <a:pt x="11" y="172"/>
                    </a:lnTo>
                    <a:lnTo>
                      <a:pt x="15" y="180"/>
                    </a:lnTo>
                    <a:lnTo>
                      <a:pt x="20" y="188"/>
                    </a:lnTo>
                    <a:lnTo>
                      <a:pt x="24" y="193"/>
                    </a:lnTo>
                    <a:lnTo>
                      <a:pt x="30" y="201"/>
                    </a:lnTo>
                    <a:lnTo>
                      <a:pt x="36" y="205"/>
                    </a:lnTo>
                    <a:lnTo>
                      <a:pt x="41" y="210"/>
                    </a:lnTo>
                    <a:lnTo>
                      <a:pt x="47" y="214"/>
                    </a:lnTo>
                    <a:lnTo>
                      <a:pt x="53" y="218"/>
                    </a:lnTo>
                    <a:lnTo>
                      <a:pt x="60" y="220"/>
                    </a:lnTo>
                    <a:lnTo>
                      <a:pt x="66" y="224"/>
                    </a:lnTo>
                    <a:lnTo>
                      <a:pt x="72" y="224"/>
                    </a:lnTo>
                    <a:lnTo>
                      <a:pt x="78" y="224"/>
                    </a:lnTo>
                    <a:lnTo>
                      <a:pt x="83" y="224"/>
                    </a:lnTo>
                    <a:lnTo>
                      <a:pt x="91" y="224"/>
                    </a:lnTo>
                    <a:lnTo>
                      <a:pt x="100" y="216"/>
                    </a:lnTo>
                    <a:lnTo>
                      <a:pt x="112" y="209"/>
                    </a:lnTo>
                    <a:lnTo>
                      <a:pt x="119" y="201"/>
                    </a:lnTo>
                    <a:lnTo>
                      <a:pt x="129" y="193"/>
                    </a:lnTo>
                    <a:lnTo>
                      <a:pt x="136" y="186"/>
                    </a:lnTo>
                    <a:lnTo>
                      <a:pt x="144" y="178"/>
                    </a:lnTo>
                    <a:lnTo>
                      <a:pt x="150" y="171"/>
                    </a:lnTo>
                    <a:lnTo>
                      <a:pt x="157" y="165"/>
                    </a:lnTo>
                    <a:lnTo>
                      <a:pt x="163" y="157"/>
                    </a:lnTo>
                    <a:lnTo>
                      <a:pt x="169" y="153"/>
                    </a:lnTo>
                    <a:lnTo>
                      <a:pt x="174" y="150"/>
                    </a:lnTo>
                    <a:lnTo>
                      <a:pt x="180" y="152"/>
                    </a:lnTo>
                    <a:lnTo>
                      <a:pt x="188" y="153"/>
                    </a:lnTo>
                    <a:lnTo>
                      <a:pt x="194" y="157"/>
                    </a:lnTo>
                    <a:lnTo>
                      <a:pt x="197" y="161"/>
                    </a:lnTo>
                    <a:lnTo>
                      <a:pt x="199" y="165"/>
                    </a:lnTo>
                    <a:lnTo>
                      <a:pt x="203" y="171"/>
                    </a:lnTo>
                    <a:lnTo>
                      <a:pt x="207" y="178"/>
                    </a:lnTo>
                    <a:lnTo>
                      <a:pt x="213" y="188"/>
                    </a:lnTo>
                    <a:lnTo>
                      <a:pt x="222" y="197"/>
                    </a:lnTo>
                    <a:lnTo>
                      <a:pt x="232" y="205"/>
                    </a:lnTo>
                    <a:lnTo>
                      <a:pt x="241" y="210"/>
                    </a:lnTo>
                    <a:lnTo>
                      <a:pt x="251" y="214"/>
                    </a:lnTo>
                    <a:lnTo>
                      <a:pt x="262" y="216"/>
                    </a:lnTo>
                    <a:lnTo>
                      <a:pt x="271" y="216"/>
                    </a:lnTo>
                    <a:lnTo>
                      <a:pt x="283" y="216"/>
                    </a:lnTo>
                    <a:lnTo>
                      <a:pt x="291" y="214"/>
                    </a:lnTo>
                    <a:lnTo>
                      <a:pt x="298" y="210"/>
                    </a:lnTo>
                    <a:lnTo>
                      <a:pt x="304" y="205"/>
                    </a:lnTo>
                    <a:lnTo>
                      <a:pt x="311" y="201"/>
                    </a:lnTo>
                    <a:lnTo>
                      <a:pt x="315" y="191"/>
                    </a:lnTo>
                    <a:lnTo>
                      <a:pt x="319" y="184"/>
                    </a:lnTo>
                    <a:lnTo>
                      <a:pt x="321" y="174"/>
                    </a:lnTo>
                    <a:lnTo>
                      <a:pt x="321" y="165"/>
                    </a:lnTo>
                    <a:lnTo>
                      <a:pt x="321" y="165"/>
                    </a:lnTo>
                    <a:close/>
                  </a:path>
                </a:pathLst>
              </a:custGeom>
              <a:solidFill>
                <a:srgbClr val="599E2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67" name="Freeform 307"/>
              <p:cNvSpPr>
                <a:spLocks/>
              </p:cNvSpPr>
              <p:nvPr/>
            </p:nvSpPr>
            <p:spPr bwMode="auto">
              <a:xfrm>
                <a:off x="3654" y="2726"/>
                <a:ext cx="418" cy="266"/>
              </a:xfrm>
              <a:custGeom>
                <a:avLst/>
                <a:gdLst/>
                <a:ahLst/>
                <a:cxnLst>
                  <a:cxn ang="0">
                    <a:pos x="807" y="245"/>
                  </a:cxn>
                  <a:cxn ang="0">
                    <a:pos x="784" y="205"/>
                  </a:cxn>
                  <a:cxn ang="0">
                    <a:pos x="757" y="167"/>
                  </a:cxn>
                  <a:cxn ang="0">
                    <a:pos x="725" y="125"/>
                  </a:cxn>
                  <a:cxn ang="0">
                    <a:pos x="687" y="87"/>
                  </a:cxn>
                  <a:cxn ang="0">
                    <a:pos x="641" y="53"/>
                  </a:cxn>
                  <a:cxn ang="0">
                    <a:pos x="592" y="27"/>
                  </a:cxn>
                  <a:cxn ang="0">
                    <a:pos x="536" y="6"/>
                  </a:cxn>
                  <a:cxn ang="0">
                    <a:pos x="476" y="0"/>
                  </a:cxn>
                  <a:cxn ang="0">
                    <a:pos x="409" y="10"/>
                  </a:cxn>
                  <a:cxn ang="0">
                    <a:pos x="354" y="23"/>
                  </a:cxn>
                  <a:cxn ang="0">
                    <a:pos x="316" y="40"/>
                  </a:cxn>
                  <a:cxn ang="0">
                    <a:pos x="282" y="67"/>
                  </a:cxn>
                  <a:cxn ang="0">
                    <a:pos x="270" y="103"/>
                  </a:cxn>
                  <a:cxn ang="0">
                    <a:pos x="272" y="137"/>
                  </a:cxn>
                  <a:cxn ang="0">
                    <a:pos x="261" y="181"/>
                  </a:cxn>
                  <a:cxn ang="0">
                    <a:pos x="225" y="190"/>
                  </a:cxn>
                  <a:cxn ang="0">
                    <a:pos x="177" y="194"/>
                  </a:cxn>
                  <a:cxn ang="0">
                    <a:pos x="124" y="201"/>
                  </a:cxn>
                  <a:cxn ang="0">
                    <a:pos x="71" y="220"/>
                  </a:cxn>
                  <a:cxn ang="0">
                    <a:pos x="29" y="260"/>
                  </a:cxn>
                  <a:cxn ang="0">
                    <a:pos x="6" y="304"/>
                  </a:cxn>
                  <a:cxn ang="0">
                    <a:pos x="0" y="342"/>
                  </a:cxn>
                  <a:cxn ang="0">
                    <a:pos x="6" y="380"/>
                  </a:cxn>
                  <a:cxn ang="0">
                    <a:pos x="17" y="418"/>
                  </a:cxn>
                  <a:cxn ang="0">
                    <a:pos x="34" y="454"/>
                  </a:cxn>
                  <a:cxn ang="0">
                    <a:pos x="65" y="500"/>
                  </a:cxn>
                  <a:cxn ang="0">
                    <a:pos x="107" y="532"/>
                  </a:cxn>
                  <a:cxn ang="0">
                    <a:pos x="137" y="519"/>
                  </a:cxn>
                  <a:cxn ang="0">
                    <a:pos x="149" y="464"/>
                  </a:cxn>
                  <a:cxn ang="0">
                    <a:pos x="152" y="407"/>
                  </a:cxn>
                  <a:cxn ang="0">
                    <a:pos x="156" y="353"/>
                  </a:cxn>
                  <a:cxn ang="0">
                    <a:pos x="168" y="306"/>
                  </a:cxn>
                  <a:cxn ang="0">
                    <a:pos x="194" y="272"/>
                  </a:cxn>
                  <a:cxn ang="0">
                    <a:pos x="236" y="253"/>
                  </a:cxn>
                  <a:cxn ang="0">
                    <a:pos x="274" y="236"/>
                  </a:cxn>
                  <a:cxn ang="0">
                    <a:pos x="314" y="215"/>
                  </a:cxn>
                  <a:cxn ang="0">
                    <a:pos x="339" y="181"/>
                  </a:cxn>
                  <a:cxn ang="0">
                    <a:pos x="369" y="139"/>
                  </a:cxn>
                  <a:cxn ang="0">
                    <a:pos x="407" y="118"/>
                  </a:cxn>
                  <a:cxn ang="0">
                    <a:pos x="459" y="112"/>
                  </a:cxn>
                  <a:cxn ang="0">
                    <a:pos x="510" y="127"/>
                  </a:cxn>
                  <a:cxn ang="0">
                    <a:pos x="546" y="148"/>
                  </a:cxn>
                  <a:cxn ang="0">
                    <a:pos x="588" y="179"/>
                  </a:cxn>
                  <a:cxn ang="0">
                    <a:pos x="620" y="215"/>
                  </a:cxn>
                  <a:cxn ang="0">
                    <a:pos x="645" y="251"/>
                  </a:cxn>
                  <a:cxn ang="0">
                    <a:pos x="668" y="289"/>
                  </a:cxn>
                  <a:cxn ang="0">
                    <a:pos x="685" y="325"/>
                  </a:cxn>
                  <a:cxn ang="0">
                    <a:pos x="702" y="363"/>
                  </a:cxn>
                  <a:cxn ang="0">
                    <a:pos x="727" y="412"/>
                  </a:cxn>
                  <a:cxn ang="0">
                    <a:pos x="769" y="426"/>
                  </a:cxn>
                  <a:cxn ang="0">
                    <a:pos x="812" y="397"/>
                  </a:cxn>
                  <a:cxn ang="0">
                    <a:pos x="837" y="353"/>
                  </a:cxn>
                  <a:cxn ang="0">
                    <a:pos x="827" y="304"/>
                  </a:cxn>
                </a:cxnLst>
                <a:rect l="0" t="0" r="r" b="b"/>
                <a:pathLst>
                  <a:path w="837" h="534">
                    <a:moveTo>
                      <a:pt x="826" y="287"/>
                    </a:moveTo>
                    <a:lnTo>
                      <a:pt x="822" y="279"/>
                    </a:lnTo>
                    <a:lnTo>
                      <a:pt x="820" y="272"/>
                    </a:lnTo>
                    <a:lnTo>
                      <a:pt x="816" y="264"/>
                    </a:lnTo>
                    <a:lnTo>
                      <a:pt x="812" y="257"/>
                    </a:lnTo>
                    <a:lnTo>
                      <a:pt x="807" y="245"/>
                    </a:lnTo>
                    <a:lnTo>
                      <a:pt x="801" y="234"/>
                    </a:lnTo>
                    <a:lnTo>
                      <a:pt x="799" y="228"/>
                    </a:lnTo>
                    <a:lnTo>
                      <a:pt x="795" y="222"/>
                    </a:lnTo>
                    <a:lnTo>
                      <a:pt x="791" y="217"/>
                    </a:lnTo>
                    <a:lnTo>
                      <a:pt x="789" y="211"/>
                    </a:lnTo>
                    <a:lnTo>
                      <a:pt x="784" y="205"/>
                    </a:lnTo>
                    <a:lnTo>
                      <a:pt x="780" y="198"/>
                    </a:lnTo>
                    <a:lnTo>
                      <a:pt x="776" y="192"/>
                    </a:lnTo>
                    <a:lnTo>
                      <a:pt x="772" y="186"/>
                    </a:lnTo>
                    <a:lnTo>
                      <a:pt x="767" y="179"/>
                    </a:lnTo>
                    <a:lnTo>
                      <a:pt x="763" y="173"/>
                    </a:lnTo>
                    <a:lnTo>
                      <a:pt x="757" y="167"/>
                    </a:lnTo>
                    <a:lnTo>
                      <a:pt x="753" y="160"/>
                    </a:lnTo>
                    <a:lnTo>
                      <a:pt x="748" y="154"/>
                    </a:lnTo>
                    <a:lnTo>
                      <a:pt x="742" y="146"/>
                    </a:lnTo>
                    <a:lnTo>
                      <a:pt x="736" y="141"/>
                    </a:lnTo>
                    <a:lnTo>
                      <a:pt x="730" y="133"/>
                    </a:lnTo>
                    <a:lnTo>
                      <a:pt x="725" y="125"/>
                    </a:lnTo>
                    <a:lnTo>
                      <a:pt x="719" y="120"/>
                    </a:lnTo>
                    <a:lnTo>
                      <a:pt x="713" y="114"/>
                    </a:lnTo>
                    <a:lnTo>
                      <a:pt x="708" y="108"/>
                    </a:lnTo>
                    <a:lnTo>
                      <a:pt x="700" y="101"/>
                    </a:lnTo>
                    <a:lnTo>
                      <a:pt x="692" y="95"/>
                    </a:lnTo>
                    <a:lnTo>
                      <a:pt x="687" y="87"/>
                    </a:lnTo>
                    <a:lnTo>
                      <a:pt x="679" y="82"/>
                    </a:lnTo>
                    <a:lnTo>
                      <a:pt x="672" y="76"/>
                    </a:lnTo>
                    <a:lnTo>
                      <a:pt x="664" y="70"/>
                    </a:lnTo>
                    <a:lnTo>
                      <a:pt x="656" y="65"/>
                    </a:lnTo>
                    <a:lnTo>
                      <a:pt x="651" y="59"/>
                    </a:lnTo>
                    <a:lnTo>
                      <a:pt x="641" y="53"/>
                    </a:lnTo>
                    <a:lnTo>
                      <a:pt x="633" y="48"/>
                    </a:lnTo>
                    <a:lnTo>
                      <a:pt x="626" y="44"/>
                    </a:lnTo>
                    <a:lnTo>
                      <a:pt x="616" y="38"/>
                    </a:lnTo>
                    <a:lnTo>
                      <a:pt x="607" y="34"/>
                    </a:lnTo>
                    <a:lnTo>
                      <a:pt x="599" y="29"/>
                    </a:lnTo>
                    <a:lnTo>
                      <a:pt x="592" y="27"/>
                    </a:lnTo>
                    <a:lnTo>
                      <a:pt x="584" y="23"/>
                    </a:lnTo>
                    <a:lnTo>
                      <a:pt x="575" y="19"/>
                    </a:lnTo>
                    <a:lnTo>
                      <a:pt x="565" y="15"/>
                    </a:lnTo>
                    <a:lnTo>
                      <a:pt x="556" y="11"/>
                    </a:lnTo>
                    <a:lnTo>
                      <a:pt x="546" y="10"/>
                    </a:lnTo>
                    <a:lnTo>
                      <a:pt x="536" y="6"/>
                    </a:lnTo>
                    <a:lnTo>
                      <a:pt x="527" y="4"/>
                    </a:lnTo>
                    <a:lnTo>
                      <a:pt x="516" y="2"/>
                    </a:lnTo>
                    <a:lnTo>
                      <a:pt x="506" y="2"/>
                    </a:lnTo>
                    <a:lnTo>
                      <a:pt x="495" y="2"/>
                    </a:lnTo>
                    <a:lnTo>
                      <a:pt x="487" y="0"/>
                    </a:lnTo>
                    <a:lnTo>
                      <a:pt x="476" y="0"/>
                    </a:lnTo>
                    <a:lnTo>
                      <a:pt x="466" y="2"/>
                    </a:lnTo>
                    <a:lnTo>
                      <a:pt x="455" y="2"/>
                    </a:lnTo>
                    <a:lnTo>
                      <a:pt x="443" y="4"/>
                    </a:lnTo>
                    <a:lnTo>
                      <a:pt x="432" y="4"/>
                    </a:lnTo>
                    <a:lnTo>
                      <a:pt x="422" y="8"/>
                    </a:lnTo>
                    <a:lnTo>
                      <a:pt x="409" y="10"/>
                    </a:lnTo>
                    <a:lnTo>
                      <a:pt x="400" y="11"/>
                    </a:lnTo>
                    <a:lnTo>
                      <a:pt x="390" y="13"/>
                    </a:lnTo>
                    <a:lnTo>
                      <a:pt x="381" y="15"/>
                    </a:lnTo>
                    <a:lnTo>
                      <a:pt x="371" y="19"/>
                    </a:lnTo>
                    <a:lnTo>
                      <a:pt x="363" y="21"/>
                    </a:lnTo>
                    <a:lnTo>
                      <a:pt x="354" y="23"/>
                    </a:lnTo>
                    <a:lnTo>
                      <a:pt x="348" y="27"/>
                    </a:lnTo>
                    <a:lnTo>
                      <a:pt x="341" y="29"/>
                    </a:lnTo>
                    <a:lnTo>
                      <a:pt x="333" y="32"/>
                    </a:lnTo>
                    <a:lnTo>
                      <a:pt x="327" y="34"/>
                    </a:lnTo>
                    <a:lnTo>
                      <a:pt x="322" y="36"/>
                    </a:lnTo>
                    <a:lnTo>
                      <a:pt x="316" y="40"/>
                    </a:lnTo>
                    <a:lnTo>
                      <a:pt x="310" y="44"/>
                    </a:lnTo>
                    <a:lnTo>
                      <a:pt x="306" y="46"/>
                    </a:lnTo>
                    <a:lnTo>
                      <a:pt x="303" y="49"/>
                    </a:lnTo>
                    <a:lnTo>
                      <a:pt x="295" y="53"/>
                    </a:lnTo>
                    <a:lnTo>
                      <a:pt x="289" y="61"/>
                    </a:lnTo>
                    <a:lnTo>
                      <a:pt x="282" y="67"/>
                    </a:lnTo>
                    <a:lnTo>
                      <a:pt x="280" y="72"/>
                    </a:lnTo>
                    <a:lnTo>
                      <a:pt x="276" y="80"/>
                    </a:lnTo>
                    <a:lnTo>
                      <a:pt x="272" y="86"/>
                    </a:lnTo>
                    <a:lnTo>
                      <a:pt x="270" y="91"/>
                    </a:lnTo>
                    <a:lnTo>
                      <a:pt x="270" y="97"/>
                    </a:lnTo>
                    <a:lnTo>
                      <a:pt x="270" y="103"/>
                    </a:lnTo>
                    <a:lnTo>
                      <a:pt x="270" y="108"/>
                    </a:lnTo>
                    <a:lnTo>
                      <a:pt x="270" y="114"/>
                    </a:lnTo>
                    <a:lnTo>
                      <a:pt x="270" y="120"/>
                    </a:lnTo>
                    <a:lnTo>
                      <a:pt x="270" y="125"/>
                    </a:lnTo>
                    <a:lnTo>
                      <a:pt x="272" y="131"/>
                    </a:lnTo>
                    <a:lnTo>
                      <a:pt x="272" y="137"/>
                    </a:lnTo>
                    <a:lnTo>
                      <a:pt x="274" y="143"/>
                    </a:lnTo>
                    <a:lnTo>
                      <a:pt x="274" y="152"/>
                    </a:lnTo>
                    <a:lnTo>
                      <a:pt x="274" y="162"/>
                    </a:lnTo>
                    <a:lnTo>
                      <a:pt x="270" y="171"/>
                    </a:lnTo>
                    <a:lnTo>
                      <a:pt x="266" y="179"/>
                    </a:lnTo>
                    <a:lnTo>
                      <a:pt x="261" y="181"/>
                    </a:lnTo>
                    <a:lnTo>
                      <a:pt x="255" y="182"/>
                    </a:lnTo>
                    <a:lnTo>
                      <a:pt x="249" y="184"/>
                    </a:lnTo>
                    <a:lnTo>
                      <a:pt x="244" y="186"/>
                    </a:lnTo>
                    <a:lnTo>
                      <a:pt x="238" y="188"/>
                    </a:lnTo>
                    <a:lnTo>
                      <a:pt x="232" y="188"/>
                    </a:lnTo>
                    <a:lnTo>
                      <a:pt x="225" y="190"/>
                    </a:lnTo>
                    <a:lnTo>
                      <a:pt x="217" y="192"/>
                    </a:lnTo>
                    <a:lnTo>
                      <a:pt x="209" y="192"/>
                    </a:lnTo>
                    <a:lnTo>
                      <a:pt x="202" y="192"/>
                    </a:lnTo>
                    <a:lnTo>
                      <a:pt x="192" y="192"/>
                    </a:lnTo>
                    <a:lnTo>
                      <a:pt x="185" y="194"/>
                    </a:lnTo>
                    <a:lnTo>
                      <a:pt x="177" y="194"/>
                    </a:lnTo>
                    <a:lnTo>
                      <a:pt x="168" y="194"/>
                    </a:lnTo>
                    <a:lnTo>
                      <a:pt x="160" y="196"/>
                    </a:lnTo>
                    <a:lnTo>
                      <a:pt x="150" y="198"/>
                    </a:lnTo>
                    <a:lnTo>
                      <a:pt x="143" y="198"/>
                    </a:lnTo>
                    <a:lnTo>
                      <a:pt x="133" y="200"/>
                    </a:lnTo>
                    <a:lnTo>
                      <a:pt x="124" y="201"/>
                    </a:lnTo>
                    <a:lnTo>
                      <a:pt x="116" y="203"/>
                    </a:lnTo>
                    <a:lnTo>
                      <a:pt x="107" y="205"/>
                    </a:lnTo>
                    <a:lnTo>
                      <a:pt x="97" y="209"/>
                    </a:lnTo>
                    <a:lnTo>
                      <a:pt x="90" y="211"/>
                    </a:lnTo>
                    <a:lnTo>
                      <a:pt x="80" y="217"/>
                    </a:lnTo>
                    <a:lnTo>
                      <a:pt x="71" y="220"/>
                    </a:lnTo>
                    <a:lnTo>
                      <a:pt x="63" y="228"/>
                    </a:lnTo>
                    <a:lnTo>
                      <a:pt x="55" y="232"/>
                    </a:lnTo>
                    <a:lnTo>
                      <a:pt x="48" y="241"/>
                    </a:lnTo>
                    <a:lnTo>
                      <a:pt x="38" y="247"/>
                    </a:lnTo>
                    <a:lnTo>
                      <a:pt x="33" y="257"/>
                    </a:lnTo>
                    <a:lnTo>
                      <a:pt x="29" y="260"/>
                    </a:lnTo>
                    <a:lnTo>
                      <a:pt x="25" y="266"/>
                    </a:lnTo>
                    <a:lnTo>
                      <a:pt x="23" y="272"/>
                    </a:lnTo>
                    <a:lnTo>
                      <a:pt x="19" y="277"/>
                    </a:lnTo>
                    <a:lnTo>
                      <a:pt x="12" y="287"/>
                    </a:lnTo>
                    <a:lnTo>
                      <a:pt x="8" y="298"/>
                    </a:lnTo>
                    <a:lnTo>
                      <a:pt x="6" y="304"/>
                    </a:lnTo>
                    <a:lnTo>
                      <a:pt x="4" y="310"/>
                    </a:lnTo>
                    <a:lnTo>
                      <a:pt x="2" y="317"/>
                    </a:lnTo>
                    <a:lnTo>
                      <a:pt x="2" y="323"/>
                    </a:lnTo>
                    <a:lnTo>
                      <a:pt x="2" y="329"/>
                    </a:lnTo>
                    <a:lnTo>
                      <a:pt x="0" y="336"/>
                    </a:lnTo>
                    <a:lnTo>
                      <a:pt x="0" y="342"/>
                    </a:lnTo>
                    <a:lnTo>
                      <a:pt x="2" y="348"/>
                    </a:lnTo>
                    <a:lnTo>
                      <a:pt x="2" y="353"/>
                    </a:lnTo>
                    <a:lnTo>
                      <a:pt x="2" y="361"/>
                    </a:lnTo>
                    <a:lnTo>
                      <a:pt x="2" y="367"/>
                    </a:lnTo>
                    <a:lnTo>
                      <a:pt x="6" y="374"/>
                    </a:lnTo>
                    <a:lnTo>
                      <a:pt x="6" y="380"/>
                    </a:lnTo>
                    <a:lnTo>
                      <a:pt x="8" y="388"/>
                    </a:lnTo>
                    <a:lnTo>
                      <a:pt x="8" y="393"/>
                    </a:lnTo>
                    <a:lnTo>
                      <a:pt x="12" y="401"/>
                    </a:lnTo>
                    <a:lnTo>
                      <a:pt x="12" y="407"/>
                    </a:lnTo>
                    <a:lnTo>
                      <a:pt x="15" y="412"/>
                    </a:lnTo>
                    <a:lnTo>
                      <a:pt x="17" y="418"/>
                    </a:lnTo>
                    <a:lnTo>
                      <a:pt x="21" y="426"/>
                    </a:lnTo>
                    <a:lnTo>
                      <a:pt x="23" y="431"/>
                    </a:lnTo>
                    <a:lnTo>
                      <a:pt x="25" y="437"/>
                    </a:lnTo>
                    <a:lnTo>
                      <a:pt x="29" y="443"/>
                    </a:lnTo>
                    <a:lnTo>
                      <a:pt x="31" y="450"/>
                    </a:lnTo>
                    <a:lnTo>
                      <a:pt x="34" y="454"/>
                    </a:lnTo>
                    <a:lnTo>
                      <a:pt x="38" y="462"/>
                    </a:lnTo>
                    <a:lnTo>
                      <a:pt x="42" y="466"/>
                    </a:lnTo>
                    <a:lnTo>
                      <a:pt x="46" y="473"/>
                    </a:lnTo>
                    <a:lnTo>
                      <a:pt x="52" y="483"/>
                    </a:lnTo>
                    <a:lnTo>
                      <a:pt x="57" y="490"/>
                    </a:lnTo>
                    <a:lnTo>
                      <a:pt x="65" y="500"/>
                    </a:lnTo>
                    <a:lnTo>
                      <a:pt x="72" y="507"/>
                    </a:lnTo>
                    <a:lnTo>
                      <a:pt x="80" y="513"/>
                    </a:lnTo>
                    <a:lnTo>
                      <a:pt x="88" y="521"/>
                    </a:lnTo>
                    <a:lnTo>
                      <a:pt x="93" y="524"/>
                    </a:lnTo>
                    <a:lnTo>
                      <a:pt x="103" y="530"/>
                    </a:lnTo>
                    <a:lnTo>
                      <a:pt x="107" y="532"/>
                    </a:lnTo>
                    <a:lnTo>
                      <a:pt x="112" y="534"/>
                    </a:lnTo>
                    <a:lnTo>
                      <a:pt x="120" y="534"/>
                    </a:lnTo>
                    <a:lnTo>
                      <a:pt x="126" y="532"/>
                    </a:lnTo>
                    <a:lnTo>
                      <a:pt x="129" y="528"/>
                    </a:lnTo>
                    <a:lnTo>
                      <a:pt x="135" y="524"/>
                    </a:lnTo>
                    <a:lnTo>
                      <a:pt x="137" y="519"/>
                    </a:lnTo>
                    <a:lnTo>
                      <a:pt x="143" y="511"/>
                    </a:lnTo>
                    <a:lnTo>
                      <a:pt x="143" y="502"/>
                    </a:lnTo>
                    <a:lnTo>
                      <a:pt x="145" y="492"/>
                    </a:lnTo>
                    <a:lnTo>
                      <a:pt x="147" y="483"/>
                    </a:lnTo>
                    <a:lnTo>
                      <a:pt x="149" y="473"/>
                    </a:lnTo>
                    <a:lnTo>
                      <a:pt x="149" y="464"/>
                    </a:lnTo>
                    <a:lnTo>
                      <a:pt x="150" y="454"/>
                    </a:lnTo>
                    <a:lnTo>
                      <a:pt x="150" y="445"/>
                    </a:lnTo>
                    <a:lnTo>
                      <a:pt x="152" y="435"/>
                    </a:lnTo>
                    <a:lnTo>
                      <a:pt x="152" y="426"/>
                    </a:lnTo>
                    <a:lnTo>
                      <a:pt x="152" y="416"/>
                    </a:lnTo>
                    <a:lnTo>
                      <a:pt x="152" y="407"/>
                    </a:lnTo>
                    <a:lnTo>
                      <a:pt x="154" y="397"/>
                    </a:lnTo>
                    <a:lnTo>
                      <a:pt x="154" y="388"/>
                    </a:lnTo>
                    <a:lnTo>
                      <a:pt x="154" y="378"/>
                    </a:lnTo>
                    <a:lnTo>
                      <a:pt x="156" y="371"/>
                    </a:lnTo>
                    <a:lnTo>
                      <a:pt x="156" y="363"/>
                    </a:lnTo>
                    <a:lnTo>
                      <a:pt x="156" y="353"/>
                    </a:lnTo>
                    <a:lnTo>
                      <a:pt x="158" y="344"/>
                    </a:lnTo>
                    <a:lnTo>
                      <a:pt x="158" y="336"/>
                    </a:lnTo>
                    <a:lnTo>
                      <a:pt x="160" y="329"/>
                    </a:lnTo>
                    <a:lnTo>
                      <a:pt x="164" y="319"/>
                    </a:lnTo>
                    <a:lnTo>
                      <a:pt x="166" y="314"/>
                    </a:lnTo>
                    <a:lnTo>
                      <a:pt x="168" y="306"/>
                    </a:lnTo>
                    <a:lnTo>
                      <a:pt x="171" y="300"/>
                    </a:lnTo>
                    <a:lnTo>
                      <a:pt x="175" y="293"/>
                    </a:lnTo>
                    <a:lnTo>
                      <a:pt x="179" y="287"/>
                    </a:lnTo>
                    <a:lnTo>
                      <a:pt x="183" y="281"/>
                    </a:lnTo>
                    <a:lnTo>
                      <a:pt x="188" y="277"/>
                    </a:lnTo>
                    <a:lnTo>
                      <a:pt x="194" y="272"/>
                    </a:lnTo>
                    <a:lnTo>
                      <a:pt x="200" y="268"/>
                    </a:lnTo>
                    <a:lnTo>
                      <a:pt x="207" y="264"/>
                    </a:lnTo>
                    <a:lnTo>
                      <a:pt x="215" y="260"/>
                    </a:lnTo>
                    <a:lnTo>
                      <a:pt x="223" y="258"/>
                    </a:lnTo>
                    <a:lnTo>
                      <a:pt x="230" y="255"/>
                    </a:lnTo>
                    <a:lnTo>
                      <a:pt x="236" y="253"/>
                    </a:lnTo>
                    <a:lnTo>
                      <a:pt x="244" y="249"/>
                    </a:lnTo>
                    <a:lnTo>
                      <a:pt x="247" y="245"/>
                    </a:lnTo>
                    <a:lnTo>
                      <a:pt x="255" y="243"/>
                    </a:lnTo>
                    <a:lnTo>
                      <a:pt x="259" y="241"/>
                    </a:lnTo>
                    <a:lnTo>
                      <a:pt x="266" y="241"/>
                    </a:lnTo>
                    <a:lnTo>
                      <a:pt x="274" y="236"/>
                    </a:lnTo>
                    <a:lnTo>
                      <a:pt x="284" y="232"/>
                    </a:lnTo>
                    <a:lnTo>
                      <a:pt x="291" y="230"/>
                    </a:lnTo>
                    <a:lnTo>
                      <a:pt x="299" y="226"/>
                    </a:lnTo>
                    <a:lnTo>
                      <a:pt x="304" y="222"/>
                    </a:lnTo>
                    <a:lnTo>
                      <a:pt x="308" y="219"/>
                    </a:lnTo>
                    <a:lnTo>
                      <a:pt x="314" y="215"/>
                    </a:lnTo>
                    <a:lnTo>
                      <a:pt x="318" y="211"/>
                    </a:lnTo>
                    <a:lnTo>
                      <a:pt x="322" y="205"/>
                    </a:lnTo>
                    <a:lnTo>
                      <a:pt x="327" y="201"/>
                    </a:lnTo>
                    <a:lnTo>
                      <a:pt x="331" y="196"/>
                    </a:lnTo>
                    <a:lnTo>
                      <a:pt x="335" y="190"/>
                    </a:lnTo>
                    <a:lnTo>
                      <a:pt x="339" y="181"/>
                    </a:lnTo>
                    <a:lnTo>
                      <a:pt x="343" y="173"/>
                    </a:lnTo>
                    <a:lnTo>
                      <a:pt x="348" y="163"/>
                    </a:lnTo>
                    <a:lnTo>
                      <a:pt x="356" y="154"/>
                    </a:lnTo>
                    <a:lnTo>
                      <a:pt x="360" y="148"/>
                    </a:lnTo>
                    <a:lnTo>
                      <a:pt x="365" y="144"/>
                    </a:lnTo>
                    <a:lnTo>
                      <a:pt x="369" y="139"/>
                    </a:lnTo>
                    <a:lnTo>
                      <a:pt x="377" y="135"/>
                    </a:lnTo>
                    <a:lnTo>
                      <a:pt x="381" y="131"/>
                    </a:lnTo>
                    <a:lnTo>
                      <a:pt x="388" y="125"/>
                    </a:lnTo>
                    <a:lnTo>
                      <a:pt x="394" y="124"/>
                    </a:lnTo>
                    <a:lnTo>
                      <a:pt x="401" y="122"/>
                    </a:lnTo>
                    <a:lnTo>
                      <a:pt x="407" y="118"/>
                    </a:lnTo>
                    <a:lnTo>
                      <a:pt x="417" y="116"/>
                    </a:lnTo>
                    <a:lnTo>
                      <a:pt x="422" y="114"/>
                    </a:lnTo>
                    <a:lnTo>
                      <a:pt x="432" y="114"/>
                    </a:lnTo>
                    <a:lnTo>
                      <a:pt x="441" y="112"/>
                    </a:lnTo>
                    <a:lnTo>
                      <a:pt x="451" y="112"/>
                    </a:lnTo>
                    <a:lnTo>
                      <a:pt x="459" y="112"/>
                    </a:lnTo>
                    <a:lnTo>
                      <a:pt x="470" y="116"/>
                    </a:lnTo>
                    <a:lnTo>
                      <a:pt x="479" y="118"/>
                    </a:lnTo>
                    <a:lnTo>
                      <a:pt x="491" y="122"/>
                    </a:lnTo>
                    <a:lnTo>
                      <a:pt x="497" y="124"/>
                    </a:lnTo>
                    <a:lnTo>
                      <a:pt x="502" y="125"/>
                    </a:lnTo>
                    <a:lnTo>
                      <a:pt x="510" y="127"/>
                    </a:lnTo>
                    <a:lnTo>
                      <a:pt x="516" y="131"/>
                    </a:lnTo>
                    <a:lnTo>
                      <a:pt x="521" y="135"/>
                    </a:lnTo>
                    <a:lnTo>
                      <a:pt x="527" y="137"/>
                    </a:lnTo>
                    <a:lnTo>
                      <a:pt x="533" y="141"/>
                    </a:lnTo>
                    <a:lnTo>
                      <a:pt x="540" y="144"/>
                    </a:lnTo>
                    <a:lnTo>
                      <a:pt x="546" y="148"/>
                    </a:lnTo>
                    <a:lnTo>
                      <a:pt x="554" y="154"/>
                    </a:lnTo>
                    <a:lnTo>
                      <a:pt x="561" y="158"/>
                    </a:lnTo>
                    <a:lnTo>
                      <a:pt x="569" y="163"/>
                    </a:lnTo>
                    <a:lnTo>
                      <a:pt x="575" y="169"/>
                    </a:lnTo>
                    <a:lnTo>
                      <a:pt x="580" y="173"/>
                    </a:lnTo>
                    <a:lnTo>
                      <a:pt x="588" y="179"/>
                    </a:lnTo>
                    <a:lnTo>
                      <a:pt x="594" y="184"/>
                    </a:lnTo>
                    <a:lnTo>
                      <a:pt x="599" y="190"/>
                    </a:lnTo>
                    <a:lnTo>
                      <a:pt x="605" y="196"/>
                    </a:lnTo>
                    <a:lnTo>
                      <a:pt x="611" y="201"/>
                    </a:lnTo>
                    <a:lnTo>
                      <a:pt x="616" y="207"/>
                    </a:lnTo>
                    <a:lnTo>
                      <a:pt x="620" y="215"/>
                    </a:lnTo>
                    <a:lnTo>
                      <a:pt x="626" y="220"/>
                    </a:lnTo>
                    <a:lnTo>
                      <a:pt x="630" y="226"/>
                    </a:lnTo>
                    <a:lnTo>
                      <a:pt x="635" y="232"/>
                    </a:lnTo>
                    <a:lnTo>
                      <a:pt x="637" y="239"/>
                    </a:lnTo>
                    <a:lnTo>
                      <a:pt x="643" y="245"/>
                    </a:lnTo>
                    <a:lnTo>
                      <a:pt x="645" y="251"/>
                    </a:lnTo>
                    <a:lnTo>
                      <a:pt x="651" y="257"/>
                    </a:lnTo>
                    <a:lnTo>
                      <a:pt x="654" y="264"/>
                    </a:lnTo>
                    <a:lnTo>
                      <a:pt x="656" y="270"/>
                    </a:lnTo>
                    <a:lnTo>
                      <a:pt x="660" y="276"/>
                    </a:lnTo>
                    <a:lnTo>
                      <a:pt x="664" y="281"/>
                    </a:lnTo>
                    <a:lnTo>
                      <a:pt x="668" y="289"/>
                    </a:lnTo>
                    <a:lnTo>
                      <a:pt x="672" y="295"/>
                    </a:lnTo>
                    <a:lnTo>
                      <a:pt x="673" y="300"/>
                    </a:lnTo>
                    <a:lnTo>
                      <a:pt x="677" y="306"/>
                    </a:lnTo>
                    <a:lnTo>
                      <a:pt x="679" y="312"/>
                    </a:lnTo>
                    <a:lnTo>
                      <a:pt x="681" y="317"/>
                    </a:lnTo>
                    <a:lnTo>
                      <a:pt x="685" y="325"/>
                    </a:lnTo>
                    <a:lnTo>
                      <a:pt x="687" y="331"/>
                    </a:lnTo>
                    <a:lnTo>
                      <a:pt x="689" y="336"/>
                    </a:lnTo>
                    <a:lnTo>
                      <a:pt x="692" y="342"/>
                    </a:lnTo>
                    <a:lnTo>
                      <a:pt x="694" y="346"/>
                    </a:lnTo>
                    <a:lnTo>
                      <a:pt x="698" y="353"/>
                    </a:lnTo>
                    <a:lnTo>
                      <a:pt x="702" y="363"/>
                    </a:lnTo>
                    <a:lnTo>
                      <a:pt x="706" y="372"/>
                    </a:lnTo>
                    <a:lnTo>
                      <a:pt x="710" y="382"/>
                    </a:lnTo>
                    <a:lnTo>
                      <a:pt x="713" y="391"/>
                    </a:lnTo>
                    <a:lnTo>
                      <a:pt x="717" y="399"/>
                    </a:lnTo>
                    <a:lnTo>
                      <a:pt x="723" y="405"/>
                    </a:lnTo>
                    <a:lnTo>
                      <a:pt x="727" y="412"/>
                    </a:lnTo>
                    <a:lnTo>
                      <a:pt x="730" y="418"/>
                    </a:lnTo>
                    <a:lnTo>
                      <a:pt x="740" y="426"/>
                    </a:lnTo>
                    <a:lnTo>
                      <a:pt x="751" y="429"/>
                    </a:lnTo>
                    <a:lnTo>
                      <a:pt x="755" y="428"/>
                    </a:lnTo>
                    <a:lnTo>
                      <a:pt x="763" y="428"/>
                    </a:lnTo>
                    <a:lnTo>
                      <a:pt x="769" y="426"/>
                    </a:lnTo>
                    <a:lnTo>
                      <a:pt x="778" y="422"/>
                    </a:lnTo>
                    <a:lnTo>
                      <a:pt x="784" y="416"/>
                    </a:lnTo>
                    <a:lnTo>
                      <a:pt x="789" y="412"/>
                    </a:lnTo>
                    <a:lnTo>
                      <a:pt x="797" y="407"/>
                    </a:lnTo>
                    <a:lnTo>
                      <a:pt x="803" y="405"/>
                    </a:lnTo>
                    <a:lnTo>
                      <a:pt x="812" y="397"/>
                    </a:lnTo>
                    <a:lnTo>
                      <a:pt x="820" y="390"/>
                    </a:lnTo>
                    <a:lnTo>
                      <a:pt x="826" y="382"/>
                    </a:lnTo>
                    <a:lnTo>
                      <a:pt x="829" y="376"/>
                    </a:lnTo>
                    <a:lnTo>
                      <a:pt x="833" y="369"/>
                    </a:lnTo>
                    <a:lnTo>
                      <a:pt x="837" y="363"/>
                    </a:lnTo>
                    <a:lnTo>
                      <a:pt x="837" y="353"/>
                    </a:lnTo>
                    <a:lnTo>
                      <a:pt x="837" y="346"/>
                    </a:lnTo>
                    <a:lnTo>
                      <a:pt x="837" y="338"/>
                    </a:lnTo>
                    <a:lnTo>
                      <a:pt x="835" y="331"/>
                    </a:lnTo>
                    <a:lnTo>
                      <a:pt x="833" y="319"/>
                    </a:lnTo>
                    <a:lnTo>
                      <a:pt x="829" y="310"/>
                    </a:lnTo>
                    <a:lnTo>
                      <a:pt x="827" y="304"/>
                    </a:lnTo>
                    <a:lnTo>
                      <a:pt x="827" y="298"/>
                    </a:lnTo>
                    <a:lnTo>
                      <a:pt x="826" y="293"/>
                    </a:lnTo>
                    <a:lnTo>
                      <a:pt x="826" y="287"/>
                    </a:lnTo>
                    <a:lnTo>
                      <a:pt x="826" y="287"/>
                    </a:lnTo>
                    <a:close/>
                  </a:path>
                </a:pathLst>
              </a:custGeom>
              <a:solidFill>
                <a:srgbClr val="599E2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68" name="Freeform 308"/>
              <p:cNvSpPr>
                <a:spLocks/>
              </p:cNvSpPr>
              <p:nvPr/>
            </p:nvSpPr>
            <p:spPr bwMode="auto">
              <a:xfrm>
                <a:off x="3663" y="3615"/>
                <a:ext cx="390" cy="217"/>
              </a:xfrm>
              <a:custGeom>
                <a:avLst/>
                <a:gdLst/>
                <a:ahLst/>
                <a:cxnLst>
                  <a:cxn ang="0">
                    <a:pos x="352" y="36"/>
                  </a:cxn>
                  <a:cxn ang="0">
                    <a:pos x="291" y="64"/>
                  </a:cxn>
                  <a:cxn ang="0">
                    <a:pos x="229" y="38"/>
                  </a:cxn>
                  <a:cxn ang="0">
                    <a:pos x="162" y="5"/>
                  </a:cxn>
                  <a:cxn ang="0">
                    <a:pos x="95" y="9"/>
                  </a:cxn>
                  <a:cxn ang="0">
                    <a:pos x="21" y="78"/>
                  </a:cxn>
                  <a:cxn ang="0">
                    <a:pos x="0" y="140"/>
                  </a:cxn>
                  <a:cxn ang="0">
                    <a:pos x="14" y="203"/>
                  </a:cxn>
                  <a:cxn ang="0">
                    <a:pos x="63" y="239"/>
                  </a:cxn>
                  <a:cxn ang="0">
                    <a:pos x="126" y="268"/>
                  </a:cxn>
                  <a:cxn ang="0">
                    <a:pos x="175" y="308"/>
                  </a:cxn>
                  <a:cxn ang="0">
                    <a:pos x="236" y="332"/>
                  </a:cxn>
                  <a:cxn ang="0">
                    <a:pos x="287" y="349"/>
                  </a:cxn>
                  <a:cxn ang="0">
                    <a:pos x="341" y="368"/>
                  </a:cxn>
                  <a:cxn ang="0">
                    <a:pos x="390" y="391"/>
                  </a:cxn>
                  <a:cxn ang="0">
                    <a:pos x="449" y="410"/>
                  </a:cxn>
                  <a:cxn ang="0">
                    <a:pos x="521" y="425"/>
                  </a:cxn>
                  <a:cxn ang="0">
                    <a:pos x="569" y="431"/>
                  </a:cxn>
                  <a:cxn ang="0">
                    <a:pos x="616" y="435"/>
                  </a:cxn>
                  <a:cxn ang="0">
                    <a:pos x="683" y="433"/>
                  </a:cxn>
                  <a:cxn ang="0">
                    <a:pos x="746" y="425"/>
                  </a:cxn>
                  <a:cxn ang="0">
                    <a:pos x="763" y="404"/>
                  </a:cxn>
                  <a:cxn ang="0">
                    <a:pos x="694" y="410"/>
                  </a:cxn>
                  <a:cxn ang="0">
                    <a:pos x="637" y="412"/>
                  </a:cxn>
                  <a:cxn ang="0">
                    <a:pos x="577" y="412"/>
                  </a:cxn>
                  <a:cxn ang="0">
                    <a:pos x="519" y="406"/>
                  </a:cxn>
                  <a:cxn ang="0">
                    <a:pos x="462" y="395"/>
                  </a:cxn>
                  <a:cxn ang="0">
                    <a:pos x="411" y="368"/>
                  </a:cxn>
                  <a:cxn ang="0">
                    <a:pos x="434" y="365"/>
                  </a:cxn>
                  <a:cxn ang="0">
                    <a:pos x="493" y="372"/>
                  </a:cxn>
                  <a:cxn ang="0">
                    <a:pos x="548" y="376"/>
                  </a:cxn>
                  <a:cxn ang="0">
                    <a:pos x="609" y="374"/>
                  </a:cxn>
                  <a:cxn ang="0">
                    <a:pos x="656" y="368"/>
                  </a:cxn>
                  <a:cxn ang="0">
                    <a:pos x="683" y="346"/>
                  </a:cxn>
                  <a:cxn ang="0">
                    <a:pos x="620" y="346"/>
                  </a:cxn>
                  <a:cxn ang="0">
                    <a:pos x="567" y="347"/>
                  </a:cxn>
                  <a:cxn ang="0">
                    <a:pos x="495" y="347"/>
                  </a:cxn>
                  <a:cxn ang="0">
                    <a:pos x="428" y="346"/>
                  </a:cxn>
                  <a:cxn ang="0">
                    <a:pos x="364" y="342"/>
                  </a:cxn>
                  <a:cxn ang="0">
                    <a:pos x="299" y="328"/>
                  </a:cxn>
                  <a:cxn ang="0">
                    <a:pos x="232" y="306"/>
                  </a:cxn>
                  <a:cxn ang="0">
                    <a:pos x="185" y="283"/>
                  </a:cxn>
                  <a:cxn ang="0">
                    <a:pos x="154" y="247"/>
                  </a:cxn>
                  <a:cxn ang="0">
                    <a:pos x="141" y="216"/>
                  </a:cxn>
                  <a:cxn ang="0">
                    <a:pos x="120" y="247"/>
                  </a:cxn>
                  <a:cxn ang="0">
                    <a:pos x="69" y="230"/>
                  </a:cxn>
                  <a:cxn ang="0">
                    <a:pos x="27" y="192"/>
                  </a:cxn>
                  <a:cxn ang="0">
                    <a:pos x="19" y="129"/>
                  </a:cxn>
                  <a:cxn ang="0">
                    <a:pos x="52" y="72"/>
                  </a:cxn>
                  <a:cxn ang="0">
                    <a:pos x="112" y="22"/>
                  </a:cxn>
                  <a:cxn ang="0">
                    <a:pos x="124" y="81"/>
                  </a:cxn>
                  <a:cxn ang="0">
                    <a:pos x="103" y="125"/>
                  </a:cxn>
                  <a:cxn ang="0">
                    <a:pos x="54" y="176"/>
                  </a:cxn>
                  <a:cxn ang="0">
                    <a:pos x="99" y="171"/>
                  </a:cxn>
                  <a:cxn ang="0">
                    <a:pos x="137" y="127"/>
                  </a:cxn>
                  <a:cxn ang="0">
                    <a:pos x="137" y="57"/>
                  </a:cxn>
                  <a:cxn ang="0">
                    <a:pos x="151" y="26"/>
                  </a:cxn>
                  <a:cxn ang="0">
                    <a:pos x="223" y="66"/>
                  </a:cxn>
                  <a:cxn ang="0">
                    <a:pos x="274" y="85"/>
                  </a:cxn>
                  <a:cxn ang="0">
                    <a:pos x="318" y="100"/>
                  </a:cxn>
                  <a:cxn ang="0">
                    <a:pos x="358" y="66"/>
                  </a:cxn>
                  <a:cxn ang="0">
                    <a:pos x="413" y="21"/>
                  </a:cxn>
                </a:cxnLst>
                <a:rect l="0" t="0" r="r" b="b"/>
                <a:pathLst>
                  <a:path w="780" h="435">
                    <a:moveTo>
                      <a:pt x="402" y="17"/>
                    </a:moveTo>
                    <a:lnTo>
                      <a:pt x="396" y="15"/>
                    </a:lnTo>
                    <a:lnTo>
                      <a:pt x="390" y="19"/>
                    </a:lnTo>
                    <a:lnTo>
                      <a:pt x="384" y="21"/>
                    </a:lnTo>
                    <a:lnTo>
                      <a:pt x="377" y="22"/>
                    </a:lnTo>
                    <a:lnTo>
                      <a:pt x="367" y="26"/>
                    </a:lnTo>
                    <a:lnTo>
                      <a:pt x="362" y="32"/>
                    </a:lnTo>
                    <a:lnTo>
                      <a:pt x="352" y="36"/>
                    </a:lnTo>
                    <a:lnTo>
                      <a:pt x="346" y="41"/>
                    </a:lnTo>
                    <a:lnTo>
                      <a:pt x="337" y="47"/>
                    </a:lnTo>
                    <a:lnTo>
                      <a:pt x="327" y="51"/>
                    </a:lnTo>
                    <a:lnTo>
                      <a:pt x="320" y="57"/>
                    </a:lnTo>
                    <a:lnTo>
                      <a:pt x="312" y="60"/>
                    </a:lnTo>
                    <a:lnTo>
                      <a:pt x="305" y="62"/>
                    </a:lnTo>
                    <a:lnTo>
                      <a:pt x="299" y="64"/>
                    </a:lnTo>
                    <a:lnTo>
                      <a:pt x="291" y="64"/>
                    </a:lnTo>
                    <a:lnTo>
                      <a:pt x="289" y="66"/>
                    </a:lnTo>
                    <a:lnTo>
                      <a:pt x="284" y="62"/>
                    </a:lnTo>
                    <a:lnTo>
                      <a:pt x="276" y="60"/>
                    </a:lnTo>
                    <a:lnTo>
                      <a:pt x="268" y="57"/>
                    </a:lnTo>
                    <a:lnTo>
                      <a:pt x="261" y="53"/>
                    </a:lnTo>
                    <a:lnTo>
                      <a:pt x="249" y="49"/>
                    </a:lnTo>
                    <a:lnTo>
                      <a:pt x="240" y="43"/>
                    </a:lnTo>
                    <a:lnTo>
                      <a:pt x="229" y="38"/>
                    </a:lnTo>
                    <a:lnTo>
                      <a:pt x="217" y="34"/>
                    </a:lnTo>
                    <a:lnTo>
                      <a:pt x="211" y="30"/>
                    </a:lnTo>
                    <a:lnTo>
                      <a:pt x="206" y="26"/>
                    </a:lnTo>
                    <a:lnTo>
                      <a:pt x="200" y="24"/>
                    </a:lnTo>
                    <a:lnTo>
                      <a:pt x="194" y="21"/>
                    </a:lnTo>
                    <a:lnTo>
                      <a:pt x="183" y="15"/>
                    </a:lnTo>
                    <a:lnTo>
                      <a:pt x="173" y="11"/>
                    </a:lnTo>
                    <a:lnTo>
                      <a:pt x="162" y="5"/>
                    </a:lnTo>
                    <a:lnTo>
                      <a:pt x="154" y="3"/>
                    </a:lnTo>
                    <a:lnTo>
                      <a:pt x="147" y="0"/>
                    </a:lnTo>
                    <a:lnTo>
                      <a:pt x="139" y="0"/>
                    </a:lnTo>
                    <a:lnTo>
                      <a:pt x="132" y="0"/>
                    </a:lnTo>
                    <a:lnTo>
                      <a:pt x="124" y="0"/>
                    </a:lnTo>
                    <a:lnTo>
                      <a:pt x="114" y="2"/>
                    </a:lnTo>
                    <a:lnTo>
                      <a:pt x="105" y="5"/>
                    </a:lnTo>
                    <a:lnTo>
                      <a:pt x="95" y="9"/>
                    </a:lnTo>
                    <a:lnTo>
                      <a:pt x="86" y="15"/>
                    </a:lnTo>
                    <a:lnTo>
                      <a:pt x="76" y="22"/>
                    </a:lnTo>
                    <a:lnTo>
                      <a:pt x="67" y="30"/>
                    </a:lnTo>
                    <a:lnTo>
                      <a:pt x="55" y="38"/>
                    </a:lnTo>
                    <a:lnTo>
                      <a:pt x="46" y="47"/>
                    </a:lnTo>
                    <a:lnTo>
                      <a:pt x="38" y="57"/>
                    </a:lnTo>
                    <a:lnTo>
                      <a:pt x="31" y="66"/>
                    </a:lnTo>
                    <a:lnTo>
                      <a:pt x="21" y="78"/>
                    </a:lnTo>
                    <a:lnTo>
                      <a:pt x="17" y="89"/>
                    </a:lnTo>
                    <a:lnTo>
                      <a:pt x="14" y="95"/>
                    </a:lnTo>
                    <a:lnTo>
                      <a:pt x="12" y="98"/>
                    </a:lnTo>
                    <a:lnTo>
                      <a:pt x="10" y="106"/>
                    </a:lnTo>
                    <a:lnTo>
                      <a:pt x="8" y="112"/>
                    </a:lnTo>
                    <a:lnTo>
                      <a:pt x="4" y="121"/>
                    </a:lnTo>
                    <a:lnTo>
                      <a:pt x="2" y="131"/>
                    </a:lnTo>
                    <a:lnTo>
                      <a:pt x="0" y="140"/>
                    </a:lnTo>
                    <a:lnTo>
                      <a:pt x="0" y="150"/>
                    </a:lnTo>
                    <a:lnTo>
                      <a:pt x="0" y="157"/>
                    </a:lnTo>
                    <a:lnTo>
                      <a:pt x="0" y="163"/>
                    </a:lnTo>
                    <a:lnTo>
                      <a:pt x="0" y="171"/>
                    </a:lnTo>
                    <a:lnTo>
                      <a:pt x="2" y="178"/>
                    </a:lnTo>
                    <a:lnTo>
                      <a:pt x="4" y="186"/>
                    </a:lnTo>
                    <a:lnTo>
                      <a:pt x="8" y="195"/>
                    </a:lnTo>
                    <a:lnTo>
                      <a:pt x="14" y="203"/>
                    </a:lnTo>
                    <a:lnTo>
                      <a:pt x="19" y="211"/>
                    </a:lnTo>
                    <a:lnTo>
                      <a:pt x="25" y="216"/>
                    </a:lnTo>
                    <a:lnTo>
                      <a:pt x="33" y="224"/>
                    </a:lnTo>
                    <a:lnTo>
                      <a:pt x="38" y="228"/>
                    </a:lnTo>
                    <a:lnTo>
                      <a:pt x="44" y="230"/>
                    </a:lnTo>
                    <a:lnTo>
                      <a:pt x="50" y="233"/>
                    </a:lnTo>
                    <a:lnTo>
                      <a:pt x="55" y="237"/>
                    </a:lnTo>
                    <a:lnTo>
                      <a:pt x="63" y="239"/>
                    </a:lnTo>
                    <a:lnTo>
                      <a:pt x="69" y="243"/>
                    </a:lnTo>
                    <a:lnTo>
                      <a:pt x="74" y="245"/>
                    </a:lnTo>
                    <a:lnTo>
                      <a:pt x="82" y="247"/>
                    </a:lnTo>
                    <a:lnTo>
                      <a:pt x="92" y="252"/>
                    </a:lnTo>
                    <a:lnTo>
                      <a:pt x="101" y="256"/>
                    </a:lnTo>
                    <a:lnTo>
                      <a:pt x="111" y="258"/>
                    </a:lnTo>
                    <a:lnTo>
                      <a:pt x="120" y="264"/>
                    </a:lnTo>
                    <a:lnTo>
                      <a:pt x="126" y="268"/>
                    </a:lnTo>
                    <a:lnTo>
                      <a:pt x="130" y="271"/>
                    </a:lnTo>
                    <a:lnTo>
                      <a:pt x="137" y="277"/>
                    </a:lnTo>
                    <a:lnTo>
                      <a:pt x="143" y="281"/>
                    </a:lnTo>
                    <a:lnTo>
                      <a:pt x="149" y="285"/>
                    </a:lnTo>
                    <a:lnTo>
                      <a:pt x="154" y="290"/>
                    </a:lnTo>
                    <a:lnTo>
                      <a:pt x="160" y="294"/>
                    </a:lnTo>
                    <a:lnTo>
                      <a:pt x="166" y="300"/>
                    </a:lnTo>
                    <a:lnTo>
                      <a:pt x="175" y="308"/>
                    </a:lnTo>
                    <a:lnTo>
                      <a:pt x="187" y="315"/>
                    </a:lnTo>
                    <a:lnTo>
                      <a:pt x="192" y="317"/>
                    </a:lnTo>
                    <a:lnTo>
                      <a:pt x="200" y="321"/>
                    </a:lnTo>
                    <a:lnTo>
                      <a:pt x="208" y="325"/>
                    </a:lnTo>
                    <a:lnTo>
                      <a:pt x="219" y="328"/>
                    </a:lnTo>
                    <a:lnTo>
                      <a:pt x="225" y="328"/>
                    </a:lnTo>
                    <a:lnTo>
                      <a:pt x="229" y="330"/>
                    </a:lnTo>
                    <a:lnTo>
                      <a:pt x="236" y="332"/>
                    </a:lnTo>
                    <a:lnTo>
                      <a:pt x="242" y="336"/>
                    </a:lnTo>
                    <a:lnTo>
                      <a:pt x="248" y="336"/>
                    </a:lnTo>
                    <a:lnTo>
                      <a:pt x="255" y="338"/>
                    </a:lnTo>
                    <a:lnTo>
                      <a:pt x="261" y="340"/>
                    </a:lnTo>
                    <a:lnTo>
                      <a:pt x="268" y="344"/>
                    </a:lnTo>
                    <a:lnTo>
                      <a:pt x="274" y="344"/>
                    </a:lnTo>
                    <a:lnTo>
                      <a:pt x="280" y="346"/>
                    </a:lnTo>
                    <a:lnTo>
                      <a:pt x="287" y="349"/>
                    </a:lnTo>
                    <a:lnTo>
                      <a:pt x="293" y="351"/>
                    </a:lnTo>
                    <a:lnTo>
                      <a:pt x="299" y="353"/>
                    </a:lnTo>
                    <a:lnTo>
                      <a:pt x="305" y="355"/>
                    </a:lnTo>
                    <a:lnTo>
                      <a:pt x="310" y="357"/>
                    </a:lnTo>
                    <a:lnTo>
                      <a:pt x="316" y="359"/>
                    </a:lnTo>
                    <a:lnTo>
                      <a:pt x="326" y="363"/>
                    </a:lnTo>
                    <a:lnTo>
                      <a:pt x="335" y="366"/>
                    </a:lnTo>
                    <a:lnTo>
                      <a:pt x="341" y="368"/>
                    </a:lnTo>
                    <a:lnTo>
                      <a:pt x="348" y="372"/>
                    </a:lnTo>
                    <a:lnTo>
                      <a:pt x="350" y="374"/>
                    </a:lnTo>
                    <a:lnTo>
                      <a:pt x="358" y="376"/>
                    </a:lnTo>
                    <a:lnTo>
                      <a:pt x="364" y="380"/>
                    </a:lnTo>
                    <a:lnTo>
                      <a:pt x="373" y="384"/>
                    </a:lnTo>
                    <a:lnTo>
                      <a:pt x="377" y="387"/>
                    </a:lnTo>
                    <a:lnTo>
                      <a:pt x="384" y="389"/>
                    </a:lnTo>
                    <a:lnTo>
                      <a:pt x="390" y="391"/>
                    </a:lnTo>
                    <a:lnTo>
                      <a:pt x="396" y="393"/>
                    </a:lnTo>
                    <a:lnTo>
                      <a:pt x="402" y="397"/>
                    </a:lnTo>
                    <a:lnTo>
                      <a:pt x="409" y="399"/>
                    </a:lnTo>
                    <a:lnTo>
                      <a:pt x="417" y="401"/>
                    </a:lnTo>
                    <a:lnTo>
                      <a:pt x="424" y="404"/>
                    </a:lnTo>
                    <a:lnTo>
                      <a:pt x="432" y="406"/>
                    </a:lnTo>
                    <a:lnTo>
                      <a:pt x="440" y="408"/>
                    </a:lnTo>
                    <a:lnTo>
                      <a:pt x="449" y="410"/>
                    </a:lnTo>
                    <a:lnTo>
                      <a:pt x="459" y="412"/>
                    </a:lnTo>
                    <a:lnTo>
                      <a:pt x="466" y="414"/>
                    </a:lnTo>
                    <a:lnTo>
                      <a:pt x="476" y="416"/>
                    </a:lnTo>
                    <a:lnTo>
                      <a:pt x="485" y="418"/>
                    </a:lnTo>
                    <a:lnTo>
                      <a:pt x="497" y="422"/>
                    </a:lnTo>
                    <a:lnTo>
                      <a:pt x="506" y="423"/>
                    </a:lnTo>
                    <a:lnTo>
                      <a:pt x="516" y="425"/>
                    </a:lnTo>
                    <a:lnTo>
                      <a:pt x="521" y="425"/>
                    </a:lnTo>
                    <a:lnTo>
                      <a:pt x="527" y="427"/>
                    </a:lnTo>
                    <a:lnTo>
                      <a:pt x="533" y="427"/>
                    </a:lnTo>
                    <a:lnTo>
                      <a:pt x="539" y="429"/>
                    </a:lnTo>
                    <a:lnTo>
                      <a:pt x="544" y="429"/>
                    </a:lnTo>
                    <a:lnTo>
                      <a:pt x="550" y="429"/>
                    </a:lnTo>
                    <a:lnTo>
                      <a:pt x="556" y="429"/>
                    </a:lnTo>
                    <a:lnTo>
                      <a:pt x="561" y="431"/>
                    </a:lnTo>
                    <a:lnTo>
                      <a:pt x="569" y="431"/>
                    </a:lnTo>
                    <a:lnTo>
                      <a:pt x="575" y="431"/>
                    </a:lnTo>
                    <a:lnTo>
                      <a:pt x="580" y="433"/>
                    </a:lnTo>
                    <a:lnTo>
                      <a:pt x="588" y="435"/>
                    </a:lnTo>
                    <a:lnTo>
                      <a:pt x="594" y="435"/>
                    </a:lnTo>
                    <a:lnTo>
                      <a:pt x="599" y="435"/>
                    </a:lnTo>
                    <a:lnTo>
                      <a:pt x="605" y="435"/>
                    </a:lnTo>
                    <a:lnTo>
                      <a:pt x="611" y="435"/>
                    </a:lnTo>
                    <a:lnTo>
                      <a:pt x="616" y="435"/>
                    </a:lnTo>
                    <a:lnTo>
                      <a:pt x="622" y="435"/>
                    </a:lnTo>
                    <a:lnTo>
                      <a:pt x="628" y="435"/>
                    </a:lnTo>
                    <a:lnTo>
                      <a:pt x="634" y="435"/>
                    </a:lnTo>
                    <a:lnTo>
                      <a:pt x="645" y="435"/>
                    </a:lnTo>
                    <a:lnTo>
                      <a:pt x="655" y="435"/>
                    </a:lnTo>
                    <a:lnTo>
                      <a:pt x="664" y="435"/>
                    </a:lnTo>
                    <a:lnTo>
                      <a:pt x="674" y="435"/>
                    </a:lnTo>
                    <a:lnTo>
                      <a:pt x="683" y="433"/>
                    </a:lnTo>
                    <a:lnTo>
                      <a:pt x="693" y="431"/>
                    </a:lnTo>
                    <a:lnTo>
                      <a:pt x="700" y="431"/>
                    </a:lnTo>
                    <a:lnTo>
                      <a:pt x="708" y="431"/>
                    </a:lnTo>
                    <a:lnTo>
                      <a:pt x="715" y="429"/>
                    </a:lnTo>
                    <a:lnTo>
                      <a:pt x="723" y="429"/>
                    </a:lnTo>
                    <a:lnTo>
                      <a:pt x="729" y="429"/>
                    </a:lnTo>
                    <a:lnTo>
                      <a:pt x="736" y="429"/>
                    </a:lnTo>
                    <a:lnTo>
                      <a:pt x="746" y="425"/>
                    </a:lnTo>
                    <a:lnTo>
                      <a:pt x="755" y="423"/>
                    </a:lnTo>
                    <a:lnTo>
                      <a:pt x="763" y="422"/>
                    </a:lnTo>
                    <a:lnTo>
                      <a:pt x="771" y="420"/>
                    </a:lnTo>
                    <a:lnTo>
                      <a:pt x="776" y="416"/>
                    </a:lnTo>
                    <a:lnTo>
                      <a:pt x="780" y="412"/>
                    </a:lnTo>
                    <a:lnTo>
                      <a:pt x="776" y="408"/>
                    </a:lnTo>
                    <a:lnTo>
                      <a:pt x="771" y="404"/>
                    </a:lnTo>
                    <a:lnTo>
                      <a:pt x="763" y="404"/>
                    </a:lnTo>
                    <a:lnTo>
                      <a:pt x="753" y="404"/>
                    </a:lnTo>
                    <a:lnTo>
                      <a:pt x="746" y="404"/>
                    </a:lnTo>
                    <a:lnTo>
                      <a:pt x="740" y="404"/>
                    </a:lnTo>
                    <a:lnTo>
                      <a:pt x="732" y="406"/>
                    </a:lnTo>
                    <a:lnTo>
                      <a:pt x="725" y="406"/>
                    </a:lnTo>
                    <a:lnTo>
                      <a:pt x="715" y="408"/>
                    </a:lnTo>
                    <a:lnTo>
                      <a:pt x="706" y="410"/>
                    </a:lnTo>
                    <a:lnTo>
                      <a:pt x="694" y="410"/>
                    </a:lnTo>
                    <a:lnTo>
                      <a:pt x="685" y="412"/>
                    </a:lnTo>
                    <a:lnTo>
                      <a:pt x="677" y="412"/>
                    </a:lnTo>
                    <a:lnTo>
                      <a:pt x="672" y="412"/>
                    </a:lnTo>
                    <a:lnTo>
                      <a:pt x="664" y="412"/>
                    </a:lnTo>
                    <a:lnTo>
                      <a:pt x="658" y="412"/>
                    </a:lnTo>
                    <a:lnTo>
                      <a:pt x="651" y="412"/>
                    </a:lnTo>
                    <a:lnTo>
                      <a:pt x="645" y="412"/>
                    </a:lnTo>
                    <a:lnTo>
                      <a:pt x="637" y="412"/>
                    </a:lnTo>
                    <a:lnTo>
                      <a:pt x="630" y="412"/>
                    </a:lnTo>
                    <a:lnTo>
                      <a:pt x="622" y="412"/>
                    </a:lnTo>
                    <a:lnTo>
                      <a:pt x="615" y="412"/>
                    </a:lnTo>
                    <a:lnTo>
                      <a:pt x="607" y="412"/>
                    </a:lnTo>
                    <a:lnTo>
                      <a:pt x="599" y="412"/>
                    </a:lnTo>
                    <a:lnTo>
                      <a:pt x="590" y="412"/>
                    </a:lnTo>
                    <a:lnTo>
                      <a:pt x="584" y="412"/>
                    </a:lnTo>
                    <a:lnTo>
                      <a:pt x="577" y="412"/>
                    </a:lnTo>
                    <a:lnTo>
                      <a:pt x="569" y="412"/>
                    </a:lnTo>
                    <a:lnTo>
                      <a:pt x="561" y="410"/>
                    </a:lnTo>
                    <a:lnTo>
                      <a:pt x="554" y="410"/>
                    </a:lnTo>
                    <a:lnTo>
                      <a:pt x="546" y="408"/>
                    </a:lnTo>
                    <a:lnTo>
                      <a:pt x="539" y="408"/>
                    </a:lnTo>
                    <a:lnTo>
                      <a:pt x="531" y="406"/>
                    </a:lnTo>
                    <a:lnTo>
                      <a:pt x="525" y="406"/>
                    </a:lnTo>
                    <a:lnTo>
                      <a:pt x="519" y="406"/>
                    </a:lnTo>
                    <a:lnTo>
                      <a:pt x="512" y="406"/>
                    </a:lnTo>
                    <a:lnTo>
                      <a:pt x="506" y="404"/>
                    </a:lnTo>
                    <a:lnTo>
                      <a:pt x="499" y="404"/>
                    </a:lnTo>
                    <a:lnTo>
                      <a:pt x="493" y="403"/>
                    </a:lnTo>
                    <a:lnTo>
                      <a:pt x="489" y="403"/>
                    </a:lnTo>
                    <a:lnTo>
                      <a:pt x="478" y="401"/>
                    </a:lnTo>
                    <a:lnTo>
                      <a:pt x="472" y="399"/>
                    </a:lnTo>
                    <a:lnTo>
                      <a:pt x="462" y="395"/>
                    </a:lnTo>
                    <a:lnTo>
                      <a:pt x="457" y="391"/>
                    </a:lnTo>
                    <a:lnTo>
                      <a:pt x="449" y="389"/>
                    </a:lnTo>
                    <a:lnTo>
                      <a:pt x="442" y="385"/>
                    </a:lnTo>
                    <a:lnTo>
                      <a:pt x="436" y="382"/>
                    </a:lnTo>
                    <a:lnTo>
                      <a:pt x="428" y="380"/>
                    </a:lnTo>
                    <a:lnTo>
                      <a:pt x="424" y="376"/>
                    </a:lnTo>
                    <a:lnTo>
                      <a:pt x="421" y="374"/>
                    </a:lnTo>
                    <a:lnTo>
                      <a:pt x="411" y="368"/>
                    </a:lnTo>
                    <a:lnTo>
                      <a:pt x="405" y="366"/>
                    </a:lnTo>
                    <a:lnTo>
                      <a:pt x="405" y="363"/>
                    </a:lnTo>
                    <a:lnTo>
                      <a:pt x="409" y="363"/>
                    </a:lnTo>
                    <a:lnTo>
                      <a:pt x="413" y="363"/>
                    </a:lnTo>
                    <a:lnTo>
                      <a:pt x="417" y="363"/>
                    </a:lnTo>
                    <a:lnTo>
                      <a:pt x="422" y="363"/>
                    </a:lnTo>
                    <a:lnTo>
                      <a:pt x="428" y="365"/>
                    </a:lnTo>
                    <a:lnTo>
                      <a:pt x="434" y="365"/>
                    </a:lnTo>
                    <a:lnTo>
                      <a:pt x="440" y="366"/>
                    </a:lnTo>
                    <a:lnTo>
                      <a:pt x="447" y="366"/>
                    </a:lnTo>
                    <a:lnTo>
                      <a:pt x="457" y="368"/>
                    </a:lnTo>
                    <a:lnTo>
                      <a:pt x="464" y="368"/>
                    </a:lnTo>
                    <a:lnTo>
                      <a:pt x="476" y="370"/>
                    </a:lnTo>
                    <a:lnTo>
                      <a:pt x="480" y="370"/>
                    </a:lnTo>
                    <a:lnTo>
                      <a:pt x="487" y="370"/>
                    </a:lnTo>
                    <a:lnTo>
                      <a:pt x="493" y="372"/>
                    </a:lnTo>
                    <a:lnTo>
                      <a:pt x="499" y="374"/>
                    </a:lnTo>
                    <a:lnTo>
                      <a:pt x="506" y="374"/>
                    </a:lnTo>
                    <a:lnTo>
                      <a:pt x="512" y="374"/>
                    </a:lnTo>
                    <a:lnTo>
                      <a:pt x="518" y="374"/>
                    </a:lnTo>
                    <a:lnTo>
                      <a:pt x="525" y="376"/>
                    </a:lnTo>
                    <a:lnTo>
                      <a:pt x="533" y="376"/>
                    </a:lnTo>
                    <a:lnTo>
                      <a:pt x="540" y="376"/>
                    </a:lnTo>
                    <a:lnTo>
                      <a:pt x="548" y="376"/>
                    </a:lnTo>
                    <a:lnTo>
                      <a:pt x="558" y="376"/>
                    </a:lnTo>
                    <a:lnTo>
                      <a:pt x="563" y="376"/>
                    </a:lnTo>
                    <a:lnTo>
                      <a:pt x="573" y="376"/>
                    </a:lnTo>
                    <a:lnTo>
                      <a:pt x="580" y="376"/>
                    </a:lnTo>
                    <a:lnTo>
                      <a:pt x="588" y="376"/>
                    </a:lnTo>
                    <a:lnTo>
                      <a:pt x="594" y="374"/>
                    </a:lnTo>
                    <a:lnTo>
                      <a:pt x="601" y="374"/>
                    </a:lnTo>
                    <a:lnTo>
                      <a:pt x="609" y="374"/>
                    </a:lnTo>
                    <a:lnTo>
                      <a:pt x="615" y="374"/>
                    </a:lnTo>
                    <a:lnTo>
                      <a:pt x="622" y="374"/>
                    </a:lnTo>
                    <a:lnTo>
                      <a:pt x="628" y="372"/>
                    </a:lnTo>
                    <a:lnTo>
                      <a:pt x="634" y="370"/>
                    </a:lnTo>
                    <a:lnTo>
                      <a:pt x="639" y="370"/>
                    </a:lnTo>
                    <a:lnTo>
                      <a:pt x="645" y="370"/>
                    </a:lnTo>
                    <a:lnTo>
                      <a:pt x="651" y="368"/>
                    </a:lnTo>
                    <a:lnTo>
                      <a:pt x="656" y="368"/>
                    </a:lnTo>
                    <a:lnTo>
                      <a:pt x="662" y="368"/>
                    </a:lnTo>
                    <a:lnTo>
                      <a:pt x="670" y="365"/>
                    </a:lnTo>
                    <a:lnTo>
                      <a:pt x="677" y="363"/>
                    </a:lnTo>
                    <a:lnTo>
                      <a:pt x="683" y="361"/>
                    </a:lnTo>
                    <a:lnTo>
                      <a:pt x="687" y="357"/>
                    </a:lnTo>
                    <a:lnTo>
                      <a:pt x="693" y="353"/>
                    </a:lnTo>
                    <a:lnTo>
                      <a:pt x="689" y="351"/>
                    </a:lnTo>
                    <a:lnTo>
                      <a:pt x="683" y="346"/>
                    </a:lnTo>
                    <a:lnTo>
                      <a:pt x="674" y="344"/>
                    </a:lnTo>
                    <a:lnTo>
                      <a:pt x="668" y="344"/>
                    </a:lnTo>
                    <a:lnTo>
                      <a:pt x="660" y="344"/>
                    </a:lnTo>
                    <a:lnTo>
                      <a:pt x="655" y="344"/>
                    </a:lnTo>
                    <a:lnTo>
                      <a:pt x="647" y="346"/>
                    </a:lnTo>
                    <a:lnTo>
                      <a:pt x="636" y="346"/>
                    </a:lnTo>
                    <a:lnTo>
                      <a:pt x="626" y="346"/>
                    </a:lnTo>
                    <a:lnTo>
                      <a:pt x="620" y="346"/>
                    </a:lnTo>
                    <a:lnTo>
                      <a:pt x="615" y="346"/>
                    </a:lnTo>
                    <a:lnTo>
                      <a:pt x="609" y="346"/>
                    </a:lnTo>
                    <a:lnTo>
                      <a:pt x="603" y="347"/>
                    </a:lnTo>
                    <a:lnTo>
                      <a:pt x="596" y="347"/>
                    </a:lnTo>
                    <a:lnTo>
                      <a:pt x="588" y="347"/>
                    </a:lnTo>
                    <a:lnTo>
                      <a:pt x="582" y="347"/>
                    </a:lnTo>
                    <a:lnTo>
                      <a:pt x="575" y="347"/>
                    </a:lnTo>
                    <a:lnTo>
                      <a:pt x="567" y="347"/>
                    </a:lnTo>
                    <a:lnTo>
                      <a:pt x="558" y="347"/>
                    </a:lnTo>
                    <a:lnTo>
                      <a:pt x="548" y="347"/>
                    </a:lnTo>
                    <a:lnTo>
                      <a:pt x="540" y="349"/>
                    </a:lnTo>
                    <a:lnTo>
                      <a:pt x="531" y="347"/>
                    </a:lnTo>
                    <a:lnTo>
                      <a:pt x="521" y="347"/>
                    </a:lnTo>
                    <a:lnTo>
                      <a:pt x="512" y="347"/>
                    </a:lnTo>
                    <a:lnTo>
                      <a:pt x="502" y="347"/>
                    </a:lnTo>
                    <a:lnTo>
                      <a:pt x="495" y="347"/>
                    </a:lnTo>
                    <a:lnTo>
                      <a:pt x="485" y="347"/>
                    </a:lnTo>
                    <a:lnTo>
                      <a:pt x="478" y="347"/>
                    </a:lnTo>
                    <a:lnTo>
                      <a:pt x="470" y="347"/>
                    </a:lnTo>
                    <a:lnTo>
                      <a:pt x="461" y="346"/>
                    </a:lnTo>
                    <a:lnTo>
                      <a:pt x="453" y="346"/>
                    </a:lnTo>
                    <a:lnTo>
                      <a:pt x="443" y="346"/>
                    </a:lnTo>
                    <a:lnTo>
                      <a:pt x="436" y="346"/>
                    </a:lnTo>
                    <a:lnTo>
                      <a:pt x="428" y="346"/>
                    </a:lnTo>
                    <a:lnTo>
                      <a:pt x="421" y="346"/>
                    </a:lnTo>
                    <a:lnTo>
                      <a:pt x="413" y="346"/>
                    </a:lnTo>
                    <a:lnTo>
                      <a:pt x="405" y="346"/>
                    </a:lnTo>
                    <a:lnTo>
                      <a:pt x="396" y="346"/>
                    </a:lnTo>
                    <a:lnTo>
                      <a:pt x="388" y="344"/>
                    </a:lnTo>
                    <a:lnTo>
                      <a:pt x="381" y="344"/>
                    </a:lnTo>
                    <a:lnTo>
                      <a:pt x="373" y="344"/>
                    </a:lnTo>
                    <a:lnTo>
                      <a:pt x="364" y="342"/>
                    </a:lnTo>
                    <a:lnTo>
                      <a:pt x="358" y="342"/>
                    </a:lnTo>
                    <a:lnTo>
                      <a:pt x="348" y="340"/>
                    </a:lnTo>
                    <a:lnTo>
                      <a:pt x="341" y="340"/>
                    </a:lnTo>
                    <a:lnTo>
                      <a:pt x="331" y="338"/>
                    </a:lnTo>
                    <a:lnTo>
                      <a:pt x="326" y="336"/>
                    </a:lnTo>
                    <a:lnTo>
                      <a:pt x="316" y="332"/>
                    </a:lnTo>
                    <a:lnTo>
                      <a:pt x="308" y="332"/>
                    </a:lnTo>
                    <a:lnTo>
                      <a:pt x="299" y="328"/>
                    </a:lnTo>
                    <a:lnTo>
                      <a:pt x="291" y="327"/>
                    </a:lnTo>
                    <a:lnTo>
                      <a:pt x="284" y="325"/>
                    </a:lnTo>
                    <a:lnTo>
                      <a:pt x="274" y="321"/>
                    </a:lnTo>
                    <a:lnTo>
                      <a:pt x="265" y="317"/>
                    </a:lnTo>
                    <a:lnTo>
                      <a:pt x="255" y="315"/>
                    </a:lnTo>
                    <a:lnTo>
                      <a:pt x="248" y="311"/>
                    </a:lnTo>
                    <a:lnTo>
                      <a:pt x="240" y="308"/>
                    </a:lnTo>
                    <a:lnTo>
                      <a:pt x="232" y="306"/>
                    </a:lnTo>
                    <a:lnTo>
                      <a:pt x="227" y="304"/>
                    </a:lnTo>
                    <a:lnTo>
                      <a:pt x="219" y="300"/>
                    </a:lnTo>
                    <a:lnTo>
                      <a:pt x="213" y="298"/>
                    </a:lnTo>
                    <a:lnTo>
                      <a:pt x="208" y="294"/>
                    </a:lnTo>
                    <a:lnTo>
                      <a:pt x="202" y="292"/>
                    </a:lnTo>
                    <a:lnTo>
                      <a:pt x="196" y="290"/>
                    </a:lnTo>
                    <a:lnTo>
                      <a:pt x="192" y="289"/>
                    </a:lnTo>
                    <a:lnTo>
                      <a:pt x="185" y="283"/>
                    </a:lnTo>
                    <a:lnTo>
                      <a:pt x="177" y="281"/>
                    </a:lnTo>
                    <a:lnTo>
                      <a:pt x="170" y="277"/>
                    </a:lnTo>
                    <a:lnTo>
                      <a:pt x="166" y="271"/>
                    </a:lnTo>
                    <a:lnTo>
                      <a:pt x="162" y="270"/>
                    </a:lnTo>
                    <a:lnTo>
                      <a:pt x="158" y="266"/>
                    </a:lnTo>
                    <a:lnTo>
                      <a:pt x="154" y="260"/>
                    </a:lnTo>
                    <a:lnTo>
                      <a:pt x="154" y="254"/>
                    </a:lnTo>
                    <a:lnTo>
                      <a:pt x="154" y="247"/>
                    </a:lnTo>
                    <a:lnTo>
                      <a:pt x="154" y="239"/>
                    </a:lnTo>
                    <a:lnTo>
                      <a:pt x="154" y="232"/>
                    </a:lnTo>
                    <a:lnTo>
                      <a:pt x="156" y="224"/>
                    </a:lnTo>
                    <a:lnTo>
                      <a:pt x="154" y="218"/>
                    </a:lnTo>
                    <a:lnTo>
                      <a:pt x="154" y="214"/>
                    </a:lnTo>
                    <a:lnTo>
                      <a:pt x="151" y="213"/>
                    </a:lnTo>
                    <a:lnTo>
                      <a:pt x="147" y="214"/>
                    </a:lnTo>
                    <a:lnTo>
                      <a:pt x="141" y="216"/>
                    </a:lnTo>
                    <a:lnTo>
                      <a:pt x="139" y="220"/>
                    </a:lnTo>
                    <a:lnTo>
                      <a:pt x="137" y="226"/>
                    </a:lnTo>
                    <a:lnTo>
                      <a:pt x="137" y="233"/>
                    </a:lnTo>
                    <a:lnTo>
                      <a:pt x="133" y="239"/>
                    </a:lnTo>
                    <a:lnTo>
                      <a:pt x="132" y="243"/>
                    </a:lnTo>
                    <a:lnTo>
                      <a:pt x="130" y="247"/>
                    </a:lnTo>
                    <a:lnTo>
                      <a:pt x="126" y="249"/>
                    </a:lnTo>
                    <a:lnTo>
                      <a:pt x="120" y="247"/>
                    </a:lnTo>
                    <a:lnTo>
                      <a:pt x="116" y="245"/>
                    </a:lnTo>
                    <a:lnTo>
                      <a:pt x="111" y="243"/>
                    </a:lnTo>
                    <a:lnTo>
                      <a:pt x="105" y="243"/>
                    </a:lnTo>
                    <a:lnTo>
                      <a:pt x="99" y="241"/>
                    </a:lnTo>
                    <a:lnTo>
                      <a:pt x="92" y="239"/>
                    </a:lnTo>
                    <a:lnTo>
                      <a:pt x="84" y="235"/>
                    </a:lnTo>
                    <a:lnTo>
                      <a:pt x="78" y="233"/>
                    </a:lnTo>
                    <a:lnTo>
                      <a:pt x="69" y="230"/>
                    </a:lnTo>
                    <a:lnTo>
                      <a:pt x="63" y="226"/>
                    </a:lnTo>
                    <a:lnTo>
                      <a:pt x="55" y="222"/>
                    </a:lnTo>
                    <a:lnTo>
                      <a:pt x="50" y="218"/>
                    </a:lnTo>
                    <a:lnTo>
                      <a:pt x="42" y="214"/>
                    </a:lnTo>
                    <a:lnTo>
                      <a:pt x="38" y="209"/>
                    </a:lnTo>
                    <a:lnTo>
                      <a:pt x="33" y="205"/>
                    </a:lnTo>
                    <a:lnTo>
                      <a:pt x="31" y="199"/>
                    </a:lnTo>
                    <a:lnTo>
                      <a:pt x="27" y="192"/>
                    </a:lnTo>
                    <a:lnTo>
                      <a:pt x="25" y="186"/>
                    </a:lnTo>
                    <a:lnTo>
                      <a:pt x="21" y="178"/>
                    </a:lnTo>
                    <a:lnTo>
                      <a:pt x="21" y="171"/>
                    </a:lnTo>
                    <a:lnTo>
                      <a:pt x="19" y="163"/>
                    </a:lnTo>
                    <a:lnTo>
                      <a:pt x="19" y="156"/>
                    </a:lnTo>
                    <a:lnTo>
                      <a:pt x="19" y="146"/>
                    </a:lnTo>
                    <a:lnTo>
                      <a:pt x="19" y="138"/>
                    </a:lnTo>
                    <a:lnTo>
                      <a:pt x="19" y="129"/>
                    </a:lnTo>
                    <a:lnTo>
                      <a:pt x="21" y="121"/>
                    </a:lnTo>
                    <a:lnTo>
                      <a:pt x="25" y="112"/>
                    </a:lnTo>
                    <a:lnTo>
                      <a:pt x="29" y="104"/>
                    </a:lnTo>
                    <a:lnTo>
                      <a:pt x="31" y="97"/>
                    </a:lnTo>
                    <a:lnTo>
                      <a:pt x="36" y="89"/>
                    </a:lnTo>
                    <a:lnTo>
                      <a:pt x="40" y="83"/>
                    </a:lnTo>
                    <a:lnTo>
                      <a:pt x="46" y="78"/>
                    </a:lnTo>
                    <a:lnTo>
                      <a:pt x="52" y="72"/>
                    </a:lnTo>
                    <a:lnTo>
                      <a:pt x="57" y="64"/>
                    </a:lnTo>
                    <a:lnTo>
                      <a:pt x="63" y="59"/>
                    </a:lnTo>
                    <a:lnTo>
                      <a:pt x="69" y="53"/>
                    </a:lnTo>
                    <a:lnTo>
                      <a:pt x="78" y="41"/>
                    </a:lnTo>
                    <a:lnTo>
                      <a:pt x="90" y="34"/>
                    </a:lnTo>
                    <a:lnTo>
                      <a:pt x="97" y="26"/>
                    </a:lnTo>
                    <a:lnTo>
                      <a:pt x="105" y="22"/>
                    </a:lnTo>
                    <a:lnTo>
                      <a:pt x="112" y="22"/>
                    </a:lnTo>
                    <a:lnTo>
                      <a:pt x="118" y="28"/>
                    </a:lnTo>
                    <a:lnTo>
                      <a:pt x="120" y="36"/>
                    </a:lnTo>
                    <a:lnTo>
                      <a:pt x="124" y="47"/>
                    </a:lnTo>
                    <a:lnTo>
                      <a:pt x="124" y="53"/>
                    </a:lnTo>
                    <a:lnTo>
                      <a:pt x="124" y="60"/>
                    </a:lnTo>
                    <a:lnTo>
                      <a:pt x="124" y="66"/>
                    </a:lnTo>
                    <a:lnTo>
                      <a:pt x="126" y="74"/>
                    </a:lnTo>
                    <a:lnTo>
                      <a:pt x="124" y="81"/>
                    </a:lnTo>
                    <a:lnTo>
                      <a:pt x="122" y="87"/>
                    </a:lnTo>
                    <a:lnTo>
                      <a:pt x="120" y="93"/>
                    </a:lnTo>
                    <a:lnTo>
                      <a:pt x="118" y="98"/>
                    </a:lnTo>
                    <a:lnTo>
                      <a:pt x="116" y="104"/>
                    </a:lnTo>
                    <a:lnTo>
                      <a:pt x="114" y="110"/>
                    </a:lnTo>
                    <a:lnTo>
                      <a:pt x="112" y="114"/>
                    </a:lnTo>
                    <a:lnTo>
                      <a:pt x="111" y="119"/>
                    </a:lnTo>
                    <a:lnTo>
                      <a:pt x="103" y="125"/>
                    </a:lnTo>
                    <a:lnTo>
                      <a:pt x="93" y="135"/>
                    </a:lnTo>
                    <a:lnTo>
                      <a:pt x="88" y="138"/>
                    </a:lnTo>
                    <a:lnTo>
                      <a:pt x="82" y="144"/>
                    </a:lnTo>
                    <a:lnTo>
                      <a:pt x="76" y="148"/>
                    </a:lnTo>
                    <a:lnTo>
                      <a:pt x="71" y="156"/>
                    </a:lnTo>
                    <a:lnTo>
                      <a:pt x="61" y="163"/>
                    </a:lnTo>
                    <a:lnTo>
                      <a:pt x="55" y="171"/>
                    </a:lnTo>
                    <a:lnTo>
                      <a:pt x="54" y="176"/>
                    </a:lnTo>
                    <a:lnTo>
                      <a:pt x="61" y="180"/>
                    </a:lnTo>
                    <a:lnTo>
                      <a:pt x="65" y="178"/>
                    </a:lnTo>
                    <a:lnTo>
                      <a:pt x="69" y="178"/>
                    </a:lnTo>
                    <a:lnTo>
                      <a:pt x="76" y="178"/>
                    </a:lnTo>
                    <a:lnTo>
                      <a:pt x="82" y="178"/>
                    </a:lnTo>
                    <a:lnTo>
                      <a:pt x="88" y="175"/>
                    </a:lnTo>
                    <a:lnTo>
                      <a:pt x="93" y="173"/>
                    </a:lnTo>
                    <a:lnTo>
                      <a:pt x="99" y="171"/>
                    </a:lnTo>
                    <a:lnTo>
                      <a:pt x="105" y="169"/>
                    </a:lnTo>
                    <a:lnTo>
                      <a:pt x="111" y="163"/>
                    </a:lnTo>
                    <a:lnTo>
                      <a:pt x="116" y="159"/>
                    </a:lnTo>
                    <a:lnTo>
                      <a:pt x="120" y="156"/>
                    </a:lnTo>
                    <a:lnTo>
                      <a:pt x="126" y="150"/>
                    </a:lnTo>
                    <a:lnTo>
                      <a:pt x="130" y="142"/>
                    </a:lnTo>
                    <a:lnTo>
                      <a:pt x="133" y="137"/>
                    </a:lnTo>
                    <a:lnTo>
                      <a:pt x="137" y="127"/>
                    </a:lnTo>
                    <a:lnTo>
                      <a:pt x="139" y="119"/>
                    </a:lnTo>
                    <a:lnTo>
                      <a:pt x="139" y="108"/>
                    </a:lnTo>
                    <a:lnTo>
                      <a:pt x="139" y="98"/>
                    </a:lnTo>
                    <a:lnTo>
                      <a:pt x="139" y="89"/>
                    </a:lnTo>
                    <a:lnTo>
                      <a:pt x="139" y="79"/>
                    </a:lnTo>
                    <a:lnTo>
                      <a:pt x="139" y="70"/>
                    </a:lnTo>
                    <a:lnTo>
                      <a:pt x="137" y="62"/>
                    </a:lnTo>
                    <a:lnTo>
                      <a:pt x="137" y="57"/>
                    </a:lnTo>
                    <a:lnTo>
                      <a:pt x="137" y="51"/>
                    </a:lnTo>
                    <a:lnTo>
                      <a:pt x="135" y="45"/>
                    </a:lnTo>
                    <a:lnTo>
                      <a:pt x="133" y="40"/>
                    </a:lnTo>
                    <a:lnTo>
                      <a:pt x="133" y="34"/>
                    </a:lnTo>
                    <a:lnTo>
                      <a:pt x="135" y="32"/>
                    </a:lnTo>
                    <a:lnTo>
                      <a:pt x="137" y="26"/>
                    </a:lnTo>
                    <a:lnTo>
                      <a:pt x="145" y="26"/>
                    </a:lnTo>
                    <a:lnTo>
                      <a:pt x="151" y="26"/>
                    </a:lnTo>
                    <a:lnTo>
                      <a:pt x="160" y="32"/>
                    </a:lnTo>
                    <a:lnTo>
                      <a:pt x="170" y="38"/>
                    </a:lnTo>
                    <a:lnTo>
                      <a:pt x="179" y="43"/>
                    </a:lnTo>
                    <a:lnTo>
                      <a:pt x="189" y="49"/>
                    </a:lnTo>
                    <a:lnTo>
                      <a:pt x="200" y="57"/>
                    </a:lnTo>
                    <a:lnTo>
                      <a:pt x="209" y="60"/>
                    </a:lnTo>
                    <a:lnTo>
                      <a:pt x="219" y="66"/>
                    </a:lnTo>
                    <a:lnTo>
                      <a:pt x="223" y="66"/>
                    </a:lnTo>
                    <a:lnTo>
                      <a:pt x="229" y="70"/>
                    </a:lnTo>
                    <a:lnTo>
                      <a:pt x="234" y="70"/>
                    </a:lnTo>
                    <a:lnTo>
                      <a:pt x="240" y="72"/>
                    </a:lnTo>
                    <a:lnTo>
                      <a:pt x="246" y="74"/>
                    </a:lnTo>
                    <a:lnTo>
                      <a:pt x="251" y="76"/>
                    </a:lnTo>
                    <a:lnTo>
                      <a:pt x="259" y="79"/>
                    </a:lnTo>
                    <a:lnTo>
                      <a:pt x="265" y="81"/>
                    </a:lnTo>
                    <a:lnTo>
                      <a:pt x="274" y="85"/>
                    </a:lnTo>
                    <a:lnTo>
                      <a:pt x="286" y="89"/>
                    </a:lnTo>
                    <a:lnTo>
                      <a:pt x="291" y="95"/>
                    </a:lnTo>
                    <a:lnTo>
                      <a:pt x="299" y="98"/>
                    </a:lnTo>
                    <a:lnTo>
                      <a:pt x="306" y="106"/>
                    </a:lnTo>
                    <a:lnTo>
                      <a:pt x="314" y="108"/>
                    </a:lnTo>
                    <a:lnTo>
                      <a:pt x="316" y="106"/>
                    </a:lnTo>
                    <a:lnTo>
                      <a:pt x="318" y="104"/>
                    </a:lnTo>
                    <a:lnTo>
                      <a:pt x="318" y="100"/>
                    </a:lnTo>
                    <a:lnTo>
                      <a:pt x="320" y="95"/>
                    </a:lnTo>
                    <a:lnTo>
                      <a:pt x="318" y="87"/>
                    </a:lnTo>
                    <a:lnTo>
                      <a:pt x="322" y="83"/>
                    </a:lnTo>
                    <a:lnTo>
                      <a:pt x="326" y="79"/>
                    </a:lnTo>
                    <a:lnTo>
                      <a:pt x="333" y="76"/>
                    </a:lnTo>
                    <a:lnTo>
                      <a:pt x="341" y="72"/>
                    </a:lnTo>
                    <a:lnTo>
                      <a:pt x="348" y="70"/>
                    </a:lnTo>
                    <a:lnTo>
                      <a:pt x="358" y="66"/>
                    </a:lnTo>
                    <a:lnTo>
                      <a:pt x="367" y="64"/>
                    </a:lnTo>
                    <a:lnTo>
                      <a:pt x="375" y="59"/>
                    </a:lnTo>
                    <a:lnTo>
                      <a:pt x="386" y="51"/>
                    </a:lnTo>
                    <a:lnTo>
                      <a:pt x="398" y="45"/>
                    </a:lnTo>
                    <a:lnTo>
                      <a:pt x="405" y="38"/>
                    </a:lnTo>
                    <a:lnTo>
                      <a:pt x="413" y="28"/>
                    </a:lnTo>
                    <a:lnTo>
                      <a:pt x="415" y="22"/>
                    </a:lnTo>
                    <a:lnTo>
                      <a:pt x="413" y="21"/>
                    </a:lnTo>
                    <a:lnTo>
                      <a:pt x="411" y="19"/>
                    </a:lnTo>
                    <a:lnTo>
                      <a:pt x="407" y="17"/>
                    </a:lnTo>
                    <a:lnTo>
                      <a:pt x="402" y="17"/>
                    </a:lnTo>
                    <a:lnTo>
                      <a:pt x="402" y="17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69" name="Freeform 309"/>
              <p:cNvSpPr>
                <a:spLocks/>
              </p:cNvSpPr>
              <p:nvPr/>
            </p:nvSpPr>
            <p:spPr bwMode="auto">
              <a:xfrm>
                <a:off x="3827" y="3654"/>
                <a:ext cx="93" cy="61"/>
              </a:xfrm>
              <a:custGeom>
                <a:avLst/>
                <a:gdLst/>
                <a:ahLst/>
                <a:cxnLst>
                  <a:cxn ang="0">
                    <a:pos x="84" y="3"/>
                  </a:cxn>
                  <a:cxn ang="0">
                    <a:pos x="76" y="3"/>
                  </a:cxn>
                  <a:cxn ang="0">
                    <a:pos x="65" y="9"/>
                  </a:cxn>
                  <a:cxn ang="0">
                    <a:pos x="52" y="17"/>
                  </a:cxn>
                  <a:cxn ang="0">
                    <a:pos x="36" y="22"/>
                  </a:cxn>
                  <a:cxn ang="0">
                    <a:pos x="21" y="32"/>
                  </a:cxn>
                  <a:cxn ang="0">
                    <a:pos x="10" y="41"/>
                  </a:cxn>
                  <a:cxn ang="0">
                    <a:pos x="2" y="53"/>
                  </a:cxn>
                  <a:cxn ang="0">
                    <a:pos x="0" y="66"/>
                  </a:cxn>
                  <a:cxn ang="0">
                    <a:pos x="10" y="81"/>
                  </a:cxn>
                  <a:cxn ang="0">
                    <a:pos x="25" y="97"/>
                  </a:cxn>
                  <a:cxn ang="0">
                    <a:pos x="44" y="106"/>
                  </a:cxn>
                  <a:cxn ang="0">
                    <a:pos x="55" y="114"/>
                  </a:cxn>
                  <a:cxn ang="0">
                    <a:pos x="69" y="117"/>
                  </a:cxn>
                  <a:cxn ang="0">
                    <a:pos x="86" y="119"/>
                  </a:cxn>
                  <a:cxn ang="0">
                    <a:pos x="107" y="119"/>
                  </a:cxn>
                  <a:cxn ang="0">
                    <a:pos x="124" y="117"/>
                  </a:cxn>
                  <a:cxn ang="0">
                    <a:pos x="135" y="116"/>
                  </a:cxn>
                  <a:cxn ang="0">
                    <a:pos x="151" y="114"/>
                  </a:cxn>
                  <a:cxn ang="0">
                    <a:pos x="170" y="108"/>
                  </a:cxn>
                  <a:cxn ang="0">
                    <a:pos x="181" y="102"/>
                  </a:cxn>
                  <a:cxn ang="0">
                    <a:pos x="187" y="97"/>
                  </a:cxn>
                  <a:cxn ang="0">
                    <a:pos x="183" y="91"/>
                  </a:cxn>
                  <a:cxn ang="0">
                    <a:pos x="173" y="89"/>
                  </a:cxn>
                  <a:cxn ang="0">
                    <a:pos x="162" y="91"/>
                  </a:cxn>
                  <a:cxn ang="0">
                    <a:pos x="147" y="93"/>
                  </a:cxn>
                  <a:cxn ang="0">
                    <a:pos x="130" y="97"/>
                  </a:cxn>
                  <a:cxn ang="0">
                    <a:pos x="113" y="98"/>
                  </a:cxn>
                  <a:cxn ang="0">
                    <a:pos x="99" y="100"/>
                  </a:cxn>
                  <a:cxn ang="0">
                    <a:pos x="90" y="102"/>
                  </a:cxn>
                  <a:cxn ang="0">
                    <a:pos x="84" y="98"/>
                  </a:cxn>
                  <a:cxn ang="0">
                    <a:pos x="95" y="91"/>
                  </a:cxn>
                  <a:cxn ang="0">
                    <a:pos x="118" y="81"/>
                  </a:cxn>
                  <a:cxn ang="0">
                    <a:pos x="133" y="72"/>
                  </a:cxn>
                  <a:cxn ang="0">
                    <a:pos x="130" y="64"/>
                  </a:cxn>
                  <a:cxn ang="0">
                    <a:pos x="116" y="64"/>
                  </a:cxn>
                  <a:cxn ang="0">
                    <a:pos x="103" y="70"/>
                  </a:cxn>
                  <a:cxn ang="0">
                    <a:pos x="88" y="76"/>
                  </a:cxn>
                  <a:cxn ang="0">
                    <a:pos x="73" y="79"/>
                  </a:cxn>
                  <a:cxn ang="0">
                    <a:pos x="61" y="83"/>
                  </a:cxn>
                  <a:cxn ang="0">
                    <a:pos x="52" y="83"/>
                  </a:cxn>
                  <a:cxn ang="0">
                    <a:pos x="38" y="79"/>
                  </a:cxn>
                  <a:cxn ang="0">
                    <a:pos x="29" y="64"/>
                  </a:cxn>
                  <a:cxn ang="0">
                    <a:pos x="31" y="55"/>
                  </a:cxn>
                  <a:cxn ang="0">
                    <a:pos x="42" y="47"/>
                  </a:cxn>
                  <a:cxn ang="0">
                    <a:pos x="57" y="40"/>
                  </a:cxn>
                  <a:cxn ang="0">
                    <a:pos x="76" y="30"/>
                  </a:cxn>
                  <a:cxn ang="0">
                    <a:pos x="93" y="22"/>
                  </a:cxn>
                  <a:cxn ang="0">
                    <a:pos x="105" y="11"/>
                  </a:cxn>
                  <a:cxn ang="0">
                    <a:pos x="103" y="1"/>
                  </a:cxn>
                  <a:cxn ang="0">
                    <a:pos x="92" y="0"/>
                  </a:cxn>
                  <a:cxn ang="0">
                    <a:pos x="86" y="3"/>
                  </a:cxn>
                </a:cxnLst>
                <a:rect l="0" t="0" r="r" b="b"/>
                <a:pathLst>
                  <a:path w="187" h="121">
                    <a:moveTo>
                      <a:pt x="86" y="3"/>
                    </a:moveTo>
                    <a:lnTo>
                      <a:pt x="84" y="3"/>
                    </a:lnTo>
                    <a:lnTo>
                      <a:pt x="82" y="3"/>
                    </a:lnTo>
                    <a:lnTo>
                      <a:pt x="76" y="3"/>
                    </a:lnTo>
                    <a:lnTo>
                      <a:pt x="73" y="7"/>
                    </a:lnTo>
                    <a:lnTo>
                      <a:pt x="65" y="9"/>
                    </a:lnTo>
                    <a:lnTo>
                      <a:pt x="59" y="11"/>
                    </a:lnTo>
                    <a:lnTo>
                      <a:pt x="52" y="17"/>
                    </a:lnTo>
                    <a:lnTo>
                      <a:pt x="44" y="20"/>
                    </a:lnTo>
                    <a:lnTo>
                      <a:pt x="36" y="22"/>
                    </a:lnTo>
                    <a:lnTo>
                      <a:pt x="29" y="28"/>
                    </a:lnTo>
                    <a:lnTo>
                      <a:pt x="21" y="32"/>
                    </a:lnTo>
                    <a:lnTo>
                      <a:pt x="16" y="38"/>
                    </a:lnTo>
                    <a:lnTo>
                      <a:pt x="10" y="41"/>
                    </a:lnTo>
                    <a:lnTo>
                      <a:pt x="6" y="47"/>
                    </a:lnTo>
                    <a:lnTo>
                      <a:pt x="2" y="53"/>
                    </a:lnTo>
                    <a:lnTo>
                      <a:pt x="2" y="57"/>
                    </a:lnTo>
                    <a:lnTo>
                      <a:pt x="0" y="66"/>
                    </a:lnTo>
                    <a:lnTo>
                      <a:pt x="4" y="76"/>
                    </a:lnTo>
                    <a:lnTo>
                      <a:pt x="10" y="81"/>
                    </a:lnTo>
                    <a:lnTo>
                      <a:pt x="17" y="91"/>
                    </a:lnTo>
                    <a:lnTo>
                      <a:pt x="25" y="97"/>
                    </a:lnTo>
                    <a:lnTo>
                      <a:pt x="36" y="104"/>
                    </a:lnTo>
                    <a:lnTo>
                      <a:pt x="44" y="106"/>
                    </a:lnTo>
                    <a:lnTo>
                      <a:pt x="50" y="110"/>
                    </a:lnTo>
                    <a:lnTo>
                      <a:pt x="55" y="114"/>
                    </a:lnTo>
                    <a:lnTo>
                      <a:pt x="61" y="116"/>
                    </a:lnTo>
                    <a:lnTo>
                      <a:pt x="69" y="117"/>
                    </a:lnTo>
                    <a:lnTo>
                      <a:pt x="76" y="119"/>
                    </a:lnTo>
                    <a:lnTo>
                      <a:pt x="86" y="119"/>
                    </a:lnTo>
                    <a:lnTo>
                      <a:pt x="97" y="121"/>
                    </a:lnTo>
                    <a:lnTo>
                      <a:pt x="107" y="119"/>
                    </a:lnTo>
                    <a:lnTo>
                      <a:pt x="118" y="119"/>
                    </a:lnTo>
                    <a:lnTo>
                      <a:pt x="124" y="117"/>
                    </a:lnTo>
                    <a:lnTo>
                      <a:pt x="130" y="117"/>
                    </a:lnTo>
                    <a:lnTo>
                      <a:pt x="135" y="116"/>
                    </a:lnTo>
                    <a:lnTo>
                      <a:pt x="141" y="116"/>
                    </a:lnTo>
                    <a:lnTo>
                      <a:pt x="151" y="114"/>
                    </a:lnTo>
                    <a:lnTo>
                      <a:pt x="160" y="110"/>
                    </a:lnTo>
                    <a:lnTo>
                      <a:pt x="170" y="108"/>
                    </a:lnTo>
                    <a:lnTo>
                      <a:pt x="177" y="106"/>
                    </a:lnTo>
                    <a:lnTo>
                      <a:pt x="181" y="102"/>
                    </a:lnTo>
                    <a:lnTo>
                      <a:pt x="185" y="100"/>
                    </a:lnTo>
                    <a:lnTo>
                      <a:pt x="187" y="97"/>
                    </a:lnTo>
                    <a:lnTo>
                      <a:pt x="187" y="95"/>
                    </a:lnTo>
                    <a:lnTo>
                      <a:pt x="183" y="91"/>
                    </a:lnTo>
                    <a:lnTo>
                      <a:pt x="181" y="91"/>
                    </a:lnTo>
                    <a:lnTo>
                      <a:pt x="173" y="89"/>
                    </a:lnTo>
                    <a:lnTo>
                      <a:pt x="170" y="91"/>
                    </a:lnTo>
                    <a:lnTo>
                      <a:pt x="162" y="91"/>
                    </a:lnTo>
                    <a:lnTo>
                      <a:pt x="154" y="93"/>
                    </a:lnTo>
                    <a:lnTo>
                      <a:pt x="147" y="93"/>
                    </a:lnTo>
                    <a:lnTo>
                      <a:pt x="139" y="95"/>
                    </a:lnTo>
                    <a:lnTo>
                      <a:pt x="130" y="97"/>
                    </a:lnTo>
                    <a:lnTo>
                      <a:pt x="122" y="97"/>
                    </a:lnTo>
                    <a:lnTo>
                      <a:pt x="113" y="98"/>
                    </a:lnTo>
                    <a:lnTo>
                      <a:pt x="107" y="100"/>
                    </a:lnTo>
                    <a:lnTo>
                      <a:pt x="99" y="100"/>
                    </a:lnTo>
                    <a:lnTo>
                      <a:pt x="95" y="102"/>
                    </a:lnTo>
                    <a:lnTo>
                      <a:pt x="90" y="102"/>
                    </a:lnTo>
                    <a:lnTo>
                      <a:pt x="88" y="102"/>
                    </a:lnTo>
                    <a:lnTo>
                      <a:pt x="84" y="98"/>
                    </a:lnTo>
                    <a:lnTo>
                      <a:pt x="90" y="95"/>
                    </a:lnTo>
                    <a:lnTo>
                      <a:pt x="95" y="91"/>
                    </a:lnTo>
                    <a:lnTo>
                      <a:pt x="107" y="87"/>
                    </a:lnTo>
                    <a:lnTo>
                      <a:pt x="118" y="81"/>
                    </a:lnTo>
                    <a:lnTo>
                      <a:pt x="128" y="78"/>
                    </a:lnTo>
                    <a:lnTo>
                      <a:pt x="133" y="72"/>
                    </a:lnTo>
                    <a:lnTo>
                      <a:pt x="135" y="66"/>
                    </a:lnTo>
                    <a:lnTo>
                      <a:pt x="130" y="64"/>
                    </a:lnTo>
                    <a:lnTo>
                      <a:pt x="122" y="64"/>
                    </a:lnTo>
                    <a:lnTo>
                      <a:pt x="116" y="64"/>
                    </a:lnTo>
                    <a:lnTo>
                      <a:pt x="109" y="66"/>
                    </a:lnTo>
                    <a:lnTo>
                      <a:pt x="103" y="70"/>
                    </a:lnTo>
                    <a:lnTo>
                      <a:pt x="95" y="72"/>
                    </a:lnTo>
                    <a:lnTo>
                      <a:pt x="88" y="76"/>
                    </a:lnTo>
                    <a:lnTo>
                      <a:pt x="80" y="78"/>
                    </a:lnTo>
                    <a:lnTo>
                      <a:pt x="73" y="79"/>
                    </a:lnTo>
                    <a:lnTo>
                      <a:pt x="67" y="81"/>
                    </a:lnTo>
                    <a:lnTo>
                      <a:pt x="61" y="83"/>
                    </a:lnTo>
                    <a:lnTo>
                      <a:pt x="55" y="83"/>
                    </a:lnTo>
                    <a:lnTo>
                      <a:pt x="52" y="83"/>
                    </a:lnTo>
                    <a:lnTo>
                      <a:pt x="50" y="85"/>
                    </a:lnTo>
                    <a:lnTo>
                      <a:pt x="38" y="79"/>
                    </a:lnTo>
                    <a:lnTo>
                      <a:pt x="31" y="70"/>
                    </a:lnTo>
                    <a:lnTo>
                      <a:pt x="29" y="64"/>
                    </a:lnTo>
                    <a:lnTo>
                      <a:pt x="29" y="59"/>
                    </a:lnTo>
                    <a:lnTo>
                      <a:pt x="31" y="55"/>
                    </a:lnTo>
                    <a:lnTo>
                      <a:pt x="36" y="53"/>
                    </a:lnTo>
                    <a:lnTo>
                      <a:pt x="42" y="47"/>
                    </a:lnTo>
                    <a:lnTo>
                      <a:pt x="50" y="43"/>
                    </a:lnTo>
                    <a:lnTo>
                      <a:pt x="57" y="40"/>
                    </a:lnTo>
                    <a:lnTo>
                      <a:pt x="69" y="36"/>
                    </a:lnTo>
                    <a:lnTo>
                      <a:pt x="76" y="30"/>
                    </a:lnTo>
                    <a:lnTo>
                      <a:pt x="86" y="26"/>
                    </a:lnTo>
                    <a:lnTo>
                      <a:pt x="93" y="22"/>
                    </a:lnTo>
                    <a:lnTo>
                      <a:pt x="99" y="19"/>
                    </a:lnTo>
                    <a:lnTo>
                      <a:pt x="105" y="11"/>
                    </a:lnTo>
                    <a:lnTo>
                      <a:pt x="105" y="5"/>
                    </a:lnTo>
                    <a:lnTo>
                      <a:pt x="103" y="1"/>
                    </a:lnTo>
                    <a:lnTo>
                      <a:pt x="97" y="0"/>
                    </a:lnTo>
                    <a:lnTo>
                      <a:pt x="92" y="0"/>
                    </a:lnTo>
                    <a:lnTo>
                      <a:pt x="86" y="3"/>
                    </a:lnTo>
                    <a:lnTo>
                      <a:pt x="86" y="3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70" name="Freeform 310"/>
              <p:cNvSpPr>
                <a:spLocks/>
              </p:cNvSpPr>
              <p:nvPr/>
            </p:nvSpPr>
            <p:spPr bwMode="auto">
              <a:xfrm>
                <a:off x="3875" y="3727"/>
                <a:ext cx="83" cy="43"/>
              </a:xfrm>
              <a:custGeom>
                <a:avLst/>
                <a:gdLst/>
                <a:ahLst/>
                <a:cxnLst>
                  <a:cxn ang="0">
                    <a:pos x="92" y="0"/>
                  </a:cxn>
                  <a:cxn ang="0">
                    <a:pos x="75" y="0"/>
                  </a:cxn>
                  <a:cxn ang="0">
                    <a:pos x="63" y="4"/>
                  </a:cxn>
                  <a:cxn ang="0">
                    <a:pos x="50" y="6"/>
                  </a:cxn>
                  <a:cxn ang="0">
                    <a:pos x="37" y="9"/>
                  </a:cxn>
                  <a:cxn ang="0">
                    <a:pos x="23" y="15"/>
                  </a:cxn>
                  <a:cxn ang="0">
                    <a:pos x="12" y="21"/>
                  </a:cxn>
                  <a:cxn ang="0">
                    <a:pos x="2" y="30"/>
                  </a:cxn>
                  <a:cxn ang="0">
                    <a:pos x="0" y="44"/>
                  </a:cxn>
                  <a:cxn ang="0">
                    <a:pos x="8" y="59"/>
                  </a:cxn>
                  <a:cxn ang="0">
                    <a:pos x="21" y="68"/>
                  </a:cxn>
                  <a:cxn ang="0">
                    <a:pos x="33" y="74"/>
                  </a:cxn>
                  <a:cxn ang="0">
                    <a:pos x="44" y="78"/>
                  </a:cxn>
                  <a:cxn ang="0">
                    <a:pos x="61" y="80"/>
                  </a:cxn>
                  <a:cxn ang="0">
                    <a:pos x="80" y="82"/>
                  </a:cxn>
                  <a:cxn ang="0">
                    <a:pos x="99" y="84"/>
                  </a:cxn>
                  <a:cxn ang="0">
                    <a:pos x="120" y="84"/>
                  </a:cxn>
                  <a:cxn ang="0">
                    <a:pos x="137" y="84"/>
                  </a:cxn>
                  <a:cxn ang="0">
                    <a:pos x="153" y="82"/>
                  </a:cxn>
                  <a:cxn ang="0">
                    <a:pos x="164" y="80"/>
                  </a:cxn>
                  <a:cxn ang="0">
                    <a:pos x="168" y="72"/>
                  </a:cxn>
                  <a:cxn ang="0">
                    <a:pos x="162" y="68"/>
                  </a:cxn>
                  <a:cxn ang="0">
                    <a:pos x="147" y="65"/>
                  </a:cxn>
                  <a:cxn ang="0">
                    <a:pos x="130" y="63"/>
                  </a:cxn>
                  <a:cxn ang="0">
                    <a:pos x="118" y="63"/>
                  </a:cxn>
                  <a:cxn ang="0">
                    <a:pos x="107" y="61"/>
                  </a:cxn>
                  <a:cxn ang="0">
                    <a:pos x="95" y="59"/>
                  </a:cxn>
                  <a:cxn ang="0">
                    <a:pos x="82" y="59"/>
                  </a:cxn>
                  <a:cxn ang="0">
                    <a:pos x="71" y="57"/>
                  </a:cxn>
                  <a:cxn ang="0">
                    <a:pos x="56" y="55"/>
                  </a:cxn>
                  <a:cxn ang="0">
                    <a:pos x="40" y="51"/>
                  </a:cxn>
                  <a:cxn ang="0">
                    <a:pos x="33" y="42"/>
                  </a:cxn>
                  <a:cxn ang="0">
                    <a:pos x="33" y="34"/>
                  </a:cxn>
                  <a:cxn ang="0">
                    <a:pos x="42" y="30"/>
                  </a:cxn>
                  <a:cxn ang="0">
                    <a:pos x="57" y="30"/>
                  </a:cxn>
                  <a:cxn ang="0">
                    <a:pos x="75" y="28"/>
                  </a:cxn>
                  <a:cxn ang="0">
                    <a:pos x="84" y="27"/>
                  </a:cxn>
                  <a:cxn ang="0">
                    <a:pos x="99" y="21"/>
                  </a:cxn>
                  <a:cxn ang="0">
                    <a:pos x="111" y="11"/>
                  </a:cxn>
                  <a:cxn ang="0">
                    <a:pos x="109" y="4"/>
                  </a:cxn>
                  <a:cxn ang="0">
                    <a:pos x="99" y="0"/>
                  </a:cxn>
                </a:cxnLst>
                <a:rect l="0" t="0" r="r" b="b"/>
                <a:pathLst>
                  <a:path w="168" h="85">
                    <a:moveTo>
                      <a:pt x="99" y="0"/>
                    </a:moveTo>
                    <a:lnTo>
                      <a:pt x="92" y="0"/>
                    </a:lnTo>
                    <a:lnTo>
                      <a:pt x="82" y="0"/>
                    </a:lnTo>
                    <a:lnTo>
                      <a:pt x="75" y="0"/>
                    </a:lnTo>
                    <a:lnTo>
                      <a:pt x="69" y="2"/>
                    </a:lnTo>
                    <a:lnTo>
                      <a:pt x="63" y="4"/>
                    </a:lnTo>
                    <a:lnTo>
                      <a:pt x="56" y="6"/>
                    </a:lnTo>
                    <a:lnTo>
                      <a:pt x="50" y="6"/>
                    </a:lnTo>
                    <a:lnTo>
                      <a:pt x="42" y="8"/>
                    </a:lnTo>
                    <a:lnTo>
                      <a:pt x="37" y="9"/>
                    </a:lnTo>
                    <a:lnTo>
                      <a:pt x="29" y="13"/>
                    </a:lnTo>
                    <a:lnTo>
                      <a:pt x="23" y="15"/>
                    </a:lnTo>
                    <a:lnTo>
                      <a:pt x="18" y="19"/>
                    </a:lnTo>
                    <a:lnTo>
                      <a:pt x="12" y="21"/>
                    </a:lnTo>
                    <a:lnTo>
                      <a:pt x="10" y="25"/>
                    </a:lnTo>
                    <a:lnTo>
                      <a:pt x="2" y="30"/>
                    </a:lnTo>
                    <a:lnTo>
                      <a:pt x="0" y="36"/>
                    </a:lnTo>
                    <a:lnTo>
                      <a:pt x="0" y="44"/>
                    </a:lnTo>
                    <a:lnTo>
                      <a:pt x="4" y="53"/>
                    </a:lnTo>
                    <a:lnTo>
                      <a:pt x="8" y="59"/>
                    </a:lnTo>
                    <a:lnTo>
                      <a:pt x="16" y="66"/>
                    </a:lnTo>
                    <a:lnTo>
                      <a:pt x="21" y="68"/>
                    </a:lnTo>
                    <a:lnTo>
                      <a:pt x="25" y="72"/>
                    </a:lnTo>
                    <a:lnTo>
                      <a:pt x="33" y="74"/>
                    </a:lnTo>
                    <a:lnTo>
                      <a:pt x="38" y="78"/>
                    </a:lnTo>
                    <a:lnTo>
                      <a:pt x="44" y="78"/>
                    </a:lnTo>
                    <a:lnTo>
                      <a:pt x="52" y="80"/>
                    </a:lnTo>
                    <a:lnTo>
                      <a:pt x="61" y="80"/>
                    </a:lnTo>
                    <a:lnTo>
                      <a:pt x="71" y="82"/>
                    </a:lnTo>
                    <a:lnTo>
                      <a:pt x="80" y="82"/>
                    </a:lnTo>
                    <a:lnTo>
                      <a:pt x="90" y="84"/>
                    </a:lnTo>
                    <a:lnTo>
                      <a:pt x="99" y="84"/>
                    </a:lnTo>
                    <a:lnTo>
                      <a:pt x="111" y="85"/>
                    </a:lnTo>
                    <a:lnTo>
                      <a:pt x="120" y="84"/>
                    </a:lnTo>
                    <a:lnTo>
                      <a:pt x="128" y="84"/>
                    </a:lnTo>
                    <a:lnTo>
                      <a:pt x="137" y="84"/>
                    </a:lnTo>
                    <a:lnTo>
                      <a:pt x="147" y="84"/>
                    </a:lnTo>
                    <a:lnTo>
                      <a:pt x="153" y="82"/>
                    </a:lnTo>
                    <a:lnTo>
                      <a:pt x="158" y="82"/>
                    </a:lnTo>
                    <a:lnTo>
                      <a:pt x="164" y="80"/>
                    </a:lnTo>
                    <a:lnTo>
                      <a:pt x="168" y="78"/>
                    </a:lnTo>
                    <a:lnTo>
                      <a:pt x="168" y="72"/>
                    </a:lnTo>
                    <a:lnTo>
                      <a:pt x="166" y="70"/>
                    </a:lnTo>
                    <a:lnTo>
                      <a:pt x="162" y="68"/>
                    </a:lnTo>
                    <a:lnTo>
                      <a:pt x="156" y="66"/>
                    </a:lnTo>
                    <a:lnTo>
                      <a:pt x="147" y="65"/>
                    </a:lnTo>
                    <a:lnTo>
                      <a:pt x="135" y="65"/>
                    </a:lnTo>
                    <a:lnTo>
                      <a:pt x="130" y="63"/>
                    </a:lnTo>
                    <a:lnTo>
                      <a:pt x="124" y="63"/>
                    </a:lnTo>
                    <a:lnTo>
                      <a:pt x="118" y="63"/>
                    </a:lnTo>
                    <a:lnTo>
                      <a:pt x="113" y="63"/>
                    </a:lnTo>
                    <a:lnTo>
                      <a:pt x="107" y="61"/>
                    </a:lnTo>
                    <a:lnTo>
                      <a:pt x="101" y="61"/>
                    </a:lnTo>
                    <a:lnTo>
                      <a:pt x="95" y="59"/>
                    </a:lnTo>
                    <a:lnTo>
                      <a:pt x="88" y="59"/>
                    </a:lnTo>
                    <a:lnTo>
                      <a:pt x="82" y="59"/>
                    </a:lnTo>
                    <a:lnTo>
                      <a:pt x="76" y="59"/>
                    </a:lnTo>
                    <a:lnTo>
                      <a:pt x="71" y="57"/>
                    </a:lnTo>
                    <a:lnTo>
                      <a:pt x="65" y="57"/>
                    </a:lnTo>
                    <a:lnTo>
                      <a:pt x="56" y="55"/>
                    </a:lnTo>
                    <a:lnTo>
                      <a:pt x="48" y="53"/>
                    </a:lnTo>
                    <a:lnTo>
                      <a:pt x="40" y="51"/>
                    </a:lnTo>
                    <a:lnTo>
                      <a:pt x="38" y="47"/>
                    </a:lnTo>
                    <a:lnTo>
                      <a:pt x="33" y="42"/>
                    </a:lnTo>
                    <a:lnTo>
                      <a:pt x="33" y="38"/>
                    </a:lnTo>
                    <a:lnTo>
                      <a:pt x="33" y="34"/>
                    </a:lnTo>
                    <a:lnTo>
                      <a:pt x="37" y="32"/>
                    </a:lnTo>
                    <a:lnTo>
                      <a:pt x="42" y="30"/>
                    </a:lnTo>
                    <a:lnTo>
                      <a:pt x="50" y="30"/>
                    </a:lnTo>
                    <a:lnTo>
                      <a:pt x="57" y="30"/>
                    </a:lnTo>
                    <a:lnTo>
                      <a:pt x="69" y="30"/>
                    </a:lnTo>
                    <a:lnTo>
                      <a:pt x="75" y="28"/>
                    </a:lnTo>
                    <a:lnTo>
                      <a:pt x="78" y="28"/>
                    </a:lnTo>
                    <a:lnTo>
                      <a:pt x="84" y="27"/>
                    </a:lnTo>
                    <a:lnTo>
                      <a:pt x="90" y="25"/>
                    </a:lnTo>
                    <a:lnTo>
                      <a:pt x="99" y="21"/>
                    </a:lnTo>
                    <a:lnTo>
                      <a:pt x="107" y="17"/>
                    </a:lnTo>
                    <a:lnTo>
                      <a:pt x="111" y="11"/>
                    </a:lnTo>
                    <a:lnTo>
                      <a:pt x="113" y="8"/>
                    </a:lnTo>
                    <a:lnTo>
                      <a:pt x="109" y="4"/>
                    </a:lnTo>
                    <a:lnTo>
                      <a:pt x="99" y="0"/>
                    </a:lnTo>
                    <a:lnTo>
                      <a:pt x="99" y="0"/>
                    </a:lnTo>
                    <a:close/>
                  </a:path>
                </a:pathLst>
              </a:custGeom>
              <a:solidFill>
                <a:srgbClr val="2B6B1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71" name="Freeform 311"/>
              <p:cNvSpPr>
                <a:spLocks/>
              </p:cNvSpPr>
              <p:nvPr/>
            </p:nvSpPr>
            <p:spPr bwMode="auto">
              <a:xfrm>
                <a:off x="3906" y="3537"/>
                <a:ext cx="112" cy="134"/>
              </a:xfrm>
              <a:custGeom>
                <a:avLst/>
                <a:gdLst/>
                <a:ahLst/>
                <a:cxnLst>
                  <a:cxn ang="0">
                    <a:pos x="219" y="97"/>
                  </a:cxn>
                  <a:cxn ang="0">
                    <a:pos x="211" y="80"/>
                  </a:cxn>
                  <a:cxn ang="0">
                    <a:pos x="198" y="59"/>
                  </a:cxn>
                  <a:cxn ang="0">
                    <a:pos x="181" y="38"/>
                  </a:cxn>
                  <a:cxn ang="0">
                    <a:pos x="168" y="23"/>
                  </a:cxn>
                  <a:cxn ang="0">
                    <a:pos x="156" y="15"/>
                  </a:cxn>
                  <a:cxn ang="0">
                    <a:pos x="145" y="9"/>
                  </a:cxn>
                  <a:cxn ang="0">
                    <a:pos x="131" y="4"/>
                  </a:cxn>
                  <a:cxn ang="0">
                    <a:pos x="118" y="0"/>
                  </a:cxn>
                  <a:cxn ang="0">
                    <a:pos x="105" y="0"/>
                  </a:cxn>
                  <a:cxn ang="0">
                    <a:pos x="90" y="0"/>
                  </a:cxn>
                  <a:cxn ang="0">
                    <a:pos x="76" y="6"/>
                  </a:cxn>
                  <a:cxn ang="0">
                    <a:pos x="61" y="13"/>
                  </a:cxn>
                  <a:cxn ang="0">
                    <a:pos x="48" y="23"/>
                  </a:cxn>
                  <a:cxn ang="0">
                    <a:pos x="36" y="32"/>
                  </a:cxn>
                  <a:cxn ang="0">
                    <a:pos x="27" y="40"/>
                  </a:cxn>
                  <a:cxn ang="0">
                    <a:pos x="15" y="55"/>
                  </a:cxn>
                  <a:cxn ang="0">
                    <a:pos x="6" y="74"/>
                  </a:cxn>
                  <a:cxn ang="0">
                    <a:pos x="0" y="95"/>
                  </a:cxn>
                  <a:cxn ang="0">
                    <a:pos x="0" y="112"/>
                  </a:cxn>
                  <a:cxn ang="0">
                    <a:pos x="0" y="123"/>
                  </a:cxn>
                  <a:cxn ang="0">
                    <a:pos x="2" y="137"/>
                  </a:cxn>
                  <a:cxn ang="0">
                    <a:pos x="6" y="148"/>
                  </a:cxn>
                  <a:cxn ang="0">
                    <a:pos x="10" y="161"/>
                  </a:cxn>
                  <a:cxn ang="0">
                    <a:pos x="13" y="178"/>
                  </a:cxn>
                  <a:cxn ang="0">
                    <a:pos x="19" y="192"/>
                  </a:cxn>
                  <a:cxn ang="0">
                    <a:pos x="25" y="205"/>
                  </a:cxn>
                  <a:cxn ang="0">
                    <a:pos x="32" y="218"/>
                  </a:cxn>
                  <a:cxn ang="0">
                    <a:pos x="40" y="230"/>
                  </a:cxn>
                  <a:cxn ang="0">
                    <a:pos x="53" y="243"/>
                  </a:cxn>
                  <a:cxn ang="0">
                    <a:pos x="72" y="256"/>
                  </a:cxn>
                  <a:cxn ang="0">
                    <a:pos x="90" y="264"/>
                  </a:cxn>
                  <a:cxn ang="0">
                    <a:pos x="109" y="266"/>
                  </a:cxn>
                  <a:cxn ang="0">
                    <a:pos x="124" y="264"/>
                  </a:cxn>
                  <a:cxn ang="0">
                    <a:pos x="135" y="258"/>
                  </a:cxn>
                  <a:cxn ang="0">
                    <a:pos x="139" y="245"/>
                  </a:cxn>
                  <a:cxn ang="0">
                    <a:pos x="143" y="228"/>
                  </a:cxn>
                  <a:cxn ang="0">
                    <a:pos x="145" y="211"/>
                  </a:cxn>
                  <a:cxn ang="0">
                    <a:pos x="147" y="194"/>
                  </a:cxn>
                  <a:cxn ang="0">
                    <a:pos x="149" y="177"/>
                  </a:cxn>
                  <a:cxn ang="0">
                    <a:pos x="152" y="161"/>
                  </a:cxn>
                  <a:cxn ang="0">
                    <a:pos x="160" y="152"/>
                  </a:cxn>
                  <a:cxn ang="0">
                    <a:pos x="169" y="148"/>
                  </a:cxn>
                  <a:cxn ang="0">
                    <a:pos x="181" y="148"/>
                  </a:cxn>
                  <a:cxn ang="0">
                    <a:pos x="192" y="150"/>
                  </a:cxn>
                  <a:cxn ang="0">
                    <a:pos x="207" y="146"/>
                  </a:cxn>
                  <a:cxn ang="0">
                    <a:pos x="221" y="137"/>
                  </a:cxn>
                  <a:cxn ang="0">
                    <a:pos x="225" y="123"/>
                  </a:cxn>
                  <a:cxn ang="0">
                    <a:pos x="223" y="112"/>
                  </a:cxn>
                  <a:cxn ang="0">
                    <a:pos x="223" y="106"/>
                  </a:cxn>
                </a:cxnLst>
                <a:rect l="0" t="0" r="r" b="b"/>
                <a:pathLst>
                  <a:path w="225" h="268">
                    <a:moveTo>
                      <a:pt x="223" y="106"/>
                    </a:moveTo>
                    <a:lnTo>
                      <a:pt x="219" y="97"/>
                    </a:lnTo>
                    <a:lnTo>
                      <a:pt x="215" y="89"/>
                    </a:lnTo>
                    <a:lnTo>
                      <a:pt x="211" y="80"/>
                    </a:lnTo>
                    <a:lnTo>
                      <a:pt x="206" y="70"/>
                    </a:lnTo>
                    <a:lnTo>
                      <a:pt x="198" y="59"/>
                    </a:lnTo>
                    <a:lnTo>
                      <a:pt x="190" y="47"/>
                    </a:lnTo>
                    <a:lnTo>
                      <a:pt x="181" y="38"/>
                    </a:lnTo>
                    <a:lnTo>
                      <a:pt x="173" y="28"/>
                    </a:lnTo>
                    <a:lnTo>
                      <a:pt x="168" y="23"/>
                    </a:lnTo>
                    <a:lnTo>
                      <a:pt x="162" y="19"/>
                    </a:lnTo>
                    <a:lnTo>
                      <a:pt x="156" y="15"/>
                    </a:lnTo>
                    <a:lnTo>
                      <a:pt x="150" y="11"/>
                    </a:lnTo>
                    <a:lnTo>
                      <a:pt x="145" y="9"/>
                    </a:lnTo>
                    <a:lnTo>
                      <a:pt x="137" y="6"/>
                    </a:lnTo>
                    <a:lnTo>
                      <a:pt x="131" y="4"/>
                    </a:lnTo>
                    <a:lnTo>
                      <a:pt x="126" y="2"/>
                    </a:lnTo>
                    <a:lnTo>
                      <a:pt x="118" y="0"/>
                    </a:lnTo>
                    <a:lnTo>
                      <a:pt x="112" y="0"/>
                    </a:lnTo>
                    <a:lnTo>
                      <a:pt x="105" y="0"/>
                    </a:lnTo>
                    <a:lnTo>
                      <a:pt x="99" y="0"/>
                    </a:lnTo>
                    <a:lnTo>
                      <a:pt x="90" y="0"/>
                    </a:lnTo>
                    <a:lnTo>
                      <a:pt x="84" y="4"/>
                    </a:lnTo>
                    <a:lnTo>
                      <a:pt x="76" y="6"/>
                    </a:lnTo>
                    <a:lnTo>
                      <a:pt x="71" y="11"/>
                    </a:lnTo>
                    <a:lnTo>
                      <a:pt x="61" y="13"/>
                    </a:lnTo>
                    <a:lnTo>
                      <a:pt x="53" y="19"/>
                    </a:lnTo>
                    <a:lnTo>
                      <a:pt x="48" y="23"/>
                    </a:lnTo>
                    <a:lnTo>
                      <a:pt x="44" y="26"/>
                    </a:lnTo>
                    <a:lnTo>
                      <a:pt x="36" y="32"/>
                    </a:lnTo>
                    <a:lnTo>
                      <a:pt x="32" y="36"/>
                    </a:lnTo>
                    <a:lnTo>
                      <a:pt x="27" y="40"/>
                    </a:lnTo>
                    <a:lnTo>
                      <a:pt x="23" y="45"/>
                    </a:lnTo>
                    <a:lnTo>
                      <a:pt x="15" y="55"/>
                    </a:lnTo>
                    <a:lnTo>
                      <a:pt x="10" y="64"/>
                    </a:lnTo>
                    <a:lnTo>
                      <a:pt x="6" y="74"/>
                    </a:lnTo>
                    <a:lnTo>
                      <a:pt x="2" y="85"/>
                    </a:lnTo>
                    <a:lnTo>
                      <a:pt x="0" y="95"/>
                    </a:lnTo>
                    <a:lnTo>
                      <a:pt x="0" y="106"/>
                    </a:lnTo>
                    <a:lnTo>
                      <a:pt x="0" y="112"/>
                    </a:lnTo>
                    <a:lnTo>
                      <a:pt x="0" y="118"/>
                    </a:lnTo>
                    <a:lnTo>
                      <a:pt x="0" y="123"/>
                    </a:lnTo>
                    <a:lnTo>
                      <a:pt x="2" y="131"/>
                    </a:lnTo>
                    <a:lnTo>
                      <a:pt x="2" y="137"/>
                    </a:lnTo>
                    <a:lnTo>
                      <a:pt x="4" y="142"/>
                    </a:lnTo>
                    <a:lnTo>
                      <a:pt x="6" y="148"/>
                    </a:lnTo>
                    <a:lnTo>
                      <a:pt x="8" y="156"/>
                    </a:lnTo>
                    <a:lnTo>
                      <a:pt x="10" y="161"/>
                    </a:lnTo>
                    <a:lnTo>
                      <a:pt x="12" y="171"/>
                    </a:lnTo>
                    <a:lnTo>
                      <a:pt x="13" y="178"/>
                    </a:lnTo>
                    <a:lnTo>
                      <a:pt x="17" y="186"/>
                    </a:lnTo>
                    <a:lnTo>
                      <a:pt x="19" y="192"/>
                    </a:lnTo>
                    <a:lnTo>
                      <a:pt x="23" y="199"/>
                    </a:lnTo>
                    <a:lnTo>
                      <a:pt x="25" y="205"/>
                    </a:lnTo>
                    <a:lnTo>
                      <a:pt x="29" y="213"/>
                    </a:lnTo>
                    <a:lnTo>
                      <a:pt x="32" y="218"/>
                    </a:lnTo>
                    <a:lnTo>
                      <a:pt x="36" y="224"/>
                    </a:lnTo>
                    <a:lnTo>
                      <a:pt x="40" y="230"/>
                    </a:lnTo>
                    <a:lnTo>
                      <a:pt x="46" y="235"/>
                    </a:lnTo>
                    <a:lnTo>
                      <a:pt x="53" y="243"/>
                    </a:lnTo>
                    <a:lnTo>
                      <a:pt x="63" y="251"/>
                    </a:lnTo>
                    <a:lnTo>
                      <a:pt x="72" y="256"/>
                    </a:lnTo>
                    <a:lnTo>
                      <a:pt x="82" y="262"/>
                    </a:lnTo>
                    <a:lnTo>
                      <a:pt x="90" y="264"/>
                    </a:lnTo>
                    <a:lnTo>
                      <a:pt x="99" y="266"/>
                    </a:lnTo>
                    <a:lnTo>
                      <a:pt x="109" y="266"/>
                    </a:lnTo>
                    <a:lnTo>
                      <a:pt x="118" y="268"/>
                    </a:lnTo>
                    <a:lnTo>
                      <a:pt x="124" y="264"/>
                    </a:lnTo>
                    <a:lnTo>
                      <a:pt x="129" y="262"/>
                    </a:lnTo>
                    <a:lnTo>
                      <a:pt x="135" y="258"/>
                    </a:lnTo>
                    <a:lnTo>
                      <a:pt x="139" y="253"/>
                    </a:lnTo>
                    <a:lnTo>
                      <a:pt x="139" y="245"/>
                    </a:lnTo>
                    <a:lnTo>
                      <a:pt x="141" y="237"/>
                    </a:lnTo>
                    <a:lnTo>
                      <a:pt x="143" y="228"/>
                    </a:lnTo>
                    <a:lnTo>
                      <a:pt x="145" y="220"/>
                    </a:lnTo>
                    <a:lnTo>
                      <a:pt x="145" y="211"/>
                    </a:lnTo>
                    <a:lnTo>
                      <a:pt x="147" y="203"/>
                    </a:lnTo>
                    <a:lnTo>
                      <a:pt x="147" y="194"/>
                    </a:lnTo>
                    <a:lnTo>
                      <a:pt x="149" y="184"/>
                    </a:lnTo>
                    <a:lnTo>
                      <a:pt x="149" y="177"/>
                    </a:lnTo>
                    <a:lnTo>
                      <a:pt x="150" y="169"/>
                    </a:lnTo>
                    <a:lnTo>
                      <a:pt x="152" y="161"/>
                    </a:lnTo>
                    <a:lnTo>
                      <a:pt x="156" y="158"/>
                    </a:lnTo>
                    <a:lnTo>
                      <a:pt x="160" y="152"/>
                    </a:lnTo>
                    <a:lnTo>
                      <a:pt x="164" y="150"/>
                    </a:lnTo>
                    <a:lnTo>
                      <a:pt x="169" y="148"/>
                    </a:lnTo>
                    <a:lnTo>
                      <a:pt x="175" y="148"/>
                    </a:lnTo>
                    <a:lnTo>
                      <a:pt x="181" y="148"/>
                    </a:lnTo>
                    <a:lnTo>
                      <a:pt x="187" y="150"/>
                    </a:lnTo>
                    <a:lnTo>
                      <a:pt x="192" y="150"/>
                    </a:lnTo>
                    <a:lnTo>
                      <a:pt x="198" y="150"/>
                    </a:lnTo>
                    <a:lnTo>
                      <a:pt x="207" y="146"/>
                    </a:lnTo>
                    <a:lnTo>
                      <a:pt x="215" y="144"/>
                    </a:lnTo>
                    <a:lnTo>
                      <a:pt x="221" y="137"/>
                    </a:lnTo>
                    <a:lnTo>
                      <a:pt x="225" y="129"/>
                    </a:lnTo>
                    <a:lnTo>
                      <a:pt x="225" y="123"/>
                    </a:lnTo>
                    <a:lnTo>
                      <a:pt x="225" y="118"/>
                    </a:lnTo>
                    <a:lnTo>
                      <a:pt x="223" y="112"/>
                    </a:lnTo>
                    <a:lnTo>
                      <a:pt x="223" y="106"/>
                    </a:lnTo>
                    <a:lnTo>
                      <a:pt x="223" y="106"/>
                    </a:lnTo>
                    <a:close/>
                  </a:path>
                </a:pathLst>
              </a:custGeom>
              <a:solidFill>
                <a:srgbClr val="599E2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72" name="Freeform 312"/>
              <p:cNvSpPr>
                <a:spLocks/>
              </p:cNvSpPr>
              <p:nvPr/>
            </p:nvSpPr>
            <p:spPr bwMode="auto">
              <a:xfrm>
                <a:off x="3947" y="3452"/>
                <a:ext cx="211" cy="166"/>
              </a:xfrm>
              <a:custGeom>
                <a:avLst/>
                <a:gdLst/>
                <a:ahLst/>
                <a:cxnLst>
                  <a:cxn ang="0">
                    <a:pos x="390" y="156"/>
                  </a:cxn>
                  <a:cxn ang="0">
                    <a:pos x="367" y="127"/>
                  </a:cxn>
                  <a:cxn ang="0">
                    <a:pos x="338" y="100"/>
                  </a:cxn>
                  <a:cxn ang="0">
                    <a:pos x="319" y="85"/>
                  </a:cxn>
                  <a:cxn ang="0">
                    <a:pos x="302" y="76"/>
                  </a:cxn>
                  <a:cxn ang="0">
                    <a:pos x="281" y="68"/>
                  </a:cxn>
                  <a:cxn ang="0">
                    <a:pos x="262" y="61"/>
                  </a:cxn>
                  <a:cxn ang="0">
                    <a:pos x="241" y="59"/>
                  </a:cxn>
                  <a:cxn ang="0">
                    <a:pos x="222" y="59"/>
                  </a:cxn>
                  <a:cxn ang="0">
                    <a:pos x="203" y="53"/>
                  </a:cxn>
                  <a:cxn ang="0">
                    <a:pos x="183" y="32"/>
                  </a:cxn>
                  <a:cxn ang="0">
                    <a:pos x="160" y="7"/>
                  </a:cxn>
                  <a:cxn ang="0">
                    <a:pos x="141" y="4"/>
                  </a:cxn>
                  <a:cxn ang="0">
                    <a:pos x="120" y="2"/>
                  </a:cxn>
                  <a:cxn ang="0">
                    <a:pos x="99" y="0"/>
                  </a:cxn>
                  <a:cxn ang="0">
                    <a:pos x="80" y="0"/>
                  </a:cxn>
                  <a:cxn ang="0">
                    <a:pos x="63" y="2"/>
                  </a:cxn>
                  <a:cxn ang="0">
                    <a:pos x="42" y="5"/>
                  </a:cxn>
                  <a:cxn ang="0">
                    <a:pos x="19" y="15"/>
                  </a:cxn>
                  <a:cxn ang="0">
                    <a:pos x="4" y="30"/>
                  </a:cxn>
                  <a:cxn ang="0">
                    <a:pos x="0" y="55"/>
                  </a:cxn>
                  <a:cxn ang="0">
                    <a:pos x="8" y="78"/>
                  </a:cxn>
                  <a:cxn ang="0">
                    <a:pos x="38" y="97"/>
                  </a:cxn>
                  <a:cxn ang="0">
                    <a:pos x="55" y="106"/>
                  </a:cxn>
                  <a:cxn ang="0">
                    <a:pos x="76" y="112"/>
                  </a:cxn>
                  <a:cxn ang="0">
                    <a:pos x="93" y="118"/>
                  </a:cxn>
                  <a:cxn ang="0">
                    <a:pos x="114" y="121"/>
                  </a:cxn>
                  <a:cxn ang="0">
                    <a:pos x="129" y="125"/>
                  </a:cxn>
                  <a:cxn ang="0">
                    <a:pos x="152" y="131"/>
                  </a:cxn>
                  <a:cxn ang="0">
                    <a:pos x="173" y="137"/>
                  </a:cxn>
                  <a:cxn ang="0">
                    <a:pos x="200" y="156"/>
                  </a:cxn>
                  <a:cxn ang="0">
                    <a:pos x="228" y="180"/>
                  </a:cxn>
                  <a:cxn ang="0">
                    <a:pos x="255" y="213"/>
                  </a:cxn>
                  <a:cxn ang="0">
                    <a:pos x="264" y="230"/>
                  </a:cxn>
                  <a:cxn ang="0">
                    <a:pos x="274" y="249"/>
                  </a:cxn>
                  <a:cxn ang="0">
                    <a:pos x="280" y="266"/>
                  </a:cxn>
                  <a:cxn ang="0">
                    <a:pos x="289" y="283"/>
                  </a:cxn>
                  <a:cxn ang="0">
                    <a:pos x="314" y="309"/>
                  </a:cxn>
                  <a:cxn ang="0">
                    <a:pos x="346" y="327"/>
                  </a:cxn>
                  <a:cxn ang="0">
                    <a:pos x="377" y="328"/>
                  </a:cxn>
                  <a:cxn ang="0">
                    <a:pos x="403" y="317"/>
                  </a:cxn>
                  <a:cxn ang="0">
                    <a:pos x="416" y="290"/>
                  </a:cxn>
                  <a:cxn ang="0">
                    <a:pos x="422" y="264"/>
                  </a:cxn>
                  <a:cxn ang="0">
                    <a:pos x="420" y="239"/>
                  </a:cxn>
                  <a:cxn ang="0">
                    <a:pos x="418" y="216"/>
                  </a:cxn>
                  <a:cxn ang="0">
                    <a:pos x="409" y="194"/>
                  </a:cxn>
                  <a:cxn ang="0">
                    <a:pos x="399" y="173"/>
                  </a:cxn>
                </a:cxnLst>
                <a:rect l="0" t="0" r="r" b="b"/>
                <a:pathLst>
                  <a:path w="422" h="330">
                    <a:moveTo>
                      <a:pt x="399" y="173"/>
                    </a:moveTo>
                    <a:lnTo>
                      <a:pt x="396" y="163"/>
                    </a:lnTo>
                    <a:lnTo>
                      <a:pt x="390" y="156"/>
                    </a:lnTo>
                    <a:lnTo>
                      <a:pt x="382" y="146"/>
                    </a:lnTo>
                    <a:lnTo>
                      <a:pt x="377" y="138"/>
                    </a:lnTo>
                    <a:lnTo>
                      <a:pt x="367" y="127"/>
                    </a:lnTo>
                    <a:lnTo>
                      <a:pt x="359" y="118"/>
                    </a:lnTo>
                    <a:lnTo>
                      <a:pt x="348" y="108"/>
                    </a:lnTo>
                    <a:lnTo>
                      <a:pt x="338" y="100"/>
                    </a:lnTo>
                    <a:lnTo>
                      <a:pt x="331" y="95"/>
                    </a:lnTo>
                    <a:lnTo>
                      <a:pt x="325" y="91"/>
                    </a:lnTo>
                    <a:lnTo>
                      <a:pt x="319" y="85"/>
                    </a:lnTo>
                    <a:lnTo>
                      <a:pt x="314" y="83"/>
                    </a:lnTo>
                    <a:lnTo>
                      <a:pt x="308" y="80"/>
                    </a:lnTo>
                    <a:lnTo>
                      <a:pt x="302" y="76"/>
                    </a:lnTo>
                    <a:lnTo>
                      <a:pt x="297" y="72"/>
                    </a:lnTo>
                    <a:lnTo>
                      <a:pt x="289" y="70"/>
                    </a:lnTo>
                    <a:lnTo>
                      <a:pt x="281" y="68"/>
                    </a:lnTo>
                    <a:lnTo>
                      <a:pt x="276" y="64"/>
                    </a:lnTo>
                    <a:lnTo>
                      <a:pt x="268" y="62"/>
                    </a:lnTo>
                    <a:lnTo>
                      <a:pt x="262" y="61"/>
                    </a:lnTo>
                    <a:lnTo>
                      <a:pt x="255" y="59"/>
                    </a:lnTo>
                    <a:lnTo>
                      <a:pt x="249" y="59"/>
                    </a:lnTo>
                    <a:lnTo>
                      <a:pt x="241" y="59"/>
                    </a:lnTo>
                    <a:lnTo>
                      <a:pt x="236" y="59"/>
                    </a:lnTo>
                    <a:lnTo>
                      <a:pt x="228" y="59"/>
                    </a:lnTo>
                    <a:lnTo>
                      <a:pt x="222" y="59"/>
                    </a:lnTo>
                    <a:lnTo>
                      <a:pt x="217" y="57"/>
                    </a:lnTo>
                    <a:lnTo>
                      <a:pt x="213" y="57"/>
                    </a:lnTo>
                    <a:lnTo>
                      <a:pt x="203" y="53"/>
                    </a:lnTo>
                    <a:lnTo>
                      <a:pt x="198" y="49"/>
                    </a:lnTo>
                    <a:lnTo>
                      <a:pt x="188" y="42"/>
                    </a:lnTo>
                    <a:lnTo>
                      <a:pt x="183" y="32"/>
                    </a:lnTo>
                    <a:lnTo>
                      <a:pt x="175" y="21"/>
                    </a:lnTo>
                    <a:lnTo>
                      <a:pt x="165" y="13"/>
                    </a:lnTo>
                    <a:lnTo>
                      <a:pt x="160" y="7"/>
                    </a:lnTo>
                    <a:lnTo>
                      <a:pt x="150" y="5"/>
                    </a:lnTo>
                    <a:lnTo>
                      <a:pt x="144" y="4"/>
                    </a:lnTo>
                    <a:lnTo>
                      <a:pt x="141" y="4"/>
                    </a:lnTo>
                    <a:lnTo>
                      <a:pt x="133" y="4"/>
                    </a:lnTo>
                    <a:lnTo>
                      <a:pt x="127" y="4"/>
                    </a:lnTo>
                    <a:lnTo>
                      <a:pt x="120" y="2"/>
                    </a:lnTo>
                    <a:lnTo>
                      <a:pt x="112" y="2"/>
                    </a:lnTo>
                    <a:lnTo>
                      <a:pt x="105" y="0"/>
                    </a:lnTo>
                    <a:lnTo>
                      <a:pt x="99" y="0"/>
                    </a:lnTo>
                    <a:lnTo>
                      <a:pt x="91" y="0"/>
                    </a:lnTo>
                    <a:lnTo>
                      <a:pt x="86" y="0"/>
                    </a:lnTo>
                    <a:lnTo>
                      <a:pt x="80" y="0"/>
                    </a:lnTo>
                    <a:lnTo>
                      <a:pt x="74" y="2"/>
                    </a:lnTo>
                    <a:lnTo>
                      <a:pt x="68" y="2"/>
                    </a:lnTo>
                    <a:lnTo>
                      <a:pt x="63" y="2"/>
                    </a:lnTo>
                    <a:lnTo>
                      <a:pt x="55" y="4"/>
                    </a:lnTo>
                    <a:lnTo>
                      <a:pt x="51" y="4"/>
                    </a:lnTo>
                    <a:lnTo>
                      <a:pt x="42" y="5"/>
                    </a:lnTo>
                    <a:lnTo>
                      <a:pt x="34" y="9"/>
                    </a:lnTo>
                    <a:lnTo>
                      <a:pt x="25" y="11"/>
                    </a:lnTo>
                    <a:lnTo>
                      <a:pt x="19" y="15"/>
                    </a:lnTo>
                    <a:lnTo>
                      <a:pt x="11" y="19"/>
                    </a:lnTo>
                    <a:lnTo>
                      <a:pt x="8" y="24"/>
                    </a:lnTo>
                    <a:lnTo>
                      <a:pt x="4" y="30"/>
                    </a:lnTo>
                    <a:lnTo>
                      <a:pt x="2" y="38"/>
                    </a:lnTo>
                    <a:lnTo>
                      <a:pt x="0" y="45"/>
                    </a:lnTo>
                    <a:lnTo>
                      <a:pt x="0" y="55"/>
                    </a:lnTo>
                    <a:lnTo>
                      <a:pt x="0" y="62"/>
                    </a:lnTo>
                    <a:lnTo>
                      <a:pt x="4" y="70"/>
                    </a:lnTo>
                    <a:lnTo>
                      <a:pt x="8" y="78"/>
                    </a:lnTo>
                    <a:lnTo>
                      <a:pt x="17" y="85"/>
                    </a:lnTo>
                    <a:lnTo>
                      <a:pt x="27" y="91"/>
                    </a:lnTo>
                    <a:lnTo>
                      <a:pt x="38" y="97"/>
                    </a:lnTo>
                    <a:lnTo>
                      <a:pt x="44" y="100"/>
                    </a:lnTo>
                    <a:lnTo>
                      <a:pt x="49" y="102"/>
                    </a:lnTo>
                    <a:lnTo>
                      <a:pt x="55" y="106"/>
                    </a:lnTo>
                    <a:lnTo>
                      <a:pt x="63" y="108"/>
                    </a:lnTo>
                    <a:lnTo>
                      <a:pt x="68" y="110"/>
                    </a:lnTo>
                    <a:lnTo>
                      <a:pt x="76" y="112"/>
                    </a:lnTo>
                    <a:lnTo>
                      <a:pt x="82" y="114"/>
                    </a:lnTo>
                    <a:lnTo>
                      <a:pt x="87" y="116"/>
                    </a:lnTo>
                    <a:lnTo>
                      <a:pt x="93" y="118"/>
                    </a:lnTo>
                    <a:lnTo>
                      <a:pt x="101" y="119"/>
                    </a:lnTo>
                    <a:lnTo>
                      <a:pt x="106" y="119"/>
                    </a:lnTo>
                    <a:lnTo>
                      <a:pt x="114" y="121"/>
                    </a:lnTo>
                    <a:lnTo>
                      <a:pt x="118" y="123"/>
                    </a:lnTo>
                    <a:lnTo>
                      <a:pt x="125" y="125"/>
                    </a:lnTo>
                    <a:lnTo>
                      <a:pt x="129" y="125"/>
                    </a:lnTo>
                    <a:lnTo>
                      <a:pt x="135" y="127"/>
                    </a:lnTo>
                    <a:lnTo>
                      <a:pt x="143" y="129"/>
                    </a:lnTo>
                    <a:lnTo>
                      <a:pt x="152" y="131"/>
                    </a:lnTo>
                    <a:lnTo>
                      <a:pt x="158" y="131"/>
                    </a:lnTo>
                    <a:lnTo>
                      <a:pt x="165" y="133"/>
                    </a:lnTo>
                    <a:lnTo>
                      <a:pt x="173" y="137"/>
                    </a:lnTo>
                    <a:lnTo>
                      <a:pt x="183" y="142"/>
                    </a:lnTo>
                    <a:lnTo>
                      <a:pt x="190" y="148"/>
                    </a:lnTo>
                    <a:lnTo>
                      <a:pt x="200" y="156"/>
                    </a:lnTo>
                    <a:lnTo>
                      <a:pt x="209" y="163"/>
                    </a:lnTo>
                    <a:lnTo>
                      <a:pt x="219" y="171"/>
                    </a:lnTo>
                    <a:lnTo>
                      <a:pt x="228" y="180"/>
                    </a:lnTo>
                    <a:lnTo>
                      <a:pt x="238" y="190"/>
                    </a:lnTo>
                    <a:lnTo>
                      <a:pt x="245" y="201"/>
                    </a:lnTo>
                    <a:lnTo>
                      <a:pt x="255" y="213"/>
                    </a:lnTo>
                    <a:lnTo>
                      <a:pt x="257" y="216"/>
                    </a:lnTo>
                    <a:lnTo>
                      <a:pt x="260" y="224"/>
                    </a:lnTo>
                    <a:lnTo>
                      <a:pt x="264" y="230"/>
                    </a:lnTo>
                    <a:lnTo>
                      <a:pt x="268" y="235"/>
                    </a:lnTo>
                    <a:lnTo>
                      <a:pt x="272" y="241"/>
                    </a:lnTo>
                    <a:lnTo>
                      <a:pt x="274" y="249"/>
                    </a:lnTo>
                    <a:lnTo>
                      <a:pt x="276" y="254"/>
                    </a:lnTo>
                    <a:lnTo>
                      <a:pt x="280" y="260"/>
                    </a:lnTo>
                    <a:lnTo>
                      <a:pt x="280" y="266"/>
                    </a:lnTo>
                    <a:lnTo>
                      <a:pt x="281" y="271"/>
                    </a:lnTo>
                    <a:lnTo>
                      <a:pt x="285" y="277"/>
                    </a:lnTo>
                    <a:lnTo>
                      <a:pt x="289" y="283"/>
                    </a:lnTo>
                    <a:lnTo>
                      <a:pt x="295" y="292"/>
                    </a:lnTo>
                    <a:lnTo>
                      <a:pt x="304" y="302"/>
                    </a:lnTo>
                    <a:lnTo>
                      <a:pt x="314" y="309"/>
                    </a:lnTo>
                    <a:lnTo>
                      <a:pt x="323" y="317"/>
                    </a:lnTo>
                    <a:lnTo>
                      <a:pt x="335" y="323"/>
                    </a:lnTo>
                    <a:lnTo>
                      <a:pt x="346" y="327"/>
                    </a:lnTo>
                    <a:lnTo>
                      <a:pt x="356" y="328"/>
                    </a:lnTo>
                    <a:lnTo>
                      <a:pt x="367" y="330"/>
                    </a:lnTo>
                    <a:lnTo>
                      <a:pt x="377" y="328"/>
                    </a:lnTo>
                    <a:lnTo>
                      <a:pt x="388" y="327"/>
                    </a:lnTo>
                    <a:lnTo>
                      <a:pt x="396" y="323"/>
                    </a:lnTo>
                    <a:lnTo>
                      <a:pt x="403" y="317"/>
                    </a:lnTo>
                    <a:lnTo>
                      <a:pt x="409" y="309"/>
                    </a:lnTo>
                    <a:lnTo>
                      <a:pt x="415" y="302"/>
                    </a:lnTo>
                    <a:lnTo>
                      <a:pt x="416" y="290"/>
                    </a:lnTo>
                    <a:lnTo>
                      <a:pt x="418" y="281"/>
                    </a:lnTo>
                    <a:lnTo>
                      <a:pt x="420" y="271"/>
                    </a:lnTo>
                    <a:lnTo>
                      <a:pt x="422" y="264"/>
                    </a:lnTo>
                    <a:lnTo>
                      <a:pt x="422" y="254"/>
                    </a:lnTo>
                    <a:lnTo>
                      <a:pt x="422" y="247"/>
                    </a:lnTo>
                    <a:lnTo>
                      <a:pt x="420" y="239"/>
                    </a:lnTo>
                    <a:lnTo>
                      <a:pt x="420" y="232"/>
                    </a:lnTo>
                    <a:lnTo>
                      <a:pt x="418" y="224"/>
                    </a:lnTo>
                    <a:lnTo>
                      <a:pt x="418" y="216"/>
                    </a:lnTo>
                    <a:lnTo>
                      <a:pt x="415" y="209"/>
                    </a:lnTo>
                    <a:lnTo>
                      <a:pt x="413" y="203"/>
                    </a:lnTo>
                    <a:lnTo>
                      <a:pt x="409" y="194"/>
                    </a:lnTo>
                    <a:lnTo>
                      <a:pt x="405" y="188"/>
                    </a:lnTo>
                    <a:lnTo>
                      <a:pt x="403" y="180"/>
                    </a:lnTo>
                    <a:lnTo>
                      <a:pt x="399" y="173"/>
                    </a:lnTo>
                    <a:lnTo>
                      <a:pt x="399" y="173"/>
                    </a:lnTo>
                    <a:close/>
                  </a:path>
                </a:pathLst>
              </a:custGeom>
              <a:solidFill>
                <a:srgbClr val="599E2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73" name="Freeform 313"/>
              <p:cNvSpPr>
                <a:spLocks/>
              </p:cNvSpPr>
              <p:nvPr/>
            </p:nvSpPr>
            <p:spPr bwMode="auto">
              <a:xfrm>
                <a:off x="3681" y="3636"/>
                <a:ext cx="40" cy="52"/>
              </a:xfrm>
              <a:custGeom>
                <a:avLst/>
                <a:gdLst/>
                <a:ahLst/>
                <a:cxnLst>
                  <a:cxn ang="0">
                    <a:pos x="6" y="75"/>
                  </a:cxn>
                  <a:cxn ang="0">
                    <a:pos x="8" y="69"/>
                  </a:cxn>
                  <a:cxn ang="0">
                    <a:pos x="10" y="65"/>
                  </a:cxn>
                  <a:cxn ang="0">
                    <a:pos x="14" y="57"/>
                  </a:cxn>
                  <a:cxn ang="0">
                    <a:pos x="16" y="54"/>
                  </a:cxn>
                  <a:cxn ang="0">
                    <a:pos x="19" y="46"/>
                  </a:cxn>
                  <a:cxn ang="0">
                    <a:pos x="23" y="40"/>
                  </a:cxn>
                  <a:cxn ang="0">
                    <a:pos x="27" y="33"/>
                  </a:cxn>
                  <a:cxn ang="0">
                    <a:pos x="33" y="27"/>
                  </a:cxn>
                  <a:cxn ang="0">
                    <a:pos x="37" y="21"/>
                  </a:cxn>
                  <a:cxn ang="0">
                    <a:pos x="40" y="16"/>
                  </a:cxn>
                  <a:cxn ang="0">
                    <a:pos x="44" y="10"/>
                  </a:cxn>
                  <a:cxn ang="0">
                    <a:pos x="50" y="6"/>
                  </a:cxn>
                  <a:cxn ang="0">
                    <a:pos x="56" y="0"/>
                  </a:cxn>
                  <a:cxn ang="0">
                    <a:pos x="63" y="4"/>
                  </a:cxn>
                  <a:cxn ang="0">
                    <a:pos x="67" y="8"/>
                  </a:cxn>
                  <a:cxn ang="0">
                    <a:pos x="73" y="14"/>
                  </a:cxn>
                  <a:cxn ang="0">
                    <a:pos x="76" y="21"/>
                  </a:cxn>
                  <a:cxn ang="0">
                    <a:pos x="78" y="29"/>
                  </a:cxn>
                  <a:cxn ang="0">
                    <a:pos x="80" y="35"/>
                  </a:cxn>
                  <a:cxn ang="0">
                    <a:pos x="80" y="42"/>
                  </a:cxn>
                  <a:cxn ang="0">
                    <a:pos x="76" y="48"/>
                  </a:cxn>
                  <a:cxn ang="0">
                    <a:pos x="73" y="56"/>
                  </a:cxn>
                  <a:cxn ang="0">
                    <a:pos x="65" y="61"/>
                  </a:cxn>
                  <a:cxn ang="0">
                    <a:pos x="56" y="71"/>
                  </a:cxn>
                  <a:cxn ang="0">
                    <a:pos x="48" y="78"/>
                  </a:cxn>
                  <a:cxn ang="0">
                    <a:pos x="40" y="88"/>
                  </a:cxn>
                  <a:cxn ang="0">
                    <a:pos x="31" y="96"/>
                  </a:cxn>
                  <a:cxn ang="0">
                    <a:pos x="23" y="101"/>
                  </a:cxn>
                  <a:cxn ang="0">
                    <a:pos x="16" y="105"/>
                  </a:cxn>
                  <a:cxn ang="0">
                    <a:pos x="10" y="105"/>
                  </a:cxn>
                  <a:cxn ang="0">
                    <a:pos x="2" y="101"/>
                  </a:cxn>
                  <a:cxn ang="0">
                    <a:pos x="0" y="94"/>
                  </a:cxn>
                  <a:cxn ang="0">
                    <a:pos x="0" y="90"/>
                  </a:cxn>
                  <a:cxn ang="0">
                    <a:pos x="2" y="84"/>
                  </a:cxn>
                  <a:cxn ang="0">
                    <a:pos x="4" y="80"/>
                  </a:cxn>
                  <a:cxn ang="0">
                    <a:pos x="6" y="75"/>
                  </a:cxn>
                  <a:cxn ang="0">
                    <a:pos x="6" y="75"/>
                  </a:cxn>
                </a:cxnLst>
                <a:rect l="0" t="0" r="r" b="b"/>
                <a:pathLst>
                  <a:path w="80" h="105">
                    <a:moveTo>
                      <a:pt x="6" y="75"/>
                    </a:moveTo>
                    <a:lnTo>
                      <a:pt x="8" y="69"/>
                    </a:lnTo>
                    <a:lnTo>
                      <a:pt x="10" y="65"/>
                    </a:lnTo>
                    <a:lnTo>
                      <a:pt x="14" y="57"/>
                    </a:lnTo>
                    <a:lnTo>
                      <a:pt x="16" y="54"/>
                    </a:lnTo>
                    <a:lnTo>
                      <a:pt x="19" y="46"/>
                    </a:lnTo>
                    <a:lnTo>
                      <a:pt x="23" y="40"/>
                    </a:lnTo>
                    <a:lnTo>
                      <a:pt x="27" y="33"/>
                    </a:lnTo>
                    <a:lnTo>
                      <a:pt x="33" y="27"/>
                    </a:lnTo>
                    <a:lnTo>
                      <a:pt x="37" y="21"/>
                    </a:lnTo>
                    <a:lnTo>
                      <a:pt x="40" y="16"/>
                    </a:lnTo>
                    <a:lnTo>
                      <a:pt x="44" y="10"/>
                    </a:lnTo>
                    <a:lnTo>
                      <a:pt x="50" y="6"/>
                    </a:lnTo>
                    <a:lnTo>
                      <a:pt x="56" y="0"/>
                    </a:lnTo>
                    <a:lnTo>
                      <a:pt x="63" y="4"/>
                    </a:lnTo>
                    <a:lnTo>
                      <a:pt x="67" y="8"/>
                    </a:lnTo>
                    <a:lnTo>
                      <a:pt x="73" y="14"/>
                    </a:lnTo>
                    <a:lnTo>
                      <a:pt x="76" y="21"/>
                    </a:lnTo>
                    <a:lnTo>
                      <a:pt x="78" y="29"/>
                    </a:lnTo>
                    <a:lnTo>
                      <a:pt x="80" y="35"/>
                    </a:lnTo>
                    <a:lnTo>
                      <a:pt x="80" y="42"/>
                    </a:lnTo>
                    <a:lnTo>
                      <a:pt x="76" y="48"/>
                    </a:lnTo>
                    <a:lnTo>
                      <a:pt x="73" y="56"/>
                    </a:lnTo>
                    <a:lnTo>
                      <a:pt x="65" y="61"/>
                    </a:lnTo>
                    <a:lnTo>
                      <a:pt x="56" y="71"/>
                    </a:lnTo>
                    <a:lnTo>
                      <a:pt x="48" y="78"/>
                    </a:lnTo>
                    <a:lnTo>
                      <a:pt x="40" y="88"/>
                    </a:lnTo>
                    <a:lnTo>
                      <a:pt x="31" y="96"/>
                    </a:lnTo>
                    <a:lnTo>
                      <a:pt x="23" y="101"/>
                    </a:lnTo>
                    <a:lnTo>
                      <a:pt x="16" y="105"/>
                    </a:lnTo>
                    <a:lnTo>
                      <a:pt x="10" y="105"/>
                    </a:lnTo>
                    <a:lnTo>
                      <a:pt x="2" y="101"/>
                    </a:lnTo>
                    <a:lnTo>
                      <a:pt x="0" y="94"/>
                    </a:lnTo>
                    <a:lnTo>
                      <a:pt x="0" y="90"/>
                    </a:lnTo>
                    <a:lnTo>
                      <a:pt x="2" y="84"/>
                    </a:lnTo>
                    <a:lnTo>
                      <a:pt x="4" y="80"/>
                    </a:lnTo>
                    <a:lnTo>
                      <a:pt x="6" y="75"/>
                    </a:lnTo>
                    <a:lnTo>
                      <a:pt x="6" y="75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sp>
            <p:nvSpPr>
              <p:cNvPr id="1374" name="Freeform 314"/>
              <p:cNvSpPr>
                <a:spLocks/>
              </p:cNvSpPr>
              <p:nvPr/>
            </p:nvSpPr>
            <p:spPr bwMode="auto">
              <a:xfrm>
                <a:off x="3733" y="3636"/>
                <a:ext cx="82" cy="61"/>
              </a:xfrm>
              <a:custGeom>
                <a:avLst/>
                <a:gdLst/>
                <a:ahLst/>
                <a:cxnLst>
                  <a:cxn ang="0">
                    <a:pos x="10" y="4"/>
                  </a:cxn>
                  <a:cxn ang="0">
                    <a:pos x="21" y="8"/>
                  </a:cxn>
                  <a:cxn ang="0">
                    <a:pos x="36" y="18"/>
                  </a:cxn>
                  <a:cxn ang="0">
                    <a:pos x="57" y="27"/>
                  </a:cxn>
                  <a:cxn ang="0">
                    <a:pos x="76" y="38"/>
                  </a:cxn>
                  <a:cxn ang="0">
                    <a:pos x="95" y="46"/>
                  </a:cxn>
                  <a:cxn ang="0">
                    <a:pos x="112" y="56"/>
                  </a:cxn>
                  <a:cxn ang="0">
                    <a:pos x="127" y="61"/>
                  </a:cxn>
                  <a:cxn ang="0">
                    <a:pos x="141" y="67"/>
                  </a:cxn>
                  <a:cxn ang="0">
                    <a:pos x="154" y="73"/>
                  </a:cxn>
                  <a:cxn ang="0">
                    <a:pos x="162" y="78"/>
                  </a:cxn>
                  <a:cxn ang="0">
                    <a:pos x="160" y="84"/>
                  </a:cxn>
                  <a:cxn ang="0">
                    <a:pos x="150" y="86"/>
                  </a:cxn>
                  <a:cxn ang="0">
                    <a:pos x="139" y="90"/>
                  </a:cxn>
                  <a:cxn ang="0">
                    <a:pos x="127" y="90"/>
                  </a:cxn>
                  <a:cxn ang="0">
                    <a:pos x="114" y="90"/>
                  </a:cxn>
                  <a:cxn ang="0">
                    <a:pos x="99" y="92"/>
                  </a:cxn>
                  <a:cxn ang="0">
                    <a:pos x="86" y="92"/>
                  </a:cxn>
                  <a:cxn ang="0">
                    <a:pos x="72" y="94"/>
                  </a:cxn>
                  <a:cxn ang="0">
                    <a:pos x="61" y="99"/>
                  </a:cxn>
                  <a:cxn ang="0">
                    <a:pos x="49" y="109"/>
                  </a:cxn>
                  <a:cxn ang="0">
                    <a:pos x="32" y="118"/>
                  </a:cxn>
                  <a:cxn ang="0">
                    <a:pos x="19" y="120"/>
                  </a:cxn>
                  <a:cxn ang="0">
                    <a:pos x="10" y="116"/>
                  </a:cxn>
                  <a:cxn ang="0">
                    <a:pos x="8" y="103"/>
                  </a:cxn>
                  <a:cxn ang="0">
                    <a:pos x="10" y="90"/>
                  </a:cxn>
                  <a:cxn ang="0">
                    <a:pos x="13" y="73"/>
                  </a:cxn>
                  <a:cxn ang="0">
                    <a:pos x="15" y="57"/>
                  </a:cxn>
                  <a:cxn ang="0">
                    <a:pos x="11" y="38"/>
                  </a:cxn>
                  <a:cxn ang="0">
                    <a:pos x="6" y="21"/>
                  </a:cxn>
                  <a:cxn ang="0">
                    <a:pos x="0" y="6"/>
                  </a:cxn>
                  <a:cxn ang="0">
                    <a:pos x="2" y="0"/>
                  </a:cxn>
                  <a:cxn ang="0">
                    <a:pos x="8" y="4"/>
                  </a:cxn>
                </a:cxnLst>
                <a:rect l="0" t="0" r="r" b="b"/>
                <a:pathLst>
                  <a:path w="164" h="122">
                    <a:moveTo>
                      <a:pt x="8" y="4"/>
                    </a:moveTo>
                    <a:lnTo>
                      <a:pt x="10" y="4"/>
                    </a:lnTo>
                    <a:lnTo>
                      <a:pt x="15" y="6"/>
                    </a:lnTo>
                    <a:lnTo>
                      <a:pt x="21" y="8"/>
                    </a:lnTo>
                    <a:lnTo>
                      <a:pt x="29" y="14"/>
                    </a:lnTo>
                    <a:lnTo>
                      <a:pt x="36" y="18"/>
                    </a:lnTo>
                    <a:lnTo>
                      <a:pt x="46" y="21"/>
                    </a:lnTo>
                    <a:lnTo>
                      <a:pt x="57" y="27"/>
                    </a:lnTo>
                    <a:lnTo>
                      <a:pt x="67" y="33"/>
                    </a:lnTo>
                    <a:lnTo>
                      <a:pt x="76" y="38"/>
                    </a:lnTo>
                    <a:lnTo>
                      <a:pt x="86" y="42"/>
                    </a:lnTo>
                    <a:lnTo>
                      <a:pt x="95" y="46"/>
                    </a:lnTo>
                    <a:lnTo>
                      <a:pt x="105" y="52"/>
                    </a:lnTo>
                    <a:lnTo>
                      <a:pt x="112" y="56"/>
                    </a:lnTo>
                    <a:lnTo>
                      <a:pt x="122" y="59"/>
                    </a:lnTo>
                    <a:lnTo>
                      <a:pt x="127" y="61"/>
                    </a:lnTo>
                    <a:lnTo>
                      <a:pt x="133" y="65"/>
                    </a:lnTo>
                    <a:lnTo>
                      <a:pt x="141" y="67"/>
                    </a:lnTo>
                    <a:lnTo>
                      <a:pt x="148" y="71"/>
                    </a:lnTo>
                    <a:lnTo>
                      <a:pt x="154" y="73"/>
                    </a:lnTo>
                    <a:lnTo>
                      <a:pt x="160" y="77"/>
                    </a:lnTo>
                    <a:lnTo>
                      <a:pt x="162" y="78"/>
                    </a:lnTo>
                    <a:lnTo>
                      <a:pt x="164" y="80"/>
                    </a:lnTo>
                    <a:lnTo>
                      <a:pt x="160" y="84"/>
                    </a:lnTo>
                    <a:lnTo>
                      <a:pt x="156" y="86"/>
                    </a:lnTo>
                    <a:lnTo>
                      <a:pt x="150" y="86"/>
                    </a:lnTo>
                    <a:lnTo>
                      <a:pt x="146" y="88"/>
                    </a:lnTo>
                    <a:lnTo>
                      <a:pt x="139" y="90"/>
                    </a:lnTo>
                    <a:lnTo>
                      <a:pt x="135" y="90"/>
                    </a:lnTo>
                    <a:lnTo>
                      <a:pt x="127" y="90"/>
                    </a:lnTo>
                    <a:lnTo>
                      <a:pt x="122" y="90"/>
                    </a:lnTo>
                    <a:lnTo>
                      <a:pt x="114" y="90"/>
                    </a:lnTo>
                    <a:lnTo>
                      <a:pt x="108" y="92"/>
                    </a:lnTo>
                    <a:lnTo>
                      <a:pt x="99" y="92"/>
                    </a:lnTo>
                    <a:lnTo>
                      <a:pt x="93" y="92"/>
                    </a:lnTo>
                    <a:lnTo>
                      <a:pt x="86" y="92"/>
                    </a:lnTo>
                    <a:lnTo>
                      <a:pt x="78" y="94"/>
                    </a:lnTo>
                    <a:lnTo>
                      <a:pt x="72" y="94"/>
                    </a:lnTo>
                    <a:lnTo>
                      <a:pt x="67" y="96"/>
                    </a:lnTo>
                    <a:lnTo>
                      <a:pt x="61" y="99"/>
                    </a:lnTo>
                    <a:lnTo>
                      <a:pt x="57" y="103"/>
                    </a:lnTo>
                    <a:lnTo>
                      <a:pt x="49" y="109"/>
                    </a:lnTo>
                    <a:lnTo>
                      <a:pt x="40" y="116"/>
                    </a:lnTo>
                    <a:lnTo>
                      <a:pt x="32" y="118"/>
                    </a:lnTo>
                    <a:lnTo>
                      <a:pt x="27" y="122"/>
                    </a:lnTo>
                    <a:lnTo>
                      <a:pt x="19" y="120"/>
                    </a:lnTo>
                    <a:lnTo>
                      <a:pt x="13" y="120"/>
                    </a:lnTo>
                    <a:lnTo>
                      <a:pt x="10" y="116"/>
                    </a:lnTo>
                    <a:lnTo>
                      <a:pt x="8" y="111"/>
                    </a:lnTo>
                    <a:lnTo>
                      <a:pt x="8" y="103"/>
                    </a:lnTo>
                    <a:lnTo>
                      <a:pt x="8" y="96"/>
                    </a:lnTo>
                    <a:lnTo>
                      <a:pt x="10" y="90"/>
                    </a:lnTo>
                    <a:lnTo>
                      <a:pt x="11" y="82"/>
                    </a:lnTo>
                    <a:lnTo>
                      <a:pt x="13" y="73"/>
                    </a:lnTo>
                    <a:lnTo>
                      <a:pt x="15" y="65"/>
                    </a:lnTo>
                    <a:lnTo>
                      <a:pt x="15" y="57"/>
                    </a:lnTo>
                    <a:lnTo>
                      <a:pt x="15" y="48"/>
                    </a:lnTo>
                    <a:lnTo>
                      <a:pt x="11" y="38"/>
                    </a:lnTo>
                    <a:lnTo>
                      <a:pt x="10" y="29"/>
                    </a:lnTo>
                    <a:lnTo>
                      <a:pt x="6" y="21"/>
                    </a:lnTo>
                    <a:lnTo>
                      <a:pt x="2" y="14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2" y="0"/>
                    </a:lnTo>
                    <a:lnTo>
                      <a:pt x="8" y="4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96DE0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  <p:pic>
          <p:nvPicPr>
            <p:cNvPr id="1377" name="Picture 316" descr="C:\Users\Správce\AppData\Local\Microsoft\Windows\Temporary Internet Files\Content.IE5\M4WMQHST\MC900215367[1].wmf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596336" y="4437112"/>
              <a:ext cx="790051" cy="648071"/>
            </a:xfrm>
            <a:prstGeom prst="rect">
              <a:avLst/>
            </a:prstGeom>
            <a:noFill/>
          </p:spPr>
        </p:pic>
      </p:grpSp>
      <p:sp>
        <p:nvSpPr>
          <p:cNvPr id="1380" name="Obdélník 1379"/>
          <p:cNvSpPr/>
          <p:nvPr/>
        </p:nvSpPr>
        <p:spPr>
          <a:xfrm>
            <a:off x="179512" y="4077072"/>
            <a:ext cx="5040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</a:t>
            </a:r>
          </a:p>
        </p:txBody>
      </p:sp>
      <p:sp>
        <p:nvSpPr>
          <p:cNvPr id="1381" name="Obdélník 1380"/>
          <p:cNvSpPr/>
          <p:nvPr/>
        </p:nvSpPr>
        <p:spPr>
          <a:xfrm>
            <a:off x="179512" y="5445224"/>
            <a:ext cx="5040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</a:t>
            </a:r>
          </a:p>
        </p:txBody>
      </p:sp>
      <p:sp>
        <p:nvSpPr>
          <p:cNvPr id="1382" name="TextovéPole 1381"/>
          <p:cNvSpPr txBox="1"/>
          <p:nvPr/>
        </p:nvSpPr>
        <p:spPr>
          <a:xfrm>
            <a:off x="0" y="836712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Přesuň díly domina správně do řady a urči zeleninu, která je v rámečku na konci řádku: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84" name="Přímá spojovací čára 1383"/>
          <p:cNvCxnSpPr/>
          <p:nvPr/>
        </p:nvCxnSpPr>
        <p:spPr>
          <a:xfrm>
            <a:off x="0" y="3933056"/>
            <a:ext cx="914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5" name="TextovéPole 5"/>
          <p:cNvSpPr txBox="1"/>
          <p:nvPr/>
        </p:nvSpPr>
        <p:spPr>
          <a:xfrm>
            <a:off x="1403648" y="0"/>
            <a:ext cx="6417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 plnění úkolů na této stránce je nutné vypnout funkci prezentace.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1713884"/>
              </p:ext>
            </p:extLst>
          </p:nvPr>
        </p:nvGraphicFramePr>
        <p:xfrm>
          <a:off x="1547664" y="1772816"/>
          <a:ext cx="6120681" cy="48123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7424"/>
                <a:gridCol w="577424"/>
                <a:gridCol w="577424"/>
                <a:gridCol w="526095"/>
                <a:gridCol w="551759"/>
                <a:gridCol w="551759"/>
                <a:gridCol w="586473"/>
                <a:gridCol w="517044"/>
                <a:gridCol w="551759"/>
                <a:gridCol w="537045"/>
                <a:gridCol w="566475"/>
              </a:tblGrid>
              <a:tr h="64991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92905"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FF0000"/>
                          </a:solidFill>
                        </a:ln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150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FF0000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2783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FF0000"/>
                          </a:solidFill>
                        </a:ln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8150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FF0000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150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FF0000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8150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>
                          <a:solidFill>
                            <a:srgbClr val="FF0000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570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1031" name="Picture 7" descr="C:\Users\Petr\AppData\Local\Microsoft\Windows\Temporary Internet Files\Content.IE5\7N0XHGZE\MC9000883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420888"/>
            <a:ext cx="774367" cy="526243"/>
          </a:xfrm>
          <a:prstGeom prst="rect">
            <a:avLst/>
          </a:prstGeom>
          <a:noFill/>
        </p:spPr>
      </p:pic>
      <p:pic>
        <p:nvPicPr>
          <p:cNvPr id="1033" name="Picture 9" descr="C:\Users\Petr\AppData\Local\Microsoft\Windows\Temporary Internet Files\Content.IE5\2S5HB34X\MC90044178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645024"/>
            <a:ext cx="516244" cy="516244"/>
          </a:xfrm>
          <a:prstGeom prst="rect">
            <a:avLst/>
          </a:prstGeom>
          <a:noFill/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4725144"/>
            <a:ext cx="859326" cy="673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4" name="Skupina 43"/>
          <p:cNvGrpSpPr/>
          <p:nvPr/>
        </p:nvGrpSpPr>
        <p:grpSpPr>
          <a:xfrm rot="1061074">
            <a:off x="4284763" y="4234416"/>
            <a:ext cx="652183" cy="580775"/>
            <a:chOff x="841376" y="2492375"/>
            <a:chExt cx="1119187" cy="1828800"/>
          </a:xfrm>
        </p:grpSpPr>
        <p:sp>
          <p:nvSpPr>
            <p:cNvPr id="1043" name="Freeform 19"/>
            <p:cNvSpPr>
              <a:spLocks/>
            </p:cNvSpPr>
            <p:nvPr/>
          </p:nvSpPr>
          <p:spPr bwMode="auto">
            <a:xfrm>
              <a:off x="1241426" y="3051175"/>
              <a:ext cx="247650" cy="460375"/>
            </a:xfrm>
            <a:custGeom>
              <a:avLst/>
              <a:gdLst/>
              <a:ahLst/>
              <a:cxnLst>
                <a:cxn ang="0">
                  <a:pos x="18" y="527"/>
                </a:cxn>
                <a:cxn ang="0">
                  <a:pos x="66" y="382"/>
                </a:cxn>
                <a:cxn ang="0">
                  <a:pos x="68" y="294"/>
                </a:cxn>
                <a:cxn ang="0">
                  <a:pos x="54" y="114"/>
                </a:cxn>
                <a:cxn ang="0">
                  <a:pos x="55" y="0"/>
                </a:cxn>
                <a:cxn ang="0">
                  <a:pos x="87" y="90"/>
                </a:cxn>
                <a:cxn ang="0">
                  <a:pos x="108" y="229"/>
                </a:cxn>
                <a:cxn ang="0">
                  <a:pos x="91" y="442"/>
                </a:cxn>
                <a:cxn ang="0">
                  <a:pos x="147" y="336"/>
                </a:cxn>
                <a:cxn ang="0">
                  <a:pos x="182" y="107"/>
                </a:cxn>
                <a:cxn ang="0">
                  <a:pos x="248" y="10"/>
                </a:cxn>
                <a:cxn ang="0">
                  <a:pos x="222" y="124"/>
                </a:cxn>
                <a:cxn ang="0">
                  <a:pos x="138" y="418"/>
                </a:cxn>
                <a:cxn ang="0">
                  <a:pos x="107" y="483"/>
                </a:cxn>
                <a:cxn ang="0">
                  <a:pos x="221" y="264"/>
                </a:cxn>
                <a:cxn ang="0">
                  <a:pos x="312" y="134"/>
                </a:cxn>
                <a:cxn ang="0">
                  <a:pos x="228" y="329"/>
                </a:cxn>
                <a:cxn ang="0">
                  <a:pos x="120" y="484"/>
                </a:cxn>
                <a:cxn ang="0">
                  <a:pos x="97" y="556"/>
                </a:cxn>
                <a:cxn ang="0">
                  <a:pos x="0" y="580"/>
                </a:cxn>
                <a:cxn ang="0">
                  <a:pos x="18" y="527"/>
                </a:cxn>
              </a:cxnLst>
              <a:rect l="0" t="0" r="r" b="b"/>
              <a:pathLst>
                <a:path w="312" h="580">
                  <a:moveTo>
                    <a:pt x="18" y="527"/>
                  </a:moveTo>
                  <a:lnTo>
                    <a:pt x="66" y="382"/>
                  </a:lnTo>
                  <a:lnTo>
                    <a:pt x="68" y="294"/>
                  </a:lnTo>
                  <a:lnTo>
                    <a:pt x="54" y="114"/>
                  </a:lnTo>
                  <a:lnTo>
                    <a:pt x="55" y="0"/>
                  </a:lnTo>
                  <a:lnTo>
                    <a:pt x="87" y="90"/>
                  </a:lnTo>
                  <a:lnTo>
                    <a:pt x="108" y="229"/>
                  </a:lnTo>
                  <a:lnTo>
                    <a:pt x="91" y="442"/>
                  </a:lnTo>
                  <a:lnTo>
                    <a:pt x="147" y="336"/>
                  </a:lnTo>
                  <a:lnTo>
                    <a:pt x="182" y="107"/>
                  </a:lnTo>
                  <a:lnTo>
                    <a:pt x="248" y="10"/>
                  </a:lnTo>
                  <a:lnTo>
                    <a:pt x="222" y="124"/>
                  </a:lnTo>
                  <a:lnTo>
                    <a:pt x="138" y="418"/>
                  </a:lnTo>
                  <a:lnTo>
                    <a:pt x="107" y="483"/>
                  </a:lnTo>
                  <a:lnTo>
                    <a:pt x="221" y="264"/>
                  </a:lnTo>
                  <a:lnTo>
                    <a:pt x="312" y="134"/>
                  </a:lnTo>
                  <a:lnTo>
                    <a:pt x="228" y="329"/>
                  </a:lnTo>
                  <a:lnTo>
                    <a:pt x="120" y="484"/>
                  </a:lnTo>
                  <a:lnTo>
                    <a:pt x="97" y="556"/>
                  </a:lnTo>
                  <a:lnTo>
                    <a:pt x="0" y="580"/>
                  </a:lnTo>
                  <a:lnTo>
                    <a:pt x="18" y="527"/>
                  </a:lnTo>
                  <a:close/>
                </a:path>
              </a:pathLst>
            </a:custGeom>
            <a:solidFill>
              <a:srgbClr val="63754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auto">
            <a:xfrm>
              <a:off x="1031876" y="3132138"/>
              <a:ext cx="250825" cy="460375"/>
            </a:xfrm>
            <a:custGeom>
              <a:avLst/>
              <a:gdLst/>
              <a:ahLst/>
              <a:cxnLst>
                <a:cxn ang="0">
                  <a:pos x="18" y="528"/>
                </a:cxn>
                <a:cxn ang="0">
                  <a:pos x="67" y="383"/>
                </a:cxn>
                <a:cxn ang="0">
                  <a:pos x="68" y="294"/>
                </a:cxn>
                <a:cxn ang="0">
                  <a:pos x="54" y="114"/>
                </a:cxn>
                <a:cxn ang="0">
                  <a:pos x="56" y="0"/>
                </a:cxn>
                <a:cxn ang="0">
                  <a:pos x="87" y="90"/>
                </a:cxn>
                <a:cxn ang="0">
                  <a:pos x="112" y="229"/>
                </a:cxn>
                <a:cxn ang="0">
                  <a:pos x="91" y="443"/>
                </a:cxn>
                <a:cxn ang="0">
                  <a:pos x="150" y="337"/>
                </a:cxn>
                <a:cxn ang="0">
                  <a:pos x="185" y="107"/>
                </a:cxn>
                <a:cxn ang="0">
                  <a:pos x="251" y="11"/>
                </a:cxn>
                <a:cxn ang="0">
                  <a:pos x="226" y="125"/>
                </a:cxn>
                <a:cxn ang="0">
                  <a:pos x="140" y="418"/>
                </a:cxn>
                <a:cxn ang="0">
                  <a:pos x="107" y="484"/>
                </a:cxn>
                <a:cxn ang="0">
                  <a:pos x="223" y="264"/>
                </a:cxn>
                <a:cxn ang="0">
                  <a:pos x="314" y="134"/>
                </a:cxn>
                <a:cxn ang="0">
                  <a:pos x="231" y="330"/>
                </a:cxn>
                <a:cxn ang="0">
                  <a:pos x="123" y="484"/>
                </a:cxn>
                <a:cxn ang="0">
                  <a:pos x="98" y="557"/>
                </a:cxn>
                <a:cxn ang="0">
                  <a:pos x="0" y="581"/>
                </a:cxn>
                <a:cxn ang="0">
                  <a:pos x="18" y="528"/>
                </a:cxn>
              </a:cxnLst>
              <a:rect l="0" t="0" r="r" b="b"/>
              <a:pathLst>
                <a:path w="314" h="581">
                  <a:moveTo>
                    <a:pt x="18" y="528"/>
                  </a:moveTo>
                  <a:lnTo>
                    <a:pt x="67" y="383"/>
                  </a:lnTo>
                  <a:lnTo>
                    <a:pt x="68" y="294"/>
                  </a:lnTo>
                  <a:lnTo>
                    <a:pt x="54" y="114"/>
                  </a:lnTo>
                  <a:lnTo>
                    <a:pt x="56" y="0"/>
                  </a:lnTo>
                  <a:lnTo>
                    <a:pt x="87" y="90"/>
                  </a:lnTo>
                  <a:lnTo>
                    <a:pt x="112" y="229"/>
                  </a:lnTo>
                  <a:lnTo>
                    <a:pt x="91" y="443"/>
                  </a:lnTo>
                  <a:lnTo>
                    <a:pt x="150" y="337"/>
                  </a:lnTo>
                  <a:lnTo>
                    <a:pt x="185" y="107"/>
                  </a:lnTo>
                  <a:lnTo>
                    <a:pt x="251" y="11"/>
                  </a:lnTo>
                  <a:lnTo>
                    <a:pt x="226" y="125"/>
                  </a:lnTo>
                  <a:lnTo>
                    <a:pt x="140" y="418"/>
                  </a:lnTo>
                  <a:lnTo>
                    <a:pt x="107" y="484"/>
                  </a:lnTo>
                  <a:lnTo>
                    <a:pt x="223" y="264"/>
                  </a:lnTo>
                  <a:lnTo>
                    <a:pt x="314" y="134"/>
                  </a:lnTo>
                  <a:lnTo>
                    <a:pt x="231" y="330"/>
                  </a:lnTo>
                  <a:lnTo>
                    <a:pt x="123" y="484"/>
                  </a:lnTo>
                  <a:lnTo>
                    <a:pt x="98" y="557"/>
                  </a:lnTo>
                  <a:lnTo>
                    <a:pt x="0" y="581"/>
                  </a:lnTo>
                  <a:lnTo>
                    <a:pt x="18" y="528"/>
                  </a:lnTo>
                  <a:close/>
                </a:path>
              </a:pathLst>
            </a:custGeom>
            <a:solidFill>
              <a:srgbClr val="63754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auto">
            <a:xfrm>
              <a:off x="1073151" y="3468688"/>
              <a:ext cx="276225" cy="741363"/>
            </a:xfrm>
            <a:custGeom>
              <a:avLst/>
              <a:gdLst/>
              <a:ahLst/>
              <a:cxnLst>
                <a:cxn ang="0">
                  <a:pos x="348" y="71"/>
                </a:cxn>
                <a:cxn ang="0">
                  <a:pos x="335" y="42"/>
                </a:cxn>
                <a:cxn ang="0">
                  <a:pos x="313" y="25"/>
                </a:cxn>
                <a:cxn ang="0">
                  <a:pos x="292" y="12"/>
                </a:cxn>
                <a:cxn ang="0">
                  <a:pos x="272" y="4"/>
                </a:cxn>
                <a:cxn ang="0">
                  <a:pos x="253" y="0"/>
                </a:cxn>
                <a:cxn ang="0">
                  <a:pos x="234" y="1"/>
                </a:cxn>
                <a:cxn ang="0">
                  <a:pos x="216" y="5"/>
                </a:cxn>
                <a:cxn ang="0">
                  <a:pos x="198" y="14"/>
                </a:cxn>
                <a:cxn ang="0">
                  <a:pos x="180" y="26"/>
                </a:cxn>
                <a:cxn ang="0">
                  <a:pos x="169" y="38"/>
                </a:cxn>
                <a:cxn ang="0">
                  <a:pos x="161" y="50"/>
                </a:cxn>
                <a:cxn ang="0">
                  <a:pos x="154" y="59"/>
                </a:cxn>
                <a:cxn ang="0">
                  <a:pos x="149" y="69"/>
                </a:cxn>
                <a:cxn ang="0">
                  <a:pos x="146" y="79"/>
                </a:cxn>
                <a:cxn ang="0">
                  <a:pos x="142" y="90"/>
                </a:cxn>
                <a:cxn ang="0">
                  <a:pos x="140" y="104"/>
                </a:cxn>
                <a:cxn ang="0">
                  <a:pos x="137" y="120"/>
                </a:cxn>
                <a:cxn ang="0">
                  <a:pos x="108" y="212"/>
                </a:cxn>
                <a:cxn ang="0">
                  <a:pos x="103" y="250"/>
                </a:cxn>
                <a:cxn ang="0">
                  <a:pos x="91" y="300"/>
                </a:cxn>
                <a:cxn ang="0">
                  <a:pos x="84" y="344"/>
                </a:cxn>
                <a:cxn ang="0">
                  <a:pos x="80" y="386"/>
                </a:cxn>
                <a:cxn ang="0">
                  <a:pos x="80" y="437"/>
                </a:cxn>
                <a:cxn ang="0">
                  <a:pos x="65" y="486"/>
                </a:cxn>
                <a:cxn ang="0">
                  <a:pos x="65" y="522"/>
                </a:cxn>
                <a:cxn ang="0">
                  <a:pos x="70" y="652"/>
                </a:cxn>
                <a:cxn ang="0">
                  <a:pos x="33" y="793"/>
                </a:cxn>
                <a:cxn ang="0">
                  <a:pos x="1" y="916"/>
                </a:cxn>
                <a:cxn ang="0">
                  <a:pos x="0" y="933"/>
                </a:cxn>
                <a:cxn ang="0">
                  <a:pos x="54" y="892"/>
                </a:cxn>
                <a:cxn ang="0">
                  <a:pos x="93" y="769"/>
                </a:cxn>
                <a:cxn ang="0">
                  <a:pos x="125" y="717"/>
                </a:cxn>
                <a:cxn ang="0">
                  <a:pos x="157" y="667"/>
                </a:cxn>
                <a:cxn ang="0">
                  <a:pos x="176" y="618"/>
                </a:cxn>
                <a:cxn ang="0">
                  <a:pos x="187" y="554"/>
                </a:cxn>
                <a:cxn ang="0">
                  <a:pos x="216" y="506"/>
                </a:cxn>
                <a:cxn ang="0">
                  <a:pos x="238" y="439"/>
                </a:cxn>
                <a:cxn ang="0">
                  <a:pos x="285" y="306"/>
                </a:cxn>
                <a:cxn ang="0">
                  <a:pos x="304" y="273"/>
                </a:cxn>
                <a:cxn ang="0">
                  <a:pos x="319" y="245"/>
                </a:cxn>
                <a:cxn ang="0">
                  <a:pos x="330" y="218"/>
                </a:cxn>
                <a:cxn ang="0">
                  <a:pos x="339" y="193"/>
                </a:cxn>
                <a:cxn ang="0">
                  <a:pos x="345" y="167"/>
                </a:cxn>
                <a:cxn ang="0">
                  <a:pos x="347" y="140"/>
                </a:cxn>
                <a:cxn ang="0">
                  <a:pos x="348" y="107"/>
                </a:cxn>
                <a:cxn ang="0">
                  <a:pos x="348" y="71"/>
                </a:cxn>
              </a:cxnLst>
              <a:rect l="0" t="0" r="r" b="b"/>
              <a:pathLst>
                <a:path w="348" h="933">
                  <a:moveTo>
                    <a:pt x="348" y="71"/>
                  </a:moveTo>
                  <a:lnTo>
                    <a:pt x="335" y="42"/>
                  </a:lnTo>
                  <a:lnTo>
                    <a:pt x="313" y="25"/>
                  </a:lnTo>
                  <a:lnTo>
                    <a:pt x="292" y="12"/>
                  </a:lnTo>
                  <a:lnTo>
                    <a:pt x="272" y="4"/>
                  </a:lnTo>
                  <a:lnTo>
                    <a:pt x="253" y="0"/>
                  </a:lnTo>
                  <a:lnTo>
                    <a:pt x="234" y="1"/>
                  </a:lnTo>
                  <a:lnTo>
                    <a:pt x="216" y="5"/>
                  </a:lnTo>
                  <a:lnTo>
                    <a:pt x="198" y="14"/>
                  </a:lnTo>
                  <a:lnTo>
                    <a:pt x="180" y="26"/>
                  </a:lnTo>
                  <a:lnTo>
                    <a:pt x="169" y="38"/>
                  </a:lnTo>
                  <a:lnTo>
                    <a:pt x="161" y="50"/>
                  </a:lnTo>
                  <a:lnTo>
                    <a:pt x="154" y="59"/>
                  </a:lnTo>
                  <a:lnTo>
                    <a:pt x="149" y="69"/>
                  </a:lnTo>
                  <a:lnTo>
                    <a:pt x="146" y="79"/>
                  </a:lnTo>
                  <a:lnTo>
                    <a:pt x="142" y="90"/>
                  </a:lnTo>
                  <a:lnTo>
                    <a:pt x="140" y="104"/>
                  </a:lnTo>
                  <a:lnTo>
                    <a:pt x="137" y="120"/>
                  </a:lnTo>
                  <a:lnTo>
                    <a:pt x="108" y="212"/>
                  </a:lnTo>
                  <a:lnTo>
                    <a:pt x="103" y="250"/>
                  </a:lnTo>
                  <a:lnTo>
                    <a:pt x="91" y="300"/>
                  </a:lnTo>
                  <a:lnTo>
                    <a:pt x="84" y="344"/>
                  </a:lnTo>
                  <a:lnTo>
                    <a:pt x="80" y="386"/>
                  </a:lnTo>
                  <a:lnTo>
                    <a:pt x="80" y="437"/>
                  </a:lnTo>
                  <a:lnTo>
                    <a:pt x="65" y="486"/>
                  </a:lnTo>
                  <a:lnTo>
                    <a:pt x="65" y="522"/>
                  </a:lnTo>
                  <a:lnTo>
                    <a:pt x="70" y="652"/>
                  </a:lnTo>
                  <a:lnTo>
                    <a:pt x="33" y="793"/>
                  </a:lnTo>
                  <a:lnTo>
                    <a:pt x="1" y="916"/>
                  </a:lnTo>
                  <a:lnTo>
                    <a:pt x="0" y="933"/>
                  </a:lnTo>
                  <a:lnTo>
                    <a:pt x="54" y="892"/>
                  </a:lnTo>
                  <a:lnTo>
                    <a:pt x="93" y="769"/>
                  </a:lnTo>
                  <a:lnTo>
                    <a:pt x="125" y="717"/>
                  </a:lnTo>
                  <a:lnTo>
                    <a:pt x="157" y="667"/>
                  </a:lnTo>
                  <a:lnTo>
                    <a:pt x="176" y="618"/>
                  </a:lnTo>
                  <a:lnTo>
                    <a:pt x="187" y="554"/>
                  </a:lnTo>
                  <a:lnTo>
                    <a:pt x="216" y="506"/>
                  </a:lnTo>
                  <a:lnTo>
                    <a:pt x="238" y="439"/>
                  </a:lnTo>
                  <a:lnTo>
                    <a:pt x="285" y="306"/>
                  </a:lnTo>
                  <a:lnTo>
                    <a:pt x="304" y="273"/>
                  </a:lnTo>
                  <a:lnTo>
                    <a:pt x="319" y="245"/>
                  </a:lnTo>
                  <a:lnTo>
                    <a:pt x="330" y="218"/>
                  </a:lnTo>
                  <a:lnTo>
                    <a:pt x="339" y="193"/>
                  </a:lnTo>
                  <a:lnTo>
                    <a:pt x="345" y="167"/>
                  </a:lnTo>
                  <a:lnTo>
                    <a:pt x="347" y="140"/>
                  </a:lnTo>
                  <a:lnTo>
                    <a:pt x="348" y="107"/>
                  </a:lnTo>
                  <a:lnTo>
                    <a:pt x="348" y="71"/>
                  </a:lnTo>
                  <a:close/>
                </a:path>
              </a:pathLst>
            </a:custGeom>
            <a:solidFill>
              <a:srgbClr val="CC33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auto">
            <a:xfrm>
              <a:off x="863601" y="3549650"/>
              <a:ext cx="279400" cy="739775"/>
            </a:xfrm>
            <a:custGeom>
              <a:avLst/>
              <a:gdLst/>
              <a:ahLst/>
              <a:cxnLst>
                <a:cxn ang="0">
                  <a:pos x="350" y="70"/>
                </a:cxn>
                <a:cxn ang="0">
                  <a:pos x="336" y="41"/>
                </a:cxn>
                <a:cxn ang="0">
                  <a:pos x="313" y="24"/>
                </a:cxn>
                <a:cxn ang="0">
                  <a:pos x="292" y="11"/>
                </a:cxn>
                <a:cxn ang="0">
                  <a:pos x="272" y="3"/>
                </a:cxn>
                <a:cxn ang="0">
                  <a:pos x="252" y="0"/>
                </a:cxn>
                <a:cxn ang="0">
                  <a:pos x="234" y="1"/>
                </a:cxn>
                <a:cxn ang="0">
                  <a:pos x="215" y="4"/>
                </a:cxn>
                <a:cxn ang="0">
                  <a:pos x="197" y="14"/>
                </a:cxn>
                <a:cxn ang="0">
                  <a:pos x="180" y="25"/>
                </a:cxn>
                <a:cxn ang="0">
                  <a:pos x="169" y="38"/>
                </a:cxn>
                <a:cxn ang="0">
                  <a:pos x="160" y="49"/>
                </a:cxn>
                <a:cxn ang="0">
                  <a:pos x="154" y="58"/>
                </a:cxn>
                <a:cxn ang="0">
                  <a:pos x="150" y="69"/>
                </a:cxn>
                <a:cxn ang="0">
                  <a:pos x="145" y="78"/>
                </a:cxn>
                <a:cxn ang="0">
                  <a:pos x="142" y="90"/>
                </a:cxn>
                <a:cxn ang="0">
                  <a:pos x="139" y="103"/>
                </a:cxn>
                <a:cxn ang="0">
                  <a:pos x="136" y="120"/>
                </a:cxn>
                <a:cxn ang="0">
                  <a:pos x="107" y="212"/>
                </a:cxn>
                <a:cxn ang="0">
                  <a:pos x="102" y="250"/>
                </a:cxn>
                <a:cxn ang="0">
                  <a:pos x="91" y="299"/>
                </a:cxn>
                <a:cxn ang="0">
                  <a:pos x="84" y="343"/>
                </a:cxn>
                <a:cxn ang="0">
                  <a:pos x="81" y="386"/>
                </a:cxn>
                <a:cxn ang="0">
                  <a:pos x="79" y="436"/>
                </a:cxn>
                <a:cxn ang="0">
                  <a:pos x="64" y="486"/>
                </a:cxn>
                <a:cxn ang="0">
                  <a:pos x="64" y="522"/>
                </a:cxn>
                <a:cxn ang="0">
                  <a:pos x="69" y="652"/>
                </a:cxn>
                <a:cxn ang="0">
                  <a:pos x="35" y="792"/>
                </a:cxn>
                <a:cxn ang="0">
                  <a:pos x="0" y="916"/>
                </a:cxn>
                <a:cxn ang="0">
                  <a:pos x="0" y="933"/>
                </a:cxn>
                <a:cxn ang="0">
                  <a:pos x="53" y="891"/>
                </a:cxn>
                <a:cxn ang="0">
                  <a:pos x="93" y="768"/>
                </a:cxn>
                <a:cxn ang="0">
                  <a:pos x="126" y="716"/>
                </a:cxn>
                <a:cxn ang="0">
                  <a:pos x="157" y="667"/>
                </a:cxn>
                <a:cxn ang="0">
                  <a:pos x="175" y="618"/>
                </a:cxn>
                <a:cxn ang="0">
                  <a:pos x="187" y="555"/>
                </a:cxn>
                <a:cxn ang="0">
                  <a:pos x="215" y="505"/>
                </a:cxn>
                <a:cxn ang="0">
                  <a:pos x="237" y="439"/>
                </a:cxn>
                <a:cxn ang="0">
                  <a:pos x="284" y="305"/>
                </a:cxn>
                <a:cxn ang="0">
                  <a:pos x="304" y="273"/>
                </a:cxn>
                <a:cxn ang="0">
                  <a:pos x="320" y="244"/>
                </a:cxn>
                <a:cxn ang="0">
                  <a:pos x="332" y="217"/>
                </a:cxn>
                <a:cxn ang="0">
                  <a:pos x="341" y="192"/>
                </a:cxn>
                <a:cxn ang="0">
                  <a:pos x="347" y="167"/>
                </a:cxn>
                <a:cxn ang="0">
                  <a:pos x="350" y="139"/>
                </a:cxn>
                <a:cxn ang="0">
                  <a:pos x="351" y="107"/>
                </a:cxn>
                <a:cxn ang="0">
                  <a:pos x="350" y="70"/>
                </a:cxn>
              </a:cxnLst>
              <a:rect l="0" t="0" r="r" b="b"/>
              <a:pathLst>
                <a:path w="351" h="933">
                  <a:moveTo>
                    <a:pt x="350" y="70"/>
                  </a:moveTo>
                  <a:lnTo>
                    <a:pt x="336" y="41"/>
                  </a:lnTo>
                  <a:lnTo>
                    <a:pt x="313" y="24"/>
                  </a:lnTo>
                  <a:lnTo>
                    <a:pt x="292" y="11"/>
                  </a:lnTo>
                  <a:lnTo>
                    <a:pt x="272" y="3"/>
                  </a:lnTo>
                  <a:lnTo>
                    <a:pt x="252" y="0"/>
                  </a:lnTo>
                  <a:lnTo>
                    <a:pt x="234" y="1"/>
                  </a:lnTo>
                  <a:lnTo>
                    <a:pt x="215" y="4"/>
                  </a:lnTo>
                  <a:lnTo>
                    <a:pt x="197" y="14"/>
                  </a:lnTo>
                  <a:lnTo>
                    <a:pt x="180" y="25"/>
                  </a:lnTo>
                  <a:lnTo>
                    <a:pt x="169" y="38"/>
                  </a:lnTo>
                  <a:lnTo>
                    <a:pt x="160" y="49"/>
                  </a:lnTo>
                  <a:lnTo>
                    <a:pt x="154" y="58"/>
                  </a:lnTo>
                  <a:lnTo>
                    <a:pt x="150" y="69"/>
                  </a:lnTo>
                  <a:lnTo>
                    <a:pt x="145" y="78"/>
                  </a:lnTo>
                  <a:lnTo>
                    <a:pt x="142" y="90"/>
                  </a:lnTo>
                  <a:lnTo>
                    <a:pt x="139" y="103"/>
                  </a:lnTo>
                  <a:lnTo>
                    <a:pt x="136" y="120"/>
                  </a:lnTo>
                  <a:lnTo>
                    <a:pt x="107" y="212"/>
                  </a:lnTo>
                  <a:lnTo>
                    <a:pt x="102" y="250"/>
                  </a:lnTo>
                  <a:lnTo>
                    <a:pt x="91" y="299"/>
                  </a:lnTo>
                  <a:lnTo>
                    <a:pt x="84" y="343"/>
                  </a:lnTo>
                  <a:lnTo>
                    <a:pt x="81" y="386"/>
                  </a:lnTo>
                  <a:lnTo>
                    <a:pt x="79" y="436"/>
                  </a:lnTo>
                  <a:lnTo>
                    <a:pt x="64" y="486"/>
                  </a:lnTo>
                  <a:lnTo>
                    <a:pt x="64" y="522"/>
                  </a:lnTo>
                  <a:lnTo>
                    <a:pt x="69" y="652"/>
                  </a:lnTo>
                  <a:lnTo>
                    <a:pt x="35" y="792"/>
                  </a:lnTo>
                  <a:lnTo>
                    <a:pt x="0" y="916"/>
                  </a:lnTo>
                  <a:lnTo>
                    <a:pt x="0" y="933"/>
                  </a:lnTo>
                  <a:lnTo>
                    <a:pt x="53" y="891"/>
                  </a:lnTo>
                  <a:lnTo>
                    <a:pt x="93" y="768"/>
                  </a:lnTo>
                  <a:lnTo>
                    <a:pt x="126" y="716"/>
                  </a:lnTo>
                  <a:lnTo>
                    <a:pt x="157" y="667"/>
                  </a:lnTo>
                  <a:lnTo>
                    <a:pt x="175" y="618"/>
                  </a:lnTo>
                  <a:lnTo>
                    <a:pt x="187" y="555"/>
                  </a:lnTo>
                  <a:lnTo>
                    <a:pt x="215" y="505"/>
                  </a:lnTo>
                  <a:lnTo>
                    <a:pt x="237" y="439"/>
                  </a:lnTo>
                  <a:lnTo>
                    <a:pt x="284" y="305"/>
                  </a:lnTo>
                  <a:lnTo>
                    <a:pt x="304" y="273"/>
                  </a:lnTo>
                  <a:lnTo>
                    <a:pt x="320" y="244"/>
                  </a:lnTo>
                  <a:lnTo>
                    <a:pt x="332" y="217"/>
                  </a:lnTo>
                  <a:lnTo>
                    <a:pt x="341" y="192"/>
                  </a:lnTo>
                  <a:lnTo>
                    <a:pt x="347" y="167"/>
                  </a:lnTo>
                  <a:lnTo>
                    <a:pt x="350" y="139"/>
                  </a:lnTo>
                  <a:lnTo>
                    <a:pt x="351" y="107"/>
                  </a:lnTo>
                  <a:lnTo>
                    <a:pt x="350" y="70"/>
                  </a:lnTo>
                  <a:close/>
                </a:path>
              </a:pathLst>
            </a:custGeom>
            <a:solidFill>
              <a:srgbClr val="CC33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auto">
            <a:xfrm>
              <a:off x="1087438" y="3481388"/>
              <a:ext cx="249238" cy="703263"/>
            </a:xfrm>
            <a:custGeom>
              <a:avLst/>
              <a:gdLst/>
              <a:ahLst/>
              <a:cxnLst>
                <a:cxn ang="0">
                  <a:pos x="207" y="0"/>
                </a:cxn>
                <a:cxn ang="0">
                  <a:pos x="151" y="21"/>
                </a:cxn>
                <a:cxn ang="0">
                  <a:pos x="172" y="33"/>
                </a:cxn>
                <a:cxn ang="0">
                  <a:pos x="165" y="53"/>
                </a:cxn>
                <a:cxn ang="0">
                  <a:pos x="129" y="95"/>
                </a:cxn>
                <a:cxn ang="0">
                  <a:pos x="143" y="113"/>
                </a:cxn>
                <a:cxn ang="0">
                  <a:pos x="114" y="144"/>
                </a:cxn>
                <a:cxn ang="0">
                  <a:pos x="163" y="134"/>
                </a:cxn>
                <a:cxn ang="0">
                  <a:pos x="117" y="162"/>
                </a:cxn>
                <a:cxn ang="0">
                  <a:pos x="90" y="204"/>
                </a:cxn>
                <a:cxn ang="0">
                  <a:pos x="109" y="225"/>
                </a:cxn>
                <a:cxn ang="0">
                  <a:pos x="113" y="233"/>
                </a:cxn>
                <a:cxn ang="0">
                  <a:pos x="81" y="271"/>
                </a:cxn>
                <a:cxn ang="0">
                  <a:pos x="109" y="288"/>
                </a:cxn>
                <a:cxn ang="0">
                  <a:pos x="101" y="307"/>
                </a:cxn>
                <a:cxn ang="0">
                  <a:pos x="73" y="348"/>
                </a:cxn>
                <a:cxn ang="0">
                  <a:pos x="79" y="370"/>
                </a:cxn>
                <a:cxn ang="0">
                  <a:pos x="105" y="374"/>
                </a:cxn>
                <a:cxn ang="0">
                  <a:pos x="100" y="398"/>
                </a:cxn>
                <a:cxn ang="0">
                  <a:pos x="58" y="451"/>
                </a:cxn>
                <a:cxn ang="0">
                  <a:pos x="66" y="504"/>
                </a:cxn>
                <a:cxn ang="0">
                  <a:pos x="61" y="521"/>
                </a:cxn>
                <a:cxn ang="0">
                  <a:pos x="49" y="598"/>
                </a:cxn>
                <a:cxn ang="0">
                  <a:pos x="48" y="668"/>
                </a:cxn>
                <a:cxn ang="0">
                  <a:pos x="11" y="848"/>
                </a:cxn>
                <a:cxn ang="0">
                  <a:pos x="36" y="831"/>
                </a:cxn>
                <a:cxn ang="0">
                  <a:pos x="86" y="680"/>
                </a:cxn>
                <a:cxn ang="0">
                  <a:pos x="129" y="645"/>
                </a:cxn>
                <a:cxn ang="0">
                  <a:pos x="140" y="572"/>
                </a:cxn>
                <a:cxn ang="0">
                  <a:pos x="147" y="539"/>
                </a:cxn>
                <a:cxn ang="0">
                  <a:pos x="185" y="466"/>
                </a:cxn>
                <a:cxn ang="0">
                  <a:pos x="195" y="452"/>
                </a:cxn>
                <a:cxn ang="0">
                  <a:pos x="213" y="399"/>
                </a:cxn>
                <a:cxn ang="0">
                  <a:pos x="199" y="382"/>
                </a:cxn>
                <a:cxn ang="0">
                  <a:pos x="235" y="347"/>
                </a:cxn>
                <a:cxn ang="0">
                  <a:pos x="228" y="280"/>
                </a:cxn>
                <a:cxn ang="0">
                  <a:pos x="235" y="265"/>
                </a:cxn>
                <a:cxn ang="0">
                  <a:pos x="211" y="245"/>
                </a:cxn>
                <a:cxn ang="0">
                  <a:pos x="207" y="230"/>
                </a:cxn>
                <a:cxn ang="0">
                  <a:pos x="267" y="227"/>
                </a:cxn>
                <a:cxn ang="0">
                  <a:pos x="289" y="189"/>
                </a:cxn>
                <a:cxn ang="0">
                  <a:pos x="226" y="171"/>
                </a:cxn>
                <a:cxn ang="0">
                  <a:pos x="286" y="164"/>
                </a:cxn>
                <a:cxn ang="0">
                  <a:pos x="305" y="147"/>
                </a:cxn>
                <a:cxn ang="0">
                  <a:pos x="280" y="94"/>
                </a:cxn>
                <a:cxn ang="0">
                  <a:pos x="263" y="75"/>
                </a:cxn>
                <a:cxn ang="0">
                  <a:pos x="312" y="69"/>
                </a:cxn>
                <a:cxn ang="0">
                  <a:pos x="298" y="27"/>
                </a:cxn>
              </a:cxnLst>
              <a:rect l="0" t="0" r="r" b="b"/>
              <a:pathLst>
                <a:path w="313" h="887">
                  <a:moveTo>
                    <a:pt x="259" y="8"/>
                  </a:moveTo>
                  <a:lnTo>
                    <a:pt x="207" y="0"/>
                  </a:lnTo>
                  <a:lnTo>
                    <a:pt x="172" y="4"/>
                  </a:lnTo>
                  <a:lnTo>
                    <a:pt x="151" y="21"/>
                  </a:lnTo>
                  <a:lnTo>
                    <a:pt x="139" y="42"/>
                  </a:lnTo>
                  <a:lnTo>
                    <a:pt x="172" y="33"/>
                  </a:lnTo>
                  <a:lnTo>
                    <a:pt x="196" y="29"/>
                  </a:lnTo>
                  <a:lnTo>
                    <a:pt x="165" y="53"/>
                  </a:lnTo>
                  <a:lnTo>
                    <a:pt x="139" y="71"/>
                  </a:lnTo>
                  <a:lnTo>
                    <a:pt x="129" y="95"/>
                  </a:lnTo>
                  <a:lnTo>
                    <a:pt x="150" y="91"/>
                  </a:lnTo>
                  <a:lnTo>
                    <a:pt x="143" y="113"/>
                  </a:lnTo>
                  <a:lnTo>
                    <a:pt x="124" y="124"/>
                  </a:lnTo>
                  <a:lnTo>
                    <a:pt x="114" y="144"/>
                  </a:lnTo>
                  <a:lnTo>
                    <a:pt x="138" y="141"/>
                  </a:lnTo>
                  <a:lnTo>
                    <a:pt x="163" y="134"/>
                  </a:lnTo>
                  <a:lnTo>
                    <a:pt x="153" y="151"/>
                  </a:lnTo>
                  <a:lnTo>
                    <a:pt x="117" y="162"/>
                  </a:lnTo>
                  <a:lnTo>
                    <a:pt x="104" y="179"/>
                  </a:lnTo>
                  <a:lnTo>
                    <a:pt x="90" y="204"/>
                  </a:lnTo>
                  <a:lnTo>
                    <a:pt x="90" y="235"/>
                  </a:lnTo>
                  <a:lnTo>
                    <a:pt x="109" y="225"/>
                  </a:lnTo>
                  <a:lnTo>
                    <a:pt x="130" y="226"/>
                  </a:lnTo>
                  <a:lnTo>
                    <a:pt x="113" y="233"/>
                  </a:lnTo>
                  <a:lnTo>
                    <a:pt x="96" y="247"/>
                  </a:lnTo>
                  <a:lnTo>
                    <a:pt x="81" y="271"/>
                  </a:lnTo>
                  <a:lnTo>
                    <a:pt x="81" y="302"/>
                  </a:lnTo>
                  <a:lnTo>
                    <a:pt x="109" y="288"/>
                  </a:lnTo>
                  <a:lnTo>
                    <a:pt x="130" y="303"/>
                  </a:lnTo>
                  <a:lnTo>
                    <a:pt x="101" y="307"/>
                  </a:lnTo>
                  <a:lnTo>
                    <a:pt x="77" y="324"/>
                  </a:lnTo>
                  <a:lnTo>
                    <a:pt x="73" y="348"/>
                  </a:lnTo>
                  <a:lnTo>
                    <a:pt x="98" y="348"/>
                  </a:lnTo>
                  <a:lnTo>
                    <a:pt x="79" y="370"/>
                  </a:lnTo>
                  <a:lnTo>
                    <a:pt x="69" y="391"/>
                  </a:lnTo>
                  <a:lnTo>
                    <a:pt x="105" y="374"/>
                  </a:lnTo>
                  <a:lnTo>
                    <a:pt x="122" y="387"/>
                  </a:lnTo>
                  <a:lnTo>
                    <a:pt x="100" y="398"/>
                  </a:lnTo>
                  <a:lnTo>
                    <a:pt x="76" y="415"/>
                  </a:lnTo>
                  <a:lnTo>
                    <a:pt x="58" y="451"/>
                  </a:lnTo>
                  <a:lnTo>
                    <a:pt x="58" y="485"/>
                  </a:lnTo>
                  <a:lnTo>
                    <a:pt x="66" y="504"/>
                  </a:lnTo>
                  <a:lnTo>
                    <a:pt x="92" y="504"/>
                  </a:lnTo>
                  <a:lnTo>
                    <a:pt x="61" y="521"/>
                  </a:lnTo>
                  <a:lnTo>
                    <a:pt x="56" y="553"/>
                  </a:lnTo>
                  <a:lnTo>
                    <a:pt x="49" y="598"/>
                  </a:lnTo>
                  <a:lnTo>
                    <a:pt x="59" y="637"/>
                  </a:lnTo>
                  <a:lnTo>
                    <a:pt x="48" y="668"/>
                  </a:lnTo>
                  <a:lnTo>
                    <a:pt x="41" y="740"/>
                  </a:lnTo>
                  <a:lnTo>
                    <a:pt x="11" y="848"/>
                  </a:lnTo>
                  <a:lnTo>
                    <a:pt x="0" y="887"/>
                  </a:lnTo>
                  <a:lnTo>
                    <a:pt x="36" y="831"/>
                  </a:lnTo>
                  <a:lnTo>
                    <a:pt x="69" y="726"/>
                  </a:lnTo>
                  <a:lnTo>
                    <a:pt x="86" y="680"/>
                  </a:lnTo>
                  <a:lnTo>
                    <a:pt x="98" y="656"/>
                  </a:lnTo>
                  <a:lnTo>
                    <a:pt x="129" y="645"/>
                  </a:lnTo>
                  <a:lnTo>
                    <a:pt x="140" y="606"/>
                  </a:lnTo>
                  <a:lnTo>
                    <a:pt x="140" y="572"/>
                  </a:lnTo>
                  <a:lnTo>
                    <a:pt x="120" y="553"/>
                  </a:lnTo>
                  <a:lnTo>
                    <a:pt x="147" y="539"/>
                  </a:lnTo>
                  <a:lnTo>
                    <a:pt x="180" y="501"/>
                  </a:lnTo>
                  <a:lnTo>
                    <a:pt x="185" y="466"/>
                  </a:lnTo>
                  <a:lnTo>
                    <a:pt x="155" y="466"/>
                  </a:lnTo>
                  <a:lnTo>
                    <a:pt x="195" y="452"/>
                  </a:lnTo>
                  <a:lnTo>
                    <a:pt x="201" y="435"/>
                  </a:lnTo>
                  <a:lnTo>
                    <a:pt x="213" y="399"/>
                  </a:lnTo>
                  <a:lnTo>
                    <a:pt x="163" y="399"/>
                  </a:lnTo>
                  <a:lnTo>
                    <a:pt x="199" y="382"/>
                  </a:lnTo>
                  <a:lnTo>
                    <a:pt x="220" y="378"/>
                  </a:lnTo>
                  <a:lnTo>
                    <a:pt x="235" y="347"/>
                  </a:lnTo>
                  <a:lnTo>
                    <a:pt x="245" y="304"/>
                  </a:lnTo>
                  <a:lnTo>
                    <a:pt x="228" y="280"/>
                  </a:lnTo>
                  <a:lnTo>
                    <a:pt x="197" y="279"/>
                  </a:lnTo>
                  <a:lnTo>
                    <a:pt x="235" y="265"/>
                  </a:lnTo>
                  <a:lnTo>
                    <a:pt x="257" y="266"/>
                  </a:lnTo>
                  <a:lnTo>
                    <a:pt x="211" y="245"/>
                  </a:lnTo>
                  <a:lnTo>
                    <a:pt x="176" y="243"/>
                  </a:lnTo>
                  <a:lnTo>
                    <a:pt x="207" y="230"/>
                  </a:lnTo>
                  <a:lnTo>
                    <a:pt x="257" y="245"/>
                  </a:lnTo>
                  <a:lnTo>
                    <a:pt x="267" y="227"/>
                  </a:lnTo>
                  <a:lnTo>
                    <a:pt x="286" y="210"/>
                  </a:lnTo>
                  <a:lnTo>
                    <a:pt x="289" y="189"/>
                  </a:lnTo>
                  <a:lnTo>
                    <a:pt x="268" y="174"/>
                  </a:lnTo>
                  <a:lnTo>
                    <a:pt x="226" y="171"/>
                  </a:lnTo>
                  <a:lnTo>
                    <a:pt x="244" y="164"/>
                  </a:lnTo>
                  <a:lnTo>
                    <a:pt x="286" y="164"/>
                  </a:lnTo>
                  <a:lnTo>
                    <a:pt x="268" y="154"/>
                  </a:lnTo>
                  <a:lnTo>
                    <a:pt x="305" y="147"/>
                  </a:lnTo>
                  <a:lnTo>
                    <a:pt x="305" y="97"/>
                  </a:lnTo>
                  <a:lnTo>
                    <a:pt x="280" y="94"/>
                  </a:lnTo>
                  <a:lnTo>
                    <a:pt x="241" y="92"/>
                  </a:lnTo>
                  <a:lnTo>
                    <a:pt x="263" y="75"/>
                  </a:lnTo>
                  <a:lnTo>
                    <a:pt x="294" y="73"/>
                  </a:lnTo>
                  <a:lnTo>
                    <a:pt x="312" y="69"/>
                  </a:lnTo>
                  <a:lnTo>
                    <a:pt x="313" y="44"/>
                  </a:lnTo>
                  <a:lnTo>
                    <a:pt x="298" y="27"/>
                  </a:lnTo>
                  <a:lnTo>
                    <a:pt x="259" y="8"/>
                  </a:lnTo>
                  <a:close/>
                </a:path>
              </a:pathLst>
            </a:custGeom>
            <a:solidFill>
              <a:srgbClr val="FF561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8" name="Freeform 24"/>
            <p:cNvSpPr>
              <a:spLocks/>
            </p:cNvSpPr>
            <p:nvPr/>
          </p:nvSpPr>
          <p:spPr bwMode="auto">
            <a:xfrm>
              <a:off x="877888" y="3560763"/>
              <a:ext cx="250825" cy="704850"/>
            </a:xfrm>
            <a:custGeom>
              <a:avLst/>
              <a:gdLst/>
              <a:ahLst/>
              <a:cxnLst>
                <a:cxn ang="0">
                  <a:pos x="209" y="0"/>
                </a:cxn>
                <a:cxn ang="0">
                  <a:pos x="151" y="20"/>
                </a:cxn>
                <a:cxn ang="0">
                  <a:pos x="172" y="32"/>
                </a:cxn>
                <a:cxn ang="0">
                  <a:pos x="165" y="53"/>
                </a:cxn>
                <a:cxn ang="0">
                  <a:pos x="129" y="94"/>
                </a:cxn>
                <a:cxn ang="0">
                  <a:pos x="143" y="113"/>
                </a:cxn>
                <a:cxn ang="0">
                  <a:pos x="114" y="144"/>
                </a:cxn>
                <a:cxn ang="0">
                  <a:pos x="164" y="133"/>
                </a:cxn>
                <a:cxn ang="0">
                  <a:pos x="118" y="161"/>
                </a:cxn>
                <a:cxn ang="0">
                  <a:pos x="89" y="204"/>
                </a:cxn>
                <a:cxn ang="0">
                  <a:pos x="110" y="224"/>
                </a:cxn>
                <a:cxn ang="0">
                  <a:pos x="113" y="232"/>
                </a:cxn>
                <a:cxn ang="0">
                  <a:pos x="82" y="270"/>
                </a:cxn>
                <a:cxn ang="0">
                  <a:pos x="110" y="289"/>
                </a:cxn>
                <a:cxn ang="0">
                  <a:pos x="103" y="306"/>
                </a:cxn>
                <a:cxn ang="0">
                  <a:pos x="74" y="348"/>
                </a:cxn>
                <a:cxn ang="0">
                  <a:pos x="81" y="369"/>
                </a:cxn>
                <a:cxn ang="0">
                  <a:pos x="105" y="373"/>
                </a:cxn>
                <a:cxn ang="0">
                  <a:pos x="102" y="397"/>
                </a:cxn>
                <a:cxn ang="0">
                  <a:pos x="58" y="450"/>
                </a:cxn>
                <a:cxn ang="0">
                  <a:pos x="66" y="503"/>
                </a:cxn>
                <a:cxn ang="0">
                  <a:pos x="61" y="520"/>
                </a:cxn>
                <a:cxn ang="0">
                  <a:pos x="50" y="598"/>
                </a:cxn>
                <a:cxn ang="0">
                  <a:pos x="49" y="669"/>
                </a:cxn>
                <a:cxn ang="0">
                  <a:pos x="12" y="848"/>
                </a:cxn>
                <a:cxn ang="0">
                  <a:pos x="36" y="830"/>
                </a:cxn>
                <a:cxn ang="0">
                  <a:pos x="87" y="679"/>
                </a:cxn>
                <a:cxn ang="0">
                  <a:pos x="129" y="645"/>
                </a:cxn>
                <a:cxn ang="0">
                  <a:pos x="141" y="571"/>
                </a:cxn>
                <a:cxn ang="0">
                  <a:pos x="149" y="539"/>
                </a:cxn>
                <a:cxn ang="0">
                  <a:pos x="186" y="465"/>
                </a:cxn>
                <a:cxn ang="0">
                  <a:pos x="195" y="451"/>
                </a:cxn>
                <a:cxn ang="0">
                  <a:pos x="213" y="399"/>
                </a:cxn>
                <a:cxn ang="0">
                  <a:pos x="199" y="381"/>
                </a:cxn>
                <a:cxn ang="0">
                  <a:pos x="235" y="346"/>
                </a:cxn>
                <a:cxn ang="0">
                  <a:pos x="228" y="280"/>
                </a:cxn>
                <a:cxn ang="0">
                  <a:pos x="236" y="265"/>
                </a:cxn>
                <a:cxn ang="0">
                  <a:pos x="212" y="244"/>
                </a:cxn>
                <a:cxn ang="0">
                  <a:pos x="210" y="230"/>
                </a:cxn>
                <a:cxn ang="0">
                  <a:pos x="267" y="227"/>
                </a:cxn>
                <a:cxn ang="0">
                  <a:pos x="289" y="189"/>
                </a:cxn>
                <a:cxn ang="0">
                  <a:pos x="227" y="170"/>
                </a:cxn>
                <a:cxn ang="0">
                  <a:pos x="286" y="163"/>
                </a:cxn>
                <a:cxn ang="0">
                  <a:pos x="308" y="146"/>
                </a:cxn>
                <a:cxn ang="0">
                  <a:pos x="280" y="93"/>
                </a:cxn>
                <a:cxn ang="0">
                  <a:pos x="263" y="75"/>
                </a:cxn>
                <a:cxn ang="0">
                  <a:pos x="316" y="69"/>
                </a:cxn>
                <a:cxn ang="0">
                  <a:pos x="299" y="26"/>
                </a:cxn>
              </a:cxnLst>
              <a:rect l="0" t="0" r="r" b="b"/>
              <a:pathLst>
                <a:path w="316" h="887">
                  <a:moveTo>
                    <a:pt x="261" y="8"/>
                  </a:moveTo>
                  <a:lnTo>
                    <a:pt x="209" y="0"/>
                  </a:lnTo>
                  <a:lnTo>
                    <a:pt x="173" y="3"/>
                  </a:lnTo>
                  <a:lnTo>
                    <a:pt x="151" y="20"/>
                  </a:lnTo>
                  <a:lnTo>
                    <a:pt x="141" y="42"/>
                  </a:lnTo>
                  <a:lnTo>
                    <a:pt x="172" y="32"/>
                  </a:lnTo>
                  <a:lnTo>
                    <a:pt x="197" y="28"/>
                  </a:lnTo>
                  <a:lnTo>
                    <a:pt x="165" y="53"/>
                  </a:lnTo>
                  <a:lnTo>
                    <a:pt x="140" y="70"/>
                  </a:lnTo>
                  <a:lnTo>
                    <a:pt x="129" y="94"/>
                  </a:lnTo>
                  <a:lnTo>
                    <a:pt x="150" y="91"/>
                  </a:lnTo>
                  <a:lnTo>
                    <a:pt x="143" y="113"/>
                  </a:lnTo>
                  <a:lnTo>
                    <a:pt x="126" y="123"/>
                  </a:lnTo>
                  <a:lnTo>
                    <a:pt x="114" y="144"/>
                  </a:lnTo>
                  <a:lnTo>
                    <a:pt x="140" y="140"/>
                  </a:lnTo>
                  <a:lnTo>
                    <a:pt x="164" y="133"/>
                  </a:lnTo>
                  <a:lnTo>
                    <a:pt x="153" y="152"/>
                  </a:lnTo>
                  <a:lnTo>
                    <a:pt x="118" y="161"/>
                  </a:lnTo>
                  <a:lnTo>
                    <a:pt x="104" y="179"/>
                  </a:lnTo>
                  <a:lnTo>
                    <a:pt x="89" y="204"/>
                  </a:lnTo>
                  <a:lnTo>
                    <a:pt x="89" y="235"/>
                  </a:lnTo>
                  <a:lnTo>
                    <a:pt x="110" y="224"/>
                  </a:lnTo>
                  <a:lnTo>
                    <a:pt x="132" y="225"/>
                  </a:lnTo>
                  <a:lnTo>
                    <a:pt x="113" y="232"/>
                  </a:lnTo>
                  <a:lnTo>
                    <a:pt x="96" y="246"/>
                  </a:lnTo>
                  <a:lnTo>
                    <a:pt x="82" y="270"/>
                  </a:lnTo>
                  <a:lnTo>
                    <a:pt x="81" y="302"/>
                  </a:lnTo>
                  <a:lnTo>
                    <a:pt x="110" y="289"/>
                  </a:lnTo>
                  <a:lnTo>
                    <a:pt x="130" y="303"/>
                  </a:lnTo>
                  <a:lnTo>
                    <a:pt x="103" y="306"/>
                  </a:lnTo>
                  <a:lnTo>
                    <a:pt x="77" y="323"/>
                  </a:lnTo>
                  <a:lnTo>
                    <a:pt x="74" y="348"/>
                  </a:lnTo>
                  <a:lnTo>
                    <a:pt x="98" y="348"/>
                  </a:lnTo>
                  <a:lnTo>
                    <a:pt x="81" y="369"/>
                  </a:lnTo>
                  <a:lnTo>
                    <a:pt x="69" y="390"/>
                  </a:lnTo>
                  <a:lnTo>
                    <a:pt x="105" y="373"/>
                  </a:lnTo>
                  <a:lnTo>
                    <a:pt x="122" y="387"/>
                  </a:lnTo>
                  <a:lnTo>
                    <a:pt x="102" y="397"/>
                  </a:lnTo>
                  <a:lnTo>
                    <a:pt x="76" y="414"/>
                  </a:lnTo>
                  <a:lnTo>
                    <a:pt x="58" y="450"/>
                  </a:lnTo>
                  <a:lnTo>
                    <a:pt x="58" y="485"/>
                  </a:lnTo>
                  <a:lnTo>
                    <a:pt x="66" y="503"/>
                  </a:lnTo>
                  <a:lnTo>
                    <a:pt x="92" y="503"/>
                  </a:lnTo>
                  <a:lnTo>
                    <a:pt x="61" y="520"/>
                  </a:lnTo>
                  <a:lnTo>
                    <a:pt x="57" y="553"/>
                  </a:lnTo>
                  <a:lnTo>
                    <a:pt x="50" y="598"/>
                  </a:lnTo>
                  <a:lnTo>
                    <a:pt x="60" y="637"/>
                  </a:lnTo>
                  <a:lnTo>
                    <a:pt x="49" y="669"/>
                  </a:lnTo>
                  <a:lnTo>
                    <a:pt x="42" y="739"/>
                  </a:lnTo>
                  <a:lnTo>
                    <a:pt x="12" y="848"/>
                  </a:lnTo>
                  <a:lnTo>
                    <a:pt x="0" y="887"/>
                  </a:lnTo>
                  <a:lnTo>
                    <a:pt x="36" y="830"/>
                  </a:lnTo>
                  <a:lnTo>
                    <a:pt x="69" y="725"/>
                  </a:lnTo>
                  <a:lnTo>
                    <a:pt x="87" y="679"/>
                  </a:lnTo>
                  <a:lnTo>
                    <a:pt x="98" y="655"/>
                  </a:lnTo>
                  <a:lnTo>
                    <a:pt x="129" y="645"/>
                  </a:lnTo>
                  <a:lnTo>
                    <a:pt x="141" y="606"/>
                  </a:lnTo>
                  <a:lnTo>
                    <a:pt x="141" y="571"/>
                  </a:lnTo>
                  <a:lnTo>
                    <a:pt x="120" y="553"/>
                  </a:lnTo>
                  <a:lnTo>
                    <a:pt x="149" y="539"/>
                  </a:lnTo>
                  <a:lnTo>
                    <a:pt x="180" y="501"/>
                  </a:lnTo>
                  <a:lnTo>
                    <a:pt x="186" y="465"/>
                  </a:lnTo>
                  <a:lnTo>
                    <a:pt x="157" y="465"/>
                  </a:lnTo>
                  <a:lnTo>
                    <a:pt x="195" y="451"/>
                  </a:lnTo>
                  <a:lnTo>
                    <a:pt x="202" y="434"/>
                  </a:lnTo>
                  <a:lnTo>
                    <a:pt x="213" y="399"/>
                  </a:lnTo>
                  <a:lnTo>
                    <a:pt x="164" y="398"/>
                  </a:lnTo>
                  <a:lnTo>
                    <a:pt x="199" y="381"/>
                  </a:lnTo>
                  <a:lnTo>
                    <a:pt x="220" y="378"/>
                  </a:lnTo>
                  <a:lnTo>
                    <a:pt x="235" y="346"/>
                  </a:lnTo>
                  <a:lnTo>
                    <a:pt x="246" y="304"/>
                  </a:lnTo>
                  <a:lnTo>
                    <a:pt x="228" y="280"/>
                  </a:lnTo>
                  <a:lnTo>
                    <a:pt x="197" y="278"/>
                  </a:lnTo>
                  <a:lnTo>
                    <a:pt x="236" y="265"/>
                  </a:lnTo>
                  <a:lnTo>
                    <a:pt x="257" y="266"/>
                  </a:lnTo>
                  <a:lnTo>
                    <a:pt x="212" y="244"/>
                  </a:lnTo>
                  <a:lnTo>
                    <a:pt x="176" y="243"/>
                  </a:lnTo>
                  <a:lnTo>
                    <a:pt x="210" y="230"/>
                  </a:lnTo>
                  <a:lnTo>
                    <a:pt x="257" y="244"/>
                  </a:lnTo>
                  <a:lnTo>
                    <a:pt x="267" y="227"/>
                  </a:lnTo>
                  <a:lnTo>
                    <a:pt x="286" y="209"/>
                  </a:lnTo>
                  <a:lnTo>
                    <a:pt x="289" y="189"/>
                  </a:lnTo>
                  <a:lnTo>
                    <a:pt x="269" y="174"/>
                  </a:lnTo>
                  <a:lnTo>
                    <a:pt x="227" y="170"/>
                  </a:lnTo>
                  <a:lnTo>
                    <a:pt x="244" y="163"/>
                  </a:lnTo>
                  <a:lnTo>
                    <a:pt x="286" y="163"/>
                  </a:lnTo>
                  <a:lnTo>
                    <a:pt x="269" y="153"/>
                  </a:lnTo>
                  <a:lnTo>
                    <a:pt x="308" y="146"/>
                  </a:lnTo>
                  <a:lnTo>
                    <a:pt x="308" y="96"/>
                  </a:lnTo>
                  <a:lnTo>
                    <a:pt x="280" y="93"/>
                  </a:lnTo>
                  <a:lnTo>
                    <a:pt x="242" y="92"/>
                  </a:lnTo>
                  <a:lnTo>
                    <a:pt x="263" y="75"/>
                  </a:lnTo>
                  <a:lnTo>
                    <a:pt x="294" y="72"/>
                  </a:lnTo>
                  <a:lnTo>
                    <a:pt x="316" y="69"/>
                  </a:lnTo>
                  <a:lnTo>
                    <a:pt x="316" y="43"/>
                  </a:lnTo>
                  <a:lnTo>
                    <a:pt x="299" y="26"/>
                  </a:lnTo>
                  <a:lnTo>
                    <a:pt x="261" y="8"/>
                  </a:lnTo>
                  <a:close/>
                </a:path>
              </a:pathLst>
            </a:custGeom>
            <a:solidFill>
              <a:srgbClr val="FF561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9" name="Freeform 25"/>
            <p:cNvSpPr>
              <a:spLocks/>
            </p:cNvSpPr>
            <p:nvPr/>
          </p:nvSpPr>
          <p:spPr bwMode="auto">
            <a:xfrm>
              <a:off x="1104901" y="3484563"/>
              <a:ext cx="195263" cy="630238"/>
            </a:xfrm>
            <a:custGeom>
              <a:avLst/>
              <a:gdLst/>
              <a:ahLst/>
              <a:cxnLst>
                <a:cxn ang="0">
                  <a:pos x="203" y="0"/>
                </a:cxn>
                <a:cxn ang="0">
                  <a:pos x="199" y="14"/>
                </a:cxn>
                <a:cxn ang="0">
                  <a:pos x="184" y="48"/>
                </a:cxn>
                <a:cxn ang="0">
                  <a:pos x="163" y="74"/>
                </a:cxn>
                <a:cxn ang="0">
                  <a:pos x="135" y="105"/>
                </a:cxn>
                <a:cxn ang="0">
                  <a:pos x="155" y="140"/>
                </a:cxn>
                <a:cxn ang="0">
                  <a:pos x="102" y="182"/>
                </a:cxn>
                <a:cxn ang="0">
                  <a:pos x="144" y="200"/>
                </a:cxn>
                <a:cxn ang="0">
                  <a:pos x="102" y="210"/>
                </a:cxn>
                <a:cxn ang="0">
                  <a:pos x="74" y="269"/>
                </a:cxn>
                <a:cxn ang="0">
                  <a:pos x="125" y="281"/>
                </a:cxn>
                <a:cxn ang="0">
                  <a:pos x="97" y="322"/>
                </a:cxn>
                <a:cxn ang="0">
                  <a:pos x="99" y="401"/>
                </a:cxn>
                <a:cxn ang="0">
                  <a:pos x="68" y="456"/>
                </a:cxn>
                <a:cxn ang="0">
                  <a:pos x="82" y="471"/>
                </a:cxn>
                <a:cxn ang="0">
                  <a:pos x="91" y="495"/>
                </a:cxn>
                <a:cxn ang="0">
                  <a:pos x="48" y="548"/>
                </a:cxn>
                <a:cxn ang="0">
                  <a:pos x="62" y="612"/>
                </a:cxn>
                <a:cxn ang="0">
                  <a:pos x="30" y="668"/>
                </a:cxn>
                <a:cxn ang="0">
                  <a:pos x="44" y="672"/>
                </a:cxn>
                <a:cxn ang="0">
                  <a:pos x="83" y="625"/>
                </a:cxn>
                <a:cxn ang="0">
                  <a:pos x="105" y="587"/>
                </a:cxn>
                <a:cxn ang="0">
                  <a:pos x="84" y="538"/>
                </a:cxn>
                <a:cxn ang="0">
                  <a:pos x="133" y="507"/>
                </a:cxn>
                <a:cxn ang="0">
                  <a:pos x="116" y="461"/>
                </a:cxn>
                <a:cxn ang="0">
                  <a:pos x="135" y="437"/>
                </a:cxn>
                <a:cxn ang="0">
                  <a:pos x="163" y="411"/>
                </a:cxn>
                <a:cxn ang="0">
                  <a:pos x="117" y="358"/>
                </a:cxn>
                <a:cxn ang="0">
                  <a:pos x="174" y="356"/>
                </a:cxn>
                <a:cxn ang="0">
                  <a:pos x="153" y="313"/>
                </a:cxn>
                <a:cxn ang="0">
                  <a:pos x="171" y="274"/>
                </a:cxn>
                <a:cxn ang="0">
                  <a:pos x="175" y="250"/>
                </a:cxn>
                <a:cxn ang="0">
                  <a:pos x="173" y="193"/>
                </a:cxn>
                <a:cxn ang="0">
                  <a:pos x="200" y="176"/>
                </a:cxn>
                <a:cxn ang="0">
                  <a:pos x="179" y="140"/>
                </a:cxn>
                <a:cxn ang="0">
                  <a:pos x="246" y="130"/>
                </a:cxn>
                <a:cxn ang="0">
                  <a:pos x="198" y="98"/>
                </a:cxn>
                <a:cxn ang="0">
                  <a:pos x="208" y="56"/>
                </a:cxn>
                <a:cxn ang="0">
                  <a:pos x="220" y="21"/>
                </a:cxn>
                <a:cxn ang="0">
                  <a:pos x="230" y="17"/>
                </a:cxn>
                <a:cxn ang="0">
                  <a:pos x="241" y="10"/>
                </a:cxn>
              </a:cxnLst>
              <a:rect l="0" t="0" r="r" b="b"/>
              <a:pathLst>
                <a:path w="246" h="795">
                  <a:moveTo>
                    <a:pt x="241" y="10"/>
                  </a:moveTo>
                  <a:lnTo>
                    <a:pt x="203" y="0"/>
                  </a:lnTo>
                  <a:lnTo>
                    <a:pt x="178" y="10"/>
                  </a:lnTo>
                  <a:lnTo>
                    <a:pt x="199" y="14"/>
                  </a:lnTo>
                  <a:lnTo>
                    <a:pt x="203" y="38"/>
                  </a:lnTo>
                  <a:lnTo>
                    <a:pt x="184" y="48"/>
                  </a:lnTo>
                  <a:lnTo>
                    <a:pt x="150" y="55"/>
                  </a:lnTo>
                  <a:lnTo>
                    <a:pt x="163" y="74"/>
                  </a:lnTo>
                  <a:lnTo>
                    <a:pt x="167" y="91"/>
                  </a:lnTo>
                  <a:lnTo>
                    <a:pt x="135" y="105"/>
                  </a:lnTo>
                  <a:lnTo>
                    <a:pt x="166" y="112"/>
                  </a:lnTo>
                  <a:lnTo>
                    <a:pt x="155" y="140"/>
                  </a:lnTo>
                  <a:lnTo>
                    <a:pt x="133" y="158"/>
                  </a:lnTo>
                  <a:lnTo>
                    <a:pt x="102" y="182"/>
                  </a:lnTo>
                  <a:lnTo>
                    <a:pt x="123" y="178"/>
                  </a:lnTo>
                  <a:lnTo>
                    <a:pt x="144" y="200"/>
                  </a:lnTo>
                  <a:lnTo>
                    <a:pt x="127" y="221"/>
                  </a:lnTo>
                  <a:lnTo>
                    <a:pt x="102" y="210"/>
                  </a:lnTo>
                  <a:lnTo>
                    <a:pt x="112" y="235"/>
                  </a:lnTo>
                  <a:lnTo>
                    <a:pt x="74" y="269"/>
                  </a:lnTo>
                  <a:lnTo>
                    <a:pt x="105" y="263"/>
                  </a:lnTo>
                  <a:lnTo>
                    <a:pt x="125" y="281"/>
                  </a:lnTo>
                  <a:lnTo>
                    <a:pt x="115" y="312"/>
                  </a:lnTo>
                  <a:lnTo>
                    <a:pt x="97" y="322"/>
                  </a:lnTo>
                  <a:lnTo>
                    <a:pt x="100" y="355"/>
                  </a:lnTo>
                  <a:lnTo>
                    <a:pt x="99" y="401"/>
                  </a:lnTo>
                  <a:lnTo>
                    <a:pt x="75" y="422"/>
                  </a:lnTo>
                  <a:lnTo>
                    <a:pt x="68" y="456"/>
                  </a:lnTo>
                  <a:lnTo>
                    <a:pt x="99" y="446"/>
                  </a:lnTo>
                  <a:lnTo>
                    <a:pt x="82" y="471"/>
                  </a:lnTo>
                  <a:lnTo>
                    <a:pt x="56" y="485"/>
                  </a:lnTo>
                  <a:lnTo>
                    <a:pt x="91" y="495"/>
                  </a:lnTo>
                  <a:lnTo>
                    <a:pt x="77" y="524"/>
                  </a:lnTo>
                  <a:lnTo>
                    <a:pt x="48" y="548"/>
                  </a:lnTo>
                  <a:lnTo>
                    <a:pt x="45" y="583"/>
                  </a:lnTo>
                  <a:lnTo>
                    <a:pt x="62" y="612"/>
                  </a:lnTo>
                  <a:lnTo>
                    <a:pt x="44" y="646"/>
                  </a:lnTo>
                  <a:lnTo>
                    <a:pt x="30" y="668"/>
                  </a:lnTo>
                  <a:lnTo>
                    <a:pt x="0" y="795"/>
                  </a:lnTo>
                  <a:lnTo>
                    <a:pt x="44" y="672"/>
                  </a:lnTo>
                  <a:lnTo>
                    <a:pt x="61" y="643"/>
                  </a:lnTo>
                  <a:lnTo>
                    <a:pt x="83" y="625"/>
                  </a:lnTo>
                  <a:lnTo>
                    <a:pt x="79" y="577"/>
                  </a:lnTo>
                  <a:lnTo>
                    <a:pt x="105" y="587"/>
                  </a:lnTo>
                  <a:lnTo>
                    <a:pt x="94" y="559"/>
                  </a:lnTo>
                  <a:lnTo>
                    <a:pt x="84" y="538"/>
                  </a:lnTo>
                  <a:lnTo>
                    <a:pt x="112" y="521"/>
                  </a:lnTo>
                  <a:lnTo>
                    <a:pt x="133" y="507"/>
                  </a:lnTo>
                  <a:lnTo>
                    <a:pt x="133" y="490"/>
                  </a:lnTo>
                  <a:lnTo>
                    <a:pt x="116" y="461"/>
                  </a:lnTo>
                  <a:lnTo>
                    <a:pt x="116" y="435"/>
                  </a:lnTo>
                  <a:lnTo>
                    <a:pt x="135" y="437"/>
                  </a:lnTo>
                  <a:lnTo>
                    <a:pt x="131" y="418"/>
                  </a:lnTo>
                  <a:lnTo>
                    <a:pt x="163" y="411"/>
                  </a:lnTo>
                  <a:lnTo>
                    <a:pt x="138" y="397"/>
                  </a:lnTo>
                  <a:lnTo>
                    <a:pt x="117" y="358"/>
                  </a:lnTo>
                  <a:lnTo>
                    <a:pt x="150" y="355"/>
                  </a:lnTo>
                  <a:lnTo>
                    <a:pt x="174" y="356"/>
                  </a:lnTo>
                  <a:lnTo>
                    <a:pt x="181" y="324"/>
                  </a:lnTo>
                  <a:lnTo>
                    <a:pt x="153" y="313"/>
                  </a:lnTo>
                  <a:lnTo>
                    <a:pt x="177" y="306"/>
                  </a:lnTo>
                  <a:lnTo>
                    <a:pt x="171" y="274"/>
                  </a:lnTo>
                  <a:lnTo>
                    <a:pt x="144" y="257"/>
                  </a:lnTo>
                  <a:lnTo>
                    <a:pt x="175" y="250"/>
                  </a:lnTo>
                  <a:lnTo>
                    <a:pt x="151" y="228"/>
                  </a:lnTo>
                  <a:lnTo>
                    <a:pt x="173" y="193"/>
                  </a:lnTo>
                  <a:lnTo>
                    <a:pt x="204" y="200"/>
                  </a:lnTo>
                  <a:lnTo>
                    <a:pt x="200" y="176"/>
                  </a:lnTo>
                  <a:lnTo>
                    <a:pt x="179" y="165"/>
                  </a:lnTo>
                  <a:lnTo>
                    <a:pt x="179" y="140"/>
                  </a:lnTo>
                  <a:lnTo>
                    <a:pt x="201" y="134"/>
                  </a:lnTo>
                  <a:lnTo>
                    <a:pt x="246" y="130"/>
                  </a:lnTo>
                  <a:lnTo>
                    <a:pt x="229" y="102"/>
                  </a:lnTo>
                  <a:lnTo>
                    <a:pt x="198" y="98"/>
                  </a:lnTo>
                  <a:lnTo>
                    <a:pt x="198" y="77"/>
                  </a:lnTo>
                  <a:lnTo>
                    <a:pt x="208" y="56"/>
                  </a:lnTo>
                  <a:lnTo>
                    <a:pt x="237" y="53"/>
                  </a:lnTo>
                  <a:lnTo>
                    <a:pt x="220" y="21"/>
                  </a:lnTo>
                  <a:lnTo>
                    <a:pt x="223" y="20"/>
                  </a:lnTo>
                  <a:lnTo>
                    <a:pt x="230" y="17"/>
                  </a:lnTo>
                  <a:lnTo>
                    <a:pt x="237" y="14"/>
                  </a:lnTo>
                  <a:lnTo>
                    <a:pt x="241" y="10"/>
                  </a:lnTo>
                  <a:close/>
                </a:path>
              </a:pathLst>
            </a:custGeom>
            <a:solidFill>
              <a:srgbClr val="BC7A7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0" name="Freeform 26"/>
            <p:cNvSpPr>
              <a:spLocks/>
            </p:cNvSpPr>
            <p:nvPr/>
          </p:nvSpPr>
          <p:spPr bwMode="auto">
            <a:xfrm>
              <a:off x="895351" y="3565525"/>
              <a:ext cx="195263" cy="630238"/>
            </a:xfrm>
            <a:custGeom>
              <a:avLst/>
              <a:gdLst/>
              <a:ahLst/>
              <a:cxnLst>
                <a:cxn ang="0">
                  <a:pos x="203" y="0"/>
                </a:cxn>
                <a:cxn ang="0">
                  <a:pos x="199" y="14"/>
                </a:cxn>
                <a:cxn ang="0">
                  <a:pos x="184" y="49"/>
                </a:cxn>
                <a:cxn ang="0">
                  <a:pos x="164" y="74"/>
                </a:cxn>
                <a:cxn ang="0">
                  <a:pos x="135" y="105"/>
                </a:cxn>
                <a:cxn ang="0">
                  <a:pos x="156" y="141"/>
                </a:cxn>
                <a:cxn ang="0">
                  <a:pos x="103" y="182"/>
                </a:cxn>
                <a:cxn ang="0">
                  <a:pos x="144" y="201"/>
                </a:cxn>
                <a:cxn ang="0">
                  <a:pos x="103" y="210"/>
                </a:cxn>
                <a:cxn ang="0">
                  <a:pos x="74" y="270"/>
                </a:cxn>
                <a:cxn ang="0">
                  <a:pos x="126" y="281"/>
                </a:cxn>
                <a:cxn ang="0">
                  <a:pos x="98" y="323"/>
                </a:cxn>
                <a:cxn ang="0">
                  <a:pos x="100" y="401"/>
                </a:cxn>
                <a:cxn ang="0">
                  <a:pos x="68" y="456"/>
                </a:cxn>
                <a:cxn ang="0">
                  <a:pos x="82" y="471"/>
                </a:cxn>
                <a:cxn ang="0">
                  <a:pos x="92" y="496"/>
                </a:cxn>
                <a:cxn ang="0">
                  <a:pos x="50" y="549"/>
                </a:cxn>
                <a:cxn ang="0">
                  <a:pos x="62" y="612"/>
                </a:cxn>
                <a:cxn ang="0">
                  <a:pos x="30" y="668"/>
                </a:cxn>
                <a:cxn ang="0">
                  <a:pos x="44" y="672"/>
                </a:cxn>
                <a:cxn ang="0">
                  <a:pos x="83" y="626"/>
                </a:cxn>
                <a:cxn ang="0">
                  <a:pos x="105" y="588"/>
                </a:cxn>
                <a:cxn ang="0">
                  <a:pos x="84" y="538"/>
                </a:cxn>
                <a:cxn ang="0">
                  <a:pos x="134" y="507"/>
                </a:cxn>
                <a:cxn ang="0">
                  <a:pos x="116" y="461"/>
                </a:cxn>
                <a:cxn ang="0">
                  <a:pos x="135" y="437"/>
                </a:cxn>
                <a:cxn ang="0">
                  <a:pos x="164" y="413"/>
                </a:cxn>
                <a:cxn ang="0">
                  <a:pos x="118" y="359"/>
                </a:cxn>
                <a:cxn ang="0">
                  <a:pos x="174" y="356"/>
                </a:cxn>
                <a:cxn ang="0">
                  <a:pos x="153" y="314"/>
                </a:cxn>
                <a:cxn ang="0">
                  <a:pos x="172" y="274"/>
                </a:cxn>
                <a:cxn ang="0">
                  <a:pos x="175" y="250"/>
                </a:cxn>
                <a:cxn ang="0">
                  <a:pos x="173" y="194"/>
                </a:cxn>
                <a:cxn ang="0">
                  <a:pos x="201" y="177"/>
                </a:cxn>
                <a:cxn ang="0">
                  <a:pos x="180" y="141"/>
                </a:cxn>
                <a:cxn ang="0">
                  <a:pos x="247" y="130"/>
                </a:cxn>
                <a:cxn ang="0">
                  <a:pos x="198" y="98"/>
                </a:cxn>
                <a:cxn ang="0">
                  <a:pos x="211" y="57"/>
                </a:cxn>
                <a:cxn ang="0">
                  <a:pos x="220" y="21"/>
                </a:cxn>
                <a:cxn ang="0">
                  <a:pos x="232" y="18"/>
                </a:cxn>
                <a:cxn ang="0">
                  <a:pos x="242" y="11"/>
                </a:cxn>
              </a:cxnLst>
              <a:rect l="0" t="0" r="r" b="b"/>
              <a:pathLst>
                <a:path w="247" h="795">
                  <a:moveTo>
                    <a:pt x="242" y="11"/>
                  </a:moveTo>
                  <a:lnTo>
                    <a:pt x="203" y="0"/>
                  </a:lnTo>
                  <a:lnTo>
                    <a:pt x="179" y="11"/>
                  </a:lnTo>
                  <a:lnTo>
                    <a:pt x="199" y="14"/>
                  </a:lnTo>
                  <a:lnTo>
                    <a:pt x="203" y="38"/>
                  </a:lnTo>
                  <a:lnTo>
                    <a:pt x="184" y="49"/>
                  </a:lnTo>
                  <a:lnTo>
                    <a:pt x="150" y="56"/>
                  </a:lnTo>
                  <a:lnTo>
                    <a:pt x="164" y="74"/>
                  </a:lnTo>
                  <a:lnTo>
                    <a:pt x="167" y="91"/>
                  </a:lnTo>
                  <a:lnTo>
                    <a:pt x="135" y="105"/>
                  </a:lnTo>
                  <a:lnTo>
                    <a:pt x="167" y="112"/>
                  </a:lnTo>
                  <a:lnTo>
                    <a:pt x="156" y="141"/>
                  </a:lnTo>
                  <a:lnTo>
                    <a:pt x="135" y="158"/>
                  </a:lnTo>
                  <a:lnTo>
                    <a:pt x="103" y="182"/>
                  </a:lnTo>
                  <a:lnTo>
                    <a:pt x="123" y="179"/>
                  </a:lnTo>
                  <a:lnTo>
                    <a:pt x="144" y="201"/>
                  </a:lnTo>
                  <a:lnTo>
                    <a:pt x="127" y="221"/>
                  </a:lnTo>
                  <a:lnTo>
                    <a:pt x="103" y="210"/>
                  </a:lnTo>
                  <a:lnTo>
                    <a:pt x="113" y="235"/>
                  </a:lnTo>
                  <a:lnTo>
                    <a:pt x="74" y="270"/>
                  </a:lnTo>
                  <a:lnTo>
                    <a:pt x="105" y="263"/>
                  </a:lnTo>
                  <a:lnTo>
                    <a:pt x="126" y="281"/>
                  </a:lnTo>
                  <a:lnTo>
                    <a:pt x="116" y="312"/>
                  </a:lnTo>
                  <a:lnTo>
                    <a:pt x="98" y="323"/>
                  </a:lnTo>
                  <a:lnTo>
                    <a:pt x="100" y="355"/>
                  </a:lnTo>
                  <a:lnTo>
                    <a:pt x="100" y="401"/>
                  </a:lnTo>
                  <a:lnTo>
                    <a:pt x="75" y="422"/>
                  </a:lnTo>
                  <a:lnTo>
                    <a:pt x="68" y="456"/>
                  </a:lnTo>
                  <a:lnTo>
                    <a:pt x="99" y="446"/>
                  </a:lnTo>
                  <a:lnTo>
                    <a:pt x="82" y="471"/>
                  </a:lnTo>
                  <a:lnTo>
                    <a:pt x="57" y="485"/>
                  </a:lnTo>
                  <a:lnTo>
                    <a:pt x="92" y="496"/>
                  </a:lnTo>
                  <a:lnTo>
                    <a:pt x="77" y="524"/>
                  </a:lnTo>
                  <a:lnTo>
                    <a:pt x="50" y="549"/>
                  </a:lnTo>
                  <a:lnTo>
                    <a:pt x="45" y="583"/>
                  </a:lnTo>
                  <a:lnTo>
                    <a:pt x="62" y="612"/>
                  </a:lnTo>
                  <a:lnTo>
                    <a:pt x="45" y="647"/>
                  </a:lnTo>
                  <a:lnTo>
                    <a:pt x="30" y="668"/>
                  </a:lnTo>
                  <a:lnTo>
                    <a:pt x="0" y="795"/>
                  </a:lnTo>
                  <a:lnTo>
                    <a:pt x="44" y="672"/>
                  </a:lnTo>
                  <a:lnTo>
                    <a:pt x="62" y="644"/>
                  </a:lnTo>
                  <a:lnTo>
                    <a:pt x="83" y="626"/>
                  </a:lnTo>
                  <a:lnTo>
                    <a:pt x="81" y="577"/>
                  </a:lnTo>
                  <a:lnTo>
                    <a:pt x="105" y="588"/>
                  </a:lnTo>
                  <a:lnTo>
                    <a:pt x="95" y="559"/>
                  </a:lnTo>
                  <a:lnTo>
                    <a:pt x="84" y="538"/>
                  </a:lnTo>
                  <a:lnTo>
                    <a:pt x="113" y="521"/>
                  </a:lnTo>
                  <a:lnTo>
                    <a:pt x="134" y="507"/>
                  </a:lnTo>
                  <a:lnTo>
                    <a:pt x="134" y="490"/>
                  </a:lnTo>
                  <a:lnTo>
                    <a:pt x="116" y="461"/>
                  </a:lnTo>
                  <a:lnTo>
                    <a:pt x="118" y="436"/>
                  </a:lnTo>
                  <a:lnTo>
                    <a:pt x="135" y="437"/>
                  </a:lnTo>
                  <a:lnTo>
                    <a:pt x="131" y="418"/>
                  </a:lnTo>
                  <a:lnTo>
                    <a:pt x="164" y="413"/>
                  </a:lnTo>
                  <a:lnTo>
                    <a:pt x="139" y="398"/>
                  </a:lnTo>
                  <a:lnTo>
                    <a:pt x="118" y="359"/>
                  </a:lnTo>
                  <a:lnTo>
                    <a:pt x="150" y="355"/>
                  </a:lnTo>
                  <a:lnTo>
                    <a:pt x="174" y="356"/>
                  </a:lnTo>
                  <a:lnTo>
                    <a:pt x="182" y="324"/>
                  </a:lnTo>
                  <a:lnTo>
                    <a:pt x="153" y="314"/>
                  </a:lnTo>
                  <a:lnTo>
                    <a:pt x="179" y="307"/>
                  </a:lnTo>
                  <a:lnTo>
                    <a:pt x="172" y="274"/>
                  </a:lnTo>
                  <a:lnTo>
                    <a:pt x="144" y="257"/>
                  </a:lnTo>
                  <a:lnTo>
                    <a:pt x="175" y="250"/>
                  </a:lnTo>
                  <a:lnTo>
                    <a:pt x="151" y="228"/>
                  </a:lnTo>
                  <a:lnTo>
                    <a:pt x="173" y="194"/>
                  </a:lnTo>
                  <a:lnTo>
                    <a:pt x="204" y="201"/>
                  </a:lnTo>
                  <a:lnTo>
                    <a:pt x="201" y="177"/>
                  </a:lnTo>
                  <a:lnTo>
                    <a:pt x="180" y="165"/>
                  </a:lnTo>
                  <a:lnTo>
                    <a:pt x="180" y="141"/>
                  </a:lnTo>
                  <a:lnTo>
                    <a:pt x="202" y="134"/>
                  </a:lnTo>
                  <a:lnTo>
                    <a:pt x="247" y="130"/>
                  </a:lnTo>
                  <a:lnTo>
                    <a:pt x="229" y="103"/>
                  </a:lnTo>
                  <a:lnTo>
                    <a:pt x="198" y="98"/>
                  </a:lnTo>
                  <a:lnTo>
                    <a:pt x="198" y="77"/>
                  </a:lnTo>
                  <a:lnTo>
                    <a:pt x="211" y="57"/>
                  </a:lnTo>
                  <a:lnTo>
                    <a:pt x="237" y="53"/>
                  </a:lnTo>
                  <a:lnTo>
                    <a:pt x="220" y="21"/>
                  </a:lnTo>
                  <a:lnTo>
                    <a:pt x="224" y="20"/>
                  </a:lnTo>
                  <a:lnTo>
                    <a:pt x="232" y="18"/>
                  </a:lnTo>
                  <a:lnTo>
                    <a:pt x="239" y="14"/>
                  </a:lnTo>
                  <a:lnTo>
                    <a:pt x="242" y="11"/>
                  </a:lnTo>
                  <a:close/>
                </a:path>
              </a:pathLst>
            </a:custGeom>
            <a:solidFill>
              <a:srgbClr val="BC7A7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1" name="Freeform 27"/>
            <p:cNvSpPr>
              <a:spLocks/>
            </p:cNvSpPr>
            <p:nvPr/>
          </p:nvSpPr>
          <p:spPr bwMode="auto">
            <a:xfrm>
              <a:off x="1266826" y="3186113"/>
              <a:ext cx="87313" cy="282575"/>
            </a:xfrm>
            <a:custGeom>
              <a:avLst/>
              <a:gdLst/>
              <a:ahLst/>
              <a:cxnLst>
                <a:cxn ang="0">
                  <a:pos x="45" y="75"/>
                </a:cxn>
                <a:cxn ang="0">
                  <a:pos x="38" y="202"/>
                </a:cxn>
                <a:cxn ang="0">
                  <a:pos x="7" y="303"/>
                </a:cxn>
                <a:cxn ang="0">
                  <a:pos x="0" y="350"/>
                </a:cxn>
                <a:cxn ang="0">
                  <a:pos x="53" y="357"/>
                </a:cxn>
                <a:cxn ang="0">
                  <a:pos x="75" y="309"/>
                </a:cxn>
                <a:cxn ang="0">
                  <a:pos x="109" y="267"/>
                </a:cxn>
                <a:cxn ang="0">
                  <a:pos x="110" y="187"/>
                </a:cxn>
                <a:cxn ang="0">
                  <a:pos x="88" y="262"/>
                </a:cxn>
                <a:cxn ang="0">
                  <a:pos x="37" y="325"/>
                </a:cxn>
                <a:cxn ang="0">
                  <a:pos x="38" y="266"/>
                </a:cxn>
                <a:cxn ang="0">
                  <a:pos x="55" y="165"/>
                </a:cxn>
                <a:cxn ang="0">
                  <a:pos x="51" y="0"/>
                </a:cxn>
                <a:cxn ang="0">
                  <a:pos x="46" y="6"/>
                </a:cxn>
                <a:cxn ang="0">
                  <a:pos x="45" y="75"/>
                </a:cxn>
              </a:cxnLst>
              <a:rect l="0" t="0" r="r" b="b"/>
              <a:pathLst>
                <a:path w="110" h="357">
                  <a:moveTo>
                    <a:pt x="45" y="75"/>
                  </a:moveTo>
                  <a:lnTo>
                    <a:pt x="38" y="202"/>
                  </a:lnTo>
                  <a:lnTo>
                    <a:pt x="7" y="303"/>
                  </a:lnTo>
                  <a:lnTo>
                    <a:pt x="0" y="350"/>
                  </a:lnTo>
                  <a:lnTo>
                    <a:pt x="53" y="357"/>
                  </a:lnTo>
                  <a:lnTo>
                    <a:pt x="75" y="309"/>
                  </a:lnTo>
                  <a:lnTo>
                    <a:pt x="109" y="267"/>
                  </a:lnTo>
                  <a:lnTo>
                    <a:pt x="110" y="187"/>
                  </a:lnTo>
                  <a:lnTo>
                    <a:pt x="88" y="262"/>
                  </a:lnTo>
                  <a:lnTo>
                    <a:pt x="37" y="325"/>
                  </a:lnTo>
                  <a:lnTo>
                    <a:pt x="38" y="266"/>
                  </a:lnTo>
                  <a:lnTo>
                    <a:pt x="55" y="165"/>
                  </a:lnTo>
                  <a:lnTo>
                    <a:pt x="51" y="0"/>
                  </a:lnTo>
                  <a:lnTo>
                    <a:pt x="46" y="6"/>
                  </a:lnTo>
                  <a:lnTo>
                    <a:pt x="45" y="75"/>
                  </a:lnTo>
                  <a:close/>
                </a:path>
              </a:pathLst>
            </a:custGeom>
            <a:solidFill>
              <a:srgbClr val="99CC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2" name="Freeform 28"/>
            <p:cNvSpPr>
              <a:spLocks/>
            </p:cNvSpPr>
            <p:nvPr/>
          </p:nvSpPr>
          <p:spPr bwMode="auto">
            <a:xfrm>
              <a:off x="1057276" y="3265488"/>
              <a:ext cx="88900" cy="284163"/>
            </a:xfrm>
            <a:custGeom>
              <a:avLst/>
              <a:gdLst/>
              <a:ahLst/>
              <a:cxnLst>
                <a:cxn ang="0">
                  <a:pos x="46" y="74"/>
                </a:cxn>
                <a:cxn ang="0">
                  <a:pos x="39" y="202"/>
                </a:cxn>
                <a:cxn ang="0">
                  <a:pos x="7" y="303"/>
                </a:cxn>
                <a:cxn ang="0">
                  <a:pos x="0" y="351"/>
                </a:cxn>
                <a:cxn ang="0">
                  <a:pos x="53" y="357"/>
                </a:cxn>
                <a:cxn ang="0">
                  <a:pos x="75" y="308"/>
                </a:cxn>
                <a:cxn ang="0">
                  <a:pos x="112" y="267"/>
                </a:cxn>
                <a:cxn ang="0">
                  <a:pos x="113" y="186"/>
                </a:cxn>
                <a:cxn ang="0">
                  <a:pos x="91" y="261"/>
                </a:cxn>
                <a:cxn ang="0">
                  <a:pos x="37" y="324"/>
                </a:cxn>
                <a:cxn ang="0">
                  <a:pos x="38" y="266"/>
                </a:cxn>
                <a:cxn ang="0">
                  <a:pos x="56" y="164"/>
                </a:cxn>
                <a:cxn ang="0">
                  <a:pos x="52" y="0"/>
                </a:cxn>
                <a:cxn ang="0">
                  <a:pos x="46" y="5"/>
                </a:cxn>
                <a:cxn ang="0">
                  <a:pos x="46" y="74"/>
                </a:cxn>
              </a:cxnLst>
              <a:rect l="0" t="0" r="r" b="b"/>
              <a:pathLst>
                <a:path w="113" h="357">
                  <a:moveTo>
                    <a:pt x="46" y="74"/>
                  </a:moveTo>
                  <a:lnTo>
                    <a:pt x="39" y="202"/>
                  </a:lnTo>
                  <a:lnTo>
                    <a:pt x="7" y="303"/>
                  </a:lnTo>
                  <a:lnTo>
                    <a:pt x="0" y="351"/>
                  </a:lnTo>
                  <a:lnTo>
                    <a:pt x="53" y="357"/>
                  </a:lnTo>
                  <a:lnTo>
                    <a:pt x="75" y="308"/>
                  </a:lnTo>
                  <a:lnTo>
                    <a:pt x="112" y="267"/>
                  </a:lnTo>
                  <a:lnTo>
                    <a:pt x="113" y="186"/>
                  </a:lnTo>
                  <a:lnTo>
                    <a:pt x="91" y="261"/>
                  </a:lnTo>
                  <a:lnTo>
                    <a:pt x="37" y="324"/>
                  </a:lnTo>
                  <a:lnTo>
                    <a:pt x="38" y="266"/>
                  </a:lnTo>
                  <a:lnTo>
                    <a:pt x="56" y="164"/>
                  </a:lnTo>
                  <a:lnTo>
                    <a:pt x="52" y="0"/>
                  </a:lnTo>
                  <a:lnTo>
                    <a:pt x="46" y="5"/>
                  </a:lnTo>
                  <a:lnTo>
                    <a:pt x="46" y="74"/>
                  </a:lnTo>
                  <a:close/>
                </a:path>
              </a:pathLst>
            </a:custGeom>
            <a:solidFill>
              <a:srgbClr val="99CC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3" name="Freeform 29"/>
            <p:cNvSpPr>
              <a:spLocks/>
            </p:cNvSpPr>
            <p:nvPr/>
          </p:nvSpPr>
          <p:spPr bwMode="auto">
            <a:xfrm>
              <a:off x="1050926" y="2530475"/>
              <a:ext cx="427038" cy="660400"/>
            </a:xfrm>
            <a:custGeom>
              <a:avLst/>
              <a:gdLst/>
              <a:ahLst/>
              <a:cxnLst>
                <a:cxn ang="0">
                  <a:pos x="294" y="606"/>
                </a:cxn>
                <a:cxn ang="0">
                  <a:pos x="266" y="470"/>
                </a:cxn>
                <a:cxn ang="0">
                  <a:pos x="213" y="530"/>
                </a:cxn>
                <a:cxn ang="0">
                  <a:pos x="168" y="476"/>
                </a:cxn>
                <a:cxn ang="0">
                  <a:pos x="153" y="491"/>
                </a:cxn>
                <a:cxn ang="0">
                  <a:pos x="115" y="536"/>
                </a:cxn>
                <a:cxn ang="0">
                  <a:pos x="85" y="512"/>
                </a:cxn>
                <a:cxn ang="0">
                  <a:pos x="78" y="490"/>
                </a:cxn>
                <a:cxn ang="0">
                  <a:pos x="108" y="476"/>
                </a:cxn>
                <a:cxn ang="0">
                  <a:pos x="131" y="438"/>
                </a:cxn>
                <a:cxn ang="0">
                  <a:pos x="161" y="408"/>
                </a:cxn>
                <a:cxn ang="0">
                  <a:pos x="222" y="386"/>
                </a:cxn>
                <a:cxn ang="0">
                  <a:pos x="162" y="348"/>
                </a:cxn>
                <a:cxn ang="0">
                  <a:pos x="155" y="325"/>
                </a:cxn>
                <a:cxn ang="0">
                  <a:pos x="104" y="242"/>
                </a:cxn>
                <a:cxn ang="0">
                  <a:pos x="135" y="204"/>
                </a:cxn>
                <a:cxn ang="0">
                  <a:pos x="136" y="182"/>
                </a:cxn>
                <a:cxn ang="0">
                  <a:pos x="15" y="143"/>
                </a:cxn>
                <a:cxn ang="0">
                  <a:pos x="0" y="120"/>
                </a:cxn>
                <a:cxn ang="0">
                  <a:pos x="23" y="60"/>
                </a:cxn>
                <a:cxn ang="0">
                  <a:pos x="38" y="45"/>
                </a:cxn>
                <a:cxn ang="0">
                  <a:pos x="98" y="53"/>
                </a:cxn>
                <a:cxn ang="0">
                  <a:pos x="136" y="53"/>
                </a:cxn>
                <a:cxn ang="0">
                  <a:pos x="136" y="174"/>
                </a:cxn>
                <a:cxn ang="0">
                  <a:pos x="171" y="197"/>
                </a:cxn>
                <a:cxn ang="0">
                  <a:pos x="203" y="137"/>
                </a:cxn>
                <a:cxn ang="0">
                  <a:pos x="209" y="116"/>
                </a:cxn>
                <a:cxn ang="0">
                  <a:pos x="233" y="93"/>
                </a:cxn>
                <a:cxn ang="0">
                  <a:pos x="262" y="86"/>
                </a:cxn>
                <a:cxn ang="0">
                  <a:pos x="284" y="139"/>
                </a:cxn>
                <a:cxn ang="0">
                  <a:pos x="329" y="185"/>
                </a:cxn>
                <a:cxn ang="0">
                  <a:pos x="328" y="230"/>
                </a:cxn>
                <a:cxn ang="0">
                  <a:pos x="336" y="253"/>
                </a:cxn>
                <a:cxn ang="0">
                  <a:pos x="356" y="291"/>
                </a:cxn>
                <a:cxn ang="0">
                  <a:pos x="349" y="306"/>
                </a:cxn>
                <a:cxn ang="0">
                  <a:pos x="363" y="359"/>
                </a:cxn>
                <a:cxn ang="0">
                  <a:pos x="370" y="389"/>
                </a:cxn>
                <a:cxn ang="0">
                  <a:pos x="383" y="434"/>
                </a:cxn>
                <a:cxn ang="0">
                  <a:pos x="428" y="427"/>
                </a:cxn>
                <a:cxn ang="0">
                  <a:pos x="436" y="450"/>
                </a:cxn>
                <a:cxn ang="0">
                  <a:pos x="451" y="458"/>
                </a:cxn>
                <a:cxn ang="0">
                  <a:pos x="458" y="488"/>
                </a:cxn>
                <a:cxn ang="0">
                  <a:pos x="442" y="518"/>
                </a:cxn>
                <a:cxn ang="0">
                  <a:pos x="472" y="571"/>
                </a:cxn>
                <a:cxn ang="0">
                  <a:pos x="434" y="607"/>
                </a:cxn>
                <a:cxn ang="0">
                  <a:pos x="398" y="593"/>
                </a:cxn>
                <a:cxn ang="0">
                  <a:pos x="381" y="607"/>
                </a:cxn>
                <a:cxn ang="0">
                  <a:pos x="351" y="614"/>
                </a:cxn>
                <a:cxn ang="0">
                  <a:pos x="317" y="599"/>
                </a:cxn>
                <a:cxn ang="0">
                  <a:pos x="313" y="832"/>
                </a:cxn>
                <a:cxn ang="0">
                  <a:pos x="310" y="788"/>
                </a:cxn>
                <a:cxn ang="0">
                  <a:pos x="300" y="727"/>
                </a:cxn>
              </a:cxnLst>
              <a:rect l="0" t="0" r="r" b="b"/>
              <a:pathLst>
                <a:path w="539" h="832">
                  <a:moveTo>
                    <a:pt x="300" y="727"/>
                  </a:moveTo>
                  <a:lnTo>
                    <a:pt x="294" y="606"/>
                  </a:lnTo>
                  <a:lnTo>
                    <a:pt x="265" y="515"/>
                  </a:lnTo>
                  <a:lnTo>
                    <a:pt x="266" y="470"/>
                  </a:lnTo>
                  <a:lnTo>
                    <a:pt x="228" y="469"/>
                  </a:lnTo>
                  <a:lnTo>
                    <a:pt x="213" y="530"/>
                  </a:lnTo>
                  <a:lnTo>
                    <a:pt x="206" y="469"/>
                  </a:lnTo>
                  <a:lnTo>
                    <a:pt x="168" y="476"/>
                  </a:lnTo>
                  <a:lnTo>
                    <a:pt x="160" y="537"/>
                  </a:lnTo>
                  <a:lnTo>
                    <a:pt x="153" y="491"/>
                  </a:lnTo>
                  <a:lnTo>
                    <a:pt x="122" y="581"/>
                  </a:lnTo>
                  <a:lnTo>
                    <a:pt x="115" y="536"/>
                  </a:lnTo>
                  <a:lnTo>
                    <a:pt x="84" y="581"/>
                  </a:lnTo>
                  <a:lnTo>
                    <a:pt x="85" y="512"/>
                  </a:lnTo>
                  <a:lnTo>
                    <a:pt x="47" y="528"/>
                  </a:lnTo>
                  <a:lnTo>
                    <a:pt x="78" y="490"/>
                  </a:lnTo>
                  <a:lnTo>
                    <a:pt x="41" y="445"/>
                  </a:lnTo>
                  <a:lnTo>
                    <a:pt x="108" y="476"/>
                  </a:lnTo>
                  <a:lnTo>
                    <a:pt x="87" y="414"/>
                  </a:lnTo>
                  <a:lnTo>
                    <a:pt x="131" y="438"/>
                  </a:lnTo>
                  <a:lnTo>
                    <a:pt x="117" y="362"/>
                  </a:lnTo>
                  <a:lnTo>
                    <a:pt x="161" y="408"/>
                  </a:lnTo>
                  <a:lnTo>
                    <a:pt x="214" y="424"/>
                  </a:lnTo>
                  <a:lnTo>
                    <a:pt x="222" y="386"/>
                  </a:lnTo>
                  <a:lnTo>
                    <a:pt x="222" y="341"/>
                  </a:lnTo>
                  <a:lnTo>
                    <a:pt x="162" y="348"/>
                  </a:lnTo>
                  <a:lnTo>
                    <a:pt x="112" y="295"/>
                  </a:lnTo>
                  <a:lnTo>
                    <a:pt x="155" y="325"/>
                  </a:lnTo>
                  <a:lnTo>
                    <a:pt x="155" y="287"/>
                  </a:lnTo>
                  <a:lnTo>
                    <a:pt x="104" y="242"/>
                  </a:lnTo>
                  <a:lnTo>
                    <a:pt x="155" y="257"/>
                  </a:lnTo>
                  <a:lnTo>
                    <a:pt x="135" y="204"/>
                  </a:lnTo>
                  <a:lnTo>
                    <a:pt x="67" y="204"/>
                  </a:lnTo>
                  <a:lnTo>
                    <a:pt x="136" y="182"/>
                  </a:lnTo>
                  <a:lnTo>
                    <a:pt x="75" y="143"/>
                  </a:lnTo>
                  <a:lnTo>
                    <a:pt x="15" y="143"/>
                  </a:lnTo>
                  <a:lnTo>
                    <a:pt x="68" y="128"/>
                  </a:lnTo>
                  <a:lnTo>
                    <a:pt x="0" y="120"/>
                  </a:lnTo>
                  <a:lnTo>
                    <a:pt x="60" y="98"/>
                  </a:lnTo>
                  <a:lnTo>
                    <a:pt x="23" y="60"/>
                  </a:lnTo>
                  <a:lnTo>
                    <a:pt x="1" y="14"/>
                  </a:lnTo>
                  <a:lnTo>
                    <a:pt x="38" y="45"/>
                  </a:lnTo>
                  <a:lnTo>
                    <a:pt x="69" y="0"/>
                  </a:lnTo>
                  <a:lnTo>
                    <a:pt x="98" y="53"/>
                  </a:lnTo>
                  <a:lnTo>
                    <a:pt x="105" y="106"/>
                  </a:lnTo>
                  <a:lnTo>
                    <a:pt x="136" y="53"/>
                  </a:lnTo>
                  <a:lnTo>
                    <a:pt x="136" y="121"/>
                  </a:lnTo>
                  <a:lnTo>
                    <a:pt x="136" y="174"/>
                  </a:lnTo>
                  <a:lnTo>
                    <a:pt x="180" y="129"/>
                  </a:lnTo>
                  <a:lnTo>
                    <a:pt x="171" y="197"/>
                  </a:lnTo>
                  <a:lnTo>
                    <a:pt x="209" y="190"/>
                  </a:lnTo>
                  <a:lnTo>
                    <a:pt x="203" y="137"/>
                  </a:lnTo>
                  <a:lnTo>
                    <a:pt x="151" y="61"/>
                  </a:lnTo>
                  <a:lnTo>
                    <a:pt x="209" y="116"/>
                  </a:lnTo>
                  <a:lnTo>
                    <a:pt x="173" y="61"/>
                  </a:lnTo>
                  <a:lnTo>
                    <a:pt x="233" y="93"/>
                  </a:lnTo>
                  <a:lnTo>
                    <a:pt x="234" y="18"/>
                  </a:lnTo>
                  <a:lnTo>
                    <a:pt x="262" y="86"/>
                  </a:lnTo>
                  <a:lnTo>
                    <a:pt x="323" y="64"/>
                  </a:lnTo>
                  <a:lnTo>
                    <a:pt x="284" y="139"/>
                  </a:lnTo>
                  <a:lnTo>
                    <a:pt x="261" y="228"/>
                  </a:lnTo>
                  <a:lnTo>
                    <a:pt x="329" y="185"/>
                  </a:lnTo>
                  <a:lnTo>
                    <a:pt x="379" y="178"/>
                  </a:lnTo>
                  <a:lnTo>
                    <a:pt x="328" y="230"/>
                  </a:lnTo>
                  <a:lnTo>
                    <a:pt x="387" y="215"/>
                  </a:lnTo>
                  <a:lnTo>
                    <a:pt x="336" y="253"/>
                  </a:lnTo>
                  <a:lnTo>
                    <a:pt x="401" y="253"/>
                  </a:lnTo>
                  <a:lnTo>
                    <a:pt x="356" y="291"/>
                  </a:lnTo>
                  <a:lnTo>
                    <a:pt x="446" y="299"/>
                  </a:lnTo>
                  <a:lnTo>
                    <a:pt x="349" y="306"/>
                  </a:lnTo>
                  <a:lnTo>
                    <a:pt x="319" y="381"/>
                  </a:lnTo>
                  <a:lnTo>
                    <a:pt x="363" y="359"/>
                  </a:lnTo>
                  <a:lnTo>
                    <a:pt x="399" y="336"/>
                  </a:lnTo>
                  <a:lnTo>
                    <a:pt x="370" y="389"/>
                  </a:lnTo>
                  <a:lnTo>
                    <a:pt x="341" y="472"/>
                  </a:lnTo>
                  <a:lnTo>
                    <a:pt x="383" y="434"/>
                  </a:lnTo>
                  <a:lnTo>
                    <a:pt x="429" y="374"/>
                  </a:lnTo>
                  <a:lnTo>
                    <a:pt x="428" y="427"/>
                  </a:lnTo>
                  <a:lnTo>
                    <a:pt x="452" y="366"/>
                  </a:lnTo>
                  <a:lnTo>
                    <a:pt x="436" y="450"/>
                  </a:lnTo>
                  <a:lnTo>
                    <a:pt x="481" y="413"/>
                  </a:lnTo>
                  <a:lnTo>
                    <a:pt x="451" y="458"/>
                  </a:lnTo>
                  <a:lnTo>
                    <a:pt x="511" y="436"/>
                  </a:lnTo>
                  <a:lnTo>
                    <a:pt x="458" y="488"/>
                  </a:lnTo>
                  <a:lnTo>
                    <a:pt x="510" y="488"/>
                  </a:lnTo>
                  <a:lnTo>
                    <a:pt x="442" y="518"/>
                  </a:lnTo>
                  <a:lnTo>
                    <a:pt x="539" y="587"/>
                  </a:lnTo>
                  <a:lnTo>
                    <a:pt x="472" y="571"/>
                  </a:lnTo>
                  <a:lnTo>
                    <a:pt x="524" y="624"/>
                  </a:lnTo>
                  <a:lnTo>
                    <a:pt x="434" y="607"/>
                  </a:lnTo>
                  <a:lnTo>
                    <a:pt x="398" y="525"/>
                  </a:lnTo>
                  <a:lnTo>
                    <a:pt x="398" y="593"/>
                  </a:lnTo>
                  <a:lnTo>
                    <a:pt x="441" y="684"/>
                  </a:lnTo>
                  <a:lnTo>
                    <a:pt x="381" y="607"/>
                  </a:lnTo>
                  <a:lnTo>
                    <a:pt x="352" y="561"/>
                  </a:lnTo>
                  <a:lnTo>
                    <a:pt x="351" y="614"/>
                  </a:lnTo>
                  <a:lnTo>
                    <a:pt x="365" y="712"/>
                  </a:lnTo>
                  <a:lnTo>
                    <a:pt x="317" y="599"/>
                  </a:lnTo>
                  <a:lnTo>
                    <a:pt x="357" y="788"/>
                  </a:lnTo>
                  <a:lnTo>
                    <a:pt x="313" y="832"/>
                  </a:lnTo>
                  <a:lnTo>
                    <a:pt x="312" y="818"/>
                  </a:lnTo>
                  <a:lnTo>
                    <a:pt x="310" y="788"/>
                  </a:lnTo>
                  <a:lnTo>
                    <a:pt x="305" y="753"/>
                  </a:lnTo>
                  <a:lnTo>
                    <a:pt x="300" y="727"/>
                  </a:lnTo>
                  <a:close/>
                </a:path>
              </a:pathLst>
            </a:custGeom>
            <a:solidFill>
              <a:srgbClr val="005B2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4" name="Freeform 30"/>
            <p:cNvSpPr>
              <a:spLocks/>
            </p:cNvSpPr>
            <p:nvPr/>
          </p:nvSpPr>
          <p:spPr bwMode="auto">
            <a:xfrm>
              <a:off x="841376" y="2611438"/>
              <a:ext cx="431800" cy="660400"/>
            </a:xfrm>
            <a:custGeom>
              <a:avLst/>
              <a:gdLst/>
              <a:ahLst/>
              <a:cxnLst>
                <a:cxn ang="0">
                  <a:pos x="295" y="606"/>
                </a:cxn>
                <a:cxn ang="0">
                  <a:pos x="266" y="470"/>
                </a:cxn>
                <a:cxn ang="0">
                  <a:pos x="213" y="530"/>
                </a:cxn>
                <a:cxn ang="0">
                  <a:pos x="168" y="476"/>
                </a:cxn>
                <a:cxn ang="0">
                  <a:pos x="153" y="491"/>
                </a:cxn>
                <a:cxn ang="0">
                  <a:pos x="115" y="535"/>
                </a:cxn>
                <a:cxn ang="0">
                  <a:pos x="85" y="512"/>
                </a:cxn>
                <a:cxn ang="0">
                  <a:pos x="78" y="489"/>
                </a:cxn>
                <a:cxn ang="0">
                  <a:pos x="108" y="476"/>
                </a:cxn>
                <a:cxn ang="0">
                  <a:pos x="131" y="438"/>
                </a:cxn>
                <a:cxn ang="0">
                  <a:pos x="163" y="406"/>
                </a:cxn>
                <a:cxn ang="0">
                  <a:pos x="222" y="386"/>
                </a:cxn>
                <a:cxn ang="0">
                  <a:pos x="163" y="348"/>
                </a:cxn>
                <a:cxn ang="0">
                  <a:pos x="156" y="325"/>
                </a:cxn>
                <a:cxn ang="0">
                  <a:pos x="104" y="242"/>
                </a:cxn>
                <a:cxn ang="0">
                  <a:pos x="135" y="204"/>
                </a:cxn>
                <a:cxn ang="0">
                  <a:pos x="135" y="182"/>
                </a:cxn>
                <a:cxn ang="0">
                  <a:pos x="15" y="143"/>
                </a:cxn>
                <a:cxn ang="0">
                  <a:pos x="0" y="118"/>
                </a:cxn>
                <a:cxn ang="0">
                  <a:pos x="24" y="60"/>
                </a:cxn>
                <a:cxn ang="0">
                  <a:pos x="40" y="45"/>
                </a:cxn>
                <a:cxn ang="0">
                  <a:pos x="99" y="53"/>
                </a:cxn>
                <a:cxn ang="0">
                  <a:pos x="136" y="53"/>
                </a:cxn>
                <a:cxn ang="0">
                  <a:pos x="135" y="174"/>
                </a:cxn>
                <a:cxn ang="0">
                  <a:pos x="172" y="197"/>
                </a:cxn>
                <a:cxn ang="0">
                  <a:pos x="203" y="137"/>
                </a:cxn>
                <a:cxn ang="0">
                  <a:pos x="211" y="115"/>
                </a:cxn>
                <a:cxn ang="0">
                  <a:pos x="233" y="92"/>
                </a:cxn>
                <a:cxn ang="0">
                  <a:pos x="264" y="85"/>
                </a:cxn>
                <a:cxn ang="0">
                  <a:pos x="286" y="138"/>
                </a:cxn>
                <a:cxn ang="0">
                  <a:pos x="330" y="184"/>
                </a:cxn>
                <a:cxn ang="0">
                  <a:pos x="330" y="229"/>
                </a:cxn>
                <a:cxn ang="0">
                  <a:pos x="336" y="252"/>
                </a:cxn>
                <a:cxn ang="0">
                  <a:pos x="358" y="290"/>
                </a:cxn>
                <a:cxn ang="0">
                  <a:pos x="351" y="305"/>
                </a:cxn>
                <a:cxn ang="0">
                  <a:pos x="365" y="358"/>
                </a:cxn>
                <a:cxn ang="0">
                  <a:pos x="372" y="388"/>
                </a:cxn>
                <a:cxn ang="0">
                  <a:pos x="387" y="433"/>
                </a:cxn>
                <a:cxn ang="0">
                  <a:pos x="432" y="426"/>
                </a:cxn>
                <a:cxn ang="0">
                  <a:pos x="439" y="449"/>
                </a:cxn>
                <a:cxn ang="0">
                  <a:pos x="454" y="457"/>
                </a:cxn>
                <a:cxn ang="0">
                  <a:pos x="461" y="487"/>
                </a:cxn>
                <a:cxn ang="0">
                  <a:pos x="446" y="517"/>
                </a:cxn>
                <a:cxn ang="0">
                  <a:pos x="475" y="570"/>
                </a:cxn>
                <a:cxn ang="0">
                  <a:pos x="437" y="607"/>
                </a:cxn>
                <a:cxn ang="0">
                  <a:pos x="400" y="592"/>
                </a:cxn>
                <a:cxn ang="0">
                  <a:pos x="385" y="607"/>
                </a:cxn>
                <a:cxn ang="0">
                  <a:pos x="355" y="614"/>
                </a:cxn>
                <a:cxn ang="0">
                  <a:pos x="317" y="599"/>
                </a:cxn>
                <a:cxn ang="0">
                  <a:pos x="315" y="833"/>
                </a:cxn>
                <a:cxn ang="0">
                  <a:pos x="310" y="788"/>
                </a:cxn>
                <a:cxn ang="0">
                  <a:pos x="301" y="727"/>
                </a:cxn>
              </a:cxnLst>
              <a:rect l="0" t="0" r="r" b="b"/>
              <a:pathLst>
                <a:path w="544" h="833">
                  <a:moveTo>
                    <a:pt x="301" y="727"/>
                  </a:moveTo>
                  <a:lnTo>
                    <a:pt x="295" y="606"/>
                  </a:lnTo>
                  <a:lnTo>
                    <a:pt x="266" y="515"/>
                  </a:lnTo>
                  <a:lnTo>
                    <a:pt x="266" y="470"/>
                  </a:lnTo>
                  <a:lnTo>
                    <a:pt x="228" y="469"/>
                  </a:lnTo>
                  <a:lnTo>
                    <a:pt x="213" y="530"/>
                  </a:lnTo>
                  <a:lnTo>
                    <a:pt x="207" y="469"/>
                  </a:lnTo>
                  <a:lnTo>
                    <a:pt x="168" y="476"/>
                  </a:lnTo>
                  <a:lnTo>
                    <a:pt x="160" y="537"/>
                  </a:lnTo>
                  <a:lnTo>
                    <a:pt x="153" y="491"/>
                  </a:lnTo>
                  <a:lnTo>
                    <a:pt x="122" y="580"/>
                  </a:lnTo>
                  <a:lnTo>
                    <a:pt x="115" y="535"/>
                  </a:lnTo>
                  <a:lnTo>
                    <a:pt x="85" y="580"/>
                  </a:lnTo>
                  <a:lnTo>
                    <a:pt x="85" y="512"/>
                  </a:lnTo>
                  <a:lnTo>
                    <a:pt x="49" y="527"/>
                  </a:lnTo>
                  <a:lnTo>
                    <a:pt x="78" y="489"/>
                  </a:lnTo>
                  <a:lnTo>
                    <a:pt x="42" y="444"/>
                  </a:lnTo>
                  <a:lnTo>
                    <a:pt x="108" y="476"/>
                  </a:lnTo>
                  <a:lnTo>
                    <a:pt x="88" y="414"/>
                  </a:lnTo>
                  <a:lnTo>
                    <a:pt x="131" y="438"/>
                  </a:lnTo>
                  <a:lnTo>
                    <a:pt x="118" y="361"/>
                  </a:lnTo>
                  <a:lnTo>
                    <a:pt x="163" y="406"/>
                  </a:lnTo>
                  <a:lnTo>
                    <a:pt x="214" y="424"/>
                  </a:lnTo>
                  <a:lnTo>
                    <a:pt x="222" y="386"/>
                  </a:lnTo>
                  <a:lnTo>
                    <a:pt x="222" y="341"/>
                  </a:lnTo>
                  <a:lnTo>
                    <a:pt x="163" y="348"/>
                  </a:lnTo>
                  <a:lnTo>
                    <a:pt x="112" y="295"/>
                  </a:lnTo>
                  <a:lnTo>
                    <a:pt x="156" y="325"/>
                  </a:lnTo>
                  <a:lnTo>
                    <a:pt x="156" y="288"/>
                  </a:lnTo>
                  <a:lnTo>
                    <a:pt x="104" y="242"/>
                  </a:lnTo>
                  <a:lnTo>
                    <a:pt x="157" y="257"/>
                  </a:lnTo>
                  <a:lnTo>
                    <a:pt x="135" y="204"/>
                  </a:lnTo>
                  <a:lnTo>
                    <a:pt x="67" y="204"/>
                  </a:lnTo>
                  <a:lnTo>
                    <a:pt x="135" y="182"/>
                  </a:lnTo>
                  <a:lnTo>
                    <a:pt x="75" y="143"/>
                  </a:lnTo>
                  <a:lnTo>
                    <a:pt x="15" y="143"/>
                  </a:lnTo>
                  <a:lnTo>
                    <a:pt x="68" y="128"/>
                  </a:lnTo>
                  <a:lnTo>
                    <a:pt x="0" y="118"/>
                  </a:lnTo>
                  <a:lnTo>
                    <a:pt x="61" y="98"/>
                  </a:lnTo>
                  <a:lnTo>
                    <a:pt x="24" y="60"/>
                  </a:lnTo>
                  <a:lnTo>
                    <a:pt x="2" y="14"/>
                  </a:lnTo>
                  <a:lnTo>
                    <a:pt x="40" y="45"/>
                  </a:lnTo>
                  <a:lnTo>
                    <a:pt x="69" y="0"/>
                  </a:lnTo>
                  <a:lnTo>
                    <a:pt x="99" y="53"/>
                  </a:lnTo>
                  <a:lnTo>
                    <a:pt x="106" y="106"/>
                  </a:lnTo>
                  <a:lnTo>
                    <a:pt x="136" y="53"/>
                  </a:lnTo>
                  <a:lnTo>
                    <a:pt x="136" y="120"/>
                  </a:lnTo>
                  <a:lnTo>
                    <a:pt x="135" y="174"/>
                  </a:lnTo>
                  <a:lnTo>
                    <a:pt x="181" y="129"/>
                  </a:lnTo>
                  <a:lnTo>
                    <a:pt x="172" y="197"/>
                  </a:lnTo>
                  <a:lnTo>
                    <a:pt x="210" y="190"/>
                  </a:lnTo>
                  <a:lnTo>
                    <a:pt x="203" y="137"/>
                  </a:lnTo>
                  <a:lnTo>
                    <a:pt x="151" y="61"/>
                  </a:lnTo>
                  <a:lnTo>
                    <a:pt x="211" y="115"/>
                  </a:lnTo>
                  <a:lnTo>
                    <a:pt x="174" y="61"/>
                  </a:lnTo>
                  <a:lnTo>
                    <a:pt x="233" y="92"/>
                  </a:lnTo>
                  <a:lnTo>
                    <a:pt x="234" y="17"/>
                  </a:lnTo>
                  <a:lnTo>
                    <a:pt x="264" y="85"/>
                  </a:lnTo>
                  <a:lnTo>
                    <a:pt x="324" y="63"/>
                  </a:lnTo>
                  <a:lnTo>
                    <a:pt x="286" y="138"/>
                  </a:lnTo>
                  <a:lnTo>
                    <a:pt x="262" y="228"/>
                  </a:lnTo>
                  <a:lnTo>
                    <a:pt x="330" y="184"/>
                  </a:lnTo>
                  <a:lnTo>
                    <a:pt x="383" y="177"/>
                  </a:lnTo>
                  <a:lnTo>
                    <a:pt x="330" y="229"/>
                  </a:lnTo>
                  <a:lnTo>
                    <a:pt x="389" y="214"/>
                  </a:lnTo>
                  <a:lnTo>
                    <a:pt x="336" y="252"/>
                  </a:lnTo>
                  <a:lnTo>
                    <a:pt x="403" y="252"/>
                  </a:lnTo>
                  <a:lnTo>
                    <a:pt x="358" y="290"/>
                  </a:lnTo>
                  <a:lnTo>
                    <a:pt x="448" y="298"/>
                  </a:lnTo>
                  <a:lnTo>
                    <a:pt x="351" y="305"/>
                  </a:lnTo>
                  <a:lnTo>
                    <a:pt x="320" y="380"/>
                  </a:lnTo>
                  <a:lnTo>
                    <a:pt x="365" y="358"/>
                  </a:lnTo>
                  <a:lnTo>
                    <a:pt x="403" y="335"/>
                  </a:lnTo>
                  <a:lnTo>
                    <a:pt x="372" y="388"/>
                  </a:lnTo>
                  <a:lnTo>
                    <a:pt x="341" y="471"/>
                  </a:lnTo>
                  <a:lnTo>
                    <a:pt x="387" y="433"/>
                  </a:lnTo>
                  <a:lnTo>
                    <a:pt x="432" y="373"/>
                  </a:lnTo>
                  <a:lnTo>
                    <a:pt x="432" y="426"/>
                  </a:lnTo>
                  <a:lnTo>
                    <a:pt x="455" y="366"/>
                  </a:lnTo>
                  <a:lnTo>
                    <a:pt x="439" y="449"/>
                  </a:lnTo>
                  <a:lnTo>
                    <a:pt x="484" y="411"/>
                  </a:lnTo>
                  <a:lnTo>
                    <a:pt x="454" y="457"/>
                  </a:lnTo>
                  <a:lnTo>
                    <a:pt x="514" y="435"/>
                  </a:lnTo>
                  <a:lnTo>
                    <a:pt x="461" y="487"/>
                  </a:lnTo>
                  <a:lnTo>
                    <a:pt x="514" y="488"/>
                  </a:lnTo>
                  <a:lnTo>
                    <a:pt x="446" y="517"/>
                  </a:lnTo>
                  <a:lnTo>
                    <a:pt x="544" y="586"/>
                  </a:lnTo>
                  <a:lnTo>
                    <a:pt x="475" y="570"/>
                  </a:lnTo>
                  <a:lnTo>
                    <a:pt x="526" y="623"/>
                  </a:lnTo>
                  <a:lnTo>
                    <a:pt x="437" y="607"/>
                  </a:lnTo>
                  <a:lnTo>
                    <a:pt x="401" y="524"/>
                  </a:lnTo>
                  <a:lnTo>
                    <a:pt x="400" y="592"/>
                  </a:lnTo>
                  <a:lnTo>
                    <a:pt x="444" y="683"/>
                  </a:lnTo>
                  <a:lnTo>
                    <a:pt x="385" y="607"/>
                  </a:lnTo>
                  <a:lnTo>
                    <a:pt x="355" y="561"/>
                  </a:lnTo>
                  <a:lnTo>
                    <a:pt x="355" y="614"/>
                  </a:lnTo>
                  <a:lnTo>
                    <a:pt x="369" y="712"/>
                  </a:lnTo>
                  <a:lnTo>
                    <a:pt x="317" y="599"/>
                  </a:lnTo>
                  <a:lnTo>
                    <a:pt x="359" y="788"/>
                  </a:lnTo>
                  <a:lnTo>
                    <a:pt x="315" y="833"/>
                  </a:lnTo>
                  <a:lnTo>
                    <a:pt x="313" y="819"/>
                  </a:lnTo>
                  <a:lnTo>
                    <a:pt x="310" y="788"/>
                  </a:lnTo>
                  <a:lnTo>
                    <a:pt x="305" y="752"/>
                  </a:lnTo>
                  <a:lnTo>
                    <a:pt x="301" y="727"/>
                  </a:lnTo>
                  <a:close/>
                </a:path>
              </a:pathLst>
            </a:custGeom>
            <a:solidFill>
              <a:srgbClr val="0047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5" name="Freeform 31"/>
            <p:cNvSpPr>
              <a:spLocks/>
            </p:cNvSpPr>
            <p:nvPr/>
          </p:nvSpPr>
          <p:spPr bwMode="auto">
            <a:xfrm>
              <a:off x="1239838" y="2562225"/>
              <a:ext cx="315913" cy="695325"/>
            </a:xfrm>
            <a:custGeom>
              <a:avLst/>
              <a:gdLst/>
              <a:ahLst/>
              <a:cxnLst>
                <a:cxn ang="0">
                  <a:pos x="164" y="660"/>
                </a:cxn>
                <a:cxn ang="0">
                  <a:pos x="190" y="524"/>
                </a:cxn>
                <a:cxn ang="0">
                  <a:pos x="127" y="557"/>
                </a:cxn>
                <a:cxn ang="0">
                  <a:pos x="111" y="490"/>
                </a:cxn>
                <a:cxn ang="0">
                  <a:pos x="96" y="497"/>
                </a:cxn>
                <a:cxn ang="0">
                  <a:pos x="50" y="523"/>
                </a:cxn>
                <a:cxn ang="0">
                  <a:pos x="35" y="489"/>
                </a:cxn>
                <a:cxn ang="0">
                  <a:pos x="37" y="466"/>
                </a:cxn>
                <a:cxn ang="0">
                  <a:pos x="66" y="465"/>
                </a:cxn>
                <a:cxn ang="0">
                  <a:pos x="98" y="440"/>
                </a:cxn>
                <a:cxn ang="0">
                  <a:pos x="130" y="423"/>
                </a:cxn>
                <a:cxn ang="0">
                  <a:pos x="186" y="429"/>
                </a:cxn>
                <a:cxn ang="0">
                  <a:pos x="152" y="370"/>
                </a:cxn>
                <a:cxn ang="0">
                  <a:pos x="155" y="346"/>
                </a:cxn>
                <a:cxn ang="0">
                  <a:pos x="143" y="250"/>
                </a:cxn>
                <a:cxn ang="0">
                  <a:pos x="181" y="226"/>
                </a:cxn>
                <a:cxn ang="0">
                  <a:pos x="189" y="207"/>
                </a:cxn>
                <a:cxn ang="0">
                  <a:pos x="111" y="123"/>
                </a:cxn>
                <a:cxn ang="0">
                  <a:pos x="107" y="96"/>
                </a:cxn>
                <a:cxn ang="0">
                  <a:pos x="145" y="50"/>
                </a:cxn>
                <a:cxn ang="0">
                  <a:pos x="163" y="43"/>
                </a:cxn>
                <a:cxn ang="0">
                  <a:pos x="208" y="76"/>
                </a:cxn>
                <a:cxn ang="0">
                  <a:pos x="236" y="91"/>
                </a:cxn>
                <a:cxn ang="0">
                  <a:pos x="191" y="200"/>
                </a:cxn>
                <a:cxn ang="0">
                  <a:pos x="213" y="237"/>
                </a:cxn>
                <a:cxn ang="0">
                  <a:pos x="258" y="194"/>
                </a:cxn>
                <a:cxn ang="0">
                  <a:pos x="273" y="177"/>
                </a:cxn>
                <a:cxn ang="0">
                  <a:pos x="299" y="165"/>
                </a:cxn>
                <a:cxn ang="0">
                  <a:pos x="325" y="171"/>
                </a:cxn>
                <a:cxn ang="0">
                  <a:pos x="324" y="229"/>
                </a:cxn>
                <a:cxn ang="0">
                  <a:pos x="342" y="289"/>
                </a:cxn>
                <a:cxn ang="0">
                  <a:pos x="325" y="329"/>
                </a:cxn>
                <a:cxn ang="0">
                  <a:pos x="323" y="353"/>
                </a:cxn>
                <a:cxn ang="0">
                  <a:pos x="328" y="397"/>
                </a:cxn>
                <a:cxn ang="0">
                  <a:pos x="316" y="409"/>
                </a:cxn>
                <a:cxn ang="0">
                  <a:pos x="308" y="463"/>
                </a:cxn>
                <a:cxn ang="0">
                  <a:pos x="304" y="493"/>
                </a:cxn>
                <a:cxn ang="0">
                  <a:pos x="299" y="540"/>
                </a:cxn>
                <a:cxn ang="0">
                  <a:pos x="337" y="553"/>
                </a:cxn>
                <a:cxn ang="0">
                  <a:pos x="334" y="576"/>
                </a:cxn>
                <a:cxn ang="0">
                  <a:pos x="342" y="589"/>
                </a:cxn>
                <a:cxn ang="0">
                  <a:pos x="338" y="619"/>
                </a:cxn>
                <a:cxn ang="0">
                  <a:pos x="315" y="640"/>
                </a:cxn>
                <a:cxn ang="0">
                  <a:pos x="319" y="701"/>
                </a:cxn>
                <a:cxn ang="0">
                  <a:pos x="275" y="720"/>
                </a:cxn>
                <a:cxn ang="0">
                  <a:pos x="252" y="690"/>
                </a:cxn>
                <a:cxn ang="0">
                  <a:pos x="235" y="698"/>
                </a:cxn>
                <a:cxn ang="0">
                  <a:pos x="209" y="692"/>
                </a:cxn>
                <a:cxn ang="0">
                  <a:pos x="185" y="662"/>
                </a:cxn>
                <a:cxn ang="0">
                  <a:pos x="102" y="875"/>
                </a:cxn>
                <a:cxn ang="0">
                  <a:pos x="113" y="832"/>
                </a:cxn>
                <a:cxn ang="0">
                  <a:pos x="126" y="773"/>
                </a:cxn>
              </a:cxnLst>
              <a:rect l="0" t="0" r="r" b="b"/>
              <a:pathLst>
                <a:path w="399" h="875">
                  <a:moveTo>
                    <a:pt x="126" y="773"/>
                  </a:moveTo>
                  <a:lnTo>
                    <a:pt x="164" y="660"/>
                  </a:lnTo>
                  <a:lnTo>
                    <a:pt x="174" y="565"/>
                  </a:lnTo>
                  <a:lnTo>
                    <a:pt x="190" y="524"/>
                  </a:lnTo>
                  <a:lnTo>
                    <a:pt x="160" y="509"/>
                  </a:lnTo>
                  <a:lnTo>
                    <a:pt x="127" y="557"/>
                  </a:lnTo>
                  <a:lnTo>
                    <a:pt x="143" y="498"/>
                  </a:lnTo>
                  <a:lnTo>
                    <a:pt x="111" y="490"/>
                  </a:lnTo>
                  <a:lnTo>
                    <a:pt x="85" y="541"/>
                  </a:lnTo>
                  <a:lnTo>
                    <a:pt x="96" y="497"/>
                  </a:lnTo>
                  <a:lnTo>
                    <a:pt x="41" y="567"/>
                  </a:lnTo>
                  <a:lnTo>
                    <a:pt x="50" y="523"/>
                  </a:lnTo>
                  <a:lnTo>
                    <a:pt x="11" y="551"/>
                  </a:lnTo>
                  <a:lnTo>
                    <a:pt x="35" y="489"/>
                  </a:lnTo>
                  <a:lnTo>
                    <a:pt x="0" y="488"/>
                  </a:lnTo>
                  <a:lnTo>
                    <a:pt x="37" y="466"/>
                  </a:lnTo>
                  <a:lnTo>
                    <a:pt x="24" y="410"/>
                  </a:lnTo>
                  <a:lnTo>
                    <a:pt x="66" y="465"/>
                  </a:lnTo>
                  <a:lnTo>
                    <a:pt x="71" y="400"/>
                  </a:lnTo>
                  <a:lnTo>
                    <a:pt x="98" y="440"/>
                  </a:lnTo>
                  <a:lnTo>
                    <a:pt x="111" y="365"/>
                  </a:lnTo>
                  <a:lnTo>
                    <a:pt x="130" y="423"/>
                  </a:lnTo>
                  <a:lnTo>
                    <a:pt x="166" y="460"/>
                  </a:lnTo>
                  <a:lnTo>
                    <a:pt x="186" y="429"/>
                  </a:lnTo>
                  <a:lnTo>
                    <a:pt x="202" y="389"/>
                  </a:lnTo>
                  <a:lnTo>
                    <a:pt x="152" y="370"/>
                  </a:lnTo>
                  <a:lnTo>
                    <a:pt x="130" y="300"/>
                  </a:lnTo>
                  <a:lnTo>
                    <a:pt x="155" y="346"/>
                  </a:lnTo>
                  <a:lnTo>
                    <a:pt x="168" y="313"/>
                  </a:lnTo>
                  <a:lnTo>
                    <a:pt x="143" y="250"/>
                  </a:lnTo>
                  <a:lnTo>
                    <a:pt x="179" y="285"/>
                  </a:lnTo>
                  <a:lnTo>
                    <a:pt x="181" y="226"/>
                  </a:lnTo>
                  <a:lnTo>
                    <a:pt x="128" y="200"/>
                  </a:lnTo>
                  <a:lnTo>
                    <a:pt x="189" y="207"/>
                  </a:lnTo>
                  <a:lnTo>
                    <a:pt x="156" y="148"/>
                  </a:lnTo>
                  <a:lnTo>
                    <a:pt x="111" y="123"/>
                  </a:lnTo>
                  <a:lnTo>
                    <a:pt x="156" y="131"/>
                  </a:lnTo>
                  <a:lnTo>
                    <a:pt x="107" y="96"/>
                  </a:lnTo>
                  <a:lnTo>
                    <a:pt x="160" y="101"/>
                  </a:lnTo>
                  <a:lnTo>
                    <a:pt x="145" y="50"/>
                  </a:lnTo>
                  <a:lnTo>
                    <a:pt x="144" y="0"/>
                  </a:lnTo>
                  <a:lnTo>
                    <a:pt x="163" y="43"/>
                  </a:lnTo>
                  <a:lnTo>
                    <a:pt x="203" y="15"/>
                  </a:lnTo>
                  <a:lnTo>
                    <a:pt x="208" y="76"/>
                  </a:lnTo>
                  <a:lnTo>
                    <a:pt x="194" y="126"/>
                  </a:lnTo>
                  <a:lnTo>
                    <a:pt x="236" y="91"/>
                  </a:lnTo>
                  <a:lnTo>
                    <a:pt x="211" y="153"/>
                  </a:lnTo>
                  <a:lnTo>
                    <a:pt x="191" y="200"/>
                  </a:lnTo>
                  <a:lnTo>
                    <a:pt x="243" y="178"/>
                  </a:lnTo>
                  <a:lnTo>
                    <a:pt x="213" y="237"/>
                  </a:lnTo>
                  <a:lnTo>
                    <a:pt x="246" y="246"/>
                  </a:lnTo>
                  <a:lnTo>
                    <a:pt x="258" y="194"/>
                  </a:lnTo>
                  <a:lnTo>
                    <a:pt x="246" y="104"/>
                  </a:lnTo>
                  <a:lnTo>
                    <a:pt x="273" y="177"/>
                  </a:lnTo>
                  <a:lnTo>
                    <a:pt x="263" y="114"/>
                  </a:lnTo>
                  <a:lnTo>
                    <a:pt x="299" y="165"/>
                  </a:lnTo>
                  <a:lnTo>
                    <a:pt x="327" y="97"/>
                  </a:lnTo>
                  <a:lnTo>
                    <a:pt x="325" y="171"/>
                  </a:lnTo>
                  <a:lnTo>
                    <a:pt x="380" y="176"/>
                  </a:lnTo>
                  <a:lnTo>
                    <a:pt x="324" y="229"/>
                  </a:lnTo>
                  <a:lnTo>
                    <a:pt x="272" y="301"/>
                  </a:lnTo>
                  <a:lnTo>
                    <a:pt x="342" y="289"/>
                  </a:lnTo>
                  <a:lnTo>
                    <a:pt x="386" y="304"/>
                  </a:lnTo>
                  <a:lnTo>
                    <a:pt x="325" y="329"/>
                  </a:lnTo>
                  <a:lnTo>
                    <a:pt x="378" y="342"/>
                  </a:lnTo>
                  <a:lnTo>
                    <a:pt x="323" y="353"/>
                  </a:lnTo>
                  <a:lnTo>
                    <a:pt x="376" y="382"/>
                  </a:lnTo>
                  <a:lnTo>
                    <a:pt x="328" y="397"/>
                  </a:lnTo>
                  <a:lnTo>
                    <a:pt x="395" y="442"/>
                  </a:lnTo>
                  <a:lnTo>
                    <a:pt x="316" y="409"/>
                  </a:lnTo>
                  <a:lnTo>
                    <a:pt x="264" y="464"/>
                  </a:lnTo>
                  <a:lnTo>
                    <a:pt x="308" y="463"/>
                  </a:lnTo>
                  <a:lnTo>
                    <a:pt x="346" y="457"/>
                  </a:lnTo>
                  <a:lnTo>
                    <a:pt x="304" y="493"/>
                  </a:lnTo>
                  <a:lnTo>
                    <a:pt x="249" y="556"/>
                  </a:lnTo>
                  <a:lnTo>
                    <a:pt x="299" y="540"/>
                  </a:lnTo>
                  <a:lnTo>
                    <a:pt x="355" y="504"/>
                  </a:lnTo>
                  <a:lnTo>
                    <a:pt x="337" y="553"/>
                  </a:lnTo>
                  <a:lnTo>
                    <a:pt x="376" y="506"/>
                  </a:lnTo>
                  <a:lnTo>
                    <a:pt x="334" y="576"/>
                  </a:lnTo>
                  <a:lnTo>
                    <a:pt x="383" y="561"/>
                  </a:lnTo>
                  <a:lnTo>
                    <a:pt x="342" y="589"/>
                  </a:lnTo>
                  <a:lnTo>
                    <a:pt x="399" y="594"/>
                  </a:lnTo>
                  <a:lnTo>
                    <a:pt x="338" y="619"/>
                  </a:lnTo>
                  <a:lnTo>
                    <a:pt x="379" y="641"/>
                  </a:lnTo>
                  <a:lnTo>
                    <a:pt x="315" y="640"/>
                  </a:lnTo>
                  <a:lnTo>
                    <a:pt x="366" y="743"/>
                  </a:lnTo>
                  <a:lnTo>
                    <a:pt x="319" y="701"/>
                  </a:lnTo>
                  <a:lnTo>
                    <a:pt x="341" y="771"/>
                  </a:lnTo>
                  <a:lnTo>
                    <a:pt x="275" y="720"/>
                  </a:lnTo>
                  <a:lnTo>
                    <a:pt x="277" y="629"/>
                  </a:lnTo>
                  <a:lnTo>
                    <a:pt x="252" y="690"/>
                  </a:lnTo>
                  <a:lnTo>
                    <a:pt x="255" y="791"/>
                  </a:lnTo>
                  <a:lnTo>
                    <a:pt x="235" y="698"/>
                  </a:lnTo>
                  <a:lnTo>
                    <a:pt x="228" y="644"/>
                  </a:lnTo>
                  <a:lnTo>
                    <a:pt x="209" y="692"/>
                  </a:lnTo>
                  <a:lnTo>
                    <a:pt x="185" y="788"/>
                  </a:lnTo>
                  <a:lnTo>
                    <a:pt x="185" y="662"/>
                  </a:lnTo>
                  <a:lnTo>
                    <a:pt x="151" y="852"/>
                  </a:lnTo>
                  <a:lnTo>
                    <a:pt x="102" y="875"/>
                  </a:lnTo>
                  <a:lnTo>
                    <a:pt x="105" y="862"/>
                  </a:lnTo>
                  <a:lnTo>
                    <a:pt x="113" y="832"/>
                  </a:lnTo>
                  <a:lnTo>
                    <a:pt x="121" y="798"/>
                  </a:lnTo>
                  <a:lnTo>
                    <a:pt x="126" y="773"/>
                  </a:lnTo>
                  <a:close/>
                </a:path>
              </a:pathLst>
            </a:custGeom>
            <a:solidFill>
              <a:srgbClr val="0066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6" name="Freeform 32"/>
            <p:cNvSpPr>
              <a:spLocks/>
            </p:cNvSpPr>
            <p:nvPr/>
          </p:nvSpPr>
          <p:spPr bwMode="auto">
            <a:xfrm>
              <a:off x="1030288" y="2643188"/>
              <a:ext cx="317500" cy="693738"/>
            </a:xfrm>
            <a:custGeom>
              <a:avLst/>
              <a:gdLst/>
              <a:ahLst/>
              <a:cxnLst>
                <a:cxn ang="0">
                  <a:pos x="167" y="659"/>
                </a:cxn>
                <a:cxn ang="0">
                  <a:pos x="192" y="523"/>
                </a:cxn>
                <a:cxn ang="0">
                  <a:pos x="129" y="556"/>
                </a:cxn>
                <a:cxn ang="0">
                  <a:pos x="114" y="490"/>
                </a:cxn>
                <a:cxn ang="0">
                  <a:pos x="95" y="497"/>
                </a:cxn>
                <a:cxn ang="0">
                  <a:pos x="50" y="522"/>
                </a:cxn>
                <a:cxn ang="0">
                  <a:pos x="34" y="489"/>
                </a:cxn>
                <a:cxn ang="0">
                  <a:pos x="36" y="465"/>
                </a:cxn>
                <a:cxn ang="0">
                  <a:pos x="66" y="464"/>
                </a:cxn>
                <a:cxn ang="0">
                  <a:pos x="97" y="439"/>
                </a:cxn>
                <a:cxn ang="0">
                  <a:pos x="132" y="425"/>
                </a:cxn>
                <a:cxn ang="0">
                  <a:pos x="187" y="430"/>
                </a:cxn>
                <a:cxn ang="0">
                  <a:pos x="154" y="370"/>
                </a:cxn>
                <a:cxn ang="0">
                  <a:pos x="156" y="346"/>
                </a:cxn>
                <a:cxn ang="0">
                  <a:pos x="146" y="249"/>
                </a:cxn>
                <a:cxn ang="0">
                  <a:pos x="184" y="226"/>
                </a:cxn>
                <a:cxn ang="0">
                  <a:pos x="191" y="206"/>
                </a:cxn>
                <a:cxn ang="0">
                  <a:pos x="112" y="122"/>
                </a:cxn>
                <a:cxn ang="0">
                  <a:pos x="108" y="96"/>
                </a:cxn>
                <a:cxn ang="0">
                  <a:pos x="147" y="50"/>
                </a:cxn>
                <a:cxn ang="0">
                  <a:pos x="164" y="43"/>
                </a:cxn>
                <a:cxn ang="0">
                  <a:pos x="208" y="75"/>
                </a:cxn>
                <a:cxn ang="0">
                  <a:pos x="238" y="90"/>
                </a:cxn>
                <a:cxn ang="0">
                  <a:pos x="194" y="199"/>
                </a:cxn>
                <a:cxn ang="0">
                  <a:pos x="215" y="236"/>
                </a:cxn>
                <a:cxn ang="0">
                  <a:pos x="261" y="194"/>
                </a:cxn>
                <a:cxn ang="0">
                  <a:pos x="275" y="176"/>
                </a:cxn>
                <a:cxn ang="0">
                  <a:pos x="300" y="166"/>
                </a:cxn>
                <a:cxn ang="0">
                  <a:pos x="328" y="172"/>
                </a:cxn>
                <a:cxn ang="0">
                  <a:pos x="325" y="227"/>
                </a:cxn>
                <a:cxn ang="0">
                  <a:pos x="344" y="288"/>
                </a:cxn>
                <a:cxn ang="0">
                  <a:pos x="328" y="330"/>
                </a:cxn>
                <a:cxn ang="0">
                  <a:pos x="325" y="354"/>
                </a:cxn>
                <a:cxn ang="0">
                  <a:pos x="329" y="396"/>
                </a:cxn>
                <a:cxn ang="0">
                  <a:pos x="317" y="408"/>
                </a:cxn>
                <a:cxn ang="0">
                  <a:pos x="310" y="462"/>
                </a:cxn>
                <a:cxn ang="0">
                  <a:pos x="305" y="492"/>
                </a:cxn>
                <a:cxn ang="0">
                  <a:pos x="300" y="539"/>
                </a:cxn>
                <a:cxn ang="0">
                  <a:pos x="338" y="552"/>
                </a:cxn>
                <a:cxn ang="0">
                  <a:pos x="336" y="575"/>
                </a:cxn>
                <a:cxn ang="0">
                  <a:pos x="345" y="589"/>
                </a:cxn>
                <a:cxn ang="0">
                  <a:pos x="339" y="619"/>
                </a:cxn>
                <a:cxn ang="0">
                  <a:pos x="316" y="639"/>
                </a:cxn>
                <a:cxn ang="0">
                  <a:pos x="321" y="700"/>
                </a:cxn>
                <a:cxn ang="0">
                  <a:pos x="278" y="719"/>
                </a:cxn>
                <a:cxn ang="0">
                  <a:pos x="254" y="689"/>
                </a:cxn>
                <a:cxn ang="0">
                  <a:pos x="237" y="697"/>
                </a:cxn>
                <a:cxn ang="0">
                  <a:pos x="210" y="691"/>
                </a:cxn>
                <a:cxn ang="0">
                  <a:pos x="186" y="661"/>
                </a:cxn>
                <a:cxn ang="0">
                  <a:pos x="101" y="874"/>
                </a:cxn>
                <a:cxn ang="0">
                  <a:pos x="114" y="832"/>
                </a:cxn>
                <a:cxn ang="0">
                  <a:pos x="127" y="772"/>
                </a:cxn>
              </a:cxnLst>
              <a:rect l="0" t="0" r="r" b="b"/>
              <a:pathLst>
                <a:path w="399" h="874">
                  <a:moveTo>
                    <a:pt x="127" y="772"/>
                  </a:moveTo>
                  <a:lnTo>
                    <a:pt x="167" y="659"/>
                  </a:lnTo>
                  <a:lnTo>
                    <a:pt x="176" y="565"/>
                  </a:lnTo>
                  <a:lnTo>
                    <a:pt x="192" y="523"/>
                  </a:lnTo>
                  <a:lnTo>
                    <a:pt x="163" y="508"/>
                  </a:lnTo>
                  <a:lnTo>
                    <a:pt x="129" y="556"/>
                  </a:lnTo>
                  <a:lnTo>
                    <a:pt x="145" y="498"/>
                  </a:lnTo>
                  <a:lnTo>
                    <a:pt x="114" y="490"/>
                  </a:lnTo>
                  <a:lnTo>
                    <a:pt x="85" y="542"/>
                  </a:lnTo>
                  <a:lnTo>
                    <a:pt x="95" y="497"/>
                  </a:lnTo>
                  <a:lnTo>
                    <a:pt x="40" y="567"/>
                  </a:lnTo>
                  <a:lnTo>
                    <a:pt x="50" y="522"/>
                  </a:lnTo>
                  <a:lnTo>
                    <a:pt x="10" y="551"/>
                  </a:lnTo>
                  <a:lnTo>
                    <a:pt x="34" y="489"/>
                  </a:lnTo>
                  <a:lnTo>
                    <a:pt x="0" y="487"/>
                  </a:lnTo>
                  <a:lnTo>
                    <a:pt x="36" y="465"/>
                  </a:lnTo>
                  <a:lnTo>
                    <a:pt x="24" y="409"/>
                  </a:lnTo>
                  <a:lnTo>
                    <a:pt x="66" y="464"/>
                  </a:lnTo>
                  <a:lnTo>
                    <a:pt x="70" y="400"/>
                  </a:lnTo>
                  <a:lnTo>
                    <a:pt x="97" y="439"/>
                  </a:lnTo>
                  <a:lnTo>
                    <a:pt x="114" y="364"/>
                  </a:lnTo>
                  <a:lnTo>
                    <a:pt x="132" y="425"/>
                  </a:lnTo>
                  <a:lnTo>
                    <a:pt x="168" y="461"/>
                  </a:lnTo>
                  <a:lnTo>
                    <a:pt x="187" y="430"/>
                  </a:lnTo>
                  <a:lnTo>
                    <a:pt x="203" y="388"/>
                  </a:lnTo>
                  <a:lnTo>
                    <a:pt x="154" y="370"/>
                  </a:lnTo>
                  <a:lnTo>
                    <a:pt x="132" y="300"/>
                  </a:lnTo>
                  <a:lnTo>
                    <a:pt x="156" y="346"/>
                  </a:lnTo>
                  <a:lnTo>
                    <a:pt x="170" y="312"/>
                  </a:lnTo>
                  <a:lnTo>
                    <a:pt x="146" y="249"/>
                  </a:lnTo>
                  <a:lnTo>
                    <a:pt x="182" y="285"/>
                  </a:lnTo>
                  <a:lnTo>
                    <a:pt x="184" y="226"/>
                  </a:lnTo>
                  <a:lnTo>
                    <a:pt x="130" y="199"/>
                  </a:lnTo>
                  <a:lnTo>
                    <a:pt x="191" y="206"/>
                  </a:lnTo>
                  <a:lnTo>
                    <a:pt x="157" y="148"/>
                  </a:lnTo>
                  <a:lnTo>
                    <a:pt x="112" y="122"/>
                  </a:lnTo>
                  <a:lnTo>
                    <a:pt x="157" y="130"/>
                  </a:lnTo>
                  <a:lnTo>
                    <a:pt x="108" y="96"/>
                  </a:lnTo>
                  <a:lnTo>
                    <a:pt x="163" y="100"/>
                  </a:lnTo>
                  <a:lnTo>
                    <a:pt x="147" y="50"/>
                  </a:lnTo>
                  <a:lnTo>
                    <a:pt x="146" y="0"/>
                  </a:lnTo>
                  <a:lnTo>
                    <a:pt x="164" y="43"/>
                  </a:lnTo>
                  <a:lnTo>
                    <a:pt x="205" y="14"/>
                  </a:lnTo>
                  <a:lnTo>
                    <a:pt x="208" y="75"/>
                  </a:lnTo>
                  <a:lnTo>
                    <a:pt x="195" y="124"/>
                  </a:lnTo>
                  <a:lnTo>
                    <a:pt x="238" y="90"/>
                  </a:lnTo>
                  <a:lnTo>
                    <a:pt x="213" y="152"/>
                  </a:lnTo>
                  <a:lnTo>
                    <a:pt x="194" y="199"/>
                  </a:lnTo>
                  <a:lnTo>
                    <a:pt x="246" y="176"/>
                  </a:lnTo>
                  <a:lnTo>
                    <a:pt x="215" y="236"/>
                  </a:lnTo>
                  <a:lnTo>
                    <a:pt x="247" y="245"/>
                  </a:lnTo>
                  <a:lnTo>
                    <a:pt x="261" y="194"/>
                  </a:lnTo>
                  <a:lnTo>
                    <a:pt x="247" y="104"/>
                  </a:lnTo>
                  <a:lnTo>
                    <a:pt x="275" y="176"/>
                  </a:lnTo>
                  <a:lnTo>
                    <a:pt x="264" y="113"/>
                  </a:lnTo>
                  <a:lnTo>
                    <a:pt x="300" y="166"/>
                  </a:lnTo>
                  <a:lnTo>
                    <a:pt x="328" y="97"/>
                  </a:lnTo>
                  <a:lnTo>
                    <a:pt x="328" y="172"/>
                  </a:lnTo>
                  <a:lnTo>
                    <a:pt x="380" y="176"/>
                  </a:lnTo>
                  <a:lnTo>
                    <a:pt x="325" y="227"/>
                  </a:lnTo>
                  <a:lnTo>
                    <a:pt x="275" y="301"/>
                  </a:lnTo>
                  <a:lnTo>
                    <a:pt x="344" y="288"/>
                  </a:lnTo>
                  <a:lnTo>
                    <a:pt x="385" y="303"/>
                  </a:lnTo>
                  <a:lnTo>
                    <a:pt x="328" y="330"/>
                  </a:lnTo>
                  <a:lnTo>
                    <a:pt x="377" y="341"/>
                  </a:lnTo>
                  <a:lnTo>
                    <a:pt x="325" y="354"/>
                  </a:lnTo>
                  <a:lnTo>
                    <a:pt x="376" y="381"/>
                  </a:lnTo>
                  <a:lnTo>
                    <a:pt x="329" y="396"/>
                  </a:lnTo>
                  <a:lnTo>
                    <a:pt x="395" y="441"/>
                  </a:lnTo>
                  <a:lnTo>
                    <a:pt x="317" y="408"/>
                  </a:lnTo>
                  <a:lnTo>
                    <a:pt x="267" y="463"/>
                  </a:lnTo>
                  <a:lnTo>
                    <a:pt x="310" y="462"/>
                  </a:lnTo>
                  <a:lnTo>
                    <a:pt x="347" y="456"/>
                  </a:lnTo>
                  <a:lnTo>
                    <a:pt x="305" y="492"/>
                  </a:lnTo>
                  <a:lnTo>
                    <a:pt x="251" y="555"/>
                  </a:lnTo>
                  <a:lnTo>
                    <a:pt x="300" y="539"/>
                  </a:lnTo>
                  <a:lnTo>
                    <a:pt x="358" y="504"/>
                  </a:lnTo>
                  <a:lnTo>
                    <a:pt x="338" y="552"/>
                  </a:lnTo>
                  <a:lnTo>
                    <a:pt x="375" y="506"/>
                  </a:lnTo>
                  <a:lnTo>
                    <a:pt x="336" y="575"/>
                  </a:lnTo>
                  <a:lnTo>
                    <a:pt x="382" y="560"/>
                  </a:lnTo>
                  <a:lnTo>
                    <a:pt x="345" y="589"/>
                  </a:lnTo>
                  <a:lnTo>
                    <a:pt x="399" y="593"/>
                  </a:lnTo>
                  <a:lnTo>
                    <a:pt x="339" y="619"/>
                  </a:lnTo>
                  <a:lnTo>
                    <a:pt x="378" y="641"/>
                  </a:lnTo>
                  <a:lnTo>
                    <a:pt x="316" y="639"/>
                  </a:lnTo>
                  <a:lnTo>
                    <a:pt x="368" y="742"/>
                  </a:lnTo>
                  <a:lnTo>
                    <a:pt x="321" y="700"/>
                  </a:lnTo>
                  <a:lnTo>
                    <a:pt x="343" y="771"/>
                  </a:lnTo>
                  <a:lnTo>
                    <a:pt x="278" y="719"/>
                  </a:lnTo>
                  <a:lnTo>
                    <a:pt x="278" y="628"/>
                  </a:lnTo>
                  <a:lnTo>
                    <a:pt x="254" y="689"/>
                  </a:lnTo>
                  <a:lnTo>
                    <a:pt x="256" y="790"/>
                  </a:lnTo>
                  <a:lnTo>
                    <a:pt x="237" y="697"/>
                  </a:lnTo>
                  <a:lnTo>
                    <a:pt x="230" y="643"/>
                  </a:lnTo>
                  <a:lnTo>
                    <a:pt x="210" y="691"/>
                  </a:lnTo>
                  <a:lnTo>
                    <a:pt x="186" y="787"/>
                  </a:lnTo>
                  <a:lnTo>
                    <a:pt x="186" y="661"/>
                  </a:lnTo>
                  <a:lnTo>
                    <a:pt x="153" y="851"/>
                  </a:lnTo>
                  <a:lnTo>
                    <a:pt x="101" y="874"/>
                  </a:lnTo>
                  <a:lnTo>
                    <a:pt x="104" y="862"/>
                  </a:lnTo>
                  <a:lnTo>
                    <a:pt x="114" y="832"/>
                  </a:lnTo>
                  <a:lnTo>
                    <a:pt x="123" y="798"/>
                  </a:lnTo>
                  <a:lnTo>
                    <a:pt x="127" y="772"/>
                  </a:lnTo>
                  <a:close/>
                </a:path>
              </a:pathLst>
            </a:custGeom>
            <a:solidFill>
              <a:srgbClr val="0066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7" name="Freeform 33"/>
            <p:cNvSpPr>
              <a:spLocks/>
            </p:cNvSpPr>
            <p:nvPr/>
          </p:nvSpPr>
          <p:spPr bwMode="auto">
            <a:xfrm>
              <a:off x="1387476" y="2492375"/>
              <a:ext cx="357188" cy="808038"/>
            </a:xfrm>
            <a:custGeom>
              <a:avLst/>
              <a:gdLst/>
              <a:ahLst/>
              <a:cxnLst>
                <a:cxn ang="0">
                  <a:pos x="125" y="783"/>
                </a:cxn>
                <a:cxn ang="0">
                  <a:pos x="183" y="630"/>
                </a:cxn>
                <a:cxn ang="0">
                  <a:pos x="114" y="651"/>
                </a:cxn>
                <a:cxn ang="0">
                  <a:pos x="114" y="568"/>
                </a:cxn>
                <a:cxn ang="0">
                  <a:pos x="95" y="571"/>
                </a:cxn>
                <a:cxn ang="0">
                  <a:pos x="45" y="589"/>
                </a:cxn>
                <a:cxn ang="0">
                  <a:pos x="38" y="546"/>
                </a:cxn>
                <a:cxn ang="0">
                  <a:pos x="46" y="518"/>
                </a:cxn>
                <a:cxn ang="0">
                  <a:pos x="75" y="525"/>
                </a:cxn>
                <a:cxn ang="0">
                  <a:pos x="110" y="505"/>
                </a:cxn>
                <a:cxn ang="0">
                  <a:pos x="147" y="497"/>
                </a:cxn>
                <a:cxn ang="0">
                  <a:pos x="200" y="517"/>
                </a:cxn>
                <a:cxn ang="0">
                  <a:pos x="182" y="439"/>
                </a:cxn>
                <a:cxn ang="0">
                  <a:pos x="190" y="410"/>
                </a:cxn>
                <a:cxn ang="0">
                  <a:pos x="202" y="294"/>
                </a:cxn>
                <a:cxn ang="0">
                  <a:pos x="244" y="279"/>
                </a:cxn>
                <a:cxn ang="0">
                  <a:pos x="257" y="257"/>
                </a:cxn>
                <a:cxn ang="0">
                  <a:pos x="198" y="135"/>
                </a:cxn>
                <a:cxn ang="0">
                  <a:pos x="201" y="101"/>
                </a:cxn>
                <a:cxn ang="0">
                  <a:pos x="250" y="60"/>
                </a:cxn>
                <a:cxn ang="0">
                  <a:pos x="269" y="55"/>
                </a:cxn>
                <a:cxn ang="0">
                  <a:pos x="304" y="106"/>
                </a:cxn>
                <a:cxn ang="0">
                  <a:pos x="329" y="132"/>
                </a:cxn>
                <a:cxn ang="0">
                  <a:pos x="261" y="249"/>
                </a:cxn>
                <a:cxn ang="0">
                  <a:pos x="273" y="297"/>
                </a:cxn>
                <a:cxn ang="0">
                  <a:pos x="327" y="260"/>
                </a:cxn>
                <a:cxn ang="0">
                  <a:pos x="344" y="244"/>
                </a:cxn>
                <a:cxn ang="0">
                  <a:pos x="373" y="238"/>
                </a:cxn>
                <a:cxn ang="0">
                  <a:pos x="397" y="252"/>
                </a:cxn>
                <a:cxn ang="0">
                  <a:pos x="382" y="318"/>
                </a:cxn>
                <a:cxn ang="0">
                  <a:pos x="386" y="395"/>
                </a:cxn>
                <a:cxn ang="0">
                  <a:pos x="360" y="439"/>
                </a:cxn>
                <a:cxn ang="0">
                  <a:pos x="352" y="467"/>
                </a:cxn>
                <a:cxn ang="0">
                  <a:pos x="345" y="520"/>
                </a:cxn>
                <a:cxn ang="0">
                  <a:pos x="333" y="529"/>
                </a:cxn>
                <a:cxn ang="0">
                  <a:pos x="312" y="590"/>
                </a:cxn>
                <a:cxn ang="0">
                  <a:pos x="300" y="624"/>
                </a:cxn>
                <a:cxn ang="0">
                  <a:pos x="284" y="679"/>
                </a:cxn>
                <a:cxn ang="0">
                  <a:pos x="319" y="704"/>
                </a:cxn>
                <a:cxn ang="0">
                  <a:pos x="311" y="732"/>
                </a:cxn>
                <a:cxn ang="0">
                  <a:pos x="316" y="749"/>
                </a:cxn>
                <a:cxn ang="0">
                  <a:pos x="304" y="783"/>
                </a:cxn>
                <a:cxn ang="0">
                  <a:pos x="277" y="802"/>
                </a:cxn>
                <a:cxn ang="0">
                  <a:pos x="267" y="874"/>
                </a:cxn>
                <a:cxn ang="0">
                  <a:pos x="221" y="885"/>
                </a:cxn>
                <a:cxn ang="0">
                  <a:pos x="204" y="843"/>
                </a:cxn>
                <a:cxn ang="0">
                  <a:pos x="185" y="847"/>
                </a:cxn>
                <a:cxn ang="0">
                  <a:pos x="161" y="833"/>
                </a:cxn>
                <a:cxn ang="0">
                  <a:pos x="145" y="791"/>
                </a:cxn>
                <a:cxn ang="0">
                  <a:pos x="12" y="1018"/>
                </a:cxn>
                <a:cxn ang="0">
                  <a:pos x="19" y="1005"/>
                </a:cxn>
                <a:cxn ang="0">
                  <a:pos x="34" y="972"/>
                </a:cxn>
                <a:cxn ang="0">
                  <a:pos x="50" y="934"/>
                </a:cxn>
                <a:cxn ang="0">
                  <a:pos x="62" y="905"/>
                </a:cxn>
              </a:cxnLst>
              <a:rect l="0" t="0" r="r" b="b"/>
              <a:pathLst>
                <a:path w="449" h="1018">
                  <a:moveTo>
                    <a:pt x="62" y="905"/>
                  </a:moveTo>
                  <a:lnTo>
                    <a:pt x="125" y="783"/>
                  </a:lnTo>
                  <a:lnTo>
                    <a:pt x="158" y="674"/>
                  </a:lnTo>
                  <a:lnTo>
                    <a:pt x="183" y="630"/>
                  </a:lnTo>
                  <a:lnTo>
                    <a:pt x="159" y="604"/>
                  </a:lnTo>
                  <a:lnTo>
                    <a:pt x="114" y="651"/>
                  </a:lnTo>
                  <a:lnTo>
                    <a:pt x="144" y="588"/>
                  </a:lnTo>
                  <a:lnTo>
                    <a:pt x="114" y="568"/>
                  </a:lnTo>
                  <a:lnTo>
                    <a:pt x="75" y="621"/>
                  </a:lnTo>
                  <a:lnTo>
                    <a:pt x="95" y="571"/>
                  </a:lnTo>
                  <a:lnTo>
                    <a:pt x="24" y="638"/>
                  </a:lnTo>
                  <a:lnTo>
                    <a:pt x="45" y="589"/>
                  </a:lnTo>
                  <a:lnTo>
                    <a:pt x="0" y="612"/>
                  </a:lnTo>
                  <a:lnTo>
                    <a:pt x="38" y="546"/>
                  </a:lnTo>
                  <a:lnTo>
                    <a:pt x="4" y="533"/>
                  </a:lnTo>
                  <a:lnTo>
                    <a:pt x="46" y="518"/>
                  </a:lnTo>
                  <a:lnTo>
                    <a:pt x="47" y="448"/>
                  </a:lnTo>
                  <a:lnTo>
                    <a:pt x="75" y="525"/>
                  </a:lnTo>
                  <a:lnTo>
                    <a:pt x="93" y="450"/>
                  </a:lnTo>
                  <a:lnTo>
                    <a:pt x="110" y="505"/>
                  </a:lnTo>
                  <a:lnTo>
                    <a:pt x="144" y="420"/>
                  </a:lnTo>
                  <a:lnTo>
                    <a:pt x="147" y="497"/>
                  </a:lnTo>
                  <a:lnTo>
                    <a:pt x="174" y="548"/>
                  </a:lnTo>
                  <a:lnTo>
                    <a:pt x="200" y="517"/>
                  </a:lnTo>
                  <a:lnTo>
                    <a:pt x="226" y="473"/>
                  </a:lnTo>
                  <a:lnTo>
                    <a:pt x="182" y="439"/>
                  </a:lnTo>
                  <a:lnTo>
                    <a:pt x="177" y="350"/>
                  </a:lnTo>
                  <a:lnTo>
                    <a:pt x="190" y="410"/>
                  </a:lnTo>
                  <a:lnTo>
                    <a:pt x="212" y="374"/>
                  </a:lnTo>
                  <a:lnTo>
                    <a:pt x="202" y="294"/>
                  </a:lnTo>
                  <a:lnTo>
                    <a:pt x="229" y="346"/>
                  </a:lnTo>
                  <a:lnTo>
                    <a:pt x="244" y="279"/>
                  </a:lnTo>
                  <a:lnTo>
                    <a:pt x="199" y="230"/>
                  </a:lnTo>
                  <a:lnTo>
                    <a:pt x="257" y="257"/>
                  </a:lnTo>
                  <a:lnTo>
                    <a:pt x="238" y="177"/>
                  </a:lnTo>
                  <a:lnTo>
                    <a:pt x="198" y="135"/>
                  </a:lnTo>
                  <a:lnTo>
                    <a:pt x="242" y="157"/>
                  </a:lnTo>
                  <a:lnTo>
                    <a:pt x="201" y="101"/>
                  </a:lnTo>
                  <a:lnTo>
                    <a:pt x="253" y="123"/>
                  </a:lnTo>
                  <a:lnTo>
                    <a:pt x="250" y="60"/>
                  </a:lnTo>
                  <a:lnTo>
                    <a:pt x="261" y="0"/>
                  </a:lnTo>
                  <a:lnTo>
                    <a:pt x="269" y="55"/>
                  </a:lnTo>
                  <a:lnTo>
                    <a:pt x="314" y="33"/>
                  </a:lnTo>
                  <a:lnTo>
                    <a:pt x="304" y="106"/>
                  </a:lnTo>
                  <a:lnTo>
                    <a:pt x="280" y="162"/>
                  </a:lnTo>
                  <a:lnTo>
                    <a:pt x="329" y="132"/>
                  </a:lnTo>
                  <a:lnTo>
                    <a:pt x="291" y="198"/>
                  </a:lnTo>
                  <a:lnTo>
                    <a:pt x="261" y="249"/>
                  </a:lnTo>
                  <a:lnTo>
                    <a:pt x="316" y="237"/>
                  </a:lnTo>
                  <a:lnTo>
                    <a:pt x="273" y="297"/>
                  </a:lnTo>
                  <a:lnTo>
                    <a:pt x="302" y="317"/>
                  </a:lnTo>
                  <a:lnTo>
                    <a:pt x="327" y="260"/>
                  </a:lnTo>
                  <a:lnTo>
                    <a:pt x="335" y="150"/>
                  </a:lnTo>
                  <a:lnTo>
                    <a:pt x="344" y="244"/>
                  </a:lnTo>
                  <a:lnTo>
                    <a:pt x="350" y="166"/>
                  </a:lnTo>
                  <a:lnTo>
                    <a:pt x="373" y="238"/>
                  </a:lnTo>
                  <a:lnTo>
                    <a:pt x="416" y="166"/>
                  </a:lnTo>
                  <a:lnTo>
                    <a:pt x="397" y="252"/>
                  </a:lnTo>
                  <a:lnTo>
                    <a:pt x="449" y="272"/>
                  </a:lnTo>
                  <a:lnTo>
                    <a:pt x="382" y="318"/>
                  </a:lnTo>
                  <a:lnTo>
                    <a:pt x="315" y="392"/>
                  </a:lnTo>
                  <a:lnTo>
                    <a:pt x="386" y="395"/>
                  </a:lnTo>
                  <a:lnTo>
                    <a:pt x="425" y="425"/>
                  </a:lnTo>
                  <a:lnTo>
                    <a:pt x="360" y="439"/>
                  </a:lnTo>
                  <a:lnTo>
                    <a:pt x="409" y="468"/>
                  </a:lnTo>
                  <a:lnTo>
                    <a:pt x="352" y="467"/>
                  </a:lnTo>
                  <a:lnTo>
                    <a:pt x="397" y="515"/>
                  </a:lnTo>
                  <a:lnTo>
                    <a:pt x="345" y="520"/>
                  </a:lnTo>
                  <a:lnTo>
                    <a:pt x="401" y="591"/>
                  </a:lnTo>
                  <a:lnTo>
                    <a:pt x="333" y="529"/>
                  </a:lnTo>
                  <a:lnTo>
                    <a:pt x="269" y="579"/>
                  </a:lnTo>
                  <a:lnTo>
                    <a:pt x="312" y="590"/>
                  </a:lnTo>
                  <a:lnTo>
                    <a:pt x="350" y="594"/>
                  </a:lnTo>
                  <a:lnTo>
                    <a:pt x="300" y="624"/>
                  </a:lnTo>
                  <a:lnTo>
                    <a:pt x="232" y="683"/>
                  </a:lnTo>
                  <a:lnTo>
                    <a:pt x="284" y="679"/>
                  </a:lnTo>
                  <a:lnTo>
                    <a:pt x="349" y="653"/>
                  </a:lnTo>
                  <a:lnTo>
                    <a:pt x="319" y="704"/>
                  </a:lnTo>
                  <a:lnTo>
                    <a:pt x="367" y="661"/>
                  </a:lnTo>
                  <a:lnTo>
                    <a:pt x="311" y="732"/>
                  </a:lnTo>
                  <a:lnTo>
                    <a:pt x="361" y="727"/>
                  </a:lnTo>
                  <a:lnTo>
                    <a:pt x="316" y="749"/>
                  </a:lnTo>
                  <a:lnTo>
                    <a:pt x="368" y="770"/>
                  </a:lnTo>
                  <a:lnTo>
                    <a:pt x="304" y="783"/>
                  </a:lnTo>
                  <a:lnTo>
                    <a:pt x="338" y="821"/>
                  </a:lnTo>
                  <a:lnTo>
                    <a:pt x="277" y="802"/>
                  </a:lnTo>
                  <a:lnTo>
                    <a:pt x="303" y="938"/>
                  </a:lnTo>
                  <a:lnTo>
                    <a:pt x="267" y="874"/>
                  </a:lnTo>
                  <a:lnTo>
                    <a:pt x="272" y="963"/>
                  </a:lnTo>
                  <a:lnTo>
                    <a:pt x="221" y="885"/>
                  </a:lnTo>
                  <a:lnTo>
                    <a:pt x="243" y="778"/>
                  </a:lnTo>
                  <a:lnTo>
                    <a:pt x="204" y="843"/>
                  </a:lnTo>
                  <a:lnTo>
                    <a:pt x="183" y="963"/>
                  </a:lnTo>
                  <a:lnTo>
                    <a:pt x="185" y="847"/>
                  </a:lnTo>
                  <a:lnTo>
                    <a:pt x="191" y="782"/>
                  </a:lnTo>
                  <a:lnTo>
                    <a:pt x="161" y="833"/>
                  </a:lnTo>
                  <a:lnTo>
                    <a:pt x="117" y="939"/>
                  </a:lnTo>
                  <a:lnTo>
                    <a:pt x="145" y="791"/>
                  </a:lnTo>
                  <a:lnTo>
                    <a:pt x="68" y="1006"/>
                  </a:lnTo>
                  <a:lnTo>
                    <a:pt x="12" y="1018"/>
                  </a:lnTo>
                  <a:lnTo>
                    <a:pt x="15" y="1015"/>
                  </a:lnTo>
                  <a:lnTo>
                    <a:pt x="19" y="1005"/>
                  </a:lnTo>
                  <a:lnTo>
                    <a:pt x="26" y="990"/>
                  </a:lnTo>
                  <a:lnTo>
                    <a:pt x="34" y="972"/>
                  </a:lnTo>
                  <a:lnTo>
                    <a:pt x="42" y="953"/>
                  </a:lnTo>
                  <a:lnTo>
                    <a:pt x="50" y="934"/>
                  </a:lnTo>
                  <a:lnTo>
                    <a:pt x="57" y="918"/>
                  </a:lnTo>
                  <a:lnTo>
                    <a:pt x="62" y="905"/>
                  </a:lnTo>
                  <a:close/>
                </a:path>
              </a:pathLst>
            </a:custGeom>
            <a:solidFill>
              <a:srgbClr val="005B2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8" name="Freeform 34"/>
            <p:cNvSpPr>
              <a:spLocks/>
            </p:cNvSpPr>
            <p:nvPr/>
          </p:nvSpPr>
          <p:spPr bwMode="auto">
            <a:xfrm>
              <a:off x="1181101" y="2573338"/>
              <a:ext cx="355600" cy="808038"/>
            </a:xfrm>
            <a:custGeom>
              <a:avLst/>
              <a:gdLst/>
              <a:ahLst/>
              <a:cxnLst>
                <a:cxn ang="0">
                  <a:pos x="127" y="784"/>
                </a:cxn>
                <a:cxn ang="0">
                  <a:pos x="184" y="631"/>
                </a:cxn>
                <a:cxn ang="0">
                  <a:pos x="116" y="651"/>
                </a:cxn>
                <a:cxn ang="0">
                  <a:pos x="117" y="568"/>
                </a:cxn>
                <a:cxn ang="0">
                  <a:pos x="96" y="572"/>
                </a:cxn>
                <a:cxn ang="0">
                  <a:pos x="45" y="589"/>
                </a:cxn>
                <a:cxn ang="0">
                  <a:pos x="38" y="546"/>
                </a:cxn>
                <a:cxn ang="0">
                  <a:pos x="46" y="519"/>
                </a:cxn>
                <a:cxn ang="0">
                  <a:pos x="75" y="526"/>
                </a:cxn>
                <a:cxn ang="0">
                  <a:pos x="112" y="505"/>
                </a:cxn>
                <a:cxn ang="0">
                  <a:pos x="149" y="497"/>
                </a:cxn>
                <a:cxn ang="0">
                  <a:pos x="198" y="518"/>
                </a:cxn>
                <a:cxn ang="0">
                  <a:pos x="182" y="439"/>
                </a:cxn>
                <a:cxn ang="0">
                  <a:pos x="188" y="410"/>
                </a:cxn>
                <a:cxn ang="0">
                  <a:pos x="201" y="294"/>
                </a:cxn>
                <a:cxn ang="0">
                  <a:pos x="242" y="279"/>
                </a:cxn>
                <a:cxn ang="0">
                  <a:pos x="255" y="257"/>
                </a:cxn>
                <a:cxn ang="0">
                  <a:pos x="196" y="135"/>
                </a:cxn>
                <a:cxn ang="0">
                  <a:pos x="200" y="102"/>
                </a:cxn>
                <a:cxn ang="0">
                  <a:pos x="249" y="60"/>
                </a:cxn>
                <a:cxn ang="0">
                  <a:pos x="268" y="56"/>
                </a:cxn>
                <a:cxn ang="0">
                  <a:pos x="303" y="106"/>
                </a:cxn>
                <a:cxn ang="0">
                  <a:pos x="327" y="133"/>
                </a:cxn>
                <a:cxn ang="0">
                  <a:pos x="260" y="249"/>
                </a:cxn>
                <a:cxn ang="0">
                  <a:pos x="271" y="299"/>
                </a:cxn>
                <a:cxn ang="0">
                  <a:pos x="325" y="261"/>
                </a:cxn>
                <a:cxn ang="0">
                  <a:pos x="344" y="245"/>
                </a:cxn>
                <a:cxn ang="0">
                  <a:pos x="371" y="239"/>
                </a:cxn>
                <a:cxn ang="0">
                  <a:pos x="395" y="253"/>
                </a:cxn>
                <a:cxn ang="0">
                  <a:pos x="380" y="319"/>
                </a:cxn>
                <a:cxn ang="0">
                  <a:pos x="384" y="396"/>
                </a:cxn>
                <a:cxn ang="0">
                  <a:pos x="359" y="439"/>
                </a:cxn>
                <a:cxn ang="0">
                  <a:pos x="350" y="467"/>
                </a:cxn>
                <a:cxn ang="0">
                  <a:pos x="345" y="520"/>
                </a:cxn>
                <a:cxn ang="0">
                  <a:pos x="331" y="529"/>
                </a:cxn>
                <a:cxn ang="0">
                  <a:pos x="310" y="590"/>
                </a:cxn>
                <a:cxn ang="0">
                  <a:pos x="299" y="625"/>
                </a:cxn>
                <a:cxn ang="0">
                  <a:pos x="283" y="680"/>
                </a:cxn>
                <a:cxn ang="0">
                  <a:pos x="317" y="704"/>
                </a:cxn>
                <a:cxn ang="0">
                  <a:pos x="309" y="732"/>
                </a:cxn>
                <a:cxn ang="0">
                  <a:pos x="315" y="749"/>
                </a:cxn>
                <a:cxn ang="0">
                  <a:pos x="302" y="784"/>
                </a:cxn>
                <a:cxn ang="0">
                  <a:pos x="276" y="802"/>
                </a:cxn>
                <a:cxn ang="0">
                  <a:pos x="265" y="875"/>
                </a:cxn>
                <a:cxn ang="0">
                  <a:pos x="219" y="885"/>
                </a:cxn>
                <a:cxn ang="0">
                  <a:pos x="203" y="844"/>
                </a:cxn>
                <a:cxn ang="0">
                  <a:pos x="186" y="847"/>
                </a:cxn>
                <a:cxn ang="0">
                  <a:pos x="163" y="833"/>
                </a:cxn>
                <a:cxn ang="0">
                  <a:pos x="146" y="792"/>
                </a:cxn>
                <a:cxn ang="0">
                  <a:pos x="13" y="1019"/>
                </a:cxn>
                <a:cxn ang="0">
                  <a:pos x="20" y="1005"/>
                </a:cxn>
                <a:cxn ang="0">
                  <a:pos x="35" y="973"/>
                </a:cxn>
                <a:cxn ang="0">
                  <a:pos x="52" y="935"/>
                </a:cxn>
                <a:cxn ang="0">
                  <a:pos x="64" y="906"/>
                </a:cxn>
              </a:cxnLst>
              <a:rect l="0" t="0" r="r" b="b"/>
              <a:pathLst>
                <a:path w="448" h="1019">
                  <a:moveTo>
                    <a:pt x="64" y="906"/>
                  </a:moveTo>
                  <a:lnTo>
                    <a:pt x="127" y="784"/>
                  </a:lnTo>
                  <a:lnTo>
                    <a:pt x="158" y="674"/>
                  </a:lnTo>
                  <a:lnTo>
                    <a:pt x="184" y="631"/>
                  </a:lnTo>
                  <a:lnTo>
                    <a:pt x="159" y="604"/>
                  </a:lnTo>
                  <a:lnTo>
                    <a:pt x="116" y="651"/>
                  </a:lnTo>
                  <a:lnTo>
                    <a:pt x="144" y="588"/>
                  </a:lnTo>
                  <a:lnTo>
                    <a:pt x="117" y="568"/>
                  </a:lnTo>
                  <a:lnTo>
                    <a:pt x="75" y="621"/>
                  </a:lnTo>
                  <a:lnTo>
                    <a:pt x="96" y="572"/>
                  </a:lnTo>
                  <a:lnTo>
                    <a:pt x="25" y="639"/>
                  </a:lnTo>
                  <a:lnTo>
                    <a:pt x="45" y="589"/>
                  </a:lnTo>
                  <a:lnTo>
                    <a:pt x="0" y="612"/>
                  </a:lnTo>
                  <a:lnTo>
                    <a:pt x="38" y="546"/>
                  </a:lnTo>
                  <a:lnTo>
                    <a:pt x="5" y="534"/>
                  </a:lnTo>
                  <a:lnTo>
                    <a:pt x="46" y="519"/>
                  </a:lnTo>
                  <a:lnTo>
                    <a:pt x="48" y="449"/>
                  </a:lnTo>
                  <a:lnTo>
                    <a:pt x="75" y="526"/>
                  </a:lnTo>
                  <a:lnTo>
                    <a:pt x="95" y="451"/>
                  </a:lnTo>
                  <a:lnTo>
                    <a:pt x="112" y="505"/>
                  </a:lnTo>
                  <a:lnTo>
                    <a:pt x="144" y="421"/>
                  </a:lnTo>
                  <a:lnTo>
                    <a:pt x="149" y="497"/>
                  </a:lnTo>
                  <a:lnTo>
                    <a:pt x="174" y="550"/>
                  </a:lnTo>
                  <a:lnTo>
                    <a:pt x="198" y="518"/>
                  </a:lnTo>
                  <a:lnTo>
                    <a:pt x="225" y="474"/>
                  </a:lnTo>
                  <a:lnTo>
                    <a:pt x="182" y="439"/>
                  </a:lnTo>
                  <a:lnTo>
                    <a:pt x="178" y="351"/>
                  </a:lnTo>
                  <a:lnTo>
                    <a:pt x="188" y="410"/>
                  </a:lnTo>
                  <a:lnTo>
                    <a:pt x="211" y="375"/>
                  </a:lnTo>
                  <a:lnTo>
                    <a:pt x="201" y="294"/>
                  </a:lnTo>
                  <a:lnTo>
                    <a:pt x="227" y="346"/>
                  </a:lnTo>
                  <a:lnTo>
                    <a:pt x="242" y="279"/>
                  </a:lnTo>
                  <a:lnTo>
                    <a:pt x="197" y="231"/>
                  </a:lnTo>
                  <a:lnTo>
                    <a:pt x="255" y="257"/>
                  </a:lnTo>
                  <a:lnTo>
                    <a:pt x="236" y="178"/>
                  </a:lnTo>
                  <a:lnTo>
                    <a:pt x="196" y="135"/>
                  </a:lnTo>
                  <a:lnTo>
                    <a:pt x="240" y="158"/>
                  </a:lnTo>
                  <a:lnTo>
                    <a:pt x="200" y="102"/>
                  </a:lnTo>
                  <a:lnTo>
                    <a:pt x="253" y="122"/>
                  </a:lnTo>
                  <a:lnTo>
                    <a:pt x="249" y="60"/>
                  </a:lnTo>
                  <a:lnTo>
                    <a:pt x="260" y="0"/>
                  </a:lnTo>
                  <a:lnTo>
                    <a:pt x="268" y="56"/>
                  </a:lnTo>
                  <a:lnTo>
                    <a:pt x="312" y="34"/>
                  </a:lnTo>
                  <a:lnTo>
                    <a:pt x="303" y="106"/>
                  </a:lnTo>
                  <a:lnTo>
                    <a:pt x="278" y="163"/>
                  </a:lnTo>
                  <a:lnTo>
                    <a:pt x="327" y="133"/>
                  </a:lnTo>
                  <a:lnTo>
                    <a:pt x="289" y="199"/>
                  </a:lnTo>
                  <a:lnTo>
                    <a:pt x="260" y="249"/>
                  </a:lnTo>
                  <a:lnTo>
                    <a:pt x="315" y="238"/>
                  </a:lnTo>
                  <a:lnTo>
                    <a:pt x="271" y="299"/>
                  </a:lnTo>
                  <a:lnTo>
                    <a:pt x="301" y="316"/>
                  </a:lnTo>
                  <a:lnTo>
                    <a:pt x="325" y="261"/>
                  </a:lnTo>
                  <a:lnTo>
                    <a:pt x="333" y="151"/>
                  </a:lnTo>
                  <a:lnTo>
                    <a:pt x="344" y="245"/>
                  </a:lnTo>
                  <a:lnTo>
                    <a:pt x="348" y="165"/>
                  </a:lnTo>
                  <a:lnTo>
                    <a:pt x="371" y="239"/>
                  </a:lnTo>
                  <a:lnTo>
                    <a:pt x="414" y="165"/>
                  </a:lnTo>
                  <a:lnTo>
                    <a:pt x="395" y="253"/>
                  </a:lnTo>
                  <a:lnTo>
                    <a:pt x="448" y="273"/>
                  </a:lnTo>
                  <a:lnTo>
                    <a:pt x="380" y="319"/>
                  </a:lnTo>
                  <a:lnTo>
                    <a:pt x="314" y="392"/>
                  </a:lnTo>
                  <a:lnTo>
                    <a:pt x="384" y="396"/>
                  </a:lnTo>
                  <a:lnTo>
                    <a:pt x="423" y="425"/>
                  </a:lnTo>
                  <a:lnTo>
                    <a:pt x="359" y="439"/>
                  </a:lnTo>
                  <a:lnTo>
                    <a:pt x="407" y="468"/>
                  </a:lnTo>
                  <a:lnTo>
                    <a:pt x="350" y="467"/>
                  </a:lnTo>
                  <a:lnTo>
                    <a:pt x="395" y="515"/>
                  </a:lnTo>
                  <a:lnTo>
                    <a:pt x="345" y="520"/>
                  </a:lnTo>
                  <a:lnTo>
                    <a:pt x="400" y="591"/>
                  </a:lnTo>
                  <a:lnTo>
                    <a:pt x="331" y="529"/>
                  </a:lnTo>
                  <a:lnTo>
                    <a:pt x="268" y="580"/>
                  </a:lnTo>
                  <a:lnTo>
                    <a:pt x="310" y="590"/>
                  </a:lnTo>
                  <a:lnTo>
                    <a:pt x="348" y="595"/>
                  </a:lnTo>
                  <a:lnTo>
                    <a:pt x="299" y="625"/>
                  </a:lnTo>
                  <a:lnTo>
                    <a:pt x="232" y="684"/>
                  </a:lnTo>
                  <a:lnTo>
                    <a:pt x="283" y="680"/>
                  </a:lnTo>
                  <a:lnTo>
                    <a:pt x="347" y="654"/>
                  </a:lnTo>
                  <a:lnTo>
                    <a:pt x="317" y="704"/>
                  </a:lnTo>
                  <a:lnTo>
                    <a:pt x="367" y="662"/>
                  </a:lnTo>
                  <a:lnTo>
                    <a:pt x="309" y="732"/>
                  </a:lnTo>
                  <a:lnTo>
                    <a:pt x="361" y="727"/>
                  </a:lnTo>
                  <a:lnTo>
                    <a:pt x="315" y="749"/>
                  </a:lnTo>
                  <a:lnTo>
                    <a:pt x="368" y="770"/>
                  </a:lnTo>
                  <a:lnTo>
                    <a:pt x="302" y="784"/>
                  </a:lnTo>
                  <a:lnTo>
                    <a:pt x="338" y="822"/>
                  </a:lnTo>
                  <a:lnTo>
                    <a:pt x="276" y="802"/>
                  </a:lnTo>
                  <a:lnTo>
                    <a:pt x="302" y="938"/>
                  </a:lnTo>
                  <a:lnTo>
                    <a:pt x="265" y="875"/>
                  </a:lnTo>
                  <a:lnTo>
                    <a:pt x="270" y="963"/>
                  </a:lnTo>
                  <a:lnTo>
                    <a:pt x="219" y="885"/>
                  </a:lnTo>
                  <a:lnTo>
                    <a:pt x="241" y="778"/>
                  </a:lnTo>
                  <a:lnTo>
                    <a:pt x="203" y="844"/>
                  </a:lnTo>
                  <a:lnTo>
                    <a:pt x="184" y="963"/>
                  </a:lnTo>
                  <a:lnTo>
                    <a:pt x="186" y="847"/>
                  </a:lnTo>
                  <a:lnTo>
                    <a:pt x="190" y="783"/>
                  </a:lnTo>
                  <a:lnTo>
                    <a:pt x="163" y="833"/>
                  </a:lnTo>
                  <a:lnTo>
                    <a:pt x="117" y="939"/>
                  </a:lnTo>
                  <a:lnTo>
                    <a:pt x="146" y="792"/>
                  </a:lnTo>
                  <a:lnTo>
                    <a:pt x="68" y="1006"/>
                  </a:lnTo>
                  <a:lnTo>
                    <a:pt x="13" y="1019"/>
                  </a:lnTo>
                  <a:lnTo>
                    <a:pt x="15" y="1015"/>
                  </a:lnTo>
                  <a:lnTo>
                    <a:pt x="20" y="1005"/>
                  </a:lnTo>
                  <a:lnTo>
                    <a:pt x="27" y="990"/>
                  </a:lnTo>
                  <a:lnTo>
                    <a:pt x="35" y="973"/>
                  </a:lnTo>
                  <a:lnTo>
                    <a:pt x="44" y="953"/>
                  </a:lnTo>
                  <a:lnTo>
                    <a:pt x="52" y="935"/>
                  </a:lnTo>
                  <a:lnTo>
                    <a:pt x="59" y="919"/>
                  </a:lnTo>
                  <a:lnTo>
                    <a:pt x="64" y="906"/>
                  </a:lnTo>
                  <a:close/>
                </a:path>
              </a:pathLst>
            </a:custGeom>
            <a:solidFill>
              <a:srgbClr val="005B2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9" name="Freeform 35"/>
            <p:cNvSpPr>
              <a:spLocks/>
            </p:cNvSpPr>
            <p:nvPr/>
          </p:nvSpPr>
          <p:spPr bwMode="auto">
            <a:xfrm>
              <a:off x="1338263" y="3209925"/>
              <a:ext cx="301625" cy="447675"/>
            </a:xfrm>
            <a:custGeom>
              <a:avLst/>
              <a:gdLst/>
              <a:ahLst/>
              <a:cxnLst>
                <a:cxn ang="0">
                  <a:pos x="27" y="516"/>
                </a:cxn>
                <a:cxn ang="0">
                  <a:pos x="97" y="379"/>
                </a:cxn>
                <a:cxn ang="0">
                  <a:pos x="112" y="292"/>
                </a:cxn>
                <a:cxn ang="0">
                  <a:pos x="126" y="113"/>
                </a:cxn>
                <a:cxn ang="0">
                  <a:pos x="146" y="0"/>
                </a:cxn>
                <a:cxn ang="0">
                  <a:pos x="162" y="95"/>
                </a:cxn>
                <a:cxn ang="0">
                  <a:pos x="163" y="235"/>
                </a:cxn>
                <a:cxn ang="0">
                  <a:pos x="112" y="443"/>
                </a:cxn>
                <a:cxn ang="0">
                  <a:pos x="186" y="347"/>
                </a:cxn>
                <a:cxn ang="0">
                  <a:pos x="256" y="127"/>
                </a:cxn>
                <a:cxn ang="0">
                  <a:pos x="337" y="40"/>
                </a:cxn>
                <a:cxn ang="0">
                  <a:pos x="293" y="149"/>
                </a:cxn>
                <a:cxn ang="0">
                  <a:pos x="164" y="426"/>
                </a:cxn>
                <a:cxn ang="0">
                  <a:pos x="121" y="485"/>
                </a:cxn>
                <a:cxn ang="0">
                  <a:pos x="270" y="287"/>
                </a:cxn>
                <a:cxn ang="0">
                  <a:pos x="380" y="172"/>
                </a:cxn>
                <a:cxn ang="0">
                  <a:pos x="268" y="353"/>
                </a:cxn>
                <a:cxn ang="0">
                  <a:pos x="138" y="489"/>
                </a:cxn>
                <a:cxn ang="0">
                  <a:pos x="101" y="557"/>
                </a:cxn>
                <a:cxn ang="0">
                  <a:pos x="0" y="565"/>
                </a:cxn>
                <a:cxn ang="0">
                  <a:pos x="27" y="516"/>
                </a:cxn>
              </a:cxnLst>
              <a:rect l="0" t="0" r="r" b="b"/>
              <a:pathLst>
                <a:path w="380" h="565">
                  <a:moveTo>
                    <a:pt x="27" y="516"/>
                  </a:moveTo>
                  <a:lnTo>
                    <a:pt x="97" y="379"/>
                  </a:lnTo>
                  <a:lnTo>
                    <a:pt x="112" y="292"/>
                  </a:lnTo>
                  <a:lnTo>
                    <a:pt x="126" y="113"/>
                  </a:lnTo>
                  <a:lnTo>
                    <a:pt x="146" y="0"/>
                  </a:lnTo>
                  <a:lnTo>
                    <a:pt x="162" y="95"/>
                  </a:lnTo>
                  <a:lnTo>
                    <a:pt x="163" y="235"/>
                  </a:lnTo>
                  <a:lnTo>
                    <a:pt x="112" y="443"/>
                  </a:lnTo>
                  <a:lnTo>
                    <a:pt x="186" y="347"/>
                  </a:lnTo>
                  <a:lnTo>
                    <a:pt x="256" y="127"/>
                  </a:lnTo>
                  <a:lnTo>
                    <a:pt x="337" y="40"/>
                  </a:lnTo>
                  <a:lnTo>
                    <a:pt x="293" y="149"/>
                  </a:lnTo>
                  <a:lnTo>
                    <a:pt x="164" y="426"/>
                  </a:lnTo>
                  <a:lnTo>
                    <a:pt x="121" y="485"/>
                  </a:lnTo>
                  <a:lnTo>
                    <a:pt x="270" y="287"/>
                  </a:lnTo>
                  <a:lnTo>
                    <a:pt x="380" y="172"/>
                  </a:lnTo>
                  <a:lnTo>
                    <a:pt x="268" y="353"/>
                  </a:lnTo>
                  <a:lnTo>
                    <a:pt x="138" y="489"/>
                  </a:lnTo>
                  <a:lnTo>
                    <a:pt x="101" y="557"/>
                  </a:lnTo>
                  <a:lnTo>
                    <a:pt x="0" y="565"/>
                  </a:lnTo>
                  <a:lnTo>
                    <a:pt x="27" y="516"/>
                  </a:lnTo>
                  <a:close/>
                </a:path>
              </a:pathLst>
            </a:custGeom>
            <a:solidFill>
              <a:srgbClr val="63754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0" name="Freeform 36"/>
            <p:cNvSpPr>
              <a:spLocks/>
            </p:cNvSpPr>
            <p:nvPr/>
          </p:nvSpPr>
          <p:spPr bwMode="auto">
            <a:xfrm>
              <a:off x="1065213" y="3619500"/>
              <a:ext cx="379413" cy="701675"/>
            </a:xfrm>
            <a:custGeom>
              <a:avLst/>
              <a:gdLst/>
              <a:ahLst/>
              <a:cxnLst>
                <a:cxn ang="0">
                  <a:pos x="477" y="87"/>
                </a:cxn>
                <a:cxn ang="0">
                  <a:pos x="468" y="56"/>
                </a:cxn>
                <a:cxn ang="0">
                  <a:pos x="448" y="35"/>
                </a:cxn>
                <a:cxn ang="0">
                  <a:pos x="429" y="20"/>
                </a:cxn>
                <a:cxn ang="0">
                  <a:pos x="410" y="8"/>
                </a:cxn>
                <a:cxn ang="0">
                  <a:pos x="392" y="3"/>
                </a:cxn>
                <a:cxn ang="0">
                  <a:pos x="373" y="0"/>
                </a:cxn>
                <a:cxn ang="0">
                  <a:pos x="355" y="1"/>
                </a:cxn>
                <a:cxn ang="0">
                  <a:pos x="337" y="7"/>
                </a:cxn>
                <a:cxn ang="0">
                  <a:pos x="317" y="16"/>
                </a:cxn>
                <a:cxn ang="0">
                  <a:pos x="304" y="28"/>
                </a:cxn>
                <a:cxn ang="0">
                  <a:pos x="295" y="37"/>
                </a:cxn>
                <a:cxn ang="0">
                  <a:pos x="287" y="45"/>
                </a:cxn>
                <a:cxn ang="0">
                  <a:pos x="281" y="54"/>
                </a:cxn>
                <a:cxn ang="0">
                  <a:pos x="277" y="64"/>
                </a:cxn>
                <a:cxn ang="0">
                  <a:pos x="272" y="74"/>
                </a:cxn>
                <a:cxn ang="0">
                  <a:pos x="267" y="87"/>
                </a:cxn>
                <a:cxn ang="0">
                  <a:pos x="262" y="103"/>
                </a:cxn>
                <a:cxn ang="0">
                  <a:pos x="217" y="189"/>
                </a:cxn>
                <a:cxn ang="0">
                  <a:pos x="208" y="226"/>
                </a:cxn>
                <a:cxn ang="0">
                  <a:pos x="196" y="250"/>
                </a:cxn>
                <a:cxn ang="0">
                  <a:pos x="187" y="273"/>
                </a:cxn>
                <a:cxn ang="0">
                  <a:pos x="180" y="294"/>
                </a:cxn>
                <a:cxn ang="0">
                  <a:pos x="174" y="315"/>
                </a:cxn>
                <a:cxn ang="0">
                  <a:pos x="168" y="335"/>
                </a:cxn>
                <a:cxn ang="0">
                  <a:pos x="165" y="357"/>
                </a:cxn>
                <a:cxn ang="0">
                  <a:pos x="160" y="380"/>
                </a:cxn>
                <a:cxn ang="0">
                  <a:pos x="156" y="407"/>
                </a:cxn>
                <a:cxn ang="0">
                  <a:pos x="134" y="453"/>
                </a:cxn>
                <a:cxn ang="0">
                  <a:pos x="128" y="489"/>
                </a:cxn>
                <a:cxn ang="0">
                  <a:pos x="113" y="618"/>
                </a:cxn>
                <a:cxn ang="0">
                  <a:pos x="56" y="751"/>
                </a:cxn>
                <a:cxn ang="0">
                  <a:pos x="4" y="868"/>
                </a:cxn>
                <a:cxn ang="0">
                  <a:pos x="0" y="885"/>
                </a:cxn>
                <a:cxn ang="0">
                  <a:pos x="59" y="853"/>
                </a:cxn>
                <a:cxn ang="0">
                  <a:pos x="118" y="738"/>
                </a:cxn>
                <a:cxn ang="0">
                  <a:pos x="158" y="690"/>
                </a:cxn>
                <a:cxn ang="0">
                  <a:pos x="197" y="647"/>
                </a:cxn>
                <a:cxn ang="0">
                  <a:pos x="223" y="600"/>
                </a:cxn>
                <a:cxn ang="0">
                  <a:pos x="243" y="539"/>
                </a:cxn>
                <a:cxn ang="0">
                  <a:pos x="279" y="496"/>
                </a:cxn>
                <a:cxn ang="0">
                  <a:pos x="311" y="433"/>
                </a:cxn>
                <a:cxn ang="0">
                  <a:pos x="376" y="309"/>
                </a:cxn>
                <a:cxn ang="0">
                  <a:pos x="400" y="280"/>
                </a:cxn>
                <a:cxn ang="0">
                  <a:pos x="419" y="254"/>
                </a:cxn>
                <a:cxn ang="0">
                  <a:pos x="436" y="231"/>
                </a:cxn>
                <a:cxn ang="0">
                  <a:pos x="448" y="206"/>
                </a:cxn>
                <a:cxn ang="0">
                  <a:pos x="459" y="182"/>
                </a:cxn>
                <a:cxn ang="0">
                  <a:pos x="466" y="156"/>
                </a:cxn>
                <a:cxn ang="0">
                  <a:pos x="472" y="124"/>
                </a:cxn>
                <a:cxn ang="0">
                  <a:pos x="477" y="87"/>
                </a:cxn>
              </a:cxnLst>
              <a:rect l="0" t="0" r="r" b="b"/>
              <a:pathLst>
                <a:path w="477" h="885">
                  <a:moveTo>
                    <a:pt x="477" y="87"/>
                  </a:moveTo>
                  <a:lnTo>
                    <a:pt x="468" y="56"/>
                  </a:lnTo>
                  <a:lnTo>
                    <a:pt x="448" y="35"/>
                  </a:lnTo>
                  <a:lnTo>
                    <a:pt x="429" y="20"/>
                  </a:lnTo>
                  <a:lnTo>
                    <a:pt x="410" y="8"/>
                  </a:lnTo>
                  <a:lnTo>
                    <a:pt x="392" y="3"/>
                  </a:lnTo>
                  <a:lnTo>
                    <a:pt x="373" y="0"/>
                  </a:lnTo>
                  <a:lnTo>
                    <a:pt x="355" y="1"/>
                  </a:lnTo>
                  <a:lnTo>
                    <a:pt x="337" y="7"/>
                  </a:lnTo>
                  <a:lnTo>
                    <a:pt x="317" y="16"/>
                  </a:lnTo>
                  <a:lnTo>
                    <a:pt x="304" y="28"/>
                  </a:lnTo>
                  <a:lnTo>
                    <a:pt x="295" y="37"/>
                  </a:lnTo>
                  <a:lnTo>
                    <a:pt x="287" y="45"/>
                  </a:lnTo>
                  <a:lnTo>
                    <a:pt x="281" y="54"/>
                  </a:lnTo>
                  <a:lnTo>
                    <a:pt x="277" y="64"/>
                  </a:lnTo>
                  <a:lnTo>
                    <a:pt x="272" y="74"/>
                  </a:lnTo>
                  <a:lnTo>
                    <a:pt x="267" y="87"/>
                  </a:lnTo>
                  <a:lnTo>
                    <a:pt x="262" y="103"/>
                  </a:lnTo>
                  <a:lnTo>
                    <a:pt x="217" y="189"/>
                  </a:lnTo>
                  <a:lnTo>
                    <a:pt x="208" y="226"/>
                  </a:lnTo>
                  <a:lnTo>
                    <a:pt x="196" y="250"/>
                  </a:lnTo>
                  <a:lnTo>
                    <a:pt x="187" y="273"/>
                  </a:lnTo>
                  <a:lnTo>
                    <a:pt x="180" y="294"/>
                  </a:lnTo>
                  <a:lnTo>
                    <a:pt x="174" y="315"/>
                  </a:lnTo>
                  <a:lnTo>
                    <a:pt x="168" y="335"/>
                  </a:lnTo>
                  <a:lnTo>
                    <a:pt x="165" y="357"/>
                  </a:lnTo>
                  <a:lnTo>
                    <a:pt x="160" y="380"/>
                  </a:lnTo>
                  <a:lnTo>
                    <a:pt x="156" y="407"/>
                  </a:lnTo>
                  <a:lnTo>
                    <a:pt x="134" y="453"/>
                  </a:lnTo>
                  <a:lnTo>
                    <a:pt x="128" y="489"/>
                  </a:lnTo>
                  <a:lnTo>
                    <a:pt x="113" y="618"/>
                  </a:lnTo>
                  <a:lnTo>
                    <a:pt x="56" y="751"/>
                  </a:lnTo>
                  <a:lnTo>
                    <a:pt x="4" y="868"/>
                  </a:lnTo>
                  <a:lnTo>
                    <a:pt x="0" y="885"/>
                  </a:lnTo>
                  <a:lnTo>
                    <a:pt x="59" y="853"/>
                  </a:lnTo>
                  <a:lnTo>
                    <a:pt x="118" y="738"/>
                  </a:lnTo>
                  <a:lnTo>
                    <a:pt x="158" y="690"/>
                  </a:lnTo>
                  <a:lnTo>
                    <a:pt x="197" y="647"/>
                  </a:lnTo>
                  <a:lnTo>
                    <a:pt x="223" y="600"/>
                  </a:lnTo>
                  <a:lnTo>
                    <a:pt x="243" y="539"/>
                  </a:lnTo>
                  <a:lnTo>
                    <a:pt x="279" y="496"/>
                  </a:lnTo>
                  <a:lnTo>
                    <a:pt x="311" y="433"/>
                  </a:lnTo>
                  <a:lnTo>
                    <a:pt x="376" y="309"/>
                  </a:lnTo>
                  <a:lnTo>
                    <a:pt x="400" y="280"/>
                  </a:lnTo>
                  <a:lnTo>
                    <a:pt x="419" y="254"/>
                  </a:lnTo>
                  <a:lnTo>
                    <a:pt x="436" y="231"/>
                  </a:lnTo>
                  <a:lnTo>
                    <a:pt x="448" y="206"/>
                  </a:lnTo>
                  <a:lnTo>
                    <a:pt x="459" y="182"/>
                  </a:lnTo>
                  <a:lnTo>
                    <a:pt x="466" y="156"/>
                  </a:lnTo>
                  <a:lnTo>
                    <a:pt x="472" y="124"/>
                  </a:lnTo>
                  <a:lnTo>
                    <a:pt x="477" y="87"/>
                  </a:lnTo>
                  <a:close/>
                </a:path>
              </a:pathLst>
            </a:custGeom>
            <a:solidFill>
              <a:srgbClr val="CC33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1" name="Freeform 37"/>
            <p:cNvSpPr>
              <a:spLocks/>
            </p:cNvSpPr>
            <p:nvPr/>
          </p:nvSpPr>
          <p:spPr bwMode="auto">
            <a:xfrm>
              <a:off x="1084263" y="3627438"/>
              <a:ext cx="347663" cy="671513"/>
            </a:xfrm>
            <a:custGeom>
              <a:avLst/>
              <a:gdLst/>
              <a:ahLst/>
              <a:cxnLst>
                <a:cxn ang="0">
                  <a:pos x="339" y="2"/>
                </a:cxn>
                <a:cxn ang="0">
                  <a:pos x="282" y="13"/>
                </a:cxn>
                <a:cxn ang="0">
                  <a:pos x="301" y="27"/>
                </a:cxn>
                <a:cxn ang="0">
                  <a:pos x="291" y="47"/>
                </a:cxn>
                <a:cxn ang="0">
                  <a:pos x="249" y="84"/>
                </a:cxn>
                <a:cxn ang="0">
                  <a:pos x="262" y="103"/>
                </a:cxn>
                <a:cxn ang="0">
                  <a:pos x="227" y="130"/>
                </a:cxn>
                <a:cxn ang="0">
                  <a:pos x="278" y="128"/>
                </a:cxn>
                <a:cxn ang="0">
                  <a:pos x="227" y="147"/>
                </a:cxn>
                <a:cxn ang="0">
                  <a:pos x="193" y="185"/>
                </a:cxn>
                <a:cxn ang="0">
                  <a:pos x="210" y="209"/>
                </a:cxn>
                <a:cxn ang="0">
                  <a:pos x="212" y="216"/>
                </a:cxn>
                <a:cxn ang="0">
                  <a:pos x="175" y="250"/>
                </a:cxn>
                <a:cxn ang="0">
                  <a:pos x="200" y="272"/>
                </a:cxn>
                <a:cxn ang="0">
                  <a:pos x="190" y="288"/>
                </a:cxn>
                <a:cxn ang="0">
                  <a:pos x="156" y="324"/>
                </a:cxn>
                <a:cxn ang="0">
                  <a:pos x="158" y="346"/>
                </a:cxn>
                <a:cxn ang="0">
                  <a:pos x="182" y="354"/>
                </a:cxn>
                <a:cxn ang="0">
                  <a:pos x="174" y="379"/>
                </a:cxn>
                <a:cxn ang="0">
                  <a:pos x="125" y="424"/>
                </a:cxn>
                <a:cxn ang="0">
                  <a:pos x="122" y="477"/>
                </a:cxn>
                <a:cxn ang="0">
                  <a:pos x="118" y="494"/>
                </a:cxn>
                <a:cxn ang="0">
                  <a:pos x="94" y="569"/>
                </a:cxn>
                <a:cxn ang="0">
                  <a:pos x="81" y="638"/>
                </a:cxn>
                <a:cxn ang="0">
                  <a:pos x="16" y="809"/>
                </a:cxn>
                <a:cxn ang="0">
                  <a:pos x="44" y="796"/>
                </a:cxn>
                <a:cxn ang="0">
                  <a:pos x="118" y="655"/>
                </a:cxn>
                <a:cxn ang="0">
                  <a:pos x="165" y="627"/>
                </a:cxn>
                <a:cxn ang="0">
                  <a:pos x="188" y="556"/>
                </a:cxn>
                <a:cxn ang="0">
                  <a:pos x="200" y="525"/>
                </a:cxn>
                <a:cxn ang="0">
                  <a:pos x="247" y="458"/>
                </a:cxn>
                <a:cxn ang="0">
                  <a:pos x="259" y="447"/>
                </a:cxn>
                <a:cxn ang="0">
                  <a:pos x="285" y="397"/>
                </a:cxn>
                <a:cxn ang="0">
                  <a:pos x="274" y="377"/>
                </a:cxn>
                <a:cxn ang="0">
                  <a:pos x="312" y="349"/>
                </a:cxn>
                <a:cxn ang="0">
                  <a:pos x="317" y="281"/>
                </a:cxn>
                <a:cxn ang="0">
                  <a:pos x="326" y="268"/>
                </a:cxn>
                <a:cxn ang="0">
                  <a:pos x="308" y="243"/>
                </a:cxn>
                <a:cxn ang="0">
                  <a:pos x="307" y="229"/>
                </a:cxn>
                <a:cxn ang="0">
                  <a:pos x="363" y="235"/>
                </a:cxn>
                <a:cxn ang="0">
                  <a:pos x="391" y="200"/>
                </a:cxn>
                <a:cxn ang="0">
                  <a:pos x="333" y="172"/>
                </a:cxn>
                <a:cxn ang="0">
                  <a:pos x="392" y="176"/>
                </a:cxn>
                <a:cxn ang="0">
                  <a:pos x="415" y="162"/>
                </a:cxn>
                <a:cxn ang="0">
                  <a:pos x="396" y="104"/>
                </a:cxn>
                <a:cxn ang="0">
                  <a:pos x="382" y="85"/>
                </a:cxn>
                <a:cxn ang="0">
                  <a:pos x="434" y="86"/>
                </a:cxn>
                <a:cxn ang="0">
                  <a:pos x="424" y="41"/>
                </a:cxn>
              </a:cxnLst>
              <a:rect l="0" t="0" r="r" b="b"/>
              <a:pathLst>
                <a:path w="439" h="846">
                  <a:moveTo>
                    <a:pt x="390" y="18"/>
                  </a:moveTo>
                  <a:lnTo>
                    <a:pt x="339" y="2"/>
                  </a:lnTo>
                  <a:lnTo>
                    <a:pt x="306" y="0"/>
                  </a:lnTo>
                  <a:lnTo>
                    <a:pt x="282" y="13"/>
                  </a:lnTo>
                  <a:lnTo>
                    <a:pt x="269" y="33"/>
                  </a:lnTo>
                  <a:lnTo>
                    <a:pt x="301" y="27"/>
                  </a:lnTo>
                  <a:lnTo>
                    <a:pt x="324" y="28"/>
                  </a:lnTo>
                  <a:lnTo>
                    <a:pt x="291" y="47"/>
                  </a:lnTo>
                  <a:lnTo>
                    <a:pt x="264" y="61"/>
                  </a:lnTo>
                  <a:lnTo>
                    <a:pt x="249" y="84"/>
                  </a:lnTo>
                  <a:lnTo>
                    <a:pt x="271" y="84"/>
                  </a:lnTo>
                  <a:lnTo>
                    <a:pt x="262" y="103"/>
                  </a:lnTo>
                  <a:lnTo>
                    <a:pt x="241" y="110"/>
                  </a:lnTo>
                  <a:lnTo>
                    <a:pt x="227" y="130"/>
                  </a:lnTo>
                  <a:lnTo>
                    <a:pt x="253" y="130"/>
                  </a:lnTo>
                  <a:lnTo>
                    <a:pt x="278" y="128"/>
                  </a:lnTo>
                  <a:lnTo>
                    <a:pt x="264" y="142"/>
                  </a:lnTo>
                  <a:lnTo>
                    <a:pt x="227" y="147"/>
                  </a:lnTo>
                  <a:lnTo>
                    <a:pt x="211" y="162"/>
                  </a:lnTo>
                  <a:lnTo>
                    <a:pt x="193" y="185"/>
                  </a:lnTo>
                  <a:lnTo>
                    <a:pt x="188" y="216"/>
                  </a:lnTo>
                  <a:lnTo>
                    <a:pt x="210" y="209"/>
                  </a:lnTo>
                  <a:lnTo>
                    <a:pt x="231" y="213"/>
                  </a:lnTo>
                  <a:lnTo>
                    <a:pt x="212" y="216"/>
                  </a:lnTo>
                  <a:lnTo>
                    <a:pt x="193" y="228"/>
                  </a:lnTo>
                  <a:lnTo>
                    <a:pt x="175" y="250"/>
                  </a:lnTo>
                  <a:lnTo>
                    <a:pt x="170" y="281"/>
                  </a:lnTo>
                  <a:lnTo>
                    <a:pt x="200" y="272"/>
                  </a:lnTo>
                  <a:lnTo>
                    <a:pt x="218" y="289"/>
                  </a:lnTo>
                  <a:lnTo>
                    <a:pt x="190" y="288"/>
                  </a:lnTo>
                  <a:lnTo>
                    <a:pt x="163" y="301"/>
                  </a:lnTo>
                  <a:lnTo>
                    <a:pt x="156" y="324"/>
                  </a:lnTo>
                  <a:lnTo>
                    <a:pt x="180" y="329"/>
                  </a:lnTo>
                  <a:lnTo>
                    <a:pt x="158" y="346"/>
                  </a:lnTo>
                  <a:lnTo>
                    <a:pt x="144" y="366"/>
                  </a:lnTo>
                  <a:lnTo>
                    <a:pt x="182" y="354"/>
                  </a:lnTo>
                  <a:lnTo>
                    <a:pt x="197" y="372"/>
                  </a:lnTo>
                  <a:lnTo>
                    <a:pt x="174" y="379"/>
                  </a:lnTo>
                  <a:lnTo>
                    <a:pt x="148" y="391"/>
                  </a:lnTo>
                  <a:lnTo>
                    <a:pt x="125" y="424"/>
                  </a:lnTo>
                  <a:lnTo>
                    <a:pt x="119" y="458"/>
                  </a:lnTo>
                  <a:lnTo>
                    <a:pt x="122" y="477"/>
                  </a:lnTo>
                  <a:lnTo>
                    <a:pt x="150" y="481"/>
                  </a:lnTo>
                  <a:lnTo>
                    <a:pt x="118" y="494"/>
                  </a:lnTo>
                  <a:lnTo>
                    <a:pt x="107" y="524"/>
                  </a:lnTo>
                  <a:lnTo>
                    <a:pt x="94" y="569"/>
                  </a:lnTo>
                  <a:lnTo>
                    <a:pt x="97" y="608"/>
                  </a:lnTo>
                  <a:lnTo>
                    <a:pt x="81" y="638"/>
                  </a:lnTo>
                  <a:lnTo>
                    <a:pt x="63" y="706"/>
                  </a:lnTo>
                  <a:lnTo>
                    <a:pt x="16" y="809"/>
                  </a:lnTo>
                  <a:lnTo>
                    <a:pt x="0" y="846"/>
                  </a:lnTo>
                  <a:lnTo>
                    <a:pt x="44" y="796"/>
                  </a:lnTo>
                  <a:lnTo>
                    <a:pt x="94" y="697"/>
                  </a:lnTo>
                  <a:lnTo>
                    <a:pt x="118" y="655"/>
                  </a:lnTo>
                  <a:lnTo>
                    <a:pt x="132" y="632"/>
                  </a:lnTo>
                  <a:lnTo>
                    <a:pt x="165" y="627"/>
                  </a:lnTo>
                  <a:lnTo>
                    <a:pt x="181" y="591"/>
                  </a:lnTo>
                  <a:lnTo>
                    <a:pt x="188" y="556"/>
                  </a:lnTo>
                  <a:lnTo>
                    <a:pt x="170" y="534"/>
                  </a:lnTo>
                  <a:lnTo>
                    <a:pt x="200" y="525"/>
                  </a:lnTo>
                  <a:lnTo>
                    <a:pt x="239" y="493"/>
                  </a:lnTo>
                  <a:lnTo>
                    <a:pt x="247" y="458"/>
                  </a:lnTo>
                  <a:lnTo>
                    <a:pt x="219" y="454"/>
                  </a:lnTo>
                  <a:lnTo>
                    <a:pt x="259" y="447"/>
                  </a:lnTo>
                  <a:lnTo>
                    <a:pt x="269" y="429"/>
                  </a:lnTo>
                  <a:lnTo>
                    <a:pt x="285" y="397"/>
                  </a:lnTo>
                  <a:lnTo>
                    <a:pt x="238" y="389"/>
                  </a:lnTo>
                  <a:lnTo>
                    <a:pt x="274" y="377"/>
                  </a:lnTo>
                  <a:lnTo>
                    <a:pt x="296" y="377"/>
                  </a:lnTo>
                  <a:lnTo>
                    <a:pt x="312" y="349"/>
                  </a:lnTo>
                  <a:lnTo>
                    <a:pt x="330" y="308"/>
                  </a:lnTo>
                  <a:lnTo>
                    <a:pt x="317" y="281"/>
                  </a:lnTo>
                  <a:lnTo>
                    <a:pt x="288" y="276"/>
                  </a:lnTo>
                  <a:lnTo>
                    <a:pt x="326" y="268"/>
                  </a:lnTo>
                  <a:lnTo>
                    <a:pt x="347" y="272"/>
                  </a:lnTo>
                  <a:lnTo>
                    <a:pt x="308" y="243"/>
                  </a:lnTo>
                  <a:lnTo>
                    <a:pt x="273" y="237"/>
                  </a:lnTo>
                  <a:lnTo>
                    <a:pt x="307" y="229"/>
                  </a:lnTo>
                  <a:lnTo>
                    <a:pt x="350" y="251"/>
                  </a:lnTo>
                  <a:lnTo>
                    <a:pt x="363" y="235"/>
                  </a:lnTo>
                  <a:lnTo>
                    <a:pt x="384" y="221"/>
                  </a:lnTo>
                  <a:lnTo>
                    <a:pt x="391" y="200"/>
                  </a:lnTo>
                  <a:lnTo>
                    <a:pt x="372" y="183"/>
                  </a:lnTo>
                  <a:lnTo>
                    <a:pt x="333" y="172"/>
                  </a:lnTo>
                  <a:lnTo>
                    <a:pt x="350" y="169"/>
                  </a:lnTo>
                  <a:lnTo>
                    <a:pt x="392" y="176"/>
                  </a:lnTo>
                  <a:lnTo>
                    <a:pt x="376" y="162"/>
                  </a:lnTo>
                  <a:lnTo>
                    <a:pt x="415" y="162"/>
                  </a:lnTo>
                  <a:lnTo>
                    <a:pt x="423" y="113"/>
                  </a:lnTo>
                  <a:lnTo>
                    <a:pt x="396" y="104"/>
                  </a:lnTo>
                  <a:lnTo>
                    <a:pt x="358" y="99"/>
                  </a:lnTo>
                  <a:lnTo>
                    <a:pt x="382" y="85"/>
                  </a:lnTo>
                  <a:lnTo>
                    <a:pt x="414" y="86"/>
                  </a:lnTo>
                  <a:lnTo>
                    <a:pt x="434" y="86"/>
                  </a:lnTo>
                  <a:lnTo>
                    <a:pt x="439" y="62"/>
                  </a:lnTo>
                  <a:lnTo>
                    <a:pt x="424" y="41"/>
                  </a:lnTo>
                  <a:lnTo>
                    <a:pt x="390" y="18"/>
                  </a:lnTo>
                  <a:close/>
                </a:path>
              </a:pathLst>
            </a:custGeom>
            <a:solidFill>
              <a:srgbClr val="FF561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2" name="Freeform 38"/>
            <p:cNvSpPr>
              <a:spLocks/>
            </p:cNvSpPr>
            <p:nvPr/>
          </p:nvSpPr>
          <p:spPr bwMode="auto">
            <a:xfrm>
              <a:off x="1111251" y="3633788"/>
              <a:ext cx="282575" cy="598488"/>
            </a:xfrm>
            <a:custGeom>
              <a:avLst/>
              <a:gdLst/>
              <a:ahLst/>
              <a:cxnLst>
                <a:cxn ang="0">
                  <a:pos x="320" y="0"/>
                </a:cxn>
                <a:cxn ang="0">
                  <a:pos x="314" y="13"/>
                </a:cxn>
                <a:cxn ang="0">
                  <a:pos x="295" y="45"/>
                </a:cxn>
                <a:cxn ang="0">
                  <a:pos x="273" y="66"/>
                </a:cxn>
                <a:cxn ang="0">
                  <a:pos x="239" y="93"/>
                </a:cxn>
                <a:cxn ang="0">
                  <a:pos x="254" y="131"/>
                </a:cxn>
                <a:cxn ang="0">
                  <a:pos x="196" y="163"/>
                </a:cxn>
                <a:cxn ang="0">
                  <a:pos x="234" y="189"/>
                </a:cxn>
                <a:cxn ang="0">
                  <a:pos x="191" y="192"/>
                </a:cxn>
                <a:cxn ang="0">
                  <a:pos x="153" y="246"/>
                </a:cxn>
                <a:cxn ang="0">
                  <a:pos x="204" y="266"/>
                </a:cxn>
                <a:cxn ang="0">
                  <a:pos x="169" y="303"/>
                </a:cxn>
                <a:cxn ang="0">
                  <a:pos x="159" y="380"/>
                </a:cxn>
                <a:cxn ang="0">
                  <a:pos x="119" y="430"/>
                </a:cxn>
                <a:cxn ang="0">
                  <a:pos x="130" y="447"/>
                </a:cxn>
                <a:cxn ang="0">
                  <a:pos x="137" y="472"/>
                </a:cxn>
                <a:cxn ang="0">
                  <a:pos x="86" y="517"/>
                </a:cxn>
                <a:cxn ang="0">
                  <a:pos x="90" y="583"/>
                </a:cxn>
                <a:cxn ang="0">
                  <a:pos x="49" y="633"/>
                </a:cxn>
                <a:cxn ang="0">
                  <a:pos x="62" y="639"/>
                </a:cxn>
                <a:cxn ang="0">
                  <a:pos x="108" y="600"/>
                </a:cxn>
                <a:cxn ang="0">
                  <a:pos x="135" y="565"/>
                </a:cxn>
                <a:cxn ang="0">
                  <a:pos x="123" y="512"/>
                </a:cxn>
                <a:cxn ang="0">
                  <a:pos x="176" y="489"/>
                </a:cxn>
                <a:cxn ang="0">
                  <a:pos x="167" y="442"/>
                </a:cxn>
                <a:cxn ang="0">
                  <a:pos x="188" y="420"/>
                </a:cxn>
                <a:cxn ang="0">
                  <a:pos x="220" y="401"/>
                </a:cxn>
                <a:cxn ang="0">
                  <a:pos x="184" y="341"/>
                </a:cxn>
                <a:cxn ang="0">
                  <a:pos x="239" y="347"/>
                </a:cxn>
                <a:cxn ang="0">
                  <a:pos x="227" y="302"/>
                </a:cxn>
                <a:cxn ang="0">
                  <a:pos x="250" y="266"/>
                </a:cxn>
                <a:cxn ang="0">
                  <a:pos x="257" y="242"/>
                </a:cxn>
                <a:cxn ang="0">
                  <a:pos x="262" y="186"/>
                </a:cxn>
                <a:cxn ang="0">
                  <a:pos x="291" y="174"/>
                </a:cxn>
                <a:cxn ang="0">
                  <a:pos x="276" y="135"/>
                </a:cxn>
                <a:cxn ang="0">
                  <a:pos x="345" y="136"/>
                </a:cxn>
                <a:cxn ang="0">
                  <a:pos x="300" y="97"/>
                </a:cxn>
                <a:cxn ang="0">
                  <a:pos x="318" y="56"/>
                </a:cxn>
                <a:cxn ang="0">
                  <a:pos x="334" y="23"/>
                </a:cxn>
                <a:cxn ang="0">
                  <a:pos x="345" y="21"/>
                </a:cxn>
                <a:cxn ang="0">
                  <a:pos x="357" y="16"/>
                </a:cxn>
              </a:cxnLst>
              <a:rect l="0" t="0" r="r" b="b"/>
              <a:pathLst>
                <a:path w="357" h="753">
                  <a:moveTo>
                    <a:pt x="357" y="16"/>
                  </a:moveTo>
                  <a:lnTo>
                    <a:pt x="320" y="0"/>
                  </a:lnTo>
                  <a:lnTo>
                    <a:pt x="295" y="6"/>
                  </a:lnTo>
                  <a:lnTo>
                    <a:pt x="314" y="13"/>
                  </a:lnTo>
                  <a:lnTo>
                    <a:pt x="314" y="38"/>
                  </a:lnTo>
                  <a:lnTo>
                    <a:pt x="295" y="45"/>
                  </a:lnTo>
                  <a:lnTo>
                    <a:pt x="261" y="46"/>
                  </a:lnTo>
                  <a:lnTo>
                    <a:pt x="273" y="66"/>
                  </a:lnTo>
                  <a:lnTo>
                    <a:pt x="273" y="84"/>
                  </a:lnTo>
                  <a:lnTo>
                    <a:pt x="239" y="93"/>
                  </a:lnTo>
                  <a:lnTo>
                    <a:pt x="269" y="105"/>
                  </a:lnTo>
                  <a:lnTo>
                    <a:pt x="254" y="131"/>
                  </a:lnTo>
                  <a:lnTo>
                    <a:pt x="231" y="145"/>
                  </a:lnTo>
                  <a:lnTo>
                    <a:pt x="196" y="163"/>
                  </a:lnTo>
                  <a:lnTo>
                    <a:pt x="216" y="165"/>
                  </a:lnTo>
                  <a:lnTo>
                    <a:pt x="234" y="189"/>
                  </a:lnTo>
                  <a:lnTo>
                    <a:pt x="213" y="206"/>
                  </a:lnTo>
                  <a:lnTo>
                    <a:pt x="191" y="192"/>
                  </a:lnTo>
                  <a:lnTo>
                    <a:pt x="197" y="218"/>
                  </a:lnTo>
                  <a:lnTo>
                    <a:pt x="153" y="246"/>
                  </a:lnTo>
                  <a:lnTo>
                    <a:pt x="185" y="244"/>
                  </a:lnTo>
                  <a:lnTo>
                    <a:pt x="204" y="266"/>
                  </a:lnTo>
                  <a:lnTo>
                    <a:pt x="188" y="295"/>
                  </a:lnTo>
                  <a:lnTo>
                    <a:pt x="169" y="303"/>
                  </a:lnTo>
                  <a:lnTo>
                    <a:pt x="167" y="334"/>
                  </a:lnTo>
                  <a:lnTo>
                    <a:pt x="159" y="380"/>
                  </a:lnTo>
                  <a:lnTo>
                    <a:pt x="132" y="396"/>
                  </a:lnTo>
                  <a:lnTo>
                    <a:pt x="119" y="430"/>
                  </a:lnTo>
                  <a:lnTo>
                    <a:pt x="152" y="425"/>
                  </a:lnTo>
                  <a:lnTo>
                    <a:pt x="130" y="447"/>
                  </a:lnTo>
                  <a:lnTo>
                    <a:pt x="104" y="456"/>
                  </a:lnTo>
                  <a:lnTo>
                    <a:pt x="137" y="472"/>
                  </a:lnTo>
                  <a:lnTo>
                    <a:pt x="119" y="498"/>
                  </a:lnTo>
                  <a:lnTo>
                    <a:pt x="86" y="517"/>
                  </a:lnTo>
                  <a:lnTo>
                    <a:pt x="77" y="552"/>
                  </a:lnTo>
                  <a:lnTo>
                    <a:pt x="90" y="583"/>
                  </a:lnTo>
                  <a:lnTo>
                    <a:pt x="67" y="614"/>
                  </a:lnTo>
                  <a:lnTo>
                    <a:pt x="49" y="633"/>
                  </a:lnTo>
                  <a:lnTo>
                    <a:pt x="0" y="753"/>
                  </a:lnTo>
                  <a:lnTo>
                    <a:pt x="62" y="639"/>
                  </a:lnTo>
                  <a:lnTo>
                    <a:pt x="84" y="614"/>
                  </a:lnTo>
                  <a:lnTo>
                    <a:pt x="108" y="600"/>
                  </a:lnTo>
                  <a:lnTo>
                    <a:pt x="113" y="551"/>
                  </a:lnTo>
                  <a:lnTo>
                    <a:pt x="135" y="565"/>
                  </a:lnTo>
                  <a:lnTo>
                    <a:pt x="130" y="536"/>
                  </a:lnTo>
                  <a:lnTo>
                    <a:pt x="123" y="512"/>
                  </a:lnTo>
                  <a:lnTo>
                    <a:pt x="153" y="500"/>
                  </a:lnTo>
                  <a:lnTo>
                    <a:pt x="176" y="489"/>
                  </a:lnTo>
                  <a:lnTo>
                    <a:pt x="180" y="472"/>
                  </a:lnTo>
                  <a:lnTo>
                    <a:pt x="167" y="442"/>
                  </a:lnTo>
                  <a:lnTo>
                    <a:pt x="170" y="417"/>
                  </a:lnTo>
                  <a:lnTo>
                    <a:pt x="188" y="420"/>
                  </a:lnTo>
                  <a:lnTo>
                    <a:pt x="188" y="402"/>
                  </a:lnTo>
                  <a:lnTo>
                    <a:pt x="220" y="401"/>
                  </a:lnTo>
                  <a:lnTo>
                    <a:pt x="198" y="382"/>
                  </a:lnTo>
                  <a:lnTo>
                    <a:pt x="184" y="341"/>
                  </a:lnTo>
                  <a:lnTo>
                    <a:pt x="215" y="343"/>
                  </a:lnTo>
                  <a:lnTo>
                    <a:pt x="239" y="347"/>
                  </a:lnTo>
                  <a:lnTo>
                    <a:pt x="252" y="317"/>
                  </a:lnTo>
                  <a:lnTo>
                    <a:pt x="227" y="302"/>
                  </a:lnTo>
                  <a:lnTo>
                    <a:pt x="251" y="298"/>
                  </a:lnTo>
                  <a:lnTo>
                    <a:pt x="250" y="266"/>
                  </a:lnTo>
                  <a:lnTo>
                    <a:pt x="224" y="244"/>
                  </a:lnTo>
                  <a:lnTo>
                    <a:pt x="257" y="242"/>
                  </a:lnTo>
                  <a:lnTo>
                    <a:pt x="236" y="218"/>
                  </a:lnTo>
                  <a:lnTo>
                    <a:pt x="262" y="186"/>
                  </a:lnTo>
                  <a:lnTo>
                    <a:pt x="290" y="198"/>
                  </a:lnTo>
                  <a:lnTo>
                    <a:pt x="291" y="174"/>
                  </a:lnTo>
                  <a:lnTo>
                    <a:pt x="273" y="160"/>
                  </a:lnTo>
                  <a:lnTo>
                    <a:pt x="276" y="135"/>
                  </a:lnTo>
                  <a:lnTo>
                    <a:pt x="298" y="131"/>
                  </a:lnTo>
                  <a:lnTo>
                    <a:pt x="345" y="136"/>
                  </a:lnTo>
                  <a:lnTo>
                    <a:pt x="332" y="105"/>
                  </a:lnTo>
                  <a:lnTo>
                    <a:pt x="300" y="97"/>
                  </a:lnTo>
                  <a:lnTo>
                    <a:pt x="304" y="76"/>
                  </a:lnTo>
                  <a:lnTo>
                    <a:pt x="318" y="56"/>
                  </a:lnTo>
                  <a:lnTo>
                    <a:pt x="347" y="57"/>
                  </a:lnTo>
                  <a:lnTo>
                    <a:pt x="334" y="23"/>
                  </a:lnTo>
                  <a:lnTo>
                    <a:pt x="337" y="22"/>
                  </a:lnTo>
                  <a:lnTo>
                    <a:pt x="345" y="21"/>
                  </a:lnTo>
                  <a:lnTo>
                    <a:pt x="352" y="18"/>
                  </a:lnTo>
                  <a:lnTo>
                    <a:pt x="357" y="16"/>
                  </a:lnTo>
                  <a:close/>
                </a:path>
              </a:pathLst>
            </a:custGeom>
            <a:solidFill>
              <a:srgbClr val="BC7A7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3" name="Freeform 39"/>
            <p:cNvSpPr>
              <a:spLocks/>
            </p:cNvSpPr>
            <p:nvPr/>
          </p:nvSpPr>
          <p:spPr bwMode="auto">
            <a:xfrm>
              <a:off x="1370013" y="3344863"/>
              <a:ext cx="107950" cy="280988"/>
            </a:xfrm>
            <a:custGeom>
              <a:avLst/>
              <a:gdLst/>
              <a:ahLst/>
              <a:cxnLst>
                <a:cxn ang="0">
                  <a:pos x="87" y="72"/>
                </a:cxn>
                <a:cxn ang="0">
                  <a:pos x="61" y="198"/>
                </a:cxn>
                <a:cxn ang="0">
                  <a:pos x="12" y="292"/>
                </a:cxn>
                <a:cxn ang="0">
                  <a:pos x="0" y="339"/>
                </a:cxn>
                <a:cxn ang="0">
                  <a:pos x="50" y="352"/>
                </a:cxn>
                <a:cxn ang="0">
                  <a:pos x="79" y="309"/>
                </a:cxn>
                <a:cxn ang="0">
                  <a:pos x="123" y="273"/>
                </a:cxn>
                <a:cxn ang="0">
                  <a:pos x="137" y="195"/>
                </a:cxn>
                <a:cxn ang="0">
                  <a:pos x="103" y="264"/>
                </a:cxn>
                <a:cxn ang="0">
                  <a:pos x="40" y="318"/>
                </a:cxn>
                <a:cxn ang="0">
                  <a:pos x="50" y="260"/>
                </a:cxn>
                <a:cxn ang="0">
                  <a:pos x="83" y="163"/>
                </a:cxn>
                <a:cxn ang="0">
                  <a:pos x="105" y="0"/>
                </a:cxn>
                <a:cxn ang="0">
                  <a:pos x="99" y="4"/>
                </a:cxn>
                <a:cxn ang="0">
                  <a:pos x="87" y="72"/>
                </a:cxn>
              </a:cxnLst>
              <a:rect l="0" t="0" r="r" b="b"/>
              <a:pathLst>
                <a:path w="137" h="352">
                  <a:moveTo>
                    <a:pt x="87" y="72"/>
                  </a:moveTo>
                  <a:lnTo>
                    <a:pt x="61" y="198"/>
                  </a:lnTo>
                  <a:lnTo>
                    <a:pt x="12" y="292"/>
                  </a:lnTo>
                  <a:lnTo>
                    <a:pt x="0" y="339"/>
                  </a:lnTo>
                  <a:lnTo>
                    <a:pt x="50" y="352"/>
                  </a:lnTo>
                  <a:lnTo>
                    <a:pt x="79" y="309"/>
                  </a:lnTo>
                  <a:lnTo>
                    <a:pt x="123" y="273"/>
                  </a:lnTo>
                  <a:lnTo>
                    <a:pt x="137" y="195"/>
                  </a:lnTo>
                  <a:lnTo>
                    <a:pt x="103" y="264"/>
                  </a:lnTo>
                  <a:lnTo>
                    <a:pt x="40" y="318"/>
                  </a:lnTo>
                  <a:lnTo>
                    <a:pt x="50" y="260"/>
                  </a:lnTo>
                  <a:lnTo>
                    <a:pt x="83" y="163"/>
                  </a:lnTo>
                  <a:lnTo>
                    <a:pt x="105" y="0"/>
                  </a:lnTo>
                  <a:lnTo>
                    <a:pt x="99" y="4"/>
                  </a:lnTo>
                  <a:lnTo>
                    <a:pt x="87" y="72"/>
                  </a:lnTo>
                  <a:close/>
                </a:path>
              </a:pathLst>
            </a:custGeom>
            <a:solidFill>
              <a:srgbClr val="99CC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4" name="Freeform 40"/>
            <p:cNvSpPr>
              <a:spLocks/>
            </p:cNvSpPr>
            <p:nvPr/>
          </p:nvSpPr>
          <p:spPr bwMode="auto">
            <a:xfrm>
              <a:off x="1274763" y="2667000"/>
              <a:ext cx="377825" cy="682625"/>
            </a:xfrm>
            <a:custGeom>
              <a:avLst/>
              <a:gdLst/>
              <a:ahLst/>
              <a:cxnLst>
                <a:cxn ang="0">
                  <a:pos x="229" y="634"/>
                </a:cxn>
                <a:cxn ang="0">
                  <a:pos x="222" y="495"/>
                </a:cxn>
                <a:cxn ang="0">
                  <a:pos x="160" y="546"/>
                </a:cxn>
                <a:cxn ang="0">
                  <a:pos x="126" y="486"/>
                </a:cxn>
                <a:cxn ang="0">
                  <a:pos x="108" y="499"/>
                </a:cxn>
                <a:cxn ang="0">
                  <a:pos x="66" y="537"/>
                </a:cxn>
                <a:cxn ang="0">
                  <a:pos x="40" y="509"/>
                </a:cxn>
                <a:cxn ang="0">
                  <a:pos x="36" y="486"/>
                </a:cxn>
                <a:cxn ang="0">
                  <a:pos x="67" y="476"/>
                </a:cxn>
                <a:cxn ang="0">
                  <a:pos x="94" y="442"/>
                </a:cxn>
                <a:cxn ang="0">
                  <a:pos x="129" y="418"/>
                </a:cxn>
                <a:cxn ang="0">
                  <a:pos x="191" y="406"/>
                </a:cxn>
                <a:cxn ang="0">
                  <a:pos x="141" y="358"/>
                </a:cxn>
                <a:cxn ang="0">
                  <a:pos x="135" y="334"/>
                </a:cxn>
                <a:cxn ang="0">
                  <a:pos x="97" y="244"/>
                </a:cxn>
                <a:cxn ang="0">
                  <a:pos x="134" y="212"/>
                </a:cxn>
                <a:cxn ang="0">
                  <a:pos x="137" y="190"/>
                </a:cxn>
                <a:cxn ang="0">
                  <a:pos x="28" y="133"/>
                </a:cxn>
                <a:cxn ang="0">
                  <a:pos x="16" y="108"/>
                </a:cxn>
                <a:cxn ang="0">
                  <a:pos x="48" y="52"/>
                </a:cxn>
                <a:cxn ang="0">
                  <a:pos x="66" y="40"/>
                </a:cxn>
                <a:cxn ang="0">
                  <a:pos x="121" y="58"/>
                </a:cxn>
                <a:cxn ang="0">
                  <a:pos x="158" y="63"/>
                </a:cxn>
                <a:cxn ang="0">
                  <a:pos x="139" y="183"/>
                </a:cxn>
                <a:cxn ang="0">
                  <a:pos x="172" y="211"/>
                </a:cxn>
                <a:cxn ang="0">
                  <a:pos x="211" y="157"/>
                </a:cxn>
                <a:cxn ang="0">
                  <a:pos x="222" y="136"/>
                </a:cxn>
                <a:cxn ang="0">
                  <a:pos x="248" y="118"/>
                </a:cxn>
                <a:cxn ang="0">
                  <a:pos x="279" y="114"/>
                </a:cxn>
                <a:cxn ang="0">
                  <a:pos x="293" y="171"/>
                </a:cxn>
                <a:cxn ang="0">
                  <a:pos x="329" y="222"/>
                </a:cxn>
                <a:cxn ang="0">
                  <a:pos x="321" y="267"/>
                </a:cxn>
                <a:cxn ang="0">
                  <a:pos x="325" y="290"/>
                </a:cxn>
                <a:cxn ang="0">
                  <a:pos x="341" y="332"/>
                </a:cxn>
                <a:cxn ang="0">
                  <a:pos x="332" y="346"/>
                </a:cxn>
                <a:cxn ang="0">
                  <a:pos x="337" y="400"/>
                </a:cxn>
                <a:cxn ang="0">
                  <a:pos x="340" y="431"/>
                </a:cxn>
                <a:cxn ang="0">
                  <a:pos x="347" y="478"/>
                </a:cxn>
                <a:cxn ang="0">
                  <a:pos x="393" y="478"/>
                </a:cxn>
                <a:cxn ang="0">
                  <a:pos x="396" y="501"/>
                </a:cxn>
                <a:cxn ang="0">
                  <a:pos x="410" y="512"/>
                </a:cxn>
                <a:cxn ang="0">
                  <a:pos x="412" y="543"/>
                </a:cxn>
                <a:cxn ang="0">
                  <a:pos x="393" y="569"/>
                </a:cxn>
                <a:cxn ang="0">
                  <a:pos x="413" y="627"/>
                </a:cxn>
                <a:cxn ang="0">
                  <a:pos x="370" y="658"/>
                </a:cxn>
                <a:cxn ang="0">
                  <a:pos x="335" y="636"/>
                </a:cxn>
                <a:cxn ang="0">
                  <a:pos x="318" y="649"/>
                </a:cxn>
                <a:cxn ang="0">
                  <a:pos x="287" y="651"/>
                </a:cxn>
                <a:cxn ang="0">
                  <a:pos x="252" y="630"/>
                </a:cxn>
                <a:cxn ang="0">
                  <a:pos x="214" y="861"/>
                </a:cxn>
                <a:cxn ang="0">
                  <a:pos x="217" y="816"/>
                </a:cxn>
                <a:cxn ang="0">
                  <a:pos x="217" y="755"/>
                </a:cxn>
              </a:cxnLst>
              <a:rect l="0" t="0" r="r" b="b"/>
              <a:pathLst>
                <a:path w="477" h="861">
                  <a:moveTo>
                    <a:pt x="217" y="755"/>
                  </a:moveTo>
                  <a:lnTo>
                    <a:pt x="229" y="634"/>
                  </a:lnTo>
                  <a:lnTo>
                    <a:pt x="215" y="539"/>
                  </a:lnTo>
                  <a:lnTo>
                    <a:pt x="222" y="495"/>
                  </a:lnTo>
                  <a:lnTo>
                    <a:pt x="185" y="488"/>
                  </a:lnTo>
                  <a:lnTo>
                    <a:pt x="160" y="546"/>
                  </a:lnTo>
                  <a:lnTo>
                    <a:pt x="164" y="485"/>
                  </a:lnTo>
                  <a:lnTo>
                    <a:pt x="126" y="486"/>
                  </a:lnTo>
                  <a:lnTo>
                    <a:pt x="107" y="545"/>
                  </a:lnTo>
                  <a:lnTo>
                    <a:pt x="108" y="499"/>
                  </a:lnTo>
                  <a:lnTo>
                    <a:pt x="66" y="583"/>
                  </a:lnTo>
                  <a:lnTo>
                    <a:pt x="66" y="537"/>
                  </a:lnTo>
                  <a:lnTo>
                    <a:pt x="29" y="577"/>
                  </a:lnTo>
                  <a:lnTo>
                    <a:pt x="40" y="509"/>
                  </a:lnTo>
                  <a:lnTo>
                    <a:pt x="0" y="518"/>
                  </a:lnTo>
                  <a:lnTo>
                    <a:pt x="36" y="486"/>
                  </a:lnTo>
                  <a:lnTo>
                    <a:pt x="7" y="435"/>
                  </a:lnTo>
                  <a:lnTo>
                    <a:pt x="67" y="476"/>
                  </a:lnTo>
                  <a:lnTo>
                    <a:pt x="56" y="414"/>
                  </a:lnTo>
                  <a:lnTo>
                    <a:pt x="94" y="442"/>
                  </a:lnTo>
                  <a:lnTo>
                    <a:pt x="92" y="366"/>
                  </a:lnTo>
                  <a:lnTo>
                    <a:pt x="129" y="418"/>
                  </a:lnTo>
                  <a:lnTo>
                    <a:pt x="179" y="441"/>
                  </a:lnTo>
                  <a:lnTo>
                    <a:pt x="191" y="406"/>
                  </a:lnTo>
                  <a:lnTo>
                    <a:pt x="199" y="361"/>
                  </a:lnTo>
                  <a:lnTo>
                    <a:pt x="141" y="358"/>
                  </a:lnTo>
                  <a:lnTo>
                    <a:pt x="96" y="298"/>
                  </a:lnTo>
                  <a:lnTo>
                    <a:pt x="135" y="334"/>
                  </a:lnTo>
                  <a:lnTo>
                    <a:pt x="142" y="298"/>
                  </a:lnTo>
                  <a:lnTo>
                    <a:pt x="97" y="244"/>
                  </a:lnTo>
                  <a:lnTo>
                    <a:pt x="146" y="268"/>
                  </a:lnTo>
                  <a:lnTo>
                    <a:pt x="134" y="212"/>
                  </a:lnTo>
                  <a:lnTo>
                    <a:pt x="67" y="202"/>
                  </a:lnTo>
                  <a:lnTo>
                    <a:pt x="137" y="190"/>
                  </a:lnTo>
                  <a:lnTo>
                    <a:pt x="84" y="143"/>
                  </a:lnTo>
                  <a:lnTo>
                    <a:pt x="28" y="133"/>
                  </a:lnTo>
                  <a:lnTo>
                    <a:pt x="79" y="127"/>
                  </a:lnTo>
                  <a:lnTo>
                    <a:pt x="16" y="108"/>
                  </a:lnTo>
                  <a:lnTo>
                    <a:pt x="77" y="94"/>
                  </a:lnTo>
                  <a:lnTo>
                    <a:pt x="48" y="52"/>
                  </a:lnTo>
                  <a:lnTo>
                    <a:pt x="33" y="3"/>
                  </a:lnTo>
                  <a:lnTo>
                    <a:pt x="66" y="40"/>
                  </a:lnTo>
                  <a:lnTo>
                    <a:pt x="100" y="0"/>
                  </a:lnTo>
                  <a:lnTo>
                    <a:pt x="121" y="58"/>
                  </a:lnTo>
                  <a:lnTo>
                    <a:pt x="120" y="111"/>
                  </a:lnTo>
                  <a:lnTo>
                    <a:pt x="158" y="63"/>
                  </a:lnTo>
                  <a:lnTo>
                    <a:pt x="147" y="130"/>
                  </a:lnTo>
                  <a:lnTo>
                    <a:pt x="139" y="183"/>
                  </a:lnTo>
                  <a:lnTo>
                    <a:pt x="190" y="144"/>
                  </a:lnTo>
                  <a:lnTo>
                    <a:pt x="172" y="211"/>
                  </a:lnTo>
                  <a:lnTo>
                    <a:pt x="211" y="210"/>
                  </a:lnTo>
                  <a:lnTo>
                    <a:pt x="211" y="157"/>
                  </a:lnTo>
                  <a:lnTo>
                    <a:pt x="172" y="74"/>
                  </a:lnTo>
                  <a:lnTo>
                    <a:pt x="222" y="136"/>
                  </a:lnTo>
                  <a:lnTo>
                    <a:pt x="193" y="77"/>
                  </a:lnTo>
                  <a:lnTo>
                    <a:pt x="248" y="118"/>
                  </a:lnTo>
                  <a:lnTo>
                    <a:pt x="260" y="43"/>
                  </a:lnTo>
                  <a:lnTo>
                    <a:pt x="279" y="114"/>
                  </a:lnTo>
                  <a:lnTo>
                    <a:pt x="342" y="103"/>
                  </a:lnTo>
                  <a:lnTo>
                    <a:pt x="293" y="171"/>
                  </a:lnTo>
                  <a:lnTo>
                    <a:pt x="255" y="256"/>
                  </a:lnTo>
                  <a:lnTo>
                    <a:pt x="329" y="222"/>
                  </a:lnTo>
                  <a:lnTo>
                    <a:pt x="382" y="224"/>
                  </a:lnTo>
                  <a:lnTo>
                    <a:pt x="321" y="267"/>
                  </a:lnTo>
                  <a:lnTo>
                    <a:pt x="383" y="263"/>
                  </a:lnTo>
                  <a:lnTo>
                    <a:pt x="325" y="290"/>
                  </a:lnTo>
                  <a:lnTo>
                    <a:pt x="392" y="302"/>
                  </a:lnTo>
                  <a:lnTo>
                    <a:pt x="341" y="332"/>
                  </a:lnTo>
                  <a:lnTo>
                    <a:pt x="428" y="354"/>
                  </a:lnTo>
                  <a:lnTo>
                    <a:pt x="332" y="346"/>
                  </a:lnTo>
                  <a:lnTo>
                    <a:pt x="289" y="415"/>
                  </a:lnTo>
                  <a:lnTo>
                    <a:pt x="337" y="400"/>
                  </a:lnTo>
                  <a:lnTo>
                    <a:pt x="378" y="384"/>
                  </a:lnTo>
                  <a:lnTo>
                    <a:pt x="340" y="431"/>
                  </a:lnTo>
                  <a:lnTo>
                    <a:pt x="296" y="507"/>
                  </a:lnTo>
                  <a:lnTo>
                    <a:pt x="347" y="478"/>
                  </a:lnTo>
                  <a:lnTo>
                    <a:pt x="401" y="426"/>
                  </a:lnTo>
                  <a:lnTo>
                    <a:pt x="393" y="478"/>
                  </a:lnTo>
                  <a:lnTo>
                    <a:pt x="425" y="422"/>
                  </a:lnTo>
                  <a:lnTo>
                    <a:pt x="396" y="501"/>
                  </a:lnTo>
                  <a:lnTo>
                    <a:pt x="447" y="471"/>
                  </a:lnTo>
                  <a:lnTo>
                    <a:pt x="410" y="512"/>
                  </a:lnTo>
                  <a:lnTo>
                    <a:pt x="472" y="499"/>
                  </a:lnTo>
                  <a:lnTo>
                    <a:pt x="412" y="543"/>
                  </a:lnTo>
                  <a:lnTo>
                    <a:pt x="464" y="551"/>
                  </a:lnTo>
                  <a:lnTo>
                    <a:pt x="393" y="569"/>
                  </a:lnTo>
                  <a:lnTo>
                    <a:pt x="477" y="652"/>
                  </a:lnTo>
                  <a:lnTo>
                    <a:pt x="413" y="627"/>
                  </a:lnTo>
                  <a:lnTo>
                    <a:pt x="456" y="688"/>
                  </a:lnTo>
                  <a:lnTo>
                    <a:pt x="370" y="658"/>
                  </a:lnTo>
                  <a:lnTo>
                    <a:pt x="347" y="569"/>
                  </a:lnTo>
                  <a:lnTo>
                    <a:pt x="335" y="636"/>
                  </a:lnTo>
                  <a:lnTo>
                    <a:pt x="365" y="733"/>
                  </a:lnTo>
                  <a:lnTo>
                    <a:pt x="318" y="649"/>
                  </a:lnTo>
                  <a:lnTo>
                    <a:pt x="296" y="599"/>
                  </a:lnTo>
                  <a:lnTo>
                    <a:pt x="287" y="651"/>
                  </a:lnTo>
                  <a:lnTo>
                    <a:pt x="286" y="750"/>
                  </a:lnTo>
                  <a:lnTo>
                    <a:pt x="252" y="630"/>
                  </a:lnTo>
                  <a:lnTo>
                    <a:pt x="266" y="824"/>
                  </a:lnTo>
                  <a:lnTo>
                    <a:pt x="214" y="861"/>
                  </a:lnTo>
                  <a:lnTo>
                    <a:pt x="215" y="847"/>
                  </a:lnTo>
                  <a:lnTo>
                    <a:pt x="217" y="816"/>
                  </a:lnTo>
                  <a:lnTo>
                    <a:pt x="218" y="781"/>
                  </a:lnTo>
                  <a:lnTo>
                    <a:pt x="217" y="755"/>
                  </a:lnTo>
                  <a:close/>
                </a:path>
              </a:pathLst>
            </a:custGeom>
            <a:solidFill>
              <a:srgbClr val="0047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5" name="Freeform 41"/>
            <p:cNvSpPr>
              <a:spLocks/>
            </p:cNvSpPr>
            <p:nvPr/>
          </p:nvSpPr>
          <p:spPr bwMode="auto">
            <a:xfrm>
              <a:off x="1422401" y="2736850"/>
              <a:ext cx="338138" cy="681038"/>
            </a:xfrm>
            <a:custGeom>
              <a:avLst/>
              <a:gdLst/>
              <a:ahLst/>
              <a:cxnLst>
                <a:cxn ang="0">
                  <a:pos x="137" y="654"/>
                </a:cxn>
                <a:cxn ang="0">
                  <a:pos x="184" y="524"/>
                </a:cxn>
                <a:cxn ang="0">
                  <a:pos x="116" y="547"/>
                </a:cxn>
                <a:cxn ang="0">
                  <a:pos x="111" y="478"/>
                </a:cxn>
                <a:cxn ang="0">
                  <a:pos x="93" y="484"/>
                </a:cxn>
                <a:cxn ang="0">
                  <a:pos x="43" y="501"/>
                </a:cxn>
                <a:cxn ang="0">
                  <a:pos x="33" y="466"/>
                </a:cxn>
                <a:cxn ang="0">
                  <a:pos x="40" y="443"/>
                </a:cxn>
                <a:cxn ang="0">
                  <a:pos x="69" y="447"/>
                </a:cxn>
                <a:cxn ang="0">
                  <a:pos x="103" y="427"/>
                </a:cxn>
                <a:cxn ang="0">
                  <a:pos x="140" y="417"/>
                </a:cxn>
                <a:cxn ang="0">
                  <a:pos x="193" y="431"/>
                </a:cxn>
                <a:cxn ang="0">
                  <a:pos x="170" y="366"/>
                </a:cxn>
                <a:cxn ang="0">
                  <a:pos x="176" y="343"/>
                </a:cxn>
                <a:cxn ang="0">
                  <a:pos x="180" y="245"/>
                </a:cxn>
                <a:cxn ang="0">
                  <a:pos x="221" y="230"/>
                </a:cxn>
                <a:cxn ang="0">
                  <a:pos x="231" y="211"/>
                </a:cxn>
                <a:cxn ang="0">
                  <a:pos x="165" y="115"/>
                </a:cxn>
                <a:cxn ang="0">
                  <a:pos x="165" y="88"/>
                </a:cxn>
                <a:cxn ang="0">
                  <a:pos x="213" y="49"/>
                </a:cxn>
                <a:cxn ang="0">
                  <a:pos x="230" y="45"/>
                </a:cxn>
                <a:cxn ang="0">
                  <a:pos x="269" y="84"/>
                </a:cxn>
                <a:cxn ang="0">
                  <a:pos x="296" y="103"/>
                </a:cxn>
                <a:cxn ang="0">
                  <a:pos x="236" y="205"/>
                </a:cxn>
                <a:cxn ang="0">
                  <a:pos x="251" y="244"/>
                </a:cxn>
                <a:cxn ang="0">
                  <a:pos x="302" y="209"/>
                </a:cxn>
                <a:cxn ang="0">
                  <a:pos x="319" y="194"/>
                </a:cxn>
                <a:cxn ang="0">
                  <a:pos x="346" y="188"/>
                </a:cxn>
                <a:cxn ang="0">
                  <a:pos x="372" y="197"/>
                </a:cxn>
                <a:cxn ang="0">
                  <a:pos x="361" y="252"/>
                </a:cxn>
                <a:cxn ang="0">
                  <a:pos x="370" y="315"/>
                </a:cxn>
                <a:cxn ang="0">
                  <a:pos x="347" y="353"/>
                </a:cxn>
                <a:cxn ang="0">
                  <a:pos x="342" y="376"/>
                </a:cxn>
                <a:cxn ang="0">
                  <a:pos x="338" y="420"/>
                </a:cxn>
                <a:cxn ang="0">
                  <a:pos x="325" y="428"/>
                </a:cxn>
                <a:cxn ang="0">
                  <a:pos x="309" y="481"/>
                </a:cxn>
                <a:cxn ang="0">
                  <a:pos x="300" y="510"/>
                </a:cxn>
                <a:cxn ang="0">
                  <a:pos x="287" y="556"/>
                </a:cxn>
                <a:cxn ang="0">
                  <a:pos x="323" y="575"/>
                </a:cxn>
                <a:cxn ang="0">
                  <a:pos x="317" y="598"/>
                </a:cxn>
                <a:cxn ang="0">
                  <a:pos x="324" y="611"/>
                </a:cxn>
                <a:cxn ang="0">
                  <a:pos x="315" y="641"/>
                </a:cxn>
                <a:cxn ang="0">
                  <a:pos x="289" y="659"/>
                </a:cxn>
                <a:cxn ang="0">
                  <a:pos x="284" y="719"/>
                </a:cxn>
                <a:cxn ang="0">
                  <a:pos x="238" y="730"/>
                </a:cxn>
                <a:cxn ang="0">
                  <a:pos x="220" y="698"/>
                </a:cxn>
                <a:cxn ang="0">
                  <a:pos x="201" y="702"/>
                </a:cxn>
                <a:cxn ang="0">
                  <a:pos x="176" y="693"/>
                </a:cxn>
                <a:cxn ang="0">
                  <a:pos x="157" y="660"/>
                </a:cxn>
                <a:cxn ang="0">
                  <a:pos x="40" y="857"/>
                </a:cxn>
                <a:cxn ang="0">
                  <a:pos x="46" y="845"/>
                </a:cxn>
                <a:cxn ang="0">
                  <a:pos x="58" y="817"/>
                </a:cxn>
                <a:cxn ang="0">
                  <a:pos x="73" y="785"/>
                </a:cxn>
                <a:cxn ang="0">
                  <a:pos x="82" y="760"/>
                </a:cxn>
              </a:cxnLst>
              <a:rect l="0" t="0" r="r" b="b"/>
              <a:pathLst>
                <a:path w="426" h="857">
                  <a:moveTo>
                    <a:pt x="82" y="760"/>
                  </a:moveTo>
                  <a:lnTo>
                    <a:pt x="137" y="654"/>
                  </a:lnTo>
                  <a:lnTo>
                    <a:pt x="161" y="562"/>
                  </a:lnTo>
                  <a:lnTo>
                    <a:pt x="184" y="524"/>
                  </a:lnTo>
                  <a:lnTo>
                    <a:pt x="157" y="504"/>
                  </a:lnTo>
                  <a:lnTo>
                    <a:pt x="116" y="547"/>
                  </a:lnTo>
                  <a:lnTo>
                    <a:pt x="141" y="492"/>
                  </a:lnTo>
                  <a:lnTo>
                    <a:pt x="111" y="478"/>
                  </a:lnTo>
                  <a:lnTo>
                    <a:pt x="76" y="525"/>
                  </a:lnTo>
                  <a:lnTo>
                    <a:pt x="93" y="484"/>
                  </a:lnTo>
                  <a:lnTo>
                    <a:pt x="26" y="543"/>
                  </a:lnTo>
                  <a:lnTo>
                    <a:pt x="43" y="501"/>
                  </a:lnTo>
                  <a:lnTo>
                    <a:pt x="0" y="523"/>
                  </a:lnTo>
                  <a:lnTo>
                    <a:pt x="33" y="466"/>
                  </a:lnTo>
                  <a:lnTo>
                    <a:pt x="0" y="458"/>
                  </a:lnTo>
                  <a:lnTo>
                    <a:pt x="40" y="443"/>
                  </a:lnTo>
                  <a:lnTo>
                    <a:pt x="35" y="385"/>
                  </a:lnTo>
                  <a:lnTo>
                    <a:pt x="69" y="447"/>
                  </a:lnTo>
                  <a:lnTo>
                    <a:pt x="82" y="383"/>
                  </a:lnTo>
                  <a:lnTo>
                    <a:pt x="103" y="427"/>
                  </a:lnTo>
                  <a:lnTo>
                    <a:pt x="130" y="356"/>
                  </a:lnTo>
                  <a:lnTo>
                    <a:pt x="140" y="417"/>
                  </a:lnTo>
                  <a:lnTo>
                    <a:pt x="169" y="458"/>
                  </a:lnTo>
                  <a:lnTo>
                    <a:pt x="193" y="431"/>
                  </a:lnTo>
                  <a:lnTo>
                    <a:pt x="217" y="393"/>
                  </a:lnTo>
                  <a:lnTo>
                    <a:pt x="170" y="366"/>
                  </a:lnTo>
                  <a:lnTo>
                    <a:pt x="158" y="295"/>
                  </a:lnTo>
                  <a:lnTo>
                    <a:pt x="176" y="343"/>
                  </a:lnTo>
                  <a:lnTo>
                    <a:pt x="194" y="312"/>
                  </a:lnTo>
                  <a:lnTo>
                    <a:pt x="180" y="245"/>
                  </a:lnTo>
                  <a:lnTo>
                    <a:pt x="209" y="287"/>
                  </a:lnTo>
                  <a:lnTo>
                    <a:pt x="221" y="230"/>
                  </a:lnTo>
                  <a:lnTo>
                    <a:pt x="172" y="194"/>
                  </a:lnTo>
                  <a:lnTo>
                    <a:pt x="231" y="211"/>
                  </a:lnTo>
                  <a:lnTo>
                    <a:pt x="208" y="147"/>
                  </a:lnTo>
                  <a:lnTo>
                    <a:pt x="165" y="115"/>
                  </a:lnTo>
                  <a:lnTo>
                    <a:pt x="210" y="131"/>
                  </a:lnTo>
                  <a:lnTo>
                    <a:pt x="165" y="88"/>
                  </a:lnTo>
                  <a:lnTo>
                    <a:pt x="220" y="101"/>
                  </a:lnTo>
                  <a:lnTo>
                    <a:pt x="213" y="49"/>
                  </a:lnTo>
                  <a:lnTo>
                    <a:pt x="218" y="0"/>
                  </a:lnTo>
                  <a:lnTo>
                    <a:pt x="230" y="45"/>
                  </a:lnTo>
                  <a:lnTo>
                    <a:pt x="275" y="23"/>
                  </a:lnTo>
                  <a:lnTo>
                    <a:pt x="269" y="84"/>
                  </a:lnTo>
                  <a:lnTo>
                    <a:pt x="248" y="132"/>
                  </a:lnTo>
                  <a:lnTo>
                    <a:pt x="296" y="103"/>
                  </a:lnTo>
                  <a:lnTo>
                    <a:pt x="262" y="160"/>
                  </a:lnTo>
                  <a:lnTo>
                    <a:pt x="236" y="205"/>
                  </a:lnTo>
                  <a:lnTo>
                    <a:pt x="290" y="191"/>
                  </a:lnTo>
                  <a:lnTo>
                    <a:pt x="251" y="244"/>
                  </a:lnTo>
                  <a:lnTo>
                    <a:pt x="281" y="258"/>
                  </a:lnTo>
                  <a:lnTo>
                    <a:pt x="302" y="209"/>
                  </a:lnTo>
                  <a:lnTo>
                    <a:pt x="302" y="117"/>
                  </a:lnTo>
                  <a:lnTo>
                    <a:pt x="319" y="194"/>
                  </a:lnTo>
                  <a:lnTo>
                    <a:pt x="319" y="130"/>
                  </a:lnTo>
                  <a:lnTo>
                    <a:pt x="346" y="188"/>
                  </a:lnTo>
                  <a:lnTo>
                    <a:pt x="384" y="124"/>
                  </a:lnTo>
                  <a:lnTo>
                    <a:pt x="372" y="197"/>
                  </a:lnTo>
                  <a:lnTo>
                    <a:pt x="426" y="209"/>
                  </a:lnTo>
                  <a:lnTo>
                    <a:pt x="361" y="252"/>
                  </a:lnTo>
                  <a:lnTo>
                    <a:pt x="299" y="318"/>
                  </a:lnTo>
                  <a:lnTo>
                    <a:pt x="370" y="315"/>
                  </a:lnTo>
                  <a:lnTo>
                    <a:pt x="411" y="337"/>
                  </a:lnTo>
                  <a:lnTo>
                    <a:pt x="347" y="353"/>
                  </a:lnTo>
                  <a:lnTo>
                    <a:pt x="398" y="373"/>
                  </a:lnTo>
                  <a:lnTo>
                    <a:pt x="342" y="376"/>
                  </a:lnTo>
                  <a:lnTo>
                    <a:pt x="389" y="412"/>
                  </a:lnTo>
                  <a:lnTo>
                    <a:pt x="338" y="420"/>
                  </a:lnTo>
                  <a:lnTo>
                    <a:pt x="398" y="474"/>
                  </a:lnTo>
                  <a:lnTo>
                    <a:pt x="325" y="428"/>
                  </a:lnTo>
                  <a:lnTo>
                    <a:pt x="267" y="477"/>
                  </a:lnTo>
                  <a:lnTo>
                    <a:pt x="309" y="481"/>
                  </a:lnTo>
                  <a:lnTo>
                    <a:pt x="347" y="482"/>
                  </a:lnTo>
                  <a:lnTo>
                    <a:pt x="300" y="510"/>
                  </a:lnTo>
                  <a:lnTo>
                    <a:pt x="237" y="564"/>
                  </a:lnTo>
                  <a:lnTo>
                    <a:pt x="287" y="556"/>
                  </a:lnTo>
                  <a:lnTo>
                    <a:pt x="350" y="530"/>
                  </a:lnTo>
                  <a:lnTo>
                    <a:pt x="323" y="575"/>
                  </a:lnTo>
                  <a:lnTo>
                    <a:pt x="370" y="535"/>
                  </a:lnTo>
                  <a:lnTo>
                    <a:pt x="317" y="598"/>
                  </a:lnTo>
                  <a:lnTo>
                    <a:pt x="368" y="590"/>
                  </a:lnTo>
                  <a:lnTo>
                    <a:pt x="324" y="611"/>
                  </a:lnTo>
                  <a:lnTo>
                    <a:pt x="378" y="625"/>
                  </a:lnTo>
                  <a:lnTo>
                    <a:pt x="315" y="641"/>
                  </a:lnTo>
                  <a:lnTo>
                    <a:pt x="352" y="669"/>
                  </a:lnTo>
                  <a:lnTo>
                    <a:pt x="289" y="659"/>
                  </a:lnTo>
                  <a:lnTo>
                    <a:pt x="324" y="768"/>
                  </a:lnTo>
                  <a:lnTo>
                    <a:pt x="284" y="719"/>
                  </a:lnTo>
                  <a:lnTo>
                    <a:pt x="294" y="791"/>
                  </a:lnTo>
                  <a:lnTo>
                    <a:pt x="238" y="730"/>
                  </a:lnTo>
                  <a:lnTo>
                    <a:pt x="253" y="640"/>
                  </a:lnTo>
                  <a:lnTo>
                    <a:pt x="220" y="698"/>
                  </a:lnTo>
                  <a:lnTo>
                    <a:pt x="206" y="798"/>
                  </a:lnTo>
                  <a:lnTo>
                    <a:pt x="201" y="702"/>
                  </a:lnTo>
                  <a:lnTo>
                    <a:pt x="202" y="648"/>
                  </a:lnTo>
                  <a:lnTo>
                    <a:pt x="176" y="693"/>
                  </a:lnTo>
                  <a:lnTo>
                    <a:pt x="138" y="783"/>
                  </a:lnTo>
                  <a:lnTo>
                    <a:pt x="157" y="660"/>
                  </a:lnTo>
                  <a:lnTo>
                    <a:pt x="94" y="843"/>
                  </a:lnTo>
                  <a:lnTo>
                    <a:pt x="40" y="857"/>
                  </a:lnTo>
                  <a:lnTo>
                    <a:pt x="41" y="853"/>
                  </a:lnTo>
                  <a:lnTo>
                    <a:pt x="46" y="845"/>
                  </a:lnTo>
                  <a:lnTo>
                    <a:pt x="51" y="833"/>
                  </a:lnTo>
                  <a:lnTo>
                    <a:pt x="58" y="817"/>
                  </a:lnTo>
                  <a:lnTo>
                    <a:pt x="66" y="800"/>
                  </a:lnTo>
                  <a:lnTo>
                    <a:pt x="73" y="785"/>
                  </a:lnTo>
                  <a:lnTo>
                    <a:pt x="79" y="770"/>
                  </a:lnTo>
                  <a:lnTo>
                    <a:pt x="82" y="760"/>
                  </a:lnTo>
                  <a:close/>
                </a:path>
              </a:pathLst>
            </a:custGeom>
            <a:solidFill>
              <a:srgbClr val="0066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6" name="Freeform 42"/>
            <p:cNvSpPr>
              <a:spLocks/>
            </p:cNvSpPr>
            <p:nvPr/>
          </p:nvSpPr>
          <p:spPr bwMode="auto">
            <a:xfrm>
              <a:off x="1525588" y="2705100"/>
              <a:ext cx="434975" cy="768350"/>
            </a:xfrm>
            <a:custGeom>
              <a:avLst/>
              <a:gdLst/>
              <a:ahLst/>
              <a:cxnLst>
                <a:cxn ang="0">
                  <a:pos x="148" y="753"/>
                </a:cxn>
                <a:cxn ang="0">
                  <a:pos x="229" y="611"/>
                </a:cxn>
                <a:cxn ang="0">
                  <a:pos x="157" y="621"/>
                </a:cxn>
                <a:cxn ang="0">
                  <a:pos x="170" y="538"/>
                </a:cxn>
                <a:cxn ang="0">
                  <a:pos x="152" y="540"/>
                </a:cxn>
                <a:cxn ang="0">
                  <a:pos x="99" y="549"/>
                </a:cxn>
                <a:cxn ang="0">
                  <a:pos x="99" y="505"/>
                </a:cxn>
                <a:cxn ang="0">
                  <a:pos x="110" y="480"/>
                </a:cxn>
                <a:cxn ang="0">
                  <a:pos x="138" y="490"/>
                </a:cxn>
                <a:cxn ang="0">
                  <a:pos x="177" y="476"/>
                </a:cxn>
                <a:cxn ang="0">
                  <a:pos x="214" y="474"/>
                </a:cxn>
                <a:cxn ang="0">
                  <a:pos x="263" y="503"/>
                </a:cxn>
                <a:cxn ang="0">
                  <a:pos x="258" y="421"/>
                </a:cxn>
                <a:cxn ang="0">
                  <a:pos x="269" y="396"/>
                </a:cxn>
                <a:cxn ang="0">
                  <a:pos x="299" y="282"/>
                </a:cxn>
                <a:cxn ang="0">
                  <a:pos x="343" y="272"/>
                </a:cxn>
                <a:cxn ang="0">
                  <a:pos x="359" y="253"/>
                </a:cxn>
                <a:cxn ang="0">
                  <a:pos x="320" y="124"/>
                </a:cxn>
                <a:cxn ang="0">
                  <a:pos x="328" y="91"/>
                </a:cxn>
                <a:cxn ang="0">
                  <a:pos x="383" y="57"/>
                </a:cxn>
                <a:cxn ang="0">
                  <a:pos x="402" y="57"/>
                </a:cxn>
                <a:cxn ang="0">
                  <a:pos x="429" y="111"/>
                </a:cxn>
                <a:cxn ang="0">
                  <a:pos x="450" y="141"/>
                </a:cxn>
                <a:cxn ang="0">
                  <a:pos x="364" y="246"/>
                </a:cxn>
                <a:cxn ang="0">
                  <a:pos x="368" y="296"/>
                </a:cxn>
                <a:cxn ang="0">
                  <a:pos x="428" y="268"/>
                </a:cxn>
                <a:cxn ang="0">
                  <a:pos x="448" y="254"/>
                </a:cxn>
                <a:cxn ang="0">
                  <a:pos x="476" y="253"/>
                </a:cxn>
                <a:cxn ang="0">
                  <a:pos x="498" y="270"/>
                </a:cxn>
                <a:cxn ang="0">
                  <a:pos x="473" y="334"/>
                </a:cxn>
                <a:cxn ang="0">
                  <a:pos x="465" y="411"/>
                </a:cxn>
                <a:cxn ang="0">
                  <a:pos x="433" y="450"/>
                </a:cxn>
                <a:cxn ang="0">
                  <a:pos x="422" y="475"/>
                </a:cxn>
                <a:cxn ang="0">
                  <a:pos x="406" y="526"/>
                </a:cxn>
                <a:cxn ang="0">
                  <a:pos x="391" y="533"/>
                </a:cxn>
                <a:cxn ang="0">
                  <a:pos x="362" y="591"/>
                </a:cxn>
                <a:cxn ang="0">
                  <a:pos x="345" y="624"/>
                </a:cxn>
                <a:cxn ang="0">
                  <a:pos x="321" y="674"/>
                </a:cxn>
                <a:cxn ang="0">
                  <a:pos x="351" y="704"/>
                </a:cxn>
                <a:cxn ang="0">
                  <a:pos x="339" y="730"/>
                </a:cxn>
                <a:cxn ang="0">
                  <a:pos x="342" y="749"/>
                </a:cxn>
                <a:cxn ang="0">
                  <a:pos x="326" y="781"/>
                </a:cxn>
                <a:cxn ang="0">
                  <a:pos x="295" y="795"/>
                </a:cxn>
                <a:cxn ang="0">
                  <a:pos x="274" y="866"/>
                </a:cxn>
                <a:cxn ang="0">
                  <a:pos x="227" y="868"/>
                </a:cxn>
                <a:cxn ang="0">
                  <a:pos x="216" y="824"/>
                </a:cxn>
                <a:cxn ang="0">
                  <a:pos x="198" y="825"/>
                </a:cxn>
                <a:cxn ang="0">
                  <a:pos x="176" y="808"/>
                </a:cxn>
                <a:cxn ang="0">
                  <a:pos x="167" y="764"/>
                </a:cxn>
                <a:cxn ang="0">
                  <a:pos x="0" y="968"/>
                </a:cxn>
                <a:cxn ang="0">
                  <a:pos x="9" y="955"/>
                </a:cxn>
                <a:cxn ang="0">
                  <a:pos x="28" y="925"/>
                </a:cxn>
                <a:cxn ang="0">
                  <a:pos x="52" y="891"/>
                </a:cxn>
                <a:cxn ang="0">
                  <a:pos x="66" y="863"/>
                </a:cxn>
              </a:cxnLst>
              <a:rect l="0" t="0" r="r" b="b"/>
              <a:pathLst>
                <a:path w="547" h="968">
                  <a:moveTo>
                    <a:pt x="66" y="863"/>
                  </a:moveTo>
                  <a:lnTo>
                    <a:pt x="148" y="753"/>
                  </a:lnTo>
                  <a:lnTo>
                    <a:pt x="197" y="650"/>
                  </a:lnTo>
                  <a:lnTo>
                    <a:pt x="229" y="611"/>
                  </a:lnTo>
                  <a:lnTo>
                    <a:pt x="208" y="581"/>
                  </a:lnTo>
                  <a:lnTo>
                    <a:pt x="157" y="621"/>
                  </a:lnTo>
                  <a:lnTo>
                    <a:pt x="195" y="563"/>
                  </a:lnTo>
                  <a:lnTo>
                    <a:pt x="170" y="538"/>
                  </a:lnTo>
                  <a:lnTo>
                    <a:pt x="123" y="584"/>
                  </a:lnTo>
                  <a:lnTo>
                    <a:pt x="152" y="540"/>
                  </a:lnTo>
                  <a:lnTo>
                    <a:pt x="71" y="594"/>
                  </a:lnTo>
                  <a:lnTo>
                    <a:pt x="99" y="549"/>
                  </a:lnTo>
                  <a:lnTo>
                    <a:pt x="50" y="564"/>
                  </a:lnTo>
                  <a:lnTo>
                    <a:pt x="99" y="505"/>
                  </a:lnTo>
                  <a:lnTo>
                    <a:pt x="68" y="488"/>
                  </a:lnTo>
                  <a:lnTo>
                    <a:pt x="110" y="480"/>
                  </a:lnTo>
                  <a:lnTo>
                    <a:pt x="122" y="409"/>
                  </a:lnTo>
                  <a:lnTo>
                    <a:pt x="138" y="490"/>
                  </a:lnTo>
                  <a:lnTo>
                    <a:pt x="168" y="420"/>
                  </a:lnTo>
                  <a:lnTo>
                    <a:pt x="177" y="476"/>
                  </a:lnTo>
                  <a:lnTo>
                    <a:pt x="222" y="398"/>
                  </a:lnTo>
                  <a:lnTo>
                    <a:pt x="214" y="474"/>
                  </a:lnTo>
                  <a:lnTo>
                    <a:pt x="232" y="529"/>
                  </a:lnTo>
                  <a:lnTo>
                    <a:pt x="263" y="503"/>
                  </a:lnTo>
                  <a:lnTo>
                    <a:pt x="296" y="464"/>
                  </a:lnTo>
                  <a:lnTo>
                    <a:pt x="258" y="421"/>
                  </a:lnTo>
                  <a:lnTo>
                    <a:pt x="266" y="333"/>
                  </a:lnTo>
                  <a:lnTo>
                    <a:pt x="269" y="396"/>
                  </a:lnTo>
                  <a:lnTo>
                    <a:pt x="296" y="363"/>
                  </a:lnTo>
                  <a:lnTo>
                    <a:pt x="299" y="282"/>
                  </a:lnTo>
                  <a:lnTo>
                    <a:pt x="318" y="337"/>
                  </a:lnTo>
                  <a:lnTo>
                    <a:pt x="343" y="272"/>
                  </a:lnTo>
                  <a:lnTo>
                    <a:pt x="306" y="218"/>
                  </a:lnTo>
                  <a:lnTo>
                    <a:pt x="359" y="253"/>
                  </a:lnTo>
                  <a:lnTo>
                    <a:pt x="353" y="172"/>
                  </a:lnTo>
                  <a:lnTo>
                    <a:pt x="320" y="124"/>
                  </a:lnTo>
                  <a:lnTo>
                    <a:pt x="359" y="152"/>
                  </a:lnTo>
                  <a:lnTo>
                    <a:pt x="328" y="91"/>
                  </a:lnTo>
                  <a:lnTo>
                    <a:pt x="376" y="120"/>
                  </a:lnTo>
                  <a:lnTo>
                    <a:pt x="383" y="57"/>
                  </a:lnTo>
                  <a:lnTo>
                    <a:pt x="403" y="0"/>
                  </a:lnTo>
                  <a:lnTo>
                    <a:pt x="402" y="57"/>
                  </a:lnTo>
                  <a:lnTo>
                    <a:pt x="450" y="41"/>
                  </a:lnTo>
                  <a:lnTo>
                    <a:pt x="429" y="111"/>
                  </a:lnTo>
                  <a:lnTo>
                    <a:pt x="396" y="163"/>
                  </a:lnTo>
                  <a:lnTo>
                    <a:pt x="450" y="141"/>
                  </a:lnTo>
                  <a:lnTo>
                    <a:pt x="402" y="201"/>
                  </a:lnTo>
                  <a:lnTo>
                    <a:pt x="364" y="246"/>
                  </a:lnTo>
                  <a:lnTo>
                    <a:pt x="422" y="242"/>
                  </a:lnTo>
                  <a:lnTo>
                    <a:pt x="368" y="296"/>
                  </a:lnTo>
                  <a:lnTo>
                    <a:pt x="395" y="320"/>
                  </a:lnTo>
                  <a:lnTo>
                    <a:pt x="428" y="268"/>
                  </a:lnTo>
                  <a:lnTo>
                    <a:pt x="452" y="161"/>
                  </a:lnTo>
                  <a:lnTo>
                    <a:pt x="448" y="254"/>
                  </a:lnTo>
                  <a:lnTo>
                    <a:pt x="465" y="178"/>
                  </a:lnTo>
                  <a:lnTo>
                    <a:pt x="476" y="253"/>
                  </a:lnTo>
                  <a:lnTo>
                    <a:pt x="529" y="187"/>
                  </a:lnTo>
                  <a:lnTo>
                    <a:pt x="498" y="270"/>
                  </a:lnTo>
                  <a:lnTo>
                    <a:pt x="547" y="299"/>
                  </a:lnTo>
                  <a:lnTo>
                    <a:pt x="473" y="334"/>
                  </a:lnTo>
                  <a:lnTo>
                    <a:pt x="396" y="396"/>
                  </a:lnTo>
                  <a:lnTo>
                    <a:pt x="465" y="411"/>
                  </a:lnTo>
                  <a:lnTo>
                    <a:pt x="499" y="446"/>
                  </a:lnTo>
                  <a:lnTo>
                    <a:pt x="433" y="450"/>
                  </a:lnTo>
                  <a:lnTo>
                    <a:pt x="476" y="484"/>
                  </a:lnTo>
                  <a:lnTo>
                    <a:pt x="422" y="475"/>
                  </a:lnTo>
                  <a:lnTo>
                    <a:pt x="458" y="529"/>
                  </a:lnTo>
                  <a:lnTo>
                    <a:pt x="406" y="526"/>
                  </a:lnTo>
                  <a:lnTo>
                    <a:pt x="450" y="605"/>
                  </a:lnTo>
                  <a:lnTo>
                    <a:pt x="391" y="533"/>
                  </a:lnTo>
                  <a:lnTo>
                    <a:pt x="322" y="574"/>
                  </a:lnTo>
                  <a:lnTo>
                    <a:pt x="362" y="591"/>
                  </a:lnTo>
                  <a:lnTo>
                    <a:pt x="399" y="602"/>
                  </a:lnTo>
                  <a:lnTo>
                    <a:pt x="345" y="624"/>
                  </a:lnTo>
                  <a:lnTo>
                    <a:pt x="269" y="671"/>
                  </a:lnTo>
                  <a:lnTo>
                    <a:pt x="321" y="674"/>
                  </a:lnTo>
                  <a:lnTo>
                    <a:pt x="389" y="658"/>
                  </a:lnTo>
                  <a:lnTo>
                    <a:pt x="351" y="704"/>
                  </a:lnTo>
                  <a:lnTo>
                    <a:pt x="406" y="670"/>
                  </a:lnTo>
                  <a:lnTo>
                    <a:pt x="339" y="730"/>
                  </a:lnTo>
                  <a:lnTo>
                    <a:pt x="390" y="734"/>
                  </a:lnTo>
                  <a:lnTo>
                    <a:pt x="342" y="749"/>
                  </a:lnTo>
                  <a:lnTo>
                    <a:pt x="391" y="778"/>
                  </a:lnTo>
                  <a:lnTo>
                    <a:pt x="326" y="781"/>
                  </a:lnTo>
                  <a:lnTo>
                    <a:pt x="353" y="823"/>
                  </a:lnTo>
                  <a:lnTo>
                    <a:pt x="295" y="795"/>
                  </a:lnTo>
                  <a:lnTo>
                    <a:pt x="300" y="932"/>
                  </a:lnTo>
                  <a:lnTo>
                    <a:pt x="274" y="866"/>
                  </a:lnTo>
                  <a:lnTo>
                    <a:pt x="265" y="953"/>
                  </a:lnTo>
                  <a:lnTo>
                    <a:pt x="227" y="868"/>
                  </a:lnTo>
                  <a:lnTo>
                    <a:pt x="265" y="765"/>
                  </a:lnTo>
                  <a:lnTo>
                    <a:pt x="216" y="824"/>
                  </a:lnTo>
                  <a:lnTo>
                    <a:pt x="177" y="939"/>
                  </a:lnTo>
                  <a:lnTo>
                    <a:pt x="198" y="825"/>
                  </a:lnTo>
                  <a:lnTo>
                    <a:pt x="214" y="762"/>
                  </a:lnTo>
                  <a:lnTo>
                    <a:pt x="176" y="808"/>
                  </a:lnTo>
                  <a:lnTo>
                    <a:pt x="115" y="905"/>
                  </a:lnTo>
                  <a:lnTo>
                    <a:pt x="167" y="764"/>
                  </a:lnTo>
                  <a:lnTo>
                    <a:pt x="57" y="965"/>
                  </a:lnTo>
                  <a:lnTo>
                    <a:pt x="0" y="968"/>
                  </a:lnTo>
                  <a:lnTo>
                    <a:pt x="2" y="965"/>
                  </a:lnTo>
                  <a:lnTo>
                    <a:pt x="9" y="955"/>
                  </a:lnTo>
                  <a:lnTo>
                    <a:pt x="18" y="942"/>
                  </a:lnTo>
                  <a:lnTo>
                    <a:pt x="28" y="925"/>
                  </a:lnTo>
                  <a:lnTo>
                    <a:pt x="40" y="908"/>
                  </a:lnTo>
                  <a:lnTo>
                    <a:pt x="52" y="891"/>
                  </a:lnTo>
                  <a:lnTo>
                    <a:pt x="61" y="876"/>
                  </a:lnTo>
                  <a:lnTo>
                    <a:pt x="66" y="863"/>
                  </a:lnTo>
                  <a:close/>
                </a:path>
              </a:pathLst>
            </a:custGeom>
            <a:solidFill>
              <a:srgbClr val="0047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2996952"/>
            <a:ext cx="838898" cy="645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4" name="Skupina 213"/>
          <p:cNvGrpSpPr/>
          <p:nvPr/>
        </p:nvGrpSpPr>
        <p:grpSpPr>
          <a:xfrm>
            <a:off x="2051720" y="1772816"/>
            <a:ext cx="478247" cy="648072"/>
            <a:chOff x="2036952" y="2416284"/>
            <a:chExt cx="1544604" cy="1767079"/>
          </a:xfrm>
        </p:grpSpPr>
        <p:sp>
          <p:nvSpPr>
            <p:cNvPr id="1076" name="Freeform 52"/>
            <p:cNvSpPr>
              <a:spLocks/>
            </p:cNvSpPr>
            <p:nvPr/>
          </p:nvSpPr>
          <p:spPr bwMode="auto">
            <a:xfrm>
              <a:off x="2757667" y="3101169"/>
              <a:ext cx="520351" cy="664074"/>
            </a:xfrm>
            <a:custGeom>
              <a:avLst/>
              <a:gdLst/>
              <a:ahLst/>
              <a:cxnLst>
                <a:cxn ang="0">
                  <a:pos x="59" y="701"/>
                </a:cxn>
                <a:cxn ang="0">
                  <a:pos x="133" y="676"/>
                </a:cxn>
                <a:cxn ang="0">
                  <a:pos x="215" y="679"/>
                </a:cxn>
                <a:cxn ang="0">
                  <a:pos x="271" y="662"/>
                </a:cxn>
                <a:cxn ang="0">
                  <a:pos x="312" y="610"/>
                </a:cxn>
                <a:cxn ang="0">
                  <a:pos x="321" y="511"/>
                </a:cxn>
                <a:cxn ang="0">
                  <a:pos x="436" y="434"/>
                </a:cxn>
                <a:cxn ang="0">
                  <a:pos x="626" y="473"/>
                </a:cxn>
                <a:cxn ang="0">
                  <a:pos x="696" y="360"/>
                </a:cxn>
                <a:cxn ang="0">
                  <a:pos x="649" y="290"/>
                </a:cxn>
                <a:cxn ang="0">
                  <a:pos x="678" y="164"/>
                </a:cxn>
                <a:cxn ang="0">
                  <a:pos x="666" y="38"/>
                </a:cxn>
                <a:cxn ang="0">
                  <a:pos x="580" y="0"/>
                </a:cxn>
                <a:cxn ang="0">
                  <a:pos x="526" y="40"/>
                </a:cxn>
                <a:cxn ang="0">
                  <a:pos x="514" y="106"/>
                </a:cxn>
                <a:cxn ang="0">
                  <a:pos x="574" y="123"/>
                </a:cxn>
                <a:cxn ang="0">
                  <a:pos x="527" y="179"/>
                </a:cxn>
                <a:cxn ang="0">
                  <a:pos x="466" y="152"/>
                </a:cxn>
                <a:cxn ang="0">
                  <a:pos x="409" y="221"/>
                </a:cxn>
                <a:cxn ang="0">
                  <a:pos x="420" y="273"/>
                </a:cxn>
                <a:cxn ang="0">
                  <a:pos x="446" y="305"/>
                </a:cxn>
                <a:cxn ang="0">
                  <a:pos x="346" y="351"/>
                </a:cxn>
                <a:cxn ang="0">
                  <a:pos x="288" y="420"/>
                </a:cxn>
                <a:cxn ang="0">
                  <a:pos x="249" y="495"/>
                </a:cxn>
                <a:cxn ang="0">
                  <a:pos x="181" y="578"/>
                </a:cxn>
                <a:cxn ang="0">
                  <a:pos x="0" y="696"/>
                </a:cxn>
                <a:cxn ang="0">
                  <a:pos x="3" y="696"/>
                </a:cxn>
                <a:cxn ang="0">
                  <a:pos x="11" y="696"/>
                </a:cxn>
                <a:cxn ang="0">
                  <a:pos x="20" y="696"/>
                </a:cxn>
                <a:cxn ang="0">
                  <a:pos x="31" y="697"/>
                </a:cxn>
                <a:cxn ang="0">
                  <a:pos x="43" y="697"/>
                </a:cxn>
                <a:cxn ang="0">
                  <a:pos x="52" y="698"/>
                </a:cxn>
                <a:cxn ang="0">
                  <a:pos x="58" y="699"/>
                </a:cxn>
                <a:cxn ang="0">
                  <a:pos x="59" y="701"/>
                </a:cxn>
              </a:cxnLst>
              <a:rect l="0" t="0" r="r" b="b"/>
              <a:pathLst>
                <a:path w="696" h="701">
                  <a:moveTo>
                    <a:pt x="59" y="701"/>
                  </a:moveTo>
                  <a:lnTo>
                    <a:pt x="133" y="676"/>
                  </a:lnTo>
                  <a:lnTo>
                    <a:pt x="215" y="679"/>
                  </a:lnTo>
                  <a:lnTo>
                    <a:pt x="271" y="662"/>
                  </a:lnTo>
                  <a:lnTo>
                    <a:pt x="312" y="610"/>
                  </a:lnTo>
                  <a:lnTo>
                    <a:pt x="321" y="511"/>
                  </a:lnTo>
                  <a:lnTo>
                    <a:pt x="436" y="434"/>
                  </a:lnTo>
                  <a:lnTo>
                    <a:pt x="626" y="473"/>
                  </a:lnTo>
                  <a:lnTo>
                    <a:pt x="696" y="360"/>
                  </a:lnTo>
                  <a:lnTo>
                    <a:pt x="649" y="290"/>
                  </a:lnTo>
                  <a:lnTo>
                    <a:pt x="678" y="164"/>
                  </a:lnTo>
                  <a:lnTo>
                    <a:pt x="666" y="38"/>
                  </a:lnTo>
                  <a:lnTo>
                    <a:pt x="580" y="0"/>
                  </a:lnTo>
                  <a:lnTo>
                    <a:pt x="526" y="40"/>
                  </a:lnTo>
                  <a:lnTo>
                    <a:pt x="514" y="106"/>
                  </a:lnTo>
                  <a:lnTo>
                    <a:pt x="574" y="123"/>
                  </a:lnTo>
                  <a:lnTo>
                    <a:pt x="527" y="179"/>
                  </a:lnTo>
                  <a:lnTo>
                    <a:pt x="466" y="152"/>
                  </a:lnTo>
                  <a:lnTo>
                    <a:pt x="409" y="221"/>
                  </a:lnTo>
                  <a:lnTo>
                    <a:pt x="420" y="273"/>
                  </a:lnTo>
                  <a:lnTo>
                    <a:pt x="446" y="305"/>
                  </a:lnTo>
                  <a:lnTo>
                    <a:pt x="346" y="351"/>
                  </a:lnTo>
                  <a:lnTo>
                    <a:pt x="288" y="420"/>
                  </a:lnTo>
                  <a:lnTo>
                    <a:pt x="249" y="495"/>
                  </a:lnTo>
                  <a:lnTo>
                    <a:pt x="181" y="578"/>
                  </a:lnTo>
                  <a:lnTo>
                    <a:pt x="0" y="696"/>
                  </a:lnTo>
                  <a:lnTo>
                    <a:pt x="3" y="696"/>
                  </a:lnTo>
                  <a:lnTo>
                    <a:pt x="11" y="696"/>
                  </a:lnTo>
                  <a:lnTo>
                    <a:pt x="20" y="696"/>
                  </a:lnTo>
                  <a:lnTo>
                    <a:pt x="31" y="697"/>
                  </a:lnTo>
                  <a:lnTo>
                    <a:pt x="43" y="697"/>
                  </a:lnTo>
                  <a:lnTo>
                    <a:pt x="52" y="698"/>
                  </a:lnTo>
                  <a:lnTo>
                    <a:pt x="58" y="699"/>
                  </a:lnTo>
                  <a:lnTo>
                    <a:pt x="59" y="701"/>
                  </a:lnTo>
                  <a:close/>
                </a:path>
              </a:pathLst>
            </a:custGeom>
            <a:solidFill>
              <a:srgbClr val="002D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7" name="Freeform 53"/>
            <p:cNvSpPr>
              <a:spLocks/>
            </p:cNvSpPr>
            <p:nvPr/>
          </p:nvSpPr>
          <p:spPr bwMode="auto">
            <a:xfrm>
              <a:off x="2763648" y="2929003"/>
              <a:ext cx="319986" cy="832457"/>
            </a:xfrm>
            <a:custGeom>
              <a:avLst/>
              <a:gdLst/>
              <a:ahLst/>
              <a:cxnLst>
                <a:cxn ang="0">
                  <a:pos x="50" y="812"/>
                </a:cxn>
                <a:cxn ang="0">
                  <a:pos x="125" y="745"/>
                </a:cxn>
                <a:cxn ang="0">
                  <a:pos x="181" y="651"/>
                </a:cxn>
                <a:cxn ang="0">
                  <a:pos x="246" y="507"/>
                </a:cxn>
                <a:cxn ang="0">
                  <a:pos x="346" y="326"/>
                </a:cxn>
                <a:cxn ang="0">
                  <a:pos x="426" y="0"/>
                </a:cxn>
                <a:cxn ang="0">
                  <a:pos x="428" y="144"/>
                </a:cxn>
                <a:cxn ang="0">
                  <a:pos x="359" y="343"/>
                </a:cxn>
                <a:cxn ang="0">
                  <a:pos x="316" y="436"/>
                </a:cxn>
                <a:cxn ang="0">
                  <a:pos x="204" y="648"/>
                </a:cxn>
                <a:cxn ang="0">
                  <a:pos x="157" y="738"/>
                </a:cxn>
                <a:cxn ang="0">
                  <a:pos x="0" y="880"/>
                </a:cxn>
                <a:cxn ang="0">
                  <a:pos x="9" y="847"/>
                </a:cxn>
                <a:cxn ang="0">
                  <a:pos x="10" y="845"/>
                </a:cxn>
                <a:cxn ang="0">
                  <a:pos x="14" y="844"/>
                </a:cxn>
                <a:cxn ang="0">
                  <a:pos x="21" y="841"/>
                </a:cxn>
                <a:cxn ang="0">
                  <a:pos x="28" y="836"/>
                </a:cxn>
                <a:cxn ang="0">
                  <a:pos x="36" y="832"/>
                </a:cxn>
                <a:cxn ang="0">
                  <a:pos x="43" y="825"/>
                </a:cxn>
                <a:cxn ang="0">
                  <a:pos x="48" y="819"/>
                </a:cxn>
                <a:cxn ang="0">
                  <a:pos x="50" y="812"/>
                </a:cxn>
              </a:cxnLst>
              <a:rect l="0" t="0" r="r" b="b"/>
              <a:pathLst>
                <a:path w="428" h="880">
                  <a:moveTo>
                    <a:pt x="50" y="812"/>
                  </a:moveTo>
                  <a:lnTo>
                    <a:pt x="125" y="745"/>
                  </a:lnTo>
                  <a:lnTo>
                    <a:pt x="181" y="651"/>
                  </a:lnTo>
                  <a:lnTo>
                    <a:pt x="246" y="507"/>
                  </a:lnTo>
                  <a:lnTo>
                    <a:pt x="346" y="326"/>
                  </a:lnTo>
                  <a:lnTo>
                    <a:pt x="426" y="0"/>
                  </a:lnTo>
                  <a:lnTo>
                    <a:pt x="428" y="144"/>
                  </a:lnTo>
                  <a:lnTo>
                    <a:pt x="359" y="343"/>
                  </a:lnTo>
                  <a:lnTo>
                    <a:pt x="316" y="436"/>
                  </a:lnTo>
                  <a:lnTo>
                    <a:pt x="204" y="648"/>
                  </a:lnTo>
                  <a:lnTo>
                    <a:pt x="157" y="738"/>
                  </a:lnTo>
                  <a:lnTo>
                    <a:pt x="0" y="880"/>
                  </a:lnTo>
                  <a:lnTo>
                    <a:pt x="9" y="847"/>
                  </a:lnTo>
                  <a:lnTo>
                    <a:pt x="10" y="845"/>
                  </a:lnTo>
                  <a:lnTo>
                    <a:pt x="14" y="844"/>
                  </a:lnTo>
                  <a:lnTo>
                    <a:pt x="21" y="841"/>
                  </a:lnTo>
                  <a:lnTo>
                    <a:pt x="28" y="836"/>
                  </a:lnTo>
                  <a:lnTo>
                    <a:pt x="36" y="832"/>
                  </a:lnTo>
                  <a:lnTo>
                    <a:pt x="43" y="825"/>
                  </a:lnTo>
                  <a:lnTo>
                    <a:pt x="48" y="819"/>
                  </a:lnTo>
                  <a:lnTo>
                    <a:pt x="50" y="812"/>
                  </a:lnTo>
                  <a:close/>
                </a:path>
              </a:pathLst>
            </a:custGeom>
            <a:solidFill>
              <a:srgbClr val="0066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8" name="Freeform 54"/>
            <p:cNvSpPr>
              <a:spLocks/>
            </p:cNvSpPr>
            <p:nvPr/>
          </p:nvSpPr>
          <p:spPr bwMode="auto">
            <a:xfrm>
              <a:off x="2757667" y="2768186"/>
              <a:ext cx="397739" cy="1040571"/>
            </a:xfrm>
            <a:custGeom>
              <a:avLst/>
              <a:gdLst/>
              <a:ahLst/>
              <a:cxnLst>
                <a:cxn ang="0">
                  <a:pos x="47" y="1102"/>
                </a:cxn>
                <a:cxn ang="0">
                  <a:pos x="0" y="1043"/>
                </a:cxn>
                <a:cxn ang="0">
                  <a:pos x="46" y="909"/>
                </a:cxn>
                <a:cxn ang="0">
                  <a:pos x="143" y="712"/>
                </a:cxn>
                <a:cxn ang="0">
                  <a:pos x="250" y="555"/>
                </a:cxn>
                <a:cxn ang="0">
                  <a:pos x="346" y="239"/>
                </a:cxn>
                <a:cxn ang="0">
                  <a:pos x="365" y="66"/>
                </a:cxn>
                <a:cxn ang="0">
                  <a:pos x="370" y="0"/>
                </a:cxn>
                <a:cxn ang="0">
                  <a:pos x="435" y="110"/>
                </a:cxn>
                <a:cxn ang="0">
                  <a:pos x="534" y="170"/>
                </a:cxn>
                <a:cxn ang="0">
                  <a:pos x="529" y="240"/>
                </a:cxn>
                <a:cxn ang="0">
                  <a:pos x="478" y="327"/>
                </a:cxn>
                <a:cxn ang="0">
                  <a:pos x="432" y="385"/>
                </a:cxn>
                <a:cxn ang="0">
                  <a:pos x="425" y="316"/>
                </a:cxn>
                <a:cxn ang="0">
                  <a:pos x="394" y="354"/>
                </a:cxn>
                <a:cxn ang="0">
                  <a:pos x="406" y="416"/>
                </a:cxn>
                <a:cxn ang="0">
                  <a:pos x="448" y="430"/>
                </a:cxn>
                <a:cxn ang="0">
                  <a:pos x="441" y="542"/>
                </a:cxn>
                <a:cxn ang="0">
                  <a:pos x="375" y="636"/>
                </a:cxn>
                <a:cxn ang="0">
                  <a:pos x="324" y="646"/>
                </a:cxn>
                <a:cxn ang="0">
                  <a:pos x="288" y="587"/>
                </a:cxn>
                <a:cxn ang="0">
                  <a:pos x="251" y="631"/>
                </a:cxn>
                <a:cxn ang="0">
                  <a:pos x="265" y="645"/>
                </a:cxn>
                <a:cxn ang="0">
                  <a:pos x="283" y="657"/>
                </a:cxn>
                <a:cxn ang="0">
                  <a:pos x="300" y="668"/>
                </a:cxn>
                <a:cxn ang="0">
                  <a:pos x="317" y="678"/>
                </a:cxn>
                <a:cxn ang="0">
                  <a:pos x="333" y="686"/>
                </a:cxn>
                <a:cxn ang="0">
                  <a:pos x="346" y="691"/>
                </a:cxn>
                <a:cxn ang="0">
                  <a:pos x="354" y="695"/>
                </a:cxn>
                <a:cxn ang="0">
                  <a:pos x="357" y="696"/>
                </a:cxn>
                <a:cxn ang="0">
                  <a:pos x="338" y="733"/>
                </a:cxn>
                <a:cxn ang="0">
                  <a:pos x="274" y="799"/>
                </a:cxn>
                <a:cxn ang="0">
                  <a:pos x="198" y="736"/>
                </a:cxn>
                <a:cxn ang="0">
                  <a:pos x="159" y="757"/>
                </a:cxn>
                <a:cxn ang="0">
                  <a:pos x="128" y="796"/>
                </a:cxn>
                <a:cxn ang="0">
                  <a:pos x="218" y="816"/>
                </a:cxn>
                <a:cxn ang="0">
                  <a:pos x="235" y="872"/>
                </a:cxn>
                <a:cxn ang="0">
                  <a:pos x="152" y="869"/>
                </a:cxn>
                <a:cxn ang="0">
                  <a:pos x="104" y="903"/>
                </a:cxn>
                <a:cxn ang="0">
                  <a:pos x="28" y="1022"/>
                </a:cxn>
                <a:cxn ang="0">
                  <a:pos x="30" y="1034"/>
                </a:cxn>
                <a:cxn ang="0">
                  <a:pos x="35" y="1060"/>
                </a:cxn>
                <a:cxn ang="0">
                  <a:pos x="42" y="1088"/>
                </a:cxn>
                <a:cxn ang="0">
                  <a:pos x="47" y="1102"/>
                </a:cxn>
              </a:cxnLst>
              <a:rect l="0" t="0" r="r" b="b"/>
              <a:pathLst>
                <a:path w="534" h="1102">
                  <a:moveTo>
                    <a:pt x="47" y="1102"/>
                  </a:moveTo>
                  <a:lnTo>
                    <a:pt x="0" y="1043"/>
                  </a:lnTo>
                  <a:lnTo>
                    <a:pt x="46" y="909"/>
                  </a:lnTo>
                  <a:lnTo>
                    <a:pt x="143" y="712"/>
                  </a:lnTo>
                  <a:lnTo>
                    <a:pt x="250" y="555"/>
                  </a:lnTo>
                  <a:lnTo>
                    <a:pt x="346" y="239"/>
                  </a:lnTo>
                  <a:lnTo>
                    <a:pt x="365" y="66"/>
                  </a:lnTo>
                  <a:lnTo>
                    <a:pt x="370" y="0"/>
                  </a:lnTo>
                  <a:lnTo>
                    <a:pt x="435" y="110"/>
                  </a:lnTo>
                  <a:lnTo>
                    <a:pt x="534" y="170"/>
                  </a:lnTo>
                  <a:lnTo>
                    <a:pt x="529" y="240"/>
                  </a:lnTo>
                  <a:lnTo>
                    <a:pt x="478" y="327"/>
                  </a:lnTo>
                  <a:lnTo>
                    <a:pt x="432" y="385"/>
                  </a:lnTo>
                  <a:lnTo>
                    <a:pt x="425" y="316"/>
                  </a:lnTo>
                  <a:lnTo>
                    <a:pt x="394" y="354"/>
                  </a:lnTo>
                  <a:lnTo>
                    <a:pt x="406" y="416"/>
                  </a:lnTo>
                  <a:lnTo>
                    <a:pt x="448" y="430"/>
                  </a:lnTo>
                  <a:lnTo>
                    <a:pt x="441" y="542"/>
                  </a:lnTo>
                  <a:lnTo>
                    <a:pt x="375" y="636"/>
                  </a:lnTo>
                  <a:lnTo>
                    <a:pt x="324" y="646"/>
                  </a:lnTo>
                  <a:lnTo>
                    <a:pt x="288" y="587"/>
                  </a:lnTo>
                  <a:lnTo>
                    <a:pt x="251" y="631"/>
                  </a:lnTo>
                  <a:lnTo>
                    <a:pt x="265" y="645"/>
                  </a:lnTo>
                  <a:lnTo>
                    <a:pt x="283" y="657"/>
                  </a:lnTo>
                  <a:lnTo>
                    <a:pt x="300" y="668"/>
                  </a:lnTo>
                  <a:lnTo>
                    <a:pt x="317" y="678"/>
                  </a:lnTo>
                  <a:lnTo>
                    <a:pt x="333" y="686"/>
                  </a:lnTo>
                  <a:lnTo>
                    <a:pt x="346" y="691"/>
                  </a:lnTo>
                  <a:lnTo>
                    <a:pt x="354" y="695"/>
                  </a:lnTo>
                  <a:lnTo>
                    <a:pt x="357" y="696"/>
                  </a:lnTo>
                  <a:lnTo>
                    <a:pt x="338" y="733"/>
                  </a:lnTo>
                  <a:lnTo>
                    <a:pt x="274" y="799"/>
                  </a:lnTo>
                  <a:lnTo>
                    <a:pt x="198" y="736"/>
                  </a:lnTo>
                  <a:lnTo>
                    <a:pt x="159" y="757"/>
                  </a:lnTo>
                  <a:lnTo>
                    <a:pt x="128" y="796"/>
                  </a:lnTo>
                  <a:lnTo>
                    <a:pt x="218" y="816"/>
                  </a:lnTo>
                  <a:lnTo>
                    <a:pt x="235" y="872"/>
                  </a:lnTo>
                  <a:lnTo>
                    <a:pt x="152" y="869"/>
                  </a:lnTo>
                  <a:lnTo>
                    <a:pt x="104" y="903"/>
                  </a:lnTo>
                  <a:lnTo>
                    <a:pt x="28" y="1022"/>
                  </a:lnTo>
                  <a:lnTo>
                    <a:pt x="30" y="1034"/>
                  </a:lnTo>
                  <a:lnTo>
                    <a:pt x="35" y="1060"/>
                  </a:lnTo>
                  <a:lnTo>
                    <a:pt x="42" y="1088"/>
                  </a:lnTo>
                  <a:lnTo>
                    <a:pt x="47" y="1102"/>
                  </a:lnTo>
                  <a:close/>
                </a:path>
              </a:pathLst>
            </a:custGeom>
            <a:solidFill>
              <a:srgbClr val="0047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9" name="Freeform 55"/>
            <p:cNvSpPr>
              <a:spLocks/>
            </p:cNvSpPr>
            <p:nvPr/>
          </p:nvSpPr>
          <p:spPr bwMode="auto">
            <a:xfrm>
              <a:off x="2738229" y="3290364"/>
              <a:ext cx="843327" cy="520286"/>
            </a:xfrm>
            <a:custGeom>
              <a:avLst/>
              <a:gdLst/>
              <a:ahLst/>
              <a:cxnLst>
                <a:cxn ang="0">
                  <a:pos x="31" y="552"/>
                </a:cxn>
                <a:cxn ang="0">
                  <a:pos x="266" y="393"/>
                </a:cxn>
                <a:cxn ang="0">
                  <a:pos x="426" y="406"/>
                </a:cxn>
                <a:cxn ang="0">
                  <a:pos x="579" y="437"/>
                </a:cxn>
                <a:cxn ang="0">
                  <a:pos x="661" y="439"/>
                </a:cxn>
                <a:cxn ang="0">
                  <a:pos x="721" y="392"/>
                </a:cxn>
                <a:cxn ang="0">
                  <a:pos x="687" y="343"/>
                </a:cxn>
                <a:cxn ang="0">
                  <a:pos x="628" y="338"/>
                </a:cxn>
                <a:cxn ang="0">
                  <a:pos x="665" y="293"/>
                </a:cxn>
                <a:cxn ang="0">
                  <a:pos x="731" y="327"/>
                </a:cxn>
                <a:cxn ang="0">
                  <a:pos x="776" y="363"/>
                </a:cxn>
                <a:cxn ang="0">
                  <a:pos x="844" y="344"/>
                </a:cxn>
                <a:cxn ang="0">
                  <a:pos x="904" y="267"/>
                </a:cxn>
                <a:cxn ang="0">
                  <a:pos x="896" y="217"/>
                </a:cxn>
                <a:cxn ang="0">
                  <a:pos x="843" y="217"/>
                </a:cxn>
                <a:cxn ang="0">
                  <a:pos x="849" y="200"/>
                </a:cxn>
                <a:cxn ang="0">
                  <a:pos x="858" y="188"/>
                </a:cxn>
                <a:cxn ang="0">
                  <a:pos x="870" y="177"/>
                </a:cxn>
                <a:cxn ang="0">
                  <a:pos x="884" y="171"/>
                </a:cxn>
                <a:cxn ang="0">
                  <a:pos x="896" y="166"/>
                </a:cxn>
                <a:cxn ang="0">
                  <a:pos x="908" y="164"/>
                </a:cxn>
                <a:cxn ang="0">
                  <a:pos x="915" y="161"/>
                </a:cxn>
                <a:cxn ang="0">
                  <a:pos x="918" y="161"/>
                </a:cxn>
                <a:cxn ang="0">
                  <a:pos x="965" y="168"/>
                </a:cxn>
                <a:cxn ang="0">
                  <a:pos x="1055" y="136"/>
                </a:cxn>
                <a:cxn ang="0">
                  <a:pos x="1128" y="45"/>
                </a:cxn>
                <a:cxn ang="0">
                  <a:pos x="1071" y="0"/>
                </a:cxn>
                <a:cxn ang="0">
                  <a:pos x="1008" y="12"/>
                </a:cxn>
                <a:cxn ang="0">
                  <a:pos x="910" y="28"/>
                </a:cxn>
                <a:cxn ang="0">
                  <a:pos x="781" y="112"/>
                </a:cxn>
                <a:cxn ang="0">
                  <a:pos x="725" y="129"/>
                </a:cxn>
                <a:cxn ang="0">
                  <a:pos x="707" y="189"/>
                </a:cxn>
                <a:cxn ang="0">
                  <a:pos x="653" y="242"/>
                </a:cxn>
                <a:cxn ang="0">
                  <a:pos x="594" y="235"/>
                </a:cxn>
                <a:cxn ang="0">
                  <a:pos x="546" y="259"/>
                </a:cxn>
                <a:cxn ang="0">
                  <a:pos x="523" y="325"/>
                </a:cxn>
                <a:cxn ang="0">
                  <a:pos x="418" y="336"/>
                </a:cxn>
                <a:cxn ang="0">
                  <a:pos x="241" y="372"/>
                </a:cxn>
                <a:cxn ang="0">
                  <a:pos x="0" y="537"/>
                </a:cxn>
                <a:cxn ang="0">
                  <a:pos x="31" y="552"/>
                </a:cxn>
              </a:cxnLst>
              <a:rect l="0" t="0" r="r" b="b"/>
              <a:pathLst>
                <a:path w="1128" h="552">
                  <a:moveTo>
                    <a:pt x="31" y="552"/>
                  </a:moveTo>
                  <a:lnTo>
                    <a:pt x="266" y="393"/>
                  </a:lnTo>
                  <a:lnTo>
                    <a:pt x="426" y="406"/>
                  </a:lnTo>
                  <a:lnTo>
                    <a:pt x="579" y="437"/>
                  </a:lnTo>
                  <a:lnTo>
                    <a:pt x="661" y="439"/>
                  </a:lnTo>
                  <a:lnTo>
                    <a:pt x="721" y="392"/>
                  </a:lnTo>
                  <a:lnTo>
                    <a:pt x="687" y="343"/>
                  </a:lnTo>
                  <a:lnTo>
                    <a:pt x="628" y="338"/>
                  </a:lnTo>
                  <a:lnTo>
                    <a:pt x="665" y="293"/>
                  </a:lnTo>
                  <a:lnTo>
                    <a:pt x="731" y="327"/>
                  </a:lnTo>
                  <a:lnTo>
                    <a:pt x="776" y="363"/>
                  </a:lnTo>
                  <a:lnTo>
                    <a:pt x="844" y="344"/>
                  </a:lnTo>
                  <a:lnTo>
                    <a:pt x="904" y="267"/>
                  </a:lnTo>
                  <a:lnTo>
                    <a:pt x="896" y="217"/>
                  </a:lnTo>
                  <a:lnTo>
                    <a:pt x="843" y="217"/>
                  </a:lnTo>
                  <a:lnTo>
                    <a:pt x="849" y="200"/>
                  </a:lnTo>
                  <a:lnTo>
                    <a:pt x="858" y="188"/>
                  </a:lnTo>
                  <a:lnTo>
                    <a:pt x="870" y="177"/>
                  </a:lnTo>
                  <a:lnTo>
                    <a:pt x="884" y="171"/>
                  </a:lnTo>
                  <a:lnTo>
                    <a:pt x="896" y="166"/>
                  </a:lnTo>
                  <a:lnTo>
                    <a:pt x="908" y="164"/>
                  </a:lnTo>
                  <a:lnTo>
                    <a:pt x="915" y="161"/>
                  </a:lnTo>
                  <a:lnTo>
                    <a:pt x="918" y="161"/>
                  </a:lnTo>
                  <a:lnTo>
                    <a:pt x="965" y="168"/>
                  </a:lnTo>
                  <a:lnTo>
                    <a:pt x="1055" y="136"/>
                  </a:lnTo>
                  <a:lnTo>
                    <a:pt x="1128" y="45"/>
                  </a:lnTo>
                  <a:lnTo>
                    <a:pt x="1071" y="0"/>
                  </a:lnTo>
                  <a:lnTo>
                    <a:pt x="1008" y="12"/>
                  </a:lnTo>
                  <a:lnTo>
                    <a:pt x="910" y="28"/>
                  </a:lnTo>
                  <a:lnTo>
                    <a:pt x="781" y="112"/>
                  </a:lnTo>
                  <a:lnTo>
                    <a:pt x="725" y="129"/>
                  </a:lnTo>
                  <a:lnTo>
                    <a:pt x="707" y="189"/>
                  </a:lnTo>
                  <a:lnTo>
                    <a:pt x="653" y="242"/>
                  </a:lnTo>
                  <a:lnTo>
                    <a:pt x="594" y="235"/>
                  </a:lnTo>
                  <a:lnTo>
                    <a:pt x="546" y="259"/>
                  </a:lnTo>
                  <a:lnTo>
                    <a:pt x="523" y="325"/>
                  </a:lnTo>
                  <a:lnTo>
                    <a:pt x="418" y="336"/>
                  </a:lnTo>
                  <a:lnTo>
                    <a:pt x="241" y="372"/>
                  </a:lnTo>
                  <a:lnTo>
                    <a:pt x="0" y="537"/>
                  </a:lnTo>
                  <a:lnTo>
                    <a:pt x="31" y="552"/>
                  </a:lnTo>
                  <a:close/>
                </a:path>
              </a:pathLst>
            </a:custGeom>
            <a:solidFill>
              <a:srgbClr val="002D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0" name="Freeform 56"/>
            <p:cNvSpPr>
              <a:spLocks/>
            </p:cNvSpPr>
            <p:nvPr/>
          </p:nvSpPr>
          <p:spPr bwMode="auto">
            <a:xfrm>
              <a:off x="2703838" y="3016032"/>
              <a:ext cx="711744" cy="838133"/>
            </a:xfrm>
            <a:custGeom>
              <a:avLst/>
              <a:gdLst/>
              <a:ahLst/>
              <a:cxnLst>
                <a:cxn ang="0">
                  <a:pos x="64" y="769"/>
                </a:cxn>
                <a:cxn ang="0">
                  <a:pos x="167" y="746"/>
                </a:cxn>
                <a:cxn ang="0">
                  <a:pos x="359" y="628"/>
                </a:cxn>
                <a:cxn ang="0">
                  <a:pos x="368" y="539"/>
                </a:cxn>
                <a:cxn ang="0">
                  <a:pos x="415" y="481"/>
                </a:cxn>
                <a:cxn ang="0">
                  <a:pos x="489" y="416"/>
                </a:cxn>
                <a:cxn ang="0">
                  <a:pos x="533" y="440"/>
                </a:cxn>
                <a:cxn ang="0">
                  <a:pos x="470" y="506"/>
                </a:cxn>
                <a:cxn ang="0">
                  <a:pos x="554" y="468"/>
                </a:cxn>
                <a:cxn ang="0">
                  <a:pos x="560" y="409"/>
                </a:cxn>
                <a:cxn ang="0">
                  <a:pos x="519" y="354"/>
                </a:cxn>
                <a:cxn ang="0">
                  <a:pos x="554" y="298"/>
                </a:cxn>
                <a:cxn ang="0">
                  <a:pos x="607" y="245"/>
                </a:cxn>
                <a:cxn ang="0">
                  <a:pos x="656" y="264"/>
                </a:cxn>
                <a:cxn ang="0">
                  <a:pos x="658" y="340"/>
                </a:cxn>
                <a:cxn ang="0">
                  <a:pos x="708" y="317"/>
                </a:cxn>
                <a:cxn ang="0">
                  <a:pos x="697" y="266"/>
                </a:cxn>
                <a:cxn ang="0">
                  <a:pos x="621" y="204"/>
                </a:cxn>
                <a:cxn ang="0">
                  <a:pos x="647" y="119"/>
                </a:cxn>
                <a:cxn ang="0">
                  <a:pos x="690" y="68"/>
                </a:cxn>
                <a:cxn ang="0">
                  <a:pos x="765" y="66"/>
                </a:cxn>
                <a:cxn ang="0">
                  <a:pos x="893" y="0"/>
                </a:cxn>
                <a:cxn ang="0">
                  <a:pos x="951" y="93"/>
                </a:cxn>
                <a:cxn ang="0">
                  <a:pos x="942" y="211"/>
                </a:cxn>
                <a:cxn ang="0">
                  <a:pos x="885" y="281"/>
                </a:cxn>
                <a:cxn ang="0">
                  <a:pos x="818" y="364"/>
                </a:cxn>
                <a:cxn ang="0">
                  <a:pos x="762" y="341"/>
                </a:cxn>
                <a:cxn ang="0">
                  <a:pos x="697" y="382"/>
                </a:cxn>
                <a:cxn ang="0">
                  <a:pos x="744" y="389"/>
                </a:cxn>
                <a:cxn ang="0">
                  <a:pos x="708" y="446"/>
                </a:cxn>
                <a:cxn ang="0">
                  <a:pos x="666" y="485"/>
                </a:cxn>
                <a:cxn ang="0">
                  <a:pos x="600" y="463"/>
                </a:cxn>
                <a:cxn ang="0">
                  <a:pos x="553" y="519"/>
                </a:cxn>
                <a:cxn ang="0">
                  <a:pos x="614" y="548"/>
                </a:cxn>
                <a:cxn ang="0">
                  <a:pos x="562" y="613"/>
                </a:cxn>
                <a:cxn ang="0">
                  <a:pos x="485" y="655"/>
                </a:cxn>
                <a:cxn ang="0">
                  <a:pos x="402" y="652"/>
                </a:cxn>
                <a:cxn ang="0">
                  <a:pos x="335" y="683"/>
                </a:cxn>
                <a:cxn ang="0">
                  <a:pos x="224" y="741"/>
                </a:cxn>
                <a:cxn ang="0">
                  <a:pos x="114" y="799"/>
                </a:cxn>
                <a:cxn ang="0">
                  <a:pos x="0" y="887"/>
                </a:cxn>
                <a:cxn ang="0">
                  <a:pos x="64" y="769"/>
                </a:cxn>
              </a:cxnLst>
              <a:rect l="0" t="0" r="r" b="b"/>
              <a:pathLst>
                <a:path w="951" h="887">
                  <a:moveTo>
                    <a:pt x="64" y="769"/>
                  </a:moveTo>
                  <a:lnTo>
                    <a:pt x="167" y="746"/>
                  </a:lnTo>
                  <a:lnTo>
                    <a:pt x="359" y="628"/>
                  </a:lnTo>
                  <a:lnTo>
                    <a:pt x="368" y="539"/>
                  </a:lnTo>
                  <a:lnTo>
                    <a:pt x="415" y="481"/>
                  </a:lnTo>
                  <a:lnTo>
                    <a:pt x="489" y="416"/>
                  </a:lnTo>
                  <a:lnTo>
                    <a:pt x="533" y="440"/>
                  </a:lnTo>
                  <a:lnTo>
                    <a:pt x="470" y="506"/>
                  </a:lnTo>
                  <a:lnTo>
                    <a:pt x="554" y="468"/>
                  </a:lnTo>
                  <a:lnTo>
                    <a:pt x="560" y="409"/>
                  </a:lnTo>
                  <a:lnTo>
                    <a:pt x="519" y="354"/>
                  </a:lnTo>
                  <a:lnTo>
                    <a:pt x="554" y="298"/>
                  </a:lnTo>
                  <a:lnTo>
                    <a:pt x="607" y="245"/>
                  </a:lnTo>
                  <a:lnTo>
                    <a:pt x="656" y="264"/>
                  </a:lnTo>
                  <a:lnTo>
                    <a:pt x="658" y="340"/>
                  </a:lnTo>
                  <a:lnTo>
                    <a:pt x="708" y="317"/>
                  </a:lnTo>
                  <a:lnTo>
                    <a:pt x="697" y="266"/>
                  </a:lnTo>
                  <a:lnTo>
                    <a:pt x="621" y="204"/>
                  </a:lnTo>
                  <a:lnTo>
                    <a:pt x="647" y="119"/>
                  </a:lnTo>
                  <a:lnTo>
                    <a:pt x="690" y="68"/>
                  </a:lnTo>
                  <a:lnTo>
                    <a:pt x="765" y="66"/>
                  </a:lnTo>
                  <a:lnTo>
                    <a:pt x="893" y="0"/>
                  </a:lnTo>
                  <a:lnTo>
                    <a:pt x="951" y="93"/>
                  </a:lnTo>
                  <a:lnTo>
                    <a:pt x="942" y="211"/>
                  </a:lnTo>
                  <a:lnTo>
                    <a:pt x="885" y="281"/>
                  </a:lnTo>
                  <a:lnTo>
                    <a:pt x="818" y="364"/>
                  </a:lnTo>
                  <a:lnTo>
                    <a:pt x="762" y="341"/>
                  </a:lnTo>
                  <a:lnTo>
                    <a:pt x="697" y="382"/>
                  </a:lnTo>
                  <a:lnTo>
                    <a:pt x="744" y="389"/>
                  </a:lnTo>
                  <a:lnTo>
                    <a:pt x="708" y="446"/>
                  </a:lnTo>
                  <a:lnTo>
                    <a:pt x="666" y="485"/>
                  </a:lnTo>
                  <a:lnTo>
                    <a:pt x="600" y="463"/>
                  </a:lnTo>
                  <a:lnTo>
                    <a:pt x="553" y="519"/>
                  </a:lnTo>
                  <a:lnTo>
                    <a:pt x="614" y="548"/>
                  </a:lnTo>
                  <a:lnTo>
                    <a:pt x="562" y="613"/>
                  </a:lnTo>
                  <a:lnTo>
                    <a:pt x="485" y="655"/>
                  </a:lnTo>
                  <a:lnTo>
                    <a:pt x="402" y="652"/>
                  </a:lnTo>
                  <a:lnTo>
                    <a:pt x="335" y="683"/>
                  </a:lnTo>
                  <a:lnTo>
                    <a:pt x="224" y="741"/>
                  </a:lnTo>
                  <a:lnTo>
                    <a:pt x="114" y="799"/>
                  </a:lnTo>
                  <a:lnTo>
                    <a:pt x="0" y="887"/>
                  </a:lnTo>
                  <a:lnTo>
                    <a:pt x="64" y="769"/>
                  </a:lnTo>
                  <a:close/>
                </a:path>
              </a:pathLst>
            </a:custGeom>
            <a:solidFill>
              <a:srgbClr val="00703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1" name="Freeform 57"/>
            <p:cNvSpPr>
              <a:spLocks/>
            </p:cNvSpPr>
            <p:nvPr/>
          </p:nvSpPr>
          <p:spPr bwMode="auto">
            <a:xfrm>
              <a:off x="2793554" y="2771970"/>
              <a:ext cx="248213" cy="843809"/>
            </a:xfrm>
            <a:custGeom>
              <a:avLst/>
              <a:gdLst/>
              <a:ahLst/>
              <a:cxnLst>
                <a:cxn ang="0">
                  <a:pos x="297" y="61"/>
                </a:cxn>
                <a:cxn ang="0">
                  <a:pos x="260" y="159"/>
                </a:cxn>
                <a:cxn ang="0">
                  <a:pos x="208" y="222"/>
                </a:cxn>
                <a:cxn ang="0">
                  <a:pos x="203" y="281"/>
                </a:cxn>
                <a:cxn ang="0">
                  <a:pos x="274" y="297"/>
                </a:cxn>
                <a:cxn ang="0">
                  <a:pos x="254" y="399"/>
                </a:cxn>
                <a:cxn ang="0">
                  <a:pos x="170" y="437"/>
                </a:cxn>
                <a:cxn ang="0">
                  <a:pos x="141" y="498"/>
                </a:cxn>
                <a:cxn ang="0">
                  <a:pos x="176" y="547"/>
                </a:cxn>
                <a:cxn ang="0">
                  <a:pos x="153" y="613"/>
                </a:cxn>
                <a:cxn ang="0">
                  <a:pos x="75" y="645"/>
                </a:cxn>
                <a:cxn ang="0">
                  <a:pos x="23" y="708"/>
                </a:cxn>
                <a:cxn ang="0">
                  <a:pos x="31" y="789"/>
                </a:cxn>
                <a:cxn ang="0">
                  <a:pos x="0" y="892"/>
                </a:cxn>
                <a:cxn ang="0">
                  <a:pos x="171" y="617"/>
                </a:cxn>
                <a:cxn ang="0">
                  <a:pos x="291" y="418"/>
                </a:cxn>
                <a:cxn ang="0">
                  <a:pos x="330" y="162"/>
                </a:cxn>
                <a:cxn ang="0">
                  <a:pos x="327" y="0"/>
                </a:cxn>
                <a:cxn ang="0">
                  <a:pos x="297" y="61"/>
                </a:cxn>
              </a:cxnLst>
              <a:rect l="0" t="0" r="r" b="b"/>
              <a:pathLst>
                <a:path w="330" h="892">
                  <a:moveTo>
                    <a:pt x="297" y="61"/>
                  </a:moveTo>
                  <a:lnTo>
                    <a:pt x="260" y="159"/>
                  </a:lnTo>
                  <a:lnTo>
                    <a:pt x="208" y="222"/>
                  </a:lnTo>
                  <a:lnTo>
                    <a:pt x="203" y="281"/>
                  </a:lnTo>
                  <a:lnTo>
                    <a:pt x="274" y="297"/>
                  </a:lnTo>
                  <a:lnTo>
                    <a:pt x="254" y="399"/>
                  </a:lnTo>
                  <a:lnTo>
                    <a:pt x="170" y="437"/>
                  </a:lnTo>
                  <a:lnTo>
                    <a:pt x="141" y="498"/>
                  </a:lnTo>
                  <a:lnTo>
                    <a:pt x="176" y="547"/>
                  </a:lnTo>
                  <a:lnTo>
                    <a:pt x="153" y="613"/>
                  </a:lnTo>
                  <a:lnTo>
                    <a:pt x="75" y="645"/>
                  </a:lnTo>
                  <a:lnTo>
                    <a:pt x="23" y="708"/>
                  </a:lnTo>
                  <a:lnTo>
                    <a:pt x="31" y="789"/>
                  </a:lnTo>
                  <a:lnTo>
                    <a:pt x="0" y="892"/>
                  </a:lnTo>
                  <a:lnTo>
                    <a:pt x="171" y="617"/>
                  </a:lnTo>
                  <a:lnTo>
                    <a:pt x="291" y="418"/>
                  </a:lnTo>
                  <a:lnTo>
                    <a:pt x="330" y="162"/>
                  </a:lnTo>
                  <a:lnTo>
                    <a:pt x="327" y="0"/>
                  </a:lnTo>
                  <a:lnTo>
                    <a:pt x="297" y="61"/>
                  </a:lnTo>
                  <a:close/>
                </a:path>
              </a:pathLst>
            </a:custGeom>
            <a:solidFill>
              <a:srgbClr val="00703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2" name="Freeform 58"/>
            <p:cNvSpPr>
              <a:spLocks/>
            </p:cNvSpPr>
            <p:nvPr/>
          </p:nvSpPr>
          <p:spPr bwMode="auto">
            <a:xfrm>
              <a:off x="2413757" y="3729296"/>
              <a:ext cx="378301" cy="283792"/>
            </a:xfrm>
            <a:custGeom>
              <a:avLst/>
              <a:gdLst/>
              <a:ahLst/>
              <a:cxnLst>
                <a:cxn ang="0">
                  <a:pos x="457" y="56"/>
                </a:cxn>
                <a:cxn ang="0">
                  <a:pos x="437" y="34"/>
                </a:cxn>
                <a:cxn ang="0">
                  <a:pos x="418" y="16"/>
                </a:cxn>
                <a:cxn ang="0">
                  <a:pos x="397" y="6"/>
                </a:cxn>
                <a:cxn ang="0">
                  <a:pos x="375" y="0"/>
                </a:cxn>
                <a:cxn ang="0">
                  <a:pos x="353" y="1"/>
                </a:cxn>
                <a:cxn ang="0">
                  <a:pos x="330" y="8"/>
                </a:cxn>
                <a:cxn ang="0">
                  <a:pos x="307" y="21"/>
                </a:cxn>
                <a:cxn ang="0">
                  <a:pos x="283" y="39"/>
                </a:cxn>
                <a:cxn ang="0">
                  <a:pos x="269" y="57"/>
                </a:cxn>
                <a:cxn ang="0">
                  <a:pos x="260" y="73"/>
                </a:cxn>
                <a:cxn ang="0">
                  <a:pos x="252" y="87"/>
                </a:cxn>
                <a:cxn ang="0">
                  <a:pos x="248" y="100"/>
                </a:cxn>
                <a:cxn ang="0">
                  <a:pos x="245" y="114"/>
                </a:cxn>
                <a:cxn ang="0">
                  <a:pos x="244" y="130"/>
                </a:cxn>
                <a:cxn ang="0">
                  <a:pos x="244" y="149"/>
                </a:cxn>
                <a:cxn ang="0">
                  <a:pos x="244" y="171"/>
                </a:cxn>
                <a:cxn ang="0">
                  <a:pos x="225" y="187"/>
                </a:cxn>
                <a:cxn ang="0">
                  <a:pos x="118" y="221"/>
                </a:cxn>
                <a:cxn ang="0">
                  <a:pos x="53" y="251"/>
                </a:cxn>
                <a:cxn ang="0">
                  <a:pos x="0" y="301"/>
                </a:cxn>
                <a:cxn ang="0">
                  <a:pos x="103" y="240"/>
                </a:cxn>
                <a:cxn ang="0">
                  <a:pos x="107" y="240"/>
                </a:cxn>
                <a:cxn ang="0">
                  <a:pos x="115" y="240"/>
                </a:cxn>
                <a:cxn ang="0">
                  <a:pos x="126" y="239"/>
                </a:cxn>
                <a:cxn ang="0">
                  <a:pos x="140" y="238"/>
                </a:cxn>
                <a:cxn ang="0">
                  <a:pos x="156" y="235"/>
                </a:cxn>
                <a:cxn ang="0">
                  <a:pos x="171" y="233"/>
                </a:cxn>
                <a:cxn ang="0">
                  <a:pos x="184" y="230"/>
                </a:cxn>
                <a:cxn ang="0">
                  <a:pos x="194" y="225"/>
                </a:cxn>
                <a:cxn ang="0">
                  <a:pos x="204" y="220"/>
                </a:cxn>
                <a:cxn ang="0">
                  <a:pos x="214" y="216"/>
                </a:cxn>
                <a:cxn ang="0">
                  <a:pos x="225" y="211"/>
                </a:cxn>
                <a:cxn ang="0">
                  <a:pos x="236" y="208"/>
                </a:cxn>
                <a:cxn ang="0">
                  <a:pos x="246" y="204"/>
                </a:cxn>
                <a:cxn ang="0">
                  <a:pos x="254" y="203"/>
                </a:cxn>
                <a:cxn ang="0">
                  <a:pos x="259" y="201"/>
                </a:cxn>
                <a:cxn ang="0">
                  <a:pos x="261" y="201"/>
                </a:cxn>
                <a:cxn ang="0">
                  <a:pos x="283" y="217"/>
                </a:cxn>
                <a:cxn ang="0">
                  <a:pos x="304" y="232"/>
                </a:cxn>
                <a:cxn ang="0">
                  <a:pos x="323" y="244"/>
                </a:cxn>
                <a:cxn ang="0">
                  <a:pos x="342" y="254"/>
                </a:cxn>
                <a:cxn ang="0">
                  <a:pos x="362" y="261"/>
                </a:cxn>
                <a:cxn ang="0">
                  <a:pos x="383" y="263"/>
                </a:cxn>
                <a:cxn ang="0">
                  <a:pos x="406" y="259"/>
                </a:cxn>
                <a:cxn ang="0">
                  <a:pos x="433" y="251"/>
                </a:cxn>
                <a:cxn ang="0">
                  <a:pos x="455" y="240"/>
                </a:cxn>
                <a:cxn ang="0">
                  <a:pos x="473" y="228"/>
                </a:cxn>
                <a:cxn ang="0">
                  <a:pos x="487" y="213"/>
                </a:cxn>
                <a:cxn ang="0">
                  <a:pos x="497" y="197"/>
                </a:cxn>
                <a:cxn ang="0">
                  <a:pos x="503" y="179"/>
                </a:cxn>
                <a:cxn ang="0">
                  <a:pos x="505" y="157"/>
                </a:cxn>
                <a:cxn ang="0">
                  <a:pos x="503" y="133"/>
                </a:cxn>
                <a:cxn ang="0">
                  <a:pos x="496" y="104"/>
                </a:cxn>
                <a:cxn ang="0">
                  <a:pos x="474" y="76"/>
                </a:cxn>
                <a:cxn ang="0">
                  <a:pos x="457" y="56"/>
                </a:cxn>
              </a:cxnLst>
              <a:rect l="0" t="0" r="r" b="b"/>
              <a:pathLst>
                <a:path w="505" h="301">
                  <a:moveTo>
                    <a:pt x="457" y="56"/>
                  </a:moveTo>
                  <a:lnTo>
                    <a:pt x="437" y="34"/>
                  </a:lnTo>
                  <a:lnTo>
                    <a:pt x="418" y="16"/>
                  </a:lnTo>
                  <a:lnTo>
                    <a:pt x="397" y="6"/>
                  </a:lnTo>
                  <a:lnTo>
                    <a:pt x="375" y="0"/>
                  </a:lnTo>
                  <a:lnTo>
                    <a:pt x="353" y="1"/>
                  </a:lnTo>
                  <a:lnTo>
                    <a:pt x="330" y="8"/>
                  </a:lnTo>
                  <a:lnTo>
                    <a:pt x="307" y="21"/>
                  </a:lnTo>
                  <a:lnTo>
                    <a:pt x="283" y="39"/>
                  </a:lnTo>
                  <a:lnTo>
                    <a:pt x="269" y="57"/>
                  </a:lnTo>
                  <a:lnTo>
                    <a:pt x="260" y="73"/>
                  </a:lnTo>
                  <a:lnTo>
                    <a:pt x="252" y="87"/>
                  </a:lnTo>
                  <a:lnTo>
                    <a:pt x="248" y="100"/>
                  </a:lnTo>
                  <a:lnTo>
                    <a:pt x="245" y="114"/>
                  </a:lnTo>
                  <a:lnTo>
                    <a:pt x="244" y="130"/>
                  </a:lnTo>
                  <a:lnTo>
                    <a:pt x="244" y="149"/>
                  </a:lnTo>
                  <a:lnTo>
                    <a:pt x="244" y="171"/>
                  </a:lnTo>
                  <a:lnTo>
                    <a:pt x="225" y="187"/>
                  </a:lnTo>
                  <a:lnTo>
                    <a:pt x="118" y="221"/>
                  </a:lnTo>
                  <a:lnTo>
                    <a:pt x="53" y="251"/>
                  </a:lnTo>
                  <a:lnTo>
                    <a:pt x="0" y="301"/>
                  </a:lnTo>
                  <a:lnTo>
                    <a:pt x="103" y="240"/>
                  </a:lnTo>
                  <a:lnTo>
                    <a:pt x="107" y="240"/>
                  </a:lnTo>
                  <a:lnTo>
                    <a:pt x="115" y="240"/>
                  </a:lnTo>
                  <a:lnTo>
                    <a:pt x="126" y="239"/>
                  </a:lnTo>
                  <a:lnTo>
                    <a:pt x="140" y="238"/>
                  </a:lnTo>
                  <a:lnTo>
                    <a:pt x="156" y="235"/>
                  </a:lnTo>
                  <a:lnTo>
                    <a:pt x="171" y="233"/>
                  </a:lnTo>
                  <a:lnTo>
                    <a:pt x="184" y="230"/>
                  </a:lnTo>
                  <a:lnTo>
                    <a:pt x="194" y="225"/>
                  </a:lnTo>
                  <a:lnTo>
                    <a:pt x="204" y="220"/>
                  </a:lnTo>
                  <a:lnTo>
                    <a:pt x="214" y="216"/>
                  </a:lnTo>
                  <a:lnTo>
                    <a:pt x="225" y="211"/>
                  </a:lnTo>
                  <a:lnTo>
                    <a:pt x="236" y="208"/>
                  </a:lnTo>
                  <a:lnTo>
                    <a:pt x="246" y="204"/>
                  </a:lnTo>
                  <a:lnTo>
                    <a:pt x="254" y="203"/>
                  </a:lnTo>
                  <a:lnTo>
                    <a:pt x="259" y="201"/>
                  </a:lnTo>
                  <a:lnTo>
                    <a:pt x="261" y="201"/>
                  </a:lnTo>
                  <a:lnTo>
                    <a:pt x="283" y="217"/>
                  </a:lnTo>
                  <a:lnTo>
                    <a:pt x="304" y="232"/>
                  </a:lnTo>
                  <a:lnTo>
                    <a:pt x="323" y="244"/>
                  </a:lnTo>
                  <a:lnTo>
                    <a:pt x="342" y="254"/>
                  </a:lnTo>
                  <a:lnTo>
                    <a:pt x="362" y="261"/>
                  </a:lnTo>
                  <a:lnTo>
                    <a:pt x="383" y="263"/>
                  </a:lnTo>
                  <a:lnTo>
                    <a:pt x="406" y="259"/>
                  </a:lnTo>
                  <a:lnTo>
                    <a:pt x="433" y="251"/>
                  </a:lnTo>
                  <a:lnTo>
                    <a:pt x="455" y="240"/>
                  </a:lnTo>
                  <a:lnTo>
                    <a:pt x="473" y="228"/>
                  </a:lnTo>
                  <a:lnTo>
                    <a:pt x="487" y="213"/>
                  </a:lnTo>
                  <a:lnTo>
                    <a:pt x="497" y="197"/>
                  </a:lnTo>
                  <a:lnTo>
                    <a:pt x="503" y="179"/>
                  </a:lnTo>
                  <a:lnTo>
                    <a:pt x="505" y="157"/>
                  </a:lnTo>
                  <a:lnTo>
                    <a:pt x="503" y="133"/>
                  </a:lnTo>
                  <a:lnTo>
                    <a:pt x="496" y="104"/>
                  </a:lnTo>
                  <a:lnTo>
                    <a:pt x="474" y="76"/>
                  </a:lnTo>
                  <a:lnTo>
                    <a:pt x="457" y="56"/>
                  </a:lnTo>
                  <a:close/>
                </a:path>
              </a:pathLst>
            </a:custGeom>
            <a:solidFill>
              <a:srgbClr val="99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3" name="Freeform 59"/>
            <p:cNvSpPr>
              <a:spLocks/>
            </p:cNvSpPr>
            <p:nvPr/>
          </p:nvSpPr>
          <p:spPr bwMode="auto">
            <a:xfrm>
              <a:off x="2608141" y="3744431"/>
              <a:ext cx="173450" cy="221358"/>
            </a:xfrm>
            <a:custGeom>
              <a:avLst/>
              <a:gdLst/>
              <a:ahLst/>
              <a:cxnLst>
                <a:cxn ang="0">
                  <a:pos x="183" y="41"/>
                </a:cxn>
                <a:cxn ang="0">
                  <a:pos x="154" y="21"/>
                </a:cxn>
                <a:cxn ang="0">
                  <a:pos x="130" y="8"/>
                </a:cxn>
                <a:cxn ang="0">
                  <a:pos x="108" y="0"/>
                </a:cxn>
                <a:cxn ang="0">
                  <a:pos x="88" y="0"/>
                </a:cxn>
                <a:cxn ang="0">
                  <a:pos x="68" y="6"/>
                </a:cxn>
                <a:cxn ang="0">
                  <a:pos x="48" y="21"/>
                </a:cxn>
                <a:cxn ang="0">
                  <a:pos x="26" y="46"/>
                </a:cxn>
                <a:cxn ang="0">
                  <a:pos x="2" y="79"/>
                </a:cxn>
                <a:cxn ang="0">
                  <a:pos x="0" y="110"/>
                </a:cxn>
                <a:cxn ang="0">
                  <a:pos x="2" y="135"/>
                </a:cxn>
                <a:cxn ang="0">
                  <a:pos x="9" y="159"/>
                </a:cxn>
                <a:cxn ang="0">
                  <a:pos x="21" y="178"/>
                </a:cxn>
                <a:cxn ang="0">
                  <a:pos x="37" y="194"/>
                </a:cxn>
                <a:cxn ang="0">
                  <a:pos x="56" y="208"/>
                </a:cxn>
                <a:cxn ang="0">
                  <a:pos x="79" y="221"/>
                </a:cxn>
                <a:cxn ang="0">
                  <a:pos x="106" y="232"/>
                </a:cxn>
                <a:cxn ang="0">
                  <a:pos x="142" y="224"/>
                </a:cxn>
                <a:cxn ang="0">
                  <a:pos x="172" y="215"/>
                </a:cxn>
                <a:cxn ang="0">
                  <a:pos x="197" y="205"/>
                </a:cxn>
                <a:cxn ang="0">
                  <a:pos x="215" y="190"/>
                </a:cxn>
                <a:cxn ang="0">
                  <a:pos x="227" y="172"/>
                </a:cxn>
                <a:cxn ang="0">
                  <a:pos x="232" y="149"/>
                </a:cxn>
                <a:cxn ang="0">
                  <a:pos x="229" y="119"/>
                </a:cxn>
                <a:cxn ang="0">
                  <a:pos x="219" y="82"/>
                </a:cxn>
                <a:cxn ang="0">
                  <a:pos x="218" y="80"/>
                </a:cxn>
                <a:cxn ang="0">
                  <a:pos x="213" y="76"/>
                </a:cxn>
                <a:cxn ang="0">
                  <a:pos x="207" y="69"/>
                </a:cxn>
                <a:cxn ang="0">
                  <a:pos x="202" y="61"/>
                </a:cxn>
                <a:cxn ang="0">
                  <a:pos x="195" y="54"/>
                </a:cxn>
                <a:cxn ang="0">
                  <a:pos x="189" y="47"/>
                </a:cxn>
                <a:cxn ang="0">
                  <a:pos x="184" y="42"/>
                </a:cxn>
                <a:cxn ang="0">
                  <a:pos x="183" y="41"/>
                </a:cxn>
              </a:cxnLst>
              <a:rect l="0" t="0" r="r" b="b"/>
              <a:pathLst>
                <a:path w="232" h="232">
                  <a:moveTo>
                    <a:pt x="183" y="41"/>
                  </a:moveTo>
                  <a:lnTo>
                    <a:pt x="154" y="21"/>
                  </a:lnTo>
                  <a:lnTo>
                    <a:pt x="130" y="8"/>
                  </a:lnTo>
                  <a:lnTo>
                    <a:pt x="108" y="0"/>
                  </a:lnTo>
                  <a:lnTo>
                    <a:pt x="88" y="0"/>
                  </a:lnTo>
                  <a:lnTo>
                    <a:pt x="68" y="6"/>
                  </a:lnTo>
                  <a:lnTo>
                    <a:pt x="48" y="21"/>
                  </a:lnTo>
                  <a:lnTo>
                    <a:pt x="26" y="46"/>
                  </a:lnTo>
                  <a:lnTo>
                    <a:pt x="2" y="79"/>
                  </a:lnTo>
                  <a:lnTo>
                    <a:pt x="0" y="110"/>
                  </a:lnTo>
                  <a:lnTo>
                    <a:pt x="2" y="135"/>
                  </a:lnTo>
                  <a:lnTo>
                    <a:pt x="9" y="159"/>
                  </a:lnTo>
                  <a:lnTo>
                    <a:pt x="21" y="178"/>
                  </a:lnTo>
                  <a:lnTo>
                    <a:pt x="37" y="194"/>
                  </a:lnTo>
                  <a:lnTo>
                    <a:pt x="56" y="208"/>
                  </a:lnTo>
                  <a:lnTo>
                    <a:pt x="79" y="221"/>
                  </a:lnTo>
                  <a:lnTo>
                    <a:pt x="106" y="232"/>
                  </a:lnTo>
                  <a:lnTo>
                    <a:pt x="142" y="224"/>
                  </a:lnTo>
                  <a:lnTo>
                    <a:pt x="172" y="215"/>
                  </a:lnTo>
                  <a:lnTo>
                    <a:pt x="197" y="205"/>
                  </a:lnTo>
                  <a:lnTo>
                    <a:pt x="215" y="190"/>
                  </a:lnTo>
                  <a:lnTo>
                    <a:pt x="227" y="172"/>
                  </a:lnTo>
                  <a:lnTo>
                    <a:pt x="232" y="149"/>
                  </a:lnTo>
                  <a:lnTo>
                    <a:pt x="229" y="119"/>
                  </a:lnTo>
                  <a:lnTo>
                    <a:pt x="219" y="82"/>
                  </a:lnTo>
                  <a:lnTo>
                    <a:pt x="218" y="80"/>
                  </a:lnTo>
                  <a:lnTo>
                    <a:pt x="213" y="76"/>
                  </a:lnTo>
                  <a:lnTo>
                    <a:pt x="207" y="69"/>
                  </a:lnTo>
                  <a:lnTo>
                    <a:pt x="202" y="61"/>
                  </a:lnTo>
                  <a:lnTo>
                    <a:pt x="195" y="54"/>
                  </a:lnTo>
                  <a:lnTo>
                    <a:pt x="189" y="47"/>
                  </a:lnTo>
                  <a:lnTo>
                    <a:pt x="184" y="42"/>
                  </a:lnTo>
                  <a:lnTo>
                    <a:pt x="183" y="41"/>
                  </a:lnTo>
                  <a:close/>
                </a:path>
              </a:pathLst>
            </a:custGeom>
            <a:solidFill>
              <a:srgbClr val="B5003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4" name="Freeform 60"/>
            <p:cNvSpPr>
              <a:spLocks/>
            </p:cNvSpPr>
            <p:nvPr/>
          </p:nvSpPr>
          <p:spPr bwMode="auto">
            <a:xfrm>
              <a:off x="2606646" y="3801190"/>
              <a:ext cx="167469" cy="153248"/>
            </a:xfrm>
            <a:custGeom>
              <a:avLst/>
              <a:gdLst/>
              <a:ahLst/>
              <a:cxnLst>
                <a:cxn ang="0">
                  <a:pos x="220" y="49"/>
                </a:cxn>
                <a:cxn ang="0">
                  <a:pos x="223" y="72"/>
                </a:cxn>
                <a:cxn ang="0">
                  <a:pos x="221" y="94"/>
                </a:cxn>
                <a:cxn ang="0">
                  <a:pos x="212" y="112"/>
                </a:cxn>
                <a:cxn ang="0">
                  <a:pos x="198" y="129"/>
                </a:cxn>
                <a:cxn ang="0">
                  <a:pos x="178" y="143"/>
                </a:cxn>
                <a:cxn ang="0">
                  <a:pos x="155" y="154"/>
                </a:cxn>
                <a:cxn ang="0">
                  <a:pos x="128" y="161"/>
                </a:cxn>
                <a:cxn ang="0">
                  <a:pos x="96" y="163"/>
                </a:cxn>
                <a:cxn ang="0">
                  <a:pos x="38" y="124"/>
                </a:cxn>
                <a:cxn ang="0">
                  <a:pos x="11" y="94"/>
                </a:cxn>
                <a:cxn ang="0">
                  <a:pos x="0" y="56"/>
                </a:cxn>
                <a:cxn ang="0">
                  <a:pos x="23" y="29"/>
                </a:cxn>
                <a:cxn ang="0">
                  <a:pos x="31" y="51"/>
                </a:cxn>
                <a:cxn ang="0">
                  <a:pos x="39" y="67"/>
                </a:cxn>
                <a:cxn ang="0">
                  <a:pos x="48" y="78"/>
                </a:cxn>
                <a:cxn ang="0">
                  <a:pos x="57" y="82"/>
                </a:cxn>
                <a:cxn ang="0">
                  <a:pos x="68" y="83"/>
                </a:cxn>
                <a:cxn ang="0">
                  <a:pos x="81" y="79"/>
                </a:cxn>
                <a:cxn ang="0">
                  <a:pos x="98" y="71"/>
                </a:cxn>
                <a:cxn ang="0">
                  <a:pos x="117" y="59"/>
                </a:cxn>
                <a:cxn ang="0">
                  <a:pos x="124" y="34"/>
                </a:cxn>
                <a:cxn ang="0">
                  <a:pos x="133" y="15"/>
                </a:cxn>
                <a:cxn ang="0">
                  <a:pos x="145" y="4"/>
                </a:cxn>
                <a:cxn ang="0">
                  <a:pos x="157" y="0"/>
                </a:cxn>
                <a:cxn ang="0">
                  <a:pos x="171" y="3"/>
                </a:cxn>
                <a:cxn ang="0">
                  <a:pos x="186" y="12"/>
                </a:cxn>
                <a:cxn ang="0">
                  <a:pos x="202" y="27"/>
                </a:cxn>
                <a:cxn ang="0">
                  <a:pos x="220" y="49"/>
                </a:cxn>
              </a:cxnLst>
              <a:rect l="0" t="0" r="r" b="b"/>
              <a:pathLst>
                <a:path w="223" h="163">
                  <a:moveTo>
                    <a:pt x="220" y="49"/>
                  </a:moveTo>
                  <a:lnTo>
                    <a:pt x="223" y="72"/>
                  </a:lnTo>
                  <a:lnTo>
                    <a:pt x="221" y="94"/>
                  </a:lnTo>
                  <a:lnTo>
                    <a:pt x="212" y="112"/>
                  </a:lnTo>
                  <a:lnTo>
                    <a:pt x="198" y="129"/>
                  </a:lnTo>
                  <a:lnTo>
                    <a:pt x="178" y="143"/>
                  </a:lnTo>
                  <a:lnTo>
                    <a:pt x="155" y="154"/>
                  </a:lnTo>
                  <a:lnTo>
                    <a:pt x="128" y="161"/>
                  </a:lnTo>
                  <a:lnTo>
                    <a:pt x="96" y="163"/>
                  </a:lnTo>
                  <a:lnTo>
                    <a:pt x="38" y="124"/>
                  </a:lnTo>
                  <a:lnTo>
                    <a:pt x="11" y="94"/>
                  </a:lnTo>
                  <a:lnTo>
                    <a:pt x="0" y="56"/>
                  </a:lnTo>
                  <a:lnTo>
                    <a:pt x="23" y="29"/>
                  </a:lnTo>
                  <a:lnTo>
                    <a:pt x="31" y="51"/>
                  </a:lnTo>
                  <a:lnTo>
                    <a:pt x="39" y="67"/>
                  </a:lnTo>
                  <a:lnTo>
                    <a:pt x="48" y="78"/>
                  </a:lnTo>
                  <a:lnTo>
                    <a:pt x="57" y="82"/>
                  </a:lnTo>
                  <a:lnTo>
                    <a:pt x="68" y="83"/>
                  </a:lnTo>
                  <a:lnTo>
                    <a:pt x="81" y="79"/>
                  </a:lnTo>
                  <a:lnTo>
                    <a:pt x="98" y="71"/>
                  </a:lnTo>
                  <a:lnTo>
                    <a:pt x="117" y="59"/>
                  </a:lnTo>
                  <a:lnTo>
                    <a:pt x="124" y="34"/>
                  </a:lnTo>
                  <a:lnTo>
                    <a:pt x="133" y="15"/>
                  </a:lnTo>
                  <a:lnTo>
                    <a:pt x="145" y="4"/>
                  </a:lnTo>
                  <a:lnTo>
                    <a:pt x="157" y="0"/>
                  </a:lnTo>
                  <a:lnTo>
                    <a:pt x="171" y="3"/>
                  </a:lnTo>
                  <a:lnTo>
                    <a:pt x="186" y="12"/>
                  </a:lnTo>
                  <a:lnTo>
                    <a:pt x="202" y="27"/>
                  </a:lnTo>
                  <a:lnTo>
                    <a:pt x="220" y="49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5" name="Freeform 61"/>
            <p:cNvSpPr>
              <a:spLocks/>
            </p:cNvSpPr>
            <p:nvPr/>
          </p:nvSpPr>
          <p:spPr bwMode="auto">
            <a:xfrm>
              <a:off x="2629075" y="3757675"/>
              <a:ext cx="94202" cy="56758"/>
            </a:xfrm>
            <a:custGeom>
              <a:avLst/>
              <a:gdLst/>
              <a:ahLst/>
              <a:cxnLst>
                <a:cxn ang="0">
                  <a:pos x="125" y="15"/>
                </a:cxn>
                <a:cxn ang="0">
                  <a:pos x="100" y="13"/>
                </a:cxn>
                <a:cxn ang="0">
                  <a:pos x="80" y="12"/>
                </a:cxn>
                <a:cxn ang="0">
                  <a:pos x="64" y="12"/>
                </a:cxn>
                <a:cxn ang="0">
                  <a:pos x="51" y="13"/>
                </a:cxn>
                <a:cxn ang="0">
                  <a:pos x="40" y="19"/>
                </a:cxn>
                <a:cxn ang="0">
                  <a:pos x="28" y="28"/>
                </a:cxn>
                <a:cxn ang="0">
                  <a:pos x="15" y="42"/>
                </a:cxn>
                <a:cxn ang="0">
                  <a:pos x="0" y="60"/>
                </a:cxn>
                <a:cxn ang="0">
                  <a:pos x="9" y="37"/>
                </a:cxn>
                <a:cxn ang="0">
                  <a:pos x="20" y="20"/>
                </a:cxn>
                <a:cxn ang="0">
                  <a:pos x="32" y="10"/>
                </a:cxn>
                <a:cxn ang="0">
                  <a:pos x="46" y="3"/>
                </a:cxn>
                <a:cxn ang="0">
                  <a:pos x="62" y="0"/>
                </a:cxn>
                <a:cxn ang="0">
                  <a:pos x="80" y="3"/>
                </a:cxn>
                <a:cxn ang="0">
                  <a:pos x="101" y="7"/>
                </a:cxn>
                <a:cxn ang="0">
                  <a:pos x="125" y="15"/>
                </a:cxn>
              </a:cxnLst>
              <a:rect l="0" t="0" r="r" b="b"/>
              <a:pathLst>
                <a:path w="125" h="60">
                  <a:moveTo>
                    <a:pt x="125" y="15"/>
                  </a:moveTo>
                  <a:lnTo>
                    <a:pt x="100" y="13"/>
                  </a:lnTo>
                  <a:lnTo>
                    <a:pt x="80" y="12"/>
                  </a:lnTo>
                  <a:lnTo>
                    <a:pt x="64" y="12"/>
                  </a:lnTo>
                  <a:lnTo>
                    <a:pt x="51" y="13"/>
                  </a:lnTo>
                  <a:lnTo>
                    <a:pt x="40" y="19"/>
                  </a:lnTo>
                  <a:lnTo>
                    <a:pt x="28" y="28"/>
                  </a:lnTo>
                  <a:lnTo>
                    <a:pt x="15" y="42"/>
                  </a:lnTo>
                  <a:lnTo>
                    <a:pt x="0" y="60"/>
                  </a:lnTo>
                  <a:lnTo>
                    <a:pt x="9" y="37"/>
                  </a:lnTo>
                  <a:lnTo>
                    <a:pt x="20" y="20"/>
                  </a:lnTo>
                  <a:lnTo>
                    <a:pt x="32" y="10"/>
                  </a:lnTo>
                  <a:lnTo>
                    <a:pt x="46" y="3"/>
                  </a:lnTo>
                  <a:lnTo>
                    <a:pt x="62" y="0"/>
                  </a:lnTo>
                  <a:lnTo>
                    <a:pt x="80" y="3"/>
                  </a:lnTo>
                  <a:lnTo>
                    <a:pt x="101" y="7"/>
                  </a:lnTo>
                  <a:lnTo>
                    <a:pt x="125" y="15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6" name="Freeform 62"/>
            <p:cNvSpPr>
              <a:spLocks/>
            </p:cNvSpPr>
            <p:nvPr/>
          </p:nvSpPr>
          <p:spPr bwMode="auto">
            <a:xfrm>
              <a:off x="2703838" y="3822002"/>
              <a:ext cx="61306" cy="92706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83" y="34"/>
                </a:cxn>
                <a:cxn ang="0">
                  <a:pos x="78" y="75"/>
                </a:cxn>
                <a:cxn ang="0">
                  <a:pos x="62" y="92"/>
                </a:cxn>
                <a:cxn ang="0">
                  <a:pos x="40" y="98"/>
                </a:cxn>
                <a:cxn ang="0">
                  <a:pos x="0" y="51"/>
                </a:cxn>
                <a:cxn ang="0">
                  <a:pos x="15" y="34"/>
                </a:cxn>
                <a:cxn ang="0">
                  <a:pos x="34" y="31"/>
                </a:cxn>
                <a:cxn ang="0">
                  <a:pos x="49" y="0"/>
                </a:cxn>
              </a:cxnLst>
              <a:rect l="0" t="0" r="r" b="b"/>
              <a:pathLst>
                <a:path w="83" h="98">
                  <a:moveTo>
                    <a:pt x="49" y="0"/>
                  </a:moveTo>
                  <a:lnTo>
                    <a:pt x="83" y="34"/>
                  </a:lnTo>
                  <a:lnTo>
                    <a:pt x="78" y="75"/>
                  </a:lnTo>
                  <a:lnTo>
                    <a:pt x="62" y="92"/>
                  </a:lnTo>
                  <a:lnTo>
                    <a:pt x="40" y="98"/>
                  </a:lnTo>
                  <a:lnTo>
                    <a:pt x="0" y="51"/>
                  </a:lnTo>
                  <a:lnTo>
                    <a:pt x="15" y="34"/>
                  </a:lnTo>
                  <a:lnTo>
                    <a:pt x="34" y="31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7" name="Freeform 63"/>
            <p:cNvSpPr>
              <a:spLocks/>
            </p:cNvSpPr>
            <p:nvPr/>
          </p:nvSpPr>
          <p:spPr bwMode="auto">
            <a:xfrm>
              <a:off x="2706828" y="3825786"/>
              <a:ext cx="58316" cy="85138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54" y="8"/>
                </a:cxn>
                <a:cxn ang="0">
                  <a:pos x="63" y="15"/>
                </a:cxn>
                <a:cxn ang="0">
                  <a:pos x="71" y="23"/>
                </a:cxn>
                <a:cxn ang="0">
                  <a:pos x="79" y="31"/>
                </a:cxn>
                <a:cxn ang="0">
                  <a:pos x="77" y="40"/>
                </a:cxn>
                <a:cxn ang="0">
                  <a:pos x="76" y="49"/>
                </a:cxn>
                <a:cxn ang="0">
                  <a:pos x="75" y="60"/>
                </a:cxn>
                <a:cxn ang="0">
                  <a:pos x="74" y="70"/>
                </a:cxn>
                <a:cxn ang="0">
                  <a:pos x="71" y="74"/>
                </a:cxn>
                <a:cxn ang="0">
                  <a:pos x="67" y="78"/>
                </a:cxn>
                <a:cxn ang="0">
                  <a:pos x="64" y="82"/>
                </a:cxn>
                <a:cxn ang="0">
                  <a:pos x="59" y="86"/>
                </a:cxn>
                <a:cxn ang="0">
                  <a:pos x="54" y="87"/>
                </a:cxn>
                <a:cxn ang="0">
                  <a:pos x="49" y="88"/>
                </a:cxn>
                <a:cxn ang="0">
                  <a:pos x="44" y="90"/>
                </a:cxn>
                <a:cxn ang="0">
                  <a:pos x="38" y="91"/>
                </a:cxn>
                <a:cxn ang="0">
                  <a:pos x="34" y="85"/>
                </a:cxn>
                <a:cxn ang="0">
                  <a:pos x="29" y="80"/>
                </a:cxn>
                <a:cxn ang="0">
                  <a:pos x="24" y="75"/>
                </a:cxn>
                <a:cxn ang="0">
                  <a:pos x="20" y="69"/>
                </a:cxn>
                <a:cxn ang="0">
                  <a:pos x="14" y="64"/>
                </a:cxn>
                <a:cxn ang="0">
                  <a:pos x="10" y="59"/>
                </a:cxn>
                <a:cxn ang="0">
                  <a:pos x="5" y="53"/>
                </a:cxn>
                <a:cxn ang="0">
                  <a:pos x="0" y="47"/>
                </a:cxn>
                <a:cxn ang="0">
                  <a:pos x="4" y="42"/>
                </a:cxn>
                <a:cxn ang="0">
                  <a:pos x="7" y="39"/>
                </a:cxn>
                <a:cxn ang="0">
                  <a:pos x="11" y="36"/>
                </a:cxn>
                <a:cxn ang="0">
                  <a:pos x="14" y="31"/>
                </a:cxn>
                <a:cxn ang="0">
                  <a:pos x="19" y="30"/>
                </a:cxn>
                <a:cxn ang="0">
                  <a:pos x="23" y="29"/>
                </a:cxn>
                <a:cxn ang="0">
                  <a:pos x="28" y="29"/>
                </a:cxn>
                <a:cxn ang="0">
                  <a:pos x="33" y="27"/>
                </a:cxn>
                <a:cxn ang="0">
                  <a:pos x="36" y="21"/>
                </a:cxn>
                <a:cxn ang="0">
                  <a:pos x="39" y="14"/>
                </a:cxn>
                <a:cxn ang="0">
                  <a:pos x="43" y="7"/>
                </a:cxn>
                <a:cxn ang="0">
                  <a:pos x="46" y="0"/>
                </a:cxn>
              </a:cxnLst>
              <a:rect l="0" t="0" r="r" b="b"/>
              <a:pathLst>
                <a:path w="79" h="91">
                  <a:moveTo>
                    <a:pt x="46" y="0"/>
                  </a:moveTo>
                  <a:lnTo>
                    <a:pt x="54" y="8"/>
                  </a:lnTo>
                  <a:lnTo>
                    <a:pt x="63" y="15"/>
                  </a:lnTo>
                  <a:lnTo>
                    <a:pt x="71" y="23"/>
                  </a:lnTo>
                  <a:lnTo>
                    <a:pt x="79" y="31"/>
                  </a:lnTo>
                  <a:lnTo>
                    <a:pt x="77" y="40"/>
                  </a:lnTo>
                  <a:lnTo>
                    <a:pt x="76" y="49"/>
                  </a:lnTo>
                  <a:lnTo>
                    <a:pt x="75" y="60"/>
                  </a:lnTo>
                  <a:lnTo>
                    <a:pt x="74" y="70"/>
                  </a:lnTo>
                  <a:lnTo>
                    <a:pt x="71" y="74"/>
                  </a:lnTo>
                  <a:lnTo>
                    <a:pt x="67" y="78"/>
                  </a:lnTo>
                  <a:lnTo>
                    <a:pt x="64" y="82"/>
                  </a:lnTo>
                  <a:lnTo>
                    <a:pt x="59" y="86"/>
                  </a:lnTo>
                  <a:lnTo>
                    <a:pt x="54" y="87"/>
                  </a:lnTo>
                  <a:lnTo>
                    <a:pt x="49" y="88"/>
                  </a:lnTo>
                  <a:lnTo>
                    <a:pt x="44" y="90"/>
                  </a:lnTo>
                  <a:lnTo>
                    <a:pt x="38" y="91"/>
                  </a:lnTo>
                  <a:lnTo>
                    <a:pt x="34" y="85"/>
                  </a:lnTo>
                  <a:lnTo>
                    <a:pt x="29" y="80"/>
                  </a:lnTo>
                  <a:lnTo>
                    <a:pt x="24" y="75"/>
                  </a:lnTo>
                  <a:lnTo>
                    <a:pt x="20" y="69"/>
                  </a:lnTo>
                  <a:lnTo>
                    <a:pt x="14" y="64"/>
                  </a:lnTo>
                  <a:lnTo>
                    <a:pt x="10" y="59"/>
                  </a:lnTo>
                  <a:lnTo>
                    <a:pt x="5" y="53"/>
                  </a:lnTo>
                  <a:lnTo>
                    <a:pt x="0" y="47"/>
                  </a:lnTo>
                  <a:lnTo>
                    <a:pt x="4" y="42"/>
                  </a:lnTo>
                  <a:lnTo>
                    <a:pt x="7" y="39"/>
                  </a:lnTo>
                  <a:lnTo>
                    <a:pt x="11" y="36"/>
                  </a:lnTo>
                  <a:lnTo>
                    <a:pt x="14" y="31"/>
                  </a:lnTo>
                  <a:lnTo>
                    <a:pt x="19" y="30"/>
                  </a:lnTo>
                  <a:lnTo>
                    <a:pt x="23" y="29"/>
                  </a:lnTo>
                  <a:lnTo>
                    <a:pt x="28" y="29"/>
                  </a:lnTo>
                  <a:lnTo>
                    <a:pt x="33" y="27"/>
                  </a:lnTo>
                  <a:lnTo>
                    <a:pt x="36" y="21"/>
                  </a:lnTo>
                  <a:lnTo>
                    <a:pt x="39" y="14"/>
                  </a:lnTo>
                  <a:lnTo>
                    <a:pt x="43" y="7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F907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8" name="Freeform 64"/>
            <p:cNvSpPr>
              <a:spLocks/>
            </p:cNvSpPr>
            <p:nvPr/>
          </p:nvSpPr>
          <p:spPr bwMode="auto">
            <a:xfrm>
              <a:off x="2708324" y="3827677"/>
              <a:ext cx="55325" cy="81354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52" y="8"/>
                </a:cxn>
                <a:cxn ang="0">
                  <a:pos x="59" y="15"/>
                </a:cxn>
                <a:cxn ang="0">
                  <a:pos x="65" y="22"/>
                </a:cxn>
                <a:cxn ang="0">
                  <a:pos x="73" y="30"/>
                </a:cxn>
                <a:cxn ang="0">
                  <a:pos x="72" y="39"/>
                </a:cxn>
                <a:cxn ang="0">
                  <a:pos x="72" y="47"/>
                </a:cxn>
                <a:cxn ang="0">
                  <a:pos x="71" y="57"/>
                </a:cxn>
                <a:cxn ang="0">
                  <a:pos x="70" y="66"/>
                </a:cxn>
                <a:cxn ang="0">
                  <a:pos x="67" y="70"/>
                </a:cxn>
                <a:cxn ang="0">
                  <a:pos x="63" y="74"/>
                </a:cxn>
                <a:cxn ang="0">
                  <a:pos x="59" y="78"/>
                </a:cxn>
                <a:cxn ang="0">
                  <a:pos x="55" y="82"/>
                </a:cxn>
                <a:cxn ang="0">
                  <a:pos x="50" y="83"/>
                </a:cxn>
                <a:cxn ang="0">
                  <a:pos x="46" y="84"/>
                </a:cxn>
                <a:cxn ang="0">
                  <a:pos x="40" y="85"/>
                </a:cxn>
                <a:cxn ang="0">
                  <a:pos x="35" y="86"/>
                </a:cxn>
                <a:cxn ang="0">
                  <a:pos x="31" y="81"/>
                </a:cxn>
                <a:cxn ang="0">
                  <a:pos x="26" y="76"/>
                </a:cxn>
                <a:cxn ang="0">
                  <a:pos x="22" y="70"/>
                </a:cxn>
                <a:cxn ang="0">
                  <a:pos x="18" y="66"/>
                </a:cxn>
                <a:cxn ang="0">
                  <a:pos x="14" y="60"/>
                </a:cxn>
                <a:cxn ang="0">
                  <a:pos x="9" y="55"/>
                </a:cxn>
                <a:cxn ang="0">
                  <a:pos x="4" y="50"/>
                </a:cxn>
                <a:cxn ang="0">
                  <a:pos x="0" y="45"/>
                </a:cxn>
                <a:cxn ang="0">
                  <a:pos x="3" y="42"/>
                </a:cxn>
                <a:cxn ang="0">
                  <a:pos x="7" y="37"/>
                </a:cxn>
                <a:cxn ang="0">
                  <a:pos x="9" y="34"/>
                </a:cxn>
                <a:cxn ang="0">
                  <a:pos x="12" y="30"/>
                </a:cxn>
                <a:cxn ang="0">
                  <a:pos x="17" y="29"/>
                </a:cxn>
                <a:cxn ang="0">
                  <a:pos x="22" y="28"/>
                </a:cxn>
                <a:cxn ang="0">
                  <a:pos x="25" y="28"/>
                </a:cxn>
                <a:cxn ang="0">
                  <a:pos x="30" y="27"/>
                </a:cxn>
                <a:cxn ang="0">
                  <a:pos x="33" y="20"/>
                </a:cxn>
                <a:cxn ang="0">
                  <a:pos x="37" y="13"/>
                </a:cxn>
                <a:cxn ang="0">
                  <a:pos x="40" y="7"/>
                </a:cxn>
                <a:cxn ang="0">
                  <a:pos x="44" y="0"/>
                </a:cxn>
              </a:cxnLst>
              <a:rect l="0" t="0" r="r" b="b"/>
              <a:pathLst>
                <a:path w="73" h="86">
                  <a:moveTo>
                    <a:pt x="44" y="0"/>
                  </a:moveTo>
                  <a:lnTo>
                    <a:pt x="52" y="8"/>
                  </a:lnTo>
                  <a:lnTo>
                    <a:pt x="59" y="15"/>
                  </a:lnTo>
                  <a:lnTo>
                    <a:pt x="65" y="22"/>
                  </a:lnTo>
                  <a:lnTo>
                    <a:pt x="73" y="30"/>
                  </a:lnTo>
                  <a:lnTo>
                    <a:pt x="72" y="39"/>
                  </a:lnTo>
                  <a:lnTo>
                    <a:pt x="72" y="47"/>
                  </a:lnTo>
                  <a:lnTo>
                    <a:pt x="71" y="57"/>
                  </a:lnTo>
                  <a:lnTo>
                    <a:pt x="70" y="66"/>
                  </a:lnTo>
                  <a:lnTo>
                    <a:pt x="67" y="70"/>
                  </a:lnTo>
                  <a:lnTo>
                    <a:pt x="63" y="74"/>
                  </a:lnTo>
                  <a:lnTo>
                    <a:pt x="59" y="78"/>
                  </a:lnTo>
                  <a:lnTo>
                    <a:pt x="55" y="82"/>
                  </a:lnTo>
                  <a:lnTo>
                    <a:pt x="50" y="83"/>
                  </a:lnTo>
                  <a:lnTo>
                    <a:pt x="46" y="84"/>
                  </a:lnTo>
                  <a:lnTo>
                    <a:pt x="40" y="85"/>
                  </a:lnTo>
                  <a:lnTo>
                    <a:pt x="35" y="86"/>
                  </a:lnTo>
                  <a:lnTo>
                    <a:pt x="31" y="81"/>
                  </a:lnTo>
                  <a:lnTo>
                    <a:pt x="26" y="76"/>
                  </a:lnTo>
                  <a:lnTo>
                    <a:pt x="22" y="70"/>
                  </a:lnTo>
                  <a:lnTo>
                    <a:pt x="18" y="66"/>
                  </a:lnTo>
                  <a:lnTo>
                    <a:pt x="14" y="60"/>
                  </a:lnTo>
                  <a:lnTo>
                    <a:pt x="9" y="55"/>
                  </a:lnTo>
                  <a:lnTo>
                    <a:pt x="4" y="50"/>
                  </a:lnTo>
                  <a:lnTo>
                    <a:pt x="0" y="45"/>
                  </a:lnTo>
                  <a:lnTo>
                    <a:pt x="3" y="42"/>
                  </a:lnTo>
                  <a:lnTo>
                    <a:pt x="7" y="37"/>
                  </a:lnTo>
                  <a:lnTo>
                    <a:pt x="9" y="34"/>
                  </a:lnTo>
                  <a:lnTo>
                    <a:pt x="12" y="30"/>
                  </a:lnTo>
                  <a:lnTo>
                    <a:pt x="17" y="29"/>
                  </a:lnTo>
                  <a:lnTo>
                    <a:pt x="22" y="28"/>
                  </a:lnTo>
                  <a:lnTo>
                    <a:pt x="25" y="28"/>
                  </a:lnTo>
                  <a:lnTo>
                    <a:pt x="30" y="27"/>
                  </a:lnTo>
                  <a:lnTo>
                    <a:pt x="33" y="20"/>
                  </a:lnTo>
                  <a:lnTo>
                    <a:pt x="37" y="13"/>
                  </a:lnTo>
                  <a:lnTo>
                    <a:pt x="40" y="7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F7111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9" name="Freeform 65"/>
            <p:cNvSpPr>
              <a:spLocks/>
            </p:cNvSpPr>
            <p:nvPr/>
          </p:nvSpPr>
          <p:spPr bwMode="auto">
            <a:xfrm>
              <a:off x="2711315" y="3829569"/>
              <a:ext cx="52335" cy="7757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9" y="7"/>
                </a:cxn>
                <a:cxn ang="0">
                  <a:pos x="56" y="14"/>
                </a:cxn>
                <a:cxn ang="0">
                  <a:pos x="62" y="21"/>
                </a:cxn>
                <a:cxn ang="0">
                  <a:pos x="69" y="29"/>
                </a:cxn>
                <a:cxn ang="0">
                  <a:pos x="68" y="37"/>
                </a:cxn>
                <a:cxn ang="0">
                  <a:pos x="68" y="45"/>
                </a:cxn>
                <a:cxn ang="0">
                  <a:pos x="67" y="53"/>
                </a:cxn>
                <a:cxn ang="0">
                  <a:pos x="66" y="63"/>
                </a:cxn>
                <a:cxn ang="0">
                  <a:pos x="62" y="67"/>
                </a:cxn>
                <a:cxn ang="0">
                  <a:pos x="59" y="71"/>
                </a:cxn>
                <a:cxn ang="0">
                  <a:pos x="56" y="74"/>
                </a:cxn>
                <a:cxn ang="0">
                  <a:pos x="52" y="78"/>
                </a:cxn>
                <a:cxn ang="0">
                  <a:pos x="47" y="79"/>
                </a:cxn>
                <a:cxn ang="0">
                  <a:pos x="43" y="80"/>
                </a:cxn>
                <a:cxn ang="0">
                  <a:pos x="38" y="81"/>
                </a:cxn>
                <a:cxn ang="0">
                  <a:pos x="34" y="82"/>
                </a:cxn>
                <a:cxn ang="0">
                  <a:pos x="26" y="73"/>
                </a:cxn>
                <a:cxn ang="0">
                  <a:pos x="17" y="63"/>
                </a:cxn>
                <a:cxn ang="0">
                  <a:pos x="8" y="52"/>
                </a:cxn>
                <a:cxn ang="0">
                  <a:pos x="0" y="43"/>
                </a:cxn>
                <a:cxn ang="0">
                  <a:pos x="3" y="40"/>
                </a:cxn>
                <a:cxn ang="0">
                  <a:pos x="6" y="36"/>
                </a:cxn>
                <a:cxn ang="0">
                  <a:pos x="9" y="33"/>
                </a:cxn>
                <a:cxn ang="0">
                  <a:pos x="12" y="28"/>
                </a:cxn>
                <a:cxn ang="0">
                  <a:pos x="16" y="28"/>
                </a:cxn>
                <a:cxn ang="0">
                  <a:pos x="21" y="27"/>
                </a:cxn>
                <a:cxn ang="0">
                  <a:pos x="24" y="27"/>
                </a:cxn>
                <a:cxn ang="0">
                  <a:pos x="29" y="26"/>
                </a:cxn>
                <a:cxn ang="0">
                  <a:pos x="31" y="20"/>
                </a:cxn>
                <a:cxn ang="0">
                  <a:pos x="35" y="13"/>
                </a:cxn>
                <a:cxn ang="0">
                  <a:pos x="38" y="6"/>
                </a:cxn>
                <a:cxn ang="0">
                  <a:pos x="42" y="0"/>
                </a:cxn>
              </a:cxnLst>
              <a:rect l="0" t="0" r="r" b="b"/>
              <a:pathLst>
                <a:path w="69" h="82">
                  <a:moveTo>
                    <a:pt x="42" y="0"/>
                  </a:moveTo>
                  <a:lnTo>
                    <a:pt x="49" y="7"/>
                  </a:lnTo>
                  <a:lnTo>
                    <a:pt x="56" y="14"/>
                  </a:lnTo>
                  <a:lnTo>
                    <a:pt x="62" y="21"/>
                  </a:lnTo>
                  <a:lnTo>
                    <a:pt x="69" y="29"/>
                  </a:lnTo>
                  <a:lnTo>
                    <a:pt x="68" y="37"/>
                  </a:lnTo>
                  <a:lnTo>
                    <a:pt x="68" y="45"/>
                  </a:lnTo>
                  <a:lnTo>
                    <a:pt x="67" y="53"/>
                  </a:lnTo>
                  <a:lnTo>
                    <a:pt x="66" y="63"/>
                  </a:lnTo>
                  <a:lnTo>
                    <a:pt x="62" y="67"/>
                  </a:lnTo>
                  <a:lnTo>
                    <a:pt x="59" y="71"/>
                  </a:lnTo>
                  <a:lnTo>
                    <a:pt x="56" y="74"/>
                  </a:lnTo>
                  <a:lnTo>
                    <a:pt x="52" y="78"/>
                  </a:lnTo>
                  <a:lnTo>
                    <a:pt x="47" y="79"/>
                  </a:lnTo>
                  <a:lnTo>
                    <a:pt x="43" y="80"/>
                  </a:lnTo>
                  <a:lnTo>
                    <a:pt x="38" y="81"/>
                  </a:lnTo>
                  <a:lnTo>
                    <a:pt x="34" y="82"/>
                  </a:lnTo>
                  <a:lnTo>
                    <a:pt x="26" y="73"/>
                  </a:lnTo>
                  <a:lnTo>
                    <a:pt x="17" y="63"/>
                  </a:lnTo>
                  <a:lnTo>
                    <a:pt x="8" y="52"/>
                  </a:lnTo>
                  <a:lnTo>
                    <a:pt x="0" y="43"/>
                  </a:lnTo>
                  <a:lnTo>
                    <a:pt x="3" y="40"/>
                  </a:lnTo>
                  <a:lnTo>
                    <a:pt x="6" y="36"/>
                  </a:lnTo>
                  <a:lnTo>
                    <a:pt x="9" y="33"/>
                  </a:lnTo>
                  <a:lnTo>
                    <a:pt x="12" y="28"/>
                  </a:lnTo>
                  <a:lnTo>
                    <a:pt x="16" y="28"/>
                  </a:lnTo>
                  <a:lnTo>
                    <a:pt x="21" y="27"/>
                  </a:lnTo>
                  <a:lnTo>
                    <a:pt x="24" y="27"/>
                  </a:lnTo>
                  <a:lnTo>
                    <a:pt x="29" y="26"/>
                  </a:lnTo>
                  <a:lnTo>
                    <a:pt x="31" y="20"/>
                  </a:lnTo>
                  <a:lnTo>
                    <a:pt x="35" y="13"/>
                  </a:lnTo>
                  <a:lnTo>
                    <a:pt x="38" y="6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F2192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0" name="Freeform 66"/>
            <p:cNvSpPr>
              <a:spLocks/>
            </p:cNvSpPr>
            <p:nvPr/>
          </p:nvSpPr>
          <p:spPr bwMode="auto">
            <a:xfrm>
              <a:off x="2712810" y="3831461"/>
              <a:ext cx="50839" cy="73787"/>
            </a:xfrm>
            <a:custGeom>
              <a:avLst/>
              <a:gdLst/>
              <a:ahLst/>
              <a:cxnLst>
                <a:cxn ang="0">
                  <a:pos x="39" y="0"/>
                </a:cxn>
                <a:cxn ang="0">
                  <a:pos x="46" y="8"/>
                </a:cxn>
                <a:cxn ang="0">
                  <a:pos x="53" y="15"/>
                </a:cxn>
                <a:cxn ang="0">
                  <a:pos x="59" y="21"/>
                </a:cxn>
                <a:cxn ang="0">
                  <a:pos x="66" y="27"/>
                </a:cxn>
                <a:cxn ang="0">
                  <a:pos x="65" y="35"/>
                </a:cxn>
                <a:cxn ang="0">
                  <a:pos x="64" y="43"/>
                </a:cxn>
                <a:cxn ang="0">
                  <a:pos x="63" y="51"/>
                </a:cxn>
                <a:cxn ang="0">
                  <a:pos x="62" y="59"/>
                </a:cxn>
                <a:cxn ang="0">
                  <a:pos x="59" y="63"/>
                </a:cxn>
                <a:cxn ang="0">
                  <a:pos x="56" y="66"/>
                </a:cxn>
                <a:cxn ang="0">
                  <a:pos x="53" y="70"/>
                </a:cxn>
                <a:cxn ang="0">
                  <a:pos x="49" y="73"/>
                </a:cxn>
                <a:cxn ang="0">
                  <a:pos x="44" y="74"/>
                </a:cxn>
                <a:cxn ang="0">
                  <a:pos x="41" y="76"/>
                </a:cxn>
                <a:cxn ang="0">
                  <a:pos x="36" y="77"/>
                </a:cxn>
                <a:cxn ang="0">
                  <a:pos x="32" y="78"/>
                </a:cxn>
                <a:cxn ang="0">
                  <a:pos x="24" y="69"/>
                </a:cxn>
                <a:cxn ang="0">
                  <a:pos x="16" y="59"/>
                </a:cxn>
                <a:cxn ang="0">
                  <a:pos x="8" y="50"/>
                </a:cxn>
                <a:cxn ang="0">
                  <a:pos x="0" y="41"/>
                </a:cxn>
                <a:cxn ang="0">
                  <a:pos x="3" y="38"/>
                </a:cxn>
                <a:cxn ang="0">
                  <a:pos x="5" y="34"/>
                </a:cxn>
                <a:cxn ang="0">
                  <a:pos x="9" y="31"/>
                </a:cxn>
                <a:cxn ang="0">
                  <a:pos x="11" y="27"/>
                </a:cxn>
                <a:cxn ang="0">
                  <a:pos x="16" y="26"/>
                </a:cxn>
                <a:cxn ang="0">
                  <a:pos x="19" y="26"/>
                </a:cxn>
                <a:cxn ang="0">
                  <a:pos x="23" y="26"/>
                </a:cxn>
                <a:cxn ang="0">
                  <a:pos x="27" y="25"/>
                </a:cxn>
                <a:cxn ang="0">
                  <a:pos x="29" y="19"/>
                </a:cxn>
                <a:cxn ang="0">
                  <a:pos x="33" y="12"/>
                </a:cxn>
                <a:cxn ang="0">
                  <a:pos x="36" y="6"/>
                </a:cxn>
                <a:cxn ang="0">
                  <a:pos x="39" y="0"/>
                </a:cxn>
              </a:cxnLst>
              <a:rect l="0" t="0" r="r" b="b"/>
              <a:pathLst>
                <a:path w="66" h="78">
                  <a:moveTo>
                    <a:pt x="39" y="0"/>
                  </a:moveTo>
                  <a:lnTo>
                    <a:pt x="46" y="8"/>
                  </a:lnTo>
                  <a:lnTo>
                    <a:pt x="53" y="15"/>
                  </a:lnTo>
                  <a:lnTo>
                    <a:pt x="59" y="21"/>
                  </a:lnTo>
                  <a:lnTo>
                    <a:pt x="66" y="27"/>
                  </a:lnTo>
                  <a:lnTo>
                    <a:pt x="65" y="35"/>
                  </a:lnTo>
                  <a:lnTo>
                    <a:pt x="64" y="43"/>
                  </a:lnTo>
                  <a:lnTo>
                    <a:pt x="63" y="51"/>
                  </a:lnTo>
                  <a:lnTo>
                    <a:pt x="62" y="59"/>
                  </a:lnTo>
                  <a:lnTo>
                    <a:pt x="59" y="63"/>
                  </a:lnTo>
                  <a:lnTo>
                    <a:pt x="56" y="66"/>
                  </a:lnTo>
                  <a:lnTo>
                    <a:pt x="53" y="70"/>
                  </a:lnTo>
                  <a:lnTo>
                    <a:pt x="49" y="73"/>
                  </a:lnTo>
                  <a:lnTo>
                    <a:pt x="44" y="74"/>
                  </a:lnTo>
                  <a:lnTo>
                    <a:pt x="41" y="76"/>
                  </a:lnTo>
                  <a:lnTo>
                    <a:pt x="36" y="77"/>
                  </a:lnTo>
                  <a:lnTo>
                    <a:pt x="32" y="78"/>
                  </a:lnTo>
                  <a:lnTo>
                    <a:pt x="24" y="69"/>
                  </a:lnTo>
                  <a:lnTo>
                    <a:pt x="16" y="59"/>
                  </a:lnTo>
                  <a:lnTo>
                    <a:pt x="8" y="50"/>
                  </a:lnTo>
                  <a:lnTo>
                    <a:pt x="0" y="41"/>
                  </a:lnTo>
                  <a:lnTo>
                    <a:pt x="3" y="38"/>
                  </a:lnTo>
                  <a:lnTo>
                    <a:pt x="5" y="34"/>
                  </a:lnTo>
                  <a:lnTo>
                    <a:pt x="9" y="31"/>
                  </a:lnTo>
                  <a:lnTo>
                    <a:pt x="11" y="27"/>
                  </a:lnTo>
                  <a:lnTo>
                    <a:pt x="16" y="26"/>
                  </a:lnTo>
                  <a:lnTo>
                    <a:pt x="19" y="26"/>
                  </a:lnTo>
                  <a:lnTo>
                    <a:pt x="23" y="26"/>
                  </a:lnTo>
                  <a:lnTo>
                    <a:pt x="27" y="25"/>
                  </a:lnTo>
                  <a:lnTo>
                    <a:pt x="29" y="19"/>
                  </a:lnTo>
                  <a:lnTo>
                    <a:pt x="33" y="12"/>
                  </a:lnTo>
                  <a:lnTo>
                    <a:pt x="36" y="6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ED21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1" name="Freeform 67"/>
            <p:cNvSpPr>
              <a:spLocks/>
            </p:cNvSpPr>
            <p:nvPr/>
          </p:nvSpPr>
          <p:spPr bwMode="auto">
            <a:xfrm>
              <a:off x="2715800" y="3835245"/>
              <a:ext cx="46354" cy="68110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43" y="7"/>
                </a:cxn>
                <a:cxn ang="0">
                  <a:pos x="50" y="13"/>
                </a:cxn>
                <a:cxn ang="0">
                  <a:pos x="55" y="20"/>
                </a:cxn>
                <a:cxn ang="0">
                  <a:pos x="62" y="25"/>
                </a:cxn>
                <a:cxn ang="0">
                  <a:pos x="61" y="33"/>
                </a:cxn>
                <a:cxn ang="0">
                  <a:pos x="61" y="40"/>
                </a:cxn>
                <a:cxn ang="0">
                  <a:pos x="60" y="47"/>
                </a:cxn>
                <a:cxn ang="0">
                  <a:pos x="59" y="55"/>
                </a:cxn>
                <a:cxn ang="0">
                  <a:pos x="55" y="59"/>
                </a:cxn>
                <a:cxn ang="0">
                  <a:pos x="53" y="62"/>
                </a:cxn>
                <a:cxn ang="0">
                  <a:pos x="50" y="66"/>
                </a:cxn>
                <a:cxn ang="0">
                  <a:pos x="46" y="68"/>
                </a:cxn>
                <a:cxn ang="0">
                  <a:pos x="43" y="69"/>
                </a:cxn>
                <a:cxn ang="0">
                  <a:pos x="38" y="70"/>
                </a:cxn>
                <a:cxn ang="0">
                  <a:pos x="35" y="71"/>
                </a:cxn>
                <a:cxn ang="0">
                  <a:pos x="30" y="73"/>
                </a:cxn>
                <a:cxn ang="0">
                  <a:pos x="23" y="63"/>
                </a:cxn>
                <a:cxn ang="0">
                  <a:pos x="15" y="55"/>
                </a:cxn>
                <a:cxn ang="0">
                  <a:pos x="8" y="46"/>
                </a:cxn>
                <a:cxn ang="0">
                  <a:pos x="0" y="38"/>
                </a:cxn>
                <a:cxn ang="0">
                  <a:pos x="2" y="35"/>
                </a:cxn>
                <a:cxn ang="0">
                  <a:pos x="6" y="31"/>
                </a:cxn>
                <a:cxn ang="0">
                  <a:pos x="8" y="29"/>
                </a:cxn>
                <a:cxn ang="0">
                  <a:pos x="10" y="25"/>
                </a:cxn>
                <a:cxn ang="0">
                  <a:pos x="15" y="24"/>
                </a:cxn>
                <a:cxn ang="0">
                  <a:pos x="18" y="24"/>
                </a:cxn>
                <a:cxn ang="0">
                  <a:pos x="22" y="23"/>
                </a:cxn>
                <a:cxn ang="0">
                  <a:pos x="25" y="23"/>
                </a:cxn>
                <a:cxn ang="0">
                  <a:pos x="28" y="17"/>
                </a:cxn>
                <a:cxn ang="0">
                  <a:pos x="31" y="12"/>
                </a:cxn>
                <a:cxn ang="0">
                  <a:pos x="35" y="6"/>
                </a:cxn>
                <a:cxn ang="0">
                  <a:pos x="37" y="0"/>
                </a:cxn>
              </a:cxnLst>
              <a:rect l="0" t="0" r="r" b="b"/>
              <a:pathLst>
                <a:path w="62" h="73">
                  <a:moveTo>
                    <a:pt x="37" y="0"/>
                  </a:moveTo>
                  <a:lnTo>
                    <a:pt x="43" y="7"/>
                  </a:lnTo>
                  <a:lnTo>
                    <a:pt x="50" y="13"/>
                  </a:lnTo>
                  <a:lnTo>
                    <a:pt x="55" y="20"/>
                  </a:lnTo>
                  <a:lnTo>
                    <a:pt x="62" y="25"/>
                  </a:lnTo>
                  <a:lnTo>
                    <a:pt x="61" y="33"/>
                  </a:lnTo>
                  <a:lnTo>
                    <a:pt x="61" y="40"/>
                  </a:lnTo>
                  <a:lnTo>
                    <a:pt x="60" y="47"/>
                  </a:lnTo>
                  <a:lnTo>
                    <a:pt x="59" y="55"/>
                  </a:lnTo>
                  <a:lnTo>
                    <a:pt x="55" y="59"/>
                  </a:lnTo>
                  <a:lnTo>
                    <a:pt x="53" y="62"/>
                  </a:lnTo>
                  <a:lnTo>
                    <a:pt x="50" y="66"/>
                  </a:lnTo>
                  <a:lnTo>
                    <a:pt x="46" y="68"/>
                  </a:lnTo>
                  <a:lnTo>
                    <a:pt x="43" y="69"/>
                  </a:lnTo>
                  <a:lnTo>
                    <a:pt x="38" y="70"/>
                  </a:lnTo>
                  <a:lnTo>
                    <a:pt x="35" y="71"/>
                  </a:lnTo>
                  <a:lnTo>
                    <a:pt x="30" y="73"/>
                  </a:lnTo>
                  <a:lnTo>
                    <a:pt x="23" y="63"/>
                  </a:lnTo>
                  <a:lnTo>
                    <a:pt x="15" y="55"/>
                  </a:lnTo>
                  <a:lnTo>
                    <a:pt x="8" y="46"/>
                  </a:lnTo>
                  <a:lnTo>
                    <a:pt x="0" y="38"/>
                  </a:lnTo>
                  <a:lnTo>
                    <a:pt x="2" y="35"/>
                  </a:lnTo>
                  <a:lnTo>
                    <a:pt x="6" y="31"/>
                  </a:lnTo>
                  <a:lnTo>
                    <a:pt x="8" y="29"/>
                  </a:lnTo>
                  <a:lnTo>
                    <a:pt x="10" y="25"/>
                  </a:lnTo>
                  <a:lnTo>
                    <a:pt x="15" y="24"/>
                  </a:lnTo>
                  <a:lnTo>
                    <a:pt x="18" y="24"/>
                  </a:lnTo>
                  <a:lnTo>
                    <a:pt x="22" y="23"/>
                  </a:lnTo>
                  <a:lnTo>
                    <a:pt x="25" y="23"/>
                  </a:lnTo>
                  <a:lnTo>
                    <a:pt x="28" y="17"/>
                  </a:lnTo>
                  <a:lnTo>
                    <a:pt x="31" y="12"/>
                  </a:lnTo>
                  <a:lnTo>
                    <a:pt x="35" y="6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EA2B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2" name="Freeform 68"/>
            <p:cNvSpPr>
              <a:spLocks/>
            </p:cNvSpPr>
            <p:nvPr/>
          </p:nvSpPr>
          <p:spPr bwMode="auto">
            <a:xfrm>
              <a:off x="2718791" y="3837137"/>
              <a:ext cx="43363" cy="64326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40" y="6"/>
                </a:cxn>
                <a:cxn ang="0">
                  <a:pos x="47" y="12"/>
                </a:cxn>
                <a:cxn ang="0">
                  <a:pos x="52" y="18"/>
                </a:cxn>
                <a:cxn ang="0">
                  <a:pos x="58" y="24"/>
                </a:cxn>
                <a:cxn ang="0">
                  <a:pos x="57" y="30"/>
                </a:cxn>
                <a:cxn ang="0">
                  <a:pos x="57" y="37"/>
                </a:cxn>
                <a:cxn ang="0">
                  <a:pos x="56" y="44"/>
                </a:cxn>
                <a:cxn ang="0">
                  <a:pos x="55" y="51"/>
                </a:cxn>
                <a:cxn ang="0">
                  <a:pos x="52" y="55"/>
                </a:cxn>
                <a:cxn ang="0">
                  <a:pos x="49" y="57"/>
                </a:cxn>
                <a:cxn ang="0">
                  <a:pos x="47" y="60"/>
                </a:cxn>
                <a:cxn ang="0">
                  <a:pos x="43" y="64"/>
                </a:cxn>
                <a:cxn ang="0">
                  <a:pos x="40" y="65"/>
                </a:cxn>
                <a:cxn ang="0">
                  <a:pos x="36" y="65"/>
                </a:cxn>
                <a:cxn ang="0">
                  <a:pos x="33" y="66"/>
                </a:cxn>
                <a:cxn ang="0">
                  <a:pos x="28" y="67"/>
                </a:cxn>
                <a:cxn ang="0">
                  <a:pos x="21" y="59"/>
                </a:cxn>
                <a:cxn ang="0">
                  <a:pos x="14" y="51"/>
                </a:cxn>
                <a:cxn ang="0">
                  <a:pos x="7" y="43"/>
                </a:cxn>
                <a:cxn ang="0">
                  <a:pos x="0" y="35"/>
                </a:cxn>
                <a:cxn ang="0">
                  <a:pos x="3" y="32"/>
                </a:cxn>
                <a:cxn ang="0">
                  <a:pos x="6" y="29"/>
                </a:cxn>
                <a:cxn ang="0">
                  <a:pos x="8" y="26"/>
                </a:cxn>
                <a:cxn ang="0">
                  <a:pos x="11" y="24"/>
                </a:cxn>
                <a:cxn ang="0">
                  <a:pos x="14" y="22"/>
                </a:cxn>
                <a:cxn ang="0">
                  <a:pos x="18" y="22"/>
                </a:cxn>
                <a:cxn ang="0">
                  <a:pos x="20" y="21"/>
                </a:cxn>
                <a:cxn ang="0">
                  <a:pos x="23" y="21"/>
                </a:cxn>
                <a:cxn ang="0">
                  <a:pos x="26" y="15"/>
                </a:cxn>
                <a:cxn ang="0">
                  <a:pos x="29" y="11"/>
                </a:cxn>
                <a:cxn ang="0">
                  <a:pos x="32" y="5"/>
                </a:cxn>
                <a:cxn ang="0">
                  <a:pos x="34" y="0"/>
                </a:cxn>
              </a:cxnLst>
              <a:rect l="0" t="0" r="r" b="b"/>
              <a:pathLst>
                <a:path w="58" h="67">
                  <a:moveTo>
                    <a:pt x="34" y="0"/>
                  </a:moveTo>
                  <a:lnTo>
                    <a:pt x="40" y="6"/>
                  </a:lnTo>
                  <a:lnTo>
                    <a:pt x="47" y="12"/>
                  </a:lnTo>
                  <a:lnTo>
                    <a:pt x="52" y="18"/>
                  </a:lnTo>
                  <a:lnTo>
                    <a:pt x="58" y="24"/>
                  </a:lnTo>
                  <a:lnTo>
                    <a:pt x="57" y="30"/>
                  </a:lnTo>
                  <a:lnTo>
                    <a:pt x="57" y="37"/>
                  </a:lnTo>
                  <a:lnTo>
                    <a:pt x="56" y="44"/>
                  </a:lnTo>
                  <a:lnTo>
                    <a:pt x="55" y="51"/>
                  </a:lnTo>
                  <a:lnTo>
                    <a:pt x="52" y="55"/>
                  </a:lnTo>
                  <a:lnTo>
                    <a:pt x="49" y="57"/>
                  </a:lnTo>
                  <a:lnTo>
                    <a:pt x="47" y="60"/>
                  </a:lnTo>
                  <a:lnTo>
                    <a:pt x="43" y="64"/>
                  </a:lnTo>
                  <a:lnTo>
                    <a:pt x="40" y="65"/>
                  </a:lnTo>
                  <a:lnTo>
                    <a:pt x="36" y="65"/>
                  </a:lnTo>
                  <a:lnTo>
                    <a:pt x="33" y="66"/>
                  </a:lnTo>
                  <a:lnTo>
                    <a:pt x="28" y="67"/>
                  </a:lnTo>
                  <a:lnTo>
                    <a:pt x="21" y="59"/>
                  </a:lnTo>
                  <a:lnTo>
                    <a:pt x="14" y="51"/>
                  </a:lnTo>
                  <a:lnTo>
                    <a:pt x="7" y="43"/>
                  </a:lnTo>
                  <a:lnTo>
                    <a:pt x="0" y="35"/>
                  </a:lnTo>
                  <a:lnTo>
                    <a:pt x="3" y="32"/>
                  </a:lnTo>
                  <a:lnTo>
                    <a:pt x="6" y="29"/>
                  </a:lnTo>
                  <a:lnTo>
                    <a:pt x="8" y="26"/>
                  </a:lnTo>
                  <a:lnTo>
                    <a:pt x="11" y="24"/>
                  </a:lnTo>
                  <a:lnTo>
                    <a:pt x="14" y="22"/>
                  </a:lnTo>
                  <a:lnTo>
                    <a:pt x="18" y="22"/>
                  </a:lnTo>
                  <a:lnTo>
                    <a:pt x="20" y="21"/>
                  </a:lnTo>
                  <a:lnTo>
                    <a:pt x="23" y="21"/>
                  </a:lnTo>
                  <a:lnTo>
                    <a:pt x="26" y="15"/>
                  </a:lnTo>
                  <a:lnTo>
                    <a:pt x="29" y="11"/>
                  </a:lnTo>
                  <a:lnTo>
                    <a:pt x="32" y="5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E5334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3" name="Freeform 69"/>
            <p:cNvSpPr>
              <a:spLocks/>
            </p:cNvSpPr>
            <p:nvPr/>
          </p:nvSpPr>
          <p:spPr bwMode="auto">
            <a:xfrm>
              <a:off x="2720286" y="3839029"/>
              <a:ext cx="40372" cy="58651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7" y="4"/>
                </a:cxn>
                <a:cxn ang="0">
                  <a:pos x="43" y="10"/>
                </a:cxn>
                <a:cxn ang="0">
                  <a:pos x="47" y="15"/>
                </a:cxn>
                <a:cxn ang="0">
                  <a:pos x="53" y="21"/>
                </a:cxn>
                <a:cxn ang="0">
                  <a:pos x="52" y="27"/>
                </a:cxn>
                <a:cxn ang="0">
                  <a:pos x="52" y="33"/>
                </a:cxn>
                <a:cxn ang="0">
                  <a:pos x="51" y="40"/>
                </a:cxn>
                <a:cxn ang="0">
                  <a:pos x="49" y="47"/>
                </a:cxn>
                <a:cxn ang="0">
                  <a:pos x="47" y="49"/>
                </a:cxn>
                <a:cxn ang="0">
                  <a:pos x="45" y="53"/>
                </a:cxn>
                <a:cxn ang="0">
                  <a:pos x="41" y="55"/>
                </a:cxn>
                <a:cxn ang="0">
                  <a:pos x="39" y="59"/>
                </a:cxn>
                <a:cxn ang="0">
                  <a:pos x="36" y="60"/>
                </a:cxn>
                <a:cxn ang="0">
                  <a:pos x="32" y="60"/>
                </a:cxn>
                <a:cxn ang="0">
                  <a:pos x="29" y="61"/>
                </a:cxn>
                <a:cxn ang="0">
                  <a:pos x="25" y="62"/>
                </a:cxn>
                <a:cxn ang="0">
                  <a:pos x="19" y="54"/>
                </a:cxn>
                <a:cxn ang="0">
                  <a:pos x="13" y="47"/>
                </a:cxn>
                <a:cxn ang="0">
                  <a:pos x="6" y="40"/>
                </a:cxn>
                <a:cxn ang="0">
                  <a:pos x="0" y="32"/>
                </a:cxn>
                <a:cxn ang="0">
                  <a:pos x="2" y="30"/>
                </a:cxn>
                <a:cxn ang="0">
                  <a:pos x="4" y="26"/>
                </a:cxn>
                <a:cxn ang="0">
                  <a:pos x="7" y="23"/>
                </a:cxn>
                <a:cxn ang="0">
                  <a:pos x="9" y="21"/>
                </a:cxn>
                <a:cxn ang="0">
                  <a:pos x="11" y="21"/>
                </a:cxn>
                <a:cxn ang="0">
                  <a:pos x="15" y="19"/>
                </a:cxn>
                <a:cxn ang="0">
                  <a:pos x="18" y="19"/>
                </a:cxn>
                <a:cxn ang="0">
                  <a:pos x="22" y="19"/>
                </a:cxn>
                <a:cxn ang="0">
                  <a:pos x="24" y="15"/>
                </a:cxn>
                <a:cxn ang="0">
                  <a:pos x="26" y="9"/>
                </a:cxn>
                <a:cxn ang="0">
                  <a:pos x="29" y="4"/>
                </a:cxn>
                <a:cxn ang="0">
                  <a:pos x="31" y="0"/>
                </a:cxn>
              </a:cxnLst>
              <a:rect l="0" t="0" r="r" b="b"/>
              <a:pathLst>
                <a:path w="53" h="62">
                  <a:moveTo>
                    <a:pt x="31" y="0"/>
                  </a:moveTo>
                  <a:lnTo>
                    <a:pt x="37" y="4"/>
                  </a:lnTo>
                  <a:lnTo>
                    <a:pt x="43" y="10"/>
                  </a:lnTo>
                  <a:lnTo>
                    <a:pt x="47" y="15"/>
                  </a:lnTo>
                  <a:lnTo>
                    <a:pt x="53" y="21"/>
                  </a:lnTo>
                  <a:lnTo>
                    <a:pt x="52" y="27"/>
                  </a:lnTo>
                  <a:lnTo>
                    <a:pt x="52" y="33"/>
                  </a:lnTo>
                  <a:lnTo>
                    <a:pt x="51" y="40"/>
                  </a:lnTo>
                  <a:lnTo>
                    <a:pt x="49" y="47"/>
                  </a:lnTo>
                  <a:lnTo>
                    <a:pt x="47" y="49"/>
                  </a:lnTo>
                  <a:lnTo>
                    <a:pt x="45" y="53"/>
                  </a:lnTo>
                  <a:lnTo>
                    <a:pt x="41" y="55"/>
                  </a:lnTo>
                  <a:lnTo>
                    <a:pt x="39" y="59"/>
                  </a:lnTo>
                  <a:lnTo>
                    <a:pt x="36" y="60"/>
                  </a:lnTo>
                  <a:lnTo>
                    <a:pt x="32" y="60"/>
                  </a:lnTo>
                  <a:lnTo>
                    <a:pt x="29" y="61"/>
                  </a:lnTo>
                  <a:lnTo>
                    <a:pt x="25" y="62"/>
                  </a:lnTo>
                  <a:lnTo>
                    <a:pt x="19" y="54"/>
                  </a:lnTo>
                  <a:lnTo>
                    <a:pt x="13" y="47"/>
                  </a:lnTo>
                  <a:lnTo>
                    <a:pt x="6" y="40"/>
                  </a:lnTo>
                  <a:lnTo>
                    <a:pt x="0" y="32"/>
                  </a:lnTo>
                  <a:lnTo>
                    <a:pt x="2" y="30"/>
                  </a:lnTo>
                  <a:lnTo>
                    <a:pt x="4" y="26"/>
                  </a:lnTo>
                  <a:lnTo>
                    <a:pt x="7" y="23"/>
                  </a:lnTo>
                  <a:lnTo>
                    <a:pt x="9" y="21"/>
                  </a:lnTo>
                  <a:lnTo>
                    <a:pt x="11" y="21"/>
                  </a:lnTo>
                  <a:lnTo>
                    <a:pt x="15" y="19"/>
                  </a:lnTo>
                  <a:lnTo>
                    <a:pt x="18" y="19"/>
                  </a:lnTo>
                  <a:lnTo>
                    <a:pt x="22" y="19"/>
                  </a:lnTo>
                  <a:lnTo>
                    <a:pt x="24" y="15"/>
                  </a:lnTo>
                  <a:lnTo>
                    <a:pt x="26" y="9"/>
                  </a:lnTo>
                  <a:lnTo>
                    <a:pt x="29" y="4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E03A5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4" name="Freeform 70"/>
            <p:cNvSpPr>
              <a:spLocks/>
            </p:cNvSpPr>
            <p:nvPr/>
          </p:nvSpPr>
          <p:spPr bwMode="auto">
            <a:xfrm>
              <a:off x="2723277" y="3842813"/>
              <a:ext cx="35886" cy="52975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34" y="5"/>
                </a:cxn>
                <a:cxn ang="0">
                  <a:pos x="38" y="9"/>
                </a:cxn>
                <a:cxn ang="0">
                  <a:pos x="44" y="15"/>
                </a:cxn>
                <a:cxn ang="0">
                  <a:pos x="49" y="20"/>
                </a:cxn>
                <a:cxn ang="0">
                  <a:pos x="48" y="25"/>
                </a:cxn>
                <a:cxn ang="0">
                  <a:pos x="48" y="31"/>
                </a:cxn>
                <a:cxn ang="0">
                  <a:pos x="48" y="37"/>
                </a:cxn>
                <a:cxn ang="0">
                  <a:pos x="46" y="44"/>
                </a:cxn>
                <a:cxn ang="0">
                  <a:pos x="44" y="46"/>
                </a:cxn>
                <a:cxn ang="0">
                  <a:pos x="42" y="48"/>
                </a:cxn>
                <a:cxn ang="0">
                  <a:pos x="38" y="52"/>
                </a:cxn>
                <a:cxn ang="0">
                  <a:pos x="36" y="54"/>
                </a:cxn>
                <a:cxn ang="0">
                  <a:pos x="34" y="55"/>
                </a:cxn>
                <a:cxn ang="0">
                  <a:pos x="30" y="55"/>
                </a:cxn>
                <a:cxn ang="0">
                  <a:pos x="27" y="57"/>
                </a:cxn>
                <a:cxn ang="0">
                  <a:pos x="23" y="58"/>
                </a:cxn>
                <a:cxn ang="0">
                  <a:pos x="18" y="51"/>
                </a:cxn>
                <a:cxn ang="0">
                  <a:pos x="12" y="44"/>
                </a:cxn>
                <a:cxn ang="0">
                  <a:pos x="6" y="37"/>
                </a:cxn>
                <a:cxn ang="0">
                  <a:pos x="0" y="30"/>
                </a:cxn>
                <a:cxn ang="0">
                  <a:pos x="3" y="28"/>
                </a:cxn>
                <a:cxn ang="0">
                  <a:pos x="5" y="24"/>
                </a:cxn>
                <a:cxn ang="0">
                  <a:pos x="6" y="22"/>
                </a:cxn>
                <a:cxn ang="0">
                  <a:pos x="8" y="20"/>
                </a:cxn>
                <a:cxn ang="0">
                  <a:pos x="11" y="19"/>
                </a:cxn>
                <a:cxn ang="0">
                  <a:pos x="14" y="19"/>
                </a:cxn>
                <a:cxn ang="0">
                  <a:pos x="18" y="19"/>
                </a:cxn>
                <a:cxn ang="0">
                  <a:pos x="20" y="17"/>
                </a:cxn>
                <a:cxn ang="0">
                  <a:pos x="22" y="13"/>
                </a:cxn>
                <a:cxn ang="0">
                  <a:pos x="25" y="8"/>
                </a:cxn>
                <a:cxn ang="0">
                  <a:pos x="27" y="5"/>
                </a:cxn>
                <a:cxn ang="0">
                  <a:pos x="29" y="0"/>
                </a:cxn>
              </a:cxnLst>
              <a:rect l="0" t="0" r="r" b="b"/>
              <a:pathLst>
                <a:path w="49" h="58">
                  <a:moveTo>
                    <a:pt x="29" y="0"/>
                  </a:moveTo>
                  <a:lnTo>
                    <a:pt x="34" y="5"/>
                  </a:lnTo>
                  <a:lnTo>
                    <a:pt x="38" y="9"/>
                  </a:lnTo>
                  <a:lnTo>
                    <a:pt x="44" y="15"/>
                  </a:lnTo>
                  <a:lnTo>
                    <a:pt x="49" y="20"/>
                  </a:lnTo>
                  <a:lnTo>
                    <a:pt x="48" y="25"/>
                  </a:lnTo>
                  <a:lnTo>
                    <a:pt x="48" y="31"/>
                  </a:lnTo>
                  <a:lnTo>
                    <a:pt x="48" y="37"/>
                  </a:lnTo>
                  <a:lnTo>
                    <a:pt x="46" y="44"/>
                  </a:lnTo>
                  <a:lnTo>
                    <a:pt x="44" y="46"/>
                  </a:lnTo>
                  <a:lnTo>
                    <a:pt x="42" y="48"/>
                  </a:lnTo>
                  <a:lnTo>
                    <a:pt x="38" y="52"/>
                  </a:lnTo>
                  <a:lnTo>
                    <a:pt x="36" y="54"/>
                  </a:lnTo>
                  <a:lnTo>
                    <a:pt x="34" y="55"/>
                  </a:lnTo>
                  <a:lnTo>
                    <a:pt x="30" y="55"/>
                  </a:lnTo>
                  <a:lnTo>
                    <a:pt x="27" y="57"/>
                  </a:lnTo>
                  <a:lnTo>
                    <a:pt x="23" y="58"/>
                  </a:lnTo>
                  <a:lnTo>
                    <a:pt x="18" y="51"/>
                  </a:lnTo>
                  <a:lnTo>
                    <a:pt x="12" y="44"/>
                  </a:lnTo>
                  <a:lnTo>
                    <a:pt x="6" y="37"/>
                  </a:lnTo>
                  <a:lnTo>
                    <a:pt x="0" y="30"/>
                  </a:lnTo>
                  <a:lnTo>
                    <a:pt x="3" y="28"/>
                  </a:lnTo>
                  <a:lnTo>
                    <a:pt x="5" y="24"/>
                  </a:lnTo>
                  <a:lnTo>
                    <a:pt x="6" y="22"/>
                  </a:lnTo>
                  <a:lnTo>
                    <a:pt x="8" y="20"/>
                  </a:lnTo>
                  <a:lnTo>
                    <a:pt x="11" y="19"/>
                  </a:lnTo>
                  <a:lnTo>
                    <a:pt x="14" y="19"/>
                  </a:lnTo>
                  <a:lnTo>
                    <a:pt x="18" y="19"/>
                  </a:lnTo>
                  <a:lnTo>
                    <a:pt x="20" y="17"/>
                  </a:lnTo>
                  <a:lnTo>
                    <a:pt x="22" y="13"/>
                  </a:lnTo>
                  <a:lnTo>
                    <a:pt x="25" y="8"/>
                  </a:lnTo>
                  <a:lnTo>
                    <a:pt x="27" y="5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DD446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5" name="Freeform 71"/>
            <p:cNvSpPr>
              <a:spLocks/>
            </p:cNvSpPr>
            <p:nvPr/>
          </p:nvSpPr>
          <p:spPr bwMode="auto">
            <a:xfrm>
              <a:off x="2726267" y="3844705"/>
              <a:ext cx="32896" cy="49191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30" y="5"/>
                </a:cxn>
                <a:cxn ang="0">
                  <a:pos x="34" y="10"/>
                </a:cxn>
                <a:cxn ang="0">
                  <a:pos x="39" y="14"/>
                </a:cxn>
                <a:cxn ang="0">
                  <a:pos x="44" y="19"/>
                </a:cxn>
                <a:cxn ang="0">
                  <a:pos x="44" y="25"/>
                </a:cxn>
                <a:cxn ang="0">
                  <a:pos x="42" y="29"/>
                </a:cxn>
                <a:cxn ang="0">
                  <a:pos x="42" y="35"/>
                </a:cxn>
                <a:cxn ang="0">
                  <a:pos x="41" y="41"/>
                </a:cxn>
                <a:cxn ang="0">
                  <a:pos x="39" y="43"/>
                </a:cxn>
                <a:cxn ang="0">
                  <a:pos x="38" y="45"/>
                </a:cxn>
                <a:cxn ang="0">
                  <a:pos x="36" y="48"/>
                </a:cxn>
                <a:cxn ang="0">
                  <a:pos x="33" y="50"/>
                </a:cxn>
                <a:cxn ang="0">
                  <a:pos x="30" y="51"/>
                </a:cxn>
                <a:cxn ang="0">
                  <a:pos x="27" y="51"/>
                </a:cxn>
                <a:cxn ang="0">
                  <a:pos x="24" y="52"/>
                </a:cxn>
                <a:cxn ang="0">
                  <a:pos x="21" y="53"/>
                </a:cxn>
                <a:cxn ang="0">
                  <a:pos x="16" y="46"/>
                </a:cxn>
                <a:cxn ang="0">
                  <a:pos x="10" y="40"/>
                </a:cxn>
                <a:cxn ang="0">
                  <a:pos x="6" y="34"/>
                </a:cxn>
                <a:cxn ang="0">
                  <a:pos x="0" y="28"/>
                </a:cxn>
                <a:cxn ang="0">
                  <a:pos x="2" y="26"/>
                </a:cxn>
                <a:cxn ang="0">
                  <a:pos x="3" y="23"/>
                </a:cxn>
                <a:cxn ang="0">
                  <a:pos x="6" y="21"/>
                </a:cxn>
                <a:cxn ang="0">
                  <a:pos x="7" y="19"/>
                </a:cxn>
                <a:cxn ang="0">
                  <a:pos x="9" y="18"/>
                </a:cxn>
                <a:cxn ang="0">
                  <a:pos x="12" y="18"/>
                </a:cxn>
                <a:cxn ang="0">
                  <a:pos x="15" y="18"/>
                </a:cxn>
                <a:cxn ang="0">
                  <a:pos x="17" y="17"/>
                </a:cxn>
                <a:cxn ang="0">
                  <a:pos x="19" y="13"/>
                </a:cxn>
                <a:cxn ang="0">
                  <a:pos x="22" y="8"/>
                </a:cxn>
                <a:cxn ang="0">
                  <a:pos x="23" y="5"/>
                </a:cxn>
                <a:cxn ang="0">
                  <a:pos x="25" y="0"/>
                </a:cxn>
              </a:cxnLst>
              <a:rect l="0" t="0" r="r" b="b"/>
              <a:pathLst>
                <a:path w="44" h="53">
                  <a:moveTo>
                    <a:pt x="25" y="0"/>
                  </a:moveTo>
                  <a:lnTo>
                    <a:pt x="30" y="5"/>
                  </a:lnTo>
                  <a:lnTo>
                    <a:pt x="34" y="10"/>
                  </a:lnTo>
                  <a:lnTo>
                    <a:pt x="39" y="14"/>
                  </a:lnTo>
                  <a:lnTo>
                    <a:pt x="44" y="19"/>
                  </a:lnTo>
                  <a:lnTo>
                    <a:pt x="44" y="25"/>
                  </a:lnTo>
                  <a:lnTo>
                    <a:pt x="42" y="29"/>
                  </a:lnTo>
                  <a:lnTo>
                    <a:pt x="42" y="35"/>
                  </a:lnTo>
                  <a:lnTo>
                    <a:pt x="41" y="41"/>
                  </a:lnTo>
                  <a:lnTo>
                    <a:pt x="39" y="43"/>
                  </a:lnTo>
                  <a:lnTo>
                    <a:pt x="38" y="45"/>
                  </a:lnTo>
                  <a:lnTo>
                    <a:pt x="36" y="48"/>
                  </a:lnTo>
                  <a:lnTo>
                    <a:pt x="33" y="50"/>
                  </a:lnTo>
                  <a:lnTo>
                    <a:pt x="30" y="51"/>
                  </a:lnTo>
                  <a:lnTo>
                    <a:pt x="27" y="51"/>
                  </a:lnTo>
                  <a:lnTo>
                    <a:pt x="24" y="52"/>
                  </a:lnTo>
                  <a:lnTo>
                    <a:pt x="21" y="53"/>
                  </a:lnTo>
                  <a:lnTo>
                    <a:pt x="16" y="46"/>
                  </a:lnTo>
                  <a:lnTo>
                    <a:pt x="10" y="40"/>
                  </a:lnTo>
                  <a:lnTo>
                    <a:pt x="6" y="34"/>
                  </a:lnTo>
                  <a:lnTo>
                    <a:pt x="0" y="28"/>
                  </a:lnTo>
                  <a:lnTo>
                    <a:pt x="2" y="26"/>
                  </a:lnTo>
                  <a:lnTo>
                    <a:pt x="3" y="23"/>
                  </a:lnTo>
                  <a:lnTo>
                    <a:pt x="6" y="21"/>
                  </a:lnTo>
                  <a:lnTo>
                    <a:pt x="7" y="19"/>
                  </a:lnTo>
                  <a:lnTo>
                    <a:pt x="9" y="18"/>
                  </a:lnTo>
                  <a:lnTo>
                    <a:pt x="12" y="18"/>
                  </a:lnTo>
                  <a:lnTo>
                    <a:pt x="15" y="18"/>
                  </a:lnTo>
                  <a:lnTo>
                    <a:pt x="17" y="17"/>
                  </a:lnTo>
                  <a:lnTo>
                    <a:pt x="19" y="13"/>
                  </a:lnTo>
                  <a:lnTo>
                    <a:pt x="22" y="8"/>
                  </a:lnTo>
                  <a:lnTo>
                    <a:pt x="23" y="5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D84C7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6" name="Freeform 72"/>
            <p:cNvSpPr>
              <a:spLocks/>
            </p:cNvSpPr>
            <p:nvPr/>
          </p:nvSpPr>
          <p:spPr bwMode="auto">
            <a:xfrm>
              <a:off x="2727762" y="3846596"/>
              <a:ext cx="29905" cy="4351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9" y="4"/>
                </a:cxn>
                <a:cxn ang="0">
                  <a:pos x="32" y="8"/>
                </a:cxn>
                <a:cxn ang="0">
                  <a:pos x="37" y="12"/>
                </a:cxn>
                <a:cxn ang="0">
                  <a:pos x="40" y="17"/>
                </a:cxn>
                <a:cxn ang="0">
                  <a:pos x="40" y="22"/>
                </a:cxn>
                <a:cxn ang="0">
                  <a:pos x="39" y="26"/>
                </a:cxn>
                <a:cxn ang="0">
                  <a:pos x="39" y="32"/>
                </a:cxn>
                <a:cxn ang="0">
                  <a:pos x="38" y="37"/>
                </a:cxn>
                <a:cxn ang="0">
                  <a:pos x="37" y="39"/>
                </a:cxn>
                <a:cxn ang="0">
                  <a:pos x="35" y="40"/>
                </a:cxn>
                <a:cxn ang="0">
                  <a:pos x="34" y="42"/>
                </a:cxn>
                <a:cxn ang="0">
                  <a:pos x="31" y="45"/>
                </a:cxn>
                <a:cxn ang="0">
                  <a:pos x="29" y="46"/>
                </a:cxn>
                <a:cxn ang="0">
                  <a:pos x="25" y="46"/>
                </a:cxn>
                <a:cxn ang="0">
                  <a:pos x="22" y="47"/>
                </a:cxn>
                <a:cxn ang="0">
                  <a:pos x="20" y="47"/>
                </a:cxn>
                <a:cxn ang="0">
                  <a:pos x="15" y="41"/>
                </a:cxn>
                <a:cxn ang="0">
                  <a:pos x="10" y="35"/>
                </a:cxn>
                <a:cxn ang="0">
                  <a:pos x="5" y="31"/>
                </a:cxn>
                <a:cxn ang="0">
                  <a:pos x="0" y="25"/>
                </a:cxn>
                <a:cxn ang="0">
                  <a:pos x="2" y="23"/>
                </a:cxn>
                <a:cxn ang="0">
                  <a:pos x="4" y="20"/>
                </a:cxn>
                <a:cxn ang="0">
                  <a:pos x="6" y="18"/>
                </a:cxn>
                <a:cxn ang="0">
                  <a:pos x="7" y="16"/>
                </a:cxn>
                <a:cxn ang="0">
                  <a:pos x="9" y="16"/>
                </a:cxn>
                <a:cxn ang="0">
                  <a:pos x="13" y="16"/>
                </a:cxn>
                <a:cxn ang="0">
                  <a:pos x="15" y="16"/>
                </a:cxn>
                <a:cxn ang="0">
                  <a:pos x="17" y="15"/>
                </a:cxn>
                <a:cxn ang="0">
                  <a:pos x="20" y="11"/>
                </a:cxn>
                <a:cxn ang="0">
                  <a:pos x="21" y="8"/>
                </a:cxn>
                <a:cxn ang="0">
                  <a:pos x="23" y="4"/>
                </a:cxn>
                <a:cxn ang="0">
                  <a:pos x="24" y="0"/>
                </a:cxn>
              </a:cxnLst>
              <a:rect l="0" t="0" r="r" b="b"/>
              <a:pathLst>
                <a:path w="40" h="47">
                  <a:moveTo>
                    <a:pt x="24" y="0"/>
                  </a:moveTo>
                  <a:lnTo>
                    <a:pt x="29" y="4"/>
                  </a:lnTo>
                  <a:lnTo>
                    <a:pt x="32" y="8"/>
                  </a:lnTo>
                  <a:lnTo>
                    <a:pt x="37" y="12"/>
                  </a:lnTo>
                  <a:lnTo>
                    <a:pt x="40" y="17"/>
                  </a:lnTo>
                  <a:lnTo>
                    <a:pt x="40" y="22"/>
                  </a:lnTo>
                  <a:lnTo>
                    <a:pt x="39" y="26"/>
                  </a:lnTo>
                  <a:lnTo>
                    <a:pt x="39" y="32"/>
                  </a:lnTo>
                  <a:lnTo>
                    <a:pt x="38" y="37"/>
                  </a:lnTo>
                  <a:lnTo>
                    <a:pt x="37" y="39"/>
                  </a:lnTo>
                  <a:lnTo>
                    <a:pt x="35" y="40"/>
                  </a:lnTo>
                  <a:lnTo>
                    <a:pt x="34" y="42"/>
                  </a:lnTo>
                  <a:lnTo>
                    <a:pt x="31" y="45"/>
                  </a:lnTo>
                  <a:lnTo>
                    <a:pt x="29" y="46"/>
                  </a:lnTo>
                  <a:lnTo>
                    <a:pt x="25" y="46"/>
                  </a:lnTo>
                  <a:lnTo>
                    <a:pt x="22" y="47"/>
                  </a:lnTo>
                  <a:lnTo>
                    <a:pt x="20" y="47"/>
                  </a:lnTo>
                  <a:lnTo>
                    <a:pt x="15" y="41"/>
                  </a:lnTo>
                  <a:lnTo>
                    <a:pt x="10" y="35"/>
                  </a:lnTo>
                  <a:lnTo>
                    <a:pt x="5" y="31"/>
                  </a:lnTo>
                  <a:lnTo>
                    <a:pt x="0" y="25"/>
                  </a:lnTo>
                  <a:lnTo>
                    <a:pt x="2" y="23"/>
                  </a:lnTo>
                  <a:lnTo>
                    <a:pt x="4" y="20"/>
                  </a:lnTo>
                  <a:lnTo>
                    <a:pt x="6" y="18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13" y="16"/>
                  </a:lnTo>
                  <a:lnTo>
                    <a:pt x="15" y="16"/>
                  </a:lnTo>
                  <a:lnTo>
                    <a:pt x="17" y="15"/>
                  </a:lnTo>
                  <a:lnTo>
                    <a:pt x="20" y="11"/>
                  </a:lnTo>
                  <a:lnTo>
                    <a:pt x="21" y="8"/>
                  </a:lnTo>
                  <a:lnTo>
                    <a:pt x="23" y="4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D3547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7" name="Freeform 73"/>
            <p:cNvSpPr>
              <a:spLocks/>
            </p:cNvSpPr>
            <p:nvPr/>
          </p:nvSpPr>
          <p:spPr bwMode="auto">
            <a:xfrm>
              <a:off x="2730753" y="3850380"/>
              <a:ext cx="26915" cy="37839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5" y="4"/>
                </a:cxn>
                <a:cxn ang="0">
                  <a:pos x="28" y="7"/>
                </a:cxn>
                <a:cxn ang="0">
                  <a:pos x="32" y="11"/>
                </a:cxn>
                <a:cxn ang="0">
                  <a:pos x="35" y="14"/>
                </a:cxn>
                <a:cxn ang="0">
                  <a:pos x="35" y="19"/>
                </a:cxn>
                <a:cxn ang="0">
                  <a:pos x="35" y="23"/>
                </a:cxn>
                <a:cxn ang="0">
                  <a:pos x="34" y="28"/>
                </a:cxn>
                <a:cxn ang="0">
                  <a:pos x="34" y="32"/>
                </a:cxn>
                <a:cxn ang="0">
                  <a:pos x="33" y="34"/>
                </a:cxn>
                <a:cxn ang="0">
                  <a:pos x="31" y="36"/>
                </a:cxn>
                <a:cxn ang="0">
                  <a:pos x="30" y="37"/>
                </a:cxn>
                <a:cxn ang="0">
                  <a:pos x="27" y="39"/>
                </a:cxn>
                <a:cxn ang="0">
                  <a:pos x="25" y="40"/>
                </a:cxn>
                <a:cxn ang="0">
                  <a:pos x="23" y="40"/>
                </a:cxn>
                <a:cxn ang="0">
                  <a:pos x="19" y="42"/>
                </a:cxn>
                <a:cxn ang="0">
                  <a:pos x="17" y="42"/>
                </a:cxn>
                <a:cxn ang="0">
                  <a:pos x="12" y="37"/>
                </a:cxn>
                <a:cxn ang="0">
                  <a:pos x="9" y="31"/>
                </a:cxn>
                <a:cxn ang="0">
                  <a:pos x="4" y="27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" y="17"/>
                </a:cxn>
                <a:cxn ang="0">
                  <a:pos x="4" y="16"/>
                </a:cxn>
                <a:cxn ang="0">
                  <a:pos x="5" y="14"/>
                </a:cxn>
                <a:cxn ang="0">
                  <a:pos x="8" y="14"/>
                </a:cxn>
                <a:cxn ang="0">
                  <a:pos x="10" y="13"/>
                </a:cxn>
                <a:cxn ang="0">
                  <a:pos x="12" y="13"/>
                </a:cxn>
                <a:cxn ang="0">
                  <a:pos x="15" y="13"/>
                </a:cxn>
                <a:cxn ang="0">
                  <a:pos x="17" y="9"/>
                </a:cxn>
                <a:cxn ang="0">
                  <a:pos x="18" y="6"/>
                </a:cxn>
                <a:cxn ang="0">
                  <a:pos x="20" y="2"/>
                </a:cxn>
                <a:cxn ang="0">
                  <a:pos x="21" y="0"/>
                </a:cxn>
              </a:cxnLst>
              <a:rect l="0" t="0" r="r" b="b"/>
              <a:pathLst>
                <a:path w="35" h="42">
                  <a:moveTo>
                    <a:pt x="21" y="0"/>
                  </a:moveTo>
                  <a:lnTo>
                    <a:pt x="25" y="4"/>
                  </a:lnTo>
                  <a:lnTo>
                    <a:pt x="28" y="7"/>
                  </a:lnTo>
                  <a:lnTo>
                    <a:pt x="32" y="11"/>
                  </a:lnTo>
                  <a:lnTo>
                    <a:pt x="35" y="14"/>
                  </a:lnTo>
                  <a:lnTo>
                    <a:pt x="35" y="19"/>
                  </a:lnTo>
                  <a:lnTo>
                    <a:pt x="35" y="23"/>
                  </a:lnTo>
                  <a:lnTo>
                    <a:pt x="34" y="28"/>
                  </a:lnTo>
                  <a:lnTo>
                    <a:pt x="34" y="32"/>
                  </a:lnTo>
                  <a:lnTo>
                    <a:pt x="33" y="34"/>
                  </a:lnTo>
                  <a:lnTo>
                    <a:pt x="31" y="36"/>
                  </a:lnTo>
                  <a:lnTo>
                    <a:pt x="30" y="37"/>
                  </a:lnTo>
                  <a:lnTo>
                    <a:pt x="27" y="39"/>
                  </a:lnTo>
                  <a:lnTo>
                    <a:pt x="25" y="40"/>
                  </a:lnTo>
                  <a:lnTo>
                    <a:pt x="23" y="40"/>
                  </a:lnTo>
                  <a:lnTo>
                    <a:pt x="19" y="42"/>
                  </a:lnTo>
                  <a:lnTo>
                    <a:pt x="17" y="42"/>
                  </a:lnTo>
                  <a:lnTo>
                    <a:pt x="12" y="37"/>
                  </a:lnTo>
                  <a:lnTo>
                    <a:pt x="9" y="31"/>
                  </a:lnTo>
                  <a:lnTo>
                    <a:pt x="4" y="27"/>
                  </a:lnTo>
                  <a:lnTo>
                    <a:pt x="0" y="22"/>
                  </a:lnTo>
                  <a:lnTo>
                    <a:pt x="1" y="20"/>
                  </a:lnTo>
                  <a:lnTo>
                    <a:pt x="3" y="17"/>
                  </a:lnTo>
                  <a:lnTo>
                    <a:pt x="4" y="16"/>
                  </a:lnTo>
                  <a:lnTo>
                    <a:pt x="5" y="14"/>
                  </a:lnTo>
                  <a:lnTo>
                    <a:pt x="8" y="14"/>
                  </a:lnTo>
                  <a:lnTo>
                    <a:pt x="10" y="13"/>
                  </a:lnTo>
                  <a:lnTo>
                    <a:pt x="12" y="13"/>
                  </a:lnTo>
                  <a:lnTo>
                    <a:pt x="15" y="13"/>
                  </a:lnTo>
                  <a:lnTo>
                    <a:pt x="17" y="9"/>
                  </a:lnTo>
                  <a:lnTo>
                    <a:pt x="18" y="6"/>
                  </a:lnTo>
                  <a:lnTo>
                    <a:pt x="2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D15E8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8" name="Freeform 74"/>
            <p:cNvSpPr>
              <a:spLocks/>
            </p:cNvSpPr>
            <p:nvPr/>
          </p:nvSpPr>
          <p:spPr bwMode="auto">
            <a:xfrm>
              <a:off x="2733743" y="3852273"/>
              <a:ext cx="23924" cy="3405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32" y="13"/>
                </a:cxn>
                <a:cxn ang="0">
                  <a:pos x="30" y="27"/>
                </a:cxn>
                <a:cxn ang="0">
                  <a:pos x="24" y="35"/>
                </a:cxn>
                <a:cxn ang="0">
                  <a:pos x="15" y="37"/>
                </a:cxn>
                <a:cxn ang="0">
                  <a:pos x="0" y="20"/>
                </a:cxn>
                <a:cxn ang="0">
                  <a:pos x="6" y="13"/>
                </a:cxn>
                <a:cxn ang="0">
                  <a:pos x="13" y="12"/>
                </a:cxn>
                <a:cxn ang="0">
                  <a:pos x="18" y="0"/>
                </a:cxn>
              </a:cxnLst>
              <a:rect l="0" t="0" r="r" b="b"/>
              <a:pathLst>
                <a:path w="32" h="37">
                  <a:moveTo>
                    <a:pt x="18" y="0"/>
                  </a:moveTo>
                  <a:lnTo>
                    <a:pt x="32" y="13"/>
                  </a:lnTo>
                  <a:lnTo>
                    <a:pt x="30" y="27"/>
                  </a:lnTo>
                  <a:lnTo>
                    <a:pt x="24" y="35"/>
                  </a:lnTo>
                  <a:lnTo>
                    <a:pt x="15" y="37"/>
                  </a:lnTo>
                  <a:lnTo>
                    <a:pt x="0" y="20"/>
                  </a:lnTo>
                  <a:lnTo>
                    <a:pt x="6" y="13"/>
                  </a:lnTo>
                  <a:lnTo>
                    <a:pt x="13" y="1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CC66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9" name="Freeform 75"/>
            <p:cNvSpPr>
              <a:spLocks/>
            </p:cNvSpPr>
            <p:nvPr/>
          </p:nvSpPr>
          <p:spPr bwMode="auto">
            <a:xfrm>
              <a:off x="2424225" y="3844705"/>
              <a:ext cx="260175" cy="153248"/>
            </a:xfrm>
            <a:custGeom>
              <a:avLst/>
              <a:gdLst/>
              <a:ahLst/>
              <a:cxnLst>
                <a:cxn ang="0">
                  <a:pos x="241" y="0"/>
                </a:cxn>
                <a:cxn ang="0">
                  <a:pos x="256" y="38"/>
                </a:cxn>
                <a:cxn ang="0">
                  <a:pos x="265" y="51"/>
                </a:cxn>
                <a:cxn ang="0">
                  <a:pos x="275" y="63"/>
                </a:cxn>
                <a:cxn ang="0">
                  <a:pos x="285" y="74"/>
                </a:cxn>
                <a:cxn ang="0">
                  <a:pos x="297" y="85"/>
                </a:cxn>
                <a:cxn ang="0">
                  <a:pos x="308" y="95"/>
                </a:cxn>
                <a:cxn ang="0">
                  <a:pos x="321" y="104"/>
                </a:cxn>
                <a:cxn ang="0">
                  <a:pos x="335" y="112"/>
                </a:cxn>
                <a:cxn ang="0">
                  <a:pos x="349" y="119"/>
                </a:cxn>
                <a:cxn ang="0">
                  <a:pos x="337" y="118"/>
                </a:cxn>
                <a:cxn ang="0">
                  <a:pos x="324" y="115"/>
                </a:cxn>
                <a:cxn ang="0">
                  <a:pos x="311" y="110"/>
                </a:cxn>
                <a:cxn ang="0">
                  <a:pos x="299" y="104"/>
                </a:cxn>
                <a:cxn ang="0">
                  <a:pos x="286" y="99"/>
                </a:cxn>
                <a:cxn ang="0">
                  <a:pos x="275" y="92"/>
                </a:cxn>
                <a:cxn ang="0">
                  <a:pos x="262" y="85"/>
                </a:cxn>
                <a:cxn ang="0">
                  <a:pos x="250" y="79"/>
                </a:cxn>
                <a:cxn ang="0">
                  <a:pos x="227" y="79"/>
                </a:cxn>
                <a:cxn ang="0">
                  <a:pos x="176" y="96"/>
                </a:cxn>
                <a:cxn ang="0">
                  <a:pos x="150" y="108"/>
                </a:cxn>
                <a:cxn ang="0">
                  <a:pos x="114" y="114"/>
                </a:cxn>
                <a:cxn ang="0">
                  <a:pos x="86" y="119"/>
                </a:cxn>
                <a:cxn ang="0">
                  <a:pos x="0" y="161"/>
                </a:cxn>
                <a:cxn ang="0">
                  <a:pos x="61" y="116"/>
                </a:cxn>
                <a:cxn ang="0">
                  <a:pos x="174" y="71"/>
                </a:cxn>
                <a:cxn ang="0">
                  <a:pos x="225" y="56"/>
                </a:cxn>
                <a:cxn ang="0">
                  <a:pos x="233" y="19"/>
                </a:cxn>
                <a:cxn ang="0">
                  <a:pos x="241" y="0"/>
                </a:cxn>
              </a:cxnLst>
              <a:rect l="0" t="0" r="r" b="b"/>
              <a:pathLst>
                <a:path w="349" h="161">
                  <a:moveTo>
                    <a:pt x="241" y="0"/>
                  </a:moveTo>
                  <a:lnTo>
                    <a:pt x="256" y="38"/>
                  </a:lnTo>
                  <a:lnTo>
                    <a:pt x="265" y="51"/>
                  </a:lnTo>
                  <a:lnTo>
                    <a:pt x="275" y="63"/>
                  </a:lnTo>
                  <a:lnTo>
                    <a:pt x="285" y="74"/>
                  </a:lnTo>
                  <a:lnTo>
                    <a:pt x="297" y="85"/>
                  </a:lnTo>
                  <a:lnTo>
                    <a:pt x="308" y="95"/>
                  </a:lnTo>
                  <a:lnTo>
                    <a:pt x="321" y="104"/>
                  </a:lnTo>
                  <a:lnTo>
                    <a:pt x="335" y="112"/>
                  </a:lnTo>
                  <a:lnTo>
                    <a:pt x="349" y="119"/>
                  </a:lnTo>
                  <a:lnTo>
                    <a:pt x="337" y="118"/>
                  </a:lnTo>
                  <a:lnTo>
                    <a:pt x="324" y="115"/>
                  </a:lnTo>
                  <a:lnTo>
                    <a:pt x="311" y="110"/>
                  </a:lnTo>
                  <a:lnTo>
                    <a:pt x="299" y="104"/>
                  </a:lnTo>
                  <a:lnTo>
                    <a:pt x="286" y="99"/>
                  </a:lnTo>
                  <a:lnTo>
                    <a:pt x="275" y="92"/>
                  </a:lnTo>
                  <a:lnTo>
                    <a:pt x="262" y="85"/>
                  </a:lnTo>
                  <a:lnTo>
                    <a:pt x="250" y="79"/>
                  </a:lnTo>
                  <a:lnTo>
                    <a:pt x="227" y="79"/>
                  </a:lnTo>
                  <a:lnTo>
                    <a:pt x="176" y="96"/>
                  </a:lnTo>
                  <a:lnTo>
                    <a:pt x="150" y="108"/>
                  </a:lnTo>
                  <a:lnTo>
                    <a:pt x="114" y="114"/>
                  </a:lnTo>
                  <a:lnTo>
                    <a:pt x="86" y="119"/>
                  </a:lnTo>
                  <a:lnTo>
                    <a:pt x="0" y="161"/>
                  </a:lnTo>
                  <a:lnTo>
                    <a:pt x="61" y="116"/>
                  </a:lnTo>
                  <a:lnTo>
                    <a:pt x="174" y="71"/>
                  </a:lnTo>
                  <a:lnTo>
                    <a:pt x="225" y="56"/>
                  </a:lnTo>
                  <a:lnTo>
                    <a:pt x="233" y="19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rgbClr val="CC336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0" name="Freeform 76"/>
            <p:cNvSpPr>
              <a:spLocks/>
            </p:cNvSpPr>
            <p:nvPr/>
          </p:nvSpPr>
          <p:spPr bwMode="auto">
            <a:xfrm>
              <a:off x="2416748" y="3869300"/>
              <a:ext cx="195880" cy="141897"/>
            </a:xfrm>
            <a:custGeom>
              <a:avLst/>
              <a:gdLst/>
              <a:ahLst/>
              <a:cxnLst>
                <a:cxn ang="0">
                  <a:pos x="254" y="17"/>
                </a:cxn>
                <a:cxn ang="0">
                  <a:pos x="263" y="38"/>
                </a:cxn>
                <a:cxn ang="0">
                  <a:pos x="256" y="46"/>
                </a:cxn>
                <a:cxn ang="0">
                  <a:pos x="233" y="52"/>
                </a:cxn>
                <a:cxn ang="0">
                  <a:pos x="168" y="85"/>
                </a:cxn>
                <a:cxn ang="0">
                  <a:pos x="97" y="94"/>
                </a:cxn>
                <a:cxn ang="0">
                  <a:pos x="26" y="132"/>
                </a:cxn>
                <a:cxn ang="0">
                  <a:pos x="0" y="150"/>
                </a:cxn>
                <a:cxn ang="0">
                  <a:pos x="50" y="106"/>
                </a:cxn>
                <a:cxn ang="0">
                  <a:pos x="143" y="61"/>
                </a:cxn>
                <a:cxn ang="0">
                  <a:pos x="187" y="44"/>
                </a:cxn>
                <a:cxn ang="0">
                  <a:pos x="231" y="31"/>
                </a:cxn>
                <a:cxn ang="0">
                  <a:pos x="249" y="0"/>
                </a:cxn>
                <a:cxn ang="0">
                  <a:pos x="250" y="2"/>
                </a:cxn>
                <a:cxn ang="0">
                  <a:pos x="253" y="7"/>
                </a:cxn>
                <a:cxn ang="0">
                  <a:pos x="254" y="13"/>
                </a:cxn>
                <a:cxn ang="0">
                  <a:pos x="254" y="17"/>
                </a:cxn>
              </a:cxnLst>
              <a:rect l="0" t="0" r="r" b="b"/>
              <a:pathLst>
                <a:path w="263" h="150">
                  <a:moveTo>
                    <a:pt x="254" y="17"/>
                  </a:moveTo>
                  <a:lnTo>
                    <a:pt x="263" y="38"/>
                  </a:lnTo>
                  <a:lnTo>
                    <a:pt x="256" y="46"/>
                  </a:lnTo>
                  <a:lnTo>
                    <a:pt x="233" y="52"/>
                  </a:lnTo>
                  <a:lnTo>
                    <a:pt x="168" y="85"/>
                  </a:lnTo>
                  <a:lnTo>
                    <a:pt x="97" y="94"/>
                  </a:lnTo>
                  <a:lnTo>
                    <a:pt x="26" y="132"/>
                  </a:lnTo>
                  <a:lnTo>
                    <a:pt x="0" y="150"/>
                  </a:lnTo>
                  <a:lnTo>
                    <a:pt x="50" y="106"/>
                  </a:lnTo>
                  <a:lnTo>
                    <a:pt x="143" y="61"/>
                  </a:lnTo>
                  <a:lnTo>
                    <a:pt x="187" y="44"/>
                  </a:lnTo>
                  <a:lnTo>
                    <a:pt x="231" y="31"/>
                  </a:lnTo>
                  <a:lnTo>
                    <a:pt x="249" y="0"/>
                  </a:lnTo>
                  <a:lnTo>
                    <a:pt x="250" y="2"/>
                  </a:lnTo>
                  <a:lnTo>
                    <a:pt x="253" y="7"/>
                  </a:lnTo>
                  <a:lnTo>
                    <a:pt x="254" y="13"/>
                  </a:lnTo>
                  <a:lnTo>
                    <a:pt x="254" y="17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1" name="Freeform 77"/>
            <p:cNvSpPr>
              <a:spLocks/>
            </p:cNvSpPr>
            <p:nvPr/>
          </p:nvSpPr>
          <p:spPr bwMode="auto">
            <a:xfrm>
              <a:off x="2527397" y="3890112"/>
              <a:ext cx="49344" cy="17028"/>
            </a:xfrm>
            <a:custGeom>
              <a:avLst/>
              <a:gdLst/>
              <a:ahLst/>
              <a:cxnLst>
                <a:cxn ang="0">
                  <a:pos x="60" y="16"/>
                </a:cxn>
                <a:cxn ang="0">
                  <a:pos x="65" y="13"/>
                </a:cxn>
                <a:cxn ang="0">
                  <a:pos x="30" y="0"/>
                </a:cxn>
                <a:cxn ang="0">
                  <a:pos x="0" y="8"/>
                </a:cxn>
                <a:cxn ang="0">
                  <a:pos x="32" y="5"/>
                </a:cxn>
                <a:cxn ang="0">
                  <a:pos x="60" y="16"/>
                </a:cxn>
              </a:cxnLst>
              <a:rect l="0" t="0" r="r" b="b"/>
              <a:pathLst>
                <a:path w="65" h="16">
                  <a:moveTo>
                    <a:pt x="60" y="16"/>
                  </a:moveTo>
                  <a:lnTo>
                    <a:pt x="65" y="13"/>
                  </a:lnTo>
                  <a:lnTo>
                    <a:pt x="30" y="0"/>
                  </a:lnTo>
                  <a:lnTo>
                    <a:pt x="0" y="8"/>
                  </a:lnTo>
                  <a:lnTo>
                    <a:pt x="32" y="5"/>
                  </a:lnTo>
                  <a:lnTo>
                    <a:pt x="60" y="16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2" name="Freeform 78"/>
            <p:cNvSpPr>
              <a:spLocks/>
            </p:cNvSpPr>
            <p:nvPr/>
          </p:nvSpPr>
          <p:spPr bwMode="auto">
            <a:xfrm>
              <a:off x="2487026" y="3914707"/>
              <a:ext cx="56820" cy="22703"/>
            </a:xfrm>
            <a:custGeom>
              <a:avLst/>
              <a:gdLst/>
              <a:ahLst/>
              <a:cxnLst>
                <a:cxn ang="0">
                  <a:pos x="61" y="6"/>
                </a:cxn>
                <a:cxn ang="0">
                  <a:pos x="39" y="4"/>
                </a:cxn>
                <a:cxn ang="0">
                  <a:pos x="16" y="0"/>
                </a:cxn>
                <a:cxn ang="0">
                  <a:pos x="0" y="6"/>
                </a:cxn>
                <a:cxn ang="0">
                  <a:pos x="25" y="8"/>
                </a:cxn>
                <a:cxn ang="0">
                  <a:pos x="53" y="23"/>
                </a:cxn>
                <a:cxn ang="0">
                  <a:pos x="75" y="19"/>
                </a:cxn>
                <a:cxn ang="0">
                  <a:pos x="61" y="6"/>
                </a:cxn>
              </a:cxnLst>
              <a:rect l="0" t="0" r="r" b="b"/>
              <a:pathLst>
                <a:path w="75" h="23">
                  <a:moveTo>
                    <a:pt x="61" y="6"/>
                  </a:moveTo>
                  <a:lnTo>
                    <a:pt x="39" y="4"/>
                  </a:lnTo>
                  <a:lnTo>
                    <a:pt x="16" y="0"/>
                  </a:lnTo>
                  <a:lnTo>
                    <a:pt x="0" y="6"/>
                  </a:lnTo>
                  <a:lnTo>
                    <a:pt x="25" y="8"/>
                  </a:lnTo>
                  <a:lnTo>
                    <a:pt x="53" y="23"/>
                  </a:lnTo>
                  <a:lnTo>
                    <a:pt x="75" y="19"/>
                  </a:lnTo>
                  <a:lnTo>
                    <a:pt x="61" y="6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3" name="Freeform 79"/>
            <p:cNvSpPr>
              <a:spLocks/>
            </p:cNvSpPr>
            <p:nvPr/>
          </p:nvSpPr>
          <p:spPr bwMode="auto">
            <a:xfrm>
              <a:off x="2458615" y="3950654"/>
              <a:ext cx="32896" cy="51083"/>
            </a:xfrm>
            <a:custGeom>
              <a:avLst/>
              <a:gdLst/>
              <a:ahLst/>
              <a:cxnLst>
                <a:cxn ang="0">
                  <a:pos x="24" y="11"/>
                </a:cxn>
                <a:cxn ang="0">
                  <a:pos x="15" y="33"/>
                </a:cxn>
                <a:cxn ang="0">
                  <a:pos x="0" y="53"/>
                </a:cxn>
                <a:cxn ang="0">
                  <a:pos x="22" y="28"/>
                </a:cxn>
                <a:cxn ang="0">
                  <a:pos x="43" y="0"/>
                </a:cxn>
                <a:cxn ang="0">
                  <a:pos x="24" y="11"/>
                </a:cxn>
              </a:cxnLst>
              <a:rect l="0" t="0" r="r" b="b"/>
              <a:pathLst>
                <a:path w="43" h="53">
                  <a:moveTo>
                    <a:pt x="24" y="11"/>
                  </a:moveTo>
                  <a:lnTo>
                    <a:pt x="15" y="33"/>
                  </a:lnTo>
                  <a:lnTo>
                    <a:pt x="0" y="53"/>
                  </a:lnTo>
                  <a:lnTo>
                    <a:pt x="22" y="28"/>
                  </a:lnTo>
                  <a:lnTo>
                    <a:pt x="43" y="0"/>
                  </a:lnTo>
                  <a:lnTo>
                    <a:pt x="24" y="11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4" name="Freeform 80"/>
            <p:cNvSpPr>
              <a:spLocks/>
            </p:cNvSpPr>
            <p:nvPr/>
          </p:nvSpPr>
          <p:spPr bwMode="auto">
            <a:xfrm>
              <a:off x="2449644" y="3895787"/>
              <a:ext cx="151022" cy="77570"/>
            </a:xfrm>
            <a:custGeom>
              <a:avLst/>
              <a:gdLst/>
              <a:ahLst/>
              <a:cxnLst>
                <a:cxn ang="0">
                  <a:pos x="203" y="0"/>
                </a:cxn>
                <a:cxn ang="0">
                  <a:pos x="175" y="8"/>
                </a:cxn>
                <a:cxn ang="0">
                  <a:pos x="149" y="20"/>
                </a:cxn>
                <a:cxn ang="0">
                  <a:pos x="118" y="33"/>
                </a:cxn>
                <a:cxn ang="0">
                  <a:pos x="86" y="32"/>
                </a:cxn>
                <a:cxn ang="0">
                  <a:pos x="104" y="43"/>
                </a:cxn>
                <a:cxn ang="0">
                  <a:pos x="90" y="44"/>
                </a:cxn>
                <a:cxn ang="0">
                  <a:pos x="55" y="57"/>
                </a:cxn>
                <a:cxn ang="0">
                  <a:pos x="16" y="71"/>
                </a:cxn>
                <a:cxn ang="0">
                  <a:pos x="0" y="81"/>
                </a:cxn>
                <a:cxn ang="0">
                  <a:pos x="43" y="69"/>
                </a:cxn>
                <a:cxn ang="0">
                  <a:pos x="105" y="49"/>
                </a:cxn>
                <a:cxn ang="0">
                  <a:pos x="143" y="34"/>
                </a:cxn>
                <a:cxn ang="0">
                  <a:pos x="196" y="12"/>
                </a:cxn>
                <a:cxn ang="0">
                  <a:pos x="203" y="0"/>
                </a:cxn>
              </a:cxnLst>
              <a:rect l="0" t="0" r="r" b="b"/>
              <a:pathLst>
                <a:path w="203" h="81">
                  <a:moveTo>
                    <a:pt x="203" y="0"/>
                  </a:moveTo>
                  <a:lnTo>
                    <a:pt x="175" y="8"/>
                  </a:lnTo>
                  <a:lnTo>
                    <a:pt x="149" y="20"/>
                  </a:lnTo>
                  <a:lnTo>
                    <a:pt x="118" y="33"/>
                  </a:lnTo>
                  <a:lnTo>
                    <a:pt x="86" y="32"/>
                  </a:lnTo>
                  <a:lnTo>
                    <a:pt x="104" y="43"/>
                  </a:lnTo>
                  <a:lnTo>
                    <a:pt x="90" y="44"/>
                  </a:lnTo>
                  <a:lnTo>
                    <a:pt x="55" y="57"/>
                  </a:lnTo>
                  <a:lnTo>
                    <a:pt x="16" y="71"/>
                  </a:lnTo>
                  <a:lnTo>
                    <a:pt x="0" y="81"/>
                  </a:lnTo>
                  <a:lnTo>
                    <a:pt x="43" y="69"/>
                  </a:lnTo>
                  <a:lnTo>
                    <a:pt x="105" y="49"/>
                  </a:lnTo>
                  <a:lnTo>
                    <a:pt x="143" y="34"/>
                  </a:lnTo>
                  <a:lnTo>
                    <a:pt x="196" y="12"/>
                  </a:lnTo>
                  <a:lnTo>
                    <a:pt x="203" y="0"/>
                  </a:lnTo>
                  <a:close/>
                </a:path>
              </a:pathLst>
            </a:custGeom>
            <a:solidFill>
              <a:srgbClr val="FFFFE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5" name="Freeform 81"/>
            <p:cNvSpPr>
              <a:spLocks/>
            </p:cNvSpPr>
            <p:nvPr/>
          </p:nvSpPr>
          <p:spPr bwMode="auto">
            <a:xfrm>
              <a:off x="2744210" y="3407665"/>
              <a:ext cx="242232" cy="367038"/>
            </a:xfrm>
            <a:custGeom>
              <a:avLst/>
              <a:gdLst/>
              <a:ahLst/>
              <a:cxnLst>
                <a:cxn ang="0">
                  <a:pos x="10" y="379"/>
                </a:cxn>
                <a:cxn ang="0">
                  <a:pos x="0" y="353"/>
                </a:cxn>
                <a:cxn ang="0">
                  <a:pos x="18" y="335"/>
                </a:cxn>
                <a:cxn ang="0">
                  <a:pos x="44" y="300"/>
                </a:cxn>
                <a:cxn ang="0">
                  <a:pos x="81" y="230"/>
                </a:cxn>
                <a:cxn ang="0">
                  <a:pos x="97" y="143"/>
                </a:cxn>
                <a:cxn ang="0">
                  <a:pos x="192" y="0"/>
                </a:cxn>
                <a:cxn ang="0">
                  <a:pos x="114" y="155"/>
                </a:cxn>
                <a:cxn ang="0">
                  <a:pos x="88" y="270"/>
                </a:cxn>
                <a:cxn ang="0">
                  <a:pos x="67" y="301"/>
                </a:cxn>
                <a:cxn ang="0">
                  <a:pos x="52" y="331"/>
                </a:cxn>
                <a:cxn ang="0">
                  <a:pos x="100" y="332"/>
                </a:cxn>
                <a:cxn ang="0">
                  <a:pos x="210" y="255"/>
                </a:cxn>
                <a:cxn ang="0">
                  <a:pos x="325" y="202"/>
                </a:cxn>
                <a:cxn ang="0">
                  <a:pos x="251" y="252"/>
                </a:cxn>
                <a:cxn ang="0">
                  <a:pos x="115" y="338"/>
                </a:cxn>
                <a:cxn ang="0">
                  <a:pos x="66" y="369"/>
                </a:cxn>
                <a:cxn ang="0">
                  <a:pos x="36" y="390"/>
                </a:cxn>
                <a:cxn ang="0">
                  <a:pos x="10" y="379"/>
                </a:cxn>
              </a:cxnLst>
              <a:rect l="0" t="0" r="r" b="b"/>
              <a:pathLst>
                <a:path w="325" h="390">
                  <a:moveTo>
                    <a:pt x="10" y="379"/>
                  </a:moveTo>
                  <a:lnTo>
                    <a:pt x="0" y="353"/>
                  </a:lnTo>
                  <a:lnTo>
                    <a:pt x="18" y="335"/>
                  </a:lnTo>
                  <a:lnTo>
                    <a:pt x="44" y="300"/>
                  </a:lnTo>
                  <a:lnTo>
                    <a:pt x="81" y="230"/>
                  </a:lnTo>
                  <a:lnTo>
                    <a:pt x="97" y="143"/>
                  </a:lnTo>
                  <a:lnTo>
                    <a:pt x="192" y="0"/>
                  </a:lnTo>
                  <a:lnTo>
                    <a:pt x="114" y="155"/>
                  </a:lnTo>
                  <a:lnTo>
                    <a:pt x="88" y="270"/>
                  </a:lnTo>
                  <a:lnTo>
                    <a:pt x="67" y="301"/>
                  </a:lnTo>
                  <a:lnTo>
                    <a:pt x="52" y="331"/>
                  </a:lnTo>
                  <a:lnTo>
                    <a:pt x="100" y="332"/>
                  </a:lnTo>
                  <a:lnTo>
                    <a:pt x="210" y="255"/>
                  </a:lnTo>
                  <a:lnTo>
                    <a:pt x="325" y="202"/>
                  </a:lnTo>
                  <a:lnTo>
                    <a:pt x="251" y="252"/>
                  </a:lnTo>
                  <a:lnTo>
                    <a:pt x="115" y="338"/>
                  </a:lnTo>
                  <a:lnTo>
                    <a:pt x="66" y="369"/>
                  </a:lnTo>
                  <a:lnTo>
                    <a:pt x="36" y="390"/>
                  </a:lnTo>
                  <a:lnTo>
                    <a:pt x="10" y="379"/>
                  </a:lnTo>
                  <a:close/>
                </a:path>
              </a:pathLst>
            </a:custGeom>
            <a:solidFill>
              <a:srgbClr val="99CC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6" name="Freeform 82"/>
            <p:cNvSpPr>
              <a:spLocks/>
            </p:cNvSpPr>
            <p:nvPr/>
          </p:nvSpPr>
          <p:spPr bwMode="auto">
            <a:xfrm>
              <a:off x="3185312" y="2993329"/>
              <a:ext cx="207842" cy="317847"/>
            </a:xfrm>
            <a:custGeom>
              <a:avLst/>
              <a:gdLst/>
              <a:ahLst/>
              <a:cxnLst>
                <a:cxn ang="0">
                  <a:pos x="267" y="0"/>
                </a:cxn>
                <a:cxn ang="0">
                  <a:pos x="185" y="17"/>
                </a:cxn>
                <a:cxn ang="0">
                  <a:pos x="138" y="50"/>
                </a:cxn>
                <a:cxn ang="0">
                  <a:pos x="76" y="57"/>
                </a:cxn>
                <a:cxn ang="0">
                  <a:pos x="27" y="116"/>
                </a:cxn>
                <a:cxn ang="0">
                  <a:pos x="0" y="213"/>
                </a:cxn>
                <a:cxn ang="0">
                  <a:pos x="39" y="266"/>
                </a:cxn>
                <a:cxn ang="0">
                  <a:pos x="84" y="250"/>
                </a:cxn>
                <a:cxn ang="0">
                  <a:pos x="86" y="283"/>
                </a:cxn>
                <a:cxn ang="0">
                  <a:pos x="61" y="308"/>
                </a:cxn>
                <a:cxn ang="0">
                  <a:pos x="75" y="336"/>
                </a:cxn>
                <a:cxn ang="0">
                  <a:pos x="113" y="289"/>
                </a:cxn>
                <a:cxn ang="0">
                  <a:pos x="123" y="220"/>
                </a:cxn>
                <a:cxn ang="0">
                  <a:pos x="90" y="204"/>
                </a:cxn>
                <a:cxn ang="0">
                  <a:pos x="50" y="201"/>
                </a:cxn>
                <a:cxn ang="0">
                  <a:pos x="109" y="193"/>
                </a:cxn>
                <a:cxn ang="0">
                  <a:pos x="78" y="168"/>
                </a:cxn>
                <a:cxn ang="0">
                  <a:pos x="34" y="152"/>
                </a:cxn>
                <a:cxn ang="0">
                  <a:pos x="71" y="152"/>
                </a:cxn>
                <a:cxn ang="0">
                  <a:pos x="49" y="102"/>
                </a:cxn>
                <a:cxn ang="0">
                  <a:pos x="76" y="139"/>
                </a:cxn>
                <a:cxn ang="0">
                  <a:pos x="94" y="160"/>
                </a:cxn>
                <a:cxn ang="0">
                  <a:pos x="92" y="126"/>
                </a:cxn>
                <a:cxn ang="0">
                  <a:pos x="107" y="81"/>
                </a:cxn>
                <a:cxn ang="0">
                  <a:pos x="106" y="133"/>
                </a:cxn>
                <a:cxn ang="0">
                  <a:pos x="103" y="168"/>
                </a:cxn>
                <a:cxn ang="0">
                  <a:pos x="120" y="186"/>
                </a:cxn>
                <a:cxn ang="0">
                  <a:pos x="125" y="177"/>
                </a:cxn>
                <a:cxn ang="0">
                  <a:pos x="132" y="167"/>
                </a:cxn>
                <a:cxn ang="0">
                  <a:pos x="138" y="154"/>
                </a:cxn>
                <a:cxn ang="0">
                  <a:pos x="145" y="143"/>
                </a:cxn>
                <a:cxn ang="0">
                  <a:pos x="151" y="131"/>
                </a:cxn>
                <a:cxn ang="0">
                  <a:pos x="155" y="122"/>
                </a:cxn>
                <a:cxn ang="0">
                  <a:pos x="158" y="116"/>
                </a:cxn>
                <a:cxn ang="0">
                  <a:pos x="159" y="114"/>
                </a:cxn>
                <a:cxn ang="0">
                  <a:pos x="143" y="163"/>
                </a:cxn>
                <a:cxn ang="0">
                  <a:pos x="136" y="199"/>
                </a:cxn>
                <a:cxn ang="0">
                  <a:pos x="137" y="246"/>
                </a:cxn>
                <a:cxn ang="0">
                  <a:pos x="170" y="212"/>
                </a:cxn>
                <a:cxn ang="0">
                  <a:pos x="211" y="125"/>
                </a:cxn>
                <a:cxn ang="0">
                  <a:pos x="182" y="96"/>
                </a:cxn>
                <a:cxn ang="0">
                  <a:pos x="148" y="69"/>
                </a:cxn>
                <a:cxn ang="0">
                  <a:pos x="189" y="91"/>
                </a:cxn>
                <a:cxn ang="0">
                  <a:pos x="220" y="107"/>
                </a:cxn>
                <a:cxn ang="0">
                  <a:pos x="251" y="70"/>
                </a:cxn>
                <a:cxn ang="0">
                  <a:pos x="279" y="30"/>
                </a:cxn>
                <a:cxn ang="0">
                  <a:pos x="267" y="0"/>
                </a:cxn>
              </a:cxnLst>
              <a:rect l="0" t="0" r="r" b="b"/>
              <a:pathLst>
                <a:path w="279" h="336">
                  <a:moveTo>
                    <a:pt x="267" y="0"/>
                  </a:moveTo>
                  <a:lnTo>
                    <a:pt x="185" y="17"/>
                  </a:lnTo>
                  <a:lnTo>
                    <a:pt x="138" y="50"/>
                  </a:lnTo>
                  <a:lnTo>
                    <a:pt x="76" y="57"/>
                  </a:lnTo>
                  <a:lnTo>
                    <a:pt x="27" y="116"/>
                  </a:lnTo>
                  <a:lnTo>
                    <a:pt x="0" y="213"/>
                  </a:lnTo>
                  <a:lnTo>
                    <a:pt x="39" y="266"/>
                  </a:lnTo>
                  <a:lnTo>
                    <a:pt x="84" y="250"/>
                  </a:lnTo>
                  <a:lnTo>
                    <a:pt x="86" y="283"/>
                  </a:lnTo>
                  <a:lnTo>
                    <a:pt x="61" y="308"/>
                  </a:lnTo>
                  <a:lnTo>
                    <a:pt x="75" y="336"/>
                  </a:lnTo>
                  <a:lnTo>
                    <a:pt x="113" y="289"/>
                  </a:lnTo>
                  <a:lnTo>
                    <a:pt x="123" y="220"/>
                  </a:lnTo>
                  <a:lnTo>
                    <a:pt x="90" y="204"/>
                  </a:lnTo>
                  <a:lnTo>
                    <a:pt x="50" y="201"/>
                  </a:lnTo>
                  <a:lnTo>
                    <a:pt x="109" y="193"/>
                  </a:lnTo>
                  <a:lnTo>
                    <a:pt x="78" y="168"/>
                  </a:lnTo>
                  <a:lnTo>
                    <a:pt x="34" y="152"/>
                  </a:lnTo>
                  <a:lnTo>
                    <a:pt x="71" y="152"/>
                  </a:lnTo>
                  <a:lnTo>
                    <a:pt x="49" y="102"/>
                  </a:lnTo>
                  <a:lnTo>
                    <a:pt x="76" y="139"/>
                  </a:lnTo>
                  <a:lnTo>
                    <a:pt x="94" y="160"/>
                  </a:lnTo>
                  <a:lnTo>
                    <a:pt x="92" y="126"/>
                  </a:lnTo>
                  <a:lnTo>
                    <a:pt x="107" y="81"/>
                  </a:lnTo>
                  <a:lnTo>
                    <a:pt x="106" y="133"/>
                  </a:lnTo>
                  <a:lnTo>
                    <a:pt x="103" y="168"/>
                  </a:lnTo>
                  <a:lnTo>
                    <a:pt x="120" y="186"/>
                  </a:lnTo>
                  <a:lnTo>
                    <a:pt x="125" y="177"/>
                  </a:lnTo>
                  <a:lnTo>
                    <a:pt x="132" y="167"/>
                  </a:lnTo>
                  <a:lnTo>
                    <a:pt x="138" y="154"/>
                  </a:lnTo>
                  <a:lnTo>
                    <a:pt x="145" y="143"/>
                  </a:lnTo>
                  <a:lnTo>
                    <a:pt x="151" y="131"/>
                  </a:lnTo>
                  <a:lnTo>
                    <a:pt x="155" y="122"/>
                  </a:lnTo>
                  <a:lnTo>
                    <a:pt x="158" y="116"/>
                  </a:lnTo>
                  <a:lnTo>
                    <a:pt x="159" y="114"/>
                  </a:lnTo>
                  <a:lnTo>
                    <a:pt x="143" y="163"/>
                  </a:lnTo>
                  <a:lnTo>
                    <a:pt x="136" y="199"/>
                  </a:lnTo>
                  <a:lnTo>
                    <a:pt x="137" y="246"/>
                  </a:lnTo>
                  <a:lnTo>
                    <a:pt x="170" y="212"/>
                  </a:lnTo>
                  <a:lnTo>
                    <a:pt x="211" y="125"/>
                  </a:lnTo>
                  <a:lnTo>
                    <a:pt x="182" y="96"/>
                  </a:lnTo>
                  <a:lnTo>
                    <a:pt x="148" y="69"/>
                  </a:lnTo>
                  <a:lnTo>
                    <a:pt x="189" y="91"/>
                  </a:lnTo>
                  <a:lnTo>
                    <a:pt x="220" y="107"/>
                  </a:lnTo>
                  <a:lnTo>
                    <a:pt x="251" y="70"/>
                  </a:lnTo>
                  <a:lnTo>
                    <a:pt x="279" y="30"/>
                  </a:lnTo>
                  <a:lnTo>
                    <a:pt x="267" y="0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7" name="Freeform 83"/>
            <p:cNvSpPr>
              <a:spLocks/>
            </p:cNvSpPr>
            <p:nvPr/>
          </p:nvSpPr>
          <p:spPr bwMode="auto">
            <a:xfrm>
              <a:off x="3118026" y="3229822"/>
              <a:ext cx="110649" cy="204330"/>
            </a:xfrm>
            <a:custGeom>
              <a:avLst/>
              <a:gdLst/>
              <a:ahLst/>
              <a:cxnLst>
                <a:cxn ang="0">
                  <a:pos x="124" y="79"/>
                </a:cxn>
                <a:cxn ang="0">
                  <a:pos x="131" y="38"/>
                </a:cxn>
                <a:cxn ang="0">
                  <a:pos x="85" y="0"/>
                </a:cxn>
                <a:cxn ang="0">
                  <a:pos x="36" y="11"/>
                </a:cxn>
                <a:cxn ang="0">
                  <a:pos x="0" y="55"/>
                </a:cxn>
                <a:cxn ang="0">
                  <a:pos x="0" y="111"/>
                </a:cxn>
                <a:cxn ang="0">
                  <a:pos x="20" y="169"/>
                </a:cxn>
                <a:cxn ang="0">
                  <a:pos x="26" y="216"/>
                </a:cxn>
                <a:cxn ang="0">
                  <a:pos x="45" y="195"/>
                </a:cxn>
                <a:cxn ang="0">
                  <a:pos x="52" y="148"/>
                </a:cxn>
                <a:cxn ang="0">
                  <a:pos x="20" y="118"/>
                </a:cxn>
                <a:cxn ang="0">
                  <a:pos x="55" y="131"/>
                </a:cxn>
                <a:cxn ang="0">
                  <a:pos x="60" y="94"/>
                </a:cxn>
                <a:cxn ang="0">
                  <a:pos x="16" y="72"/>
                </a:cxn>
                <a:cxn ang="0">
                  <a:pos x="44" y="70"/>
                </a:cxn>
                <a:cxn ang="0">
                  <a:pos x="74" y="84"/>
                </a:cxn>
                <a:cxn ang="0">
                  <a:pos x="63" y="153"/>
                </a:cxn>
                <a:cxn ang="0">
                  <a:pos x="106" y="152"/>
                </a:cxn>
                <a:cxn ang="0">
                  <a:pos x="101" y="81"/>
                </a:cxn>
                <a:cxn ang="0">
                  <a:pos x="78" y="47"/>
                </a:cxn>
                <a:cxn ang="0">
                  <a:pos x="104" y="47"/>
                </a:cxn>
                <a:cxn ang="0">
                  <a:pos x="123" y="130"/>
                </a:cxn>
                <a:cxn ang="0">
                  <a:pos x="149" y="99"/>
                </a:cxn>
                <a:cxn ang="0">
                  <a:pos x="124" y="79"/>
                </a:cxn>
              </a:cxnLst>
              <a:rect l="0" t="0" r="r" b="b"/>
              <a:pathLst>
                <a:path w="149" h="216">
                  <a:moveTo>
                    <a:pt x="124" y="79"/>
                  </a:moveTo>
                  <a:lnTo>
                    <a:pt x="131" y="38"/>
                  </a:lnTo>
                  <a:lnTo>
                    <a:pt x="85" y="0"/>
                  </a:lnTo>
                  <a:lnTo>
                    <a:pt x="36" y="11"/>
                  </a:lnTo>
                  <a:lnTo>
                    <a:pt x="0" y="55"/>
                  </a:lnTo>
                  <a:lnTo>
                    <a:pt x="0" y="111"/>
                  </a:lnTo>
                  <a:lnTo>
                    <a:pt x="20" y="169"/>
                  </a:lnTo>
                  <a:lnTo>
                    <a:pt x="26" y="216"/>
                  </a:lnTo>
                  <a:lnTo>
                    <a:pt x="45" y="195"/>
                  </a:lnTo>
                  <a:lnTo>
                    <a:pt x="52" y="148"/>
                  </a:lnTo>
                  <a:lnTo>
                    <a:pt x="20" y="118"/>
                  </a:lnTo>
                  <a:lnTo>
                    <a:pt x="55" y="131"/>
                  </a:lnTo>
                  <a:lnTo>
                    <a:pt x="60" y="94"/>
                  </a:lnTo>
                  <a:lnTo>
                    <a:pt x="16" y="72"/>
                  </a:lnTo>
                  <a:lnTo>
                    <a:pt x="44" y="70"/>
                  </a:lnTo>
                  <a:lnTo>
                    <a:pt x="74" y="84"/>
                  </a:lnTo>
                  <a:lnTo>
                    <a:pt x="63" y="153"/>
                  </a:lnTo>
                  <a:lnTo>
                    <a:pt x="106" y="152"/>
                  </a:lnTo>
                  <a:lnTo>
                    <a:pt x="101" y="81"/>
                  </a:lnTo>
                  <a:lnTo>
                    <a:pt x="78" y="47"/>
                  </a:lnTo>
                  <a:lnTo>
                    <a:pt x="104" y="47"/>
                  </a:lnTo>
                  <a:lnTo>
                    <a:pt x="123" y="130"/>
                  </a:lnTo>
                  <a:lnTo>
                    <a:pt x="149" y="99"/>
                  </a:lnTo>
                  <a:lnTo>
                    <a:pt x="124" y="79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8" name="Freeform 84"/>
            <p:cNvSpPr>
              <a:spLocks/>
            </p:cNvSpPr>
            <p:nvPr/>
          </p:nvSpPr>
          <p:spPr bwMode="auto">
            <a:xfrm>
              <a:off x="2940089" y="3392529"/>
              <a:ext cx="180927" cy="240278"/>
            </a:xfrm>
            <a:custGeom>
              <a:avLst/>
              <a:gdLst/>
              <a:ahLst/>
              <a:cxnLst>
                <a:cxn ang="0">
                  <a:pos x="195" y="92"/>
                </a:cxn>
                <a:cxn ang="0">
                  <a:pos x="230" y="71"/>
                </a:cxn>
                <a:cxn ang="0">
                  <a:pos x="240" y="28"/>
                </a:cxn>
                <a:cxn ang="0">
                  <a:pos x="191" y="0"/>
                </a:cxn>
                <a:cxn ang="0">
                  <a:pos x="121" y="45"/>
                </a:cxn>
                <a:cxn ang="0">
                  <a:pos x="85" y="99"/>
                </a:cxn>
                <a:cxn ang="0">
                  <a:pos x="64" y="151"/>
                </a:cxn>
                <a:cxn ang="0">
                  <a:pos x="41" y="200"/>
                </a:cxn>
                <a:cxn ang="0">
                  <a:pos x="0" y="255"/>
                </a:cxn>
                <a:cxn ang="0">
                  <a:pos x="45" y="236"/>
                </a:cxn>
                <a:cxn ang="0">
                  <a:pos x="96" y="219"/>
                </a:cxn>
                <a:cxn ang="0">
                  <a:pos x="128" y="165"/>
                </a:cxn>
                <a:cxn ang="0">
                  <a:pos x="79" y="163"/>
                </a:cxn>
                <a:cxn ang="0">
                  <a:pos x="122" y="147"/>
                </a:cxn>
                <a:cxn ang="0">
                  <a:pos x="121" y="117"/>
                </a:cxn>
                <a:cxn ang="0">
                  <a:pos x="92" y="111"/>
                </a:cxn>
                <a:cxn ang="0">
                  <a:pos x="126" y="101"/>
                </a:cxn>
                <a:cxn ang="0">
                  <a:pos x="139" y="64"/>
                </a:cxn>
                <a:cxn ang="0">
                  <a:pos x="128" y="114"/>
                </a:cxn>
                <a:cxn ang="0">
                  <a:pos x="146" y="91"/>
                </a:cxn>
                <a:cxn ang="0">
                  <a:pos x="171" y="60"/>
                </a:cxn>
                <a:cxn ang="0">
                  <a:pos x="152" y="104"/>
                </a:cxn>
                <a:cxn ang="0">
                  <a:pos x="144" y="140"/>
                </a:cxn>
                <a:cxn ang="0">
                  <a:pos x="137" y="185"/>
                </a:cxn>
                <a:cxn ang="0">
                  <a:pos x="184" y="127"/>
                </a:cxn>
                <a:cxn ang="0">
                  <a:pos x="151" y="188"/>
                </a:cxn>
                <a:cxn ang="0">
                  <a:pos x="182" y="171"/>
                </a:cxn>
                <a:cxn ang="0">
                  <a:pos x="215" y="130"/>
                </a:cxn>
                <a:cxn ang="0">
                  <a:pos x="229" y="98"/>
                </a:cxn>
                <a:cxn ang="0">
                  <a:pos x="195" y="92"/>
                </a:cxn>
              </a:cxnLst>
              <a:rect l="0" t="0" r="r" b="b"/>
              <a:pathLst>
                <a:path w="240" h="255">
                  <a:moveTo>
                    <a:pt x="195" y="92"/>
                  </a:moveTo>
                  <a:lnTo>
                    <a:pt x="230" y="71"/>
                  </a:lnTo>
                  <a:lnTo>
                    <a:pt x="240" y="28"/>
                  </a:lnTo>
                  <a:lnTo>
                    <a:pt x="191" y="0"/>
                  </a:lnTo>
                  <a:lnTo>
                    <a:pt x="121" y="45"/>
                  </a:lnTo>
                  <a:lnTo>
                    <a:pt x="85" y="99"/>
                  </a:lnTo>
                  <a:lnTo>
                    <a:pt x="64" y="151"/>
                  </a:lnTo>
                  <a:lnTo>
                    <a:pt x="41" y="200"/>
                  </a:lnTo>
                  <a:lnTo>
                    <a:pt x="0" y="255"/>
                  </a:lnTo>
                  <a:lnTo>
                    <a:pt x="45" y="236"/>
                  </a:lnTo>
                  <a:lnTo>
                    <a:pt x="96" y="219"/>
                  </a:lnTo>
                  <a:lnTo>
                    <a:pt x="128" y="165"/>
                  </a:lnTo>
                  <a:lnTo>
                    <a:pt x="79" y="163"/>
                  </a:lnTo>
                  <a:lnTo>
                    <a:pt x="122" y="147"/>
                  </a:lnTo>
                  <a:lnTo>
                    <a:pt x="121" y="117"/>
                  </a:lnTo>
                  <a:lnTo>
                    <a:pt x="92" y="111"/>
                  </a:lnTo>
                  <a:lnTo>
                    <a:pt x="126" y="101"/>
                  </a:lnTo>
                  <a:lnTo>
                    <a:pt x="139" y="64"/>
                  </a:lnTo>
                  <a:lnTo>
                    <a:pt x="128" y="114"/>
                  </a:lnTo>
                  <a:lnTo>
                    <a:pt x="146" y="91"/>
                  </a:lnTo>
                  <a:lnTo>
                    <a:pt x="171" y="60"/>
                  </a:lnTo>
                  <a:lnTo>
                    <a:pt x="152" y="104"/>
                  </a:lnTo>
                  <a:lnTo>
                    <a:pt x="144" y="140"/>
                  </a:lnTo>
                  <a:lnTo>
                    <a:pt x="137" y="185"/>
                  </a:lnTo>
                  <a:lnTo>
                    <a:pt x="184" y="127"/>
                  </a:lnTo>
                  <a:lnTo>
                    <a:pt x="151" y="188"/>
                  </a:lnTo>
                  <a:lnTo>
                    <a:pt x="182" y="171"/>
                  </a:lnTo>
                  <a:lnTo>
                    <a:pt x="215" y="130"/>
                  </a:lnTo>
                  <a:lnTo>
                    <a:pt x="229" y="98"/>
                  </a:lnTo>
                  <a:lnTo>
                    <a:pt x="195" y="92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9" name="Freeform 85"/>
            <p:cNvSpPr>
              <a:spLocks/>
            </p:cNvSpPr>
            <p:nvPr/>
          </p:nvSpPr>
          <p:spPr bwMode="auto">
            <a:xfrm>
              <a:off x="3245122" y="3027384"/>
              <a:ext cx="189899" cy="315956"/>
            </a:xfrm>
            <a:custGeom>
              <a:avLst/>
              <a:gdLst/>
              <a:ahLst/>
              <a:cxnLst>
                <a:cxn ang="0">
                  <a:pos x="204" y="0"/>
                </a:cxn>
                <a:cxn ang="0">
                  <a:pos x="157" y="69"/>
                </a:cxn>
                <a:cxn ang="0">
                  <a:pos x="184" y="64"/>
                </a:cxn>
                <a:cxn ang="0">
                  <a:pos x="211" y="46"/>
                </a:cxn>
                <a:cxn ang="0">
                  <a:pos x="173" y="87"/>
                </a:cxn>
                <a:cxn ang="0">
                  <a:pos x="147" y="97"/>
                </a:cxn>
                <a:cxn ang="0">
                  <a:pos x="126" y="133"/>
                </a:cxn>
                <a:cxn ang="0">
                  <a:pos x="89" y="205"/>
                </a:cxn>
                <a:cxn ang="0">
                  <a:pos x="114" y="190"/>
                </a:cxn>
                <a:cxn ang="0">
                  <a:pos x="140" y="166"/>
                </a:cxn>
                <a:cxn ang="0">
                  <a:pos x="170" y="128"/>
                </a:cxn>
                <a:cxn ang="0">
                  <a:pos x="151" y="167"/>
                </a:cxn>
                <a:cxn ang="0">
                  <a:pos x="185" y="154"/>
                </a:cxn>
                <a:cxn ang="0">
                  <a:pos x="214" y="119"/>
                </a:cxn>
                <a:cxn ang="0">
                  <a:pos x="191" y="163"/>
                </a:cxn>
                <a:cxn ang="0">
                  <a:pos x="224" y="155"/>
                </a:cxn>
                <a:cxn ang="0">
                  <a:pos x="192" y="178"/>
                </a:cxn>
                <a:cxn ang="0">
                  <a:pos x="158" y="180"/>
                </a:cxn>
                <a:cxn ang="0">
                  <a:pos x="200" y="189"/>
                </a:cxn>
                <a:cxn ang="0">
                  <a:pos x="156" y="196"/>
                </a:cxn>
                <a:cxn ang="0">
                  <a:pos x="113" y="203"/>
                </a:cxn>
                <a:cxn ang="0">
                  <a:pos x="76" y="226"/>
                </a:cxn>
                <a:cxn ang="0">
                  <a:pos x="50" y="254"/>
                </a:cxn>
                <a:cxn ang="0">
                  <a:pos x="18" y="294"/>
                </a:cxn>
                <a:cxn ang="0">
                  <a:pos x="0" y="315"/>
                </a:cxn>
                <a:cxn ang="0">
                  <a:pos x="32" y="314"/>
                </a:cxn>
                <a:cxn ang="0">
                  <a:pos x="66" y="321"/>
                </a:cxn>
                <a:cxn ang="0">
                  <a:pos x="100" y="334"/>
                </a:cxn>
                <a:cxn ang="0">
                  <a:pos x="144" y="313"/>
                </a:cxn>
                <a:cxn ang="0">
                  <a:pos x="216" y="228"/>
                </a:cxn>
                <a:cxn ang="0">
                  <a:pos x="254" y="164"/>
                </a:cxn>
                <a:cxn ang="0">
                  <a:pos x="246" y="81"/>
                </a:cxn>
                <a:cxn ang="0">
                  <a:pos x="204" y="108"/>
                </a:cxn>
                <a:cxn ang="0">
                  <a:pos x="227" y="71"/>
                </a:cxn>
                <a:cxn ang="0">
                  <a:pos x="220" y="41"/>
                </a:cxn>
                <a:cxn ang="0">
                  <a:pos x="204" y="0"/>
                </a:cxn>
              </a:cxnLst>
              <a:rect l="0" t="0" r="r" b="b"/>
              <a:pathLst>
                <a:path w="254" h="334">
                  <a:moveTo>
                    <a:pt x="204" y="0"/>
                  </a:moveTo>
                  <a:lnTo>
                    <a:pt x="157" y="69"/>
                  </a:lnTo>
                  <a:lnTo>
                    <a:pt x="184" y="64"/>
                  </a:lnTo>
                  <a:lnTo>
                    <a:pt x="211" y="46"/>
                  </a:lnTo>
                  <a:lnTo>
                    <a:pt x="173" y="87"/>
                  </a:lnTo>
                  <a:lnTo>
                    <a:pt x="147" y="97"/>
                  </a:lnTo>
                  <a:lnTo>
                    <a:pt x="126" y="133"/>
                  </a:lnTo>
                  <a:lnTo>
                    <a:pt x="89" y="205"/>
                  </a:lnTo>
                  <a:lnTo>
                    <a:pt x="114" y="190"/>
                  </a:lnTo>
                  <a:lnTo>
                    <a:pt x="140" y="166"/>
                  </a:lnTo>
                  <a:lnTo>
                    <a:pt x="170" y="128"/>
                  </a:lnTo>
                  <a:lnTo>
                    <a:pt x="151" y="167"/>
                  </a:lnTo>
                  <a:lnTo>
                    <a:pt x="185" y="154"/>
                  </a:lnTo>
                  <a:lnTo>
                    <a:pt x="214" y="119"/>
                  </a:lnTo>
                  <a:lnTo>
                    <a:pt x="191" y="163"/>
                  </a:lnTo>
                  <a:lnTo>
                    <a:pt x="224" y="155"/>
                  </a:lnTo>
                  <a:lnTo>
                    <a:pt x="192" y="178"/>
                  </a:lnTo>
                  <a:lnTo>
                    <a:pt x="158" y="180"/>
                  </a:lnTo>
                  <a:lnTo>
                    <a:pt x="200" y="189"/>
                  </a:lnTo>
                  <a:lnTo>
                    <a:pt x="156" y="196"/>
                  </a:lnTo>
                  <a:lnTo>
                    <a:pt x="113" y="203"/>
                  </a:lnTo>
                  <a:lnTo>
                    <a:pt x="76" y="226"/>
                  </a:lnTo>
                  <a:lnTo>
                    <a:pt x="50" y="254"/>
                  </a:lnTo>
                  <a:lnTo>
                    <a:pt x="18" y="294"/>
                  </a:lnTo>
                  <a:lnTo>
                    <a:pt x="0" y="315"/>
                  </a:lnTo>
                  <a:lnTo>
                    <a:pt x="32" y="314"/>
                  </a:lnTo>
                  <a:lnTo>
                    <a:pt x="66" y="321"/>
                  </a:lnTo>
                  <a:lnTo>
                    <a:pt x="100" y="334"/>
                  </a:lnTo>
                  <a:lnTo>
                    <a:pt x="144" y="313"/>
                  </a:lnTo>
                  <a:lnTo>
                    <a:pt x="216" y="228"/>
                  </a:lnTo>
                  <a:lnTo>
                    <a:pt x="254" y="164"/>
                  </a:lnTo>
                  <a:lnTo>
                    <a:pt x="246" y="81"/>
                  </a:lnTo>
                  <a:lnTo>
                    <a:pt x="204" y="108"/>
                  </a:lnTo>
                  <a:lnTo>
                    <a:pt x="227" y="71"/>
                  </a:lnTo>
                  <a:lnTo>
                    <a:pt x="220" y="41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007F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0" name="Freeform 86"/>
            <p:cNvSpPr>
              <a:spLocks/>
            </p:cNvSpPr>
            <p:nvPr/>
          </p:nvSpPr>
          <p:spPr bwMode="auto">
            <a:xfrm>
              <a:off x="3141950" y="3350906"/>
              <a:ext cx="137564" cy="109733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42" y="0"/>
                </a:cxn>
                <a:cxn ang="0">
                  <a:pos x="108" y="9"/>
                </a:cxn>
                <a:cxn ang="0">
                  <a:pos x="126" y="31"/>
                </a:cxn>
                <a:cxn ang="0">
                  <a:pos x="99" y="32"/>
                </a:cxn>
                <a:cxn ang="0">
                  <a:pos x="59" y="25"/>
                </a:cxn>
                <a:cxn ang="0">
                  <a:pos x="27" y="49"/>
                </a:cxn>
                <a:cxn ang="0">
                  <a:pos x="77" y="58"/>
                </a:cxn>
                <a:cxn ang="0">
                  <a:pos x="25" y="61"/>
                </a:cxn>
                <a:cxn ang="0">
                  <a:pos x="0" y="93"/>
                </a:cxn>
                <a:cxn ang="0">
                  <a:pos x="48" y="115"/>
                </a:cxn>
                <a:cxn ang="0">
                  <a:pos x="96" y="105"/>
                </a:cxn>
                <a:cxn ang="0">
                  <a:pos x="131" y="68"/>
                </a:cxn>
                <a:cxn ang="0">
                  <a:pos x="81" y="65"/>
                </a:cxn>
                <a:cxn ang="0">
                  <a:pos x="109" y="45"/>
                </a:cxn>
                <a:cxn ang="0">
                  <a:pos x="154" y="50"/>
                </a:cxn>
                <a:cxn ang="0">
                  <a:pos x="159" y="46"/>
                </a:cxn>
                <a:cxn ang="0">
                  <a:pos x="171" y="35"/>
                </a:cxn>
                <a:cxn ang="0">
                  <a:pos x="181" y="25"/>
                </a:cxn>
                <a:cxn ang="0">
                  <a:pos x="186" y="18"/>
                </a:cxn>
              </a:cxnLst>
              <a:rect l="0" t="0" r="r" b="b"/>
              <a:pathLst>
                <a:path w="186" h="115">
                  <a:moveTo>
                    <a:pt x="186" y="18"/>
                  </a:moveTo>
                  <a:lnTo>
                    <a:pt x="142" y="0"/>
                  </a:lnTo>
                  <a:lnTo>
                    <a:pt x="108" y="9"/>
                  </a:lnTo>
                  <a:lnTo>
                    <a:pt x="126" y="31"/>
                  </a:lnTo>
                  <a:lnTo>
                    <a:pt x="99" y="32"/>
                  </a:lnTo>
                  <a:lnTo>
                    <a:pt x="59" y="25"/>
                  </a:lnTo>
                  <a:lnTo>
                    <a:pt x="27" y="49"/>
                  </a:lnTo>
                  <a:lnTo>
                    <a:pt x="77" y="58"/>
                  </a:lnTo>
                  <a:lnTo>
                    <a:pt x="25" y="61"/>
                  </a:lnTo>
                  <a:lnTo>
                    <a:pt x="0" y="93"/>
                  </a:lnTo>
                  <a:lnTo>
                    <a:pt x="48" y="115"/>
                  </a:lnTo>
                  <a:lnTo>
                    <a:pt x="96" y="105"/>
                  </a:lnTo>
                  <a:lnTo>
                    <a:pt x="131" y="68"/>
                  </a:lnTo>
                  <a:lnTo>
                    <a:pt x="81" y="65"/>
                  </a:lnTo>
                  <a:lnTo>
                    <a:pt x="109" y="45"/>
                  </a:lnTo>
                  <a:lnTo>
                    <a:pt x="154" y="50"/>
                  </a:lnTo>
                  <a:lnTo>
                    <a:pt x="159" y="46"/>
                  </a:lnTo>
                  <a:lnTo>
                    <a:pt x="171" y="35"/>
                  </a:lnTo>
                  <a:lnTo>
                    <a:pt x="181" y="25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rgbClr val="007F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1" name="Freeform 87"/>
            <p:cNvSpPr>
              <a:spLocks/>
            </p:cNvSpPr>
            <p:nvPr/>
          </p:nvSpPr>
          <p:spPr bwMode="auto">
            <a:xfrm>
              <a:off x="2964013" y="2796566"/>
              <a:ext cx="188403" cy="578936"/>
            </a:xfrm>
            <a:custGeom>
              <a:avLst/>
              <a:gdLst/>
              <a:ahLst/>
              <a:cxnLst>
                <a:cxn ang="0">
                  <a:pos x="111" y="0"/>
                </a:cxn>
                <a:cxn ang="0">
                  <a:pos x="158" y="65"/>
                </a:cxn>
                <a:cxn ang="0">
                  <a:pos x="237" y="99"/>
                </a:cxn>
                <a:cxn ang="0">
                  <a:pos x="252" y="143"/>
                </a:cxn>
                <a:cxn ang="0">
                  <a:pos x="228" y="174"/>
                </a:cxn>
                <a:cxn ang="0">
                  <a:pos x="197" y="142"/>
                </a:cxn>
                <a:cxn ang="0">
                  <a:pos x="186" y="184"/>
                </a:cxn>
                <a:cxn ang="0">
                  <a:pos x="227" y="237"/>
                </a:cxn>
                <a:cxn ang="0">
                  <a:pos x="197" y="275"/>
                </a:cxn>
                <a:cxn ang="0">
                  <a:pos x="166" y="226"/>
                </a:cxn>
                <a:cxn ang="0">
                  <a:pos x="189" y="315"/>
                </a:cxn>
                <a:cxn ang="0">
                  <a:pos x="160" y="342"/>
                </a:cxn>
                <a:cxn ang="0">
                  <a:pos x="118" y="315"/>
                </a:cxn>
                <a:cxn ang="0">
                  <a:pos x="129" y="387"/>
                </a:cxn>
                <a:cxn ang="0">
                  <a:pos x="164" y="423"/>
                </a:cxn>
                <a:cxn ang="0">
                  <a:pos x="170" y="517"/>
                </a:cxn>
                <a:cxn ang="0">
                  <a:pos x="126" y="577"/>
                </a:cxn>
                <a:cxn ang="0">
                  <a:pos x="85" y="613"/>
                </a:cxn>
                <a:cxn ang="0">
                  <a:pos x="41" y="597"/>
                </a:cxn>
                <a:cxn ang="0">
                  <a:pos x="0" y="538"/>
                </a:cxn>
                <a:cxn ang="0">
                  <a:pos x="25" y="507"/>
                </a:cxn>
                <a:cxn ang="0">
                  <a:pos x="58" y="567"/>
                </a:cxn>
                <a:cxn ang="0">
                  <a:pos x="49" y="508"/>
                </a:cxn>
                <a:cxn ang="0">
                  <a:pos x="53" y="452"/>
                </a:cxn>
                <a:cxn ang="0">
                  <a:pos x="88" y="476"/>
                </a:cxn>
                <a:cxn ang="0">
                  <a:pos x="128" y="483"/>
                </a:cxn>
                <a:cxn ang="0">
                  <a:pos x="86" y="455"/>
                </a:cxn>
                <a:cxn ang="0">
                  <a:pos x="122" y="428"/>
                </a:cxn>
                <a:cxn ang="0">
                  <a:pos x="55" y="423"/>
                </a:cxn>
                <a:cxn ang="0">
                  <a:pos x="68" y="377"/>
                </a:cxn>
                <a:cxn ang="0">
                  <a:pos x="107" y="267"/>
                </a:cxn>
                <a:cxn ang="0">
                  <a:pos x="117" y="231"/>
                </a:cxn>
                <a:cxn ang="0">
                  <a:pos x="131" y="269"/>
                </a:cxn>
                <a:cxn ang="0">
                  <a:pos x="150" y="206"/>
                </a:cxn>
                <a:cxn ang="0">
                  <a:pos x="106" y="151"/>
                </a:cxn>
                <a:cxn ang="0">
                  <a:pos x="139" y="165"/>
                </a:cxn>
                <a:cxn ang="0">
                  <a:pos x="161" y="138"/>
                </a:cxn>
                <a:cxn ang="0">
                  <a:pos x="125" y="97"/>
                </a:cxn>
                <a:cxn ang="0">
                  <a:pos x="120" y="40"/>
                </a:cxn>
                <a:cxn ang="0">
                  <a:pos x="111" y="0"/>
                </a:cxn>
              </a:cxnLst>
              <a:rect l="0" t="0" r="r" b="b"/>
              <a:pathLst>
                <a:path w="252" h="613">
                  <a:moveTo>
                    <a:pt x="111" y="0"/>
                  </a:moveTo>
                  <a:lnTo>
                    <a:pt x="158" y="65"/>
                  </a:lnTo>
                  <a:lnTo>
                    <a:pt x="237" y="99"/>
                  </a:lnTo>
                  <a:lnTo>
                    <a:pt x="252" y="143"/>
                  </a:lnTo>
                  <a:lnTo>
                    <a:pt x="228" y="174"/>
                  </a:lnTo>
                  <a:lnTo>
                    <a:pt x="197" y="142"/>
                  </a:lnTo>
                  <a:lnTo>
                    <a:pt x="186" y="184"/>
                  </a:lnTo>
                  <a:lnTo>
                    <a:pt x="227" y="237"/>
                  </a:lnTo>
                  <a:lnTo>
                    <a:pt x="197" y="275"/>
                  </a:lnTo>
                  <a:lnTo>
                    <a:pt x="166" y="226"/>
                  </a:lnTo>
                  <a:lnTo>
                    <a:pt x="189" y="315"/>
                  </a:lnTo>
                  <a:lnTo>
                    <a:pt x="160" y="342"/>
                  </a:lnTo>
                  <a:lnTo>
                    <a:pt x="118" y="315"/>
                  </a:lnTo>
                  <a:lnTo>
                    <a:pt x="129" y="387"/>
                  </a:lnTo>
                  <a:lnTo>
                    <a:pt x="164" y="423"/>
                  </a:lnTo>
                  <a:lnTo>
                    <a:pt x="170" y="517"/>
                  </a:lnTo>
                  <a:lnTo>
                    <a:pt x="126" y="577"/>
                  </a:lnTo>
                  <a:lnTo>
                    <a:pt x="85" y="613"/>
                  </a:lnTo>
                  <a:lnTo>
                    <a:pt x="41" y="597"/>
                  </a:lnTo>
                  <a:lnTo>
                    <a:pt x="0" y="538"/>
                  </a:lnTo>
                  <a:lnTo>
                    <a:pt x="25" y="507"/>
                  </a:lnTo>
                  <a:lnTo>
                    <a:pt x="58" y="567"/>
                  </a:lnTo>
                  <a:lnTo>
                    <a:pt x="49" y="508"/>
                  </a:lnTo>
                  <a:lnTo>
                    <a:pt x="53" y="452"/>
                  </a:lnTo>
                  <a:lnTo>
                    <a:pt x="88" y="476"/>
                  </a:lnTo>
                  <a:lnTo>
                    <a:pt x="128" y="483"/>
                  </a:lnTo>
                  <a:lnTo>
                    <a:pt x="86" y="455"/>
                  </a:lnTo>
                  <a:lnTo>
                    <a:pt x="122" y="428"/>
                  </a:lnTo>
                  <a:lnTo>
                    <a:pt x="55" y="423"/>
                  </a:lnTo>
                  <a:lnTo>
                    <a:pt x="68" y="377"/>
                  </a:lnTo>
                  <a:lnTo>
                    <a:pt x="107" y="267"/>
                  </a:lnTo>
                  <a:lnTo>
                    <a:pt x="117" y="231"/>
                  </a:lnTo>
                  <a:lnTo>
                    <a:pt x="131" y="269"/>
                  </a:lnTo>
                  <a:lnTo>
                    <a:pt x="150" y="206"/>
                  </a:lnTo>
                  <a:lnTo>
                    <a:pt x="106" y="151"/>
                  </a:lnTo>
                  <a:lnTo>
                    <a:pt x="139" y="165"/>
                  </a:lnTo>
                  <a:lnTo>
                    <a:pt x="161" y="138"/>
                  </a:lnTo>
                  <a:lnTo>
                    <a:pt x="125" y="97"/>
                  </a:lnTo>
                  <a:lnTo>
                    <a:pt x="120" y="40"/>
                  </a:lnTo>
                  <a:lnTo>
                    <a:pt x="111" y="0"/>
                  </a:lnTo>
                  <a:close/>
                </a:path>
              </a:pathLst>
            </a:custGeom>
            <a:solidFill>
              <a:srgbClr val="005B2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2" name="Freeform 88"/>
            <p:cNvSpPr>
              <a:spLocks/>
            </p:cNvSpPr>
            <p:nvPr/>
          </p:nvSpPr>
          <p:spPr bwMode="auto">
            <a:xfrm>
              <a:off x="2950556" y="2773863"/>
              <a:ext cx="83735" cy="295144"/>
            </a:xfrm>
            <a:custGeom>
              <a:avLst/>
              <a:gdLst/>
              <a:ahLst/>
              <a:cxnLst>
                <a:cxn ang="0">
                  <a:pos x="106" y="0"/>
                </a:cxn>
                <a:cxn ang="0">
                  <a:pos x="73" y="81"/>
                </a:cxn>
                <a:cxn ang="0">
                  <a:pos x="28" y="128"/>
                </a:cxn>
                <a:cxn ang="0">
                  <a:pos x="0" y="202"/>
                </a:cxn>
                <a:cxn ang="0">
                  <a:pos x="4" y="274"/>
                </a:cxn>
                <a:cxn ang="0">
                  <a:pos x="57" y="311"/>
                </a:cxn>
                <a:cxn ang="0">
                  <a:pos x="72" y="285"/>
                </a:cxn>
                <a:cxn ang="0">
                  <a:pos x="44" y="263"/>
                </a:cxn>
                <a:cxn ang="0">
                  <a:pos x="18" y="234"/>
                </a:cxn>
                <a:cxn ang="0">
                  <a:pos x="62" y="251"/>
                </a:cxn>
                <a:cxn ang="0">
                  <a:pos x="81" y="235"/>
                </a:cxn>
                <a:cxn ang="0">
                  <a:pos x="103" y="176"/>
                </a:cxn>
                <a:cxn ang="0">
                  <a:pos x="45" y="199"/>
                </a:cxn>
                <a:cxn ang="0">
                  <a:pos x="79" y="175"/>
                </a:cxn>
                <a:cxn ang="0">
                  <a:pos x="98" y="135"/>
                </a:cxn>
                <a:cxn ang="0">
                  <a:pos x="112" y="57"/>
                </a:cxn>
                <a:cxn ang="0">
                  <a:pos x="106" y="0"/>
                </a:cxn>
              </a:cxnLst>
              <a:rect l="0" t="0" r="r" b="b"/>
              <a:pathLst>
                <a:path w="112" h="311">
                  <a:moveTo>
                    <a:pt x="106" y="0"/>
                  </a:moveTo>
                  <a:lnTo>
                    <a:pt x="73" y="81"/>
                  </a:lnTo>
                  <a:lnTo>
                    <a:pt x="28" y="128"/>
                  </a:lnTo>
                  <a:lnTo>
                    <a:pt x="0" y="202"/>
                  </a:lnTo>
                  <a:lnTo>
                    <a:pt x="4" y="274"/>
                  </a:lnTo>
                  <a:lnTo>
                    <a:pt x="57" y="311"/>
                  </a:lnTo>
                  <a:lnTo>
                    <a:pt x="72" y="285"/>
                  </a:lnTo>
                  <a:lnTo>
                    <a:pt x="44" y="263"/>
                  </a:lnTo>
                  <a:lnTo>
                    <a:pt x="18" y="234"/>
                  </a:lnTo>
                  <a:lnTo>
                    <a:pt x="62" y="251"/>
                  </a:lnTo>
                  <a:lnTo>
                    <a:pt x="81" y="235"/>
                  </a:lnTo>
                  <a:lnTo>
                    <a:pt x="103" y="176"/>
                  </a:lnTo>
                  <a:lnTo>
                    <a:pt x="45" y="199"/>
                  </a:lnTo>
                  <a:lnTo>
                    <a:pt x="79" y="175"/>
                  </a:lnTo>
                  <a:lnTo>
                    <a:pt x="98" y="135"/>
                  </a:lnTo>
                  <a:lnTo>
                    <a:pt x="112" y="57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3" name="Freeform 89"/>
            <p:cNvSpPr>
              <a:spLocks/>
            </p:cNvSpPr>
            <p:nvPr/>
          </p:nvSpPr>
          <p:spPr bwMode="auto">
            <a:xfrm>
              <a:off x="2893736" y="3057655"/>
              <a:ext cx="124107" cy="280008"/>
            </a:xfrm>
            <a:custGeom>
              <a:avLst/>
              <a:gdLst/>
              <a:ahLst/>
              <a:cxnLst>
                <a:cxn ang="0">
                  <a:pos x="135" y="31"/>
                </a:cxn>
                <a:cxn ang="0">
                  <a:pos x="112" y="83"/>
                </a:cxn>
                <a:cxn ang="0">
                  <a:pos x="59" y="109"/>
                </a:cxn>
                <a:cxn ang="0">
                  <a:pos x="30" y="144"/>
                </a:cxn>
                <a:cxn ang="0">
                  <a:pos x="0" y="196"/>
                </a:cxn>
                <a:cxn ang="0">
                  <a:pos x="22" y="232"/>
                </a:cxn>
                <a:cxn ang="0">
                  <a:pos x="35" y="295"/>
                </a:cxn>
                <a:cxn ang="0">
                  <a:pos x="73" y="216"/>
                </a:cxn>
                <a:cxn ang="0">
                  <a:pos x="56" y="176"/>
                </a:cxn>
                <a:cxn ang="0">
                  <a:pos x="82" y="198"/>
                </a:cxn>
                <a:cxn ang="0">
                  <a:pos x="102" y="175"/>
                </a:cxn>
                <a:cxn ang="0">
                  <a:pos x="114" y="135"/>
                </a:cxn>
                <a:cxn ang="0">
                  <a:pos x="73" y="139"/>
                </a:cxn>
                <a:cxn ang="0">
                  <a:pos x="119" y="114"/>
                </a:cxn>
                <a:cxn ang="0">
                  <a:pos x="148" y="72"/>
                </a:cxn>
                <a:cxn ang="0">
                  <a:pos x="167" y="0"/>
                </a:cxn>
                <a:cxn ang="0">
                  <a:pos x="135" y="31"/>
                </a:cxn>
              </a:cxnLst>
              <a:rect l="0" t="0" r="r" b="b"/>
              <a:pathLst>
                <a:path w="167" h="295">
                  <a:moveTo>
                    <a:pt x="135" y="31"/>
                  </a:moveTo>
                  <a:lnTo>
                    <a:pt x="112" y="83"/>
                  </a:lnTo>
                  <a:lnTo>
                    <a:pt x="59" y="109"/>
                  </a:lnTo>
                  <a:lnTo>
                    <a:pt x="30" y="144"/>
                  </a:lnTo>
                  <a:lnTo>
                    <a:pt x="0" y="196"/>
                  </a:lnTo>
                  <a:lnTo>
                    <a:pt x="22" y="232"/>
                  </a:lnTo>
                  <a:lnTo>
                    <a:pt x="35" y="295"/>
                  </a:lnTo>
                  <a:lnTo>
                    <a:pt x="73" y="216"/>
                  </a:lnTo>
                  <a:lnTo>
                    <a:pt x="56" y="176"/>
                  </a:lnTo>
                  <a:lnTo>
                    <a:pt x="82" y="198"/>
                  </a:lnTo>
                  <a:lnTo>
                    <a:pt x="102" y="175"/>
                  </a:lnTo>
                  <a:lnTo>
                    <a:pt x="114" y="135"/>
                  </a:lnTo>
                  <a:lnTo>
                    <a:pt x="73" y="139"/>
                  </a:lnTo>
                  <a:lnTo>
                    <a:pt x="119" y="114"/>
                  </a:lnTo>
                  <a:lnTo>
                    <a:pt x="148" y="72"/>
                  </a:lnTo>
                  <a:lnTo>
                    <a:pt x="167" y="0"/>
                  </a:lnTo>
                  <a:lnTo>
                    <a:pt x="135" y="31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4" name="Freeform 90"/>
            <p:cNvSpPr>
              <a:spLocks/>
            </p:cNvSpPr>
            <p:nvPr/>
          </p:nvSpPr>
          <p:spPr bwMode="auto">
            <a:xfrm>
              <a:off x="3264561" y="3273337"/>
              <a:ext cx="293071" cy="175952"/>
            </a:xfrm>
            <a:custGeom>
              <a:avLst/>
              <a:gdLst/>
              <a:ahLst/>
              <a:cxnLst>
                <a:cxn ang="0">
                  <a:pos x="391" y="24"/>
                </a:cxn>
                <a:cxn ang="0">
                  <a:pos x="322" y="0"/>
                </a:cxn>
                <a:cxn ang="0">
                  <a:pos x="239" y="8"/>
                </a:cxn>
                <a:cxn ang="0">
                  <a:pos x="203" y="37"/>
                </a:cxn>
                <a:cxn ang="0">
                  <a:pos x="161" y="91"/>
                </a:cxn>
                <a:cxn ang="0">
                  <a:pos x="102" y="100"/>
                </a:cxn>
                <a:cxn ang="0">
                  <a:pos x="31" y="118"/>
                </a:cxn>
                <a:cxn ang="0">
                  <a:pos x="0" y="163"/>
                </a:cxn>
                <a:cxn ang="0">
                  <a:pos x="52" y="186"/>
                </a:cxn>
                <a:cxn ang="0">
                  <a:pos x="36" y="160"/>
                </a:cxn>
                <a:cxn ang="0">
                  <a:pos x="91" y="161"/>
                </a:cxn>
                <a:cxn ang="0">
                  <a:pos x="130" y="146"/>
                </a:cxn>
                <a:cxn ang="0">
                  <a:pos x="175" y="114"/>
                </a:cxn>
                <a:cxn ang="0">
                  <a:pos x="227" y="101"/>
                </a:cxn>
                <a:cxn ang="0">
                  <a:pos x="212" y="56"/>
                </a:cxn>
                <a:cxn ang="0">
                  <a:pos x="253" y="84"/>
                </a:cxn>
                <a:cxn ang="0">
                  <a:pos x="282" y="49"/>
                </a:cxn>
                <a:cxn ang="0">
                  <a:pos x="311" y="61"/>
                </a:cxn>
                <a:cxn ang="0">
                  <a:pos x="363" y="58"/>
                </a:cxn>
                <a:cxn ang="0">
                  <a:pos x="391" y="24"/>
                </a:cxn>
              </a:cxnLst>
              <a:rect l="0" t="0" r="r" b="b"/>
              <a:pathLst>
                <a:path w="391" h="186">
                  <a:moveTo>
                    <a:pt x="391" y="24"/>
                  </a:moveTo>
                  <a:lnTo>
                    <a:pt x="322" y="0"/>
                  </a:lnTo>
                  <a:lnTo>
                    <a:pt x="239" y="8"/>
                  </a:lnTo>
                  <a:lnTo>
                    <a:pt x="203" y="37"/>
                  </a:lnTo>
                  <a:lnTo>
                    <a:pt x="161" y="91"/>
                  </a:lnTo>
                  <a:lnTo>
                    <a:pt x="102" y="100"/>
                  </a:lnTo>
                  <a:lnTo>
                    <a:pt x="31" y="118"/>
                  </a:lnTo>
                  <a:lnTo>
                    <a:pt x="0" y="163"/>
                  </a:lnTo>
                  <a:lnTo>
                    <a:pt x="52" y="186"/>
                  </a:lnTo>
                  <a:lnTo>
                    <a:pt x="36" y="160"/>
                  </a:lnTo>
                  <a:lnTo>
                    <a:pt x="91" y="161"/>
                  </a:lnTo>
                  <a:lnTo>
                    <a:pt x="130" y="146"/>
                  </a:lnTo>
                  <a:lnTo>
                    <a:pt x="175" y="114"/>
                  </a:lnTo>
                  <a:lnTo>
                    <a:pt x="227" y="101"/>
                  </a:lnTo>
                  <a:lnTo>
                    <a:pt x="212" y="56"/>
                  </a:lnTo>
                  <a:lnTo>
                    <a:pt x="253" y="84"/>
                  </a:lnTo>
                  <a:lnTo>
                    <a:pt x="282" y="49"/>
                  </a:lnTo>
                  <a:lnTo>
                    <a:pt x="311" y="61"/>
                  </a:lnTo>
                  <a:lnTo>
                    <a:pt x="363" y="58"/>
                  </a:lnTo>
                  <a:lnTo>
                    <a:pt x="391" y="24"/>
                  </a:lnTo>
                  <a:close/>
                </a:path>
              </a:pathLst>
            </a:custGeom>
            <a:solidFill>
              <a:srgbClr val="23565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5" name="Freeform 91"/>
            <p:cNvSpPr>
              <a:spLocks/>
            </p:cNvSpPr>
            <p:nvPr/>
          </p:nvSpPr>
          <p:spPr bwMode="auto">
            <a:xfrm>
              <a:off x="3234656" y="3458748"/>
              <a:ext cx="176441" cy="140004"/>
            </a:xfrm>
            <a:custGeom>
              <a:avLst/>
              <a:gdLst/>
              <a:ahLst/>
              <a:cxnLst>
                <a:cxn ang="0">
                  <a:pos x="152" y="0"/>
                </a:cxn>
                <a:cxn ang="0">
                  <a:pos x="235" y="23"/>
                </a:cxn>
                <a:cxn ang="0">
                  <a:pos x="230" y="91"/>
                </a:cxn>
                <a:cxn ang="0">
                  <a:pos x="193" y="130"/>
                </a:cxn>
                <a:cxn ang="0">
                  <a:pos x="134" y="146"/>
                </a:cxn>
                <a:cxn ang="0">
                  <a:pos x="91" y="130"/>
                </a:cxn>
                <a:cxn ang="0">
                  <a:pos x="27" y="98"/>
                </a:cxn>
                <a:cxn ang="0">
                  <a:pos x="99" y="91"/>
                </a:cxn>
                <a:cxn ang="0">
                  <a:pos x="146" y="124"/>
                </a:cxn>
                <a:cxn ang="0">
                  <a:pos x="191" y="116"/>
                </a:cxn>
                <a:cxn ang="0">
                  <a:pos x="137" y="103"/>
                </a:cxn>
                <a:cxn ang="0">
                  <a:pos x="91" y="67"/>
                </a:cxn>
                <a:cxn ang="0">
                  <a:pos x="154" y="60"/>
                </a:cxn>
                <a:cxn ang="0">
                  <a:pos x="204" y="62"/>
                </a:cxn>
                <a:cxn ang="0">
                  <a:pos x="127" y="45"/>
                </a:cxn>
                <a:cxn ang="0">
                  <a:pos x="92" y="34"/>
                </a:cxn>
                <a:cxn ang="0">
                  <a:pos x="49" y="55"/>
                </a:cxn>
                <a:cxn ang="0">
                  <a:pos x="0" y="69"/>
                </a:cxn>
                <a:cxn ang="0">
                  <a:pos x="36" y="40"/>
                </a:cxn>
                <a:cxn ang="0">
                  <a:pos x="100" y="9"/>
                </a:cxn>
                <a:cxn ang="0">
                  <a:pos x="152" y="0"/>
                </a:cxn>
              </a:cxnLst>
              <a:rect l="0" t="0" r="r" b="b"/>
              <a:pathLst>
                <a:path w="235" h="146">
                  <a:moveTo>
                    <a:pt x="152" y="0"/>
                  </a:moveTo>
                  <a:lnTo>
                    <a:pt x="235" y="23"/>
                  </a:lnTo>
                  <a:lnTo>
                    <a:pt x="230" y="91"/>
                  </a:lnTo>
                  <a:lnTo>
                    <a:pt x="193" y="130"/>
                  </a:lnTo>
                  <a:lnTo>
                    <a:pt x="134" y="146"/>
                  </a:lnTo>
                  <a:lnTo>
                    <a:pt x="91" y="130"/>
                  </a:lnTo>
                  <a:lnTo>
                    <a:pt x="27" y="98"/>
                  </a:lnTo>
                  <a:lnTo>
                    <a:pt x="99" y="91"/>
                  </a:lnTo>
                  <a:lnTo>
                    <a:pt x="146" y="124"/>
                  </a:lnTo>
                  <a:lnTo>
                    <a:pt x="191" y="116"/>
                  </a:lnTo>
                  <a:lnTo>
                    <a:pt x="137" y="103"/>
                  </a:lnTo>
                  <a:lnTo>
                    <a:pt x="91" y="67"/>
                  </a:lnTo>
                  <a:lnTo>
                    <a:pt x="154" y="60"/>
                  </a:lnTo>
                  <a:lnTo>
                    <a:pt x="204" y="62"/>
                  </a:lnTo>
                  <a:lnTo>
                    <a:pt x="127" y="45"/>
                  </a:lnTo>
                  <a:lnTo>
                    <a:pt x="92" y="34"/>
                  </a:lnTo>
                  <a:lnTo>
                    <a:pt x="49" y="55"/>
                  </a:lnTo>
                  <a:lnTo>
                    <a:pt x="0" y="69"/>
                  </a:lnTo>
                  <a:lnTo>
                    <a:pt x="36" y="40"/>
                  </a:lnTo>
                  <a:lnTo>
                    <a:pt x="100" y="9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23565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6" name="Freeform 92"/>
            <p:cNvSpPr>
              <a:spLocks/>
            </p:cNvSpPr>
            <p:nvPr/>
          </p:nvSpPr>
          <p:spPr bwMode="auto">
            <a:xfrm>
              <a:off x="2282175" y="2652778"/>
              <a:ext cx="391758" cy="813537"/>
            </a:xfrm>
            <a:custGeom>
              <a:avLst/>
              <a:gdLst/>
              <a:ahLst/>
              <a:cxnLst>
                <a:cxn ang="0">
                  <a:pos x="58" y="846"/>
                </a:cxn>
                <a:cxn ang="0">
                  <a:pos x="117" y="795"/>
                </a:cxn>
                <a:cxn ang="0">
                  <a:pos x="194" y="768"/>
                </a:cxn>
                <a:cxn ang="0">
                  <a:pos x="240" y="732"/>
                </a:cxn>
                <a:cxn ang="0">
                  <a:pos x="261" y="668"/>
                </a:cxn>
                <a:cxn ang="0">
                  <a:pos x="231" y="573"/>
                </a:cxn>
                <a:cxn ang="0">
                  <a:pos x="310" y="460"/>
                </a:cxn>
                <a:cxn ang="0">
                  <a:pos x="501" y="425"/>
                </a:cxn>
                <a:cxn ang="0">
                  <a:pos x="526" y="295"/>
                </a:cxn>
                <a:cxn ang="0">
                  <a:pos x="455" y="247"/>
                </a:cxn>
                <a:cxn ang="0">
                  <a:pos x="436" y="119"/>
                </a:cxn>
                <a:cxn ang="0">
                  <a:pos x="377" y="6"/>
                </a:cxn>
                <a:cxn ang="0">
                  <a:pos x="284" y="0"/>
                </a:cxn>
                <a:cxn ang="0">
                  <a:pos x="248" y="60"/>
                </a:cxn>
                <a:cxn ang="0">
                  <a:pos x="262" y="125"/>
                </a:cxn>
                <a:cxn ang="0">
                  <a:pos x="324" y="119"/>
                </a:cxn>
                <a:cxn ang="0">
                  <a:pos x="301" y="189"/>
                </a:cxn>
                <a:cxn ang="0">
                  <a:pos x="234" y="184"/>
                </a:cxn>
                <a:cxn ang="0">
                  <a:pos x="207" y="271"/>
                </a:cxn>
                <a:cxn ang="0">
                  <a:pos x="235" y="315"/>
                </a:cxn>
                <a:cxn ang="0">
                  <a:pos x="272" y="335"/>
                </a:cxn>
                <a:cxn ang="0">
                  <a:pos x="195" y="415"/>
                </a:cxn>
                <a:cxn ang="0">
                  <a:pos x="167" y="500"/>
                </a:cxn>
                <a:cxn ang="0">
                  <a:pos x="158" y="584"/>
                </a:cxn>
                <a:cxn ang="0">
                  <a:pos x="126" y="686"/>
                </a:cxn>
                <a:cxn ang="0">
                  <a:pos x="0" y="862"/>
                </a:cxn>
                <a:cxn ang="0">
                  <a:pos x="3" y="861"/>
                </a:cxn>
                <a:cxn ang="0">
                  <a:pos x="10" y="858"/>
                </a:cxn>
                <a:cxn ang="0">
                  <a:pos x="19" y="855"/>
                </a:cxn>
                <a:cxn ang="0">
                  <a:pos x="30" y="850"/>
                </a:cxn>
                <a:cxn ang="0">
                  <a:pos x="41" y="847"/>
                </a:cxn>
                <a:cxn ang="0">
                  <a:pos x="50" y="845"/>
                </a:cxn>
                <a:cxn ang="0">
                  <a:pos x="56" y="845"/>
                </a:cxn>
                <a:cxn ang="0">
                  <a:pos x="58" y="846"/>
                </a:cxn>
              </a:cxnLst>
              <a:rect l="0" t="0" r="r" b="b"/>
              <a:pathLst>
                <a:path w="526" h="862">
                  <a:moveTo>
                    <a:pt x="58" y="846"/>
                  </a:moveTo>
                  <a:lnTo>
                    <a:pt x="117" y="795"/>
                  </a:lnTo>
                  <a:lnTo>
                    <a:pt x="194" y="768"/>
                  </a:lnTo>
                  <a:lnTo>
                    <a:pt x="240" y="732"/>
                  </a:lnTo>
                  <a:lnTo>
                    <a:pt x="261" y="668"/>
                  </a:lnTo>
                  <a:lnTo>
                    <a:pt x="231" y="573"/>
                  </a:lnTo>
                  <a:lnTo>
                    <a:pt x="310" y="460"/>
                  </a:lnTo>
                  <a:lnTo>
                    <a:pt x="501" y="425"/>
                  </a:lnTo>
                  <a:lnTo>
                    <a:pt x="526" y="295"/>
                  </a:lnTo>
                  <a:lnTo>
                    <a:pt x="455" y="247"/>
                  </a:lnTo>
                  <a:lnTo>
                    <a:pt x="436" y="119"/>
                  </a:lnTo>
                  <a:lnTo>
                    <a:pt x="377" y="6"/>
                  </a:lnTo>
                  <a:lnTo>
                    <a:pt x="284" y="0"/>
                  </a:lnTo>
                  <a:lnTo>
                    <a:pt x="248" y="60"/>
                  </a:lnTo>
                  <a:lnTo>
                    <a:pt x="262" y="125"/>
                  </a:lnTo>
                  <a:lnTo>
                    <a:pt x="324" y="119"/>
                  </a:lnTo>
                  <a:lnTo>
                    <a:pt x="301" y="189"/>
                  </a:lnTo>
                  <a:lnTo>
                    <a:pt x="234" y="184"/>
                  </a:lnTo>
                  <a:lnTo>
                    <a:pt x="207" y="271"/>
                  </a:lnTo>
                  <a:lnTo>
                    <a:pt x="235" y="315"/>
                  </a:lnTo>
                  <a:lnTo>
                    <a:pt x="272" y="335"/>
                  </a:lnTo>
                  <a:lnTo>
                    <a:pt x="195" y="415"/>
                  </a:lnTo>
                  <a:lnTo>
                    <a:pt x="167" y="500"/>
                  </a:lnTo>
                  <a:lnTo>
                    <a:pt x="158" y="584"/>
                  </a:lnTo>
                  <a:lnTo>
                    <a:pt x="126" y="686"/>
                  </a:lnTo>
                  <a:lnTo>
                    <a:pt x="0" y="862"/>
                  </a:lnTo>
                  <a:lnTo>
                    <a:pt x="3" y="861"/>
                  </a:lnTo>
                  <a:lnTo>
                    <a:pt x="10" y="858"/>
                  </a:lnTo>
                  <a:lnTo>
                    <a:pt x="19" y="855"/>
                  </a:lnTo>
                  <a:lnTo>
                    <a:pt x="30" y="850"/>
                  </a:lnTo>
                  <a:lnTo>
                    <a:pt x="41" y="847"/>
                  </a:lnTo>
                  <a:lnTo>
                    <a:pt x="50" y="845"/>
                  </a:lnTo>
                  <a:lnTo>
                    <a:pt x="56" y="845"/>
                  </a:lnTo>
                  <a:lnTo>
                    <a:pt x="58" y="846"/>
                  </a:lnTo>
                  <a:close/>
                </a:path>
              </a:pathLst>
            </a:custGeom>
            <a:solidFill>
              <a:srgbClr val="002D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7" name="Freeform 93"/>
            <p:cNvSpPr>
              <a:spLocks/>
            </p:cNvSpPr>
            <p:nvPr/>
          </p:nvSpPr>
          <p:spPr bwMode="auto">
            <a:xfrm>
              <a:off x="2286661" y="2544937"/>
              <a:ext cx="104668" cy="921379"/>
            </a:xfrm>
            <a:custGeom>
              <a:avLst/>
              <a:gdLst/>
              <a:ahLst/>
              <a:cxnLst>
                <a:cxn ang="0">
                  <a:pos x="25" y="893"/>
                </a:cxn>
                <a:cxn ang="0">
                  <a:pos x="70" y="803"/>
                </a:cxn>
                <a:cxn ang="0">
                  <a:pos x="89" y="695"/>
                </a:cxn>
                <a:cxn ang="0">
                  <a:pos x="96" y="537"/>
                </a:cxn>
                <a:cxn ang="0">
                  <a:pos x="122" y="332"/>
                </a:cxn>
                <a:cxn ang="0">
                  <a:pos x="76" y="0"/>
                </a:cxn>
                <a:cxn ang="0">
                  <a:pos x="131" y="133"/>
                </a:cxn>
                <a:cxn ang="0">
                  <a:pos x="141" y="343"/>
                </a:cxn>
                <a:cxn ang="0">
                  <a:pos x="135" y="446"/>
                </a:cxn>
                <a:cxn ang="0">
                  <a:pos x="108" y="684"/>
                </a:cxn>
                <a:cxn ang="0">
                  <a:pos x="98" y="784"/>
                </a:cxn>
                <a:cxn ang="0">
                  <a:pos x="5" y="975"/>
                </a:cxn>
                <a:cxn ang="0">
                  <a:pos x="0" y="940"/>
                </a:cxn>
                <a:cxn ang="0">
                  <a:pos x="5" y="936"/>
                </a:cxn>
                <a:cxn ang="0">
                  <a:pos x="15" y="923"/>
                </a:cxn>
                <a:cxn ang="0">
                  <a:pos x="23" y="908"/>
                </a:cxn>
                <a:cxn ang="0">
                  <a:pos x="25" y="893"/>
                </a:cxn>
              </a:cxnLst>
              <a:rect l="0" t="0" r="r" b="b"/>
              <a:pathLst>
                <a:path w="141" h="975">
                  <a:moveTo>
                    <a:pt x="25" y="893"/>
                  </a:moveTo>
                  <a:lnTo>
                    <a:pt x="70" y="803"/>
                  </a:lnTo>
                  <a:lnTo>
                    <a:pt x="89" y="695"/>
                  </a:lnTo>
                  <a:lnTo>
                    <a:pt x="96" y="537"/>
                  </a:lnTo>
                  <a:lnTo>
                    <a:pt x="122" y="332"/>
                  </a:lnTo>
                  <a:lnTo>
                    <a:pt x="76" y="0"/>
                  </a:lnTo>
                  <a:lnTo>
                    <a:pt x="131" y="133"/>
                  </a:lnTo>
                  <a:lnTo>
                    <a:pt x="141" y="343"/>
                  </a:lnTo>
                  <a:lnTo>
                    <a:pt x="135" y="446"/>
                  </a:lnTo>
                  <a:lnTo>
                    <a:pt x="108" y="684"/>
                  </a:lnTo>
                  <a:lnTo>
                    <a:pt x="98" y="784"/>
                  </a:lnTo>
                  <a:lnTo>
                    <a:pt x="5" y="975"/>
                  </a:lnTo>
                  <a:lnTo>
                    <a:pt x="0" y="940"/>
                  </a:lnTo>
                  <a:lnTo>
                    <a:pt x="5" y="936"/>
                  </a:lnTo>
                  <a:lnTo>
                    <a:pt x="15" y="923"/>
                  </a:lnTo>
                  <a:lnTo>
                    <a:pt x="23" y="908"/>
                  </a:lnTo>
                  <a:lnTo>
                    <a:pt x="25" y="893"/>
                  </a:lnTo>
                  <a:close/>
                </a:path>
              </a:pathLst>
            </a:custGeom>
            <a:solidFill>
              <a:srgbClr val="0066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8" name="Freeform 94"/>
            <p:cNvSpPr>
              <a:spLocks/>
            </p:cNvSpPr>
            <p:nvPr/>
          </p:nvSpPr>
          <p:spPr bwMode="auto">
            <a:xfrm>
              <a:off x="2252269" y="2416284"/>
              <a:ext cx="197374" cy="1082194"/>
            </a:xfrm>
            <a:custGeom>
              <a:avLst/>
              <a:gdLst/>
              <a:ahLst/>
              <a:cxnLst>
                <a:cxn ang="0">
                  <a:pos x="104" y="1143"/>
                </a:cxn>
                <a:cxn ang="0">
                  <a:pos x="39" y="1105"/>
                </a:cxn>
                <a:cxn ang="0">
                  <a:pos x="32" y="964"/>
                </a:cxn>
                <a:cxn ang="0">
                  <a:pos x="51" y="746"/>
                </a:cxn>
                <a:cxn ang="0">
                  <a:pos x="92" y="560"/>
                </a:cxn>
                <a:cxn ang="0">
                  <a:pos x="66" y="231"/>
                </a:cxn>
                <a:cxn ang="0">
                  <a:pos x="20" y="62"/>
                </a:cxn>
                <a:cxn ang="0">
                  <a:pos x="0" y="0"/>
                </a:cxn>
                <a:cxn ang="0">
                  <a:pos x="100" y="79"/>
                </a:cxn>
                <a:cxn ang="0">
                  <a:pos x="214" y="98"/>
                </a:cxn>
                <a:cxn ang="0">
                  <a:pos x="235" y="165"/>
                </a:cxn>
                <a:cxn ang="0">
                  <a:pos x="221" y="264"/>
                </a:cxn>
                <a:cxn ang="0">
                  <a:pos x="198" y="334"/>
                </a:cxn>
                <a:cxn ang="0">
                  <a:pos x="167" y="273"/>
                </a:cxn>
                <a:cxn ang="0">
                  <a:pos x="152" y="321"/>
                </a:cxn>
                <a:cxn ang="0">
                  <a:pos x="186" y="375"/>
                </a:cxn>
                <a:cxn ang="0">
                  <a:pos x="230" y="371"/>
                </a:cxn>
                <a:cxn ang="0">
                  <a:pos x="265" y="477"/>
                </a:cxn>
                <a:cxn ang="0">
                  <a:pos x="237" y="589"/>
                </a:cxn>
                <a:cxn ang="0">
                  <a:pos x="194" y="619"/>
                </a:cxn>
                <a:cxn ang="0">
                  <a:pos x="139" y="575"/>
                </a:cxn>
                <a:cxn ang="0">
                  <a:pos x="121" y="630"/>
                </a:cxn>
                <a:cxn ang="0">
                  <a:pos x="139" y="638"/>
                </a:cxn>
                <a:cxn ang="0">
                  <a:pos x="159" y="643"/>
                </a:cxn>
                <a:cxn ang="0">
                  <a:pos x="180" y="648"/>
                </a:cxn>
                <a:cxn ang="0">
                  <a:pos x="199" y="650"/>
                </a:cxn>
                <a:cxn ang="0">
                  <a:pos x="217" y="651"/>
                </a:cxn>
                <a:cxn ang="0">
                  <a:pos x="230" y="652"/>
                </a:cxn>
                <a:cxn ang="0">
                  <a:pos x="240" y="652"/>
                </a:cxn>
                <a:cxn ang="0">
                  <a:pos x="243" y="652"/>
                </a:cxn>
                <a:cxn ang="0">
                  <a:pos x="239" y="694"/>
                </a:cxn>
                <a:cxn ang="0">
                  <a:pos x="204" y="778"/>
                </a:cxn>
                <a:cxn ang="0">
                  <a:pos x="109" y="748"/>
                </a:cxn>
                <a:cxn ang="0">
                  <a:pos x="82" y="781"/>
                </a:cxn>
                <a:cxn ang="0">
                  <a:pos x="67" y="829"/>
                </a:cxn>
                <a:cxn ang="0">
                  <a:pos x="157" y="815"/>
                </a:cxn>
                <a:cxn ang="0">
                  <a:pos x="194" y="861"/>
                </a:cxn>
                <a:cxn ang="0">
                  <a:pos x="116" y="888"/>
                </a:cxn>
                <a:cxn ang="0">
                  <a:pos x="83" y="938"/>
                </a:cxn>
                <a:cxn ang="0">
                  <a:pos x="56" y="1076"/>
                </a:cxn>
                <a:cxn ang="0">
                  <a:pos x="58" y="1079"/>
                </a:cxn>
                <a:cxn ang="0">
                  <a:pos x="62" y="1087"/>
                </a:cxn>
                <a:cxn ang="0">
                  <a:pos x="69" y="1097"/>
                </a:cxn>
                <a:cxn ang="0">
                  <a:pos x="77" y="1108"/>
                </a:cxn>
                <a:cxn ang="0">
                  <a:pos x="85" y="1121"/>
                </a:cxn>
                <a:cxn ang="0">
                  <a:pos x="93" y="1132"/>
                </a:cxn>
                <a:cxn ang="0">
                  <a:pos x="99" y="1140"/>
                </a:cxn>
                <a:cxn ang="0">
                  <a:pos x="104" y="1143"/>
                </a:cxn>
              </a:cxnLst>
              <a:rect l="0" t="0" r="r" b="b"/>
              <a:pathLst>
                <a:path w="265" h="1143">
                  <a:moveTo>
                    <a:pt x="104" y="1143"/>
                  </a:moveTo>
                  <a:lnTo>
                    <a:pt x="39" y="1105"/>
                  </a:lnTo>
                  <a:lnTo>
                    <a:pt x="32" y="964"/>
                  </a:lnTo>
                  <a:lnTo>
                    <a:pt x="51" y="746"/>
                  </a:lnTo>
                  <a:lnTo>
                    <a:pt x="92" y="560"/>
                  </a:lnTo>
                  <a:lnTo>
                    <a:pt x="66" y="231"/>
                  </a:lnTo>
                  <a:lnTo>
                    <a:pt x="20" y="62"/>
                  </a:lnTo>
                  <a:lnTo>
                    <a:pt x="0" y="0"/>
                  </a:lnTo>
                  <a:lnTo>
                    <a:pt x="100" y="79"/>
                  </a:lnTo>
                  <a:lnTo>
                    <a:pt x="214" y="98"/>
                  </a:lnTo>
                  <a:lnTo>
                    <a:pt x="235" y="165"/>
                  </a:lnTo>
                  <a:lnTo>
                    <a:pt x="221" y="264"/>
                  </a:lnTo>
                  <a:lnTo>
                    <a:pt x="198" y="334"/>
                  </a:lnTo>
                  <a:lnTo>
                    <a:pt x="167" y="273"/>
                  </a:lnTo>
                  <a:lnTo>
                    <a:pt x="152" y="321"/>
                  </a:lnTo>
                  <a:lnTo>
                    <a:pt x="186" y="375"/>
                  </a:lnTo>
                  <a:lnTo>
                    <a:pt x="230" y="371"/>
                  </a:lnTo>
                  <a:lnTo>
                    <a:pt x="265" y="477"/>
                  </a:lnTo>
                  <a:lnTo>
                    <a:pt x="237" y="589"/>
                  </a:lnTo>
                  <a:lnTo>
                    <a:pt x="194" y="619"/>
                  </a:lnTo>
                  <a:lnTo>
                    <a:pt x="139" y="575"/>
                  </a:lnTo>
                  <a:lnTo>
                    <a:pt x="121" y="630"/>
                  </a:lnTo>
                  <a:lnTo>
                    <a:pt x="139" y="638"/>
                  </a:lnTo>
                  <a:lnTo>
                    <a:pt x="159" y="643"/>
                  </a:lnTo>
                  <a:lnTo>
                    <a:pt x="180" y="648"/>
                  </a:lnTo>
                  <a:lnTo>
                    <a:pt x="199" y="650"/>
                  </a:lnTo>
                  <a:lnTo>
                    <a:pt x="217" y="651"/>
                  </a:lnTo>
                  <a:lnTo>
                    <a:pt x="230" y="652"/>
                  </a:lnTo>
                  <a:lnTo>
                    <a:pt x="240" y="652"/>
                  </a:lnTo>
                  <a:lnTo>
                    <a:pt x="243" y="652"/>
                  </a:lnTo>
                  <a:lnTo>
                    <a:pt x="239" y="694"/>
                  </a:lnTo>
                  <a:lnTo>
                    <a:pt x="204" y="778"/>
                  </a:lnTo>
                  <a:lnTo>
                    <a:pt x="109" y="748"/>
                  </a:lnTo>
                  <a:lnTo>
                    <a:pt x="82" y="781"/>
                  </a:lnTo>
                  <a:lnTo>
                    <a:pt x="67" y="829"/>
                  </a:lnTo>
                  <a:lnTo>
                    <a:pt x="157" y="815"/>
                  </a:lnTo>
                  <a:lnTo>
                    <a:pt x="194" y="861"/>
                  </a:lnTo>
                  <a:lnTo>
                    <a:pt x="116" y="888"/>
                  </a:lnTo>
                  <a:lnTo>
                    <a:pt x="83" y="938"/>
                  </a:lnTo>
                  <a:lnTo>
                    <a:pt x="56" y="1076"/>
                  </a:lnTo>
                  <a:lnTo>
                    <a:pt x="58" y="1079"/>
                  </a:lnTo>
                  <a:lnTo>
                    <a:pt x="62" y="1087"/>
                  </a:lnTo>
                  <a:lnTo>
                    <a:pt x="69" y="1097"/>
                  </a:lnTo>
                  <a:lnTo>
                    <a:pt x="77" y="1108"/>
                  </a:lnTo>
                  <a:lnTo>
                    <a:pt x="85" y="1121"/>
                  </a:lnTo>
                  <a:lnTo>
                    <a:pt x="93" y="1132"/>
                  </a:lnTo>
                  <a:lnTo>
                    <a:pt x="99" y="1140"/>
                  </a:lnTo>
                  <a:lnTo>
                    <a:pt x="104" y="1143"/>
                  </a:lnTo>
                  <a:close/>
                </a:path>
              </a:pathLst>
            </a:custGeom>
            <a:solidFill>
              <a:srgbClr val="0047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9" name="Freeform 95"/>
            <p:cNvSpPr>
              <a:spLocks/>
            </p:cNvSpPr>
            <p:nvPr/>
          </p:nvSpPr>
          <p:spPr bwMode="auto">
            <a:xfrm>
              <a:off x="2276194" y="2666021"/>
              <a:ext cx="650439" cy="847592"/>
            </a:xfrm>
            <a:custGeom>
              <a:avLst/>
              <a:gdLst/>
              <a:ahLst/>
              <a:cxnLst>
                <a:cxn ang="0">
                  <a:pos x="34" y="896"/>
                </a:cxn>
                <a:cxn ang="0">
                  <a:pos x="195" y="662"/>
                </a:cxn>
                <a:cxn ang="0">
                  <a:pos x="347" y="615"/>
                </a:cxn>
                <a:cxn ang="0">
                  <a:pos x="501" y="588"/>
                </a:cxn>
                <a:cxn ang="0">
                  <a:pos x="580" y="560"/>
                </a:cxn>
                <a:cxn ang="0">
                  <a:pos x="618" y="494"/>
                </a:cxn>
                <a:cxn ang="0">
                  <a:pos x="568" y="462"/>
                </a:cxn>
                <a:cxn ang="0">
                  <a:pos x="511" y="478"/>
                </a:cxn>
                <a:cxn ang="0">
                  <a:pos x="529" y="423"/>
                </a:cxn>
                <a:cxn ang="0">
                  <a:pos x="604" y="430"/>
                </a:cxn>
                <a:cxn ang="0">
                  <a:pos x="658" y="447"/>
                </a:cxn>
                <a:cxn ang="0">
                  <a:pos x="715" y="404"/>
                </a:cxn>
                <a:cxn ang="0">
                  <a:pos x="744" y="310"/>
                </a:cxn>
                <a:cxn ang="0">
                  <a:pos x="716" y="266"/>
                </a:cxn>
                <a:cxn ang="0">
                  <a:pos x="667" y="286"/>
                </a:cxn>
                <a:cxn ang="0">
                  <a:pos x="666" y="268"/>
                </a:cxn>
                <a:cxn ang="0">
                  <a:pos x="671" y="254"/>
                </a:cxn>
                <a:cxn ang="0">
                  <a:pos x="679" y="240"/>
                </a:cxn>
                <a:cxn ang="0">
                  <a:pos x="688" y="228"/>
                </a:cxn>
                <a:cxn ang="0">
                  <a:pos x="698" y="219"/>
                </a:cxn>
                <a:cxn ang="0">
                  <a:pos x="709" y="212"/>
                </a:cxn>
                <a:cxn ang="0">
                  <a:pos x="716" y="207"/>
                </a:cxn>
                <a:cxn ang="0">
                  <a:pos x="718" y="206"/>
                </a:cxn>
                <a:cxn ang="0">
                  <a:pos x="764" y="196"/>
                </a:cxn>
                <a:cxn ang="0">
                  <a:pos x="837" y="133"/>
                </a:cxn>
                <a:cxn ang="0">
                  <a:pos x="871" y="22"/>
                </a:cxn>
                <a:cxn ang="0">
                  <a:pos x="801" y="0"/>
                </a:cxn>
                <a:cxn ang="0">
                  <a:pos x="747" y="35"/>
                </a:cxn>
                <a:cxn ang="0">
                  <a:pos x="662" y="85"/>
                </a:cxn>
                <a:cxn ang="0">
                  <a:pos x="571" y="212"/>
                </a:cxn>
                <a:cxn ang="0">
                  <a:pos x="524" y="249"/>
                </a:cxn>
                <a:cxn ang="0">
                  <a:pos x="530" y="311"/>
                </a:cxn>
                <a:cxn ang="0">
                  <a:pos x="499" y="379"/>
                </a:cxn>
                <a:cxn ang="0">
                  <a:pos x="443" y="395"/>
                </a:cxn>
                <a:cxn ang="0">
                  <a:pos x="405" y="436"/>
                </a:cxn>
                <a:cxn ang="0">
                  <a:pos x="408" y="506"/>
                </a:cxn>
                <a:cxn ang="0">
                  <a:pos x="315" y="554"/>
                </a:cxn>
                <a:cxn ang="0">
                  <a:pos x="163" y="652"/>
                </a:cxn>
                <a:cxn ang="0">
                  <a:pos x="0" y="894"/>
                </a:cxn>
                <a:cxn ang="0">
                  <a:pos x="34" y="896"/>
                </a:cxn>
              </a:cxnLst>
              <a:rect l="0" t="0" r="r" b="b"/>
              <a:pathLst>
                <a:path w="871" h="896">
                  <a:moveTo>
                    <a:pt x="34" y="896"/>
                  </a:moveTo>
                  <a:lnTo>
                    <a:pt x="195" y="662"/>
                  </a:lnTo>
                  <a:lnTo>
                    <a:pt x="347" y="615"/>
                  </a:lnTo>
                  <a:lnTo>
                    <a:pt x="501" y="588"/>
                  </a:lnTo>
                  <a:lnTo>
                    <a:pt x="580" y="560"/>
                  </a:lnTo>
                  <a:lnTo>
                    <a:pt x="618" y="494"/>
                  </a:lnTo>
                  <a:lnTo>
                    <a:pt x="568" y="462"/>
                  </a:lnTo>
                  <a:lnTo>
                    <a:pt x="511" y="478"/>
                  </a:lnTo>
                  <a:lnTo>
                    <a:pt x="529" y="423"/>
                  </a:lnTo>
                  <a:lnTo>
                    <a:pt x="604" y="430"/>
                  </a:lnTo>
                  <a:lnTo>
                    <a:pt x="658" y="447"/>
                  </a:lnTo>
                  <a:lnTo>
                    <a:pt x="715" y="404"/>
                  </a:lnTo>
                  <a:lnTo>
                    <a:pt x="744" y="310"/>
                  </a:lnTo>
                  <a:lnTo>
                    <a:pt x="716" y="266"/>
                  </a:lnTo>
                  <a:lnTo>
                    <a:pt x="667" y="286"/>
                  </a:lnTo>
                  <a:lnTo>
                    <a:pt x="666" y="268"/>
                  </a:lnTo>
                  <a:lnTo>
                    <a:pt x="671" y="254"/>
                  </a:lnTo>
                  <a:lnTo>
                    <a:pt x="679" y="240"/>
                  </a:lnTo>
                  <a:lnTo>
                    <a:pt x="688" y="228"/>
                  </a:lnTo>
                  <a:lnTo>
                    <a:pt x="698" y="219"/>
                  </a:lnTo>
                  <a:lnTo>
                    <a:pt x="709" y="212"/>
                  </a:lnTo>
                  <a:lnTo>
                    <a:pt x="716" y="207"/>
                  </a:lnTo>
                  <a:lnTo>
                    <a:pt x="718" y="206"/>
                  </a:lnTo>
                  <a:lnTo>
                    <a:pt x="764" y="196"/>
                  </a:lnTo>
                  <a:lnTo>
                    <a:pt x="837" y="133"/>
                  </a:lnTo>
                  <a:lnTo>
                    <a:pt x="871" y="22"/>
                  </a:lnTo>
                  <a:lnTo>
                    <a:pt x="801" y="0"/>
                  </a:lnTo>
                  <a:lnTo>
                    <a:pt x="747" y="35"/>
                  </a:lnTo>
                  <a:lnTo>
                    <a:pt x="662" y="85"/>
                  </a:lnTo>
                  <a:lnTo>
                    <a:pt x="571" y="212"/>
                  </a:lnTo>
                  <a:lnTo>
                    <a:pt x="524" y="249"/>
                  </a:lnTo>
                  <a:lnTo>
                    <a:pt x="530" y="311"/>
                  </a:lnTo>
                  <a:lnTo>
                    <a:pt x="499" y="379"/>
                  </a:lnTo>
                  <a:lnTo>
                    <a:pt x="443" y="395"/>
                  </a:lnTo>
                  <a:lnTo>
                    <a:pt x="405" y="436"/>
                  </a:lnTo>
                  <a:lnTo>
                    <a:pt x="408" y="506"/>
                  </a:lnTo>
                  <a:lnTo>
                    <a:pt x="315" y="554"/>
                  </a:lnTo>
                  <a:lnTo>
                    <a:pt x="163" y="652"/>
                  </a:lnTo>
                  <a:lnTo>
                    <a:pt x="0" y="894"/>
                  </a:lnTo>
                  <a:lnTo>
                    <a:pt x="34" y="896"/>
                  </a:lnTo>
                  <a:close/>
                </a:path>
              </a:pathLst>
            </a:custGeom>
            <a:solidFill>
              <a:srgbClr val="002D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0" name="Freeform 96"/>
            <p:cNvSpPr>
              <a:spLocks/>
            </p:cNvSpPr>
            <p:nvPr/>
          </p:nvSpPr>
          <p:spPr bwMode="auto">
            <a:xfrm>
              <a:off x="2259746" y="2490071"/>
              <a:ext cx="471007" cy="1091654"/>
            </a:xfrm>
            <a:custGeom>
              <a:avLst/>
              <a:gdLst/>
              <a:ahLst/>
              <a:cxnLst>
                <a:cxn ang="0">
                  <a:pos x="18" y="1019"/>
                </a:cxn>
                <a:cxn ang="0">
                  <a:pos x="105" y="960"/>
                </a:cxn>
                <a:cxn ang="0">
                  <a:pos x="240" y="779"/>
                </a:cxn>
                <a:cxn ang="0">
                  <a:pos x="216" y="694"/>
                </a:cxn>
                <a:cxn ang="0">
                  <a:pos x="239" y="623"/>
                </a:cxn>
                <a:cxn ang="0">
                  <a:pos x="284" y="534"/>
                </a:cxn>
                <a:cxn ang="0">
                  <a:pos x="333" y="541"/>
                </a:cxn>
                <a:cxn ang="0">
                  <a:pos x="299" y="625"/>
                </a:cxn>
                <a:cxn ang="0">
                  <a:pos x="362" y="558"/>
                </a:cxn>
                <a:cxn ang="0">
                  <a:pos x="346" y="502"/>
                </a:cxn>
                <a:cxn ang="0">
                  <a:pos x="288" y="466"/>
                </a:cxn>
                <a:cxn ang="0">
                  <a:pos x="301" y="400"/>
                </a:cxn>
                <a:cxn ang="0">
                  <a:pos x="331" y="333"/>
                </a:cxn>
                <a:cxn ang="0">
                  <a:pos x="383" y="333"/>
                </a:cxn>
                <a:cxn ang="0">
                  <a:pos x="413" y="402"/>
                </a:cxn>
                <a:cxn ang="0">
                  <a:pos x="451" y="362"/>
                </a:cxn>
                <a:cxn ang="0">
                  <a:pos x="422" y="319"/>
                </a:cxn>
                <a:cxn ang="0">
                  <a:pos x="329" y="289"/>
                </a:cxn>
                <a:cxn ang="0">
                  <a:pos x="322" y="200"/>
                </a:cxn>
                <a:cxn ang="0">
                  <a:pos x="343" y="138"/>
                </a:cxn>
                <a:cxn ang="0">
                  <a:pos x="412" y="108"/>
                </a:cxn>
                <a:cxn ang="0">
                  <a:pos x="506" y="0"/>
                </a:cxn>
                <a:cxn ang="0">
                  <a:pos x="597" y="63"/>
                </a:cxn>
                <a:cxn ang="0">
                  <a:pos x="631" y="177"/>
                </a:cxn>
                <a:cxn ang="0">
                  <a:pos x="603" y="263"/>
                </a:cxn>
                <a:cxn ang="0">
                  <a:pos x="569" y="366"/>
                </a:cxn>
                <a:cxn ang="0">
                  <a:pos x="511" y="364"/>
                </a:cxn>
                <a:cxn ang="0">
                  <a:pos x="465" y="427"/>
                </a:cxn>
                <a:cxn ang="0">
                  <a:pos x="511" y="417"/>
                </a:cxn>
                <a:cxn ang="0">
                  <a:pos x="499" y="481"/>
                </a:cxn>
                <a:cxn ang="0">
                  <a:pos x="474" y="534"/>
                </a:cxn>
                <a:cxn ang="0">
                  <a:pos x="404" y="538"/>
                </a:cxn>
                <a:cxn ang="0">
                  <a:pos x="381" y="608"/>
                </a:cxn>
                <a:cxn ang="0">
                  <a:pos x="449" y="612"/>
                </a:cxn>
                <a:cxn ang="0">
                  <a:pos x="423" y="691"/>
                </a:cxn>
                <a:cxn ang="0">
                  <a:pos x="367" y="759"/>
                </a:cxn>
                <a:cxn ang="0">
                  <a:pos x="290" y="786"/>
                </a:cxn>
                <a:cxn ang="0">
                  <a:pos x="239" y="839"/>
                </a:cxn>
                <a:cxn ang="0">
                  <a:pos x="157" y="934"/>
                </a:cxn>
                <a:cxn ang="0">
                  <a:pos x="75" y="1029"/>
                </a:cxn>
                <a:cxn ang="0">
                  <a:pos x="0" y="1153"/>
                </a:cxn>
                <a:cxn ang="0">
                  <a:pos x="18" y="1019"/>
                </a:cxn>
              </a:cxnLst>
              <a:rect l="0" t="0" r="r" b="b"/>
              <a:pathLst>
                <a:path w="631" h="1153">
                  <a:moveTo>
                    <a:pt x="18" y="1019"/>
                  </a:moveTo>
                  <a:lnTo>
                    <a:pt x="105" y="960"/>
                  </a:lnTo>
                  <a:lnTo>
                    <a:pt x="240" y="779"/>
                  </a:lnTo>
                  <a:lnTo>
                    <a:pt x="216" y="694"/>
                  </a:lnTo>
                  <a:lnTo>
                    <a:pt x="239" y="623"/>
                  </a:lnTo>
                  <a:lnTo>
                    <a:pt x="284" y="534"/>
                  </a:lnTo>
                  <a:lnTo>
                    <a:pt x="333" y="541"/>
                  </a:lnTo>
                  <a:lnTo>
                    <a:pt x="299" y="625"/>
                  </a:lnTo>
                  <a:lnTo>
                    <a:pt x="362" y="558"/>
                  </a:lnTo>
                  <a:lnTo>
                    <a:pt x="346" y="502"/>
                  </a:lnTo>
                  <a:lnTo>
                    <a:pt x="288" y="466"/>
                  </a:lnTo>
                  <a:lnTo>
                    <a:pt x="301" y="400"/>
                  </a:lnTo>
                  <a:lnTo>
                    <a:pt x="331" y="333"/>
                  </a:lnTo>
                  <a:lnTo>
                    <a:pt x="383" y="333"/>
                  </a:lnTo>
                  <a:lnTo>
                    <a:pt x="413" y="402"/>
                  </a:lnTo>
                  <a:lnTo>
                    <a:pt x="451" y="362"/>
                  </a:lnTo>
                  <a:lnTo>
                    <a:pt x="422" y="319"/>
                  </a:lnTo>
                  <a:lnTo>
                    <a:pt x="329" y="289"/>
                  </a:lnTo>
                  <a:lnTo>
                    <a:pt x="322" y="200"/>
                  </a:lnTo>
                  <a:lnTo>
                    <a:pt x="343" y="138"/>
                  </a:lnTo>
                  <a:lnTo>
                    <a:pt x="412" y="108"/>
                  </a:lnTo>
                  <a:lnTo>
                    <a:pt x="506" y="0"/>
                  </a:lnTo>
                  <a:lnTo>
                    <a:pt x="597" y="63"/>
                  </a:lnTo>
                  <a:lnTo>
                    <a:pt x="631" y="177"/>
                  </a:lnTo>
                  <a:lnTo>
                    <a:pt x="603" y="263"/>
                  </a:lnTo>
                  <a:lnTo>
                    <a:pt x="569" y="366"/>
                  </a:lnTo>
                  <a:lnTo>
                    <a:pt x="511" y="364"/>
                  </a:lnTo>
                  <a:lnTo>
                    <a:pt x="465" y="427"/>
                  </a:lnTo>
                  <a:lnTo>
                    <a:pt x="511" y="417"/>
                  </a:lnTo>
                  <a:lnTo>
                    <a:pt x="499" y="481"/>
                  </a:lnTo>
                  <a:lnTo>
                    <a:pt x="474" y="534"/>
                  </a:lnTo>
                  <a:lnTo>
                    <a:pt x="404" y="538"/>
                  </a:lnTo>
                  <a:lnTo>
                    <a:pt x="381" y="608"/>
                  </a:lnTo>
                  <a:lnTo>
                    <a:pt x="449" y="612"/>
                  </a:lnTo>
                  <a:lnTo>
                    <a:pt x="423" y="691"/>
                  </a:lnTo>
                  <a:lnTo>
                    <a:pt x="367" y="759"/>
                  </a:lnTo>
                  <a:lnTo>
                    <a:pt x="290" y="786"/>
                  </a:lnTo>
                  <a:lnTo>
                    <a:pt x="239" y="839"/>
                  </a:lnTo>
                  <a:lnTo>
                    <a:pt x="157" y="934"/>
                  </a:lnTo>
                  <a:lnTo>
                    <a:pt x="75" y="1029"/>
                  </a:lnTo>
                  <a:lnTo>
                    <a:pt x="0" y="1153"/>
                  </a:lnTo>
                  <a:lnTo>
                    <a:pt x="18" y="1019"/>
                  </a:lnTo>
                  <a:close/>
                </a:path>
              </a:pathLst>
            </a:custGeom>
            <a:solidFill>
              <a:srgbClr val="00703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1" name="Freeform 97"/>
            <p:cNvSpPr>
              <a:spLocks/>
            </p:cNvSpPr>
            <p:nvPr/>
          </p:nvSpPr>
          <p:spPr bwMode="auto">
            <a:xfrm>
              <a:off x="2235822" y="2418177"/>
              <a:ext cx="112145" cy="898676"/>
            </a:xfrm>
            <a:custGeom>
              <a:avLst/>
              <a:gdLst/>
              <a:ahLst/>
              <a:cxnLst>
                <a:cxn ang="0">
                  <a:pos x="24" y="68"/>
                </a:cxn>
                <a:cxn ang="0">
                  <a:pos x="26" y="171"/>
                </a:cxn>
                <a:cxn ang="0">
                  <a:pos x="0" y="251"/>
                </a:cxn>
                <a:cxn ang="0">
                  <a:pos x="16" y="307"/>
                </a:cxn>
                <a:cxn ang="0">
                  <a:pos x="89" y="296"/>
                </a:cxn>
                <a:cxn ang="0">
                  <a:pos x="109" y="397"/>
                </a:cxn>
                <a:cxn ang="0">
                  <a:pos x="44" y="463"/>
                </a:cxn>
                <a:cxn ang="0">
                  <a:pos x="39" y="531"/>
                </a:cxn>
                <a:cxn ang="0">
                  <a:pos x="89" y="564"/>
                </a:cxn>
                <a:cxn ang="0">
                  <a:pos x="92" y="634"/>
                </a:cxn>
                <a:cxn ang="0">
                  <a:pos x="31" y="692"/>
                </a:cxn>
                <a:cxn ang="0">
                  <a:pos x="6" y="770"/>
                </a:cxn>
                <a:cxn ang="0">
                  <a:pos x="43" y="843"/>
                </a:cxn>
                <a:cxn ang="0">
                  <a:pos x="52" y="950"/>
                </a:cxn>
                <a:cxn ang="0">
                  <a:pos x="111" y="631"/>
                </a:cxn>
                <a:cxn ang="0">
                  <a:pos x="150" y="402"/>
                </a:cxn>
                <a:cxn ang="0">
                  <a:pos x="92" y="150"/>
                </a:cxn>
                <a:cxn ang="0">
                  <a:pos x="29" y="0"/>
                </a:cxn>
                <a:cxn ang="0">
                  <a:pos x="24" y="68"/>
                </a:cxn>
              </a:cxnLst>
              <a:rect l="0" t="0" r="r" b="b"/>
              <a:pathLst>
                <a:path w="150" h="950">
                  <a:moveTo>
                    <a:pt x="24" y="68"/>
                  </a:moveTo>
                  <a:lnTo>
                    <a:pt x="26" y="171"/>
                  </a:lnTo>
                  <a:lnTo>
                    <a:pt x="0" y="251"/>
                  </a:lnTo>
                  <a:lnTo>
                    <a:pt x="16" y="307"/>
                  </a:lnTo>
                  <a:lnTo>
                    <a:pt x="89" y="296"/>
                  </a:lnTo>
                  <a:lnTo>
                    <a:pt x="109" y="397"/>
                  </a:lnTo>
                  <a:lnTo>
                    <a:pt x="44" y="463"/>
                  </a:lnTo>
                  <a:lnTo>
                    <a:pt x="39" y="531"/>
                  </a:lnTo>
                  <a:lnTo>
                    <a:pt x="89" y="564"/>
                  </a:lnTo>
                  <a:lnTo>
                    <a:pt x="92" y="634"/>
                  </a:lnTo>
                  <a:lnTo>
                    <a:pt x="31" y="692"/>
                  </a:lnTo>
                  <a:lnTo>
                    <a:pt x="6" y="770"/>
                  </a:lnTo>
                  <a:lnTo>
                    <a:pt x="43" y="843"/>
                  </a:lnTo>
                  <a:lnTo>
                    <a:pt x="52" y="950"/>
                  </a:lnTo>
                  <a:lnTo>
                    <a:pt x="111" y="631"/>
                  </a:lnTo>
                  <a:lnTo>
                    <a:pt x="150" y="402"/>
                  </a:lnTo>
                  <a:lnTo>
                    <a:pt x="92" y="150"/>
                  </a:lnTo>
                  <a:lnTo>
                    <a:pt x="29" y="0"/>
                  </a:lnTo>
                  <a:lnTo>
                    <a:pt x="24" y="68"/>
                  </a:lnTo>
                  <a:close/>
                </a:path>
              </a:pathLst>
            </a:custGeom>
            <a:solidFill>
              <a:srgbClr val="00703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2" name="Freeform 98"/>
            <p:cNvSpPr>
              <a:spLocks/>
            </p:cNvSpPr>
            <p:nvPr/>
          </p:nvSpPr>
          <p:spPr bwMode="auto">
            <a:xfrm>
              <a:off x="2036952" y="3464423"/>
              <a:ext cx="315500" cy="399202"/>
            </a:xfrm>
            <a:custGeom>
              <a:avLst/>
              <a:gdLst/>
              <a:ahLst/>
              <a:cxnLst>
                <a:cxn ang="0">
                  <a:pos x="335" y="26"/>
                </a:cxn>
                <a:cxn ang="0">
                  <a:pos x="309" y="12"/>
                </a:cxn>
                <a:cxn ang="0">
                  <a:pos x="285" y="4"/>
                </a:cxn>
                <a:cxn ang="0">
                  <a:pos x="262" y="0"/>
                </a:cxn>
                <a:cxn ang="0">
                  <a:pos x="240" y="4"/>
                </a:cxn>
                <a:cxn ang="0">
                  <a:pos x="219" y="12"/>
                </a:cxn>
                <a:cxn ang="0">
                  <a:pos x="199" y="27"/>
                </a:cxn>
                <a:cxn ang="0">
                  <a:pos x="182" y="48"/>
                </a:cxn>
                <a:cxn ang="0">
                  <a:pos x="167" y="74"/>
                </a:cxn>
                <a:cxn ang="0">
                  <a:pos x="158" y="113"/>
                </a:cxn>
                <a:cxn ang="0">
                  <a:pos x="157" y="143"/>
                </a:cxn>
                <a:cxn ang="0">
                  <a:pos x="165" y="172"/>
                </a:cxn>
                <a:cxn ang="0">
                  <a:pos x="179" y="210"/>
                </a:cxn>
                <a:cxn ang="0">
                  <a:pos x="167" y="232"/>
                </a:cxn>
                <a:cxn ang="0">
                  <a:pos x="81" y="303"/>
                </a:cxn>
                <a:cxn ang="0">
                  <a:pos x="30" y="355"/>
                </a:cxn>
                <a:cxn ang="0">
                  <a:pos x="0" y="422"/>
                </a:cxn>
                <a:cxn ang="0">
                  <a:pos x="74" y="326"/>
                </a:cxn>
                <a:cxn ang="0">
                  <a:pos x="76" y="325"/>
                </a:cxn>
                <a:cxn ang="0">
                  <a:pos x="84" y="322"/>
                </a:cxn>
                <a:cxn ang="0">
                  <a:pos x="95" y="317"/>
                </a:cxn>
                <a:cxn ang="0">
                  <a:pos x="107" y="310"/>
                </a:cxn>
                <a:cxn ang="0">
                  <a:pos x="121" y="303"/>
                </a:cxn>
                <a:cxn ang="0">
                  <a:pos x="134" y="295"/>
                </a:cxn>
                <a:cxn ang="0">
                  <a:pos x="144" y="287"/>
                </a:cxn>
                <a:cxn ang="0">
                  <a:pos x="152" y="279"/>
                </a:cxn>
                <a:cxn ang="0">
                  <a:pos x="159" y="271"/>
                </a:cxn>
                <a:cxn ang="0">
                  <a:pos x="167" y="263"/>
                </a:cxn>
                <a:cxn ang="0">
                  <a:pos x="175" y="255"/>
                </a:cxn>
                <a:cxn ang="0">
                  <a:pos x="184" y="248"/>
                </a:cxn>
                <a:cxn ang="0">
                  <a:pos x="192" y="241"/>
                </a:cxn>
                <a:cxn ang="0">
                  <a:pos x="199" y="237"/>
                </a:cxn>
                <a:cxn ang="0">
                  <a:pos x="204" y="233"/>
                </a:cxn>
                <a:cxn ang="0">
                  <a:pos x="205" y="232"/>
                </a:cxn>
                <a:cxn ang="0">
                  <a:pos x="232" y="239"/>
                </a:cxn>
                <a:cxn ang="0">
                  <a:pos x="256" y="245"/>
                </a:cxn>
                <a:cxn ang="0">
                  <a:pos x="279" y="250"/>
                </a:cxn>
                <a:cxn ang="0">
                  <a:pos x="301" y="252"/>
                </a:cxn>
                <a:cxn ang="0">
                  <a:pos x="323" y="250"/>
                </a:cxn>
                <a:cxn ang="0">
                  <a:pos x="343" y="245"/>
                </a:cxn>
                <a:cxn ang="0">
                  <a:pos x="364" y="233"/>
                </a:cxn>
                <a:cxn ang="0">
                  <a:pos x="385" y="216"/>
                </a:cxn>
                <a:cxn ang="0">
                  <a:pos x="401" y="197"/>
                </a:cxn>
                <a:cxn ang="0">
                  <a:pos x="414" y="179"/>
                </a:cxn>
                <a:cxn ang="0">
                  <a:pos x="421" y="161"/>
                </a:cxn>
                <a:cxn ang="0">
                  <a:pos x="424" y="142"/>
                </a:cxn>
                <a:cxn ang="0">
                  <a:pos x="423" y="123"/>
                </a:cxn>
                <a:cxn ang="0">
                  <a:pos x="417" y="102"/>
                </a:cxn>
                <a:cxn ang="0">
                  <a:pos x="406" y="80"/>
                </a:cxn>
                <a:cxn ang="0">
                  <a:pos x="389" y="56"/>
                </a:cxn>
                <a:cxn ang="0">
                  <a:pos x="358" y="38"/>
                </a:cxn>
                <a:cxn ang="0">
                  <a:pos x="335" y="26"/>
                </a:cxn>
              </a:cxnLst>
              <a:rect l="0" t="0" r="r" b="b"/>
              <a:pathLst>
                <a:path w="424" h="422">
                  <a:moveTo>
                    <a:pt x="335" y="26"/>
                  </a:moveTo>
                  <a:lnTo>
                    <a:pt x="309" y="12"/>
                  </a:lnTo>
                  <a:lnTo>
                    <a:pt x="285" y="4"/>
                  </a:lnTo>
                  <a:lnTo>
                    <a:pt x="262" y="0"/>
                  </a:lnTo>
                  <a:lnTo>
                    <a:pt x="240" y="4"/>
                  </a:lnTo>
                  <a:lnTo>
                    <a:pt x="219" y="12"/>
                  </a:lnTo>
                  <a:lnTo>
                    <a:pt x="199" y="27"/>
                  </a:lnTo>
                  <a:lnTo>
                    <a:pt x="182" y="48"/>
                  </a:lnTo>
                  <a:lnTo>
                    <a:pt x="167" y="74"/>
                  </a:lnTo>
                  <a:lnTo>
                    <a:pt x="158" y="113"/>
                  </a:lnTo>
                  <a:lnTo>
                    <a:pt x="157" y="143"/>
                  </a:lnTo>
                  <a:lnTo>
                    <a:pt x="165" y="172"/>
                  </a:lnTo>
                  <a:lnTo>
                    <a:pt x="179" y="210"/>
                  </a:lnTo>
                  <a:lnTo>
                    <a:pt x="167" y="232"/>
                  </a:lnTo>
                  <a:lnTo>
                    <a:pt x="81" y="303"/>
                  </a:lnTo>
                  <a:lnTo>
                    <a:pt x="30" y="355"/>
                  </a:lnTo>
                  <a:lnTo>
                    <a:pt x="0" y="422"/>
                  </a:lnTo>
                  <a:lnTo>
                    <a:pt x="74" y="326"/>
                  </a:lnTo>
                  <a:lnTo>
                    <a:pt x="76" y="325"/>
                  </a:lnTo>
                  <a:lnTo>
                    <a:pt x="84" y="322"/>
                  </a:lnTo>
                  <a:lnTo>
                    <a:pt x="95" y="317"/>
                  </a:lnTo>
                  <a:lnTo>
                    <a:pt x="107" y="310"/>
                  </a:lnTo>
                  <a:lnTo>
                    <a:pt x="121" y="303"/>
                  </a:lnTo>
                  <a:lnTo>
                    <a:pt x="134" y="295"/>
                  </a:lnTo>
                  <a:lnTo>
                    <a:pt x="144" y="287"/>
                  </a:lnTo>
                  <a:lnTo>
                    <a:pt x="152" y="279"/>
                  </a:lnTo>
                  <a:lnTo>
                    <a:pt x="159" y="271"/>
                  </a:lnTo>
                  <a:lnTo>
                    <a:pt x="167" y="263"/>
                  </a:lnTo>
                  <a:lnTo>
                    <a:pt x="175" y="255"/>
                  </a:lnTo>
                  <a:lnTo>
                    <a:pt x="184" y="248"/>
                  </a:lnTo>
                  <a:lnTo>
                    <a:pt x="192" y="241"/>
                  </a:lnTo>
                  <a:lnTo>
                    <a:pt x="199" y="237"/>
                  </a:lnTo>
                  <a:lnTo>
                    <a:pt x="204" y="233"/>
                  </a:lnTo>
                  <a:lnTo>
                    <a:pt x="205" y="232"/>
                  </a:lnTo>
                  <a:lnTo>
                    <a:pt x="232" y="239"/>
                  </a:lnTo>
                  <a:lnTo>
                    <a:pt x="256" y="245"/>
                  </a:lnTo>
                  <a:lnTo>
                    <a:pt x="279" y="250"/>
                  </a:lnTo>
                  <a:lnTo>
                    <a:pt x="301" y="252"/>
                  </a:lnTo>
                  <a:lnTo>
                    <a:pt x="323" y="250"/>
                  </a:lnTo>
                  <a:lnTo>
                    <a:pt x="343" y="245"/>
                  </a:lnTo>
                  <a:lnTo>
                    <a:pt x="364" y="233"/>
                  </a:lnTo>
                  <a:lnTo>
                    <a:pt x="385" y="216"/>
                  </a:lnTo>
                  <a:lnTo>
                    <a:pt x="401" y="197"/>
                  </a:lnTo>
                  <a:lnTo>
                    <a:pt x="414" y="179"/>
                  </a:lnTo>
                  <a:lnTo>
                    <a:pt x="421" y="161"/>
                  </a:lnTo>
                  <a:lnTo>
                    <a:pt x="424" y="142"/>
                  </a:lnTo>
                  <a:lnTo>
                    <a:pt x="423" y="123"/>
                  </a:lnTo>
                  <a:lnTo>
                    <a:pt x="417" y="102"/>
                  </a:lnTo>
                  <a:lnTo>
                    <a:pt x="406" y="80"/>
                  </a:lnTo>
                  <a:lnTo>
                    <a:pt x="389" y="56"/>
                  </a:lnTo>
                  <a:lnTo>
                    <a:pt x="358" y="38"/>
                  </a:lnTo>
                  <a:lnTo>
                    <a:pt x="335" y="26"/>
                  </a:lnTo>
                  <a:close/>
                </a:path>
              </a:pathLst>
            </a:custGeom>
            <a:solidFill>
              <a:srgbClr val="99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3" name="Freeform 99"/>
            <p:cNvSpPr>
              <a:spLocks/>
            </p:cNvSpPr>
            <p:nvPr/>
          </p:nvSpPr>
          <p:spPr bwMode="auto">
            <a:xfrm>
              <a:off x="2162554" y="3485235"/>
              <a:ext cx="182422" cy="204330"/>
            </a:xfrm>
            <a:custGeom>
              <a:avLst/>
              <a:gdLst/>
              <a:ahLst/>
              <a:cxnLst>
                <a:cxn ang="0">
                  <a:pos x="156" y="13"/>
                </a:cxn>
                <a:cxn ang="0">
                  <a:pos x="122" y="5"/>
                </a:cxn>
                <a:cxn ang="0">
                  <a:pos x="94" y="0"/>
                </a:cxn>
                <a:cxn ang="0">
                  <a:pos x="71" y="0"/>
                </a:cxn>
                <a:cxn ang="0">
                  <a:pos x="51" y="7"/>
                </a:cxn>
                <a:cxn ang="0">
                  <a:pos x="35" y="21"/>
                </a:cxn>
                <a:cxn ang="0">
                  <a:pos x="22" y="42"/>
                </a:cxn>
                <a:cxn ang="0">
                  <a:pos x="11" y="73"/>
                </a:cxn>
                <a:cxn ang="0">
                  <a:pos x="0" y="113"/>
                </a:cxn>
                <a:cxn ang="0">
                  <a:pos x="9" y="142"/>
                </a:cxn>
                <a:cxn ang="0">
                  <a:pos x="21" y="166"/>
                </a:cxn>
                <a:cxn ang="0">
                  <a:pos x="36" y="185"/>
                </a:cxn>
                <a:cxn ang="0">
                  <a:pos x="54" y="197"/>
                </a:cxn>
                <a:cxn ang="0">
                  <a:pos x="75" y="208"/>
                </a:cxn>
                <a:cxn ang="0">
                  <a:pos x="99" y="213"/>
                </a:cxn>
                <a:cxn ang="0">
                  <a:pos x="126" y="216"/>
                </a:cxn>
                <a:cxn ang="0">
                  <a:pos x="155" y="217"/>
                </a:cxn>
                <a:cxn ang="0">
                  <a:pos x="185" y="196"/>
                </a:cxn>
                <a:cxn ang="0">
                  <a:pos x="209" y="177"/>
                </a:cxn>
                <a:cxn ang="0">
                  <a:pos x="227" y="158"/>
                </a:cxn>
                <a:cxn ang="0">
                  <a:pos x="240" y="139"/>
                </a:cxn>
                <a:cxn ang="0">
                  <a:pos x="244" y="117"/>
                </a:cxn>
                <a:cxn ang="0">
                  <a:pos x="240" y="94"/>
                </a:cxn>
                <a:cxn ang="0">
                  <a:pos x="226" y="67"/>
                </a:cxn>
                <a:cxn ang="0">
                  <a:pos x="203" y="36"/>
                </a:cxn>
                <a:cxn ang="0">
                  <a:pos x="201" y="35"/>
                </a:cxn>
                <a:cxn ang="0">
                  <a:pos x="195" y="31"/>
                </a:cxn>
                <a:cxn ang="0">
                  <a:pos x="188" y="28"/>
                </a:cxn>
                <a:cxn ang="0">
                  <a:pos x="179" y="23"/>
                </a:cxn>
                <a:cxn ang="0">
                  <a:pos x="171" y="19"/>
                </a:cxn>
                <a:cxn ang="0">
                  <a:pos x="163" y="15"/>
                </a:cxn>
                <a:cxn ang="0">
                  <a:pos x="157" y="13"/>
                </a:cxn>
                <a:cxn ang="0">
                  <a:pos x="156" y="13"/>
                </a:cxn>
              </a:cxnLst>
              <a:rect l="0" t="0" r="r" b="b"/>
              <a:pathLst>
                <a:path w="244" h="217">
                  <a:moveTo>
                    <a:pt x="156" y="13"/>
                  </a:moveTo>
                  <a:lnTo>
                    <a:pt x="122" y="5"/>
                  </a:lnTo>
                  <a:lnTo>
                    <a:pt x="94" y="0"/>
                  </a:lnTo>
                  <a:lnTo>
                    <a:pt x="71" y="0"/>
                  </a:lnTo>
                  <a:lnTo>
                    <a:pt x="51" y="7"/>
                  </a:lnTo>
                  <a:lnTo>
                    <a:pt x="35" y="21"/>
                  </a:lnTo>
                  <a:lnTo>
                    <a:pt x="22" y="42"/>
                  </a:lnTo>
                  <a:lnTo>
                    <a:pt x="11" y="73"/>
                  </a:lnTo>
                  <a:lnTo>
                    <a:pt x="0" y="113"/>
                  </a:lnTo>
                  <a:lnTo>
                    <a:pt x="9" y="142"/>
                  </a:lnTo>
                  <a:lnTo>
                    <a:pt x="21" y="166"/>
                  </a:lnTo>
                  <a:lnTo>
                    <a:pt x="36" y="185"/>
                  </a:lnTo>
                  <a:lnTo>
                    <a:pt x="54" y="197"/>
                  </a:lnTo>
                  <a:lnTo>
                    <a:pt x="75" y="208"/>
                  </a:lnTo>
                  <a:lnTo>
                    <a:pt x="99" y="213"/>
                  </a:lnTo>
                  <a:lnTo>
                    <a:pt x="126" y="216"/>
                  </a:lnTo>
                  <a:lnTo>
                    <a:pt x="155" y="217"/>
                  </a:lnTo>
                  <a:lnTo>
                    <a:pt x="185" y="196"/>
                  </a:lnTo>
                  <a:lnTo>
                    <a:pt x="209" y="177"/>
                  </a:lnTo>
                  <a:lnTo>
                    <a:pt x="227" y="158"/>
                  </a:lnTo>
                  <a:lnTo>
                    <a:pt x="240" y="139"/>
                  </a:lnTo>
                  <a:lnTo>
                    <a:pt x="244" y="117"/>
                  </a:lnTo>
                  <a:lnTo>
                    <a:pt x="240" y="94"/>
                  </a:lnTo>
                  <a:lnTo>
                    <a:pt x="226" y="67"/>
                  </a:lnTo>
                  <a:lnTo>
                    <a:pt x="203" y="36"/>
                  </a:lnTo>
                  <a:lnTo>
                    <a:pt x="201" y="35"/>
                  </a:lnTo>
                  <a:lnTo>
                    <a:pt x="195" y="31"/>
                  </a:lnTo>
                  <a:lnTo>
                    <a:pt x="188" y="28"/>
                  </a:lnTo>
                  <a:lnTo>
                    <a:pt x="179" y="23"/>
                  </a:lnTo>
                  <a:lnTo>
                    <a:pt x="171" y="19"/>
                  </a:lnTo>
                  <a:lnTo>
                    <a:pt x="163" y="15"/>
                  </a:lnTo>
                  <a:lnTo>
                    <a:pt x="157" y="13"/>
                  </a:lnTo>
                  <a:lnTo>
                    <a:pt x="156" y="13"/>
                  </a:lnTo>
                  <a:close/>
                </a:path>
              </a:pathLst>
            </a:custGeom>
            <a:solidFill>
              <a:srgbClr val="B5003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4" name="Freeform 100"/>
            <p:cNvSpPr>
              <a:spLocks/>
            </p:cNvSpPr>
            <p:nvPr/>
          </p:nvSpPr>
          <p:spPr bwMode="auto">
            <a:xfrm>
              <a:off x="2170030" y="3519290"/>
              <a:ext cx="162984" cy="166491"/>
            </a:xfrm>
            <a:custGeom>
              <a:avLst/>
              <a:gdLst/>
              <a:ahLst/>
              <a:cxnLst>
                <a:cxn ang="0">
                  <a:pos x="201" y="24"/>
                </a:cxn>
                <a:cxn ang="0">
                  <a:pos x="213" y="45"/>
                </a:cxn>
                <a:cxn ang="0">
                  <a:pos x="218" y="66"/>
                </a:cxn>
                <a:cxn ang="0">
                  <a:pos x="217" y="86"/>
                </a:cxn>
                <a:cxn ang="0">
                  <a:pos x="209" y="107"/>
                </a:cxn>
                <a:cxn ang="0">
                  <a:pos x="197" y="128"/>
                </a:cxn>
                <a:cxn ang="0">
                  <a:pos x="178" y="146"/>
                </a:cxn>
                <a:cxn ang="0">
                  <a:pos x="155" y="163"/>
                </a:cxn>
                <a:cxn ang="0">
                  <a:pos x="127" y="176"/>
                </a:cxn>
                <a:cxn ang="0">
                  <a:pos x="58" y="161"/>
                </a:cxn>
                <a:cxn ang="0">
                  <a:pos x="24" y="143"/>
                </a:cxn>
                <a:cxn ang="0">
                  <a:pos x="0" y="112"/>
                </a:cxn>
                <a:cxn ang="0">
                  <a:pos x="10" y="78"/>
                </a:cxn>
                <a:cxn ang="0">
                  <a:pos x="26" y="96"/>
                </a:cxn>
                <a:cxn ang="0">
                  <a:pos x="40" y="107"/>
                </a:cxn>
                <a:cxn ang="0">
                  <a:pos x="51" y="114"/>
                </a:cxn>
                <a:cxn ang="0">
                  <a:pos x="62" y="116"/>
                </a:cxn>
                <a:cxn ang="0">
                  <a:pos x="73" y="113"/>
                </a:cxn>
                <a:cxn ang="0">
                  <a:pos x="84" y="104"/>
                </a:cxn>
                <a:cxn ang="0">
                  <a:pos x="96" y="91"/>
                </a:cxn>
                <a:cxn ang="0">
                  <a:pos x="110" y="73"/>
                </a:cxn>
                <a:cxn ang="0">
                  <a:pos x="108" y="46"/>
                </a:cxn>
                <a:cxn ang="0">
                  <a:pos x="109" y="25"/>
                </a:cxn>
                <a:cxn ang="0">
                  <a:pos x="115" y="10"/>
                </a:cxn>
                <a:cxn ang="0">
                  <a:pos x="125" y="2"/>
                </a:cxn>
                <a:cxn ang="0">
                  <a:pos x="139" y="0"/>
                </a:cxn>
                <a:cxn ang="0">
                  <a:pos x="156" y="2"/>
                </a:cxn>
                <a:cxn ang="0">
                  <a:pos x="177" y="10"/>
                </a:cxn>
                <a:cxn ang="0">
                  <a:pos x="201" y="24"/>
                </a:cxn>
              </a:cxnLst>
              <a:rect l="0" t="0" r="r" b="b"/>
              <a:pathLst>
                <a:path w="218" h="176">
                  <a:moveTo>
                    <a:pt x="201" y="24"/>
                  </a:moveTo>
                  <a:lnTo>
                    <a:pt x="213" y="45"/>
                  </a:lnTo>
                  <a:lnTo>
                    <a:pt x="218" y="66"/>
                  </a:lnTo>
                  <a:lnTo>
                    <a:pt x="217" y="86"/>
                  </a:lnTo>
                  <a:lnTo>
                    <a:pt x="209" y="107"/>
                  </a:lnTo>
                  <a:lnTo>
                    <a:pt x="197" y="128"/>
                  </a:lnTo>
                  <a:lnTo>
                    <a:pt x="178" y="146"/>
                  </a:lnTo>
                  <a:lnTo>
                    <a:pt x="155" y="163"/>
                  </a:lnTo>
                  <a:lnTo>
                    <a:pt x="127" y="176"/>
                  </a:lnTo>
                  <a:lnTo>
                    <a:pt x="58" y="161"/>
                  </a:lnTo>
                  <a:lnTo>
                    <a:pt x="24" y="143"/>
                  </a:lnTo>
                  <a:lnTo>
                    <a:pt x="0" y="112"/>
                  </a:lnTo>
                  <a:lnTo>
                    <a:pt x="10" y="78"/>
                  </a:lnTo>
                  <a:lnTo>
                    <a:pt x="26" y="96"/>
                  </a:lnTo>
                  <a:lnTo>
                    <a:pt x="40" y="107"/>
                  </a:lnTo>
                  <a:lnTo>
                    <a:pt x="51" y="114"/>
                  </a:lnTo>
                  <a:lnTo>
                    <a:pt x="62" y="116"/>
                  </a:lnTo>
                  <a:lnTo>
                    <a:pt x="73" y="113"/>
                  </a:lnTo>
                  <a:lnTo>
                    <a:pt x="84" y="104"/>
                  </a:lnTo>
                  <a:lnTo>
                    <a:pt x="96" y="91"/>
                  </a:lnTo>
                  <a:lnTo>
                    <a:pt x="110" y="73"/>
                  </a:lnTo>
                  <a:lnTo>
                    <a:pt x="108" y="46"/>
                  </a:lnTo>
                  <a:lnTo>
                    <a:pt x="109" y="25"/>
                  </a:lnTo>
                  <a:lnTo>
                    <a:pt x="115" y="10"/>
                  </a:lnTo>
                  <a:lnTo>
                    <a:pt x="125" y="2"/>
                  </a:lnTo>
                  <a:lnTo>
                    <a:pt x="139" y="0"/>
                  </a:lnTo>
                  <a:lnTo>
                    <a:pt x="156" y="2"/>
                  </a:lnTo>
                  <a:lnTo>
                    <a:pt x="177" y="10"/>
                  </a:lnTo>
                  <a:lnTo>
                    <a:pt x="201" y="24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5" name="Freeform 101"/>
            <p:cNvSpPr>
              <a:spLocks/>
            </p:cNvSpPr>
            <p:nvPr/>
          </p:nvSpPr>
          <p:spPr bwMode="auto">
            <a:xfrm>
              <a:off x="2179002" y="3494694"/>
              <a:ext cx="74763" cy="83246"/>
            </a:xfrm>
            <a:custGeom>
              <a:avLst/>
              <a:gdLst/>
              <a:ahLst/>
              <a:cxnLst>
                <a:cxn ang="0">
                  <a:pos x="100" y="0"/>
                </a:cxn>
                <a:cxn ang="0">
                  <a:pos x="76" y="7"/>
                </a:cxn>
                <a:cxn ang="0">
                  <a:pos x="58" y="12"/>
                </a:cxn>
                <a:cxn ang="0">
                  <a:pos x="43" y="18"/>
                </a:cxn>
                <a:cxn ang="0">
                  <a:pos x="31" y="25"/>
                </a:cxn>
                <a:cxn ang="0">
                  <a:pos x="23" y="34"/>
                </a:cxn>
                <a:cxn ang="0">
                  <a:pos x="15" y="47"/>
                </a:cxn>
                <a:cxn ang="0">
                  <a:pos x="8" y="64"/>
                </a:cxn>
                <a:cxn ang="0">
                  <a:pos x="0" y="87"/>
                </a:cxn>
                <a:cxn ang="0">
                  <a:pos x="1" y="62"/>
                </a:cxn>
                <a:cxn ang="0">
                  <a:pos x="5" y="42"/>
                </a:cxn>
                <a:cxn ang="0">
                  <a:pos x="12" y="27"/>
                </a:cxn>
                <a:cxn ang="0">
                  <a:pos x="23" y="17"/>
                </a:cxn>
                <a:cxn ang="0">
                  <a:pos x="37" y="9"/>
                </a:cxn>
                <a:cxn ang="0">
                  <a:pos x="54" y="4"/>
                </a:cxn>
                <a:cxn ang="0">
                  <a:pos x="75" y="1"/>
                </a:cxn>
                <a:cxn ang="0">
                  <a:pos x="100" y="0"/>
                </a:cxn>
              </a:cxnLst>
              <a:rect l="0" t="0" r="r" b="b"/>
              <a:pathLst>
                <a:path w="100" h="87">
                  <a:moveTo>
                    <a:pt x="100" y="0"/>
                  </a:moveTo>
                  <a:lnTo>
                    <a:pt x="76" y="7"/>
                  </a:lnTo>
                  <a:lnTo>
                    <a:pt x="58" y="12"/>
                  </a:lnTo>
                  <a:lnTo>
                    <a:pt x="43" y="18"/>
                  </a:lnTo>
                  <a:lnTo>
                    <a:pt x="31" y="25"/>
                  </a:lnTo>
                  <a:lnTo>
                    <a:pt x="23" y="34"/>
                  </a:lnTo>
                  <a:lnTo>
                    <a:pt x="15" y="47"/>
                  </a:lnTo>
                  <a:lnTo>
                    <a:pt x="8" y="64"/>
                  </a:lnTo>
                  <a:lnTo>
                    <a:pt x="0" y="87"/>
                  </a:lnTo>
                  <a:lnTo>
                    <a:pt x="1" y="62"/>
                  </a:lnTo>
                  <a:lnTo>
                    <a:pt x="5" y="42"/>
                  </a:lnTo>
                  <a:lnTo>
                    <a:pt x="12" y="27"/>
                  </a:lnTo>
                  <a:lnTo>
                    <a:pt x="23" y="17"/>
                  </a:lnTo>
                  <a:lnTo>
                    <a:pt x="37" y="9"/>
                  </a:lnTo>
                  <a:lnTo>
                    <a:pt x="54" y="4"/>
                  </a:lnTo>
                  <a:lnTo>
                    <a:pt x="75" y="1"/>
                  </a:lnTo>
                  <a:lnTo>
                    <a:pt x="10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6" name="Freeform 102"/>
            <p:cNvSpPr>
              <a:spLocks/>
            </p:cNvSpPr>
            <p:nvPr/>
          </p:nvSpPr>
          <p:spPr bwMode="auto">
            <a:xfrm>
              <a:off x="2264231" y="3534426"/>
              <a:ext cx="61306" cy="87030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72" y="19"/>
                </a:cxn>
                <a:cxn ang="0">
                  <a:pos x="82" y="58"/>
                </a:cxn>
                <a:cxn ang="0">
                  <a:pos x="73" y="80"/>
                </a:cxn>
                <a:cxn ang="0">
                  <a:pos x="56" y="92"/>
                </a:cxn>
                <a:cxn ang="0">
                  <a:pos x="0" y="65"/>
                </a:cxn>
                <a:cxn ang="0">
                  <a:pos x="7" y="43"/>
                </a:cxn>
                <a:cxn ang="0">
                  <a:pos x="25" y="34"/>
                </a:cxn>
                <a:cxn ang="0">
                  <a:pos x="28" y="0"/>
                </a:cxn>
              </a:cxnLst>
              <a:rect l="0" t="0" r="r" b="b"/>
              <a:pathLst>
                <a:path w="82" h="92">
                  <a:moveTo>
                    <a:pt x="28" y="0"/>
                  </a:moveTo>
                  <a:lnTo>
                    <a:pt x="72" y="19"/>
                  </a:lnTo>
                  <a:lnTo>
                    <a:pt x="82" y="58"/>
                  </a:lnTo>
                  <a:lnTo>
                    <a:pt x="73" y="80"/>
                  </a:lnTo>
                  <a:lnTo>
                    <a:pt x="56" y="92"/>
                  </a:lnTo>
                  <a:lnTo>
                    <a:pt x="0" y="65"/>
                  </a:lnTo>
                  <a:lnTo>
                    <a:pt x="7" y="43"/>
                  </a:lnTo>
                  <a:lnTo>
                    <a:pt x="25" y="34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7" name="Freeform 103"/>
            <p:cNvSpPr>
              <a:spLocks/>
            </p:cNvSpPr>
            <p:nvPr/>
          </p:nvSpPr>
          <p:spPr bwMode="auto">
            <a:xfrm>
              <a:off x="2267222" y="3536317"/>
              <a:ext cx="56820" cy="83246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31" y="3"/>
                </a:cxn>
                <a:cxn ang="0">
                  <a:pos x="35" y="5"/>
                </a:cxn>
                <a:cxn ang="0">
                  <a:pos x="41" y="7"/>
                </a:cxn>
                <a:cxn ang="0">
                  <a:pos x="46" y="10"/>
                </a:cxn>
                <a:cxn ang="0">
                  <a:pos x="52" y="12"/>
                </a:cxn>
                <a:cxn ang="0">
                  <a:pos x="56" y="14"/>
                </a:cxn>
                <a:cxn ang="0">
                  <a:pos x="62" y="16"/>
                </a:cxn>
                <a:cxn ang="0">
                  <a:pos x="67" y="19"/>
                </a:cxn>
                <a:cxn ang="0">
                  <a:pos x="69" y="28"/>
                </a:cxn>
                <a:cxn ang="0">
                  <a:pos x="72" y="37"/>
                </a:cxn>
                <a:cxn ang="0">
                  <a:pos x="75" y="46"/>
                </a:cxn>
                <a:cxn ang="0">
                  <a:pos x="77" y="56"/>
                </a:cxn>
                <a:cxn ang="0">
                  <a:pos x="75" y="60"/>
                </a:cxn>
                <a:cxn ang="0">
                  <a:pos x="74" y="66"/>
                </a:cxn>
                <a:cxn ang="0">
                  <a:pos x="71" y="71"/>
                </a:cxn>
                <a:cxn ang="0">
                  <a:pos x="69" y="76"/>
                </a:cxn>
                <a:cxn ang="0">
                  <a:pos x="64" y="80"/>
                </a:cxn>
                <a:cxn ang="0">
                  <a:pos x="61" y="83"/>
                </a:cxn>
                <a:cxn ang="0">
                  <a:pos x="56" y="87"/>
                </a:cxn>
                <a:cxn ang="0">
                  <a:pos x="52" y="89"/>
                </a:cxn>
                <a:cxn ang="0">
                  <a:pos x="45" y="86"/>
                </a:cxn>
                <a:cxn ang="0">
                  <a:pos x="39" y="82"/>
                </a:cxn>
                <a:cxn ang="0">
                  <a:pos x="32" y="79"/>
                </a:cxn>
                <a:cxn ang="0">
                  <a:pos x="26" y="75"/>
                </a:cxn>
                <a:cxn ang="0">
                  <a:pos x="19" y="72"/>
                </a:cxn>
                <a:cxn ang="0">
                  <a:pos x="12" y="68"/>
                </a:cxn>
                <a:cxn ang="0">
                  <a:pos x="7" y="66"/>
                </a:cxn>
                <a:cxn ang="0">
                  <a:pos x="0" y="63"/>
                </a:cxn>
                <a:cxn ang="0">
                  <a:pos x="1" y="57"/>
                </a:cxn>
                <a:cxn ang="0">
                  <a:pos x="3" y="52"/>
                </a:cxn>
                <a:cxn ang="0">
                  <a:pos x="4" y="46"/>
                </a:cxn>
                <a:cxn ang="0">
                  <a:pos x="6" y="42"/>
                </a:cxn>
                <a:cxn ang="0">
                  <a:pos x="10" y="40"/>
                </a:cxn>
                <a:cxn ang="0">
                  <a:pos x="15" y="37"/>
                </a:cxn>
                <a:cxn ang="0">
                  <a:pos x="18" y="35"/>
                </a:cxn>
                <a:cxn ang="0">
                  <a:pos x="23" y="33"/>
                </a:cxn>
                <a:cxn ang="0">
                  <a:pos x="23" y="25"/>
                </a:cxn>
                <a:cxn ang="0">
                  <a:pos x="24" y="16"/>
                </a:cxn>
                <a:cxn ang="0">
                  <a:pos x="24" y="8"/>
                </a:cxn>
                <a:cxn ang="0">
                  <a:pos x="25" y="0"/>
                </a:cxn>
              </a:cxnLst>
              <a:rect l="0" t="0" r="r" b="b"/>
              <a:pathLst>
                <a:path w="77" h="89">
                  <a:moveTo>
                    <a:pt x="25" y="0"/>
                  </a:moveTo>
                  <a:lnTo>
                    <a:pt x="31" y="3"/>
                  </a:lnTo>
                  <a:lnTo>
                    <a:pt x="35" y="5"/>
                  </a:lnTo>
                  <a:lnTo>
                    <a:pt x="41" y="7"/>
                  </a:lnTo>
                  <a:lnTo>
                    <a:pt x="46" y="10"/>
                  </a:lnTo>
                  <a:lnTo>
                    <a:pt x="52" y="12"/>
                  </a:lnTo>
                  <a:lnTo>
                    <a:pt x="56" y="14"/>
                  </a:lnTo>
                  <a:lnTo>
                    <a:pt x="62" y="16"/>
                  </a:lnTo>
                  <a:lnTo>
                    <a:pt x="67" y="19"/>
                  </a:lnTo>
                  <a:lnTo>
                    <a:pt x="69" y="28"/>
                  </a:lnTo>
                  <a:lnTo>
                    <a:pt x="72" y="37"/>
                  </a:lnTo>
                  <a:lnTo>
                    <a:pt x="75" y="46"/>
                  </a:lnTo>
                  <a:lnTo>
                    <a:pt x="77" y="56"/>
                  </a:lnTo>
                  <a:lnTo>
                    <a:pt x="75" y="60"/>
                  </a:lnTo>
                  <a:lnTo>
                    <a:pt x="74" y="66"/>
                  </a:lnTo>
                  <a:lnTo>
                    <a:pt x="71" y="71"/>
                  </a:lnTo>
                  <a:lnTo>
                    <a:pt x="69" y="76"/>
                  </a:lnTo>
                  <a:lnTo>
                    <a:pt x="64" y="80"/>
                  </a:lnTo>
                  <a:lnTo>
                    <a:pt x="61" y="83"/>
                  </a:lnTo>
                  <a:lnTo>
                    <a:pt x="56" y="87"/>
                  </a:lnTo>
                  <a:lnTo>
                    <a:pt x="52" y="89"/>
                  </a:lnTo>
                  <a:lnTo>
                    <a:pt x="45" y="86"/>
                  </a:lnTo>
                  <a:lnTo>
                    <a:pt x="39" y="82"/>
                  </a:lnTo>
                  <a:lnTo>
                    <a:pt x="32" y="79"/>
                  </a:lnTo>
                  <a:lnTo>
                    <a:pt x="26" y="75"/>
                  </a:lnTo>
                  <a:lnTo>
                    <a:pt x="19" y="72"/>
                  </a:lnTo>
                  <a:lnTo>
                    <a:pt x="12" y="68"/>
                  </a:lnTo>
                  <a:lnTo>
                    <a:pt x="7" y="66"/>
                  </a:lnTo>
                  <a:lnTo>
                    <a:pt x="0" y="63"/>
                  </a:lnTo>
                  <a:lnTo>
                    <a:pt x="1" y="57"/>
                  </a:lnTo>
                  <a:lnTo>
                    <a:pt x="3" y="52"/>
                  </a:lnTo>
                  <a:lnTo>
                    <a:pt x="4" y="46"/>
                  </a:lnTo>
                  <a:lnTo>
                    <a:pt x="6" y="42"/>
                  </a:lnTo>
                  <a:lnTo>
                    <a:pt x="10" y="40"/>
                  </a:lnTo>
                  <a:lnTo>
                    <a:pt x="15" y="37"/>
                  </a:lnTo>
                  <a:lnTo>
                    <a:pt x="18" y="35"/>
                  </a:lnTo>
                  <a:lnTo>
                    <a:pt x="23" y="33"/>
                  </a:lnTo>
                  <a:lnTo>
                    <a:pt x="23" y="25"/>
                  </a:lnTo>
                  <a:lnTo>
                    <a:pt x="24" y="16"/>
                  </a:lnTo>
                  <a:lnTo>
                    <a:pt x="24" y="8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907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8" name="Freeform 104"/>
            <p:cNvSpPr>
              <a:spLocks/>
            </p:cNvSpPr>
            <p:nvPr/>
          </p:nvSpPr>
          <p:spPr bwMode="auto">
            <a:xfrm>
              <a:off x="2268718" y="3538210"/>
              <a:ext cx="55325" cy="79462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9" y="2"/>
                </a:cxn>
                <a:cxn ang="0">
                  <a:pos x="35" y="4"/>
                </a:cxn>
                <a:cxn ang="0">
                  <a:pos x="39" y="7"/>
                </a:cxn>
                <a:cxn ang="0">
                  <a:pos x="44" y="8"/>
                </a:cxn>
                <a:cxn ang="0">
                  <a:pos x="50" y="10"/>
                </a:cxn>
                <a:cxn ang="0">
                  <a:pos x="54" y="12"/>
                </a:cxn>
                <a:cxn ang="0">
                  <a:pos x="59" y="15"/>
                </a:cxn>
                <a:cxn ang="0">
                  <a:pos x="63" y="17"/>
                </a:cxn>
                <a:cxn ang="0">
                  <a:pos x="66" y="25"/>
                </a:cxn>
                <a:cxn ang="0">
                  <a:pos x="69" y="34"/>
                </a:cxn>
                <a:cxn ang="0">
                  <a:pos x="72" y="42"/>
                </a:cxn>
                <a:cxn ang="0">
                  <a:pos x="74" y="52"/>
                </a:cxn>
                <a:cxn ang="0">
                  <a:pos x="72" y="56"/>
                </a:cxn>
                <a:cxn ang="0">
                  <a:pos x="70" y="62"/>
                </a:cxn>
                <a:cxn ang="0">
                  <a:pos x="68" y="66"/>
                </a:cxn>
                <a:cxn ang="0">
                  <a:pos x="66" y="71"/>
                </a:cxn>
                <a:cxn ang="0">
                  <a:pos x="61" y="75"/>
                </a:cxn>
                <a:cxn ang="0">
                  <a:pos x="58" y="77"/>
                </a:cxn>
                <a:cxn ang="0">
                  <a:pos x="54" y="80"/>
                </a:cxn>
                <a:cxn ang="0">
                  <a:pos x="50" y="84"/>
                </a:cxn>
                <a:cxn ang="0">
                  <a:pos x="44" y="80"/>
                </a:cxn>
                <a:cxn ang="0">
                  <a:pos x="37" y="77"/>
                </a:cxn>
                <a:cxn ang="0">
                  <a:pos x="31" y="73"/>
                </a:cxn>
                <a:cxn ang="0">
                  <a:pos x="25" y="71"/>
                </a:cxn>
                <a:cxn ang="0">
                  <a:pos x="20" y="68"/>
                </a:cxn>
                <a:cxn ang="0">
                  <a:pos x="13" y="64"/>
                </a:cxn>
                <a:cxn ang="0">
                  <a:pos x="7" y="62"/>
                </a:cxn>
                <a:cxn ang="0">
                  <a:pos x="0" y="58"/>
                </a:cxn>
                <a:cxn ang="0">
                  <a:pos x="2" y="54"/>
                </a:cxn>
                <a:cxn ang="0">
                  <a:pos x="4" y="48"/>
                </a:cxn>
                <a:cxn ang="0">
                  <a:pos x="6" y="43"/>
                </a:cxn>
                <a:cxn ang="0">
                  <a:pos x="7" y="39"/>
                </a:cxn>
                <a:cxn ang="0">
                  <a:pos x="10" y="37"/>
                </a:cxn>
                <a:cxn ang="0">
                  <a:pos x="15" y="34"/>
                </a:cxn>
                <a:cxn ang="0">
                  <a:pos x="19" y="32"/>
                </a:cxn>
                <a:cxn ang="0">
                  <a:pos x="22" y="30"/>
                </a:cxn>
                <a:cxn ang="0">
                  <a:pos x="23" y="23"/>
                </a:cxn>
                <a:cxn ang="0">
                  <a:pos x="23" y="15"/>
                </a:cxn>
                <a:cxn ang="0">
                  <a:pos x="24" y="8"/>
                </a:cxn>
                <a:cxn ang="0">
                  <a:pos x="24" y="0"/>
                </a:cxn>
              </a:cxnLst>
              <a:rect l="0" t="0" r="r" b="b"/>
              <a:pathLst>
                <a:path w="74" h="84">
                  <a:moveTo>
                    <a:pt x="24" y="0"/>
                  </a:moveTo>
                  <a:lnTo>
                    <a:pt x="29" y="2"/>
                  </a:lnTo>
                  <a:lnTo>
                    <a:pt x="35" y="4"/>
                  </a:lnTo>
                  <a:lnTo>
                    <a:pt x="39" y="7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2"/>
                  </a:lnTo>
                  <a:lnTo>
                    <a:pt x="59" y="15"/>
                  </a:lnTo>
                  <a:lnTo>
                    <a:pt x="63" y="17"/>
                  </a:lnTo>
                  <a:lnTo>
                    <a:pt x="66" y="25"/>
                  </a:lnTo>
                  <a:lnTo>
                    <a:pt x="69" y="34"/>
                  </a:lnTo>
                  <a:lnTo>
                    <a:pt x="72" y="42"/>
                  </a:lnTo>
                  <a:lnTo>
                    <a:pt x="74" y="52"/>
                  </a:lnTo>
                  <a:lnTo>
                    <a:pt x="72" y="56"/>
                  </a:lnTo>
                  <a:lnTo>
                    <a:pt x="70" y="62"/>
                  </a:lnTo>
                  <a:lnTo>
                    <a:pt x="68" y="66"/>
                  </a:lnTo>
                  <a:lnTo>
                    <a:pt x="66" y="71"/>
                  </a:lnTo>
                  <a:lnTo>
                    <a:pt x="61" y="75"/>
                  </a:lnTo>
                  <a:lnTo>
                    <a:pt x="58" y="77"/>
                  </a:lnTo>
                  <a:lnTo>
                    <a:pt x="54" y="80"/>
                  </a:lnTo>
                  <a:lnTo>
                    <a:pt x="50" y="84"/>
                  </a:lnTo>
                  <a:lnTo>
                    <a:pt x="44" y="80"/>
                  </a:lnTo>
                  <a:lnTo>
                    <a:pt x="37" y="77"/>
                  </a:lnTo>
                  <a:lnTo>
                    <a:pt x="31" y="73"/>
                  </a:lnTo>
                  <a:lnTo>
                    <a:pt x="25" y="71"/>
                  </a:lnTo>
                  <a:lnTo>
                    <a:pt x="20" y="68"/>
                  </a:lnTo>
                  <a:lnTo>
                    <a:pt x="13" y="64"/>
                  </a:lnTo>
                  <a:lnTo>
                    <a:pt x="7" y="62"/>
                  </a:lnTo>
                  <a:lnTo>
                    <a:pt x="0" y="58"/>
                  </a:lnTo>
                  <a:lnTo>
                    <a:pt x="2" y="54"/>
                  </a:lnTo>
                  <a:lnTo>
                    <a:pt x="4" y="48"/>
                  </a:lnTo>
                  <a:lnTo>
                    <a:pt x="6" y="43"/>
                  </a:lnTo>
                  <a:lnTo>
                    <a:pt x="7" y="39"/>
                  </a:lnTo>
                  <a:lnTo>
                    <a:pt x="10" y="37"/>
                  </a:lnTo>
                  <a:lnTo>
                    <a:pt x="15" y="34"/>
                  </a:lnTo>
                  <a:lnTo>
                    <a:pt x="19" y="32"/>
                  </a:lnTo>
                  <a:lnTo>
                    <a:pt x="22" y="30"/>
                  </a:lnTo>
                  <a:lnTo>
                    <a:pt x="23" y="23"/>
                  </a:lnTo>
                  <a:lnTo>
                    <a:pt x="23" y="15"/>
                  </a:lnTo>
                  <a:lnTo>
                    <a:pt x="24" y="8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7111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9" name="Freeform 105"/>
            <p:cNvSpPr>
              <a:spLocks/>
            </p:cNvSpPr>
            <p:nvPr/>
          </p:nvSpPr>
          <p:spPr bwMode="auto">
            <a:xfrm>
              <a:off x="2271708" y="3540101"/>
              <a:ext cx="50839" cy="73787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27" y="2"/>
                </a:cxn>
                <a:cxn ang="0">
                  <a:pos x="32" y="5"/>
                </a:cxn>
                <a:cxn ang="0">
                  <a:pos x="36" y="6"/>
                </a:cxn>
                <a:cxn ang="0">
                  <a:pos x="41" y="8"/>
                </a:cxn>
                <a:cxn ang="0">
                  <a:pos x="46" y="10"/>
                </a:cxn>
                <a:cxn ang="0">
                  <a:pos x="50" y="11"/>
                </a:cxn>
                <a:cxn ang="0">
                  <a:pos x="55" y="14"/>
                </a:cxn>
                <a:cxn ang="0">
                  <a:pos x="59" y="16"/>
                </a:cxn>
                <a:cxn ang="0">
                  <a:pos x="62" y="24"/>
                </a:cxn>
                <a:cxn ang="0">
                  <a:pos x="64" y="32"/>
                </a:cxn>
                <a:cxn ang="0">
                  <a:pos x="66" y="41"/>
                </a:cxn>
                <a:cxn ang="0">
                  <a:pos x="69" y="50"/>
                </a:cxn>
                <a:cxn ang="0">
                  <a:pos x="66" y="54"/>
                </a:cxn>
                <a:cxn ang="0">
                  <a:pos x="65" y="59"/>
                </a:cxn>
                <a:cxn ang="0">
                  <a:pos x="63" y="63"/>
                </a:cxn>
                <a:cxn ang="0">
                  <a:pos x="61" y="68"/>
                </a:cxn>
                <a:cxn ang="0">
                  <a:pos x="57" y="70"/>
                </a:cxn>
                <a:cxn ang="0">
                  <a:pos x="54" y="73"/>
                </a:cxn>
                <a:cxn ang="0">
                  <a:pos x="50" y="76"/>
                </a:cxn>
                <a:cxn ang="0">
                  <a:pos x="46" y="78"/>
                </a:cxn>
                <a:cxn ang="0">
                  <a:pos x="40" y="76"/>
                </a:cxn>
                <a:cxn ang="0">
                  <a:pos x="34" y="73"/>
                </a:cxn>
                <a:cxn ang="0">
                  <a:pos x="28" y="70"/>
                </a:cxn>
                <a:cxn ang="0">
                  <a:pos x="23" y="67"/>
                </a:cxn>
                <a:cxn ang="0">
                  <a:pos x="17" y="64"/>
                </a:cxn>
                <a:cxn ang="0">
                  <a:pos x="11" y="61"/>
                </a:cxn>
                <a:cxn ang="0">
                  <a:pos x="5" y="59"/>
                </a:cxn>
                <a:cxn ang="0">
                  <a:pos x="0" y="55"/>
                </a:cxn>
                <a:cxn ang="0">
                  <a:pos x="1" y="51"/>
                </a:cxn>
                <a:cxn ang="0">
                  <a:pos x="3" y="46"/>
                </a:cxn>
                <a:cxn ang="0">
                  <a:pos x="4" y="41"/>
                </a:cxn>
                <a:cxn ang="0">
                  <a:pos x="5" y="37"/>
                </a:cxn>
                <a:cxn ang="0">
                  <a:pos x="9" y="35"/>
                </a:cxn>
                <a:cxn ang="0">
                  <a:pos x="12" y="32"/>
                </a:cxn>
                <a:cxn ang="0">
                  <a:pos x="16" y="31"/>
                </a:cxn>
                <a:cxn ang="0">
                  <a:pos x="20" y="29"/>
                </a:cxn>
                <a:cxn ang="0">
                  <a:pos x="20" y="21"/>
                </a:cxn>
                <a:cxn ang="0">
                  <a:pos x="21" y="14"/>
                </a:cxn>
                <a:cxn ang="0">
                  <a:pos x="21" y="7"/>
                </a:cxn>
                <a:cxn ang="0">
                  <a:pos x="23" y="0"/>
                </a:cxn>
              </a:cxnLst>
              <a:rect l="0" t="0" r="r" b="b"/>
              <a:pathLst>
                <a:path w="69" h="78">
                  <a:moveTo>
                    <a:pt x="23" y="0"/>
                  </a:moveTo>
                  <a:lnTo>
                    <a:pt x="27" y="2"/>
                  </a:lnTo>
                  <a:lnTo>
                    <a:pt x="32" y="5"/>
                  </a:lnTo>
                  <a:lnTo>
                    <a:pt x="36" y="6"/>
                  </a:lnTo>
                  <a:lnTo>
                    <a:pt x="41" y="8"/>
                  </a:lnTo>
                  <a:lnTo>
                    <a:pt x="46" y="10"/>
                  </a:lnTo>
                  <a:lnTo>
                    <a:pt x="50" y="11"/>
                  </a:lnTo>
                  <a:lnTo>
                    <a:pt x="55" y="14"/>
                  </a:lnTo>
                  <a:lnTo>
                    <a:pt x="59" y="16"/>
                  </a:lnTo>
                  <a:lnTo>
                    <a:pt x="62" y="24"/>
                  </a:lnTo>
                  <a:lnTo>
                    <a:pt x="64" y="32"/>
                  </a:lnTo>
                  <a:lnTo>
                    <a:pt x="66" y="41"/>
                  </a:lnTo>
                  <a:lnTo>
                    <a:pt x="69" y="50"/>
                  </a:lnTo>
                  <a:lnTo>
                    <a:pt x="66" y="54"/>
                  </a:lnTo>
                  <a:lnTo>
                    <a:pt x="65" y="59"/>
                  </a:lnTo>
                  <a:lnTo>
                    <a:pt x="63" y="63"/>
                  </a:lnTo>
                  <a:lnTo>
                    <a:pt x="61" y="68"/>
                  </a:lnTo>
                  <a:lnTo>
                    <a:pt x="57" y="70"/>
                  </a:lnTo>
                  <a:lnTo>
                    <a:pt x="54" y="73"/>
                  </a:lnTo>
                  <a:lnTo>
                    <a:pt x="50" y="76"/>
                  </a:lnTo>
                  <a:lnTo>
                    <a:pt x="46" y="78"/>
                  </a:lnTo>
                  <a:lnTo>
                    <a:pt x="40" y="76"/>
                  </a:lnTo>
                  <a:lnTo>
                    <a:pt x="34" y="73"/>
                  </a:lnTo>
                  <a:lnTo>
                    <a:pt x="28" y="70"/>
                  </a:lnTo>
                  <a:lnTo>
                    <a:pt x="23" y="67"/>
                  </a:lnTo>
                  <a:lnTo>
                    <a:pt x="17" y="64"/>
                  </a:lnTo>
                  <a:lnTo>
                    <a:pt x="11" y="61"/>
                  </a:lnTo>
                  <a:lnTo>
                    <a:pt x="5" y="59"/>
                  </a:lnTo>
                  <a:lnTo>
                    <a:pt x="0" y="55"/>
                  </a:lnTo>
                  <a:lnTo>
                    <a:pt x="1" y="51"/>
                  </a:lnTo>
                  <a:lnTo>
                    <a:pt x="3" y="46"/>
                  </a:lnTo>
                  <a:lnTo>
                    <a:pt x="4" y="41"/>
                  </a:lnTo>
                  <a:lnTo>
                    <a:pt x="5" y="37"/>
                  </a:lnTo>
                  <a:lnTo>
                    <a:pt x="9" y="35"/>
                  </a:lnTo>
                  <a:lnTo>
                    <a:pt x="12" y="32"/>
                  </a:lnTo>
                  <a:lnTo>
                    <a:pt x="16" y="31"/>
                  </a:lnTo>
                  <a:lnTo>
                    <a:pt x="20" y="29"/>
                  </a:lnTo>
                  <a:lnTo>
                    <a:pt x="20" y="21"/>
                  </a:lnTo>
                  <a:lnTo>
                    <a:pt x="21" y="14"/>
                  </a:lnTo>
                  <a:lnTo>
                    <a:pt x="21" y="7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F2192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0" name="Freeform 106"/>
            <p:cNvSpPr>
              <a:spLocks/>
            </p:cNvSpPr>
            <p:nvPr/>
          </p:nvSpPr>
          <p:spPr bwMode="auto">
            <a:xfrm>
              <a:off x="2273203" y="3541993"/>
              <a:ext cx="49344" cy="70003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5" y="3"/>
                </a:cxn>
                <a:cxn ang="0">
                  <a:pos x="30" y="4"/>
                </a:cxn>
                <a:cxn ang="0">
                  <a:pos x="33" y="6"/>
                </a:cxn>
                <a:cxn ang="0">
                  <a:pos x="38" y="7"/>
                </a:cxn>
                <a:cxn ang="0">
                  <a:pos x="43" y="9"/>
                </a:cxn>
                <a:cxn ang="0">
                  <a:pos x="47" y="11"/>
                </a:cxn>
                <a:cxn ang="0">
                  <a:pos x="51" y="13"/>
                </a:cxn>
                <a:cxn ang="0">
                  <a:pos x="55" y="15"/>
                </a:cxn>
                <a:cxn ang="0">
                  <a:pos x="58" y="23"/>
                </a:cxn>
                <a:cxn ang="0">
                  <a:pos x="60" y="30"/>
                </a:cxn>
                <a:cxn ang="0">
                  <a:pos x="62" y="38"/>
                </a:cxn>
                <a:cxn ang="0">
                  <a:pos x="65" y="46"/>
                </a:cxn>
                <a:cxn ang="0">
                  <a:pos x="63" y="51"/>
                </a:cxn>
                <a:cxn ang="0">
                  <a:pos x="61" y="54"/>
                </a:cxn>
                <a:cxn ang="0">
                  <a:pos x="60" y="59"/>
                </a:cxn>
                <a:cxn ang="0">
                  <a:pos x="58" y="64"/>
                </a:cxn>
                <a:cxn ang="0">
                  <a:pos x="54" y="66"/>
                </a:cxn>
                <a:cxn ang="0">
                  <a:pos x="51" y="68"/>
                </a:cxn>
                <a:cxn ang="0">
                  <a:pos x="47" y="72"/>
                </a:cxn>
                <a:cxn ang="0">
                  <a:pos x="43" y="74"/>
                </a:cxn>
                <a:cxn ang="0">
                  <a:pos x="37" y="71"/>
                </a:cxn>
                <a:cxn ang="0">
                  <a:pos x="32" y="68"/>
                </a:cxn>
                <a:cxn ang="0">
                  <a:pos x="26" y="65"/>
                </a:cxn>
                <a:cxn ang="0">
                  <a:pos x="22" y="62"/>
                </a:cxn>
                <a:cxn ang="0">
                  <a:pos x="16" y="60"/>
                </a:cxn>
                <a:cxn ang="0">
                  <a:pos x="10" y="58"/>
                </a:cxn>
                <a:cxn ang="0">
                  <a:pos x="6" y="54"/>
                </a:cxn>
                <a:cxn ang="0">
                  <a:pos x="0" y="52"/>
                </a:cxn>
                <a:cxn ang="0">
                  <a:pos x="1" y="48"/>
                </a:cxn>
                <a:cxn ang="0">
                  <a:pos x="2" y="43"/>
                </a:cxn>
                <a:cxn ang="0">
                  <a:pos x="3" y="39"/>
                </a:cxn>
                <a:cxn ang="0">
                  <a:pos x="5" y="35"/>
                </a:cxn>
                <a:cxn ang="0">
                  <a:pos x="8" y="33"/>
                </a:cxn>
                <a:cxn ang="0">
                  <a:pos x="12" y="30"/>
                </a:cxn>
                <a:cxn ang="0">
                  <a:pos x="15" y="29"/>
                </a:cxn>
                <a:cxn ang="0">
                  <a:pos x="18" y="27"/>
                </a:cxn>
                <a:cxn ang="0">
                  <a:pos x="20" y="20"/>
                </a:cxn>
                <a:cxn ang="0">
                  <a:pos x="20" y="13"/>
                </a:cxn>
                <a:cxn ang="0">
                  <a:pos x="21" y="6"/>
                </a:cxn>
                <a:cxn ang="0">
                  <a:pos x="21" y="0"/>
                </a:cxn>
              </a:cxnLst>
              <a:rect l="0" t="0" r="r" b="b"/>
              <a:pathLst>
                <a:path w="65" h="74">
                  <a:moveTo>
                    <a:pt x="21" y="0"/>
                  </a:moveTo>
                  <a:lnTo>
                    <a:pt x="25" y="3"/>
                  </a:lnTo>
                  <a:lnTo>
                    <a:pt x="30" y="4"/>
                  </a:lnTo>
                  <a:lnTo>
                    <a:pt x="33" y="6"/>
                  </a:lnTo>
                  <a:lnTo>
                    <a:pt x="38" y="7"/>
                  </a:lnTo>
                  <a:lnTo>
                    <a:pt x="43" y="9"/>
                  </a:lnTo>
                  <a:lnTo>
                    <a:pt x="47" y="11"/>
                  </a:lnTo>
                  <a:lnTo>
                    <a:pt x="51" y="13"/>
                  </a:lnTo>
                  <a:lnTo>
                    <a:pt x="55" y="15"/>
                  </a:lnTo>
                  <a:lnTo>
                    <a:pt x="58" y="23"/>
                  </a:lnTo>
                  <a:lnTo>
                    <a:pt x="60" y="30"/>
                  </a:lnTo>
                  <a:lnTo>
                    <a:pt x="62" y="38"/>
                  </a:lnTo>
                  <a:lnTo>
                    <a:pt x="65" y="46"/>
                  </a:lnTo>
                  <a:lnTo>
                    <a:pt x="63" y="51"/>
                  </a:lnTo>
                  <a:lnTo>
                    <a:pt x="61" y="54"/>
                  </a:lnTo>
                  <a:lnTo>
                    <a:pt x="60" y="59"/>
                  </a:lnTo>
                  <a:lnTo>
                    <a:pt x="58" y="64"/>
                  </a:lnTo>
                  <a:lnTo>
                    <a:pt x="54" y="66"/>
                  </a:lnTo>
                  <a:lnTo>
                    <a:pt x="51" y="68"/>
                  </a:lnTo>
                  <a:lnTo>
                    <a:pt x="47" y="72"/>
                  </a:lnTo>
                  <a:lnTo>
                    <a:pt x="43" y="74"/>
                  </a:lnTo>
                  <a:lnTo>
                    <a:pt x="37" y="71"/>
                  </a:lnTo>
                  <a:lnTo>
                    <a:pt x="32" y="68"/>
                  </a:lnTo>
                  <a:lnTo>
                    <a:pt x="26" y="65"/>
                  </a:lnTo>
                  <a:lnTo>
                    <a:pt x="22" y="62"/>
                  </a:lnTo>
                  <a:lnTo>
                    <a:pt x="16" y="60"/>
                  </a:lnTo>
                  <a:lnTo>
                    <a:pt x="10" y="58"/>
                  </a:lnTo>
                  <a:lnTo>
                    <a:pt x="6" y="54"/>
                  </a:lnTo>
                  <a:lnTo>
                    <a:pt x="0" y="52"/>
                  </a:lnTo>
                  <a:lnTo>
                    <a:pt x="1" y="48"/>
                  </a:lnTo>
                  <a:lnTo>
                    <a:pt x="2" y="43"/>
                  </a:lnTo>
                  <a:lnTo>
                    <a:pt x="3" y="39"/>
                  </a:lnTo>
                  <a:lnTo>
                    <a:pt x="5" y="35"/>
                  </a:lnTo>
                  <a:lnTo>
                    <a:pt x="8" y="33"/>
                  </a:lnTo>
                  <a:lnTo>
                    <a:pt x="12" y="30"/>
                  </a:lnTo>
                  <a:lnTo>
                    <a:pt x="15" y="29"/>
                  </a:lnTo>
                  <a:lnTo>
                    <a:pt x="18" y="27"/>
                  </a:lnTo>
                  <a:lnTo>
                    <a:pt x="20" y="20"/>
                  </a:lnTo>
                  <a:lnTo>
                    <a:pt x="20" y="13"/>
                  </a:lnTo>
                  <a:lnTo>
                    <a:pt x="21" y="6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ED21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1" name="Freeform 107"/>
            <p:cNvSpPr>
              <a:spLocks/>
            </p:cNvSpPr>
            <p:nvPr/>
          </p:nvSpPr>
          <p:spPr bwMode="auto">
            <a:xfrm>
              <a:off x="2276194" y="3543885"/>
              <a:ext cx="44858" cy="66219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9" y="3"/>
                </a:cxn>
                <a:cxn ang="0">
                  <a:pos x="37" y="6"/>
                </a:cxn>
                <a:cxn ang="0">
                  <a:pos x="45" y="10"/>
                </a:cxn>
                <a:cxn ang="0">
                  <a:pos x="53" y="13"/>
                </a:cxn>
                <a:cxn ang="0">
                  <a:pos x="56" y="20"/>
                </a:cxn>
                <a:cxn ang="0">
                  <a:pos x="57" y="27"/>
                </a:cxn>
                <a:cxn ang="0">
                  <a:pos x="59" y="35"/>
                </a:cxn>
                <a:cxn ang="0">
                  <a:pos x="61" y="42"/>
                </a:cxn>
                <a:cxn ang="0">
                  <a:pos x="60" y="47"/>
                </a:cxn>
                <a:cxn ang="0">
                  <a:pos x="58" y="50"/>
                </a:cxn>
                <a:cxn ang="0">
                  <a:pos x="57" y="55"/>
                </a:cxn>
                <a:cxn ang="0">
                  <a:pos x="54" y="58"/>
                </a:cxn>
                <a:cxn ang="0">
                  <a:pos x="51" y="61"/>
                </a:cxn>
                <a:cxn ang="0">
                  <a:pos x="48" y="63"/>
                </a:cxn>
                <a:cxn ang="0">
                  <a:pos x="44" y="65"/>
                </a:cxn>
                <a:cxn ang="0">
                  <a:pos x="41" y="69"/>
                </a:cxn>
                <a:cxn ang="0">
                  <a:pos x="36" y="65"/>
                </a:cxn>
                <a:cxn ang="0">
                  <a:pos x="31" y="63"/>
                </a:cxn>
                <a:cxn ang="0">
                  <a:pos x="26" y="61"/>
                </a:cxn>
                <a:cxn ang="0">
                  <a:pos x="21" y="57"/>
                </a:cxn>
                <a:cxn ang="0">
                  <a:pos x="15" y="55"/>
                </a:cxn>
                <a:cxn ang="0">
                  <a:pos x="11" y="53"/>
                </a:cxn>
                <a:cxn ang="0">
                  <a:pos x="5" y="50"/>
                </a:cxn>
                <a:cxn ang="0">
                  <a:pos x="0" y="47"/>
                </a:cxn>
                <a:cxn ang="0">
                  <a:pos x="1" y="43"/>
                </a:cxn>
                <a:cxn ang="0">
                  <a:pos x="4" y="39"/>
                </a:cxn>
                <a:cxn ang="0">
                  <a:pos x="5" y="35"/>
                </a:cxn>
                <a:cxn ang="0">
                  <a:pos x="6" y="32"/>
                </a:cxn>
                <a:cxn ang="0">
                  <a:pos x="8" y="30"/>
                </a:cxn>
                <a:cxn ang="0">
                  <a:pos x="12" y="27"/>
                </a:cxn>
                <a:cxn ang="0">
                  <a:pos x="15" y="26"/>
                </a:cxn>
                <a:cxn ang="0">
                  <a:pos x="19" y="24"/>
                </a:cxn>
                <a:cxn ang="0">
                  <a:pos x="19" y="17"/>
                </a:cxn>
                <a:cxn ang="0">
                  <a:pos x="20" y="11"/>
                </a:cxn>
                <a:cxn ang="0">
                  <a:pos x="20" y="5"/>
                </a:cxn>
                <a:cxn ang="0">
                  <a:pos x="21" y="0"/>
                </a:cxn>
              </a:cxnLst>
              <a:rect l="0" t="0" r="r" b="b"/>
              <a:pathLst>
                <a:path w="61" h="69">
                  <a:moveTo>
                    <a:pt x="21" y="0"/>
                  </a:moveTo>
                  <a:lnTo>
                    <a:pt x="29" y="3"/>
                  </a:lnTo>
                  <a:lnTo>
                    <a:pt x="37" y="6"/>
                  </a:lnTo>
                  <a:lnTo>
                    <a:pt x="45" y="10"/>
                  </a:lnTo>
                  <a:lnTo>
                    <a:pt x="53" y="13"/>
                  </a:lnTo>
                  <a:lnTo>
                    <a:pt x="56" y="20"/>
                  </a:lnTo>
                  <a:lnTo>
                    <a:pt x="57" y="27"/>
                  </a:lnTo>
                  <a:lnTo>
                    <a:pt x="59" y="35"/>
                  </a:lnTo>
                  <a:lnTo>
                    <a:pt x="61" y="42"/>
                  </a:lnTo>
                  <a:lnTo>
                    <a:pt x="60" y="47"/>
                  </a:lnTo>
                  <a:lnTo>
                    <a:pt x="58" y="50"/>
                  </a:lnTo>
                  <a:lnTo>
                    <a:pt x="57" y="55"/>
                  </a:lnTo>
                  <a:lnTo>
                    <a:pt x="54" y="58"/>
                  </a:lnTo>
                  <a:lnTo>
                    <a:pt x="51" y="61"/>
                  </a:lnTo>
                  <a:lnTo>
                    <a:pt x="48" y="63"/>
                  </a:lnTo>
                  <a:lnTo>
                    <a:pt x="44" y="65"/>
                  </a:lnTo>
                  <a:lnTo>
                    <a:pt x="41" y="69"/>
                  </a:lnTo>
                  <a:lnTo>
                    <a:pt x="36" y="65"/>
                  </a:lnTo>
                  <a:lnTo>
                    <a:pt x="31" y="63"/>
                  </a:lnTo>
                  <a:lnTo>
                    <a:pt x="26" y="61"/>
                  </a:lnTo>
                  <a:lnTo>
                    <a:pt x="21" y="57"/>
                  </a:lnTo>
                  <a:lnTo>
                    <a:pt x="15" y="55"/>
                  </a:lnTo>
                  <a:lnTo>
                    <a:pt x="11" y="53"/>
                  </a:lnTo>
                  <a:lnTo>
                    <a:pt x="5" y="50"/>
                  </a:lnTo>
                  <a:lnTo>
                    <a:pt x="0" y="47"/>
                  </a:lnTo>
                  <a:lnTo>
                    <a:pt x="1" y="43"/>
                  </a:lnTo>
                  <a:lnTo>
                    <a:pt x="4" y="39"/>
                  </a:lnTo>
                  <a:lnTo>
                    <a:pt x="5" y="35"/>
                  </a:lnTo>
                  <a:lnTo>
                    <a:pt x="6" y="32"/>
                  </a:lnTo>
                  <a:lnTo>
                    <a:pt x="8" y="30"/>
                  </a:lnTo>
                  <a:lnTo>
                    <a:pt x="12" y="27"/>
                  </a:lnTo>
                  <a:lnTo>
                    <a:pt x="15" y="26"/>
                  </a:lnTo>
                  <a:lnTo>
                    <a:pt x="19" y="24"/>
                  </a:lnTo>
                  <a:lnTo>
                    <a:pt x="19" y="17"/>
                  </a:lnTo>
                  <a:lnTo>
                    <a:pt x="20" y="11"/>
                  </a:lnTo>
                  <a:lnTo>
                    <a:pt x="20" y="5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EA2B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2" name="Freeform 108"/>
            <p:cNvSpPr>
              <a:spLocks/>
            </p:cNvSpPr>
            <p:nvPr/>
          </p:nvSpPr>
          <p:spPr bwMode="auto">
            <a:xfrm>
              <a:off x="2277689" y="3545777"/>
              <a:ext cx="43363" cy="60542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26" y="3"/>
                </a:cxn>
                <a:cxn ang="0">
                  <a:pos x="33" y="7"/>
                </a:cxn>
                <a:cxn ang="0">
                  <a:pos x="41" y="10"/>
                </a:cxn>
                <a:cxn ang="0">
                  <a:pos x="48" y="12"/>
                </a:cxn>
                <a:cxn ang="0">
                  <a:pos x="50" y="19"/>
                </a:cxn>
                <a:cxn ang="0">
                  <a:pos x="53" y="26"/>
                </a:cxn>
                <a:cxn ang="0">
                  <a:pos x="54" y="33"/>
                </a:cxn>
                <a:cxn ang="0">
                  <a:pos x="56" y="40"/>
                </a:cxn>
                <a:cxn ang="0">
                  <a:pos x="55" y="45"/>
                </a:cxn>
                <a:cxn ang="0">
                  <a:pos x="53" y="48"/>
                </a:cxn>
                <a:cxn ang="0">
                  <a:pos x="52" y="52"/>
                </a:cxn>
                <a:cxn ang="0">
                  <a:pos x="50" y="56"/>
                </a:cxn>
                <a:cxn ang="0">
                  <a:pos x="47" y="58"/>
                </a:cxn>
                <a:cxn ang="0">
                  <a:pos x="44" y="60"/>
                </a:cxn>
                <a:cxn ang="0">
                  <a:pos x="40" y="62"/>
                </a:cxn>
                <a:cxn ang="0">
                  <a:pos x="38" y="63"/>
                </a:cxn>
                <a:cxn ang="0">
                  <a:pos x="33" y="61"/>
                </a:cxn>
                <a:cxn ang="0">
                  <a:pos x="29" y="60"/>
                </a:cxn>
                <a:cxn ang="0">
                  <a:pos x="24" y="57"/>
                </a:cxn>
                <a:cxn ang="0">
                  <a:pos x="19" y="55"/>
                </a:cxn>
                <a:cxn ang="0">
                  <a:pos x="14" y="53"/>
                </a:cxn>
                <a:cxn ang="0">
                  <a:pos x="9" y="49"/>
                </a:cxn>
                <a:cxn ang="0">
                  <a:pos x="4" y="47"/>
                </a:cxn>
                <a:cxn ang="0">
                  <a:pos x="0" y="45"/>
                </a:cxn>
                <a:cxn ang="0">
                  <a:pos x="1" y="41"/>
                </a:cxn>
                <a:cxn ang="0">
                  <a:pos x="2" y="38"/>
                </a:cxn>
                <a:cxn ang="0">
                  <a:pos x="3" y="34"/>
                </a:cxn>
                <a:cxn ang="0">
                  <a:pos x="4" y="31"/>
                </a:cxn>
                <a:cxn ang="0">
                  <a:pos x="7" y="29"/>
                </a:cxn>
                <a:cxn ang="0">
                  <a:pos x="10" y="27"/>
                </a:cxn>
                <a:cxn ang="0">
                  <a:pos x="14" y="25"/>
                </a:cxn>
                <a:cxn ang="0">
                  <a:pos x="16" y="23"/>
                </a:cxn>
                <a:cxn ang="0">
                  <a:pos x="17" y="17"/>
                </a:cxn>
                <a:cxn ang="0">
                  <a:pos x="17" y="11"/>
                </a:cxn>
                <a:cxn ang="0">
                  <a:pos x="17" y="5"/>
                </a:cxn>
                <a:cxn ang="0">
                  <a:pos x="18" y="0"/>
                </a:cxn>
              </a:cxnLst>
              <a:rect l="0" t="0" r="r" b="b"/>
              <a:pathLst>
                <a:path w="56" h="63">
                  <a:moveTo>
                    <a:pt x="18" y="0"/>
                  </a:moveTo>
                  <a:lnTo>
                    <a:pt x="26" y="3"/>
                  </a:lnTo>
                  <a:lnTo>
                    <a:pt x="33" y="7"/>
                  </a:lnTo>
                  <a:lnTo>
                    <a:pt x="41" y="10"/>
                  </a:lnTo>
                  <a:lnTo>
                    <a:pt x="48" y="12"/>
                  </a:lnTo>
                  <a:lnTo>
                    <a:pt x="50" y="19"/>
                  </a:lnTo>
                  <a:lnTo>
                    <a:pt x="53" y="26"/>
                  </a:lnTo>
                  <a:lnTo>
                    <a:pt x="54" y="33"/>
                  </a:lnTo>
                  <a:lnTo>
                    <a:pt x="56" y="40"/>
                  </a:lnTo>
                  <a:lnTo>
                    <a:pt x="55" y="45"/>
                  </a:lnTo>
                  <a:lnTo>
                    <a:pt x="53" y="48"/>
                  </a:lnTo>
                  <a:lnTo>
                    <a:pt x="52" y="52"/>
                  </a:lnTo>
                  <a:lnTo>
                    <a:pt x="50" y="56"/>
                  </a:lnTo>
                  <a:lnTo>
                    <a:pt x="47" y="58"/>
                  </a:lnTo>
                  <a:lnTo>
                    <a:pt x="44" y="60"/>
                  </a:lnTo>
                  <a:lnTo>
                    <a:pt x="40" y="62"/>
                  </a:lnTo>
                  <a:lnTo>
                    <a:pt x="38" y="63"/>
                  </a:lnTo>
                  <a:lnTo>
                    <a:pt x="33" y="61"/>
                  </a:lnTo>
                  <a:lnTo>
                    <a:pt x="29" y="60"/>
                  </a:lnTo>
                  <a:lnTo>
                    <a:pt x="24" y="57"/>
                  </a:lnTo>
                  <a:lnTo>
                    <a:pt x="19" y="55"/>
                  </a:lnTo>
                  <a:lnTo>
                    <a:pt x="14" y="53"/>
                  </a:lnTo>
                  <a:lnTo>
                    <a:pt x="9" y="49"/>
                  </a:lnTo>
                  <a:lnTo>
                    <a:pt x="4" y="47"/>
                  </a:lnTo>
                  <a:lnTo>
                    <a:pt x="0" y="45"/>
                  </a:lnTo>
                  <a:lnTo>
                    <a:pt x="1" y="41"/>
                  </a:lnTo>
                  <a:lnTo>
                    <a:pt x="2" y="38"/>
                  </a:lnTo>
                  <a:lnTo>
                    <a:pt x="3" y="34"/>
                  </a:lnTo>
                  <a:lnTo>
                    <a:pt x="4" y="31"/>
                  </a:lnTo>
                  <a:lnTo>
                    <a:pt x="7" y="29"/>
                  </a:lnTo>
                  <a:lnTo>
                    <a:pt x="10" y="27"/>
                  </a:lnTo>
                  <a:lnTo>
                    <a:pt x="14" y="25"/>
                  </a:lnTo>
                  <a:lnTo>
                    <a:pt x="16" y="23"/>
                  </a:lnTo>
                  <a:lnTo>
                    <a:pt x="17" y="17"/>
                  </a:lnTo>
                  <a:lnTo>
                    <a:pt x="17" y="11"/>
                  </a:lnTo>
                  <a:lnTo>
                    <a:pt x="17" y="5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E5334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3" name="Freeform 109"/>
            <p:cNvSpPr>
              <a:spLocks/>
            </p:cNvSpPr>
            <p:nvPr/>
          </p:nvSpPr>
          <p:spPr bwMode="auto">
            <a:xfrm>
              <a:off x="2280680" y="3547669"/>
              <a:ext cx="38877" cy="56758"/>
            </a:xfrm>
            <a:custGeom>
              <a:avLst/>
              <a:gdLst/>
              <a:ahLst/>
              <a:cxnLst>
                <a:cxn ang="0">
                  <a:pos x="17" y="0"/>
                </a:cxn>
                <a:cxn ang="0">
                  <a:pos x="25" y="3"/>
                </a:cxn>
                <a:cxn ang="0">
                  <a:pos x="32" y="6"/>
                </a:cxn>
                <a:cxn ang="0">
                  <a:pos x="39" y="9"/>
                </a:cxn>
                <a:cxn ang="0">
                  <a:pos x="46" y="12"/>
                </a:cxn>
                <a:cxn ang="0">
                  <a:pos x="48" y="18"/>
                </a:cxn>
                <a:cxn ang="0">
                  <a:pos x="50" y="24"/>
                </a:cxn>
                <a:cxn ang="0">
                  <a:pos x="52" y="31"/>
                </a:cxn>
                <a:cxn ang="0">
                  <a:pos x="53" y="37"/>
                </a:cxn>
                <a:cxn ang="0">
                  <a:pos x="52" y="42"/>
                </a:cxn>
                <a:cxn ang="0">
                  <a:pos x="51" y="45"/>
                </a:cxn>
                <a:cxn ang="0">
                  <a:pos x="48" y="48"/>
                </a:cxn>
                <a:cxn ang="0">
                  <a:pos x="47" y="52"/>
                </a:cxn>
                <a:cxn ang="0">
                  <a:pos x="45" y="54"/>
                </a:cxn>
                <a:cxn ang="0">
                  <a:pos x="42" y="55"/>
                </a:cxn>
                <a:cxn ang="0">
                  <a:pos x="38" y="58"/>
                </a:cxn>
                <a:cxn ang="0">
                  <a:pos x="36" y="60"/>
                </a:cxn>
                <a:cxn ang="0">
                  <a:pos x="31" y="58"/>
                </a:cxn>
                <a:cxn ang="0">
                  <a:pos x="27" y="55"/>
                </a:cxn>
                <a:cxn ang="0">
                  <a:pos x="23" y="53"/>
                </a:cxn>
                <a:cxn ang="0">
                  <a:pos x="18" y="51"/>
                </a:cxn>
                <a:cxn ang="0">
                  <a:pos x="14" y="48"/>
                </a:cxn>
                <a:cxn ang="0">
                  <a:pos x="9" y="46"/>
                </a:cxn>
                <a:cxn ang="0">
                  <a:pos x="5" y="44"/>
                </a:cxn>
                <a:cxn ang="0">
                  <a:pos x="0" y="42"/>
                </a:cxn>
                <a:cxn ang="0">
                  <a:pos x="1" y="38"/>
                </a:cxn>
                <a:cxn ang="0">
                  <a:pos x="2" y="35"/>
                </a:cxn>
                <a:cxn ang="0">
                  <a:pos x="4" y="31"/>
                </a:cxn>
                <a:cxn ang="0">
                  <a:pos x="5" y="28"/>
                </a:cxn>
                <a:cxn ang="0">
                  <a:pos x="7" y="27"/>
                </a:cxn>
                <a:cxn ang="0">
                  <a:pos x="10" y="25"/>
                </a:cxn>
                <a:cxn ang="0">
                  <a:pos x="14" y="23"/>
                </a:cxn>
                <a:cxn ang="0">
                  <a:pos x="16" y="22"/>
                </a:cxn>
                <a:cxn ang="0">
                  <a:pos x="16" y="16"/>
                </a:cxn>
                <a:cxn ang="0">
                  <a:pos x="17" y="10"/>
                </a:cxn>
                <a:cxn ang="0">
                  <a:pos x="17" y="6"/>
                </a:cxn>
                <a:cxn ang="0">
                  <a:pos x="17" y="0"/>
                </a:cxn>
              </a:cxnLst>
              <a:rect l="0" t="0" r="r" b="b"/>
              <a:pathLst>
                <a:path w="53" h="60">
                  <a:moveTo>
                    <a:pt x="17" y="0"/>
                  </a:moveTo>
                  <a:lnTo>
                    <a:pt x="25" y="3"/>
                  </a:lnTo>
                  <a:lnTo>
                    <a:pt x="32" y="6"/>
                  </a:lnTo>
                  <a:lnTo>
                    <a:pt x="39" y="9"/>
                  </a:lnTo>
                  <a:lnTo>
                    <a:pt x="46" y="12"/>
                  </a:lnTo>
                  <a:lnTo>
                    <a:pt x="48" y="18"/>
                  </a:lnTo>
                  <a:lnTo>
                    <a:pt x="50" y="24"/>
                  </a:lnTo>
                  <a:lnTo>
                    <a:pt x="52" y="31"/>
                  </a:lnTo>
                  <a:lnTo>
                    <a:pt x="53" y="37"/>
                  </a:lnTo>
                  <a:lnTo>
                    <a:pt x="52" y="42"/>
                  </a:lnTo>
                  <a:lnTo>
                    <a:pt x="51" y="45"/>
                  </a:lnTo>
                  <a:lnTo>
                    <a:pt x="48" y="48"/>
                  </a:lnTo>
                  <a:lnTo>
                    <a:pt x="47" y="52"/>
                  </a:lnTo>
                  <a:lnTo>
                    <a:pt x="45" y="54"/>
                  </a:lnTo>
                  <a:lnTo>
                    <a:pt x="42" y="55"/>
                  </a:lnTo>
                  <a:lnTo>
                    <a:pt x="38" y="58"/>
                  </a:lnTo>
                  <a:lnTo>
                    <a:pt x="36" y="60"/>
                  </a:lnTo>
                  <a:lnTo>
                    <a:pt x="31" y="58"/>
                  </a:lnTo>
                  <a:lnTo>
                    <a:pt x="27" y="55"/>
                  </a:lnTo>
                  <a:lnTo>
                    <a:pt x="23" y="53"/>
                  </a:lnTo>
                  <a:lnTo>
                    <a:pt x="18" y="51"/>
                  </a:lnTo>
                  <a:lnTo>
                    <a:pt x="14" y="48"/>
                  </a:lnTo>
                  <a:lnTo>
                    <a:pt x="9" y="46"/>
                  </a:lnTo>
                  <a:lnTo>
                    <a:pt x="5" y="44"/>
                  </a:lnTo>
                  <a:lnTo>
                    <a:pt x="0" y="42"/>
                  </a:lnTo>
                  <a:lnTo>
                    <a:pt x="1" y="38"/>
                  </a:lnTo>
                  <a:lnTo>
                    <a:pt x="2" y="35"/>
                  </a:lnTo>
                  <a:lnTo>
                    <a:pt x="4" y="31"/>
                  </a:lnTo>
                  <a:lnTo>
                    <a:pt x="5" y="28"/>
                  </a:lnTo>
                  <a:lnTo>
                    <a:pt x="7" y="27"/>
                  </a:lnTo>
                  <a:lnTo>
                    <a:pt x="10" y="25"/>
                  </a:lnTo>
                  <a:lnTo>
                    <a:pt x="14" y="23"/>
                  </a:lnTo>
                  <a:lnTo>
                    <a:pt x="16" y="22"/>
                  </a:lnTo>
                  <a:lnTo>
                    <a:pt x="16" y="16"/>
                  </a:lnTo>
                  <a:lnTo>
                    <a:pt x="17" y="10"/>
                  </a:lnTo>
                  <a:lnTo>
                    <a:pt x="17" y="6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E03A5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4" name="Freeform 110"/>
            <p:cNvSpPr>
              <a:spLocks/>
            </p:cNvSpPr>
            <p:nvPr/>
          </p:nvSpPr>
          <p:spPr bwMode="auto">
            <a:xfrm>
              <a:off x="2282175" y="3549561"/>
              <a:ext cx="35886" cy="5297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21" y="3"/>
                </a:cxn>
                <a:cxn ang="0">
                  <a:pos x="28" y="6"/>
                </a:cxn>
                <a:cxn ang="0">
                  <a:pos x="35" y="8"/>
                </a:cxn>
                <a:cxn ang="0">
                  <a:pos x="41" y="12"/>
                </a:cxn>
                <a:cxn ang="0">
                  <a:pos x="43" y="18"/>
                </a:cxn>
                <a:cxn ang="0">
                  <a:pos x="44" y="23"/>
                </a:cxn>
                <a:cxn ang="0">
                  <a:pos x="47" y="29"/>
                </a:cxn>
                <a:cxn ang="0">
                  <a:pos x="48" y="35"/>
                </a:cxn>
                <a:cxn ang="0">
                  <a:pos x="47" y="38"/>
                </a:cxn>
                <a:cxn ang="0">
                  <a:pos x="46" y="41"/>
                </a:cxn>
                <a:cxn ang="0">
                  <a:pos x="43" y="44"/>
                </a:cxn>
                <a:cxn ang="0">
                  <a:pos x="42" y="48"/>
                </a:cxn>
                <a:cxn ang="0">
                  <a:pos x="40" y="50"/>
                </a:cxn>
                <a:cxn ang="0">
                  <a:pos x="38" y="51"/>
                </a:cxn>
                <a:cxn ang="0">
                  <a:pos x="34" y="53"/>
                </a:cxn>
                <a:cxn ang="0">
                  <a:pos x="32" y="56"/>
                </a:cxn>
                <a:cxn ang="0">
                  <a:pos x="24" y="51"/>
                </a:cxn>
                <a:cxn ang="0">
                  <a:pos x="16" y="46"/>
                </a:cxn>
                <a:cxn ang="0">
                  <a:pos x="8" y="43"/>
                </a:cxn>
                <a:cxn ang="0">
                  <a:pos x="0" y="38"/>
                </a:cxn>
                <a:cxn ang="0">
                  <a:pos x="1" y="36"/>
                </a:cxn>
                <a:cxn ang="0">
                  <a:pos x="2" y="33"/>
                </a:cxn>
                <a:cxn ang="0">
                  <a:pos x="2" y="29"/>
                </a:cxn>
                <a:cxn ang="0">
                  <a:pos x="3" y="26"/>
                </a:cxn>
                <a:cxn ang="0">
                  <a:pos x="5" y="25"/>
                </a:cxn>
                <a:cxn ang="0">
                  <a:pos x="9" y="23"/>
                </a:cxn>
                <a:cxn ang="0">
                  <a:pos x="11" y="21"/>
                </a:cxn>
                <a:cxn ang="0">
                  <a:pos x="13" y="20"/>
                </a:cxn>
                <a:cxn ang="0">
                  <a:pos x="14" y="15"/>
                </a:cxn>
                <a:cxn ang="0">
                  <a:pos x="14" y="10"/>
                </a:cxn>
                <a:cxn ang="0">
                  <a:pos x="14" y="5"/>
                </a:cxn>
                <a:cxn ang="0">
                  <a:pos x="16" y="0"/>
                </a:cxn>
              </a:cxnLst>
              <a:rect l="0" t="0" r="r" b="b"/>
              <a:pathLst>
                <a:path w="48" h="56">
                  <a:moveTo>
                    <a:pt x="16" y="0"/>
                  </a:moveTo>
                  <a:lnTo>
                    <a:pt x="21" y="3"/>
                  </a:lnTo>
                  <a:lnTo>
                    <a:pt x="28" y="6"/>
                  </a:lnTo>
                  <a:lnTo>
                    <a:pt x="35" y="8"/>
                  </a:lnTo>
                  <a:lnTo>
                    <a:pt x="41" y="12"/>
                  </a:lnTo>
                  <a:lnTo>
                    <a:pt x="43" y="18"/>
                  </a:lnTo>
                  <a:lnTo>
                    <a:pt x="44" y="23"/>
                  </a:lnTo>
                  <a:lnTo>
                    <a:pt x="47" y="29"/>
                  </a:lnTo>
                  <a:lnTo>
                    <a:pt x="48" y="35"/>
                  </a:lnTo>
                  <a:lnTo>
                    <a:pt x="47" y="38"/>
                  </a:lnTo>
                  <a:lnTo>
                    <a:pt x="46" y="41"/>
                  </a:lnTo>
                  <a:lnTo>
                    <a:pt x="43" y="44"/>
                  </a:lnTo>
                  <a:lnTo>
                    <a:pt x="42" y="48"/>
                  </a:lnTo>
                  <a:lnTo>
                    <a:pt x="40" y="50"/>
                  </a:lnTo>
                  <a:lnTo>
                    <a:pt x="38" y="51"/>
                  </a:lnTo>
                  <a:lnTo>
                    <a:pt x="34" y="53"/>
                  </a:lnTo>
                  <a:lnTo>
                    <a:pt x="32" y="56"/>
                  </a:lnTo>
                  <a:lnTo>
                    <a:pt x="24" y="51"/>
                  </a:lnTo>
                  <a:lnTo>
                    <a:pt x="16" y="46"/>
                  </a:lnTo>
                  <a:lnTo>
                    <a:pt x="8" y="43"/>
                  </a:lnTo>
                  <a:lnTo>
                    <a:pt x="0" y="38"/>
                  </a:lnTo>
                  <a:lnTo>
                    <a:pt x="1" y="36"/>
                  </a:lnTo>
                  <a:lnTo>
                    <a:pt x="2" y="33"/>
                  </a:lnTo>
                  <a:lnTo>
                    <a:pt x="2" y="29"/>
                  </a:lnTo>
                  <a:lnTo>
                    <a:pt x="3" y="26"/>
                  </a:lnTo>
                  <a:lnTo>
                    <a:pt x="5" y="25"/>
                  </a:lnTo>
                  <a:lnTo>
                    <a:pt x="9" y="23"/>
                  </a:lnTo>
                  <a:lnTo>
                    <a:pt x="11" y="21"/>
                  </a:lnTo>
                  <a:lnTo>
                    <a:pt x="13" y="20"/>
                  </a:lnTo>
                  <a:lnTo>
                    <a:pt x="14" y="15"/>
                  </a:lnTo>
                  <a:lnTo>
                    <a:pt x="14" y="10"/>
                  </a:lnTo>
                  <a:lnTo>
                    <a:pt x="14" y="5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DD446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5" name="Freeform 111"/>
            <p:cNvSpPr>
              <a:spLocks/>
            </p:cNvSpPr>
            <p:nvPr/>
          </p:nvSpPr>
          <p:spPr bwMode="auto">
            <a:xfrm>
              <a:off x="2285165" y="3551453"/>
              <a:ext cx="32896" cy="47299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20" y="2"/>
                </a:cxn>
                <a:cxn ang="0">
                  <a:pos x="26" y="4"/>
                </a:cxn>
                <a:cxn ang="0">
                  <a:pos x="32" y="7"/>
                </a:cxn>
                <a:cxn ang="0">
                  <a:pos x="38" y="10"/>
                </a:cxn>
                <a:cxn ang="0">
                  <a:pos x="39" y="15"/>
                </a:cxn>
                <a:cxn ang="0">
                  <a:pos x="40" y="20"/>
                </a:cxn>
                <a:cxn ang="0">
                  <a:pos x="43" y="25"/>
                </a:cxn>
                <a:cxn ang="0">
                  <a:pos x="44" y="31"/>
                </a:cxn>
                <a:cxn ang="0">
                  <a:pos x="43" y="33"/>
                </a:cxn>
                <a:cxn ang="0">
                  <a:pos x="41" y="37"/>
                </a:cxn>
                <a:cxn ang="0">
                  <a:pos x="40" y="40"/>
                </a:cxn>
                <a:cxn ang="0">
                  <a:pos x="39" y="42"/>
                </a:cxn>
                <a:cxn ang="0">
                  <a:pos x="37" y="43"/>
                </a:cxn>
                <a:cxn ang="0">
                  <a:pos x="35" y="46"/>
                </a:cxn>
                <a:cxn ang="0">
                  <a:pos x="31" y="47"/>
                </a:cxn>
                <a:cxn ang="0">
                  <a:pos x="29" y="49"/>
                </a:cxn>
                <a:cxn ang="0">
                  <a:pos x="22" y="46"/>
                </a:cxn>
                <a:cxn ang="0">
                  <a:pos x="15" y="42"/>
                </a:cxn>
                <a:cxn ang="0">
                  <a:pos x="7" y="39"/>
                </a:cxn>
                <a:cxn ang="0">
                  <a:pos x="0" y="34"/>
                </a:cxn>
                <a:cxn ang="0">
                  <a:pos x="1" y="32"/>
                </a:cxn>
                <a:cxn ang="0">
                  <a:pos x="2" y="28"/>
                </a:cxn>
                <a:cxn ang="0">
                  <a:pos x="2" y="26"/>
                </a:cxn>
                <a:cxn ang="0">
                  <a:pos x="3" y="23"/>
                </a:cxn>
                <a:cxn ang="0">
                  <a:pos x="6" y="22"/>
                </a:cxn>
                <a:cxn ang="0">
                  <a:pos x="8" y="20"/>
                </a:cxn>
                <a:cxn ang="0">
                  <a:pos x="10" y="18"/>
                </a:cxn>
                <a:cxn ang="0">
                  <a:pos x="13" y="17"/>
                </a:cxn>
                <a:cxn ang="0">
                  <a:pos x="13" y="12"/>
                </a:cxn>
                <a:cxn ang="0">
                  <a:pos x="14" y="8"/>
                </a:cxn>
                <a:cxn ang="0">
                  <a:pos x="14" y="4"/>
                </a:cxn>
                <a:cxn ang="0">
                  <a:pos x="14" y="0"/>
                </a:cxn>
              </a:cxnLst>
              <a:rect l="0" t="0" r="r" b="b"/>
              <a:pathLst>
                <a:path w="44" h="49">
                  <a:moveTo>
                    <a:pt x="14" y="0"/>
                  </a:moveTo>
                  <a:lnTo>
                    <a:pt x="20" y="2"/>
                  </a:lnTo>
                  <a:lnTo>
                    <a:pt x="26" y="4"/>
                  </a:lnTo>
                  <a:lnTo>
                    <a:pt x="32" y="7"/>
                  </a:lnTo>
                  <a:lnTo>
                    <a:pt x="38" y="10"/>
                  </a:lnTo>
                  <a:lnTo>
                    <a:pt x="39" y="15"/>
                  </a:lnTo>
                  <a:lnTo>
                    <a:pt x="40" y="20"/>
                  </a:lnTo>
                  <a:lnTo>
                    <a:pt x="43" y="25"/>
                  </a:lnTo>
                  <a:lnTo>
                    <a:pt x="44" y="31"/>
                  </a:lnTo>
                  <a:lnTo>
                    <a:pt x="43" y="33"/>
                  </a:lnTo>
                  <a:lnTo>
                    <a:pt x="41" y="37"/>
                  </a:lnTo>
                  <a:lnTo>
                    <a:pt x="40" y="40"/>
                  </a:lnTo>
                  <a:lnTo>
                    <a:pt x="39" y="42"/>
                  </a:lnTo>
                  <a:lnTo>
                    <a:pt x="37" y="43"/>
                  </a:lnTo>
                  <a:lnTo>
                    <a:pt x="35" y="46"/>
                  </a:lnTo>
                  <a:lnTo>
                    <a:pt x="31" y="47"/>
                  </a:lnTo>
                  <a:lnTo>
                    <a:pt x="29" y="49"/>
                  </a:lnTo>
                  <a:lnTo>
                    <a:pt x="22" y="46"/>
                  </a:lnTo>
                  <a:lnTo>
                    <a:pt x="15" y="42"/>
                  </a:lnTo>
                  <a:lnTo>
                    <a:pt x="7" y="39"/>
                  </a:lnTo>
                  <a:lnTo>
                    <a:pt x="0" y="34"/>
                  </a:lnTo>
                  <a:lnTo>
                    <a:pt x="1" y="32"/>
                  </a:lnTo>
                  <a:lnTo>
                    <a:pt x="2" y="28"/>
                  </a:lnTo>
                  <a:lnTo>
                    <a:pt x="2" y="26"/>
                  </a:lnTo>
                  <a:lnTo>
                    <a:pt x="3" y="23"/>
                  </a:lnTo>
                  <a:lnTo>
                    <a:pt x="6" y="22"/>
                  </a:lnTo>
                  <a:lnTo>
                    <a:pt x="8" y="20"/>
                  </a:lnTo>
                  <a:lnTo>
                    <a:pt x="10" y="18"/>
                  </a:lnTo>
                  <a:lnTo>
                    <a:pt x="13" y="17"/>
                  </a:lnTo>
                  <a:lnTo>
                    <a:pt x="13" y="12"/>
                  </a:lnTo>
                  <a:lnTo>
                    <a:pt x="14" y="8"/>
                  </a:lnTo>
                  <a:lnTo>
                    <a:pt x="14" y="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D84C7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6" name="Freeform 112"/>
            <p:cNvSpPr>
              <a:spLocks/>
            </p:cNvSpPr>
            <p:nvPr/>
          </p:nvSpPr>
          <p:spPr bwMode="auto">
            <a:xfrm>
              <a:off x="2286661" y="3553345"/>
              <a:ext cx="29905" cy="4351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20" y="2"/>
                </a:cxn>
                <a:cxn ang="0">
                  <a:pos x="24" y="3"/>
                </a:cxn>
                <a:cxn ang="0">
                  <a:pos x="30" y="6"/>
                </a:cxn>
                <a:cxn ang="0">
                  <a:pos x="35" y="8"/>
                </a:cxn>
                <a:cxn ang="0">
                  <a:pos x="36" y="13"/>
                </a:cxn>
                <a:cxn ang="0">
                  <a:pos x="38" y="18"/>
                </a:cxn>
                <a:cxn ang="0">
                  <a:pos x="39" y="23"/>
                </a:cxn>
                <a:cxn ang="0">
                  <a:pos x="41" y="28"/>
                </a:cxn>
                <a:cxn ang="0">
                  <a:pos x="39" y="30"/>
                </a:cxn>
                <a:cxn ang="0">
                  <a:pos x="38" y="33"/>
                </a:cxn>
                <a:cxn ang="0">
                  <a:pos x="37" y="36"/>
                </a:cxn>
                <a:cxn ang="0">
                  <a:pos x="36" y="39"/>
                </a:cxn>
                <a:cxn ang="0">
                  <a:pos x="34" y="40"/>
                </a:cxn>
                <a:cxn ang="0">
                  <a:pos x="31" y="41"/>
                </a:cxn>
                <a:cxn ang="0">
                  <a:pos x="29" y="44"/>
                </a:cxn>
                <a:cxn ang="0">
                  <a:pos x="27" y="45"/>
                </a:cxn>
                <a:cxn ang="0">
                  <a:pos x="21" y="41"/>
                </a:cxn>
                <a:cxn ang="0">
                  <a:pos x="14" y="38"/>
                </a:cxn>
                <a:cxn ang="0">
                  <a:pos x="7" y="35"/>
                </a:cxn>
                <a:cxn ang="0">
                  <a:pos x="0" y="31"/>
                </a:cxn>
                <a:cxn ang="0">
                  <a:pos x="1" y="29"/>
                </a:cxn>
                <a:cxn ang="0">
                  <a:pos x="3" y="25"/>
                </a:cxn>
                <a:cxn ang="0">
                  <a:pos x="3" y="23"/>
                </a:cxn>
                <a:cxn ang="0">
                  <a:pos x="4" y="21"/>
                </a:cxn>
                <a:cxn ang="0">
                  <a:pos x="6" y="20"/>
                </a:cxn>
                <a:cxn ang="0">
                  <a:pos x="8" y="18"/>
                </a:cxn>
                <a:cxn ang="0">
                  <a:pos x="9" y="17"/>
                </a:cxn>
                <a:cxn ang="0">
                  <a:pos x="12" y="16"/>
                </a:cxn>
                <a:cxn ang="0">
                  <a:pos x="13" y="11"/>
                </a:cxn>
                <a:cxn ang="0">
                  <a:pos x="13" y="7"/>
                </a:cxn>
                <a:cxn ang="0">
                  <a:pos x="13" y="3"/>
                </a:cxn>
                <a:cxn ang="0">
                  <a:pos x="14" y="0"/>
                </a:cxn>
              </a:cxnLst>
              <a:rect l="0" t="0" r="r" b="b"/>
              <a:pathLst>
                <a:path w="41" h="45">
                  <a:moveTo>
                    <a:pt x="14" y="0"/>
                  </a:moveTo>
                  <a:lnTo>
                    <a:pt x="20" y="2"/>
                  </a:lnTo>
                  <a:lnTo>
                    <a:pt x="24" y="3"/>
                  </a:lnTo>
                  <a:lnTo>
                    <a:pt x="30" y="6"/>
                  </a:lnTo>
                  <a:lnTo>
                    <a:pt x="35" y="8"/>
                  </a:lnTo>
                  <a:lnTo>
                    <a:pt x="36" y="13"/>
                  </a:lnTo>
                  <a:lnTo>
                    <a:pt x="38" y="18"/>
                  </a:lnTo>
                  <a:lnTo>
                    <a:pt x="39" y="23"/>
                  </a:lnTo>
                  <a:lnTo>
                    <a:pt x="41" y="28"/>
                  </a:lnTo>
                  <a:lnTo>
                    <a:pt x="39" y="30"/>
                  </a:lnTo>
                  <a:lnTo>
                    <a:pt x="38" y="33"/>
                  </a:lnTo>
                  <a:lnTo>
                    <a:pt x="37" y="36"/>
                  </a:lnTo>
                  <a:lnTo>
                    <a:pt x="36" y="39"/>
                  </a:lnTo>
                  <a:lnTo>
                    <a:pt x="34" y="40"/>
                  </a:lnTo>
                  <a:lnTo>
                    <a:pt x="31" y="41"/>
                  </a:lnTo>
                  <a:lnTo>
                    <a:pt x="29" y="44"/>
                  </a:lnTo>
                  <a:lnTo>
                    <a:pt x="27" y="45"/>
                  </a:lnTo>
                  <a:lnTo>
                    <a:pt x="21" y="41"/>
                  </a:lnTo>
                  <a:lnTo>
                    <a:pt x="14" y="38"/>
                  </a:lnTo>
                  <a:lnTo>
                    <a:pt x="7" y="35"/>
                  </a:lnTo>
                  <a:lnTo>
                    <a:pt x="0" y="31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3" y="23"/>
                  </a:lnTo>
                  <a:lnTo>
                    <a:pt x="4" y="21"/>
                  </a:lnTo>
                  <a:lnTo>
                    <a:pt x="6" y="20"/>
                  </a:lnTo>
                  <a:lnTo>
                    <a:pt x="8" y="18"/>
                  </a:lnTo>
                  <a:lnTo>
                    <a:pt x="9" y="17"/>
                  </a:lnTo>
                  <a:lnTo>
                    <a:pt x="12" y="16"/>
                  </a:lnTo>
                  <a:lnTo>
                    <a:pt x="13" y="11"/>
                  </a:lnTo>
                  <a:lnTo>
                    <a:pt x="13" y="7"/>
                  </a:lnTo>
                  <a:lnTo>
                    <a:pt x="13" y="3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D3547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7" name="Freeform 113"/>
            <p:cNvSpPr>
              <a:spLocks/>
            </p:cNvSpPr>
            <p:nvPr/>
          </p:nvSpPr>
          <p:spPr bwMode="auto">
            <a:xfrm>
              <a:off x="2289651" y="3555237"/>
              <a:ext cx="26915" cy="39731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6" y="2"/>
                </a:cxn>
                <a:cxn ang="0">
                  <a:pos x="22" y="4"/>
                </a:cxn>
                <a:cxn ang="0">
                  <a:pos x="26" y="6"/>
                </a:cxn>
                <a:cxn ang="0">
                  <a:pos x="31" y="8"/>
                </a:cxn>
                <a:cxn ang="0">
                  <a:pos x="32" y="13"/>
                </a:cxn>
                <a:cxn ang="0">
                  <a:pos x="33" y="16"/>
                </a:cxn>
                <a:cxn ang="0">
                  <a:pos x="34" y="21"/>
                </a:cxn>
                <a:cxn ang="0">
                  <a:pos x="35" y="25"/>
                </a:cxn>
                <a:cxn ang="0">
                  <a:pos x="34" y="28"/>
                </a:cxn>
                <a:cxn ang="0">
                  <a:pos x="33" y="30"/>
                </a:cxn>
                <a:cxn ang="0">
                  <a:pos x="32" y="34"/>
                </a:cxn>
                <a:cxn ang="0">
                  <a:pos x="31" y="36"/>
                </a:cxn>
                <a:cxn ang="0">
                  <a:pos x="29" y="37"/>
                </a:cxn>
                <a:cxn ang="0">
                  <a:pos x="27" y="38"/>
                </a:cxn>
                <a:cxn ang="0">
                  <a:pos x="25" y="40"/>
                </a:cxn>
                <a:cxn ang="0">
                  <a:pos x="23" y="42"/>
                </a:cxn>
                <a:cxn ang="0">
                  <a:pos x="17" y="38"/>
                </a:cxn>
                <a:cxn ang="0">
                  <a:pos x="11" y="35"/>
                </a:cxn>
                <a:cxn ang="0">
                  <a:pos x="5" y="32"/>
                </a:cxn>
                <a:cxn ang="0">
                  <a:pos x="0" y="29"/>
                </a:cxn>
                <a:cxn ang="0">
                  <a:pos x="1" y="27"/>
                </a:cxn>
                <a:cxn ang="0">
                  <a:pos x="1" y="24"/>
                </a:cxn>
                <a:cxn ang="0">
                  <a:pos x="1" y="22"/>
                </a:cxn>
                <a:cxn ang="0">
                  <a:pos x="2" y="20"/>
                </a:cxn>
                <a:cxn ang="0">
                  <a:pos x="4" y="19"/>
                </a:cxn>
                <a:cxn ang="0">
                  <a:pos x="7" y="17"/>
                </a:cxn>
                <a:cxn ang="0">
                  <a:pos x="8" y="16"/>
                </a:cxn>
                <a:cxn ang="0">
                  <a:pos x="10" y="15"/>
                </a:cxn>
                <a:cxn ang="0">
                  <a:pos x="10" y="12"/>
                </a:cxn>
                <a:cxn ang="0">
                  <a:pos x="11" y="8"/>
                </a:cxn>
                <a:cxn ang="0">
                  <a:pos x="11" y="5"/>
                </a:cxn>
                <a:cxn ang="0">
                  <a:pos x="11" y="0"/>
                </a:cxn>
              </a:cxnLst>
              <a:rect l="0" t="0" r="r" b="b"/>
              <a:pathLst>
                <a:path w="35" h="42">
                  <a:moveTo>
                    <a:pt x="11" y="0"/>
                  </a:moveTo>
                  <a:lnTo>
                    <a:pt x="16" y="2"/>
                  </a:lnTo>
                  <a:lnTo>
                    <a:pt x="22" y="4"/>
                  </a:lnTo>
                  <a:lnTo>
                    <a:pt x="26" y="6"/>
                  </a:lnTo>
                  <a:lnTo>
                    <a:pt x="31" y="8"/>
                  </a:lnTo>
                  <a:lnTo>
                    <a:pt x="32" y="13"/>
                  </a:lnTo>
                  <a:lnTo>
                    <a:pt x="33" y="16"/>
                  </a:lnTo>
                  <a:lnTo>
                    <a:pt x="34" y="21"/>
                  </a:lnTo>
                  <a:lnTo>
                    <a:pt x="35" y="25"/>
                  </a:lnTo>
                  <a:lnTo>
                    <a:pt x="34" y="28"/>
                  </a:lnTo>
                  <a:lnTo>
                    <a:pt x="33" y="30"/>
                  </a:lnTo>
                  <a:lnTo>
                    <a:pt x="32" y="34"/>
                  </a:lnTo>
                  <a:lnTo>
                    <a:pt x="31" y="36"/>
                  </a:lnTo>
                  <a:lnTo>
                    <a:pt x="29" y="37"/>
                  </a:lnTo>
                  <a:lnTo>
                    <a:pt x="27" y="38"/>
                  </a:lnTo>
                  <a:lnTo>
                    <a:pt x="25" y="40"/>
                  </a:lnTo>
                  <a:lnTo>
                    <a:pt x="23" y="42"/>
                  </a:lnTo>
                  <a:lnTo>
                    <a:pt x="17" y="38"/>
                  </a:lnTo>
                  <a:lnTo>
                    <a:pt x="11" y="35"/>
                  </a:lnTo>
                  <a:lnTo>
                    <a:pt x="5" y="32"/>
                  </a:lnTo>
                  <a:lnTo>
                    <a:pt x="0" y="29"/>
                  </a:lnTo>
                  <a:lnTo>
                    <a:pt x="1" y="27"/>
                  </a:lnTo>
                  <a:lnTo>
                    <a:pt x="1" y="24"/>
                  </a:lnTo>
                  <a:lnTo>
                    <a:pt x="1" y="22"/>
                  </a:lnTo>
                  <a:lnTo>
                    <a:pt x="2" y="20"/>
                  </a:lnTo>
                  <a:lnTo>
                    <a:pt x="4" y="19"/>
                  </a:lnTo>
                  <a:lnTo>
                    <a:pt x="7" y="17"/>
                  </a:lnTo>
                  <a:lnTo>
                    <a:pt x="8" y="16"/>
                  </a:lnTo>
                  <a:lnTo>
                    <a:pt x="10" y="15"/>
                  </a:lnTo>
                  <a:lnTo>
                    <a:pt x="10" y="12"/>
                  </a:lnTo>
                  <a:lnTo>
                    <a:pt x="11" y="8"/>
                  </a:lnTo>
                  <a:lnTo>
                    <a:pt x="11" y="5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D15E8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8" name="Freeform 114"/>
            <p:cNvSpPr>
              <a:spLocks/>
            </p:cNvSpPr>
            <p:nvPr/>
          </p:nvSpPr>
          <p:spPr bwMode="auto">
            <a:xfrm>
              <a:off x="2291146" y="3557129"/>
              <a:ext cx="23924" cy="34055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28" y="7"/>
                </a:cxn>
                <a:cxn ang="0">
                  <a:pos x="32" y="23"/>
                </a:cxn>
                <a:cxn ang="0">
                  <a:pos x="29" y="32"/>
                </a:cxn>
                <a:cxn ang="0">
                  <a:pos x="22" y="36"/>
                </a:cxn>
                <a:cxn ang="0">
                  <a:pos x="0" y="26"/>
                </a:cxn>
                <a:cxn ang="0">
                  <a:pos x="3" y="18"/>
                </a:cxn>
                <a:cxn ang="0">
                  <a:pos x="9" y="13"/>
                </a:cxn>
                <a:cxn ang="0">
                  <a:pos x="10" y="0"/>
                </a:cxn>
              </a:cxnLst>
              <a:rect l="0" t="0" r="r" b="b"/>
              <a:pathLst>
                <a:path w="32" h="36">
                  <a:moveTo>
                    <a:pt x="10" y="0"/>
                  </a:moveTo>
                  <a:lnTo>
                    <a:pt x="28" y="7"/>
                  </a:lnTo>
                  <a:lnTo>
                    <a:pt x="32" y="23"/>
                  </a:lnTo>
                  <a:lnTo>
                    <a:pt x="29" y="32"/>
                  </a:lnTo>
                  <a:lnTo>
                    <a:pt x="22" y="36"/>
                  </a:lnTo>
                  <a:lnTo>
                    <a:pt x="0" y="26"/>
                  </a:lnTo>
                  <a:lnTo>
                    <a:pt x="3" y="18"/>
                  </a:lnTo>
                  <a:lnTo>
                    <a:pt x="9" y="13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CC66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9" name="Freeform 115"/>
            <p:cNvSpPr>
              <a:spLocks/>
            </p:cNvSpPr>
            <p:nvPr/>
          </p:nvSpPr>
          <p:spPr bwMode="auto">
            <a:xfrm>
              <a:off x="2041438" y="3617671"/>
              <a:ext cx="230270" cy="225142"/>
            </a:xfrm>
            <a:custGeom>
              <a:avLst/>
              <a:gdLst/>
              <a:ahLst/>
              <a:cxnLst>
                <a:cxn ang="0">
                  <a:pos x="165" y="0"/>
                </a:cxn>
                <a:cxn ang="0">
                  <a:pos x="192" y="30"/>
                </a:cxn>
                <a:cxn ang="0">
                  <a:pos x="205" y="39"/>
                </a:cxn>
                <a:cxn ang="0">
                  <a:pos x="219" y="47"/>
                </a:cxn>
                <a:cxn ang="0">
                  <a:pos x="233" y="54"/>
                </a:cxn>
                <a:cxn ang="0">
                  <a:pos x="248" y="59"/>
                </a:cxn>
                <a:cxn ang="0">
                  <a:pos x="261" y="64"/>
                </a:cxn>
                <a:cxn ang="0">
                  <a:pos x="276" y="68"/>
                </a:cxn>
                <a:cxn ang="0">
                  <a:pos x="293" y="70"/>
                </a:cxn>
                <a:cxn ang="0">
                  <a:pos x="309" y="71"/>
                </a:cxn>
                <a:cxn ang="0">
                  <a:pos x="296" y="75"/>
                </a:cxn>
                <a:cxn ang="0">
                  <a:pos x="283" y="77"/>
                </a:cxn>
                <a:cxn ang="0">
                  <a:pos x="271" y="77"/>
                </a:cxn>
                <a:cxn ang="0">
                  <a:pos x="257" y="77"/>
                </a:cxn>
                <a:cxn ang="0">
                  <a:pos x="243" y="76"/>
                </a:cxn>
                <a:cxn ang="0">
                  <a:pos x="229" y="75"/>
                </a:cxn>
                <a:cxn ang="0">
                  <a:pos x="215" y="72"/>
                </a:cxn>
                <a:cxn ang="0">
                  <a:pos x="203" y="71"/>
                </a:cxn>
                <a:cxn ang="0">
                  <a:pos x="181" y="79"/>
                </a:cxn>
                <a:cxn ang="0">
                  <a:pos x="139" y="114"/>
                </a:cxn>
                <a:cxn ang="0">
                  <a:pos x="120" y="134"/>
                </a:cxn>
                <a:cxn ang="0">
                  <a:pos x="88" y="152"/>
                </a:cxn>
                <a:cxn ang="0">
                  <a:pos x="63" y="168"/>
                </a:cxn>
                <a:cxn ang="0">
                  <a:pos x="0" y="237"/>
                </a:cxn>
                <a:cxn ang="0">
                  <a:pos x="39" y="174"/>
                </a:cxn>
                <a:cxn ang="0">
                  <a:pos x="129" y="91"/>
                </a:cxn>
                <a:cxn ang="0">
                  <a:pos x="169" y="59"/>
                </a:cxn>
                <a:cxn ang="0">
                  <a:pos x="165" y="22"/>
                </a:cxn>
                <a:cxn ang="0">
                  <a:pos x="165" y="0"/>
                </a:cxn>
              </a:cxnLst>
              <a:rect l="0" t="0" r="r" b="b"/>
              <a:pathLst>
                <a:path w="309" h="237">
                  <a:moveTo>
                    <a:pt x="165" y="0"/>
                  </a:moveTo>
                  <a:lnTo>
                    <a:pt x="192" y="30"/>
                  </a:lnTo>
                  <a:lnTo>
                    <a:pt x="205" y="39"/>
                  </a:lnTo>
                  <a:lnTo>
                    <a:pt x="219" y="47"/>
                  </a:lnTo>
                  <a:lnTo>
                    <a:pt x="233" y="54"/>
                  </a:lnTo>
                  <a:lnTo>
                    <a:pt x="248" y="59"/>
                  </a:lnTo>
                  <a:lnTo>
                    <a:pt x="261" y="64"/>
                  </a:lnTo>
                  <a:lnTo>
                    <a:pt x="276" y="68"/>
                  </a:lnTo>
                  <a:lnTo>
                    <a:pt x="293" y="70"/>
                  </a:lnTo>
                  <a:lnTo>
                    <a:pt x="309" y="71"/>
                  </a:lnTo>
                  <a:lnTo>
                    <a:pt x="296" y="75"/>
                  </a:lnTo>
                  <a:lnTo>
                    <a:pt x="283" y="77"/>
                  </a:lnTo>
                  <a:lnTo>
                    <a:pt x="271" y="77"/>
                  </a:lnTo>
                  <a:lnTo>
                    <a:pt x="257" y="77"/>
                  </a:lnTo>
                  <a:lnTo>
                    <a:pt x="243" y="76"/>
                  </a:lnTo>
                  <a:lnTo>
                    <a:pt x="229" y="75"/>
                  </a:lnTo>
                  <a:lnTo>
                    <a:pt x="215" y="72"/>
                  </a:lnTo>
                  <a:lnTo>
                    <a:pt x="203" y="71"/>
                  </a:lnTo>
                  <a:lnTo>
                    <a:pt x="181" y="79"/>
                  </a:lnTo>
                  <a:lnTo>
                    <a:pt x="139" y="114"/>
                  </a:lnTo>
                  <a:lnTo>
                    <a:pt x="120" y="134"/>
                  </a:lnTo>
                  <a:lnTo>
                    <a:pt x="88" y="152"/>
                  </a:lnTo>
                  <a:lnTo>
                    <a:pt x="63" y="168"/>
                  </a:lnTo>
                  <a:lnTo>
                    <a:pt x="0" y="237"/>
                  </a:lnTo>
                  <a:lnTo>
                    <a:pt x="39" y="174"/>
                  </a:lnTo>
                  <a:lnTo>
                    <a:pt x="129" y="91"/>
                  </a:lnTo>
                  <a:lnTo>
                    <a:pt x="169" y="59"/>
                  </a:lnTo>
                  <a:lnTo>
                    <a:pt x="165" y="22"/>
                  </a:lnTo>
                  <a:lnTo>
                    <a:pt x="165" y="0"/>
                  </a:lnTo>
                  <a:close/>
                </a:path>
              </a:pathLst>
            </a:custGeom>
            <a:solidFill>
              <a:srgbClr val="CC336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0" name="Freeform 116"/>
            <p:cNvSpPr>
              <a:spLocks/>
            </p:cNvSpPr>
            <p:nvPr/>
          </p:nvSpPr>
          <p:spPr bwMode="auto">
            <a:xfrm>
              <a:off x="2038448" y="3642266"/>
              <a:ext cx="152517" cy="217575"/>
            </a:xfrm>
            <a:custGeom>
              <a:avLst/>
              <a:gdLst/>
              <a:ahLst/>
              <a:cxnLst>
                <a:cxn ang="0">
                  <a:pos x="187" y="14"/>
                </a:cxn>
                <a:cxn ang="0">
                  <a:pos x="203" y="30"/>
                </a:cxn>
                <a:cxn ang="0">
                  <a:pos x="200" y="40"/>
                </a:cxn>
                <a:cxn ang="0">
                  <a:pos x="180" y="54"/>
                </a:cxn>
                <a:cxn ang="0">
                  <a:pos x="133" y="108"/>
                </a:cxn>
                <a:cxn ang="0">
                  <a:pos x="70" y="143"/>
                </a:cxn>
                <a:cxn ang="0">
                  <a:pos x="17" y="205"/>
                </a:cxn>
                <a:cxn ang="0">
                  <a:pos x="0" y="231"/>
                </a:cxn>
                <a:cxn ang="0">
                  <a:pos x="30" y="172"/>
                </a:cxn>
                <a:cxn ang="0">
                  <a:pos x="100" y="96"/>
                </a:cxn>
                <a:cxn ang="0">
                  <a:pos x="134" y="63"/>
                </a:cxn>
                <a:cxn ang="0">
                  <a:pos x="171" y="36"/>
                </a:cxn>
                <a:cxn ang="0">
                  <a:pos x="176" y="0"/>
                </a:cxn>
                <a:cxn ang="0">
                  <a:pos x="178" y="1"/>
                </a:cxn>
                <a:cxn ang="0">
                  <a:pos x="181" y="6"/>
                </a:cxn>
                <a:cxn ang="0">
                  <a:pos x="186" y="10"/>
                </a:cxn>
                <a:cxn ang="0">
                  <a:pos x="187" y="14"/>
                </a:cxn>
              </a:cxnLst>
              <a:rect l="0" t="0" r="r" b="b"/>
              <a:pathLst>
                <a:path w="203" h="231">
                  <a:moveTo>
                    <a:pt x="187" y="14"/>
                  </a:moveTo>
                  <a:lnTo>
                    <a:pt x="203" y="30"/>
                  </a:lnTo>
                  <a:lnTo>
                    <a:pt x="200" y="40"/>
                  </a:lnTo>
                  <a:lnTo>
                    <a:pt x="180" y="54"/>
                  </a:lnTo>
                  <a:lnTo>
                    <a:pt x="133" y="108"/>
                  </a:lnTo>
                  <a:lnTo>
                    <a:pt x="70" y="143"/>
                  </a:lnTo>
                  <a:lnTo>
                    <a:pt x="17" y="205"/>
                  </a:lnTo>
                  <a:lnTo>
                    <a:pt x="0" y="231"/>
                  </a:lnTo>
                  <a:lnTo>
                    <a:pt x="30" y="172"/>
                  </a:lnTo>
                  <a:lnTo>
                    <a:pt x="100" y="96"/>
                  </a:lnTo>
                  <a:lnTo>
                    <a:pt x="134" y="63"/>
                  </a:lnTo>
                  <a:lnTo>
                    <a:pt x="171" y="36"/>
                  </a:lnTo>
                  <a:lnTo>
                    <a:pt x="176" y="0"/>
                  </a:lnTo>
                  <a:lnTo>
                    <a:pt x="178" y="1"/>
                  </a:lnTo>
                  <a:lnTo>
                    <a:pt x="181" y="6"/>
                  </a:lnTo>
                  <a:lnTo>
                    <a:pt x="186" y="10"/>
                  </a:lnTo>
                  <a:lnTo>
                    <a:pt x="187" y="14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1" name="Freeform 117"/>
            <p:cNvSpPr>
              <a:spLocks/>
            </p:cNvSpPr>
            <p:nvPr/>
          </p:nvSpPr>
          <p:spPr bwMode="auto">
            <a:xfrm>
              <a:off x="2108724" y="3683889"/>
              <a:ext cx="47848" cy="18919"/>
            </a:xfrm>
            <a:custGeom>
              <a:avLst/>
              <a:gdLst/>
              <a:ahLst/>
              <a:cxnLst>
                <a:cxn ang="0">
                  <a:pos x="59" y="7"/>
                </a:cxn>
                <a:cxn ang="0">
                  <a:pos x="63" y="0"/>
                </a:cxn>
                <a:cxn ang="0">
                  <a:pos x="25" y="2"/>
                </a:cxn>
                <a:cxn ang="0">
                  <a:pos x="0" y="21"/>
                </a:cxn>
                <a:cxn ang="0">
                  <a:pos x="29" y="6"/>
                </a:cxn>
                <a:cxn ang="0">
                  <a:pos x="59" y="7"/>
                </a:cxn>
              </a:cxnLst>
              <a:rect l="0" t="0" r="r" b="b"/>
              <a:pathLst>
                <a:path w="63" h="21">
                  <a:moveTo>
                    <a:pt x="59" y="7"/>
                  </a:moveTo>
                  <a:lnTo>
                    <a:pt x="63" y="0"/>
                  </a:lnTo>
                  <a:lnTo>
                    <a:pt x="25" y="2"/>
                  </a:lnTo>
                  <a:lnTo>
                    <a:pt x="0" y="21"/>
                  </a:lnTo>
                  <a:lnTo>
                    <a:pt x="29" y="6"/>
                  </a:lnTo>
                  <a:lnTo>
                    <a:pt x="59" y="7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2" name="Freeform 118"/>
            <p:cNvSpPr>
              <a:spLocks/>
            </p:cNvSpPr>
            <p:nvPr/>
          </p:nvSpPr>
          <p:spPr bwMode="auto">
            <a:xfrm>
              <a:off x="2077324" y="3721728"/>
              <a:ext cx="56820" cy="20812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36" y="5"/>
                </a:cxn>
                <a:cxn ang="0">
                  <a:pos x="13" y="11"/>
                </a:cxn>
                <a:cxn ang="0">
                  <a:pos x="0" y="21"/>
                </a:cxn>
                <a:cxn ang="0">
                  <a:pos x="25" y="14"/>
                </a:cxn>
                <a:cxn ang="0">
                  <a:pos x="57" y="18"/>
                </a:cxn>
                <a:cxn ang="0">
                  <a:pos x="75" y="6"/>
                </a:cxn>
                <a:cxn ang="0">
                  <a:pos x="58" y="0"/>
                </a:cxn>
              </a:cxnLst>
              <a:rect l="0" t="0" r="r" b="b"/>
              <a:pathLst>
                <a:path w="75" h="21">
                  <a:moveTo>
                    <a:pt x="58" y="0"/>
                  </a:moveTo>
                  <a:lnTo>
                    <a:pt x="36" y="5"/>
                  </a:lnTo>
                  <a:lnTo>
                    <a:pt x="13" y="11"/>
                  </a:lnTo>
                  <a:lnTo>
                    <a:pt x="0" y="21"/>
                  </a:lnTo>
                  <a:lnTo>
                    <a:pt x="25" y="14"/>
                  </a:lnTo>
                  <a:lnTo>
                    <a:pt x="57" y="18"/>
                  </a:lnTo>
                  <a:lnTo>
                    <a:pt x="75" y="6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3" name="Freeform 119"/>
            <p:cNvSpPr>
              <a:spLocks/>
            </p:cNvSpPr>
            <p:nvPr/>
          </p:nvSpPr>
          <p:spPr bwMode="auto">
            <a:xfrm>
              <a:off x="2074334" y="3769027"/>
              <a:ext cx="16448" cy="60542"/>
            </a:xfrm>
            <a:custGeom>
              <a:avLst/>
              <a:gdLst/>
              <a:ahLst/>
              <a:cxnLst>
                <a:cxn ang="0">
                  <a:pos x="7" y="16"/>
                </a:cxn>
                <a:cxn ang="0">
                  <a:pos x="6" y="40"/>
                </a:cxn>
                <a:cxn ang="0">
                  <a:pos x="0" y="64"/>
                </a:cxn>
                <a:cxn ang="0">
                  <a:pos x="10" y="33"/>
                </a:cxn>
                <a:cxn ang="0">
                  <a:pos x="21" y="0"/>
                </a:cxn>
                <a:cxn ang="0">
                  <a:pos x="7" y="16"/>
                </a:cxn>
              </a:cxnLst>
              <a:rect l="0" t="0" r="r" b="b"/>
              <a:pathLst>
                <a:path w="21" h="64">
                  <a:moveTo>
                    <a:pt x="7" y="16"/>
                  </a:moveTo>
                  <a:lnTo>
                    <a:pt x="6" y="40"/>
                  </a:lnTo>
                  <a:lnTo>
                    <a:pt x="0" y="64"/>
                  </a:lnTo>
                  <a:lnTo>
                    <a:pt x="10" y="33"/>
                  </a:lnTo>
                  <a:lnTo>
                    <a:pt x="21" y="0"/>
                  </a:lnTo>
                  <a:lnTo>
                    <a:pt x="7" y="16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4" name="Freeform 120"/>
            <p:cNvSpPr>
              <a:spLocks/>
            </p:cNvSpPr>
            <p:nvPr/>
          </p:nvSpPr>
          <p:spPr bwMode="auto">
            <a:xfrm>
              <a:off x="2057886" y="3666862"/>
              <a:ext cx="118126" cy="141897"/>
            </a:xfrm>
            <a:custGeom>
              <a:avLst/>
              <a:gdLst/>
              <a:ahLst/>
              <a:cxnLst>
                <a:cxn ang="0">
                  <a:pos x="159" y="0"/>
                </a:cxn>
                <a:cxn ang="0">
                  <a:pos x="136" y="17"/>
                </a:cxn>
                <a:cxn ang="0">
                  <a:pos x="116" y="39"/>
                </a:cxn>
                <a:cxn ang="0">
                  <a:pos x="91" y="62"/>
                </a:cxn>
                <a:cxn ang="0">
                  <a:pos x="62" y="71"/>
                </a:cxn>
                <a:cxn ang="0">
                  <a:pos x="83" y="76"/>
                </a:cxn>
                <a:cxn ang="0">
                  <a:pos x="69" y="83"/>
                </a:cxn>
                <a:cxn ang="0">
                  <a:pos x="42" y="107"/>
                </a:cxn>
                <a:cxn ang="0">
                  <a:pos x="11" y="134"/>
                </a:cxn>
                <a:cxn ang="0">
                  <a:pos x="0" y="151"/>
                </a:cxn>
                <a:cxn ang="0">
                  <a:pos x="36" y="122"/>
                </a:cxn>
                <a:cxn ang="0">
                  <a:pos x="85" y="81"/>
                </a:cxn>
                <a:cxn ang="0">
                  <a:pos x="115" y="54"/>
                </a:cxn>
                <a:cxn ang="0">
                  <a:pos x="157" y="15"/>
                </a:cxn>
                <a:cxn ang="0">
                  <a:pos x="159" y="0"/>
                </a:cxn>
              </a:cxnLst>
              <a:rect l="0" t="0" r="r" b="b"/>
              <a:pathLst>
                <a:path w="159" h="151">
                  <a:moveTo>
                    <a:pt x="159" y="0"/>
                  </a:moveTo>
                  <a:lnTo>
                    <a:pt x="136" y="17"/>
                  </a:lnTo>
                  <a:lnTo>
                    <a:pt x="116" y="39"/>
                  </a:lnTo>
                  <a:lnTo>
                    <a:pt x="91" y="62"/>
                  </a:lnTo>
                  <a:lnTo>
                    <a:pt x="62" y="71"/>
                  </a:lnTo>
                  <a:lnTo>
                    <a:pt x="83" y="76"/>
                  </a:lnTo>
                  <a:lnTo>
                    <a:pt x="69" y="83"/>
                  </a:lnTo>
                  <a:lnTo>
                    <a:pt x="42" y="107"/>
                  </a:lnTo>
                  <a:lnTo>
                    <a:pt x="11" y="134"/>
                  </a:lnTo>
                  <a:lnTo>
                    <a:pt x="0" y="151"/>
                  </a:lnTo>
                  <a:lnTo>
                    <a:pt x="36" y="122"/>
                  </a:lnTo>
                  <a:lnTo>
                    <a:pt x="85" y="81"/>
                  </a:lnTo>
                  <a:lnTo>
                    <a:pt x="115" y="54"/>
                  </a:lnTo>
                  <a:lnTo>
                    <a:pt x="157" y="15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FFFFE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5" name="Freeform 121"/>
            <p:cNvSpPr>
              <a:spLocks/>
            </p:cNvSpPr>
            <p:nvPr/>
          </p:nvSpPr>
          <p:spPr bwMode="auto">
            <a:xfrm>
              <a:off x="2264231" y="3078466"/>
              <a:ext cx="185412" cy="397309"/>
            </a:xfrm>
            <a:custGeom>
              <a:avLst/>
              <a:gdLst/>
              <a:ahLst/>
              <a:cxnLst>
                <a:cxn ang="0">
                  <a:pos x="19" y="419"/>
                </a:cxn>
                <a:cxn ang="0">
                  <a:pos x="0" y="398"/>
                </a:cxn>
                <a:cxn ang="0">
                  <a:pos x="11" y="374"/>
                </a:cxn>
                <a:cxn ang="0">
                  <a:pos x="21" y="333"/>
                </a:cxn>
                <a:cxn ang="0">
                  <a:pos x="30" y="254"/>
                </a:cxn>
                <a:cxn ang="0">
                  <a:pos x="13" y="168"/>
                </a:cxn>
                <a:cxn ang="0">
                  <a:pos x="50" y="0"/>
                </a:cxn>
                <a:cxn ang="0">
                  <a:pos x="34" y="171"/>
                </a:cxn>
                <a:cxn ang="0">
                  <a:pos x="52" y="289"/>
                </a:cxn>
                <a:cxn ang="0">
                  <a:pos x="43" y="326"/>
                </a:cxn>
                <a:cxn ang="0">
                  <a:pos x="41" y="358"/>
                </a:cxn>
                <a:cxn ang="0">
                  <a:pos x="86" y="342"/>
                </a:cxn>
                <a:cxn ang="0">
                  <a:pos x="159" y="231"/>
                </a:cxn>
                <a:cxn ang="0">
                  <a:pos x="248" y="139"/>
                </a:cxn>
                <a:cxn ang="0">
                  <a:pos x="196" y="212"/>
                </a:cxn>
                <a:cxn ang="0">
                  <a:pos x="102" y="342"/>
                </a:cxn>
                <a:cxn ang="0">
                  <a:pos x="67" y="389"/>
                </a:cxn>
                <a:cxn ang="0">
                  <a:pos x="46" y="419"/>
                </a:cxn>
                <a:cxn ang="0">
                  <a:pos x="19" y="419"/>
                </a:cxn>
              </a:cxnLst>
              <a:rect l="0" t="0" r="r" b="b"/>
              <a:pathLst>
                <a:path w="248" h="419">
                  <a:moveTo>
                    <a:pt x="19" y="419"/>
                  </a:moveTo>
                  <a:lnTo>
                    <a:pt x="0" y="398"/>
                  </a:lnTo>
                  <a:lnTo>
                    <a:pt x="11" y="374"/>
                  </a:lnTo>
                  <a:lnTo>
                    <a:pt x="21" y="333"/>
                  </a:lnTo>
                  <a:lnTo>
                    <a:pt x="30" y="254"/>
                  </a:lnTo>
                  <a:lnTo>
                    <a:pt x="13" y="168"/>
                  </a:lnTo>
                  <a:lnTo>
                    <a:pt x="50" y="0"/>
                  </a:lnTo>
                  <a:lnTo>
                    <a:pt x="34" y="171"/>
                  </a:lnTo>
                  <a:lnTo>
                    <a:pt x="52" y="289"/>
                  </a:lnTo>
                  <a:lnTo>
                    <a:pt x="43" y="326"/>
                  </a:lnTo>
                  <a:lnTo>
                    <a:pt x="41" y="358"/>
                  </a:lnTo>
                  <a:lnTo>
                    <a:pt x="86" y="342"/>
                  </a:lnTo>
                  <a:lnTo>
                    <a:pt x="159" y="231"/>
                  </a:lnTo>
                  <a:lnTo>
                    <a:pt x="248" y="139"/>
                  </a:lnTo>
                  <a:lnTo>
                    <a:pt x="196" y="212"/>
                  </a:lnTo>
                  <a:lnTo>
                    <a:pt x="102" y="342"/>
                  </a:lnTo>
                  <a:lnTo>
                    <a:pt x="67" y="389"/>
                  </a:lnTo>
                  <a:lnTo>
                    <a:pt x="46" y="419"/>
                  </a:lnTo>
                  <a:lnTo>
                    <a:pt x="19" y="419"/>
                  </a:lnTo>
                  <a:close/>
                </a:path>
              </a:pathLst>
            </a:custGeom>
            <a:solidFill>
              <a:srgbClr val="99CC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6" name="Freeform 122"/>
            <p:cNvSpPr>
              <a:spLocks/>
            </p:cNvSpPr>
            <p:nvPr/>
          </p:nvSpPr>
          <p:spPr bwMode="auto">
            <a:xfrm>
              <a:off x="2509454" y="2463583"/>
              <a:ext cx="151022" cy="361363"/>
            </a:xfrm>
            <a:custGeom>
              <a:avLst/>
              <a:gdLst/>
              <a:ahLst/>
              <a:cxnLst>
                <a:cxn ang="0">
                  <a:pos x="180" y="0"/>
                </a:cxn>
                <a:cxn ang="0">
                  <a:pos x="111" y="45"/>
                </a:cxn>
                <a:cxn ang="0">
                  <a:pos x="79" y="94"/>
                </a:cxn>
                <a:cxn ang="0">
                  <a:pos x="24" y="123"/>
                </a:cxn>
                <a:cxn ang="0">
                  <a:pos x="0" y="196"/>
                </a:cxn>
                <a:cxn ang="0">
                  <a:pos x="11" y="296"/>
                </a:cxn>
                <a:cxn ang="0">
                  <a:pos x="66" y="330"/>
                </a:cxn>
                <a:cxn ang="0">
                  <a:pos x="102" y="299"/>
                </a:cxn>
                <a:cxn ang="0">
                  <a:pos x="117" y="329"/>
                </a:cxn>
                <a:cxn ang="0">
                  <a:pos x="102" y="363"/>
                </a:cxn>
                <a:cxn ang="0">
                  <a:pos x="125" y="382"/>
                </a:cxn>
                <a:cxn ang="0">
                  <a:pos x="143" y="325"/>
                </a:cxn>
                <a:cxn ang="0">
                  <a:pos x="127" y="257"/>
                </a:cxn>
                <a:cxn ang="0">
                  <a:pos x="90" y="253"/>
                </a:cxn>
                <a:cxn ang="0">
                  <a:pos x="53" y="267"/>
                </a:cxn>
                <a:cxn ang="0">
                  <a:pos x="104" y="237"/>
                </a:cxn>
                <a:cxn ang="0">
                  <a:pos x="66" y="224"/>
                </a:cxn>
                <a:cxn ang="0">
                  <a:pos x="20" y="227"/>
                </a:cxn>
                <a:cxn ang="0">
                  <a:pos x="53" y="212"/>
                </a:cxn>
                <a:cxn ang="0">
                  <a:pos x="15" y="175"/>
                </a:cxn>
                <a:cxn ang="0">
                  <a:pos x="53" y="198"/>
                </a:cxn>
                <a:cxn ang="0">
                  <a:pos x="79" y="212"/>
                </a:cxn>
                <a:cxn ang="0">
                  <a:pos x="64" y="182"/>
                </a:cxn>
                <a:cxn ang="0">
                  <a:pos x="62" y="135"/>
                </a:cxn>
                <a:cxn ang="0">
                  <a:pos x="80" y="183"/>
                </a:cxn>
                <a:cxn ang="0">
                  <a:pos x="90" y="215"/>
                </a:cxn>
                <a:cxn ang="0">
                  <a:pos x="112" y="227"/>
                </a:cxn>
                <a:cxn ang="0">
                  <a:pos x="117" y="204"/>
                </a:cxn>
                <a:cxn ang="0">
                  <a:pos x="119" y="177"/>
                </a:cxn>
                <a:cxn ang="0">
                  <a:pos x="121" y="154"/>
                </a:cxn>
                <a:cxn ang="0">
                  <a:pos x="121" y="145"/>
                </a:cxn>
                <a:cxn ang="0">
                  <a:pos x="126" y="197"/>
                </a:cxn>
                <a:cxn ang="0">
                  <a:pos x="131" y="232"/>
                </a:cxn>
                <a:cxn ang="0">
                  <a:pos x="150" y="276"/>
                </a:cxn>
                <a:cxn ang="0">
                  <a:pos x="169" y="232"/>
                </a:cxn>
                <a:cxn ang="0">
                  <a:pos x="174" y="137"/>
                </a:cxn>
                <a:cxn ang="0">
                  <a:pos x="138" y="121"/>
                </a:cxn>
                <a:cxn ang="0">
                  <a:pos x="95" y="108"/>
                </a:cxn>
                <a:cxn ang="0">
                  <a:pos x="140" y="114"/>
                </a:cxn>
                <a:cxn ang="0">
                  <a:pos x="177" y="116"/>
                </a:cxn>
                <a:cxn ang="0">
                  <a:pos x="191" y="71"/>
                </a:cxn>
                <a:cxn ang="0">
                  <a:pos x="202" y="24"/>
                </a:cxn>
                <a:cxn ang="0">
                  <a:pos x="180" y="0"/>
                </a:cxn>
              </a:cxnLst>
              <a:rect l="0" t="0" r="r" b="b"/>
              <a:pathLst>
                <a:path w="202" h="382">
                  <a:moveTo>
                    <a:pt x="180" y="0"/>
                  </a:moveTo>
                  <a:lnTo>
                    <a:pt x="111" y="45"/>
                  </a:lnTo>
                  <a:lnTo>
                    <a:pt x="79" y="94"/>
                  </a:lnTo>
                  <a:lnTo>
                    <a:pt x="24" y="123"/>
                  </a:lnTo>
                  <a:lnTo>
                    <a:pt x="0" y="196"/>
                  </a:lnTo>
                  <a:lnTo>
                    <a:pt x="11" y="296"/>
                  </a:lnTo>
                  <a:lnTo>
                    <a:pt x="66" y="330"/>
                  </a:lnTo>
                  <a:lnTo>
                    <a:pt x="102" y="299"/>
                  </a:lnTo>
                  <a:lnTo>
                    <a:pt x="117" y="329"/>
                  </a:lnTo>
                  <a:lnTo>
                    <a:pt x="102" y="363"/>
                  </a:lnTo>
                  <a:lnTo>
                    <a:pt x="125" y="382"/>
                  </a:lnTo>
                  <a:lnTo>
                    <a:pt x="143" y="325"/>
                  </a:lnTo>
                  <a:lnTo>
                    <a:pt x="127" y="257"/>
                  </a:lnTo>
                  <a:lnTo>
                    <a:pt x="90" y="253"/>
                  </a:lnTo>
                  <a:lnTo>
                    <a:pt x="53" y="267"/>
                  </a:lnTo>
                  <a:lnTo>
                    <a:pt x="104" y="237"/>
                  </a:lnTo>
                  <a:lnTo>
                    <a:pt x="66" y="224"/>
                  </a:lnTo>
                  <a:lnTo>
                    <a:pt x="20" y="227"/>
                  </a:lnTo>
                  <a:lnTo>
                    <a:pt x="53" y="212"/>
                  </a:lnTo>
                  <a:lnTo>
                    <a:pt x="15" y="175"/>
                  </a:lnTo>
                  <a:lnTo>
                    <a:pt x="53" y="198"/>
                  </a:lnTo>
                  <a:lnTo>
                    <a:pt x="79" y="212"/>
                  </a:lnTo>
                  <a:lnTo>
                    <a:pt x="64" y="182"/>
                  </a:lnTo>
                  <a:lnTo>
                    <a:pt x="62" y="135"/>
                  </a:lnTo>
                  <a:lnTo>
                    <a:pt x="80" y="183"/>
                  </a:lnTo>
                  <a:lnTo>
                    <a:pt x="90" y="215"/>
                  </a:lnTo>
                  <a:lnTo>
                    <a:pt x="112" y="227"/>
                  </a:lnTo>
                  <a:lnTo>
                    <a:pt x="117" y="204"/>
                  </a:lnTo>
                  <a:lnTo>
                    <a:pt x="119" y="177"/>
                  </a:lnTo>
                  <a:lnTo>
                    <a:pt x="121" y="154"/>
                  </a:lnTo>
                  <a:lnTo>
                    <a:pt x="121" y="145"/>
                  </a:lnTo>
                  <a:lnTo>
                    <a:pt x="126" y="197"/>
                  </a:lnTo>
                  <a:lnTo>
                    <a:pt x="131" y="232"/>
                  </a:lnTo>
                  <a:lnTo>
                    <a:pt x="150" y="276"/>
                  </a:lnTo>
                  <a:lnTo>
                    <a:pt x="169" y="232"/>
                  </a:lnTo>
                  <a:lnTo>
                    <a:pt x="174" y="137"/>
                  </a:lnTo>
                  <a:lnTo>
                    <a:pt x="138" y="121"/>
                  </a:lnTo>
                  <a:lnTo>
                    <a:pt x="95" y="108"/>
                  </a:lnTo>
                  <a:lnTo>
                    <a:pt x="140" y="114"/>
                  </a:lnTo>
                  <a:lnTo>
                    <a:pt x="177" y="116"/>
                  </a:lnTo>
                  <a:lnTo>
                    <a:pt x="191" y="71"/>
                  </a:lnTo>
                  <a:lnTo>
                    <a:pt x="202" y="24"/>
                  </a:lnTo>
                  <a:lnTo>
                    <a:pt x="180" y="0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7" name="Freeform 123"/>
            <p:cNvSpPr>
              <a:spLocks/>
            </p:cNvSpPr>
            <p:nvPr/>
          </p:nvSpPr>
          <p:spPr bwMode="auto">
            <a:xfrm>
              <a:off x="2479549" y="2777647"/>
              <a:ext cx="115136" cy="211898"/>
            </a:xfrm>
            <a:custGeom>
              <a:avLst/>
              <a:gdLst/>
              <a:ahLst/>
              <a:cxnLst>
                <a:cxn ang="0">
                  <a:pos x="125" y="58"/>
                </a:cxn>
                <a:cxn ang="0">
                  <a:pos x="117" y="18"/>
                </a:cxn>
                <a:cxn ang="0">
                  <a:pos x="60" y="0"/>
                </a:cxn>
                <a:cxn ang="0">
                  <a:pos x="17" y="28"/>
                </a:cxn>
                <a:cxn ang="0">
                  <a:pos x="0" y="83"/>
                </a:cxn>
                <a:cxn ang="0">
                  <a:pos x="21" y="136"/>
                </a:cxn>
                <a:cxn ang="0">
                  <a:pos x="60" y="182"/>
                </a:cxn>
                <a:cxn ang="0">
                  <a:pos x="85" y="223"/>
                </a:cxn>
                <a:cxn ang="0">
                  <a:pos x="93" y="197"/>
                </a:cxn>
                <a:cxn ang="0">
                  <a:pos x="83" y="150"/>
                </a:cxn>
                <a:cxn ang="0">
                  <a:pos x="43" y="133"/>
                </a:cxn>
                <a:cxn ang="0">
                  <a:pos x="80" y="133"/>
                </a:cxn>
                <a:cxn ang="0">
                  <a:pos x="70" y="96"/>
                </a:cxn>
                <a:cxn ang="0">
                  <a:pos x="22" y="93"/>
                </a:cxn>
                <a:cxn ang="0">
                  <a:pos x="46" y="80"/>
                </a:cxn>
                <a:cxn ang="0">
                  <a:pos x="80" y="83"/>
                </a:cxn>
                <a:cxn ang="0">
                  <a:pos x="96" y="150"/>
                </a:cxn>
                <a:cxn ang="0">
                  <a:pos x="135" y="133"/>
                </a:cxn>
                <a:cxn ang="0">
                  <a:pos x="105" y="69"/>
                </a:cxn>
                <a:cxn ang="0">
                  <a:pos x="70" y="46"/>
                </a:cxn>
                <a:cxn ang="0">
                  <a:pos x="95" y="36"/>
                </a:cxn>
                <a:cxn ang="0">
                  <a:pos x="143" y="106"/>
                </a:cxn>
                <a:cxn ang="0">
                  <a:pos x="156" y="69"/>
                </a:cxn>
                <a:cxn ang="0">
                  <a:pos x="125" y="58"/>
                </a:cxn>
              </a:cxnLst>
              <a:rect l="0" t="0" r="r" b="b"/>
              <a:pathLst>
                <a:path w="156" h="223">
                  <a:moveTo>
                    <a:pt x="125" y="58"/>
                  </a:moveTo>
                  <a:lnTo>
                    <a:pt x="117" y="18"/>
                  </a:lnTo>
                  <a:lnTo>
                    <a:pt x="60" y="0"/>
                  </a:lnTo>
                  <a:lnTo>
                    <a:pt x="17" y="28"/>
                  </a:lnTo>
                  <a:lnTo>
                    <a:pt x="0" y="83"/>
                  </a:lnTo>
                  <a:lnTo>
                    <a:pt x="21" y="136"/>
                  </a:lnTo>
                  <a:lnTo>
                    <a:pt x="60" y="182"/>
                  </a:lnTo>
                  <a:lnTo>
                    <a:pt x="85" y="223"/>
                  </a:lnTo>
                  <a:lnTo>
                    <a:pt x="93" y="197"/>
                  </a:lnTo>
                  <a:lnTo>
                    <a:pt x="83" y="150"/>
                  </a:lnTo>
                  <a:lnTo>
                    <a:pt x="43" y="133"/>
                  </a:lnTo>
                  <a:lnTo>
                    <a:pt x="80" y="133"/>
                  </a:lnTo>
                  <a:lnTo>
                    <a:pt x="70" y="96"/>
                  </a:lnTo>
                  <a:lnTo>
                    <a:pt x="22" y="93"/>
                  </a:lnTo>
                  <a:lnTo>
                    <a:pt x="46" y="80"/>
                  </a:lnTo>
                  <a:lnTo>
                    <a:pt x="80" y="83"/>
                  </a:lnTo>
                  <a:lnTo>
                    <a:pt x="96" y="150"/>
                  </a:lnTo>
                  <a:lnTo>
                    <a:pt x="135" y="133"/>
                  </a:lnTo>
                  <a:lnTo>
                    <a:pt x="105" y="69"/>
                  </a:lnTo>
                  <a:lnTo>
                    <a:pt x="70" y="46"/>
                  </a:lnTo>
                  <a:lnTo>
                    <a:pt x="95" y="36"/>
                  </a:lnTo>
                  <a:lnTo>
                    <a:pt x="143" y="106"/>
                  </a:lnTo>
                  <a:lnTo>
                    <a:pt x="156" y="69"/>
                  </a:lnTo>
                  <a:lnTo>
                    <a:pt x="125" y="58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8" name="Freeform 124"/>
            <p:cNvSpPr>
              <a:spLocks/>
            </p:cNvSpPr>
            <p:nvPr/>
          </p:nvSpPr>
          <p:spPr bwMode="auto">
            <a:xfrm>
              <a:off x="2416748" y="2974409"/>
              <a:ext cx="115136" cy="289469"/>
            </a:xfrm>
            <a:custGeom>
              <a:avLst/>
              <a:gdLst/>
              <a:ahLst/>
              <a:cxnLst>
                <a:cxn ang="0">
                  <a:pos x="122" y="84"/>
                </a:cxn>
                <a:cxn ang="0">
                  <a:pos x="146" y="51"/>
                </a:cxn>
                <a:cxn ang="0">
                  <a:pos x="139" y="7"/>
                </a:cxn>
                <a:cxn ang="0">
                  <a:pos x="84" y="0"/>
                </a:cxn>
                <a:cxn ang="0">
                  <a:pos x="36" y="67"/>
                </a:cxn>
                <a:cxn ang="0">
                  <a:pos x="22" y="131"/>
                </a:cxn>
                <a:cxn ang="0">
                  <a:pos x="21" y="186"/>
                </a:cxn>
                <a:cxn ang="0">
                  <a:pos x="17" y="240"/>
                </a:cxn>
                <a:cxn ang="0">
                  <a:pos x="0" y="307"/>
                </a:cxn>
                <a:cxn ang="0">
                  <a:pos x="35" y="273"/>
                </a:cxn>
                <a:cxn ang="0">
                  <a:pos x="76" y="239"/>
                </a:cxn>
                <a:cxn ang="0">
                  <a:pos x="86" y="176"/>
                </a:cxn>
                <a:cxn ang="0">
                  <a:pos x="39" y="192"/>
                </a:cxn>
                <a:cxn ang="0">
                  <a:pos x="74" y="161"/>
                </a:cxn>
                <a:cxn ang="0">
                  <a:pos x="62" y="134"/>
                </a:cxn>
                <a:cxn ang="0">
                  <a:pos x="33" y="138"/>
                </a:cxn>
                <a:cxn ang="0">
                  <a:pos x="61" y="116"/>
                </a:cxn>
                <a:cxn ang="0">
                  <a:pos x="59" y="77"/>
                </a:cxn>
                <a:cxn ang="0">
                  <a:pos x="67" y="128"/>
                </a:cxn>
                <a:cxn ang="0">
                  <a:pos x="76" y="100"/>
                </a:cxn>
                <a:cxn ang="0">
                  <a:pos x="88" y="62"/>
                </a:cxn>
                <a:cxn ang="0">
                  <a:pos x="86" y="111"/>
                </a:cxn>
                <a:cxn ang="0">
                  <a:pos x="92" y="146"/>
                </a:cxn>
                <a:cxn ang="0">
                  <a:pos x="101" y="191"/>
                </a:cxn>
                <a:cxn ang="0">
                  <a:pos x="124" y="119"/>
                </a:cxn>
                <a:cxn ang="0">
                  <a:pos x="116" y="189"/>
                </a:cxn>
                <a:cxn ang="0">
                  <a:pos x="138" y="161"/>
                </a:cxn>
                <a:cxn ang="0">
                  <a:pos x="154" y="112"/>
                </a:cxn>
                <a:cxn ang="0">
                  <a:pos x="156" y="77"/>
                </a:cxn>
                <a:cxn ang="0">
                  <a:pos x="122" y="84"/>
                </a:cxn>
              </a:cxnLst>
              <a:rect l="0" t="0" r="r" b="b"/>
              <a:pathLst>
                <a:path w="156" h="307">
                  <a:moveTo>
                    <a:pt x="122" y="84"/>
                  </a:moveTo>
                  <a:lnTo>
                    <a:pt x="146" y="51"/>
                  </a:lnTo>
                  <a:lnTo>
                    <a:pt x="139" y="7"/>
                  </a:lnTo>
                  <a:lnTo>
                    <a:pt x="84" y="0"/>
                  </a:lnTo>
                  <a:lnTo>
                    <a:pt x="36" y="67"/>
                  </a:lnTo>
                  <a:lnTo>
                    <a:pt x="22" y="131"/>
                  </a:lnTo>
                  <a:lnTo>
                    <a:pt x="21" y="186"/>
                  </a:lnTo>
                  <a:lnTo>
                    <a:pt x="17" y="240"/>
                  </a:lnTo>
                  <a:lnTo>
                    <a:pt x="0" y="307"/>
                  </a:lnTo>
                  <a:lnTo>
                    <a:pt x="35" y="273"/>
                  </a:lnTo>
                  <a:lnTo>
                    <a:pt x="76" y="239"/>
                  </a:lnTo>
                  <a:lnTo>
                    <a:pt x="86" y="176"/>
                  </a:lnTo>
                  <a:lnTo>
                    <a:pt x="39" y="192"/>
                  </a:lnTo>
                  <a:lnTo>
                    <a:pt x="74" y="161"/>
                  </a:lnTo>
                  <a:lnTo>
                    <a:pt x="62" y="134"/>
                  </a:lnTo>
                  <a:lnTo>
                    <a:pt x="33" y="138"/>
                  </a:lnTo>
                  <a:lnTo>
                    <a:pt x="61" y="116"/>
                  </a:lnTo>
                  <a:lnTo>
                    <a:pt x="59" y="77"/>
                  </a:lnTo>
                  <a:lnTo>
                    <a:pt x="67" y="128"/>
                  </a:lnTo>
                  <a:lnTo>
                    <a:pt x="76" y="100"/>
                  </a:lnTo>
                  <a:lnTo>
                    <a:pt x="88" y="62"/>
                  </a:lnTo>
                  <a:lnTo>
                    <a:pt x="86" y="111"/>
                  </a:lnTo>
                  <a:lnTo>
                    <a:pt x="92" y="146"/>
                  </a:lnTo>
                  <a:lnTo>
                    <a:pt x="101" y="191"/>
                  </a:lnTo>
                  <a:lnTo>
                    <a:pt x="124" y="119"/>
                  </a:lnTo>
                  <a:lnTo>
                    <a:pt x="116" y="189"/>
                  </a:lnTo>
                  <a:lnTo>
                    <a:pt x="138" y="161"/>
                  </a:lnTo>
                  <a:lnTo>
                    <a:pt x="154" y="112"/>
                  </a:lnTo>
                  <a:lnTo>
                    <a:pt x="156" y="77"/>
                  </a:lnTo>
                  <a:lnTo>
                    <a:pt x="122" y="84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9" name="Freeform 125"/>
            <p:cNvSpPr>
              <a:spLocks/>
            </p:cNvSpPr>
            <p:nvPr/>
          </p:nvSpPr>
          <p:spPr bwMode="auto">
            <a:xfrm>
              <a:off x="2609637" y="2488178"/>
              <a:ext cx="137564" cy="348118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56" y="82"/>
                </a:cxn>
                <a:cxn ang="0">
                  <a:pos x="79" y="67"/>
                </a:cxn>
                <a:cxn ang="0">
                  <a:pos x="97" y="41"/>
                </a:cxn>
                <a:cxn ang="0">
                  <a:pos x="77" y="92"/>
                </a:cxn>
                <a:cxn ang="0">
                  <a:pos x="57" y="111"/>
                </a:cxn>
                <a:cxn ang="0">
                  <a:pos x="51" y="152"/>
                </a:cxn>
                <a:cxn ang="0">
                  <a:pos x="43" y="233"/>
                </a:cxn>
                <a:cxn ang="0">
                  <a:pos x="61" y="210"/>
                </a:cxn>
                <a:cxn ang="0">
                  <a:pos x="75" y="178"/>
                </a:cxn>
                <a:cxn ang="0">
                  <a:pos x="90" y="133"/>
                </a:cxn>
                <a:cxn ang="0">
                  <a:pos x="87" y="173"/>
                </a:cxn>
                <a:cxn ang="0">
                  <a:pos x="113" y="150"/>
                </a:cxn>
                <a:cxn ang="0">
                  <a:pos x="127" y="107"/>
                </a:cxn>
                <a:cxn ang="0">
                  <a:pos x="121" y="157"/>
                </a:cxn>
                <a:cxn ang="0">
                  <a:pos x="150" y="137"/>
                </a:cxn>
                <a:cxn ang="0">
                  <a:pos x="128" y="170"/>
                </a:cxn>
                <a:cxn ang="0">
                  <a:pos x="98" y="186"/>
                </a:cxn>
                <a:cxn ang="0">
                  <a:pos x="141" y="178"/>
                </a:cxn>
                <a:cxn ang="0">
                  <a:pos x="100" y="201"/>
                </a:cxn>
                <a:cxn ang="0">
                  <a:pos x="65" y="221"/>
                </a:cxn>
                <a:cxn ang="0">
                  <a:pos x="39" y="257"/>
                </a:cxn>
                <a:cxn ang="0">
                  <a:pos x="24" y="293"/>
                </a:cxn>
                <a:cxn ang="0">
                  <a:pos x="8" y="341"/>
                </a:cxn>
                <a:cxn ang="0">
                  <a:pos x="0" y="368"/>
                </a:cxn>
                <a:cxn ang="0">
                  <a:pos x="29" y="355"/>
                </a:cxn>
                <a:cxn ang="0">
                  <a:pos x="64" y="348"/>
                </a:cxn>
                <a:cxn ang="0">
                  <a:pos x="99" y="349"/>
                </a:cxn>
                <a:cxn ang="0">
                  <a:pos x="133" y="312"/>
                </a:cxn>
                <a:cxn ang="0">
                  <a:pos x="170" y="209"/>
                </a:cxn>
                <a:cxn ang="0">
                  <a:pos x="183" y="133"/>
                </a:cxn>
                <a:cxn ang="0">
                  <a:pos x="145" y="59"/>
                </a:cxn>
                <a:cxn ang="0">
                  <a:pos x="114" y="101"/>
                </a:cxn>
                <a:cxn ang="0">
                  <a:pos x="125" y="57"/>
                </a:cxn>
                <a:cxn ang="0">
                  <a:pos x="104" y="31"/>
                </a:cxn>
                <a:cxn ang="0">
                  <a:pos x="74" y="0"/>
                </a:cxn>
              </a:cxnLst>
              <a:rect l="0" t="0" r="r" b="b"/>
              <a:pathLst>
                <a:path w="183" h="368">
                  <a:moveTo>
                    <a:pt x="74" y="0"/>
                  </a:moveTo>
                  <a:lnTo>
                    <a:pt x="56" y="82"/>
                  </a:lnTo>
                  <a:lnTo>
                    <a:pt x="79" y="67"/>
                  </a:lnTo>
                  <a:lnTo>
                    <a:pt x="97" y="41"/>
                  </a:lnTo>
                  <a:lnTo>
                    <a:pt x="77" y="92"/>
                  </a:lnTo>
                  <a:lnTo>
                    <a:pt x="57" y="111"/>
                  </a:lnTo>
                  <a:lnTo>
                    <a:pt x="51" y="152"/>
                  </a:lnTo>
                  <a:lnTo>
                    <a:pt x="43" y="233"/>
                  </a:lnTo>
                  <a:lnTo>
                    <a:pt x="61" y="210"/>
                  </a:lnTo>
                  <a:lnTo>
                    <a:pt x="75" y="178"/>
                  </a:lnTo>
                  <a:lnTo>
                    <a:pt x="90" y="133"/>
                  </a:lnTo>
                  <a:lnTo>
                    <a:pt x="87" y="173"/>
                  </a:lnTo>
                  <a:lnTo>
                    <a:pt x="113" y="150"/>
                  </a:lnTo>
                  <a:lnTo>
                    <a:pt x="127" y="107"/>
                  </a:lnTo>
                  <a:lnTo>
                    <a:pt x="121" y="157"/>
                  </a:lnTo>
                  <a:lnTo>
                    <a:pt x="150" y="137"/>
                  </a:lnTo>
                  <a:lnTo>
                    <a:pt x="128" y="170"/>
                  </a:lnTo>
                  <a:lnTo>
                    <a:pt x="98" y="186"/>
                  </a:lnTo>
                  <a:lnTo>
                    <a:pt x="141" y="178"/>
                  </a:lnTo>
                  <a:lnTo>
                    <a:pt x="100" y="201"/>
                  </a:lnTo>
                  <a:lnTo>
                    <a:pt x="65" y="221"/>
                  </a:lnTo>
                  <a:lnTo>
                    <a:pt x="39" y="257"/>
                  </a:lnTo>
                  <a:lnTo>
                    <a:pt x="24" y="293"/>
                  </a:lnTo>
                  <a:lnTo>
                    <a:pt x="8" y="341"/>
                  </a:lnTo>
                  <a:lnTo>
                    <a:pt x="0" y="368"/>
                  </a:lnTo>
                  <a:lnTo>
                    <a:pt x="29" y="355"/>
                  </a:lnTo>
                  <a:lnTo>
                    <a:pt x="64" y="348"/>
                  </a:lnTo>
                  <a:lnTo>
                    <a:pt x="99" y="349"/>
                  </a:lnTo>
                  <a:lnTo>
                    <a:pt x="133" y="312"/>
                  </a:lnTo>
                  <a:lnTo>
                    <a:pt x="170" y="209"/>
                  </a:lnTo>
                  <a:lnTo>
                    <a:pt x="183" y="133"/>
                  </a:lnTo>
                  <a:lnTo>
                    <a:pt x="145" y="59"/>
                  </a:lnTo>
                  <a:lnTo>
                    <a:pt x="114" y="101"/>
                  </a:lnTo>
                  <a:lnTo>
                    <a:pt x="125" y="57"/>
                  </a:lnTo>
                  <a:lnTo>
                    <a:pt x="104" y="31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007F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0" name="Freeform 126"/>
            <p:cNvSpPr>
              <a:spLocks/>
            </p:cNvSpPr>
            <p:nvPr/>
          </p:nvSpPr>
          <p:spPr bwMode="auto">
            <a:xfrm>
              <a:off x="2546836" y="2860892"/>
              <a:ext cx="107659" cy="132436"/>
            </a:xfrm>
            <a:custGeom>
              <a:avLst/>
              <a:gdLst/>
              <a:ahLst/>
              <a:cxnLst>
                <a:cxn ang="0">
                  <a:pos x="145" y="0"/>
                </a:cxn>
                <a:cxn ang="0">
                  <a:pos x="99" y="0"/>
                </a:cxn>
                <a:cxn ang="0">
                  <a:pos x="70" y="20"/>
                </a:cxn>
                <a:cxn ang="0">
                  <a:pos x="94" y="35"/>
                </a:cxn>
                <a:cxn ang="0">
                  <a:pos x="70" y="45"/>
                </a:cxn>
                <a:cxn ang="0">
                  <a:pos x="31" y="54"/>
                </a:cxn>
                <a:cxn ang="0">
                  <a:pos x="9" y="87"/>
                </a:cxn>
                <a:cxn ang="0">
                  <a:pos x="60" y="77"/>
                </a:cxn>
                <a:cxn ang="0">
                  <a:pos x="13" y="99"/>
                </a:cxn>
                <a:cxn ang="0">
                  <a:pos x="0" y="139"/>
                </a:cxn>
                <a:cxn ang="0">
                  <a:pos x="53" y="141"/>
                </a:cxn>
                <a:cxn ang="0">
                  <a:pos x="94" y="114"/>
                </a:cxn>
                <a:cxn ang="0">
                  <a:pos x="113" y="66"/>
                </a:cxn>
                <a:cxn ang="0">
                  <a:pos x="65" y="83"/>
                </a:cxn>
                <a:cxn ang="0">
                  <a:pos x="85" y="53"/>
                </a:cxn>
                <a:cxn ang="0">
                  <a:pos x="128" y="42"/>
                </a:cxn>
                <a:cxn ang="0">
                  <a:pos x="131" y="36"/>
                </a:cxn>
                <a:cxn ang="0">
                  <a:pos x="137" y="22"/>
                </a:cxn>
                <a:cxn ang="0">
                  <a:pos x="144" y="8"/>
                </a:cxn>
                <a:cxn ang="0">
                  <a:pos x="145" y="0"/>
                </a:cxn>
              </a:cxnLst>
              <a:rect l="0" t="0" r="r" b="b"/>
              <a:pathLst>
                <a:path w="145" h="141">
                  <a:moveTo>
                    <a:pt x="145" y="0"/>
                  </a:moveTo>
                  <a:lnTo>
                    <a:pt x="99" y="0"/>
                  </a:lnTo>
                  <a:lnTo>
                    <a:pt x="70" y="20"/>
                  </a:lnTo>
                  <a:lnTo>
                    <a:pt x="94" y="35"/>
                  </a:lnTo>
                  <a:lnTo>
                    <a:pt x="70" y="45"/>
                  </a:lnTo>
                  <a:lnTo>
                    <a:pt x="31" y="54"/>
                  </a:lnTo>
                  <a:lnTo>
                    <a:pt x="9" y="87"/>
                  </a:lnTo>
                  <a:lnTo>
                    <a:pt x="60" y="77"/>
                  </a:lnTo>
                  <a:lnTo>
                    <a:pt x="13" y="99"/>
                  </a:lnTo>
                  <a:lnTo>
                    <a:pt x="0" y="139"/>
                  </a:lnTo>
                  <a:lnTo>
                    <a:pt x="53" y="141"/>
                  </a:lnTo>
                  <a:lnTo>
                    <a:pt x="94" y="114"/>
                  </a:lnTo>
                  <a:lnTo>
                    <a:pt x="113" y="66"/>
                  </a:lnTo>
                  <a:lnTo>
                    <a:pt x="65" y="83"/>
                  </a:lnTo>
                  <a:lnTo>
                    <a:pt x="85" y="53"/>
                  </a:lnTo>
                  <a:lnTo>
                    <a:pt x="128" y="42"/>
                  </a:lnTo>
                  <a:lnTo>
                    <a:pt x="131" y="36"/>
                  </a:lnTo>
                  <a:lnTo>
                    <a:pt x="137" y="22"/>
                  </a:lnTo>
                  <a:lnTo>
                    <a:pt x="144" y="8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rgbClr val="007F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1" name="Freeform 127"/>
            <p:cNvSpPr>
              <a:spLocks/>
            </p:cNvSpPr>
            <p:nvPr/>
          </p:nvSpPr>
          <p:spPr bwMode="auto">
            <a:xfrm>
              <a:off x="2271708" y="2435204"/>
              <a:ext cx="182422" cy="55055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7" y="45"/>
                </a:cxn>
                <a:cxn ang="0">
                  <a:pos x="154" y="47"/>
                </a:cxn>
                <a:cxn ang="0">
                  <a:pos x="184" y="83"/>
                </a:cxn>
                <a:cxn ang="0">
                  <a:pos x="171" y="120"/>
                </a:cxn>
                <a:cxn ang="0">
                  <a:pos x="131" y="102"/>
                </a:cxn>
                <a:cxn ang="0">
                  <a:pos x="138" y="146"/>
                </a:cxn>
                <a:cxn ang="0">
                  <a:pos x="194" y="180"/>
                </a:cxn>
                <a:cxn ang="0">
                  <a:pos x="179" y="227"/>
                </a:cxn>
                <a:cxn ang="0">
                  <a:pos x="133" y="191"/>
                </a:cxn>
                <a:cxn ang="0">
                  <a:pos x="187" y="266"/>
                </a:cxn>
                <a:cxn ang="0">
                  <a:pos x="170" y="302"/>
                </a:cxn>
                <a:cxn ang="0">
                  <a:pos x="122" y="291"/>
                </a:cxn>
                <a:cxn ang="0">
                  <a:pos x="159" y="355"/>
                </a:cxn>
                <a:cxn ang="0">
                  <a:pos x="204" y="373"/>
                </a:cxn>
                <a:cxn ang="0">
                  <a:pos x="244" y="461"/>
                </a:cxn>
                <a:cxn ang="0">
                  <a:pos x="225" y="533"/>
                </a:cxn>
                <a:cxn ang="0">
                  <a:pos x="200" y="582"/>
                </a:cxn>
                <a:cxn ang="0">
                  <a:pos x="153" y="583"/>
                </a:cxn>
                <a:cxn ang="0">
                  <a:pos x="93" y="542"/>
                </a:cxn>
                <a:cxn ang="0">
                  <a:pos x="106" y="504"/>
                </a:cxn>
                <a:cxn ang="0">
                  <a:pos x="159" y="548"/>
                </a:cxn>
                <a:cxn ang="0">
                  <a:pos x="129" y="496"/>
                </a:cxn>
                <a:cxn ang="0">
                  <a:pos x="109" y="443"/>
                </a:cxn>
                <a:cxn ang="0">
                  <a:pos x="153" y="453"/>
                </a:cxn>
                <a:cxn ang="0">
                  <a:pos x="192" y="443"/>
                </a:cxn>
                <a:cxn ang="0">
                  <a:pos x="144" y="434"/>
                </a:cxn>
                <a:cxn ang="0">
                  <a:pos x="167" y="394"/>
                </a:cxn>
                <a:cxn ang="0">
                  <a:pos x="103" y="416"/>
                </a:cxn>
                <a:cxn ang="0">
                  <a:pos x="98" y="367"/>
                </a:cxn>
                <a:cxn ang="0">
                  <a:pos x="93" y="251"/>
                </a:cxn>
                <a:cxn ang="0">
                  <a:pos x="90" y="214"/>
                </a:cxn>
                <a:cxn ang="0">
                  <a:pos x="117" y="243"/>
                </a:cxn>
                <a:cxn ang="0">
                  <a:pos x="111" y="178"/>
                </a:cxn>
                <a:cxn ang="0">
                  <a:pos x="50" y="144"/>
                </a:cxn>
                <a:cxn ang="0">
                  <a:pos x="86" y="145"/>
                </a:cxn>
                <a:cxn ang="0">
                  <a:pos x="96" y="112"/>
                </a:cxn>
                <a:cxn ang="0">
                  <a:pos x="48" y="85"/>
                </a:cxn>
                <a:cxn ang="0">
                  <a:pos x="23" y="36"/>
                </a:cxn>
                <a:cxn ang="0">
                  <a:pos x="0" y="0"/>
                </a:cxn>
              </a:cxnLst>
              <a:rect l="0" t="0" r="r" b="b"/>
              <a:pathLst>
                <a:path w="244" h="583">
                  <a:moveTo>
                    <a:pt x="0" y="0"/>
                  </a:moveTo>
                  <a:lnTo>
                    <a:pt x="67" y="45"/>
                  </a:lnTo>
                  <a:lnTo>
                    <a:pt x="154" y="47"/>
                  </a:lnTo>
                  <a:lnTo>
                    <a:pt x="184" y="83"/>
                  </a:lnTo>
                  <a:lnTo>
                    <a:pt x="171" y="120"/>
                  </a:lnTo>
                  <a:lnTo>
                    <a:pt x="131" y="102"/>
                  </a:lnTo>
                  <a:lnTo>
                    <a:pt x="138" y="146"/>
                  </a:lnTo>
                  <a:lnTo>
                    <a:pt x="194" y="180"/>
                  </a:lnTo>
                  <a:lnTo>
                    <a:pt x="179" y="227"/>
                  </a:lnTo>
                  <a:lnTo>
                    <a:pt x="133" y="191"/>
                  </a:lnTo>
                  <a:lnTo>
                    <a:pt x="187" y="266"/>
                  </a:lnTo>
                  <a:lnTo>
                    <a:pt x="170" y="302"/>
                  </a:lnTo>
                  <a:lnTo>
                    <a:pt x="122" y="291"/>
                  </a:lnTo>
                  <a:lnTo>
                    <a:pt x="159" y="355"/>
                  </a:lnTo>
                  <a:lnTo>
                    <a:pt x="204" y="373"/>
                  </a:lnTo>
                  <a:lnTo>
                    <a:pt x="244" y="461"/>
                  </a:lnTo>
                  <a:lnTo>
                    <a:pt x="225" y="533"/>
                  </a:lnTo>
                  <a:lnTo>
                    <a:pt x="200" y="582"/>
                  </a:lnTo>
                  <a:lnTo>
                    <a:pt x="153" y="583"/>
                  </a:lnTo>
                  <a:lnTo>
                    <a:pt x="93" y="542"/>
                  </a:lnTo>
                  <a:lnTo>
                    <a:pt x="106" y="504"/>
                  </a:lnTo>
                  <a:lnTo>
                    <a:pt x="159" y="548"/>
                  </a:lnTo>
                  <a:lnTo>
                    <a:pt x="129" y="496"/>
                  </a:lnTo>
                  <a:lnTo>
                    <a:pt x="109" y="443"/>
                  </a:lnTo>
                  <a:lnTo>
                    <a:pt x="153" y="453"/>
                  </a:lnTo>
                  <a:lnTo>
                    <a:pt x="192" y="443"/>
                  </a:lnTo>
                  <a:lnTo>
                    <a:pt x="144" y="434"/>
                  </a:lnTo>
                  <a:lnTo>
                    <a:pt x="167" y="394"/>
                  </a:lnTo>
                  <a:lnTo>
                    <a:pt x="103" y="416"/>
                  </a:lnTo>
                  <a:lnTo>
                    <a:pt x="98" y="367"/>
                  </a:lnTo>
                  <a:lnTo>
                    <a:pt x="93" y="251"/>
                  </a:lnTo>
                  <a:lnTo>
                    <a:pt x="90" y="214"/>
                  </a:lnTo>
                  <a:lnTo>
                    <a:pt x="117" y="243"/>
                  </a:lnTo>
                  <a:lnTo>
                    <a:pt x="111" y="178"/>
                  </a:lnTo>
                  <a:lnTo>
                    <a:pt x="50" y="144"/>
                  </a:lnTo>
                  <a:lnTo>
                    <a:pt x="86" y="145"/>
                  </a:lnTo>
                  <a:lnTo>
                    <a:pt x="96" y="112"/>
                  </a:lnTo>
                  <a:lnTo>
                    <a:pt x="48" y="85"/>
                  </a:lnTo>
                  <a:lnTo>
                    <a:pt x="23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5B2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2" name="Freeform 128"/>
            <p:cNvSpPr>
              <a:spLocks/>
            </p:cNvSpPr>
            <p:nvPr/>
          </p:nvSpPr>
          <p:spPr bwMode="auto">
            <a:xfrm>
              <a:off x="2231336" y="2423852"/>
              <a:ext cx="73268" cy="291360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25" y="88"/>
                </a:cxn>
                <a:cxn ang="0">
                  <a:pos x="0" y="148"/>
                </a:cxn>
                <a:cxn ang="0">
                  <a:pos x="0" y="226"/>
                </a:cxn>
                <a:cxn ang="0">
                  <a:pos x="31" y="293"/>
                </a:cxn>
                <a:cxn ang="0">
                  <a:pos x="94" y="308"/>
                </a:cxn>
                <a:cxn ang="0">
                  <a:pos x="98" y="278"/>
                </a:cxn>
                <a:cxn ang="0">
                  <a:pos x="65" y="268"/>
                </a:cxn>
                <a:cxn ang="0">
                  <a:pos x="29" y="250"/>
                </a:cxn>
                <a:cxn ang="0">
                  <a:pos x="76" y="250"/>
                </a:cxn>
                <a:cxn ang="0">
                  <a:pos x="88" y="228"/>
                </a:cxn>
                <a:cxn ang="0">
                  <a:pos x="88" y="165"/>
                </a:cxn>
                <a:cxn ang="0">
                  <a:pos x="43" y="209"/>
                </a:cxn>
                <a:cxn ang="0">
                  <a:pos x="64" y="173"/>
                </a:cxn>
                <a:cxn ang="0">
                  <a:pos x="68" y="128"/>
                </a:cxn>
                <a:cxn ang="0">
                  <a:pos x="52" y="50"/>
                </a:cxn>
                <a:cxn ang="0">
                  <a:pos x="27" y="0"/>
                </a:cxn>
              </a:cxnLst>
              <a:rect l="0" t="0" r="r" b="b"/>
              <a:pathLst>
                <a:path w="98" h="308">
                  <a:moveTo>
                    <a:pt x="27" y="0"/>
                  </a:moveTo>
                  <a:lnTo>
                    <a:pt x="25" y="88"/>
                  </a:lnTo>
                  <a:lnTo>
                    <a:pt x="0" y="148"/>
                  </a:lnTo>
                  <a:lnTo>
                    <a:pt x="0" y="226"/>
                  </a:lnTo>
                  <a:lnTo>
                    <a:pt x="31" y="293"/>
                  </a:lnTo>
                  <a:lnTo>
                    <a:pt x="94" y="308"/>
                  </a:lnTo>
                  <a:lnTo>
                    <a:pt x="98" y="278"/>
                  </a:lnTo>
                  <a:lnTo>
                    <a:pt x="65" y="268"/>
                  </a:lnTo>
                  <a:lnTo>
                    <a:pt x="29" y="250"/>
                  </a:lnTo>
                  <a:lnTo>
                    <a:pt x="76" y="250"/>
                  </a:lnTo>
                  <a:lnTo>
                    <a:pt x="88" y="228"/>
                  </a:lnTo>
                  <a:lnTo>
                    <a:pt x="88" y="165"/>
                  </a:lnTo>
                  <a:lnTo>
                    <a:pt x="43" y="209"/>
                  </a:lnTo>
                  <a:lnTo>
                    <a:pt x="64" y="173"/>
                  </a:lnTo>
                  <a:lnTo>
                    <a:pt x="68" y="128"/>
                  </a:lnTo>
                  <a:lnTo>
                    <a:pt x="52" y="50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3" name="Freeform 129"/>
            <p:cNvSpPr>
              <a:spLocks/>
            </p:cNvSpPr>
            <p:nvPr/>
          </p:nvSpPr>
          <p:spPr bwMode="auto">
            <a:xfrm>
              <a:off x="2259746" y="2694401"/>
              <a:ext cx="67287" cy="304604"/>
            </a:xfrm>
            <a:custGeom>
              <a:avLst/>
              <a:gdLst/>
              <a:ahLst/>
              <a:cxnLst>
                <a:cxn ang="0">
                  <a:pos x="65" y="40"/>
                </a:cxn>
                <a:cxn ang="0">
                  <a:pos x="63" y="97"/>
                </a:cxn>
                <a:cxn ang="0">
                  <a:pos x="22" y="142"/>
                </a:cxn>
                <a:cxn ang="0">
                  <a:pos x="10" y="184"/>
                </a:cxn>
                <a:cxn ang="0">
                  <a:pos x="0" y="242"/>
                </a:cxn>
                <a:cxn ang="0">
                  <a:pos x="34" y="270"/>
                </a:cxn>
                <a:cxn ang="0">
                  <a:pos x="68" y="323"/>
                </a:cxn>
                <a:cxn ang="0">
                  <a:pos x="75" y="236"/>
                </a:cxn>
                <a:cxn ang="0">
                  <a:pos x="44" y="205"/>
                </a:cxn>
                <a:cxn ang="0">
                  <a:pos x="76" y="215"/>
                </a:cxn>
                <a:cxn ang="0">
                  <a:pos x="86" y="188"/>
                </a:cxn>
                <a:cxn ang="0">
                  <a:pos x="83" y="145"/>
                </a:cxn>
                <a:cxn ang="0">
                  <a:pos x="46" y="165"/>
                </a:cxn>
                <a:cxn ang="0">
                  <a:pos x="80" y="123"/>
                </a:cxn>
                <a:cxn ang="0">
                  <a:pos x="90" y="75"/>
                </a:cxn>
                <a:cxn ang="0">
                  <a:pos x="83" y="0"/>
                </a:cxn>
                <a:cxn ang="0">
                  <a:pos x="65" y="40"/>
                </a:cxn>
              </a:cxnLst>
              <a:rect l="0" t="0" r="r" b="b"/>
              <a:pathLst>
                <a:path w="90" h="323">
                  <a:moveTo>
                    <a:pt x="65" y="40"/>
                  </a:moveTo>
                  <a:lnTo>
                    <a:pt x="63" y="97"/>
                  </a:lnTo>
                  <a:lnTo>
                    <a:pt x="22" y="142"/>
                  </a:lnTo>
                  <a:lnTo>
                    <a:pt x="10" y="184"/>
                  </a:lnTo>
                  <a:lnTo>
                    <a:pt x="0" y="242"/>
                  </a:lnTo>
                  <a:lnTo>
                    <a:pt x="34" y="270"/>
                  </a:lnTo>
                  <a:lnTo>
                    <a:pt x="68" y="323"/>
                  </a:lnTo>
                  <a:lnTo>
                    <a:pt x="75" y="236"/>
                  </a:lnTo>
                  <a:lnTo>
                    <a:pt x="44" y="205"/>
                  </a:lnTo>
                  <a:lnTo>
                    <a:pt x="76" y="215"/>
                  </a:lnTo>
                  <a:lnTo>
                    <a:pt x="86" y="188"/>
                  </a:lnTo>
                  <a:lnTo>
                    <a:pt x="83" y="145"/>
                  </a:lnTo>
                  <a:lnTo>
                    <a:pt x="46" y="165"/>
                  </a:lnTo>
                  <a:lnTo>
                    <a:pt x="80" y="123"/>
                  </a:lnTo>
                  <a:lnTo>
                    <a:pt x="90" y="75"/>
                  </a:lnTo>
                  <a:lnTo>
                    <a:pt x="83" y="0"/>
                  </a:lnTo>
                  <a:lnTo>
                    <a:pt x="65" y="40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4" name="Freeform 130"/>
            <p:cNvSpPr>
              <a:spLocks/>
            </p:cNvSpPr>
            <p:nvPr/>
          </p:nvSpPr>
          <p:spPr bwMode="auto">
            <a:xfrm>
              <a:off x="2657485" y="2664130"/>
              <a:ext cx="236251" cy="261089"/>
            </a:xfrm>
            <a:custGeom>
              <a:avLst/>
              <a:gdLst/>
              <a:ahLst/>
              <a:cxnLst>
                <a:cxn ang="0">
                  <a:pos x="314" y="0"/>
                </a:cxn>
                <a:cxn ang="0">
                  <a:pos x="242" y="2"/>
                </a:cxn>
                <a:cxn ang="0">
                  <a:pos x="167" y="41"/>
                </a:cxn>
                <a:cxn ang="0">
                  <a:pos x="144" y="80"/>
                </a:cxn>
                <a:cxn ang="0">
                  <a:pos x="123" y="147"/>
                </a:cxn>
                <a:cxn ang="0">
                  <a:pos x="72" y="177"/>
                </a:cxn>
                <a:cxn ang="0">
                  <a:pos x="11" y="221"/>
                </a:cxn>
                <a:cxn ang="0">
                  <a:pos x="0" y="274"/>
                </a:cxn>
                <a:cxn ang="0">
                  <a:pos x="56" y="275"/>
                </a:cxn>
                <a:cxn ang="0">
                  <a:pos x="31" y="258"/>
                </a:cxn>
                <a:cxn ang="0">
                  <a:pos x="84" y="238"/>
                </a:cxn>
                <a:cxn ang="0">
                  <a:pos x="113" y="212"/>
                </a:cxn>
                <a:cxn ang="0">
                  <a:pos x="144" y="163"/>
                </a:cxn>
                <a:cxn ang="0">
                  <a:pos x="190" y="131"/>
                </a:cxn>
                <a:cxn ang="0">
                  <a:pos x="160" y="97"/>
                </a:cxn>
                <a:cxn ang="0">
                  <a:pos x="208" y="107"/>
                </a:cxn>
                <a:cxn ang="0">
                  <a:pos x="222" y="64"/>
                </a:cxn>
                <a:cxn ang="0">
                  <a:pos x="253" y="63"/>
                </a:cxn>
                <a:cxn ang="0">
                  <a:pos x="300" y="42"/>
                </a:cxn>
                <a:cxn ang="0">
                  <a:pos x="314" y="0"/>
                </a:cxn>
              </a:cxnLst>
              <a:rect l="0" t="0" r="r" b="b"/>
              <a:pathLst>
                <a:path w="314" h="275">
                  <a:moveTo>
                    <a:pt x="314" y="0"/>
                  </a:moveTo>
                  <a:lnTo>
                    <a:pt x="242" y="2"/>
                  </a:lnTo>
                  <a:lnTo>
                    <a:pt x="167" y="41"/>
                  </a:lnTo>
                  <a:lnTo>
                    <a:pt x="144" y="80"/>
                  </a:lnTo>
                  <a:lnTo>
                    <a:pt x="123" y="147"/>
                  </a:lnTo>
                  <a:lnTo>
                    <a:pt x="72" y="177"/>
                  </a:lnTo>
                  <a:lnTo>
                    <a:pt x="11" y="221"/>
                  </a:lnTo>
                  <a:lnTo>
                    <a:pt x="0" y="274"/>
                  </a:lnTo>
                  <a:lnTo>
                    <a:pt x="56" y="275"/>
                  </a:lnTo>
                  <a:lnTo>
                    <a:pt x="31" y="258"/>
                  </a:lnTo>
                  <a:lnTo>
                    <a:pt x="84" y="238"/>
                  </a:lnTo>
                  <a:lnTo>
                    <a:pt x="113" y="212"/>
                  </a:lnTo>
                  <a:lnTo>
                    <a:pt x="144" y="163"/>
                  </a:lnTo>
                  <a:lnTo>
                    <a:pt x="190" y="131"/>
                  </a:lnTo>
                  <a:lnTo>
                    <a:pt x="160" y="97"/>
                  </a:lnTo>
                  <a:lnTo>
                    <a:pt x="208" y="107"/>
                  </a:lnTo>
                  <a:lnTo>
                    <a:pt x="222" y="64"/>
                  </a:lnTo>
                  <a:lnTo>
                    <a:pt x="253" y="63"/>
                  </a:lnTo>
                  <a:lnTo>
                    <a:pt x="300" y="42"/>
                  </a:lnTo>
                  <a:lnTo>
                    <a:pt x="314" y="0"/>
                  </a:lnTo>
                  <a:close/>
                </a:path>
              </a:pathLst>
            </a:custGeom>
            <a:solidFill>
              <a:srgbClr val="23565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5" name="Freeform 131"/>
            <p:cNvSpPr>
              <a:spLocks/>
            </p:cNvSpPr>
            <p:nvPr/>
          </p:nvSpPr>
          <p:spPr bwMode="auto">
            <a:xfrm>
              <a:off x="2658980" y="2906299"/>
              <a:ext cx="165974" cy="143788"/>
            </a:xfrm>
            <a:custGeom>
              <a:avLst/>
              <a:gdLst/>
              <a:ahLst/>
              <a:cxnLst>
                <a:cxn ang="0">
                  <a:pos x="115" y="9"/>
                </a:cxn>
                <a:cxn ang="0">
                  <a:pos x="202" y="0"/>
                </a:cxn>
                <a:cxn ang="0">
                  <a:pos x="222" y="63"/>
                </a:cxn>
                <a:cxn ang="0">
                  <a:pos x="200" y="114"/>
                </a:cxn>
                <a:cxn ang="0">
                  <a:pos x="153" y="150"/>
                </a:cxn>
                <a:cxn ang="0">
                  <a:pos x="106" y="152"/>
                </a:cxn>
                <a:cxn ang="0">
                  <a:pos x="36" y="145"/>
                </a:cxn>
                <a:cxn ang="0">
                  <a:pos x="98" y="112"/>
                </a:cxn>
                <a:cxn ang="0">
                  <a:pos x="155" y="125"/>
                </a:cxn>
                <a:cxn ang="0">
                  <a:pos x="195" y="101"/>
                </a:cxn>
                <a:cxn ang="0">
                  <a:pos x="140" y="110"/>
                </a:cxn>
                <a:cxn ang="0">
                  <a:pos x="84" y="92"/>
                </a:cxn>
                <a:cxn ang="0">
                  <a:pos x="139" y="63"/>
                </a:cxn>
                <a:cxn ang="0">
                  <a:pos x="185" y="47"/>
                </a:cxn>
                <a:cxn ang="0">
                  <a:pos x="109" y="58"/>
                </a:cxn>
                <a:cxn ang="0">
                  <a:pos x="73" y="62"/>
                </a:cxn>
                <a:cxn ang="0">
                  <a:pos x="40" y="99"/>
                </a:cxn>
                <a:cxn ang="0">
                  <a:pos x="0" y="127"/>
                </a:cxn>
                <a:cxn ang="0">
                  <a:pos x="23" y="88"/>
                </a:cxn>
                <a:cxn ang="0">
                  <a:pos x="70" y="35"/>
                </a:cxn>
                <a:cxn ang="0">
                  <a:pos x="115" y="9"/>
                </a:cxn>
              </a:cxnLst>
              <a:rect l="0" t="0" r="r" b="b"/>
              <a:pathLst>
                <a:path w="222" h="152">
                  <a:moveTo>
                    <a:pt x="115" y="9"/>
                  </a:moveTo>
                  <a:lnTo>
                    <a:pt x="202" y="0"/>
                  </a:lnTo>
                  <a:lnTo>
                    <a:pt x="222" y="63"/>
                  </a:lnTo>
                  <a:lnTo>
                    <a:pt x="200" y="114"/>
                  </a:lnTo>
                  <a:lnTo>
                    <a:pt x="153" y="150"/>
                  </a:lnTo>
                  <a:lnTo>
                    <a:pt x="106" y="152"/>
                  </a:lnTo>
                  <a:lnTo>
                    <a:pt x="36" y="145"/>
                  </a:lnTo>
                  <a:lnTo>
                    <a:pt x="98" y="112"/>
                  </a:lnTo>
                  <a:lnTo>
                    <a:pt x="155" y="125"/>
                  </a:lnTo>
                  <a:lnTo>
                    <a:pt x="195" y="101"/>
                  </a:lnTo>
                  <a:lnTo>
                    <a:pt x="140" y="110"/>
                  </a:lnTo>
                  <a:lnTo>
                    <a:pt x="84" y="92"/>
                  </a:lnTo>
                  <a:lnTo>
                    <a:pt x="139" y="63"/>
                  </a:lnTo>
                  <a:lnTo>
                    <a:pt x="185" y="47"/>
                  </a:lnTo>
                  <a:lnTo>
                    <a:pt x="109" y="58"/>
                  </a:lnTo>
                  <a:lnTo>
                    <a:pt x="73" y="62"/>
                  </a:lnTo>
                  <a:lnTo>
                    <a:pt x="40" y="99"/>
                  </a:lnTo>
                  <a:lnTo>
                    <a:pt x="0" y="127"/>
                  </a:lnTo>
                  <a:lnTo>
                    <a:pt x="23" y="88"/>
                  </a:lnTo>
                  <a:lnTo>
                    <a:pt x="70" y="35"/>
                  </a:lnTo>
                  <a:lnTo>
                    <a:pt x="115" y="9"/>
                  </a:lnTo>
                  <a:close/>
                </a:path>
              </a:pathLst>
            </a:custGeom>
            <a:solidFill>
              <a:srgbClr val="23565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7" name="Freeform 133"/>
            <p:cNvSpPr>
              <a:spLocks/>
            </p:cNvSpPr>
            <p:nvPr/>
          </p:nvSpPr>
          <p:spPr bwMode="auto">
            <a:xfrm>
              <a:off x="2573751" y="2717104"/>
              <a:ext cx="104668" cy="921379"/>
            </a:xfrm>
            <a:custGeom>
              <a:avLst/>
              <a:gdLst/>
              <a:ahLst/>
              <a:cxnLst>
                <a:cxn ang="0">
                  <a:pos x="25" y="894"/>
                </a:cxn>
                <a:cxn ang="0">
                  <a:pos x="70" y="804"/>
                </a:cxn>
                <a:cxn ang="0">
                  <a:pos x="89" y="695"/>
                </a:cxn>
                <a:cxn ang="0">
                  <a:pos x="96" y="538"/>
                </a:cxn>
                <a:cxn ang="0">
                  <a:pos x="122" y="333"/>
                </a:cxn>
                <a:cxn ang="0">
                  <a:pos x="76" y="0"/>
                </a:cxn>
                <a:cxn ang="0">
                  <a:pos x="131" y="133"/>
                </a:cxn>
                <a:cxn ang="0">
                  <a:pos x="140" y="345"/>
                </a:cxn>
                <a:cxn ang="0">
                  <a:pos x="135" y="446"/>
                </a:cxn>
                <a:cxn ang="0">
                  <a:pos x="108" y="684"/>
                </a:cxn>
                <a:cxn ang="0">
                  <a:pos x="98" y="786"/>
                </a:cxn>
                <a:cxn ang="0">
                  <a:pos x="4" y="975"/>
                </a:cxn>
                <a:cxn ang="0">
                  <a:pos x="0" y="939"/>
                </a:cxn>
                <a:cxn ang="0">
                  <a:pos x="4" y="934"/>
                </a:cxn>
                <a:cxn ang="0">
                  <a:pos x="15" y="923"/>
                </a:cxn>
                <a:cxn ang="0">
                  <a:pos x="23" y="908"/>
                </a:cxn>
                <a:cxn ang="0">
                  <a:pos x="25" y="894"/>
                </a:cxn>
              </a:cxnLst>
              <a:rect l="0" t="0" r="r" b="b"/>
              <a:pathLst>
                <a:path w="140" h="975">
                  <a:moveTo>
                    <a:pt x="25" y="894"/>
                  </a:moveTo>
                  <a:lnTo>
                    <a:pt x="70" y="804"/>
                  </a:lnTo>
                  <a:lnTo>
                    <a:pt x="89" y="695"/>
                  </a:lnTo>
                  <a:lnTo>
                    <a:pt x="96" y="538"/>
                  </a:lnTo>
                  <a:lnTo>
                    <a:pt x="122" y="333"/>
                  </a:lnTo>
                  <a:lnTo>
                    <a:pt x="76" y="0"/>
                  </a:lnTo>
                  <a:lnTo>
                    <a:pt x="131" y="133"/>
                  </a:lnTo>
                  <a:lnTo>
                    <a:pt x="140" y="345"/>
                  </a:lnTo>
                  <a:lnTo>
                    <a:pt x="135" y="446"/>
                  </a:lnTo>
                  <a:lnTo>
                    <a:pt x="108" y="684"/>
                  </a:lnTo>
                  <a:lnTo>
                    <a:pt x="98" y="786"/>
                  </a:lnTo>
                  <a:lnTo>
                    <a:pt x="4" y="975"/>
                  </a:lnTo>
                  <a:lnTo>
                    <a:pt x="0" y="939"/>
                  </a:lnTo>
                  <a:lnTo>
                    <a:pt x="4" y="934"/>
                  </a:lnTo>
                  <a:lnTo>
                    <a:pt x="15" y="923"/>
                  </a:lnTo>
                  <a:lnTo>
                    <a:pt x="23" y="908"/>
                  </a:lnTo>
                  <a:lnTo>
                    <a:pt x="25" y="894"/>
                  </a:lnTo>
                  <a:close/>
                </a:path>
              </a:pathLst>
            </a:custGeom>
            <a:solidFill>
              <a:srgbClr val="0066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8" name="Freeform 134"/>
            <p:cNvSpPr>
              <a:spLocks/>
            </p:cNvSpPr>
            <p:nvPr/>
          </p:nvSpPr>
          <p:spPr bwMode="auto">
            <a:xfrm>
              <a:off x="2539359" y="2588452"/>
              <a:ext cx="197374" cy="1080303"/>
            </a:xfrm>
            <a:custGeom>
              <a:avLst/>
              <a:gdLst/>
              <a:ahLst/>
              <a:cxnLst>
                <a:cxn ang="0">
                  <a:pos x="103" y="1143"/>
                </a:cxn>
                <a:cxn ang="0">
                  <a:pos x="39" y="1105"/>
                </a:cxn>
                <a:cxn ang="0">
                  <a:pos x="32" y="964"/>
                </a:cxn>
                <a:cxn ang="0">
                  <a:pos x="50" y="745"/>
                </a:cxn>
                <a:cxn ang="0">
                  <a:pos x="92" y="560"/>
                </a:cxn>
                <a:cxn ang="0">
                  <a:pos x="65" y="231"/>
                </a:cxn>
                <a:cxn ang="0">
                  <a:pos x="19" y="62"/>
                </a:cxn>
                <a:cxn ang="0">
                  <a:pos x="0" y="0"/>
                </a:cxn>
                <a:cxn ang="0">
                  <a:pos x="100" y="78"/>
                </a:cxn>
                <a:cxn ang="0">
                  <a:pos x="214" y="98"/>
                </a:cxn>
                <a:cxn ang="0">
                  <a:pos x="235" y="165"/>
                </a:cxn>
                <a:cxn ang="0">
                  <a:pos x="221" y="264"/>
                </a:cxn>
                <a:cxn ang="0">
                  <a:pos x="198" y="335"/>
                </a:cxn>
                <a:cxn ang="0">
                  <a:pos x="167" y="273"/>
                </a:cxn>
                <a:cxn ang="0">
                  <a:pos x="152" y="320"/>
                </a:cxn>
                <a:cxn ang="0">
                  <a:pos x="185" y="375"/>
                </a:cxn>
                <a:cxn ang="0">
                  <a:pos x="230" y="371"/>
                </a:cxn>
                <a:cxn ang="0">
                  <a:pos x="265" y="477"/>
                </a:cxn>
                <a:cxn ang="0">
                  <a:pos x="237" y="590"/>
                </a:cxn>
                <a:cxn ang="0">
                  <a:pos x="193" y="619"/>
                </a:cxn>
                <a:cxn ang="0">
                  <a:pos x="139" y="575"/>
                </a:cxn>
                <a:cxn ang="0">
                  <a:pos x="121" y="630"/>
                </a:cxn>
                <a:cxn ang="0">
                  <a:pos x="139" y="638"/>
                </a:cxn>
                <a:cxn ang="0">
                  <a:pos x="159" y="643"/>
                </a:cxn>
                <a:cxn ang="0">
                  <a:pos x="180" y="648"/>
                </a:cxn>
                <a:cxn ang="0">
                  <a:pos x="199" y="650"/>
                </a:cxn>
                <a:cxn ang="0">
                  <a:pos x="216" y="651"/>
                </a:cxn>
                <a:cxn ang="0">
                  <a:pos x="230" y="652"/>
                </a:cxn>
                <a:cxn ang="0">
                  <a:pos x="239" y="652"/>
                </a:cxn>
                <a:cxn ang="0">
                  <a:pos x="243" y="652"/>
                </a:cxn>
                <a:cxn ang="0">
                  <a:pos x="238" y="694"/>
                </a:cxn>
                <a:cxn ang="0">
                  <a:pos x="204" y="778"/>
                </a:cxn>
                <a:cxn ang="0">
                  <a:pos x="109" y="748"/>
                </a:cxn>
                <a:cxn ang="0">
                  <a:pos x="82" y="782"/>
                </a:cxn>
                <a:cxn ang="0">
                  <a:pos x="67" y="828"/>
                </a:cxn>
                <a:cxn ang="0">
                  <a:pos x="156" y="815"/>
                </a:cxn>
                <a:cxn ang="0">
                  <a:pos x="193" y="861"/>
                </a:cxn>
                <a:cxn ang="0">
                  <a:pos x="116" y="888"/>
                </a:cxn>
                <a:cxn ang="0">
                  <a:pos x="83" y="938"/>
                </a:cxn>
                <a:cxn ang="0">
                  <a:pos x="56" y="1075"/>
                </a:cxn>
                <a:cxn ang="0">
                  <a:pos x="57" y="1077"/>
                </a:cxn>
                <a:cxn ang="0">
                  <a:pos x="62" y="1085"/>
                </a:cxn>
                <a:cxn ang="0">
                  <a:pos x="69" y="1096"/>
                </a:cxn>
                <a:cxn ang="0">
                  <a:pos x="77" y="1108"/>
                </a:cxn>
                <a:cxn ang="0">
                  <a:pos x="85" y="1120"/>
                </a:cxn>
                <a:cxn ang="0">
                  <a:pos x="93" y="1131"/>
                </a:cxn>
                <a:cxn ang="0">
                  <a:pos x="99" y="1139"/>
                </a:cxn>
                <a:cxn ang="0">
                  <a:pos x="103" y="1143"/>
                </a:cxn>
              </a:cxnLst>
              <a:rect l="0" t="0" r="r" b="b"/>
              <a:pathLst>
                <a:path w="265" h="1143">
                  <a:moveTo>
                    <a:pt x="103" y="1143"/>
                  </a:moveTo>
                  <a:lnTo>
                    <a:pt x="39" y="1105"/>
                  </a:lnTo>
                  <a:lnTo>
                    <a:pt x="32" y="964"/>
                  </a:lnTo>
                  <a:lnTo>
                    <a:pt x="50" y="745"/>
                  </a:lnTo>
                  <a:lnTo>
                    <a:pt x="92" y="560"/>
                  </a:lnTo>
                  <a:lnTo>
                    <a:pt x="65" y="231"/>
                  </a:lnTo>
                  <a:lnTo>
                    <a:pt x="19" y="62"/>
                  </a:lnTo>
                  <a:lnTo>
                    <a:pt x="0" y="0"/>
                  </a:lnTo>
                  <a:lnTo>
                    <a:pt x="100" y="78"/>
                  </a:lnTo>
                  <a:lnTo>
                    <a:pt x="214" y="98"/>
                  </a:lnTo>
                  <a:lnTo>
                    <a:pt x="235" y="165"/>
                  </a:lnTo>
                  <a:lnTo>
                    <a:pt x="221" y="264"/>
                  </a:lnTo>
                  <a:lnTo>
                    <a:pt x="198" y="335"/>
                  </a:lnTo>
                  <a:lnTo>
                    <a:pt x="167" y="273"/>
                  </a:lnTo>
                  <a:lnTo>
                    <a:pt x="152" y="320"/>
                  </a:lnTo>
                  <a:lnTo>
                    <a:pt x="185" y="375"/>
                  </a:lnTo>
                  <a:lnTo>
                    <a:pt x="230" y="371"/>
                  </a:lnTo>
                  <a:lnTo>
                    <a:pt x="265" y="477"/>
                  </a:lnTo>
                  <a:lnTo>
                    <a:pt x="237" y="590"/>
                  </a:lnTo>
                  <a:lnTo>
                    <a:pt x="193" y="619"/>
                  </a:lnTo>
                  <a:lnTo>
                    <a:pt x="139" y="575"/>
                  </a:lnTo>
                  <a:lnTo>
                    <a:pt x="121" y="630"/>
                  </a:lnTo>
                  <a:lnTo>
                    <a:pt x="139" y="638"/>
                  </a:lnTo>
                  <a:lnTo>
                    <a:pt x="159" y="643"/>
                  </a:lnTo>
                  <a:lnTo>
                    <a:pt x="180" y="648"/>
                  </a:lnTo>
                  <a:lnTo>
                    <a:pt x="199" y="650"/>
                  </a:lnTo>
                  <a:lnTo>
                    <a:pt x="216" y="651"/>
                  </a:lnTo>
                  <a:lnTo>
                    <a:pt x="230" y="652"/>
                  </a:lnTo>
                  <a:lnTo>
                    <a:pt x="239" y="652"/>
                  </a:lnTo>
                  <a:lnTo>
                    <a:pt x="243" y="652"/>
                  </a:lnTo>
                  <a:lnTo>
                    <a:pt x="238" y="694"/>
                  </a:lnTo>
                  <a:lnTo>
                    <a:pt x="204" y="778"/>
                  </a:lnTo>
                  <a:lnTo>
                    <a:pt x="109" y="748"/>
                  </a:lnTo>
                  <a:lnTo>
                    <a:pt x="82" y="782"/>
                  </a:lnTo>
                  <a:lnTo>
                    <a:pt x="67" y="828"/>
                  </a:lnTo>
                  <a:lnTo>
                    <a:pt x="156" y="815"/>
                  </a:lnTo>
                  <a:lnTo>
                    <a:pt x="193" y="861"/>
                  </a:lnTo>
                  <a:lnTo>
                    <a:pt x="116" y="888"/>
                  </a:lnTo>
                  <a:lnTo>
                    <a:pt x="83" y="938"/>
                  </a:lnTo>
                  <a:lnTo>
                    <a:pt x="56" y="1075"/>
                  </a:lnTo>
                  <a:lnTo>
                    <a:pt x="57" y="1077"/>
                  </a:lnTo>
                  <a:lnTo>
                    <a:pt x="62" y="1085"/>
                  </a:lnTo>
                  <a:lnTo>
                    <a:pt x="69" y="1096"/>
                  </a:lnTo>
                  <a:lnTo>
                    <a:pt x="77" y="1108"/>
                  </a:lnTo>
                  <a:lnTo>
                    <a:pt x="85" y="1120"/>
                  </a:lnTo>
                  <a:lnTo>
                    <a:pt x="93" y="1131"/>
                  </a:lnTo>
                  <a:lnTo>
                    <a:pt x="99" y="1139"/>
                  </a:lnTo>
                  <a:lnTo>
                    <a:pt x="103" y="1143"/>
                  </a:lnTo>
                  <a:close/>
                </a:path>
              </a:pathLst>
            </a:custGeom>
            <a:solidFill>
              <a:srgbClr val="0047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9" name="Freeform 135"/>
            <p:cNvSpPr>
              <a:spLocks/>
            </p:cNvSpPr>
            <p:nvPr/>
          </p:nvSpPr>
          <p:spPr bwMode="auto">
            <a:xfrm>
              <a:off x="2563283" y="2836296"/>
              <a:ext cx="650439" cy="849485"/>
            </a:xfrm>
            <a:custGeom>
              <a:avLst/>
              <a:gdLst/>
              <a:ahLst/>
              <a:cxnLst>
                <a:cxn ang="0">
                  <a:pos x="33" y="896"/>
                </a:cxn>
                <a:cxn ang="0">
                  <a:pos x="195" y="662"/>
                </a:cxn>
                <a:cxn ang="0">
                  <a:pos x="348" y="616"/>
                </a:cxn>
                <a:cxn ang="0">
                  <a:pos x="501" y="587"/>
                </a:cxn>
                <a:cxn ang="0">
                  <a:pos x="580" y="560"/>
                </a:cxn>
                <a:cxn ang="0">
                  <a:pos x="618" y="495"/>
                </a:cxn>
                <a:cxn ang="0">
                  <a:pos x="568" y="462"/>
                </a:cxn>
                <a:cxn ang="0">
                  <a:pos x="510" y="478"/>
                </a:cxn>
                <a:cxn ang="0">
                  <a:pos x="529" y="423"/>
                </a:cxn>
                <a:cxn ang="0">
                  <a:pos x="604" y="430"/>
                </a:cxn>
                <a:cxn ang="0">
                  <a:pos x="658" y="447"/>
                </a:cxn>
                <a:cxn ang="0">
                  <a:pos x="714" y="404"/>
                </a:cxn>
                <a:cxn ang="0">
                  <a:pos x="744" y="311"/>
                </a:cxn>
                <a:cxn ang="0">
                  <a:pos x="715" y="267"/>
                </a:cxn>
                <a:cxn ang="0">
                  <a:pos x="667" y="286"/>
                </a:cxn>
                <a:cxn ang="0">
                  <a:pos x="666" y="269"/>
                </a:cxn>
                <a:cxn ang="0">
                  <a:pos x="671" y="253"/>
                </a:cxn>
                <a:cxn ang="0">
                  <a:pos x="679" y="241"/>
                </a:cxn>
                <a:cxn ang="0">
                  <a:pos x="688" y="229"/>
                </a:cxn>
                <a:cxn ang="0">
                  <a:pos x="698" y="220"/>
                </a:cxn>
                <a:cxn ang="0">
                  <a:pos x="709" y="213"/>
                </a:cxn>
                <a:cxn ang="0">
                  <a:pos x="715" y="208"/>
                </a:cxn>
                <a:cxn ang="0">
                  <a:pos x="718" y="207"/>
                </a:cxn>
                <a:cxn ang="0">
                  <a:pos x="764" y="196"/>
                </a:cxn>
                <a:cxn ang="0">
                  <a:pos x="836" y="132"/>
                </a:cxn>
                <a:cxn ang="0">
                  <a:pos x="871" y="23"/>
                </a:cxn>
                <a:cxn ang="0">
                  <a:pos x="801" y="0"/>
                </a:cxn>
                <a:cxn ang="0">
                  <a:pos x="747" y="34"/>
                </a:cxn>
                <a:cxn ang="0">
                  <a:pos x="661" y="85"/>
                </a:cxn>
                <a:cxn ang="0">
                  <a:pos x="570" y="212"/>
                </a:cxn>
                <a:cxn ang="0">
                  <a:pos x="524" y="249"/>
                </a:cxn>
                <a:cxn ang="0">
                  <a:pos x="530" y="311"/>
                </a:cxn>
                <a:cxn ang="0">
                  <a:pos x="499" y="379"/>
                </a:cxn>
                <a:cxn ang="0">
                  <a:pos x="442" y="396"/>
                </a:cxn>
                <a:cxn ang="0">
                  <a:pos x="404" y="435"/>
                </a:cxn>
                <a:cxn ang="0">
                  <a:pos x="408" y="506"/>
                </a:cxn>
                <a:cxn ang="0">
                  <a:pos x="315" y="554"/>
                </a:cxn>
                <a:cxn ang="0">
                  <a:pos x="162" y="652"/>
                </a:cxn>
                <a:cxn ang="0">
                  <a:pos x="0" y="894"/>
                </a:cxn>
                <a:cxn ang="0">
                  <a:pos x="33" y="896"/>
                </a:cxn>
              </a:cxnLst>
              <a:rect l="0" t="0" r="r" b="b"/>
              <a:pathLst>
                <a:path w="871" h="896">
                  <a:moveTo>
                    <a:pt x="33" y="896"/>
                  </a:moveTo>
                  <a:lnTo>
                    <a:pt x="195" y="662"/>
                  </a:lnTo>
                  <a:lnTo>
                    <a:pt x="348" y="616"/>
                  </a:lnTo>
                  <a:lnTo>
                    <a:pt x="501" y="587"/>
                  </a:lnTo>
                  <a:lnTo>
                    <a:pt x="580" y="560"/>
                  </a:lnTo>
                  <a:lnTo>
                    <a:pt x="618" y="495"/>
                  </a:lnTo>
                  <a:lnTo>
                    <a:pt x="568" y="462"/>
                  </a:lnTo>
                  <a:lnTo>
                    <a:pt x="510" y="478"/>
                  </a:lnTo>
                  <a:lnTo>
                    <a:pt x="529" y="423"/>
                  </a:lnTo>
                  <a:lnTo>
                    <a:pt x="604" y="430"/>
                  </a:lnTo>
                  <a:lnTo>
                    <a:pt x="658" y="447"/>
                  </a:lnTo>
                  <a:lnTo>
                    <a:pt x="714" y="404"/>
                  </a:lnTo>
                  <a:lnTo>
                    <a:pt x="744" y="311"/>
                  </a:lnTo>
                  <a:lnTo>
                    <a:pt x="715" y="267"/>
                  </a:lnTo>
                  <a:lnTo>
                    <a:pt x="667" y="286"/>
                  </a:lnTo>
                  <a:lnTo>
                    <a:pt x="666" y="269"/>
                  </a:lnTo>
                  <a:lnTo>
                    <a:pt x="671" y="253"/>
                  </a:lnTo>
                  <a:lnTo>
                    <a:pt x="679" y="241"/>
                  </a:lnTo>
                  <a:lnTo>
                    <a:pt x="688" y="229"/>
                  </a:lnTo>
                  <a:lnTo>
                    <a:pt x="698" y="220"/>
                  </a:lnTo>
                  <a:lnTo>
                    <a:pt x="709" y="213"/>
                  </a:lnTo>
                  <a:lnTo>
                    <a:pt x="715" y="208"/>
                  </a:lnTo>
                  <a:lnTo>
                    <a:pt x="718" y="207"/>
                  </a:lnTo>
                  <a:lnTo>
                    <a:pt x="764" y="196"/>
                  </a:lnTo>
                  <a:lnTo>
                    <a:pt x="836" y="132"/>
                  </a:lnTo>
                  <a:lnTo>
                    <a:pt x="871" y="23"/>
                  </a:lnTo>
                  <a:lnTo>
                    <a:pt x="801" y="0"/>
                  </a:lnTo>
                  <a:lnTo>
                    <a:pt x="747" y="34"/>
                  </a:lnTo>
                  <a:lnTo>
                    <a:pt x="661" y="85"/>
                  </a:lnTo>
                  <a:lnTo>
                    <a:pt x="570" y="212"/>
                  </a:lnTo>
                  <a:lnTo>
                    <a:pt x="524" y="249"/>
                  </a:lnTo>
                  <a:lnTo>
                    <a:pt x="530" y="311"/>
                  </a:lnTo>
                  <a:lnTo>
                    <a:pt x="499" y="379"/>
                  </a:lnTo>
                  <a:lnTo>
                    <a:pt x="442" y="396"/>
                  </a:lnTo>
                  <a:lnTo>
                    <a:pt x="404" y="435"/>
                  </a:lnTo>
                  <a:lnTo>
                    <a:pt x="408" y="506"/>
                  </a:lnTo>
                  <a:lnTo>
                    <a:pt x="315" y="554"/>
                  </a:lnTo>
                  <a:lnTo>
                    <a:pt x="162" y="652"/>
                  </a:lnTo>
                  <a:lnTo>
                    <a:pt x="0" y="894"/>
                  </a:lnTo>
                  <a:lnTo>
                    <a:pt x="33" y="896"/>
                  </a:lnTo>
                  <a:close/>
                </a:path>
              </a:pathLst>
            </a:custGeom>
            <a:solidFill>
              <a:srgbClr val="002D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0" name="Freeform 136"/>
            <p:cNvSpPr>
              <a:spLocks/>
            </p:cNvSpPr>
            <p:nvPr/>
          </p:nvSpPr>
          <p:spPr bwMode="auto">
            <a:xfrm>
              <a:off x="2548331" y="2662237"/>
              <a:ext cx="469512" cy="1089762"/>
            </a:xfrm>
            <a:custGeom>
              <a:avLst/>
              <a:gdLst/>
              <a:ahLst/>
              <a:cxnLst>
                <a:cxn ang="0">
                  <a:pos x="16" y="1020"/>
                </a:cxn>
                <a:cxn ang="0">
                  <a:pos x="104" y="962"/>
                </a:cxn>
                <a:cxn ang="0">
                  <a:pos x="239" y="780"/>
                </a:cxn>
                <a:cxn ang="0">
                  <a:pos x="215" y="695"/>
                </a:cxn>
                <a:cxn ang="0">
                  <a:pos x="238" y="625"/>
                </a:cxn>
                <a:cxn ang="0">
                  <a:pos x="283" y="535"/>
                </a:cxn>
                <a:cxn ang="0">
                  <a:pos x="332" y="542"/>
                </a:cxn>
                <a:cxn ang="0">
                  <a:pos x="298" y="626"/>
                </a:cxn>
                <a:cxn ang="0">
                  <a:pos x="361" y="560"/>
                </a:cxn>
                <a:cxn ang="0">
                  <a:pos x="345" y="503"/>
                </a:cxn>
                <a:cxn ang="0">
                  <a:pos x="287" y="467"/>
                </a:cxn>
                <a:cxn ang="0">
                  <a:pos x="300" y="403"/>
                </a:cxn>
                <a:cxn ang="0">
                  <a:pos x="330" y="335"/>
                </a:cxn>
                <a:cxn ang="0">
                  <a:pos x="382" y="333"/>
                </a:cxn>
                <a:cxn ang="0">
                  <a:pos x="412" y="404"/>
                </a:cxn>
                <a:cxn ang="0">
                  <a:pos x="450" y="363"/>
                </a:cxn>
                <a:cxn ang="0">
                  <a:pos x="421" y="320"/>
                </a:cxn>
                <a:cxn ang="0">
                  <a:pos x="327" y="290"/>
                </a:cxn>
                <a:cxn ang="0">
                  <a:pos x="321" y="201"/>
                </a:cxn>
                <a:cxn ang="0">
                  <a:pos x="341" y="139"/>
                </a:cxn>
                <a:cxn ang="0">
                  <a:pos x="410" y="109"/>
                </a:cxn>
                <a:cxn ang="0">
                  <a:pos x="505" y="0"/>
                </a:cxn>
                <a:cxn ang="0">
                  <a:pos x="596" y="65"/>
                </a:cxn>
                <a:cxn ang="0">
                  <a:pos x="629" y="179"/>
                </a:cxn>
                <a:cxn ang="0">
                  <a:pos x="602" y="265"/>
                </a:cxn>
                <a:cxn ang="0">
                  <a:pos x="568" y="367"/>
                </a:cxn>
                <a:cxn ang="0">
                  <a:pos x="510" y="366"/>
                </a:cxn>
                <a:cxn ang="0">
                  <a:pos x="463" y="428"/>
                </a:cxn>
                <a:cxn ang="0">
                  <a:pos x="510" y="417"/>
                </a:cxn>
                <a:cxn ang="0">
                  <a:pos x="498" y="482"/>
                </a:cxn>
                <a:cxn ang="0">
                  <a:pos x="473" y="535"/>
                </a:cxn>
                <a:cxn ang="0">
                  <a:pos x="402" y="538"/>
                </a:cxn>
                <a:cxn ang="0">
                  <a:pos x="379" y="609"/>
                </a:cxn>
                <a:cxn ang="0">
                  <a:pos x="447" y="613"/>
                </a:cxn>
                <a:cxn ang="0">
                  <a:pos x="422" y="692"/>
                </a:cxn>
                <a:cxn ang="0">
                  <a:pos x="366" y="761"/>
                </a:cxn>
                <a:cxn ang="0">
                  <a:pos x="288" y="787"/>
                </a:cxn>
                <a:cxn ang="0">
                  <a:pos x="238" y="840"/>
                </a:cxn>
                <a:cxn ang="0">
                  <a:pos x="156" y="935"/>
                </a:cxn>
                <a:cxn ang="0">
                  <a:pos x="74" y="1030"/>
                </a:cxn>
                <a:cxn ang="0">
                  <a:pos x="0" y="1154"/>
                </a:cxn>
                <a:cxn ang="0">
                  <a:pos x="16" y="1020"/>
                </a:cxn>
              </a:cxnLst>
              <a:rect l="0" t="0" r="r" b="b"/>
              <a:pathLst>
                <a:path w="629" h="1154">
                  <a:moveTo>
                    <a:pt x="16" y="1020"/>
                  </a:moveTo>
                  <a:lnTo>
                    <a:pt x="104" y="962"/>
                  </a:lnTo>
                  <a:lnTo>
                    <a:pt x="239" y="780"/>
                  </a:lnTo>
                  <a:lnTo>
                    <a:pt x="215" y="695"/>
                  </a:lnTo>
                  <a:lnTo>
                    <a:pt x="238" y="625"/>
                  </a:lnTo>
                  <a:lnTo>
                    <a:pt x="283" y="535"/>
                  </a:lnTo>
                  <a:lnTo>
                    <a:pt x="332" y="542"/>
                  </a:lnTo>
                  <a:lnTo>
                    <a:pt x="298" y="626"/>
                  </a:lnTo>
                  <a:lnTo>
                    <a:pt x="361" y="560"/>
                  </a:lnTo>
                  <a:lnTo>
                    <a:pt x="345" y="503"/>
                  </a:lnTo>
                  <a:lnTo>
                    <a:pt x="287" y="467"/>
                  </a:lnTo>
                  <a:lnTo>
                    <a:pt x="300" y="403"/>
                  </a:lnTo>
                  <a:lnTo>
                    <a:pt x="330" y="335"/>
                  </a:lnTo>
                  <a:lnTo>
                    <a:pt x="382" y="333"/>
                  </a:lnTo>
                  <a:lnTo>
                    <a:pt x="412" y="404"/>
                  </a:lnTo>
                  <a:lnTo>
                    <a:pt x="450" y="363"/>
                  </a:lnTo>
                  <a:lnTo>
                    <a:pt x="421" y="320"/>
                  </a:lnTo>
                  <a:lnTo>
                    <a:pt x="327" y="290"/>
                  </a:lnTo>
                  <a:lnTo>
                    <a:pt x="321" y="201"/>
                  </a:lnTo>
                  <a:lnTo>
                    <a:pt x="341" y="139"/>
                  </a:lnTo>
                  <a:lnTo>
                    <a:pt x="410" y="109"/>
                  </a:lnTo>
                  <a:lnTo>
                    <a:pt x="505" y="0"/>
                  </a:lnTo>
                  <a:lnTo>
                    <a:pt x="596" y="65"/>
                  </a:lnTo>
                  <a:lnTo>
                    <a:pt x="629" y="179"/>
                  </a:lnTo>
                  <a:lnTo>
                    <a:pt x="602" y="265"/>
                  </a:lnTo>
                  <a:lnTo>
                    <a:pt x="568" y="367"/>
                  </a:lnTo>
                  <a:lnTo>
                    <a:pt x="510" y="366"/>
                  </a:lnTo>
                  <a:lnTo>
                    <a:pt x="463" y="428"/>
                  </a:lnTo>
                  <a:lnTo>
                    <a:pt x="510" y="417"/>
                  </a:lnTo>
                  <a:lnTo>
                    <a:pt x="498" y="482"/>
                  </a:lnTo>
                  <a:lnTo>
                    <a:pt x="473" y="535"/>
                  </a:lnTo>
                  <a:lnTo>
                    <a:pt x="402" y="538"/>
                  </a:lnTo>
                  <a:lnTo>
                    <a:pt x="379" y="609"/>
                  </a:lnTo>
                  <a:lnTo>
                    <a:pt x="447" y="613"/>
                  </a:lnTo>
                  <a:lnTo>
                    <a:pt x="422" y="692"/>
                  </a:lnTo>
                  <a:lnTo>
                    <a:pt x="366" y="761"/>
                  </a:lnTo>
                  <a:lnTo>
                    <a:pt x="288" y="787"/>
                  </a:lnTo>
                  <a:lnTo>
                    <a:pt x="238" y="840"/>
                  </a:lnTo>
                  <a:lnTo>
                    <a:pt x="156" y="935"/>
                  </a:lnTo>
                  <a:lnTo>
                    <a:pt x="74" y="1030"/>
                  </a:lnTo>
                  <a:lnTo>
                    <a:pt x="0" y="1154"/>
                  </a:lnTo>
                  <a:lnTo>
                    <a:pt x="16" y="1020"/>
                  </a:lnTo>
                  <a:close/>
                </a:path>
              </a:pathLst>
            </a:custGeom>
            <a:solidFill>
              <a:srgbClr val="00703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1" name="Freeform 137"/>
            <p:cNvSpPr>
              <a:spLocks/>
            </p:cNvSpPr>
            <p:nvPr/>
          </p:nvSpPr>
          <p:spPr bwMode="auto">
            <a:xfrm>
              <a:off x="2524407" y="2590343"/>
              <a:ext cx="110649" cy="898676"/>
            </a:xfrm>
            <a:custGeom>
              <a:avLst/>
              <a:gdLst/>
              <a:ahLst/>
              <a:cxnLst>
                <a:cxn ang="0">
                  <a:pos x="24" y="66"/>
                </a:cxn>
                <a:cxn ang="0">
                  <a:pos x="25" y="171"/>
                </a:cxn>
                <a:cxn ang="0">
                  <a:pos x="0" y="250"/>
                </a:cxn>
                <a:cxn ang="0">
                  <a:pos x="16" y="306"/>
                </a:cxn>
                <a:cxn ang="0">
                  <a:pos x="89" y="294"/>
                </a:cxn>
                <a:cxn ang="0">
                  <a:pos x="108" y="396"/>
                </a:cxn>
                <a:cxn ang="0">
                  <a:pos x="44" y="463"/>
                </a:cxn>
                <a:cxn ang="0">
                  <a:pos x="39" y="529"/>
                </a:cxn>
                <a:cxn ang="0">
                  <a:pos x="89" y="563"/>
                </a:cxn>
                <a:cxn ang="0">
                  <a:pos x="92" y="633"/>
                </a:cxn>
                <a:cxn ang="0">
                  <a:pos x="31" y="692"/>
                </a:cxn>
                <a:cxn ang="0">
                  <a:pos x="6" y="770"/>
                </a:cxn>
                <a:cxn ang="0">
                  <a:pos x="43" y="842"/>
                </a:cxn>
                <a:cxn ang="0">
                  <a:pos x="52" y="949"/>
                </a:cxn>
                <a:cxn ang="0">
                  <a:pos x="111" y="631"/>
                </a:cxn>
                <a:cxn ang="0">
                  <a:pos x="150" y="400"/>
                </a:cxn>
                <a:cxn ang="0">
                  <a:pos x="92" y="149"/>
                </a:cxn>
                <a:cxn ang="0">
                  <a:pos x="29" y="0"/>
                </a:cxn>
                <a:cxn ang="0">
                  <a:pos x="24" y="66"/>
                </a:cxn>
              </a:cxnLst>
              <a:rect l="0" t="0" r="r" b="b"/>
              <a:pathLst>
                <a:path w="150" h="949">
                  <a:moveTo>
                    <a:pt x="24" y="66"/>
                  </a:moveTo>
                  <a:lnTo>
                    <a:pt x="25" y="171"/>
                  </a:lnTo>
                  <a:lnTo>
                    <a:pt x="0" y="250"/>
                  </a:lnTo>
                  <a:lnTo>
                    <a:pt x="16" y="306"/>
                  </a:lnTo>
                  <a:lnTo>
                    <a:pt x="89" y="294"/>
                  </a:lnTo>
                  <a:lnTo>
                    <a:pt x="108" y="396"/>
                  </a:lnTo>
                  <a:lnTo>
                    <a:pt x="44" y="463"/>
                  </a:lnTo>
                  <a:lnTo>
                    <a:pt x="39" y="529"/>
                  </a:lnTo>
                  <a:lnTo>
                    <a:pt x="89" y="563"/>
                  </a:lnTo>
                  <a:lnTo>
                    <a:pt x="92" y="633"/>
                  </a:lnTo>
                  <a:lnTo>
                    <a:pt x="31" y="692"/>
                  </a:lnTo>
                  <a:lnTo>
                    <a:pt x="6" y="770"/>
                  </a:lnTo>
                  <a:lnTo>
                    <a:pt x="43" y="842"/>
                  </a:lnTo>
                  <a:lnTo>
                    <a:pt x="52" y="949"/>
                  </a:lnTo>
                  <a:lnTo>
                    <a:pt x="111" y="631"/>
                  </a:lnTo>
                  <a:lnTo>
                    <a:pt x="150" y="400"/>
                  </a:lnTo>
                  <a:lnTo>
                    <a:pt x="92" y="149"/>
                  </a:lnTo>
                  <a:lnTo>
                    <a:pt x="29" y="0"/>
                  </a:lnTo>
                  <a:lnTo>
                    <a:pt x="24" y="66"/>
                  </a:lnTo>
                  <a:close/>
                </a:path>
              </a:pathLst>
            </a:custGeom>
            <a:solidFill>
              <a:srgbClr val="00703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2" name="Freeform 138"/>
            <p:cNvSpPr>
              <a:spLocks/>
            </p:cNvSpPr>
            <p:nvPr/>
          </p:nvSpPr>
          <p:spPr bwMode="auto">
            <a:xfrm>
              <a:off x="2324042" y="3636591"/>
              <a:ext cx="316995" cy="399202"/>
            </a:xfrm>
            <a:custGeom>
              <a:avLst/>
              <a:gdLst/>
              <a:ahLst/>
              <a:cxnLst>
                <a:cxn ang="0">
                  <a:pos x="335" y="26"/>
                </a:cxn>
                <a:cxn ang="0">
                  <a:pos x="309" y="12"/>
                </a:cxn>
                <a:cxn ang="0">
                  <a:pos x="284" y="4"/>
                </a:cxn>
                <a:cxn ang="0">
                  <a:pos x="261" y="0"/>
                </a:cxn>
                <a:cxn ang="0">
                  <a:pos x="239" y="4"/>
                </a:cxn>
                <a:cxn ang="0">
                  <a:pos x="219" y="12"/>
                </a:cxn>
                <a:cxn ang="0">
                  <a:pos x="199" y="27"/>
                </a:cxn>
                <a:cxn ang="0">
                  <a:pos x="182" y="48"/>
                </a:cxn>
                <a:cxn ang="0">
                  <a:pos x="167" y="74"/>
                </a:cxn>
                <a:cxn ang="0">
                  <a:pos x="158" y="113"/>
                </a:cxn>
                <a:cxn ang="0">
                  <a:pos x="156" y="143"/>
                </a:cxn>
                <a:cxn ang="0">
                  <a:pos x="165" y="173"/>
                </a:cxn>
                <a:cxn ang="0">
                  <a:pos x="178" y="210"/>
                </a:cxn>
                <a:cxn ang="0">
                  <a:pos x="167" y="233"/>
                </a:cxn>
                <a:cxn ang="0">
                  <a:pos x="80" y="303"/>
                </a:cxn>
                <a:cxn ang="0">
                  <a:pos x="30" y="355"/>
                </a:cxn>
                <a:cxn ang="0">
                  <a:pos x="0" y="423"/>
                </a:cxn>
                <a:cxn ang="0">
                  <a:pos x="74" y="326"/>
                </a:cxn>
                <a:cxn ang="0">
                  <a:pos x="76" y="325"/>
                </a:cxn>
                <a:cxn ang="0">
                  <a:pos x="84" y="322"/>
                </a:cxn>
                <a:cxn ang="0">
                  <a:pos x="94" y="317"/>
                </a:cxn>
                <a:cxn ang="0">
                  <a:pos x="107" y="310"/>
                </a:cxn>
                <a:cxn ang="0">
                  <a:pos x="121" y="303"/>
                </a:cxn>
                <a:cxn ang="0">
                  <a:pos x="133" y="295"/>
                </a:cxn>
                <a:cxn ang="0">
                  <a:pos x="144" y="287"/>
                </a:cxn>
                <a:cxn ang="0">
                  <a:pos x="152" y="279"/>
                </a:cxn>
                <a:cxn ang="0">
                  <a:pos x="159" y="271"/>
                </a:cxn>
                <a:cxn ang="0">
                  <a:pos x="167" y="263"/>
                </a:cxn>
                <a:cxn ang="0">
                  <a:pos x="175" y="255"/>
                </a:cxn>
                <a:cxn ang="0">
                  <a:pos x="184" y="248"/>
                </a:cxn>
                <a:cxn ang="0">
                  <a:pos x="192" y="241"/>
                </a:cxn>
                <a:cxn ang="0">
                  <a:pos x="199" y="237"/>
                </a:cxn>
                <a:cxn ang="0">
                  <a:pos x="204" y="233"/>
                </a:cxn>
                <a:cxn ang="0">
                  <a:pos x="205" y="232"/>
                </a:cxn>
                <a:cxn ang="0">
                  <a:pos x="231" y="239"/>
                </a:cxn>
                <a:cxn ang="0">
                  <a:pos x="256" y="245"/>
                </a:cxn>
                <a:cxn ang="0">
                  <a:pos x="279" y="250"/>
                </a:cxn>
                <a:cxn ang="0">
                  <a:pos x="300" y="251"/>
                </a:cxn>
                <a:cxn ang="0">
                  <a:pos x="322" y="250"/>
                </a:cxn>
                <a:cxn ang="0">
                  <a:pos x="343" y="246"/>
                </a:cxn>
                <a:cxn ang="0">
                  <a:pos x="364" y="234"/>
                </a:cxn>
                <a:cxn ang="0">
                  <a:pos x="385" y="217"/>
                </a:cxn>
                <a:cxn ang="0">
                  <a:pos x="401" y="198"/>
                </a:cxn>
                <a:cxn ang="0">
                  <a:pos x="413" y="180"/>
                </a:cxn>
                <a:cxn ang="0">
                  <a:pos x="420" y="162"/>
                </a:cxn>
                <a:cxn ang="0">
                  <a:pos x="424" y="143"/>
                </a:cxn>
                <a:cxn ang="0">
                  <a:pos x="423" y="122"/>
                </a:cxn>
                <a:cxn ang="0">
                  <a:pos x="417" y="102"/>
                </a:cxn>
                <a:cxn ang="0">
                  <a:pos x="405" y="80"/>
                </a:cxn>
                <a:cxn ang="0">
                  <a:pos x="389" y="56"/>
                </a:cxn>
                <a:cxn ang="0">
                  <a:pos x="358" y="38"/>
                </a:cxn>
                <a:cxn ang="0">
                  <a:pos x="335" y="26"/>
                </a:cxn>
              </a:cxnLst>
              <a:rect l="0" t="0" r="r" b="b"/>
              <a:pathLst>
                <a:path w="424" h="423">
                  <a:moveTo>
                    <a:pt x="335" y="26"/>
                  </a:moveTo>
                  <a:lnTo>
                    <a:pt x="309" y="12"/>
                  </a:lnTo>
                  <a:lnTo>
                    <a:pt x="284" y="4"/>
                  </a:lnTo>
                  <a:lnTo>
                    <a:pt x="261" y="0"/>
                  </a:lnTo>
                  <a:lnTo>
                    <a:pt x="239" y="4"/>
                  </a:lnTo>
                  <a:lnTo>
                    <a:pt x="219" y="12"/>
                  </a:lnTo>
                  <a:lnTo>
                    <a:pt x="199" y="27"/>
                  </a:lnTo>
                  <a:lnTo>
                    <a:pt x="182" y="48"/>
                  </a:lnTo>
                  <a:lnTo>
                    <a:pt x="167" y="74"/>
                  </a:lnTo>
                  <a:lnTo>
                    <a:pt x="158" y="113"/>
                  </a:lnTo>
                  <a:lnTo>
                    <a:pt x="156" y="143"/>
                  </a:lnTo>
                  <a:lnTo>
                    <a:pt x="165" y="173"/>
                  </a:lnTo>
                  <a:lnTo>
                    <a:pt x="178" y="210"/>
                  </a:lnTo>
                  <a:lnTo>
                    <a:pt x="167" y="233"/>
                  </a:lnTo>
                  <a:lnTo>
                    <a:pt x="80" y="303"/>
                  </a:lnTo>
                  <a:lnTo>
                    <a:pt x="30" y="355"/>
                  </a:lnTo>
                  <a:lnTo>
                    <a:pt x="0" y="423"/>
                  </a:lnTo>
                  <a:lnTo>
                    <a:pt x="74" y="326"/>
                  </a:lnTo>
                  <a:lnTo>
                    <a:pt x="76" y="325"/>
                  </a:lnTo>
                  <a:lnTo>
                    <a:pt x="84" y="322"/>
                  </a:lnTo>
                  <a:lnTo>
                    <a:pt x="94" y="317"/>
                  </a:lnTo>
                  <a:lnTo>
                    <a:pt x="107" y="310"/>
                  </a:lnTo>
                  <a:lnTo>
                    <a:pt x="121" y="303"/>
                  </a:lnTo>
                  <a:lnTo>
                    <a:pt x="133" y="295"/>
                  </a:lnTo>
                  <a:lnTo>
                    <a:pt x="144" y="287"/>
                  </a:lnTo>
                  <a:lnTo>
                    <a:pt x="152" y="279"/>
                  </a:lnTo>
                  <a:lnTo>
                    <a:pt x="159" y="271"/>
                  </a:lnTo>
                  <a:lnTo>
                    <a:pt x="167" y="263"/>
                  </a:lnTo>
                  <a:lnTo>
                    <a:pt x="175" y="255"/>
                  </a:lnTo>
                  <a:lnTo>
                    <a:pt x="184" y="248"/>
                  </a:lnTo>
                  <a:lnTo>
                    <a:pt x="192" y="241"/>
                  </a:lnTo>
                  <a:lnTo>
                    <a:pt x="199" y="237"/>
                  </a:lnTo>
                  <a:lnTo>
                    <a:pt x="204" y="233"/>
                  </a:lnTo>
                  <a:lnTo>
                    <a:pt x="205" y="232"/>
                  </a:lnTo>
                  <a:lnTo>
                    <a:pt x="231" y="239"/>
                  </a:lnTo>
                  <a:lnTo>
                    <a:pt x="256" y="245"/>
                  </a:lnTo>
                  <a:lnTo>
                    <a:pt x="279" y="250"/>
                  </a:lnTo>
                  <a:lnTo>
                    <a:pt x="300" y="251"/>
                  </a:lnTo>
                  <a:lnTo>
                    <a:pt x="322" y="250"/>
                  </a:lnTo>
                  <a:lnTo>
                    <a:pt x="343" y="246"/>
                  </a:lnTo>
                  <a:lnTo>
                    <a:pt x="364" y="234"/>
                  </a:lnTo>
                  <a:lnTo>
                    <a:pt x="385" y="217"/>
                  </a:lnTo>
                  <a:lnTo>
                    <a:pt x="401" y="198"/>
                  </a:lnTo>
                  <a:lnTo>
                    <a:pt x="413" y="180"/>
                  </a:lnTo>
                  <a:lnTo>
                    <a:pt x="420" y="162"/>
                  </a:lnTo>
                  <a:lnTo>
                    <a:pt x="424" y="143"/>
                  </a:lnTo>
                  <a:lnTo>
                    <a:pt x="423" y="122"/>
                  </a:lnTo>
                  <a:lnTo>
                    <a:pt x="417" y="102"/>
                  </a:lnTo>
                  <a:lnTo>
                    <a:pt x="405" y="80"/>
                  </a:lnTo>
                  <a:lnTo>
                    <a:pt x="389" y="56"/>
                  </a:lnTo>
                  <a:lnTo>
                    <a:pt x="358" y="38"/>
                  </a:lnTo>
                  <a:lnTo>
                    <a:pt x="335" y="26"/>
                  </a:lnTo>
                  <a:close/>
                </a:path>
              </a:pathLst>
            </a:custGeom>
            <a:solidFill>
              <a:srgbClr val="99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3" name="Freeform 139"/>
            <p:cNvSpPr>
              <a:spLocks/>
            </p:cNvSpPr>
            <p:nvPr/>
          </p:nvSpPr>
          <p:spPr bwMode="auto">
            <a:xfrm>
              <a:off x="2449644" y="3657402"/>
              <a:ext cx="182422" cy="204330"/>
            </a:xfrm>
            <a:custGeom>
              <a:avLst/>
              <a:gdLst/>
              <a:ahLst/>
              <a:cxnLst>
                <a:cxn ang="0">
                  <a:pos x="156" y="13"/>
                </a:cxn>
                <a:cxn ang="0">
                  <a:pos x="122" y="5"/>
                </a:cxn>
                <a:cxn ang="0">
                  <a:pos x="93" y="0"/>
                </a:cxn>
                <a:cxn ang="0">
                  <a:pos x="70" y="0"/>
                </a:cxn>
                <a:cxn ang="0">
                  <a:pos x="51" y="7"/>
                </a:cxn>
                <a:cxn ang="0">
                  <a:pos x="35" y="21"/>
                </a:cxn>
                <a:cxn ang="0">
                  <a:pos x="22" y="42"/>
                </a:cxn>
                <a:cxn ang="0">
                  <a:pos x="10" y="73"/>
                </a:cxn>
                <a:cxn ang="0">
                  <a:pos x="0" y="113"/>
                </a:cxn>
                <a:cxn ang="0">
                  <a:pos x="9" y="143"/>
                </a:cxn>
                <a:cxn ang="0">
                  <a:pos x="21" y="166"/>
                </a:cxn>
                <a:cxn ang="0">
                  <a:pos x="36" y="185"/>
                </a:cxn>
                <a:cxn ang="0">
                  <a:pos x="54" y="198"/>
                </a:cxn>
                <a:cxn ang="0">
                  <a:pos x="75" y="208"/>
                </a:cxn>
                <a:cxn ang="0">
                  <a:pos x="99" y="213"/>
                </a:cxn>
                <a:cxn ang="0">
                  <a:pos x="126" y="217"/>
                </a:cxn>
                <a:cxn ang="0">
                  <a:pos x="154" y="217"/>
                </a:cxn>
                <a:cxn ang="0">
                  <a:pos x="184" y="196"/>
                </a:cxn>
                <a:cxn ang="0">
                  <a:pos x="209" y="178"/>
                </a:cxn>
                <a:cxn ang="0">
                  <a:pos x="227" y="158"/>
                </a:cxn>
                <a:cxn ang="0">
                  <a:pos x="240" y="138"/>
                </a:cxn>
                <a:cxn ang="0">
                  <a:pos x="244" y="118"/>
                </a:cxn>
                <a:cxn ang="0">
                  <a:pos x="240" y="95"/>
                </a:cxn>
                <a:cxn ang="0">
                  <a:pos x="226" y="68"/>
                </a:cxn>
                <a:cxn ang="0">
                  <a:pos x="203" y="37"/>
                </a:cxn>
                <a:cxn ang="0">
                  <a:pos x="200" y="36"/>
                </a:cxn>
                <a:cxn ang="0">
                  <a:pos x="195" y="32"/>
                </a:cxn>
                <a:cxn ang="0">
                  <a:pos x="188" y="29"/>
                </a:cxn>
                <a:cxn ang="0">
                  <a:pos x="179" y="23"/>
                </a:cxn>
                <a:cxn ang="0">
                  <a:pos x="170" y="19"/>
                </a:cxn>
                <a:cxn ang="0">
                  <a:pos x="162" y="15"/>
                </a:cxn>
                <a:cxn ang="0">
                  <a:pos x="157" y="13"/>
                </a:cxn>
                <a:cxn ang="0">
                  <a:pos x="156" y="13"/>
                </a:cxn>
              </a:cxnLst>
              <a:rect l="0" t="0" r="r" b="b"/>
              <a:pathLst>
                <a:path w="244" h="217">
                  <a:moveTo>
                    <a:pt x="156" y="13"/>
                  </a:moveTo>
                  <a:lnTo>
                    <a:pt x="122" y="5"/>
                  </a:lnTo>
                  <a:lnTo>
                    <a:pt x="93" y="0"/>
                  </a:lnTo>
                  <a:lnTo>
                    <a:pt x="70" y="0"/>
                  </a:lnTo>
                  <a:lnTo>
                    <a:pt x="51" y="7"/>
                  </a:lnTo>
                  <a:lnTo>
                    <a:pt x="35" y="21"/>
                  </a:lnTo>
                  <a:lnTo>
                    <a:pt x="22" y="42"/>
                  </a:lnTo>
                  <a:lnTo>
                    <a:pt x="10" y="73"/>
                  </a:lnTo>
                  <a:lnTo>
                    <a:pt x="0" y="113"/>
                  </a:lnTo>
                  <a:lnTo>
                    <a:pt x="9" y="143"/>
                  </a:lnTo>
                  <a:lnTo>
                    <a:pt x="21" y="166"/>
                  </a:lnTo>
                  <a:lnTo>
                    <a:pt x="36" y="185"/>
                  </a:lnTo>
                  <a:lnTo>
                    <a:pt x="54" y="198"/>
                  </a:lnTo>
                  <a:lnTo>
                    <a:pt x="75" y="208"/>
                  </a:lnTo>
                  <a:lnTo>
                    <a:pt x="99" y="213"/>
                  </a:lnTo>
                  <a:lnTo>
                    <a:pt x="126" y="217"/>
                  </a:lnTo>
                  <a:lnTo>
                    <a:pt x="154" y="217"/>
                  </a:lnTo>
                  <a:lnTo>
                    <a:pt x="184" y="196"/>
                  </a:lnTo>
                  <a:lnTo>
                    <a:pt x="209" y="178"/>
                  </a:lnTo>
                  <a:lnTo>
                    <a:pt x="227" y="158"/>
                  </a:lnTo>
                  <a:lnTo>
                    <a:pt x="240" y="138"/>
                  </a:lnTo>
                  <a:lnTo>
                    <a:pt x="244" y="118"/>
                  </a:lnTo>
                  <a:lnTo>
                    <a:pt x="240" y="95"/>
                  </a:lnTo>
                  <a:lnTo>
                    <a:pt x="226" y="68"/>
                  </a:lnTo>
                  <a:lnTo>
                    <a:pt x="203" y="37"/>
                  </a:lnTo>
                  <a:lnTo>
                    <a:pt x="200" y="36"/>
                  </a:lnTo>
                  <a:lnTo>
                    <a:pt x="195" y="32"/>
                  </a:lnTo>
                  <a:lnTo>
                    <a:pt x="188" y="29"/>
                  </a:lnTo>
                  <a:lnTo>
                    <a:pt x="179" y="23"/>
                  </a:lnTo>
                  <a:lnTo>
                    <a:pt x="170" y="19"/>
                  </a:lnTo>
                  <a:lnTo>
                    <a:pt x="162" y="15"/>
                  </a:lnTo>
                  <a:lnTo>
                    <a:pt x="157" y="13"/>
                  </a:lnTo>
                  <a:lnTo>
                    <a:pt x="156" y="13"/>
                  </a:lnTo>
                  <a:close/>
                </a:path>
              </a:pathLst>
            </a:custGeom>
            <a:solidFill>
              <a:srgbClr val="B5003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4" name="Freeform 140"/>
            <p:cNvSpPr>
              <a:spLocks/>
            </p:cNvSpPr>
            <p:nvPr/>
          </p:nvSpPr>
          <p:spPr bwMode="auto">
            <a:xfrm>
              <a:off x="2457120" y="3689565"/>
              <a:ext cx="164479" cy="168384"/>
            </a:xfrm>
            <a:custGeom>
              <a:avLst/>
              <a:gdLst/>
              <a:ahLst/>
              <a:cxnLst>
                <a:cxn ang="0">
                  <a:pos x="202" y="25"/>
                </a:cxn>
                <a:cxn ang="0">
                  <a:pos x="213" y="45"/>
                </a:cxn>
                <a:cxn ang="0">
                  <a:pos x="219" y="66"/>
                </a:cxn>
                <a:cxn ang="0">
                  <a:pos x="218" y="87"/>
                </a:cxn>
                <a:cxn ang="0">
                  <a:pos x="210" y="107"/>
                </a:cxn>
                <a:cxn ang="0">
                  <a:pos x="197" y="128"/>
                </a:cxn>
                <a:cxn ang="0">
                  <a:pos x="179" y="146"/>
                </a:cxn>
                <a:cxn ang="0">
                  <a:pos x="156" y="162"/>
                </a:cxn>
                <a:cxn ang="0">
                  <a:pos x="128" y="176"/>
                </a:cxn>
                <a:cxn ang="0">
                  <a:pos x="59" y="161"/>
                </a:cxn>
                <a:cxn ang="0">
                  <a:pos x="25" y="143"/>
                </a:cxn>
                <a:cxn ang="0">
                  <a:pos x="0" y="113"/>
                </a:cxn>
                <a:cxn ang="0">
                  <a:pos x="11" y="79"/>
                </a:cxn>
                <a:cxn ang="0">
                  <a:pos x="27" y="97"/>
                </a:cxn>
                <a:cxn ang="0">
                  <a:pos x="41" y="108"/>
                </a:cxn>
                <a:cxn ang="0">
                  <a:pos x="52" y="115"/>
                </a:cxn>
                <a:cxn ang="0">
                  <a:pos x="63" y="116"/>
                </a:cxn>
                <a:cxn ang="0">
                  <a:pos x="74" y="113"/>
                </a:cxn>
                <a:cxn ang="0">
                  <a:pos x="84" y="105"/>
                </a:cxn>
                <a:cxn ang="0">
                  <a:pos x="97" y="91"/>
                </a:cxn>
                <a:cxn ang="0">
                  <a:pos x="111" y="73"/>
                </a:cxn>
                <a:cxn ang="0">
                  <a:pos x="109" y="46"/>
                </a:cxn>
                <a:cxn ang="0">
                  <a:pos x="110" y="25"/>
                </a:cxn>
                <a:cxn ang="0">
                  <a:pos x="116" y="11"/>
                </a:cxn>
                <a:cxn ang="0">
                  <a:pos x="126" y="2"/>
                </a:cxn>
                <a:cxn ang="0">
                  <a:pos x="140" y="0"/>
                </a:cxn>
                <a:cxn ang="0">
                  <a:pos x="157" y="3"/>
                </a:cxn>
                <a:cxn ang="0">
                  <a:pos x="178" y="11"/>
                </a:cxn>
                <a:cxn ang="0">
                  <a:pos x="202" y="25"/>
                </a:cxn>
              </a:cxnLst>
              <a:rect l="0" t="0" r="r" b="b"/>
              <a:pathLst>
                <a:path w="219" h="176">
                  <a:moveTo>
                    <a:pt x="202" y="25"/>
                  </a:moveTo>
                  <a:lnTo>
                    <a:pt x="213" y="45"/>
                  </a:lnTo>
                  <a:lnTo>
                    <a:pt x="219" y="66"/>
                  </a:lnTo>
                  <a:lnTo>
                    <a:pt x="218" y="87"/>
                  </a:lnTo>
                  <a:lnTo>
                    <a:pt x="210" y="107"/>
                  </a:lnTo>
                  <a:lnTo>
                    <a:pt x="197" y="128"/>
                  </a:lnTo>
                  <a:lnTo>
                    <a:pt x="179" y="146"/>
                  </a:lnTo>
                  <a:lnTo>
                    <a:pt x="156" y="162"/>
                  </a:lnTo>
                  <a:lnTo>
                    <a:pt x="128" y="176"/>
                  </a:lnTo>
                  <a:lnTo>
                    <a:pt x="59" y="161"/>
                  </a:lnTo>
                  <a:lnTo>
                    <a:pt x="25" y="143"/>
                  </a:lnTo>
                  <a:lnTo>
                    <a:pt x="0" y="113"/>
                  </a:lnTo>
                  <a:lnTo>
                    <a:pt x="11" y="79"/>
                  </a:lnTo>
                  <a:lnTo>
                    <a:pt x="27" y="97"/>
                  </a:lnTo>
                  <a:lnTo>
                    <a:pt x="41" y="108"/>
                  </a:lnTo>
                  <a:lnTo>
                    <a:pt x="52" y="115"/>
                  </a:lnTo>
                  <a:lnTo>
                    <a:pt x="63" y="116"/>
                  </a:lnTo>
                  <a:lnTo>
                    <a:pt x="74" y="113"/>
                  </a:lnTo>
                  <a:lnTo>
                    <a:pt x="84" y="105"/>
                  </a:lnTo>
                  <a:lnTo>
                    <a:pt x="97" y="91"/>
                  </a:lnTo>
                  <a:lnTo>
                    <a:pt x="111" y="73"/>
                  </a:lnTo>
                  <a:lnTo>
                    <a:pt x="109" y="46"/>
                  </a:lnTo>
                  <a:lnTo>
                    <a:pt x="110" y="25"/>
                  </a:lnTo>
                  <a:lnTo>
                    <a:pt x="116" y="11"/>
                  </a:lnTo>
                  <a:lnTo>
                    <a:pt x="126" y="2"/>
                  </a:lnTo>
                  <a:lnTo>
                    <a:pt x="140" y="0"/>
                  </a:lnTo>
                  <a:lnTo>
                    <a:pt x="157" y="3"/>
                  </a:lnTo>
                  <a:lnTo>
                    <a:pt x="178" y="11"/>
                  </a:lnTo>
                  <a:lnTo>
                    <a:pt x="202" y="25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5" name="Freeform 141"/>
            <p:cNvSpPr>
              <a:spLocks/>
            </p:cNvSpPr>
            <p:nvPr/>
          </p:nvSpPr>
          <p:spPr bwMode="auto">
            <a:xfrm>
              <a:off x="2466092" y="3666862"/>
              <a:ext cx="74763" cy="83246"/>
            </a:xfrm>
            <a:custGeom>
              <a:avLst/>
              <a:gdLst/>
              <a:ahLst/>
              <a:cxnLst>
                <a:cxn ang="0">
                  <a:pos x="100" y="0"/>
                </a:cxn>
                <a:cxn ang="0">
                  <a:pos x="76" y="7"/>
                </a:cxn>
                <a:cxn ang="0">
                  <a:pos x="57" y="12"/>
                </a:cxn>
                <a:cxn ang="0">
                  <a:pos x="43" y="18"/>
                </a:cxn>
                <a:cxn ang="0">
                  <a:pos x="31" y="25"/>
                </a:cxn>
                <a:cxn ang="0">
                  <a:pos x="23" y="34"/>
                </a:cxn>
                <a:cxn ang="0">
                  <a:pos x="15" y="47"/>
                </a:cxn>
                <a:cxn ang="0">
                  <a:pos x="8" y="64"/>
                </a:cxn>
                <a:cxn ang="0">
                  <a:pos x="0" y="87"/>
                </a:cxn>
                <a:cxn ang="0">
                  <a:pos x="1" y="62"/>
                </a:cxn>
                <a:cxn ang="0">
                  <a:pos x="4" y="43"/>
                </a:cxn>
                <a:cxn ang="0">
                  <a:pos x="11" y="28"/>
                </a:cxn>
                <a:cxn ang="0">
                  <a:pos x="23" y="17"/>
                </a:cxn>
                <a:cxn ang="0">
                  <a:pos x="37" y="9"/>
                </a:cxn>
                <a:cxn ang="0">
                  <a:pos x="54" y="4"/>
                </a:cxn>
                <a:cxn ang="0">
                  <a:pos x="75" y="2"/>
                </a:cxn>
                <a:cxn ang="0">
                  <a:pos x="100" y="0"/>
                </a:cxn>
              </a:cxnLst>
              <a:rect l="0" t="0" r="r" b="b"/>
              <a:pathLst>
                <a:path w="100" h="87">
                  <a:moveTo>
                    <a:pt x="100" y="0"/>
                  </a:moveTo>
                  <a:lnTo>
                    <a:pt x="76" y="7"/>
                  </a:lnTo>
                  <a:lnTo>
                    <a:pt x="57" y="12"/>
                  </a:lnTo>
                  <a:lnTo>
                    <a:pt x="43" y="18"/>
                  </a:lnTo>
                  <a:lnTo>
                    <a:pt x="31" y="25"/>
                  </a:lnTo>
                  <a:lnTo>
                    <a:pt x="23" y="34"/>
                  </a:lnTo>
                  <a:lnTo>
                    <a:pt x="15" y="47"/>
                  </a:lnTo>
                  <a:lnTo>
                    <a:pt x="8" y="64"/>
                  </a:lnTo>
                  <a:lnTo>
                    <a:pt x="0" y="87"/>
                  </a:lnTo>
                  <a:lnTo>
                    <a:pt x="1" y="62"/>
                  </a:lnTo>
                  <a:lnTo>
                    <a:pt x="4" y="43"/>
                  </a:lnTo>
                  <a:lnTo>
                    <a:pt x="11" y="28"/>
                  </a:lnTo>
                  <a:lnTo>
                    <a:pt x="23" y="17"/>
                  </a:lnTo>
                  <a:lnTo>
                    <a:pt x="37" y="9"/>
                  </a:lnTo>
                  <a:lnTo>
                    <a:pt x="54" y="4"/>
                  </a:lnTo>
                  <a:lnTo>
                    <a:pt x="75" y="2"/>
                  </a:lnTo>
                  <a:lnTo>
                    <a:pt x="10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6" name="Freeform 142"/>
            <p:cNvSpPr>
              <a:spLocks/>
            </p:cNvSpPr>
            <p:nvPr/>
          </p:nvSpPr>
          <p:spPr bwMode="auto">
            <a:xfrm>
              <a:off x="2552817" y="3706592"/>
              <a:ext cx="59810" cy="87030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72" y="19"/>
                </a:cxn>
                <a:cxn ang="0">
                  <a:pos x="82" y="58"/>
                </a:cxn>
                <a:cxn ang="0">
                  <a:pos x="73" y="80"/>
                </a:cxn>
                <a:cxn ang="0">
                  <a:pos x="55" y="93"/>
                </a:cxn>
                <a:cxn ang="0">
                  <a:pos x="0" y="65"/>
                </a:cxn>
                <a:cxn ang="0">
                  <a:pos x="7" y="44"/>
                </a:cxn>
                <a:cxn ang="0">
                  <a:pos x="24" y="33"/>
                </a:cxn>
                <a:cxn ang="0">
                  <a:pos x="28" y="0"/>
                </a:cxn>
              </a:cxnLst>
              <a:rect l="0" t="0" r="r" b="b"/>
              <a:pathLst>
                <a:path w="82" h="93">
                  <a:moveTo>
                    <a:pt x="28" y="0"/>
                  </a:moveTo>
                  <a:lnTo>
                    <a:pt x="72" y="19"/>
                  </a:lnTo>
                  <a:lnTo>
                    <a:pt x="82" y="58"/>
                  </a:lnTo>
                  <a:lnTo>
                    <a:pt x="73" y="80"/>
                  </a:lnTo>
                  <a:lnTo>
                    <a:pt x="55" y="93"/>
                  </a:lnTo>
                  <a:lnTo>
                    <a:pt x="0" y="65"/>
                  </a:lnTo>
                  <a:lnTo>
                    <a:pt x="7" y="44"/>
                  </a:lnTo>
                  <a:lnTo>
                    <a:pt x="24" y="33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7" name="Freeform 143"/>
            <p:cNvSpPr>
              <a:spLocks/>
            </p:cNvSpPr>
            <p:nvPr/>
          </p:nvSpPr>
          <p:spPr bwMode="auto">
            <a:xfrm>
              <a:off x="2554312" y="3708485"/>
              <a:ext cx="58316" cy="81354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31" y="3"/>
                </a:cxn>
                <a:cxn ang="0">
                  <a:pos x="35" y="5"/>
                </a:cxn>
                <a:cxn ang="0">
                  <a:pos x="41" y="7"/>
                </a:cxn>
                <a:cxn ang="0">
                  <a:pos x="46" y="8"/>
                </a:cxn>
                <a:cxn ang="0">
                  <a:pos x="51" y="11"/>
                </a:cxn>
                <a:cxn ang="0">
                  <a:pos x="56" y="13"/>
                </a:cxn>
                <a:cxn ang="0">
                  <a:pos x="62" y="15"/>
                </a:cxn>
                <a:cxn ang="0">
                  <a:pos x="66" y="18"/>
                </a:cxn>
                <a:cxn ang="0">
                  <a:pos x="69" y="27"/>
                </a:cxn>
                <a:cxn ang="0">
                  <a:pos x="72" y="36"/>
                </a:cxn>
                <a:cxn ang="0">
                  <a:pos x="74" y="45"/>
                </a:cxn>
                <a:cxn ang="0">
                  <a:pos x="77" y="55"/>
                </a:cxn>
                <a:cxn ang="0">
                  <a:pos x="74" y="60"/>
                </a:cxn>
                <a:cxn ang="0">
                  <a:pos x="73" y="66"/>
                </a:cxn>
                <a:cxn ang="0">
                  <a:pos x="71" y="71"/>
                </a:cxn>
                <a:cxn ang="0">
                  <a:pos x="69" y="76"/>
                </a:cxn>
                <a:cxn ang="0">
                  <a:pos x="64" y="79"/>
                </a:cxn>
                <a:cxn ang="0">
                  <a:pos x="61" y="82"/>
                </a:cxn>
                <a:cxn ang="0">
                  <a:pos x="56" y="86"/>
                </a:cxn>
                <a:cxn ang="0">
                  <a:pos x="51" y="88"/>
                </a:cxn>
                <a:cxn ang="0">
                  <a:pos x="44" y="84"/>
                </a:cxn>
                <a:cxn ang="0">
                  <a:pos x="39" y="82"/>
                </a:cxn>
                <a:cxn ang="0">
                  <a:pos x="32" y="79"/>
                </a:cxn>
                <a:cxn ang="0">
                  <a:pos x="26" y="75"/>
                </a:cxn>
                <a:cxn ang="0">
                  <a:pos x="19" y="72"/>
                </a:cxn>
                <a:cxn ang="0">
                  <a:pos x="12" y="68"/>
                </a:cxn>
                <a:cxn ang="0">
                  <a:pos x="6" y="65"/>
                </a:cxn>
                <a:cxn ang="0">
                  <a:pos x="0" y="61"/>
                </a:cxn>
                <a:cxn ang="0">
                  <a:pos x="1" y="57"/>
                </a:cxn>
                <a:cxn ang="0">
                  <a:pos x="3" y="51"/>
                </a:cxn>
                <a:cxn ang="0">
                  <a:pos x="4" y="46"/>
                </a:cxn>
                <a:cxn ang="0">
                  <a:pos x="5" y="42"/>
                </a:cxn>
                <a:cxn ang="0">
                  <a:pos x="10" y="40"/>
                </a:cxn>
                <a:cxn ang="0">
                  <a:pos x="15" y="36"/>
                </a:cxn>
                <a:cxn ang="0">
                  <a:pos x="18" y="34"/>
                </a:cxn>
                <a:cxn ang="0">
                  <a:pos x="23" y="31"/>
                </a:cxn>
                <a:cxn ang="0">
                  <a:pos x="23" y="23"/>
                </a:cxn>
                <a:cxn ang="0">
                  <a:pos x="24" y="15"/>
                </a:cxn>
                <a:cxn ang="0">
                  <a:pos x="24" y="8"/>
                </a:cxn>
                <a:cxn ang="0">
                  <a:pos x="25" y="0"/>
                </a:cxn>
              </a:cxnLst>
              <a:rect l="0" t="0" r="r" b="b"/>
              <a:pathLst>
                <a:path w="77" h="88">
                  <a:moveTo>
                    <a:pt x="25" y="0"/>
                  </a:moveTo>
                  <a:lnTo>
                    <a:pt x="31" y="3"/>
                  </a:lnTo>
                  <a:lnTo>
                    <a:pt x="35" y="5"/>
                  </a:lnTo>
                  <a:lnTo>
                    <a:pt x="41" y="7"/>
                  </a:lnTo>
                  <a:lnTo>
                    <a:pt x="46" y="8"/>
                  </a:lnTo>
                  <a:lnTo>
                    <a:pt x="51" y="11"/>
                  </a:lnTo>
                  <a:lnTo>
                    <a:pt x="56" y="13"/>
                  </a:lnTo>
                  <a:lnTo>
                    <a:pt x="62" y="15"/>
                  </a:lnTo>
                  <a:lnTo>
                    <a:pt x="66" y="18"/>
                  </a:lnTo>
                  <a:lnTo>
                    <a:pt x="69" y="27"/>
                  </a:lnTo>
                  <a:lnTo>
                    <a:pt x="72" y="36"/>
                  </a:lnTo>
                  <a:lnTo>
                    <a:pt x="74" y="45"/>
                  </a:lnTo>
                  <a:lnTo>
                    <a:pt x="77" y="55"/>
                  </a:lnTo>
                  <a:lnTo>
                    <a:pt x="74" y="60"/>
                  </a:lnTo>
                  <a:lnTo>
                    <a:pt x="73" y="66"/>
                  </a:lnTo>
                  <a:lnTo>
                    <a:pt x="71" y="71"/>
                  </a:lnTo>
                  <a:lnTo>
                    <a:pt x="69" y="76"/>
                  </a:lnTo>
                  <a:lnTo>
                    <a:pt x="64" y="79"/>
                  </a:lnTo>
                  <a:lnTo>
                    <a:pt x="61" y="82"/>
                  </a:lnTo>
                  <a:lnTo>
                    <a:pt x="56" y="86"/>
                  </a:lnTo>
                  <a:lnTo>
                    <a:pt x="51" y="88"/>
                  </a:lnTo>
                  <a:lnTo>
                    <a:pt x="44" y="84"/>
                  </a:lnTo>
                  <a:lnTo>
                    <a:pt x="39" y="82"/>
                  </a:lnTo>
                  <a:lnTo>
                    <a:pt x="32" y="79"/>
                  </a:lnTo>
                  <a:lnTo>
                    <a:pt x="26" y="75"/>
                  </a:lnTo>
                  <a:lnTo>
                    <a:pt x="19" y="72"/>
                  </a:lnTo>
                  <a:lnTo>
                    <a:pt x="12" y="68"/>
                  </a:lnTo>
                  <a:lnTo>
                    <a:pt x="6" y="65"/>
                  </a:lnTo>
                  <a:lnTo>
                    <a:pt x="0" y="61"/>
                  </a:lnTo>
                  <a:lnTo>
                    <a:pt x="1" y="57"/>
                  </a:lnTo>
                  <a:lnTo>
                    <a:pt x="3" y="51"/>
                  </a:lnTo>
                  <a:lnTo>
                    <a:pt x="4" y="46"/>
                  </a:lnTo>
                  <a:lnTo>
                    <a:pt x="5" y="42"/>
                  </a:lnTo>
                  <a:lnTo>
                    <a:pt x="10" y="40"/>
                  </a:lnTo>
                  <a:lnTo>
                    <a:pt x="15" y="36"/>
                  </a:lnTo>
                  <a:lnTo>
                    <a:pt x="18" y="34"/>
                  </a:lnTo>
                  <a:lnTo>
                    <a:pt x="23" y="31"/>
                  </a:lnTo>
                  <a:lnTo>
                    <a:pt x="23" y="23"/>
                  </a:lnTo>
                  <a:lnTo>
                    <a:pt x="24" y="15"/>
                  </a:lnTo>
                  <a:lnTo>
                    <a:pt x="24" y="8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907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8" name="Freeform 144"/>
            <p:cNvSpPr>
              <a:spLocks/>
            </p:cNvSpPr>
            <p:nvPr/>
          </p:nvSpPr>
          <p:spPr bwMode="auto">
            <a:xfrm>
              <a:off x="2555808" y="3708485"/>
              <a:ext cx="55325" cy="79462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9" y="2"/>
                </a:cxn>
                <a:cxn ang="0">
                  <a:pos x="34" y="4"/>
                </a:cxn>
                <a:cxn ang="0">
                  <a:pos x="39" y="6"/>
                </a:cxn>
                <a:cxn ang="0">
                  <a:pos x="45" y="8"/>
                </a:cxn>
                <a:cxn ang="0">
                  <a:pos x="49" y="10"/>
                </a:cxn>
                <a:cxn ang="0">
                  <a:pos x="54" y="12"/>
                </a:cxn>
                <a:cxn ang="0">
                  <a:pos x="60" y="15"/>
                </a:cxn>
                <a:cxn ang="0">
                  <a:pos x="64" y="17"/>
                </a:cxn>
                <a:cxn ang="0">
                  <a:pos x="67" y="26"/>
                </a:cxn>
                <a:cxn ang="0">
                  <a:pos x="69" y="34"/>
                </a:cxn>
                <a:cxn ang="0">
                  <a:pos x="71" y="43"/>
                </a:cxn>
                <a:cxn ang="0">
                  <a:pos x="74" y="53"/>
                </a:cxn>
                <a:cxn ang="0">
                  <a:pos x="71" y="57"/>
                </a:cxn>
                <a:cxn ang="0">
                  <a:pos x="70" y="62"/>
                </a:cxn>
                <a:cxn ang="0">
                  <a:pos x="68" y="67"/>
                </a:cxn>
                <a:cxn ang="0">
                  <a:pos x="66" y="72"/>
                </a:cxn>
                <a:cxn ang="0">
                  <a:pos x="61" y="74"/>
                </a:cxn>
                <a:cxn ang="0">
                  <a:pos x="57" y="78"/>
                </a:cxn>
                <a:cxn ang="0">
                  <a:pos x="54" y="80"/>
                </a:cxn>
                <a:cxn ang="0">
                  <a:pos x="49" y="84"/>
                </a:cxn>
                <a:cxn ang="0">
                  <a:pos x="44" y="80"/>
                </a:cxn>
                <a:cxn ang="0">
                  <a:pos x="37" y="78"/>
                </a:cxn>
                <a:cxn ang="0">
                  <a:pos x="31" y="74"/>
                </a:cxn>
                <a:cxn ang="0">
                  <a:pos x="25" y="71"/>
                </a:cxn>
                <a:cxn ang="0">
                  <a:pos x="19" y="67"/>
                </a:cxn>
                <a:cxn ang="0">
                  <a:pos x="13" y="64"/>
                </a:cxn>
                <a:cxn ang="0">
                  <a:pos x="7" y="62"/>
                </a:cxn>
                <a:cxn ang="0">
                  <a:pos x="0" y="58"/>
                </a:cxn>
                <a:cxn ang="0">
                  <a:pos x="2" y="54"/>
                </a:cxn>
                <a:cxn ang="0">
                  <a:pos x="3" y="48"/>
                </a:cxn>
                <a:cxn ang="0">
                  <a:pos x="6" y="43"/>
                </a:cxn>
                <a:cxn ang="0">
                  <a:pos x="7" y="39"/>
                </a:cxn>
                <a:cxn ang="0">
                  <a:pos x="10" y="36"/>
                </a:cxn>
                <a:cxn ang="0">
                  <a:pos x="15" y="34"/>
                </a:cxn>
                <a:cxn ang="0">
                  <a:pos x="18" y="33"/>
                </a:cxn>
                <a:cxn ang="0">
                  <a:pos x="22" y="31"/>
                </a:cxn>
                <a:cxn ang="0">
                  <a:pos x="23" y="23"/>
                </a:cxn>
                <a:cxn ang="0">
                  <a:pos x="23" y="15"/>
                </a:cxn>
                <a:cxn ang="0">
                  <a:pos x="24" y="8"/>
                </a:cxn>
                <a:cxn ang="0">
                  <a:pos x="24" y="0"/>
                </a:cxn>
              </a:cxnLst>
              <a:rect l="0" t="0" r="r" b="b"/>
              <a:pathLst>
                <a:path w="74" h="84">
                  <a:moveTo>
                    <a:pt x="24" y="0"/>
                  </a:moveTo>
                  <a:lnTo>
                    <a:pt x="29" y="2"/>
                  </a:lnTo>
                  <a:lnTo>
                    <a:pt x="34" y="4"/>
                  </a:lnTo>
                  <a:lnTo>
                    <a:pt x="39" y="6"/>
                  </a:lnTo>
                  <a:lnTo>
                    <a:pt x="45" y="8"/>
                  </a:lnTo>
                  <a:lnTo>
                    <a:pt x="49" y="10"/>
                  </a:lnTo>
                  <a:lnTo>
                    <a:pt x="54" y="12"/>
                  </a:lnTo>
                  <a:lnTo>
                    <a:pt x="60" y="15"/>
                  </a:lnTo>
                  <a:lnTo>
                    <a:pt x="64" y="17"/>
                  </a:lnTo>
                  <a:lnTo>
                    <a:pt x="67" y="26"/>
                  </a:lnTo>
                  <a:lnTo>
                    <a:pt x="69" y="34"/>
                  </a:lnTo>
                  <a:lnTo>
                    <a:pt x="71" y="43"/>
                  </a:lnTo>
                  <a:lnTo>
                    <a:pt x="74" y="53"/>
                  </a:lnTo>
                  <a:lnTo>
                    <a:pt x="71" y="57"/>
                  </a:lnTo>
                  <a:lnTo>
                    <a:pt x="70" y="62"/>
                  </a:lnTo>
                  <a:lnTo>
                    <a:pt x="68" y="67"/>
                  </a:lnTo>
                  <a:lnTo>
                    <a:pt x="66" y="72"/>
                  </a:lnTo>
                  <a:lnTo>
                    <a:pt x="61" y="74"/>
                  </a:lnTo>
                  <a:lnTo>
                    <a:pt x="57" y="78"/>
                  </a:lnTo>
                  <a:lnTo>
                    <a:pt x="54" y="80"/>
                  </a:lnTo>
                  <a:lnTo>
                    <a:pt x="49" y="84"/>
                  </a:lnTo>
                  <a:lnTo>
                    <a:pt x="44" y="80"/>
                  </a:lnTo>
                  <a:lnTo>
                    <a:pt x="37" y="78"/>
                  </a:lnTo>
                  <a:lnTo>
                    <a:pt x="31" y="74"/>
                  </a:lnTo>
                  <a:lnTo>
                    <a:pt x="25" y="71"/>
                  </a:lnTo>
                  <a:lnTo>
                    <a:pt x="19" y="67"/>
                  </a:lnTo>
                  <a:lnTo>
                    <a:pt x="13" y="64"/>
                  </a:lnTo>
                  <a:lnTo>
                    <a:pt x="7" y="62"/>
                  </a:lnTo>
                  <a:lnTo>
                    <a:pt x="0" y="58"/>
                  </a:lnTo>
                  <a:lnTo>
                    <a:pt x="2" y="54"/>
                  </a:lnTo>
                  <a:lnTo>
                    <a:pt x="3" y="48"/>
                  </a:lnTo>
                  <a:lnTo>
                    <a:pt x="6" y="43"/>
                  </a:lnTo>
                  <a:lnTo>
                    <a:pt x="7" y="39"/>
                  </a:lnTo>
                  <a:lnTo>
                    <a:pt x="10" y="36"/>
                  </a:lnTo>
                  <a:lnTo>
                    <a:pt x="15" y="34"/>
                  </a:lnTo>
                  <a:lnTo>
                    <a:pt x="18" y="33"/>
                  </a:lnTo>
                  <a:lnTo>
                    <a:pt x="22" y="31"/>
                  </a:lnTo>
                  <a:lnTo>
                    <a:pt x="23" y="23"/>
                  </a:lnTo>
                  <a:lnTo>
                    <a:pt x="23" y="15"/>
                  </a:lnTo>
                  <a:lnTo>
                    <a:pt x="24" y="8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7111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9" name="Freeform 145"/>
            <p:cNvSpPr>
              <a:spLocks/>
            </p:cNvSpPr>
            <p:nvPr/>
          </p:nvSpPr>
          <p:spPr bwMode="auto">
            <a:xfrm>
              <a:off x="2558798" y="3710376"/>
              <a:ext cx="52335" cy="75678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28" y="2"/>
                </a:cxn>
                <a:cxn ang="0">
                  <a:pos x="33" y="4"/>
                </a:cxn>
                <a:cxn ang="0">
                  <a:pos x="37" y="6"/>
                </a:cxn>
                <a:cxn ang="0">
                  <a:pos x="42" y="8"/>
                </a:cxn>
                <a:cxn ang="0">
                  <a:pos x="46" y="10"/>
                </a:cxn>
                <a:cxn ang="0">
                  <a:pos x="51" y="11"/>
                </a:cxn>
                <a:cxn ang="0">
                  <a:pos x="56" y="14"/>
                </a:cxn>
                <a:cxn ang="0">
                  <a:pos x="60" y="16"/>
                </a:cxn>
                <a:cxn ang="0">
                  <a:pos x="63" y="24"/>
                </a:cxn>
                <a:cxn ang="0">
                  <a:pos x="65" y="32"/>
                </a:cxn>
                <a:cxn ang="0">
                  <a:pos x="67" y="41"/>
                </a:cxn>
                <a:cxn ang="0">
                  <a:pos x="69" y="49"/>
                </a:cxn>
                <a:cxn ang="0">
                  <a:pos x="67" y="54"/>
                </a:cxn>
                <a:cxn ang="0">
                  <a:pos x="66" y="59"/>
                </a:cxn>
                <a:cxn ang="0">
                  <a:pos x="64" y="63"/>
                </a:cxn>
                <a:cxn ang="0">
                  <a:pos x="61" y="68"/>
                </a:cxn>
                <a:cxn ang="0">
                  <a:pos x="58" y="70"/>
                </a:cxn>
                <a:cxn ang="0">
                  <a:pos x="54" y="74"/>
                </a:cxn>
                <a:cxn ang="0">
                  <a:pos x="51" y="77"/>
                </a:cxn>
                <a:cxn ang="0">
                  <a:pos x="46" y="79"/>
                </a:cxn>
                <a:cxn ang="0">
                  <a:pos x="41" y="76"/>
                </a:cxn>
                <a:cxn ang="0">
                  <a:pos x="35" y="74"/>
                </a:cxn>
                <a:cxn ang="0">
                  <a:pos x="29" y="70"/>
                </a:cxn>
                <a:cxn ang="0">
                  <a:pos x="23" y="67"/>
                </a:cxn>
                <a:cxn ang="0">
                  <a:pos x="18" y="64"/>
                </a:cxn>
                <a:cxn ang="0">
                  <a:pos x="12" y="61"/>
                </a:cxn>
                <a:cxn ang="0">
                  <a:pos x="6" y="59"/>
                </a:cxn>
                <a:cxn ang="0">
                  <a:pos x="0" y="55"/>
                </a:cxn>
                <a:cxn ang="0">
                  <a:pos x="1" y="51"/>
                </a:cxn>
                <a:cxn ang="0">
                  <a:pos x="4" y="46"/>
                </a:cxn>
                <a:cxn ang="0">
                  <a:pos x="5" y="41"/>
                </a:cxn>
                <a:cxn ang="0">
                  <a:pos x="6" y="37"/>
                </a:cxn>
                <a:cxn ang="0">
                  <a:pos x="10" y="34"/>
                </a:cxn>
                <a:cxn ang="0">
                  <a:pos x="13" y="32"/>
                </a:cxn>
                <a:cxn ang="0">
                  <a:pos x="16" y="31"/>
                </a:cxn>
                <a:cxn ang="0">
                  <a:pos x="21" y="29"/>
                </a:cxn>
                <a:cxn ang="0">
                  <a:pos x="21" y="22"/>
                </a:cxn>
                <a:cxn ang="0">
                  <a:pos x="22" y="14"/>
                </a:cxn>
                <a:cxn ang="0">
                  <a:pos x="22" y="7"/>
                </a:cxn>
                <a:cxn ang="0">
                  <a:pos x="23" y="0"/>
                </a:cxn>
              </a:cxnLst>
              <a:rect l="0" t="0" r="r" b="b"/>
              <a:pathLst>
                <a:path w="69" h="79">
                  <a:moveTo>
                    <a:pt x="23" y="0"/>
                  </a:moveTo>
                  <a:lnTo>
                    <a:pt x="28" y="2"/>
                  </a:lnTo>
                  <a:lnTo>
                    <a:pt x="33" y="4"/>
                  </a:lnTo>
                  <a:lnTo>
                    <a:pt x="37" y="6"/>
                  </a:lnTo>
                  <a:lnTo>
                    <a:pt x="42" y="8"/>
                  </a:lnTo>
                  <a:lnTo>
                    <a:pt x="46" y="10"/>
                  </a:lnTo>
                  <a:lnTo>
                    <a:pt x="51" y="11"/>
                  </a:lnTo>
                  <a:lnTo>
                    <a:pt x="56" y="14"/>
                  </a:lnTo>
                  <a:lnTo>
                    <a:pt x="60" y="16"/>
                  </a:lnTo>
                  <a:lnTo>
                    <a:pt x="63" y="24"/>
                  </a:lnTo>
                  <a:lnTo>
                    <a:pt x="65" y="32"/>
                  </a:lnTo>
                  <a:lnTo>
                    <a:pt x="67" y="41"/>
                  </a:lnTo>
                  <a:lnTo>
                    <a:pt x="69" y="49"/>
                  </a:lnTo>
                  <a:lnTo>
                    <a:pt x="67" y="54"/>
                  </a:lnTo>
                  <a:lnTo>
                    <a:pt x="66" y="59"/>
                  </a:lnTo>
                  <a:lnTo>
                    <a:pt x="64" y="63"/>
                  </a:lnTo>
                  <a:lnTo>
                    <a:pt x="61" y="68"/>
                  </a:lnTo>
                  <a:lnTo>
                    <a:pt x="58" y="70"/>
                  </a:lnTo>
                  <a:lnTo>
                    <a:pt x="54" y="74"/>
                  </a:lnTo>
                  <a:lnTo>
                    <a:pt x="51" y="77"/>
                  </a:lnTo>
                  <a:lnTo>
                    <a:pt x="46" y="79"/>
                  </a:lnTo>
                  <a:lnTo>
                    <a:pt x="41" y="76"/>
                  </a:lnTo>
                  <a:lnTo>
                    <a:pt x="35" y="74"/>
                  </a:lnTo>
                  <a:lnTo>
                    <a:pt x="29" y="70"/>
                  </a:lnTo>
                  <a:lnTo>
                    <a:pt x="23" y="67"/>
                  </a:lnTo>
                  <a:lnTo>
                    <a:pt x="18" y="64"/>
                  </a:lnTo>
                  <a:lnTo>
                    <a:pt x="12" y="61"/>
                  </a:lnTo>
                  <a:lnTo>
                    <a:pt x="6" y="59"/>
                  </a:lnTo>
                  <a:lnTo>
                    <a:pt x="0" y="55"/>
                  </a:lnTo>
                  <a:lnTo>
                    <a:pt x="1" y="51"/>
                  </a:lnTo>
                  <a:lnTo>
                    <a:pt x="4" y="46"/>
                  </a:lnTo>
                  <a:lnTo>
                    <a:pt x="5" y="41"/>
                  </a:lnTo>
                  <a:lnTo>
                    <a:pt x="6" y="37"/>
                  </a:lnTo>
                  <a:lnTo>
                    <a:pt x="10" y="34"/>
                  </a:lnTo>
                  <a:lnTo>
                    <a:pt x="13" y="32"/>
                  </a:lnTo>
                  <a:lnTo>
                    <a:pt x="16" y="31"/>
                  </a:lnTo>
                  <a:lnTo>
                    <a:pt x="21" y="29"/>
                  </a:lnTo>
                  <a:lnTo>
                    <a:pt x="21" y="22"/>
                  </a:lnTo>
                  <a:lnTo>
                    <a:pt x="22" y="14"/>
                  </a:lnTo>
                  <a:lnTo>
                    <a:pt x="22" y="7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F2192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0" name="Freeform 146"/>
            <p:cNvSpPr>
              <a:spLocks/>
            </p:cNvSpPr>
            <p:nvPr/>
          </p:nvSpPr>
          <p:spPr bwMode="auto">
            <a:xfrm>
              <a:off x="2561789" y="3714160"/>
              <a:ext cx="47848" cy="6811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5" y="2"/>
                </a:cxn>
                <a:cxn ang="0">
                  <a:pos x="30" y="4"/>
                </a:cxn>
                <a:cxn ang="0">
                  <a:pos x="33" y="6"/>
                </a:cxn>
                <a:cxn ang="0">
                  <a:pos x="38" y="7"/>
                </a:cxn>
                <a:cxn ang="0">
                  <a:pos x="42" y="9"/>
                </a:cxn>
                <a:cxn ang="0">
                  <a:pos x="47" y="12"/>
                </a:cxn>
                <a:cxn ang="0">
                  <a:pos x="50" y="13"/>
                </a:cxn>
                <a:cxn ang="0">
                  <a:pos x="55" y="15"/>
                </a:cxn>
                <a:cxn ang="0">
                  <a:pos x="57" y="23"/>
                </a:cxn>
                <a:cxn ang="0">
                  <a:pos x="60" y="30"/>
                </a:cxn>
                <a:cxn ang="0">
                  <a:pos x="62" y="38"/>
                </a:cxn>
                <a:cxn ang="0">
                  <a:pos x="64" y="46"/>
                </a:cxn>
                <a:cxn ang="0">
                  <a:pos x="63" y="51"/>
                </a:cxn>
                <a:cxn ang="0">
                  <a:pos x="61" y="54"/>
                </a:cxn>
                <a:cxn ang="0">
                  <a:pos x="60" y="59"/>
                </a:cxn>
                <a:cxn ang="0">
                  <a:pos x="57" y="63"/>
                </a:cxn>
                <a:cxn ang="0">
                  <a:pos x="54" y="66"/>
                </a:cxn>
                <a:cxn ang="0">
                  <a:pos x="50" y="68"/>
                </a:cxn>
                <a:cxn ang="0">
                  <a:pos x="47" y="72"/>
                </a:cxn>
                <a:cxn ang="0">
                  <a:pos x="42" y="74"/>
                </a:cxn>
                <a:cxn ang="0">
                  <a:pos x="37" y="72"/>
                </a:cxn>
                <a:cxn ang="0">
                  <a:pos x="32" y="68"/>
                </a:cxn>
                <a:cxn ang="0">
                  <a:pos x="26" y="66"/>
                </a:cxn>
                <a:cxn ang="0">
                  <a:pos x="22" y="62"/>
                </a:cxn>
                <a:cxn ang="0">
                  <a:pos x="16" y="60"/>
                </a:cxn>
                <a:cxn ang="0">
                  <a:pos x="10" y="58"/>
                </a:cxn>
                <a:cxn ang="0">
                  <a:pos x="6" y="54"/>
                </a:cxn>
                <a:cxn ang="0">
                  <a:pos x="0" y="52"/>
                </a:cxn>
                <a:cxn ang="0">
                  <a:pos x="1" y="47"/>
                </a:cxn>
                <a:cxn ang="0">
                  <a:pos x="2" y="43"/>
                </a:cxn>
                <a:cxn ang="0">
                  <a:pos x="3" y="39"/>
                </a:cxn>
                <a:cxn ang="0">
                  <a:pos x="4" y="35"/>
                </a:cxn>
                <a:cxn ang="0">
                  <a:pos x="8" y="32"/>
                </a:cxn>
                <a:cxn ang="0">
                  <a:pos x="11" y="30"/>
                </a:cxn>
                <a:cxn ang="0">
                  <a:pos x="15" y="29"/>
                </a:cxn>
                <a:cxn ang="0">
                  <a:pos x="18" y="27"/>
                </a:cxn>
                <a:cxn ang="0">
                  <a:pos x="19" y="20"/>
                </a:cxn>
                <a:cxn ang="0">
                  <a:pos x="19" y="13"/>
                </a:cxn>
                <a:cxn ang="0">
                  <a:pos x="20" y="7"/>
                </a:cxn>
                <a:cxn ang="0">
                  <a:pos x="20" y="0"/>
                </a:cxn>
              </a:cxnLst>
              <a:rect l="0" t="0" r="r" b="b"/>
              <a:pathLst>
                <a:path w="64" h="74">
                  <a:moveTo>
                    <a:pt x="20" y="0"/>
                  </a:moveTo>
                  <a:lnTo>
                    <a:pt x="25" y="2"/>
                  </a:lnTo>
                  <a:lnTo>
                    <a:pt x="30" y="4"/>
                  </a:lnTo>
                  <a:lnTo>
                    <a:pt x="33" y="6"/>
                  </a:lnTo>
                  <a:lnTo>
                    <a:pt x="38" y="7"/>
                  </a:lnTo>
                  <a:lnTo>
                    <a:pt x="42" y="9"/>
                  </a:lnTo>
                  <a:lnTo>
                    <a:pt x="47" y="12"/>
                  </a:lnTo>
                  <a:lnTo>
                    <a:pt x="50" y="13"/>
                  </a:lnTo>
                  <a:lnTo>
                    <a:pt x="55" y="15"/>
                  </a:lnTo>
                  <a:lnTo>
                    <a:pt x="57" y="23"/>
                  </a:lnTo>
                  <a:lnTo>
                    <a:pt x="60" y="30"/>
                  </a:lnTo>
                  <a:lnTo>
                    <a:pt x="62" y="38"/>
                  </a:lnTo>
                  <a:lnTo>
                    <a:pt x="64" y="46"/>
                  </a:lnTo>
                  <a:lnTo>
                    <a:pt x="63" y="51"/>
                  </a:lnTo>
                  <a:lnTo>
                    <a:pt x="61" y="54"/>
                  </a:lnTo>
                  <a:lnTo>
                    <a:pt x="60" y="59"/>
                  </a:lnTo>
                  <a:lnTo>
                    <a:pt x="57" y="63"/>
                  </a:lnTo>
                  <a:lnTo>
                    <a:pt x="54" y="66"/>
                  </a:lnTo>
                  <a:lnTo>
                    <a:pt x="50" y="68"/>
                  </a:lnTo>
                  <a:lnTo>
                    <a:pt x="47" y="72"/>
                  </a:lnTo>
                  <a:lnTo>
                    <a:pt x="42" y="74"/>
                  </a:lnTo>
                  <a:lnTo>
                    <a:pt x="37" y="72"/>
                  </a:lnTo>
                  <a:lnTo>
                    <a:pt x="32" y="68"/>
                  </a:lnTo>
                  <a:lnTo>
                    <a:pt x="26" y="66"/>
                  </a:lnTo>
                  <a:lnTo>
                    <a:pt x="22" y="62"/>
                  </a:lnTo>
                  <a:lnTo>
                    <a:pt x="16" y="60"/>
                  </a:lnTo>
                  <a:lnTo>
                    <a:pt x="10" y="58"/>
                  </a:lnTo>
                  <a:lnTo>
                    <a:pt x="6" y="54"/>
                  </a:lnTo>
                  <a:lnTo>
                    <a:pt x="0" y="52"/>
                  </a:lnTo>
                  <a:lnTo>
                    <a:pt x="1" y="47"/>
                  </a:lnTo>
                  <a:lnTo>
                    <a:pt x="2" y="43"/>
                  </a:lnTo>
                  <a:lnTo>
                    <a:pt x="3" y="39"/>
                  </a:lnTo>
                  <a:lnTo>
                    <a:pt x="4" y="35"/>
                  </a:lnTo>
                  <a:lnTo>
                    <a:pt x="8" y="32"/>
                  </a:lnTo>
                  <a:lnTo>
                    <a:pt x="11" y="30"/>
                  </a:lnTo>
                  <a:lnTo>
                    <a:pt x="15" y="29"/>
                  </a:lnTo>
                  <a:lnTo>
                    <a:pt x="18" y="27"/>
                  </a:lnTo>
                  <a:lnTo>
                    <a:pt x="19" y="20"/>
                  </a:lnTo>
                  <a:lnTo>
                    <a:pt x="19" y="13"/>
                  </a:lnTo>
                  <a:lnTo>
                    <a:pt x="20" y="7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D21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1" name="Freeform 147"/>
            <p:cNvSpPr>
              <a:spLocks/>
            </p:cNvSpPr>
            <p:nvPr/>
          </p:nvSpPr>
          <p:spPr bwMode="auto">
            <a:xfrm>
              <a:off x="2563283" y="3716053"/>
              <a:ext cx="46354" cy="64326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9" y="4"/>
                </a:cxn>
                <a:cxn ang="0">
                  <a:pos x="37" y="7"/>
                </a:cxn>
                <a:cxn ang="0">
                  <a:pos x="45" y="11"/>
                </a:cxn>
                <a:cxn ang="0">
                  <a:pos x="53" y="14"/>
                </a:cxn>
                <a:cxn ang="0">
                  <a:pos x="55" y="21"/>
                </a:cxn>
                <a:cxn ang="0">
                  <a:pos x="57" y="28"/>
                </a:cxn>
                <a:cxn ang="0">
                  <a:pos x="59" y="36"/>
                </a:cxn>
                <a:cxn ang="0">
                  <a:pos x="61" y="43"/>
                </a:cxn>
                <a:cxn ang="0">
                  <a:pos x="60" y="48"/>
                </a:cxn>
                <a:cxn ang="0">
                  <a:pos x="58" y="51"/>
                </a:cxn>
                <a:cxn ang="0">
                  <a:pos x="57" y="56"/>
                </a:cxn>
                <a:cxn ang="0">
                  <a:pos x="54" y="60"/>
                </a:cxn>
                <a:cxn ang="0">
                  <a:pos x="51" y="63"/>
                </a:cxn>
                <a:cxn ang="0">
                  <a:pos x="47" y="65"/>
                </a:cxn>
                <a:cxn ang="0">
                  <a:pos x="44" y="67"/>
                </a:cxn>
                <a:cxn ang="0">
                  <a:pos x="42" y="70"/>
                </a:cxn>
                <a:cxn ang="0">
                  <a:pos x="37" y="67"/>
                </a:cxn>
                <a:cxn ang="0">
                  <a:pos x="31" y="64"/>
                </a:cxn>
                <a:cxn ang="0">
                  <a:pos x="27" y="61"/>
                </a:cxn>
                <a:cxn ang="0">
                  <a:pos x="21" y="59"/>
                </a:cxn>
                <a:cxn ang="0">
                  <a:pos x="16" y="57"/>
                </a:cxn>
                <a:cxn ang="0">
                  <a:pos x="10" y="53"/>
                </a:cxn>
                <a:cxn ang="0">
                  <a:pos x="6" y="51"/>
                </a:cxn>
                <a:cxn ang="0">
                  <a:pos x="0" y="49"/>
                </a:cxn>
                <a:cxn ang="0">
                  <a:pos x="1" y="44"/>
                </a:cxn>
                <a:cxn ang="0">
                  <a:pos x="4" y="41"/>
                </a:cxn>
                <a:cxn ang="0">
                  <a:pos x="5" y="37"/>
                </a:cxn>
                <a:cxn ang="0">
                  <a:pos x="6" y="33"/>
                </a:cxn>
                <a:cxn ang="0">
                  <a:pos x="8" y="30"/>
                </a:cxn>
                <a:cxn ang="0">
                  <a:pos x="12" y="28"/>
                </a:cxn>
                <a:cxn ang="0">
                  <a:pos x="15" y="27"/>
                </a:cxn>
                <a:cxn ang="0">
                  <a:pos x="18" y="25"/>
                </a:cxn>
                <a:cxn ang="0">
                  <a:pos x="18" y="19"/>
                </a:cxn>
                <a:cxn ang="0">
                  <a:pos x="20" y="12"/>
                </a:cxn>
                <a:cxn ang="0">
                  <a:pos x="20" y="6"/>
                </a:cxn>
                <a:cxn ang="0">
                  <a:pos x="21" y="0"/>
                </a:cxn>
              </a:cxnLst>
              <a:rect l="0" t="0" r="r" b="b"/>
              <a:pathLst>
                <a:path w="61" h="70">
                  <a:moveTo>
                    <a:pt x="21" y="0"/>
                  </a:moveTo>
                  <a:lnTo>
                    <a:pt x="29" y="4"/>
                  </a:lnTo>
                  <a:lnTo>
                    <a:pt x="37" y="7"/>
                  </a:lnTo>
                  <a:lnTo>
                    <a:pt x="45" y="11"/>
                  </a:lnTo>
                  <a:lnTo>
                    <a:pt x="53" y="14"/>
                  </a:lnTo>
                  <a:lnTo>
                    <a:pt x="55" y="21"/>
                  </a:lnTo>
                  <a:lnTo>
                    <a:pt x="57" y="28"/>
                  </a:lnTo>
                  <a:lnTo>
                    <a:pt x="59" y="36"/>
                  </a:lnTo>
                  <a:lnTo>
                    <a:pt x="61" y="43"/>
                  </a:lnTo>
                  <a:lnTo>
                    <a:pt x="60" y="48"/>
                  </a:lnTo>
                  <a:lnTo>
                    <a:pt x="58" y="51"/>
                  </a:lnTo>
                  <a:lnTo>
                    <a:pt x="57" y="56"/>
                  </a:lnTo>
                  <a:lnTo>
                    <a:pt x="54" y="60"/>
                  </a:lnTo>
                  <a:lnTo>
                    <a:pt x="51" y="63"/>
                  </a:lnTo>
                  <a:lnTo>
                    <a:pt x="47" y="65"/>
                  </a:lnTo>
                  <a:lnTo>
                    <a:pt x="44" y="67"/>
                  </a:lnTo>
                  <a:lnTo>
                    <a:pt x="42" y="70"/>
                  </a:lnTo>
                  <a:lnTo>
                    <a:pt x="37" y="67"/>
                  </a:lnTo>
                  <a:lnTo>
                    <a:pt x="31" y="64"/>
                  </a:lnTo>
                  <a:lnTo>
                    <a:pt x="27" y="61"/>
                  </a:lnTo>
                  <a:lnTo>
                    <a:pt x="21" y="59"/>
                  </a:lnTo>
                  <a:lnTo>
                    <a:pt x="16" y="57"/>
                  </a:lnTo>
                  <a:lnTo>
                    <a:pt x="10" y="53"/>
                  </a:lnTo>
                  <a:lnTo>
                    <a:pt x="6" y="51"/>
                  </a:lnTo>
                  <a:lnTo>
                    <a:pt x="0" y="49"/>
                  </a:lnTo>
                  <a:lnTo>
                    <a:pt x="1" y="44"/>
                  </a:lnTo>
                  <a:lnTo>
                    <a:pt x="4" y="41"/>
                  </a:lnTo>
                  <a:lnTo>
                    <a:pt x="5" y="37"/>
                  </a:lnTo>
                  <a:lnTo>
                    <a:pt x="6" y="33"/>
                  </a:lnTo>
                  <a:lnTo>
                    <a:pt x="8" y="30"/>
                  </a:lnTo>
                  <a:lnTo>
                    <a:pt x="12" y="28"/>
                  </a:lnTo>
                  <a:lnTo>
                    <a:pt x="15" y="27"/>
                  </a:lnTo>
                  <a:lnTo>
                    <a:pt x="18" y="25"/>
                  </a:lnTo>
                  <a:lnTo>
                    <a:pt x="18" y="19"/>
                  </a:lnTo>
                  <a:lnTo>
                    <a:pt x="20" y="12"/>
                  </a:lnTo>
                  <a:lnTo>
                    <a:pt x="20" y="6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EA2B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2" name="Freeform 148"/>
            <p:cNvSpPr>
              <a:spLocks/>
            </p:cNvSpPr>
            <p:nvPr/>
          </p:nvSpPr>
          <p:spPr bwMode="auto">
            <a:xfrm>
              <a:off x="2566274" y="3717944"/>
              <a:ext cx="41867" cy="60542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26" y="2"/>
                </a:cxn>
                <a:cxn ang="0">
                  <a:pos x="33" y="6"/>
                </a:cxn>
                <a:cxn ang="0">
                  <a:pos x="41" y="9"/>
                </a:cxn>
                <a:cxn ang="0">
                  <a:pos x="48" y="12"/>
                </a:cxn>
                <a:cxn ang="0">
                  <a:pos x="50" y="19"/>
                </a:cxn>
                <a:cxn ang="0">
                  <a:pos x="53" y="26"/>
                </a:cxn>
                <a:cxn ang="0">
                  <a:pos x="54" y="33"/>
                </a:cxn>
                <a:cxn ang="0">
                  <a:pos x="56" y="40"/>
                </a:cxn>
                <a:cxn ang="0">
                  <a:pos x="55" y="44"/>
                </a:cxn>
                <a:cxn ang="0">
                  <a:pos x="53" y="47"/>
                </a:cxn>
                <a:cxn ang="0">
                  <a:pos x="51" y="50"/>
                </a:cxn>
                <a:cxn ang="0">
                  <a:pos x="50" y="55"/>
                </a:cxn>
                <a:cxn ang="0">
                  <a:pos x="47" y="57"/>
                </a:cxn>
                <a:cxn ang="0">
                  <a:pos x="43" y="60"/>
                </a:cxn>
                <a:cxn ang="0">
                  <a:pos x="40" y="62"/>
                </a:cxn>
                <a:cxn ang="0">
                  <a:pos x="38" y="64"/>
                </a:cxn>
                <a:cxn ang="0">
                  <a:pos x="33" y="62"/>
                </a:cxn>
                <a:cxn ang="0">
                  <a:pos x="28" y="60"/>
                </a:cxn>
                <a:cxn ang="0">
                  <a:pos x="24" y="56"/>
                </a:cxn>
                <a:cxn ang="0">
                  <a:pos x="19" y="54"/>
                </a:cxn>
                <a:cxn ang="0">
                  <a:pos x="13" y="52"/>
                </a:cxn>
                <a:cxn ang="0">
                  <a:pos x="9" y="49"/>
                </a:cxn>
                <a:cxn ang="0">
                  <a:pos x="4" y="47"/>
                </a:cxn>
                <a:cxn ang="0">
                  <a:pos x="0" y="45"/>
                </a:cxn>
                <a:cxn ang="0">
                  <a:pos x="1" y="40"/>
                </a:cxn>
                <a:cxn ang="0">
                  <a:pos x="2" y="37"/>
                </a:cxn>
                <a:cxn ang="0">
                  <a:pos x="3" y="33"/>
                </a:cxn>
                <a:cxn ang="0">
                  <a:pos x="4" y="30"/>
                </a:cxn>
                <a:cxn ang="0">
                  <a:pos x="6" y="27"/>
                </a:cxn>
                <a:cxn ang="0">
                  <a:pos x="10" y="25"/>
                </a:cxn>
                <a:cxn ang="0">
                  <a:pos x="13" y="24"/>
                </a:cxn>
                <a:cxn ang="0">
                  <a:pos x="16" y="22"/>
                </a:cxn>
                <a:cxn ang="0">
                  <a:pos x="17" y="16"/>
                </a:cxn>
                <a:cxn ang="0">
                  <a:pos x="17" y="10"/>
                </a:cxn>
                <a:cxn ang="0">
                  <a:pos x="17" y="6"/>
                </a:cxn>
                <a:cxn ang="0">
                  <a:pos x="18" y="0"/>
                </a:cxn>
              </a:cxnLst>
              <a:rect l="0" t="0" r="r" b="b"/>
              <a:pathLst>
                <a:path w="56" h="64">
                  <a:moveTo>
                    <a:pt x="18" y="0"/>
                  </a:moveTo>
                  <a:lnTo>
                    <a:pt x="26" y="2"/>
                  </a:lnTo>
                  <a:lnTo>
                    <a:pt x="33" y="6"/>
                  </a:lnTo>
                  <a:lnTo>
                    <a:pt x="41" y="9"/>
                  </a:lnTo>
                  <a:lnTo>
                    <a:pt x="48" y="12"/>
                  </a:lnTo>
                  <a:lnTo>
                    <a:pt x="50" y="19"/>
                  </a:lnTo>
                  <a:lnTo>
                    <a:pt x="53" y="26"/>
                  </a:lnTo>
                  <a:lnTo>
                    <a:pt x="54" y="33"/>
                  </a:lnTo>
                  <a:lnTo>
                    <a:pt x="56" y="40"/>
                  </a:lnTo>
                  <a:lnTo>
                    <a:pt x="55" y="44"/>
                  </a:lnTo>
                  <a:lnTo>
                    <a:pt x="53" y="47"/>
                  </a:lnTo>
                  <a:lnTo>
                    <a:pt x="51" y="50"/>
                  </a:lnTo>
                  <a:lnTo>
                    <a:pt x="50" y="55"/>
                  </a:lnTo>
                  <a:lnTo>
                    <a:pt x="47" y="57"/>
                  </a:lnTo>
                  <a:lnTo>
                    <a:pt x="43" y="60"/>
                  </a:lnTo>
                  <a:lnTo>
                    <a:pt x="40" y="62"/>
                  </a:lnTo>
                  <a:lnTo>
                    <a:pt x="38" y="64"/>
                  </a:lnTo>
                  <a:lnTo>
                    <a:pt x="33" y="62"/>
                  </a:lnTo>
                  <a:lnTo>
                    <a:pt x="28" y="60"/>
                  </a:lnTo>
                  <a:lnTo>
                    <a:pt x="24" y="56"/>
                  </a:lnTo>
                  <a:lnTo>
                    <a:pt x="19" y="54"/>
                  </a:lnTo>
                  <a:lnTo>
                    <a:pt x="13" y="52"/>
                  </a:lnTo>
                  <a:lnTo>
                    <a:pt x="9" y="49"/>
                  </a:lnTo>
                  <a:lnTo>
                    <a:pt x="4" y="47"/>
                  </a:lnTo>
                  <a:lnTo>
                    <a:pt x="0" y="45"/>
                  </a:lnTo>
                  <a:lnTo>
                    <a:pt x="1" y="40"/>
                  </a:lnTo>
                  <a:lnTo>
                    <a:pt x="2" y="37"/>
                  </a:lnTo>
                  <a:lnTo>
                    <a:pt x="3" y="33"/>
                  </a:lnTo>
                  <a:lnTo>
                    <a:pt x="4" y="30"/>
                  </a:lnTo>
                  <a:lnTo>
                    <a:pt x="6" y="27"/>
                  </a:lnTo>
                  <a:lnTo>
                    <a:pt x="10" y="25"/>
                  </a:lnTo>
                  <a:lnTo>
                    <a:pt x="13" y="24"/>
                  </a:lnTo>
                  <a:lnTo>
                    <a:pt x="16" y="22"/>
                  </a:lnTo>
                  <a:lnTo>
                    <a:pt x="17" y="16"/>
                  </a:lnTo>
                  <a:lnTo>
                    <a:pt x="17" y="10"/>
                  </a:lnTo>
                  <a:lnTo>
                    <a:pt x="17" y="6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E5334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3" name="Freeform 149"/>
            <p:cNvSpPr>
              <a:spLocks/>
            </p:cNvSpPr>
            <p:nvPr/>
          </p:nvSpPr>
          <p:spPr bwMode="auto">
            <a:xfrm>
              <a:off x="2567770" y="3717944"/>
              <a:ext cx="38877" cy="56758"/>
            </a:xfrm>
            <a:custGeom>
              <a:avLst/>
              <a:gdLst/>
              <a:ahLst/>
              <a:cxnLst>
                <a:cxn ang="0">
                  <a:pos x="17" y="0"/>
                </a:cxn>
                <a:cxn ang="0">
                  <a:pos x="25" y="3"/>
                </a:cxn>
                <a:cxn ang="0">
                  <a:pos x="32" y="6"/>
                </a:cxn>
                <a:cxn ang="0">
                  <a:pos x="39" y="9"/>
                </a:cxn>
                <a:cxn ang="0">
                  <a:pos x="46" y="13"/>
                </a:cxn>
                <a:cxn ang="0">
                  <a:pos x="48" y="18"/>
                </a:cxn>
                <a:cxn ang="0">
                  <a:pos x="49" y="25"/>
                </a:cxn>
                <a:cxn ang="0">
                  <a:pos x="52" y="31"/>
                </a:cxn>
                <a:cxn ang="0">
                  <a:pos x="53" y="38"/>
                </a:cxn>
                <a:cxn ang="0">
                  <a:pos x="52" y="41"/>
                </a:cxn>
                <a:cxn ang="0">
                  <a:pos x="51" y="45"/>
                </a:cxn>
                <a:cxn ang="0">
                  <a:pos x="48" y="48"/>
                </a:cxn>
                <a:cxn ang="0">
                  <a:pos x="47" y="52"/>
                </a:cxn>
                <a:cxn ang="0">
                  <a:pos x="45" y="54"/>
                </a:cxn>
                <a:cxn ang="0">
                  <a:pos x="41" y="56"/>
                </a:cxn>
                <a:cxn ang="0">
                  <a:pos x="38" y="57"/>
                </a:cxn>
                <a:cxn ang="0">
                  <a:pos x="36" y="60"/>
                </a:cxn>
                <a:cxn ang="0">
                  <a:pos x="31" y="57"/>
                </a:cxn>
                <a:cxn ang="0">
                  <a:pos x="26" y="55"/>
                </a:cxn>
                <a:cxn ang="0">
                  <a:pos x="23" y="53"/>
                </a:cxn>
                <a:cxn ang="0">
                  <a:pos x="18" y="51"/>
                </a:cxn>
                <a:cxn ang="0">
                  <a:pos x="14" y="49"/>
                </a:cxn>
                <a:cxn ang="0">
                  <a:pos x="9" y="47"/>
                </a:cxn>
                <a:cxn ang="0">
                  <a:pos x="4" y="45"/>
                </a:cxn>
                <a:cxn ang="0">
                  <a:pos x="0" y="43"/>
                </a:cxn>
                <a:cxn ang="0">
                  <a:pos x="1" y="39"/>
                </a:cxn>
                <a:cxn ang="0">
                  <a:pos x="2" y="36"/>
                </a:cxn>
                <a:cxn ang="0">
                  <a:pos x="3" y="32"/>
                </a:cxn>
                <a:cxn ang="0">
                  <a:pos x="4" y="29"/>
                </a:cxn>
                <a:cxn ang="0">
                  <a:pos x="7" y="26"/>
                </a:cxn>
                <a:cxn ang="0">
                  <a:pos x="10" y="24"/>
                </a:cxn>
                <a:cxn ang="0">
                  <a:pos x="14" y="23"/>
                </a:cxn>
                <a:cxn ang="0">
                  <a:pos x="16" y="21"/>
                </a:cxn>
                <a:cxn ang="0">
                  <a:pos x="16" y="16"/>
                </a:cxn>
                <a:cxn ang="0">
                  <a:pos x="17" y="11"/>
                </a:cxn>
                <a:cxn ang="0">
                  <a:pos x="17" y="6"/>
                </a:cxn>
                <a:cxn ang="0">
                  <a:pos x="17" y="0"/>
                </a:cxn>
              </a:cxnLst>
              <a:rect l="0" t="0" r="r" b="b"/>
              <a:pathLst>
                <a:path w="53" h="60">
                  <a:moveTo>
                    <a:pt x="17" y="0"/>
                  </a:moveTo>
                  <a:lnTo>
                    <a:pt x="25" y="3"/>
                  </a:lnTo>
                  <a:lnTo>
                    <a:pt x="32" y="6"/>
                  </a:lnTo>
                  <a:lnTo>
                    <a:pt x="39" y="9"/>
                  </a:lnTo>
                  <a:lnTo>
                    <a:pt x="46" y="13"/>
                  </a:lnTo>
                  <a:lnTo>
                    <a:pt x="48" y="18"/>
                  </a:lnTo>
                  <a:lnTo>
                    <a:pt x="49" y="25"/>
                  </a:lnTo>
                  <a:lnTo>
                    <a:pt x="52" y="31"/>
                  </a:lnTo>
                  <a:lnTo>
                    <a:pt x="53" y="38"/>
                  </a:lnTo>
                  <a:lnTo>
                    <a:pt x="52" y="41"/>
                  </a:lnTo>
                  <a:lnTo>
                    <a:pt x="51" y="45"/>
                  </a:lnTo>
                  <a:lnTo>
                    <a:pt x="48" y="48"/>
                  </a:lnTo>
                  <a:lnTo>
                    <a:pt x="47" y="52"/>
                  </a:lnTo>
                  <a:lnTo>
                    <a:pt x="45" y="54"/>
                  </a:lnTo>
                  <a:lnTo>
                    <a:pt x="41" y="56"/>
                  </a:lnTo>
                  <a:lnTo>
                    <a:pt x="38" y="57"/>
                  </a:lnTo>
                  <a:lnTo>
                    <a:pt x="36" y="60"/>
                  </a:lnTo>
                  <a:lnTo>
                    <a:pt x="31" y="57"/>
                  </a:lnTo>
                  <a:lnTo>
                    <a:pt x="26" y="55"/>
                  </a:lnTo>
                  <a:lnTo>
                    <a:pt x="23" y="53"/>
                  </a:lnTo>
                  <a:lnTo>
                    <a:pt x="18" y="51"/>
                  </a:lnTo>
                  <a:lnTo>
                    <a:pt x="14" y="49"/>
                  </a:lnTo>
                  <a:lnTo>
                    <a:pt x="9" y="47"/>
                  </a:lnTo>
                  <a:lnTo>
                    <a:pt x="4" y="45"/>
                  </a:lnTo>
                  <a:lnTo>
                    <a:pt x="0" y="43"/>
                  </a:lnTo>
                  <a:lnTo>
                    <a:pt x="1" y="39"/>
                  </a:lnTo>
                  <a:lnTo>
                    <a:pt x="2" y="36"/>
                  </a:lnTo>
                  <a:lnTo>
                    <a:pt x="3" y="32"/>
                  </a:lnTo>
                  <a:lnTo>
                    <a:pt x="4" y="29"/>
                  </a:lnTo>
                  <a:lnTo>
                    <a:pt x="7" y="26"/>
                  </a:lnTo>
                  <a:lnTo>
                    <a:pt x="10" y="24"/>
                  </a:lnTo>
                  <a:lnTo>
                    <a:pt x="14" y="23"/>
                  </a:lnTo>
                  <a:lnTo>
                    <a:pt x="16" y="21"/>
                  </a:lnTo>
                  <a:lnTo>
                    <a:pt x="16" y="16"/>
                  </a:lnTo>
                  <a:lnTo>
                    <a:pt x="17" y="11"/>
                  </a:lnTo>
                  <a:lnTo>
                    <a:pt x="17" y="6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E03A5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4" name="Freeform 150"/>
            <p:cNvSpPr>
              <a:spLocks/>
            </p:cNvSpPr>
            <p:nvPr/>
          </p:nvSpPr>
          <p:spPr bwMode="auto">
            <a:xfrm>
              <a:off x="2570760" y="3721728"/>
              <a:ext cx="35886" cy="51083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22" y="3"/>
                </a:cxn>
                <a:cxn ang="0">
                  <a:pos x="29" y="6"/>
                </a:cxn>
                <a:cxn ang="0">
                  <a:pos x="36" y="9"/>
                </a:cxn>
                <a:cxn ang="0">
                  <a:pos x="42" y="12"/>
                </a:cxn>
                <a:cxn ang="0">
                  <a:pos x="44" y="17"/>
                </a:cxn>
                <a:cxn ang="0">
                  <a:pos x="45" y="23"/>
                </a:cxn>
                <a:cxn ang="0">
                  <a:pos x="48" y="29"/>
                </a:cxn>
                <a:cxn ang="0">
                  <a:pos x="49" y="35"/>
                </a:cxn>
                <a:cxn ang="0">
                  <a:pos x="48" y="38"/>
                </a:cxn>
                <a:cxn ang="0">
                  <a:pos x="46" y="42"/>
                </a:cxn>
                <a:cxn ang="0">
                  <a:pos x="44" y="45"/>
                </a:cxn>
                <a:cxn ang="0">
                  <a:pos x="43" y="47"/>
                </a:cxn>
                <a:cxn ang="0">
                  <a:pos x="41" y="50"/>
                </a:cxn>
                <a:cxn ang="0">
                  <a:pos x="38" y="52"/>
                </a:cxn>
                <a:cxn ang="0">
                  <a:pos x="35" y="53"/>
                </a:cxn>
                <a:cxn ang="0">
                  <a:pos x="33" y="55"/>
                </a:cxn>
                <a:cxn ang="0">
                  <a:pos x="24" y="51"/>
                </a:cxn>
                <a:cxn ang="0">
                  <a:pos x="16" y="46"/>
                </a:cxn>
                <a:cxn ang="0">
                  <a:pos x="8" y="43"/>
                </a:cxn>
                <a:cxn ang="0">
                  <a:pos x="0" y="38"/>
                </a:cxn>
                <a:cxn ang="0">
                  <a:pos x="1" y="36"/>
                </a:cxn>
                <a:cxn ang="0">
                  <a:pos x="3" y="32"/>
                </a:cxn>
                <a:cxn ang="0">
                  <a:pos x="3" y="29"/>
                </a:cxn>
                <a:cxn ang="0">
                  <a:pos x="4" y="27"/>
                </a:cxn>
                <a:cxn ang="0">
                  <a:pos x="6" y="24"/>
                </a:cxn>
                <a:cxn ang="0">
                  <a:pos x="9" y="22"/>
                </a:cxn>
                <a:cxn ang="0">
                  <a:pos x="12" y="21"/>
                </a:cxn>
                <a:cxn ang="0">
                  <a:pos x="14" y="19"/>
                </a:cxn>
                <a:cxn ang="0">
                  <a:pos x="15" y="15"/>
                </a:cxn>
                <a:cxn ang="0">
                  <a:pos x="15" y="11"/>
                </a:cxn>
                <a:cxn ang="0">
                  <a:pos x="15" y="5"/>
                </a:cxn>
                <a:cxn ang="0">
                  <a:pos x="16" y="0"/>
                </a:cxn>
              </a:cxnLst>
              <a:rect l="0" t="0" r="r" b="b"/>
              <a:pathLst>
                <a:path w="49" h="55">
                  <a:moveTo>
                    <a:pt x="16" y="0"/>
                  </a:moveTo>
                  <a:lnTo>
                    <a:pt x="22" y="3"/>
                  </a:lnTo>
                  <a:lnTo>
                    <a:pt x="29" y="6"/>
                  </a:lnTo>
                  <a:lnTo>
                    <a:pt x="36" y="9"/>
                  </a:lnTo>
                  <a:lnTo>
                    <a:pt x="42" y="12"/>
                  </a:lnTo>
                  <a:lnTo>
                    <a:pt x="44" y="17"/>
                  </a:lnTo>
                  <a:lnTo>
                    <a:pt x="45" y="23"/>
                  </a:lnTo>
                  <a:lnTo>
                    <a:pt x="48" y="29"/>
                  </a:lnTo>
                  <a:lnTo>
                    <a:pt x="49" y="35"/>
                  </a:lnTo>
                  <a:lnTo>
                    <a:pt x="48" y="38"/>
                  </a:lnTo>
                  <a:lnTo>
                    <a:pt x="46" y="42"/>
                  </a:lnTo>
                  <a:lnTo>
                    <a:pt x="44" y="45"/>
                  </a:lnTo>
                  <a:lnTo>
                    <a:pt x="43" y="47"/>
                  </a:lnTo>
                  <a:lnTo>
                    <a:pt x="41" y="50"/>
                  </a:lnTo>
                  <a:lnTo>
                    <a:pt x="38" y="52"/>
                  </a:lnTo>
                  <a:lnTo>
                    <a:pt x="35" y="53"/>
                  </a:lnTo>
                  <a:lnTo>
                    <a:pt x="33" y="55"/>
                  </a:lnTo>
                  <a:lnTo>
                    <a:pt x="24" y="51"/>
                  </a:lnTo>
                  <a:lnTo>
                    <a:pt x="16" y="46"/>
                  </a:lnTo>
                  <a:lnTo>
                    <a:pt x="8" y="43"/>
                  </a:lnTo>
                  <a:lnTo>
                    <a:pt x="0" y="38"/>
                  </a:lnTo>
                  <a:lnTo>
                    <a:pt x="1" y="36"/>
                  </a:lnTo>
                  <a:lnTo>
                    <a:pt x="3" y="32"/>
                  </a:lnTo>
                  <a:lnTo>
                    <a:pt x="3" y="29"/>
                  </a:lnTo>
                  <a:lnTo>
                    <a:pt x="4" y="27"/>
                  </a:lnTo>
                  <a:lnTo>
                    <a:pt x="6" y="24"/>
                  </a:lnTo>
                  <a:lnTo>
                    <a:pt x="9" y="22"/>
                  </a:lnTo>
                  <a:lnTo>
                    <a:pt x="12" y="21"/>
                  </a:lnTo>
                  <a:lnTo>
                    <a:pt x="14" y="19"/>
                  </a:lnTo>
                  <a:lnTo>
                    <a:pt x="15" y="15"/>
                  </a:lnTo>
                  <a:lnTo>
                    <a:pt x="15" y="11"/>
                  </a:lnTo>
                  <a:lnTo>
                    <a:pt x="15" y="5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DD446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5" name="Freeform 151"/>
            <p:cNvSpPr>
              <a:spLocks/>
            </p:cNvSpPr>
            <p:nvPr/>
          </p:nvSpPr>
          <p:spPr bwMode="auto">
            <a:xfrm>
              <a:off x="2572255" y="3723620"/>
              <a:ext cx="32896" cy="47299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9" y="2"/>
                </a:cxn>
                <a:cxn ang="0">
                  <a:pos x="26" y="4"/>
                </a:cxn>
                <a:cxn ang="0">
                  <a:pos x="32" y="8"/>
                </a:cxn>
                <a:cxn ang="0">
                  <a:pos x="38" y="10"/>
                </a:cxn>
                <a:cxn ang="0">
                  <a:pos x="39" y="14"/>
                </a:cxn>
                <a:cxn ang="0">
                  <a:pos x="40" y="20"/>
                </a:cxn>
                <a:cxn ang="0">
                  <a:pos x="42" y="25"/>
                </a:cxn>
                <a:cxn ang="0">
                  <a:pos x="44" y="31"/>
                </a:cxn>
                <a:cxn ang="0">
                  <a:pos x="42" y="34"/>
                </a:cxn>
                <a:cxn ang="0">
                  <a:pos x="41" y="36"/>
                </a:cxn>
                <a:cxn ang="0">
                  <a:pos x="40" y="40"/>
                </a:cxn>
                <a:cxn ang="0">
                  <a:pos x="39" y="43"/>
                </a:cxn>
                <a:cxn ang="0">
                  <a:pos x="37" y="44"/>
                </a:cxn>
                <a:cxn ang="0">
                  <a:pos x="34" y="47"/>
                </a:cxn>
                <a:cxn ang="0">
                  <a:pos x="31" y="48"/>
                </a:cxn>
                <a:cxn ang="0">
                  <a:pos x="29" y="50"/>
                </a:cxn>
                <a:cxn ang="0">
                  <a:pos x="22" y="46"/>
                </a:cxn>
                <a:cxn ang="0">
                  <a:pos x="15" y="42"/>
                </a:cxn>
                <a:cxn ang="0">
                  <a:pos x="7" y="39"/>
                </a:cxn>
                <a:cxn ang="0">
                  <a:pos x="0" y="34"/>
                </a:cxn>
                <a:cxn ang="0">
                  <a:pos x="1" y="32"/>
                </a:cxn>
                <a:cxn ang="0">
                  <a:pos x="2" y="28"/>
                </a:cxn>
                <a:cxn ang="0">
                  <a:pos x="2" y="26"/>
                </a:cxn>
                <a:cxn ang="0">
                  <a:pos x="3" y="23"/>
                </a:cxn>
                <a:cxn ang="0">
                  <a:pos x="5" y="21"/>
                </a:cxn>
                <a:cxn ang="0">
                  <a:pos x="8" y="20"/>
                </a:cxn>
                <a:cxn ang="0">
                  <a:pos x="10" y="18"/>
                </a:cxn>
                <a:cxn ang="0">
                  <a:pos x="12" y="18"/>
                </a:cxn>
                <a:cxn ang="0">
                  <a:pos x="12" y="13"/>
                </a:cxn>
                <a:cxn ang="0">
                  <a:pos x="14" y="9"/>
                </a:cxn>
                <a:cxn ang="0">
                  <a:pos x="14" y="4"/>
                </a:cxn>
                <a:cxn ang="0">
                  <a:pos x="14" y="0"/>
                </a:cxn>
              </a:cxnLst>
              <a:rect l="0" t="0" r="r" b="b"/>
              <a:pathLst>
                <a:path w="44" h="50">
                  <a:moveTo>
                    <a:pt x="14" y="0"/>
                  </a:moveTo>
                  <a:lnTo>
                    <a:pt x="19" y="2"/>
                  </a:lnTo>
                  <a:lnTo>
                    <a:pt x="26" y="4"/>
                  </a:lnTo>
                  <a:lnTo>
                    <a:pt x="32" y="8"/>
                  </a:lnTo>
                  <a:lnTo>
                    <a:pt x="38" y="10"/>
                  </a:lnTo>
                  <a:lnTo>
                    <a:pt x="39" y="14"/>
                  </a:lnTo>
                  <a:lnTo>
                    <a:pt x="40" y="20"/>
                  </a:lnTo>
                  <a:lnTo>
                    <a:pt x="42" y="25"/>
                  </a:lnTo>
                  <a:lnTo>
                    <a:pt x="44" y="31"/>
                  </a:lnTo>
                  <a:lnTo>
                    <a:pt x="42" y="34"/>
                  </a:lnTo>
                  <a:lnTo>
                    <a:pt x="41" y="36"/>
                  </a:lnTo>
                  <a:lnTo>
                    <a:pt x="40" y="40"/>
                  </a:lnTo>
                  <a:lnTo>
                    <a:pt x="39" y="43"/>
                  </a:lnTo>
                  <a:lnTo>
                    <a:pt x="37" y="44"/>
                  </a:lnTo>
                  <a:lnTo>
                    <a:pt x="34" y="47"/>
                  </a:lnTo>
                  <a:lnTo>
                    <a:pt x="31" y="48"/>
                  </a:lnTo>
                  <a:lnTo>
                    <a:pt x="29" y="50"/>
                  </a:lnTo>
                  <a:lnTo>
                    <a:pt x="22" y="46"/>
                  </a:lnTo>
                  <a:lnTo>
                    <a:pt x="15" y="42"/>
                  </a:lnTo>
                  <a:lnTo>
                    <a:pt x="7" y="39"/>
                  </a:lnTo>
                  <a:lnTo>
                    <a:pt x="0" y="34"/>
                  </a:lnTo>
                  <a:lnTo>
                    <a:pt x="1" y="32"/>
                  </a:lnTo>
                  <a:lnTo>
                    <a:pt x="2" y="28"/>
                  </a:lnTo>
                  <a:lnTo>
                    <a:pt x="2" y="26"/>
                  </a:lnTo>
                  <a:lnTo>
                    <a:pt x="3" y="23"/>
                  </a:lnTo>
                  <a:lnTo>
                    <a:pt x="5" y="21"/>
                  </a:lnTo>
                  <a:lnTo>
                    <a:pt x="8" y="20"/>
                  </a:lnTo>
                  <a:lnTo>
                    <a:pt x="10" y="18"/>
                  </a:lnTo>
                  <a:lnTo>
                    <a:pt x="12" y="18"/>
                  </a:lnTo>
                  <a:lnTo>
                    <a:pt x="12" y="13"/>
                  </a:lnTo>
                  <a:lnTo>
                    <a:pt x="14" y="9"/>
                  </a:lnTo>
                  <a:lnTo>
                    <a:pt x="14" y="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D84C7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6" name="Freeform 152"/>
            <p:cNvSpPr>
              <a:spLocks/>
            </p:cNvSpPr>
            <p:nvPr/>
          </p:nvSpPr>
          <p:spPr bwMode="auto">
            <a:xfrm>
              <a:off x="2575246" y="3725512"/>
              <a:ext cx="29905" cy="41623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20" y="2"/>
                </a:cxn>
                <a:cxn ang="0">
                  <a:pos x="24" y="4"/>
                </a:cxn>
                <a:cxn ang="0">
                  <a:pos x="30" y="7"/>
                </a:cxn>
                <a:cxn ang="0">
                  <a:pos x="35" y="9"/>
                </a:cxn>
                <a:cxn ang="0">
                  <a:pos x="36" y="12"/>
                </a:cxn>
                <a:cxn ang="0">
                  <a:pos x="38" y="18"/>
                </a:cxn>
                <a:cxn ang="0">
                  <a:pos x="39" y="23"/>
                </a:cxn>
                <a:cxn ang="0">
                  <a:pos x="40" y="27"/>
                </a:cxn>
                <a:cxn ang="0">
                  <a:pos x="39" y="31"/>
                </a:cxn>
                <a:cxn ang="0">
                  <a:pos x="38" y="33"/>
                </a:cxn>
                <a:cxn ang="0">
                  <a:pos x="37" y="37"/>
                </a:cxn>
                <a:cxn ang="0">
                  <a:pos x="36" y="39"/>
                </a:cxn>
                <a:cxn ang="0">
                  <a:pos x="33" y="40"/>
                </a:cxn>
                <a:cxn ang="0">
                  <a:pos x="31" y="42"/>
                </a:cxn>
                <a:cxn ang="0">
                  <a:pos x="29" y="44"/>
                </a:cxn>
                <a:cxn ang="0">
                  <a:pos x="27" y="45"/>
                </a:cxn>
                <a:cxn ang="0">
                  <a:pos x="21" y="41"/>
                </a:cxn>
                <a:cxn ang="0">
                  <a:pos x="14" y="38"/>
                </a:cxn>
                <a:cxn ang="0">
                  <a:pos x="7" y="34"/>
                </a:cxn>
                <a:cxn ang="0">
                  <a:pos x="0" y="31"/>
                </a:cxn>
                <a:cxn ang="0">
                  <a:pos x="1" y="29"/>
                </a:cxn>
                <a:cxn ang="0">
                  <a:pos x="2" y="25"/>
                </a:cxn>
                <a:cxn ang="0">
                  <a:pos x="2" y="23"/>
                </a:cxn>
                <a:cxn ang="0">
                  <a:pos x="3" y="21"/>
                </a:cxn>
                <a:cxn ang="0">
                  <a:pos x="6" y="19"/>
                </a:cxn>
                <a:cxn ang="0">
                  <a:pos x="8" y="18"/>
                </a:cxn>
                <a:cxn ang="0">
                  <a:pos x="9" y="16"/>
                </a:cxn>
                <a:cxn ang="0">
                  <a:pos x="12" y="16"/>
                </a:cxn>
                <a:cxn ang="0">
                  <a:pos x="13" y="11"/>
                </a:cxn>
                <a:cxn ang="0">
                  <a:pos x="13" y="8"/>
                </a:cxn>
                <a:cxn ang="0">
                  <a:pos x="13" y="4"/>
                </a:cxn>
                <a:cxn ang="0">
                  <a:pos x="14" y="0"/>
                </a:cxn>
              </a:cxnLst>
              <a:rect l="0" t="0" r="r" b="b"/>
              <a:pathLst>
                <a:path w="40" h="45">
                  <a:moveTo>
                    <a:pt x="14" y="0"/>
                  </a:moveTo>
                  <a:lnTo>
                    <a:pt x="20" y="2"/>
                  </a:lnTo>
                  <a:lnTo>
                    <a:pt x="24" y="4"/>
                  </a:lnTo>
                  <a:lnTo>
                    <a:pt x="30" y="7"/>
                  </a:lnTo>
                  <a:lnTo>
                    <a:pt x="35" y="9"/>
                  </a:lnTo>
                  <a:lnTo>
                    <a:pt x="36" y="12"/>
                  </a:lnTo>
                  <a:lnTo>
                    <a:pt x="38" y="18"/>
                  </a:lnTo>
                  <a:lnTo>
                    <a:pt x="39" y="23"/>
                  </a:lnTo>
                  <a:lnTo>
                    <a:pt x="40" y="27"/>
                  </a:lnTo>
                  <a:lnTo>
                    <a:pt x="39" y="31"/>
                  </a:lnTo>
                  <a:lnTo>
                    <a:pt x="38" y="33"/>
                  </a:lnTo>
                  <a:lnTo>
                    <a:pt x="37" y="37"/>
                  </a:lnTo>
                  <a:lnTo>
                    <a:pt x="36" y="39"/>
                  </a:lnTo>
                  <a:lnTo>
                    <a:pt x="33" y="40"/>
                  </a:lnTo>
                  <a:lnTo>
                    <a:pt x="31" y="42"/>
                  </a:lnTo>
                  <a:lnTo>
                    <a:pt x="29" y="44"/>
                  </a:lnTo>
                  <a:lnTo>
                    <a:pt x="27" y="45"/>
                  </a:lnTo>
                  <a:lnTo>
                    <a:pt x="21" y="41"/>
                  </a:lnTo>
                  <a:lnTo>
                    <a:pt x="14" y="38"/>
                  </a:lnTo>
                  <a:lnTo>
                    <a:pt x="7" y="34"/>
                  </a:lnTo>
                  <a:lnTo>
                    <a:pt x="0" y="31"/>
                  </a:lnTo>
                  <a:lnTo>
                    <a:pt x="1" y="29"/>
                  </a:lnTo>
                  <a:lnTo>
                    <a:pt x="2" y="25"/>
                  </a:lnTo>
                  <a:lnTo>
                    <a:pt x="2" y="23"/>
                  </a:lnTo>
                  <a:lnTo>
                    <a:pt x="3" y="21"/>
                  </a:lnTo>
                  <a:lnTo>
                    <a:pt x="6" y="19"/>
                  </a:lnTo>
                  <a:lnTo>
                    <a:pt x="8" y="18"/>
                  </a:lnTo>
                  <a:lnTo>
                    <a:pt x="9" y="16"/>
                  </a:lnTo>
                  <a:lnTo>
                    <a:pt x="12" y="16"/>
                  </a:lnTo>
                  <a:lnTo>
                    <a:pt x="13" y="11"/>
                  </a:lnTo>
                  <a:lnTo>
                    <a:pt x="13" y="8"/>
                  </a:lnTo>
                  <a:lnTo>
                    <a:pt x="13" y="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D3547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7" name="Freeform 153"/>
            <p:cNvSpPr>
              <a:spLocks/>
            </p:cNvSpPr>
            <p:nvPr/>
          </p:nvSpPr>
          <p:spPr bwMode="auto">
            <a:xfrm>
              <a:off x="2576741" y="3727404"/>
              <a:ext cx="26915" cy="37839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7" y="2"/>
                </a:cxn>
                <a:cxn ang="0">
                  <a:pos x="22" y="4"/>
                </a:cxn>
                <a:cxn ang="0">
                  <a:pos x="27" y="6"/>
                </a:cxn>
                <a:cxn ang="0">
                  <a:pos x="32" y="8"/>
                </a:cxn>
                <a:cxn ang="0">
                  <a:pos x="33" y="13"/>
                </a:cxn>
                <a:cxn ang="0">
                  <a:pos x="34" y="16"/>
                </a:cxn>
                <a:cxn ang="0">
                  <a:pos x="35" y="21"/>
                </a:cxn>
                <a:cxn ang="0">
                  <a:pos x="36" y="25"/>
                </a:cxn>
                <a:cxn ang="0">
                  <a:pos x="35" y="28"/>
                </a:cxn>
                <a:cxn ang="0">
                  <a:pos x="34" y="30"/>
                </a:cxn>
                <a:cxn ang="0">
                  <a:pos x="33" y="32"/>
                </a:cxn>
                <a:cxn ang="0">
                  <a:pos x="32" y="35"/>
                </a:cxn>
                <a:cxn ang="0">
                  <a:pos x="29" y="36"/>
                </a:cxn>
                <a:cxn ang="0">
                  <a:pos x="28" y="37"/>
                </a:cxn>
                <a:cxn ang="0">
                  <a:pos x="26" y="39"/>
                </a:cxn>
                <a:cxn ang="0">
                  <a:pos x="24" y="40"/>
                </a:cxn>
                <a:cxn ang="0">
                  <a:pos x="18" y="37"/>
                </a:cxn>
                <a:cxn ang="0">
                  <a:pos x="12" y="34"/>
                </a:cxn>
                <a:cxn ang="0">
                  <a:pos x="6" y="31"/>
                </a:cxn>
                <a:cxn ang="0">
                  <a:pos x="0" y="28"/>
                </a:cxn>
                <a:cxn ang="0">
                  <a:pos x="2" y="25"/>
                </a:cxn>
                <a:cxn ang="0">
                  <a:pos x="2" y="23"/>
                </a:cxn>
                <a:cxn ang="0">
                  <a:pos x="3" y="21"/>
                </a:cxn>
                <a:cxn ang="0">
                  <a:pos x="3" y="19"/>
                </a:cxn>
                <a:cxn ang="0">
                  <a:pos x="5" y="17"/>
                </a:cxn>
                <a:cxn ang="0">
                  <a:pos x="7" y="16"/>
                </a:cxn>
                <a:cxn ang="0">
                  <a:pos x="9" y="15"/>
                </a:cxn>
                <a:cxn ang="0">
                  <a:pos x="11" y="14"/>
                </a:cxn>
                <a:cxn ang="0">
                  <a:pos x="11" y="10"/>
                </a:cxn>
                <a:cxn ang="0">
                  <a:pos x="12" y="7"/>
                </a:cxn>
                <a:cxn ang="0">
                  <a:pos x="12" y="4"/>
                </a:cxn>
                <a:cxn ang="0">
                  <a:pos x="12" y="0"/>
                </a:cxn>
              </a:cxnLst>
              <a:rect l="0" t="0" r="r" b="b"/>
              <a:pathLst>
                <a:path w="36" h="40">
                  <a:moveTo>
                    <a:pt x="12" y="0"/>
                  </a:moveTo>
                  <a:lnTo>
                    <a:pt x="17" y="2"/>
                  </a:lnTo>
                  <a:lnTo>
                    <a:pt x="22" y="4"/>
                  </a:lnTo>
                  <a:lnTo>
                    <a:pt x="27" y="6"/>
                  </a:lnTo>
                  <a:lnTo>
                    <a:pt x="32" y="8"/>
                  </a:lnTo>
                  <a:lnTo>
                    <a:pt x="33" y="13"/>
                  </a:lnTo>
                  <a:lnTo>
                    <a:pt x="34" y="16"/>
                  </a:lnTo>
                  <a:lnTo>
                    <a:pt x="35" y="21"/>
                  </a:lnTo>
                  <a:lnTo>
                    <a:pt x="36" y="25"/>
                  </a:lnTo>
                  <a:lnTo>
                    <a:pt x="35" y="28"/>
                  </a:lnTo>
                  <a:lnTo>
                    <a:pt x="34" y="30"/>
                  </a:lnTo>
                  <a:lnTo>
                    <a:pt x="33" y="32"/>
                  </a:lnTo>
                  <a:lnTo>
                    <a:pt x="32" y="35"/>
                  </a:lnTo>
                  <a:lnTo>
                    <a:pt x="29" y="36"/>
                  </a:lnTo>
                  <a:lnTo>
                    <a:pt x="28" y="37"/>
                  </a:lnTo>
                  <a:lnTo>
                    <a:pt x="26" y="39"/>
                  </a:lnTo>
                  <a:lnTo>
                    <a:pt x="24" y="40"/>
                  </a:lnTo>
                  <a:lnTo>
                    <a:pt x="18" y="37"/>
                  </a:lnTo>
                  <a:lnTo>
                    <a:pt x="12" y="34"/>
                  </a:lnTo>
                  <a:lnTo>
                    <a:pt x="6" y="31"/>
                  </a:lnTo>
                  <a:lnTo>
                    <a:pt x="0" y="28"/>
                  </a:lnTo>
                  <a:lnTo>
                    <a:pt x="2" y="25"/>
                  </a:lnTo>
                  <a:lnTo>
                    <a:pt x="2" y="23"/>
                  </a:lnTo>
                  <a:lnTo>
                    <a:pt x="3" y="21"/>
                  </a:lnTo>
                  <a:lnTo>
                    <a:pt x="3" y="19"/>
                  </a:lnTo>
                  <a:lnTo>
                    <a:pt x="5" y="17"/>
                  </a:lnTo>
                  <a:lnTo>
                    <a:pt x="7" y="16"/>
                  </a:lnTo>
                  <a:lnTo>
                    <a:pt x="9" y="15"/>
                  </a:lnTo>
                  <a:lnTo>
                    <a:pt x="11" y="14"/>
                  </a:lnTo>
                  <a:lnTo>
                    <a:pt x="11" y="10"/>
                  </a:lnTo>
                  <a:lnTo>
                    <a:pt x="12" y="7"/>
                  </a:lnTo>
                  <a:lnTo>
                    <a:pt x="12" y="4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D15E8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8" name="Freeform 154"/>
            <p:cNvSpPr>
              <a:spLocks/>
            </p:cNvSpPr>
            <p:nvPr/>
          </p:nvSpPr>
          <p:spPr bwMode="auto">
            <a:xfrm>
              <a:off x="2578236" y="3729296"/>
              <a:ext cx="25420" cy="34055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27" y="8"/>
                </a:cxn>
                <a:cxn ang="0">
                  <a:pos x="32" y="23"/>
                </a:cxn>
                <a:cxn ang="0">
                  <a:pos x="29" y="31"/>
                </a:cxn>
                <a:cxn ang="0">
                  <a:pos x="22" y="37"/>
                </a:cxn>
                <a:cxn ang="0">
                  <a:pos x="0" y="26"/>
                </a:cxn>
                <a:cxn ang="0">
                  <a:pos x="3" y="18"/>
                </a:cxn>
                <a:cxn ang="0">
                  <a:pos x="9" y="13"/>
                </a:cxn>
                <a:cxn ang="0">
                  <a:pos x="10" y="0"/>
                </a:cxn>
              </a:cxnLst>
              <a:rect l="0" t="0" r="r" b="b"/>
              <a:pathLst>
                <a:path w="32" h="37">
                  <a:moveTo>
                    <a:pt x="10" y="0"/>
                  </a:moveTo>
                  <a:lnTo>
                    <a:pt x="27" y="8"/>
                  </a:lnTo>
                  <a:lnTo>
                    <a:pt x="32" y="23"/>
                  </a:lnTo>
                  <a:lnTo>
                    <a:pt x="29" y="31"/>
                  </a:lnTo>
                  <a:lnTo>
                    <a:pt x="22" y="37"/>
                  </a:lnTo>
                  <a:lnTo>
                    <a:pt x="0" y="26"/>
                  </a:lnTo>
                  <a:lnTo>
                    <a:pt x="3" y="18"/>
                  </a:lnTo>
                  <a:lnTo>
                    <a:pt x="9" y="13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CC66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9" name="Freeform 155"/>
            <p:cNvSpPr>
              <a:spLocks/>
            </p:cNvSpPr>
            <p:nvPr/>
          </p:nvSpPr>
          <p:spPr bwMode="auto">
            <a:xfrm>
              <a:off x="2328528" y="3789838"/>
              <a:ext cx="231766" cy="225142"/>
            </a:xfrm>
            <a:custGeom>
              <a:avLst/>
              <a:gdLst/>
              <a:ahLst/>
              <a:cxnLst>
                <a:cxn ang="0">
                  <a:pos x="164" y="0"/>
                </a:cxn>
                <a:cxn ang="0">
                  <a:pos x="192" y="31"/>
                </a:cxn>
                <a:cxn ang="0">
                  <a:pos x="205" y="40"/>
                </a:cxn>
                <a:cxn ang="0">
                  <a:pos x="219" y="47"/>
                </a:cxn>
                <a:cxn ang="0">
                  <a:pos x="232" y="54"/>
                </a:cxn>
                <a:cxn ang="0">
                  <a:pos x="247" y="60"/>
                </a:cxn>
                <a:cxn ang="0">
                  <a:pos x="261" y="64"/>
                </a:cxn>
                <a:cxn ang="0">
                  <a:pos x="276" y="68"/>
                </a:cxn>
                <a:cxn ang="0">
                  <a:pos x="292" y="70"/>
                </a:cxn>
                <a:cxn ang="0">
                  <a:pos x="308" y="71"/>
                </a:cxn>
                <a:cxn ang="0">
                  <a:pos x="296" y="75"/>
                </a:cxn>
                <a:cxn ang="0">
                  <a:pos x="283" y="77"/>
                </a:cxn>
                <a:cxn ang="0">
                  <a:pos x="270" y="77"/>
                </a:cxn>
                <a:cxn ang="0">
                  <a:pos x="257" y="77"/>
                </a:cxn>
                <a:cxn ang="0">
                  <a:pos x="243" y="76"/>
                </a:cxn>
                <a:cxn ang="0">
                  <a:pos x="229" y="75"/>
                </a:cxn>
                <a:cxn ang="0">
                  <a:pos x="215" y="72"/>
                </a:cxn>
                <a:cxn ang="0">
                  <a:pos x="202" y="71"/>
                </a:cxn>
                <a:cxn ang="0">
                  <a:pos x="181" y="79"/>
                </a:cxn>
                <a:cxn ang="0">
                  <a:pos x="139" y="114"/>
                </a:cxn>
                <a:cxn ang="0">
                  <a:pos x="120" y="135"/>
                </a:cxn>
                <a:cxn ang="0">
                  <a:pos x="87" y="152"/>
                </a:cxn>
                <a:cxn ang="0">
                  <a:pos x="63" y="168"/>
                </a:cxn>
                <a:cxn ang="0">
                  <a:pos x="0" y="237"/>
                </a:cxn>
                <a:cxn ang="0">
                  <a:pos x="39" y="174"/>
                </a:cxn>
                <a:cxn ang="0">
                  <a:pos x="129" y="90"/>
                </a:cxn>
                <a:cxn ang="0">
                  <a:pos x="169" y="59"/>
                </a:cxn>
                <a:cxn ang="0">
                  <a:pos x="164" y="22"/>
                </a:cxn>
                <a:cxn ang="0">
                  <a:pos x="164" y="0"/>
                </a:cxn>
              </a:cxnLst>
              <a:rect l="0" t="0" r="r" b="b"/>
              <a:pathLst>
                <a:path w="308" h="237">
                  <a:moveTo>
                    <a:pt x="164" y="0"/>
                  </a:moveTo>
                  <a:lnTo>
                    <a:pt x="192" y="31"/>
                  </a:lnTo>
                  <a:lnTo>
                    <a:pt x="205" y="40"/>
                  </a:lnTo>
                  <a:lnTo>
                    <a:pt x="219" y="47"/>
                  </a:lnTo>
                  <a:lnTo>
                    <a:pt x="232" y="54"/>
                  </a:lnTo>
                  <a:lnTo>
                    <a:pt x="247" y="60"/>
                  </a:lnTo>
                  <a:lnTo>
                    <a:pt x="261" y="64"/>
                  </a:lnTo>
                  <a:lnTo>
                    <a:pt x="276" y="68"/>
                  </a:lnTo>
                  <a:lnTo>
                    <a:pt x="292" y="70"/>
                  </a:lnTo>
                  <a:lnTo>
                    <a:pt x="308" y="71"/>
                  </a:lnTo>
                  <a:lnTo>
                    <a:pt x="296" y="75"/>
                  </a:lnTo>
                  <a:lnTo>
                    <a:pt x="283" y="77"/>
                  </a:lnTo>
                  <a:lnTo>
                    <a:pt x="270" y="77"/>
                  </a:lnTo>
                  <a:lnTo>
                    <a:pt x="257" y="77"/>
                  </a:lnTo>
                  <a:lnTo>
                    <a:pt x="243" y="76"/>
                  </a:lnTo>
                  <a:lnTo>
                    <a:pt x="229" y="75"/>
                  </a:lnTo>
                  <a:lnTo>
                    <a:pt x="215" y="72"/>
                  </a:lnTo>
                  <a:lnTo>
                    <a:pt x="202" y="71"/>
                  </a:lnTo>
                  <a:lnTo>
                    <a:pt x="181" y="79"/>
                  </a:lnTo>
                  <a:lnTo>
                    <a:pt x="139" y="114"/>
                  </a:lnTo>
                  <a:lnTo>
                    <a:pt x="120" y="135"/>
                  </a:lnTo>
                  <a:lnTo>
                    <a:pt x="87" y="152"/>
                  </a:lnTo>
                  <a:lnTo>
                    <a:pt x="63" y="168"/>
                  </a:lnTo>
                  <a:lnTo>
                    <a:pt x="0" y="237"/>
                  </a:lnTo>
                  <a:lnTo>
                    <a:pt x="39" y="174"/>
                  </a:lnTo>
                  <a:lnTo>
                    <a:pt x="129" y="90"/>
                  </a:lnTo>
                  <a:lnTo>
                    <a:pt x="169" y="59"/>
                  </a:lnTo>
                  <a:lnTo>
                    <a:pt x="164" y="22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rgbClr val="CC336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0" name="Freeform 156"/>
            <p:cNvSpPr>
              <a:spLocks/>
            </p:cNvSpPr>
            <p:nvPr/>
          </p:nvSpPr>
          <p:spPr bwMode="auto">
            <a:xfrm>
              <a:off x="2327032" y="3812541"/>
              <a:ext cx="151022" cy="217575"/>
            </a:xfrm>
            <a:custGeom>
              <a:avLst/>
              <a:gdLst/>
              <a:ahLst/>
              <a:cxnLst>
                <a:cxn ang="0">
                  <a:pos x="187" y="14"/>
                </a:cxn>
                <a:cxn ang="0">
                  <a:pos x="203" y="31"/>
                </a:cxn>
                <a:cxn ang="0">
                  <a:pos x="200" y="40"/>
                </a:cxn>
                <a:cxn ang="0">
                  <a:pos x="180" y="54"/>
                </a:cxn>
                <a:cxn ang="0">
                  <a:pos x="133" y="108"/>
                </a:cxn>
                <a:cxn ang="0">
                  <a:pos x="69" y="143"/>
                </a:cxn>
                <a:cxn ang="0">
                  <a:pos x="16" y="205"/>
                </a:cxn>
                <a:cxn ang="0">
                  <a:pos x="0" y="230"/>
                </a:cxn>
                <a:cxn ang="0">
                  <a:pos x="30" y="172"/>
                </a:cxn>
                <a:cxn ang="0">
                  <a:pos x="99" y="96"/>
                </a:cxn>
                <a:cxn ang="0">
                  <a:pos x="134" y="63"/>
                </a:cxn>
                <a:cxn ang="0">
                  <a:pos x="171" y="36"/>
                </a:cxn>
                <a:cxn ang="0">
                  <a:pos x="175" y="0"/>
                </a:cxn>
                <a:cxn ang="0">
                  <a:pos x="178" y="1"/>
                </a:cxn>
                <a:cxn ang="0">
                  <a:pos x="181" y="6"/>
                </a:cxn>
                <a:cxn ang="0">
                  <a:pos x="186" y="10"/>
                </a:cxn>
                <a:cxn ang="0">
                  <a:pos x="187" y="14"/>
                </a:cxn>
              </a:cxnLst>
              <a:rect l="0" t="0" r="r" b="b"/>
              <a:pathLst>
                <a:path w="203" h="230">
                  <a:moveTo>
                    <a:pt x="187" y="14"/>
                  </a:moveTo>
                  <a:lnTo>
                    <a:pt x="203" y="31"/>
                  </a:lnTo>
                  <a:lnTo>
                    <a:pt x="200" y="40"/>
                  </a:lnTo>
                  <a:lnTo>
                    <a:pt x="180" y="54"/>
                  </a:lnTo>
                  <a:lnTo>
                    <a:pt x="133" y="108"/>
                  </a:lnTo>
                  <a:lnTo>
                    <a:pt x="69" y="143"/>
                  </a:lnTo>
                  <a:lnTo>
                    <a:pt x="16" y="205"/>
                  </a:lnTo>
                  <a:lnTo>
                    <a:pt x="0" y="230"/>
                  </a:lnTo>
                  <a:lnTo>
                    <a:pt x="30" y="172"/>
                  </a:lnTo>
                  <a:lnTo>
                    <a:pt x="99" y="96"/>
                  </a:lnTo>
                  <a:lnTo>
                    <a:pt x="134" y="63"/>
                  </a:lnTo>
                  <a:lnTo>
                    <a:pt x="171" y="36"/>
                  </a:lnTo>
                  <a:lnTo>
                    <a:pt x="175" y="0"/>
                  </a:lnTo>
                  <a:lnTo>
                    <a:pt x="178" y="1"/>
                  </a:lnTo>
                  <a:lnTo>
                    <a:pt x="181" y="6"/>
                  </a:lnTo>
                  <a:lnTo>
                    <a:pt x="186" y="10"/>
                  </a:lnTo>
                  <a:lnTo>
                    <a:pt x="187" y="14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1" name="Freeform 157"/>
            <p:cNvSpPr>
              <a:spLocks/>
            </p:cNvSpPr>
            <p:nvPr/>
          </p:nvSpPr>
          <p:spPr bwMode="auto">
            <a:xfrm>
              <a:off x="2395814" y="3854164"/>
              <a:ext cx="47848" cy="20812"/>
            </a:xfrm>
            <a:custGeom>
              <a:avLst/>
              <a:gdLst/>
              <a:ahLst/>
              <a:cxnLst>
                <a:cxn ang="0">
                  <a:pos x="58" y="7"/>
                </a:cxn>
                <a:cxn ang="0">
                  <a:pos x="63" y="0"/>
                </a:cxn>
                <a:cxn ang="0">
                  <a:pos x="25" y="2"/>
                </a:cxn>
                <a:cxn ang="0">
                  <a:pos x="0" y="21"/>
                </a:cxn>
                <a:cxn ang="0">
                  <a:pos x="28" y="6"/>
                </a:cxn>
                <a:cxn ang="0">
                  <a:pos x="58" y="7"/>
                </a:cxn>
              </a:cxnLst>
              <a:rect l="0" t="0" r="r" b="b"/>
              <a:pathLst>
                <a:path w="63" h="21">
                  <a:moveTo>
                    <a:pt x="58" y="7"/>
                  </a:moveTo>
                  <a:lnTo>
                    <a:pt x="63" y="0"/>
                  </a:lnTo>
                  <a:lnTo>
                    <a:pt x="25" y="2"/>
                  </a:lnTo>
                  <a:lnTo>
                    <a:pt x="0" y="21"/>
                  </a:lnTo>
                  <a:lnTo>
                    <a:pt x="28" y="6"/>
                  </a:lnTo>
                  <a:lnTo>
                    <a:pt x="58" y="7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2" name="Freeform 158"/>
            <p:cNvSpPr>
              <a:spLocks/>
            </p:cNvSpPr>
            <p:nvPr/>
          </p:nvSpPr>
          <p:spPr bwMode="auto">
            <a:xfrm>
              <a:off x="2365909" y="3893896"/>
              <a:ext cx="55325" cy="20812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36" y="4"/>
                </a:cxn>
                <a:cxn ang="0">
                  <a:pos x="13" y="10"/>
                </a:cxn>
                <a:cxn ang="0">
                  <a:pos x="0" y="21"/>
                </a:cxn>
                <a:cxn ang="0">
                  <a:pos x="24" y="13"/>
                </a:cxn>
                <a:cxn ang="0">
                  <a:pos x="57" y="16"/>
                </a:cxn>
                <a:cxn ang="0">
                  <a:pos x="75" y="6"/>
                </a:cxn>
                <a:cxn ang="0">
                  <a:pos x="58" y="0"/>
                </a:cxn>
              </a:cxnLst>
              <a:rect l="0" t="0" r="r" b="b"/>
              <a:pathLst>
                <a:path w="75" h="21">
                  <a:moveTo>
                    <a:pt x="58" y="0"/>
                  </a:moveTo>
                  <a:lnTo>
                    <a:pt x="36" y="4"/>
                  </a:lnTo>
                  <a:lnTo>
                    <a:pt x="13" y="10"/>
                  </a:lnTo>
                  <a:lnTo>
                    <a:pt x="0" y="21"/>
                  </a:lnTo>
                  <a:lnTo>
                    <a:pt x="24" y="13"/>
                  </a:lnTo>
                  <a:lnTo>
                    <a:pt x="57" y="16"/>
                  </a:lnTo>
                  <a:lnTo>
                    <a:pt x="75" y="6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3" name="Freeform 159"/>
            <p:cNvSpPr>
              <a:spLocks/>
            </p:cNvSpPr>
            <p:nvPr/>
          </p:nvSpPr>
          <p:spPr bwMode="auto">
            <a:xfrm>
              <a:off x="2362919" y="3939302"/>
              <a:ext cx="14953" cy="62435"/>
            </a:xfrm>
            <a:custGeom>
              <a:avLst/>
              <a:gdLst/>
              <a:ahLst/>
              <a:cxnLst>
                <a:cxn ang="0">
                  <a:pos x="7" y="17"/>
                </a:cxn>
                <a:cxn ang="0">
                  <a:pos x="5" y="40"/>
                </a:cxn>
                <a:cxn ang="0">
                  <a:pos x="0" y="65"/>
                </a:cxn>
                <a:cxn ang="0">
                  <a:pos x="10" y="33"/>
                </a:cxn>
                <a:cxn ang="0">
                  <a:pos x="20" y="0"/>
                </a:cxn>
                <a:cxn ang="0">
                  <a:pos x="7" y="17"/>
                </a:cxn>
              </a:cxnLst>
              <a:rect l="0" t="0" r="r" b="b"/>
              <a:pathLst>
                <a:path w="20" h="65">
                  <a:moveTo>
                    <a:pt x="7" y="17"/>
                  </a:moveTo>
                  <a:lnTo>
                    <a:pt x="5" y="40"/>
                  </a:lnTo>
                  <a:lnTo>
                    <a:pt x="0" y="65"/>
                  </a:lnTo>
                  <a:lnTo>
                    <a:pt x="10" y="33"/>
                  </a:lnTo>
                  <a:lnTo>
                    <a:pt x="20" y="0"/>
                  </a:lnTo>
                  <a:lnTo>
                    <a:pt x="7" y="17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4" name="Freeform 160"/>
            <p:cNvSpPr>
              <a:spLocks/>
            </p:cNvSpPr>
            <p:nvPr/>
          </p:nvSpPr>
          <p:spPr bwMode="auto">
            <a:xfrm>
              <a:off x="2344975" y="3837137"/>
              <a:ext cx="119621" cy="143788"/>
            </a:xfrm>
            <a:custGeom>
              <a:avLst/>
              <a:gdLst/>
              <a:ahLst/>
              <a:cxnLst>
                <a:cxn ang="0">
                  <a:pos x="159" y="0"/>
                </a:cxn>
                <a:cxn ang="0">
                  <a:pos x="136" y="18"/>
                </a:cxn>
                <a:cxn ang="0">
                  <a:pos x="116" y="40"/>
                </a:cxn>
                <a:cxn ang="0">
                  <a:pos x="92" y="63"/>
                </a:cxn>
                <a:cxn ang="0">
                  <a:pos x="62" y="73"/>
                </a:cxn>
                <a:cxn ang="0">
                  <a:pos x="83" y="76"/>
                </a:cxn>
                <a:cxn ang="0">
                  <a:pos x="69" y="83"/>
                </a:cxn>
                <a:cxn ang="0">
                  <a:pos x="42" y="108"/>
                </a:cxn>
                <a:cxn ang="0">
                  <a:pos x="11" y="135"/>
                </a:cxn>
                <a:cxn ang="0">
                  <a:pos x="0" y="151"/>
                </a:cxn>
                <a:cxn ang="0">
                  <a:pos x="35" y="124"/>
                </a:cxn>
                <a:cxn ang="0">
                  <a:pos x="85" y="82"/>
                </a:cxn>
                <a:cxn ang="0">
                  <a:pos x="115" y="55"/>
                </a:cxn>
                <a:cxn ang="0">
                  <a:pos x="156" y="15"/>
                </a:cxn>
                <a:cxn ang="0">
                  <a:pos x="159" y="0"/>
                </a:cxn>
              </a:cxnLst>
              <a:rect l="0" t="0" r="r" b="b"/>
              <a:pathLst>
                <a:path w="159" h="151">
                  <a:moveTo>
                    <a:pt x="159" y="0"/>
                  </a:moveTo>
                  <a:lnTo>
                    <a:pt x="136" y="18"/>
                  </a:lnTo>
                  <a:lnTo>
                    <a:pt x="116" y="40"/>
                  </a:lnTo>
                  <a:lnTo>
                    <a:pt x="92" y="63"/>
                  </a:lnTo>
                  <a:lnTo>
                    <a:pt x="62" y="73"/>
                  </a:lnTo>
                  <a:lnTo>
                    <a:pt x="83" y="76"/>
                  </a:lnTo>
                  <a:lnTo>
                    <a:pt x="69" y="83"/>
                  </a:lnTo>
                  <a:lnTo>
                    <a:pt x="42" y="108"/>
                  </a:lnTo>
                  <a:lnTo>
                    <a:pt x="11" y="135"/>
                  </a:lnTo>
                  <a:lnTo>
                    <a:pt x="0" y="151"/>
                  </a:lnTo>
                  <a:lnTo>
                    <a:pt x="35" y="124"/>
                  </a:lnTo>
                  <a:lnTo>
                    <a:pt x="85" y="82"/>
                  </a:lnTo>
                  <a:lnTo>
                    <a:pt x="115" y="55"/>
                  </a:lnTo>
                  <a:lnTo>
                    <a:pt x="156" y="15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FFFFE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5" name="Freeform 161"/>
            <p:cNvSpPr>
              <a:spLocks/>
            </p:cNvSpPr>
            <p:nvPr/>
          </p:nvSpPr>
          <p:spPr bwMode="auto">
            <a:xfrm>
              <a:off x="2552817" y="3250634"/>
              <a:ext cx="183917" cy="395418"/>
            </a:xfrm>
            <a:custGeom>
              <a:avLst/>
              <a:gdLst/>
              <a:ahLst/>
              <a:cxnLst>
                <a:cxn ang="0">
                  <a:pos x="19" y="418"/>
                </a:cxn>
                <a:cxn ang="0">
                  <a:pos x="0" y="397"/>
                </a:cxn>
                <a:cxn ang="0">
                  <a:pos x="10" y="373"/>
                </a:cxn>
                <a:cxn ang="0">
                  <a:pos x="21" y="331"/>
                </a:cxn>
                <a:cxn ang="0">
                  <a:pos x="30" y="253"/>
                </a:cxn>
                <a:cxn ang="0">
                  <a:pos x="13" y="167"/>
                </a:cxn>
                <a:cxn ang="0">
                  <a:pos x="50" y="0"/>
                </a:cxn>
                <a:cxn ang="0">
                  <a:pos x="33" y="170"/>
                </a:cxn>
                <a:cxn ang="0">
                  <a:pos x="52" y="288"/>
                </a:cxn>
                <a:cxn ang="0">
                  <a:pos x="43" y="323"/>
                </a:cxn>
                <a:cxn ang="0">
                  <a:pos x="40" y="358"/>
                </a:cxn>
                <a:cxn ang="0">
                  <a:pos x="85" y="341"/>
                </a:cxn>
                <a:cxn ang="0">
                  <a:pos x="159" y="229"/>
                </a:cxn>
                <a:cxn ang="0">
                  <a:pos x="248" y="138"/>
                </a:cxn>
                <a:cxn ang="0">
                  <a:pos x="196" y="211"/>
                </a:cxn>
                <a:cxn ang="0">
                  <a:pos x="101" y="341"/>
                </a:cxn>
                <a:cxn ang="0">
                  <a:pos x="67" y="388"/>
                </a:cxn>
                <a:cxn ang="0">
                  <a:pos x="46" y="418"/>
                </a:cxn>
                <a:cxn ang="0">
                  <a:pos x="19" y="418"/>
                </a:cxn>
              </a:cxnLst>
              <a:rect l="0" t="0" r="r" b="b"/>
              <a:pathLst>
                <a:path w="248" h="418">
                  <a:moveTo>
                    <a:pt x="19" y="418"/>
                  </a:moveTo>
                  <a:lnTo>
                    <a:pt x="0" y="397"/>
                  </a:lnTo>
                  <a:lnTo>
                    <a:pt x="10" y="373"/>
                  </a:lnTo>
                  <a:lnTo>
                    <a:pt x="21" y="331"/>
                  </a:lnTo>
                  <a:lnTo>
                    <a:pt x="30" y="253"/>
                  </a:lnTo>
                  <a:lnTo>
                    <a:pt x="13" y="167"/>
                  </a:lnTo>
                  <a:lnTo>
                    <a:pt x="50" y="0"/>
                  </a:lnTo>
                  <a:lnTo>
                    <a:pt x="33" y="170"/>
                  </a:lnTo>
                  <a:lnTo>
                    <a:pt x="52" y="288"/>
                  </a:lnTo>
                  <a:lnTo>
                    <a:pt x="43" y="323"/>
                  </a:lnTo>
                  <a:lnTo>
                    <a:pt x="40" y="358"/>
                  </a:lnTo>
                  <a:lnTo>
                    <a:pt x="85" y="341"/>
                  </a:lnTo>
                  <a:lnTo>
                    <a:pt x="159" y="229"/>
                  </a:lnTo>
                  <a:lnTo>
                    <a:pt x="248" y="138"/>
                  </a:lnTo>
                  <a:lnTo>
                    <a:pt x="196" y="211"/>
                  </a:lnTo>
                  <a:lnTo>
                    <a:pt x="101" y="341"/>
                  </a:lnTo>
                  <a:lnTo>
                    <a:pt x="67" y="388"/>
                  </a:lnTo>
                  <a:lnTo>
                    <a:pt x="46" y="418"/>
                  </a:lnTo>
                  <a:lnTo>
                    <a:pt x="19" y="418"/>
                  </a:lnTo>
                  <a:close/>
                </a:path>
              </a:pathLst>
            </a:custGeom>
            <a:solidFill>
              <a:srgbClr val="99CC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6" name="Freeform 162"/>
            <p:cNvSpPr>
              <a:spLocks/>
            </p:cNvSpPr>
            <p:nvPr/>
          </p:nvSpPr>
          <p:spPr bwMode="auto">
            <a:xfrm>
              <a:off x="2796544" y="2633859"/>
              <a:ext cx="151022" cy="363254"/>
            </a:xfrm>
            <a:custGeom>
              <a:avLst/>
              <a:gdLst/>
              <a:ahLst/>
              <a:cxnLst>
                <a:cxn ang="0">
                  <a:pos x="181" y="0"/>
                </a:cxn>
                <a:cxn ang="0">
                  <a:pos x="111" y="46"/>
                </a:cxn>
                <a:cxn ang="0">
                  <a:pos x="79" y="94"/>
                </a:cxn>
                <a:cxn ang="0">
                  <a:pos x="23" y="123"/>
                </a:cxn>
                <a:cxn ang="0">
                  <a:pos x="0" y="195"/>
                </a:cxn>
                <a:cxn ang="0">
                  <a:pos x="11" y="296"/>
                </a:cxn>
                <a:cxn ang="0">
                  <a:pos x="66" y="330"/>
                </a:cxn>
                <a:cxn ang="0">
                  <a:pos x="102" y="299"/>
                </a:cxn>
                <a:cxn ang="0">
                  <a:pos x="117" y="329"/>
                </a:cxn>
                <a:cxn ang="0">
                  <a:pos x="102" y="363"/>
                </a:cxn>
                <a:cxn ang="0">
                  <a:pos x="125" y="382"/>
                </a:cxn>
                <a:cxn ang="0">
                  <a:pos x="143" y="326"/>
                </a:cxn>
                <a:cxn ang="0">
                  <a:pos x="127" y="257"/>
                </a:cxn>
                <a:cxn ang="0">
                  <a:pos x="90" y="254"/>
                </a:cxn>
                <a:cxn ang="0">
                  <a:pos x="53" y="267"/>
                </a:cxn>
                <a:cxn ang="0">
                  <a:pos x="104" y="237"/>
                </a:cxn>
                <a:cxn ang="0">
                  <a:pos x="66" y="225"/>
                </a:cxn>
                <a:cxn ang="0">
                  <a:pos x="20" y="227"/>
                </a:cxn>
                <a:cxn ang="0">
                  <a:pos x="53" y="213"/>
                </a:cxn>
                <a:cxn ang="0">
                  <a:pos x="15" y="175"/>
                </a:cxn>
                <a:cxn ang="0">
                  <a:pos x="53" y="200"/>
                </a:cxn>
                <a:cxn ang="0">
                  <a:pos x="79" y="212"/>
                </a:cxn>
                <a:cxn ang="0">
                  <a:pos x="64" y="182"/>
                </a:cxn>
                <a:cxn ang="0">
                  <a:pos x="61" y="134"/>
                </a:cxn>
                <a:cxn ang="0">
                  <a:pos x="80" y="183"/>
                </a:cxn>
                <a:cxn ang="0">
                  <a:pos x="90" y="216"/>
                </a:cxn>
                <a:cxn ang="0">
                  <a:pos x="112" y="227"/>
                </a:cxn>
                <a:cxn ang="0">
                  <a:pos x="117" y="205"/>
                </a:cxn>
                <a:cxn ang="0">
                  <a:pos x="119" y="177"/>
                </a:cxn>
                <a:cxn ang="0">
                  <a:pos x="121" y="155"/>
                </a:cxn>
                <a:cxn ang="0">
                  <a:pos x="121" y="146"/>
                </a:cxn>
                <a:cxn ang="0">
                  <a:pos x="126" y="198"/>
                </a:cxn>
                <a:cxn ang="0">
                  <a:pos x="130" y="232"/>
                </a:cxn>
                <a:cxn ang="0">
                  <a:pos x="150" y="277"/>
                </a:cxn>
                <a:cxn ang="0">
                  <a:pos x="168" y="232"/>
                </a:cxn>
                <a:cxn ang="0">
                  <a:pos x="174" y="137"/>
                </a:cxn>
                <a:cxn ang="0">
                  <a:pos x="137" y="121"/>
                </a:cxn>
                <a:cxn ang="0">
                  <a:pos x="95" y="108"/>
                </a:cxn>
                <a:cxn ang="0">
                  <a:pos x="140" y="113"/>
                </a:cxn>
                <a:cxn ang="0">
                  <a:pos x="177" y="117"/>
                </a:cxn>
                <a:cxn ang="0">
                  <a:pos x="190" y="71"/>
                </a:cxn>
                <a:cxn ang="0">
                  <a:pos x="202" y="24"/>
                </a:cxn>
                <a:cxn ang="0">
                  <a:pos x="181" y="0"/>
                </a:cxn>
              </a:cxnLst>
              <a:rect l="0" t="0" r="r" b="b"/>
              <a:pathLst>
                <a:path w="202" h="382">
                  <a:moveTo>
                    <a:pt x="181" y="0"/>
                  </a:moveTo>
                  <a:lnTo>
                    <a:pt x="111" y="46"/>
                  </a:lnTo>
                  <a:lnTo>
                    <a:pt x="79" y="94"/>
                  </a:lnTo>
                  <a:lnTo>
                    <a:pt x="23" y="123"/>
                  </a:lnTo>
                  <a:lnTo>
                    <a:pt x="0" y="195"/>
                  </a:lnTo>
                  <a:lnTo>
                    <a:pt x="11" y="296"/>
                  </a:lnTo>
                  <a:lnTo>
                    <a:pt x="66" y="330"/>
                  </a:lnTo>
                  <a:lnTo>
                    <a:pt x="102" y="299"/>
                  </a:lnTo>
                  <a:lnTo>
                    <a:pt x="117" y="329"/>
                  </a:lnTo>
                  <a:lnTo>
                    <a:pt x="102" y="363"/>
                  </a:lnTo>
                  <a:lnTo>
                    <a:pt x="125" y="382"/>
                  </a:lnTo>
                  <a:lnTo>
                    <a:pt x="143" y="326"/>
                  </a:lnTo>
                  <a:lnTo>
                    <a:pt x="127" y="257"/>
                  </a:lnTo>
                  <a:lnTo>
                    <a:pt x="90" y="254"/>
                  </a:lnTo>
                  <a:lnTo>
                    <a:pt x="53" y="267"/>
                  </a:lnTo>
                  <a:lnTo>
                    <a:pt x="104" y="237"/>
                  </a:lnTo>
                  <a:lnTo>
                    <a:pt x="66" y="225"/>
                  </a:lnTo>
                  <a:lnTo>
                    <a:pt x="20" y="227"/>
                  </a:lnTo>
                  <a:lnTo>
                    <a:pt x="53" y="213"/>
                  </a:lnTo>
                  <a:lnTo>
                    <a:pt x="15" y="175"/>
                  </a:lnTo>
                  <a:lnTo>
                    <a:pt x="53" y="200"/>
                  </a:lnTo>
                  <a:lnTo>
                    <a:pt x="79" y="212"/>
                  </a:lnTo>
                  <a:lnTo>
                    <a:pt x="64" y="182"/>
                  </a:lnTo>
                  <a:lnTo>
                    <a:pt x="61" y="134"/>
                  </a:lnTo>
                  <a:lnTo>
                    <a:pt x="80" y="183"/>
                  </a:lnTo>
                  <a:lnTo>
                    <a:pt x="90" y="216"/>
                  </a:lnTo>
                  <a:lnTo>
                    <a:pt x="112" y="227"/>
                  </a:lnTo>
                  <a:lnTo>
                    <a:pt x="117" y="205"/>
                  </a:lnTo>
                  <a:lnTo>
                    <a:pt x="119" y="177"/>
                  </a:lnTo>
                  <a:lnTo>
                    <a:pt x="121" y="155"/>
                  </a:lnTo>
                  <a:lnTo>
                    <a:pt x="121" y="146"/>
                  </a:lnTo>
                  <a:lnTo>
                    <a:pt x="126" y="198"/>
                  </a:lnTo>
                  <a:lnTo>
                    <a:pt x="130" y="232"/>
                  </a:lnTo>
                  <a:lnTo>
                    <a:pt x="150" y="277"/>
                  </a:lnTo>
                  <a:lnTo>
                    <a:pt x="168" y="232"/>
                  </a:lnTo>
                  <a:lnTo>
                    <a:pt x="174" y="137"/>
                  </a:lnTo>
                  <a:lnTo>
                    <a:pt x="137" y="121"/>
                  </a:lnTo>
                  <a:lnTo>
                    <a:pt x="95" y="108"/>
                  </a:lnTo>
                  <a:lnTo>
                    <a:pt x="140" y="113"/>
                  </a:lnTo>
                  <a:lnTo>
                    <a:pt x="177" y="117"/>
                  </a:lnTo>
                  <a:lnTo>
                    <a:pt x="190" y="71"/>
                  </a:lnTo>
                  <a:lnTo>
                    <a:pt x="202" y="24"/>
                  </a:lnTo>
                  <a:lnTo>
                    <a:pt x="181" y="0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7" name="Freeform 163"/>
            <p:cNvSpPr>
              <a:spLocks/>
            </p:cNvSpPr>
            <p:nvPr/>
          </p:nvSpPr>
          <p:spPr bwMode="auto">
            <a:xfrm>
              <a:off x="2766639" y="2949813"/>
              <a:ext cx="116630" cy="210007"/>
            </a:xfrm>
            <a:custGeom>
              <a:avLst/>
              <a:gdLst/>
              <a:ahLst/>
              <a:cxnLst>
                <a:cxn ang="0">
                  <a:pos x="124" y="58"/>
                </a:cxn>
                <a:cxn ang="0">
                  <a:pos x="116" y="17"/>
                </a:cxn>
                <a:cxn ang="0">
                  <a:pos x="60" y="0"/>
                </a:cxn>
                <a:cxn ang="0">
                  <a:pos x="17" y="27"/>
                </a:cxn>
                <a:cxn ang="0">
                  <a:pos x="0" y="81"/>
                </a:cxn>
                <a:cxn ang="0">
                  <a:pos x="21" y="134"/>
                </a:cxn>
                <a:cxn ang="0">
                  <a:pos x="60" y="180"/>
                </a:cxn>
                <a:cxn ang="0">
                  <a:pos x="85" y="222"/>
                </a:cxn>
                <a:cxn ang="0">
                  <a:pos x="93" y="195"/>
                </a:cxn>
                <a:cxn ang="0">
                  <a:pos x="83" y="149"/>
                </a:cxn>
                <a:cxn ang="0">
                  <a:pos x="43" y="133"/>
                </a:cxn>
                <a:cxn ang="0">
                  <a:pos x="79" y="132"/>
                </a:cxn>
                <a:cxn ang="0">
                  <a:pos x="70" y="95"/>
                </a:cxn>
                <a:cxn ang="0">
                  <a:pos x="22" y="93"/>
                </a:cxn>
                <a:cxn ang="0">
                  <a:pos x="46" y="79"/>
                </a:cxn>
                <a:cxn ang="0">
                  <a:pos x="79" y="81"/>
                </a:cxn>
                <a:cxn ang="0">
                  <a:pos x="96" y="149"/>
                </a:cxn>
                <a:cxn ang="0">
                  <a:pos x="135" y="132"/>
                </a:cxn>
                <a:cxn ang="0">
                  <a:pos x="105" y="68"/>
                </a:cxn>
                <a:cxn ang="0">
                  <a:pos x="70" y="45"/>
                </a:cxn>
                <a:cxn ang="0">
                  <a:pos x="94" y="35"/>
                </a:cxn>
                <a:cxn ang="0">
                  <a:pos x="143" y="106"/>
                </a:cxn>
                <a:cxn ang="0">
                  <a:pos x="155" y="68"/>
                </a:cxn>
                <a:cxn ang="0">
                  <a:pos x="124" y="58"/>
                </a:cxn>
              </a:cxnLst>
              <a:rect l="0" t="0" r="r" b="b"/>
              <a:pathLst>
                <a:path w="155" h="222">
                  <a:moveTo>
                    <a:pt x="124" y="58"/>
                  </a:moveTo>
                  <a:lnTo>
                    <a:pt x="116" y="17"/>
                  </a:lnTo>
                  <a:lnTo>
                    <a:pt x="60" y="0"/>
                  </a:lnTo>
                  <a:lnTo>
                    <a:pt x="17" y="27"/>
                  </a:lnTo>
                  <a:lnTo>
                    <a:pt x="0" y="81"/>
                  </a:lnTo>
                  <a:lnTo>
                    <a:pt x="21" y="134"/>
                  </a:lnTo>
                  <a:lnTo>
                    <a:pt x="60" y="180"/>
                  </a:lnTo>
                  <a:lnTo>
                    <a:pt x="85" y="222"/>
                  </a:lnTo>
                  <a:lnTo>
                    <a:pt x="93" y="195"/>
                  </a:lnTo>
                  <a:lnTo>
                    <a:pt x="83" y="149"/>
                  </a:lnTo>
                  <a:lnTo>
                    <a:pt x="43" y="133"/>
                  </a:lnTo>
                  <a:lnTo>
                    <a:pt x="79" y="132"/>
                  </a:lnTo>
                  <a:lnTo>
                    <a:pt x="70" y="95"/>
                  </a:lnTo>
                  <a:lnTo>
                    <a:pt x="22" y="93"/>
                  </a:lnTo>
                  <a:lnTo>
                    <a:pt x="46" y="79"/>
                  </a:lnTo>
                  <a:lnTo>
                    <a:pt x="79" y="81"/>
                  </a:lnTo>
                  <a:lnTo>
                    <a:pt x="96" y="149"/>
                  </a:lnTo>
                  <a:lnTo>
                    <a:pt x="135" y="132"/>
                  </a:lnTo>
                  <a:lnTo>
                    <a:pt x="105" y="68"/>
                  </a:lnTo>
                  <a:lnTo>
                    <a:pt x="70" y="45"/>
                  </a:lnTo>
                  <a:lnTo>
                    <a:pt x="94" y="35"/>
                  </a:lnTo>
                  <a:lnTo>
                    <a:pt x="143" y="106"/>
                  </a:lnTo>
                  <a:lnTo>
                    <a:pt x="155" y="68"/>
                  </a:lnTo>
                  <a:lnTo>
                    <a:pt x="124" y="58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8" name="Freeform 164"/>
            <p:cNvSpPr>
              <a:spLocks/>
            </p:cNvSpPr>
            <p:nvPr/>
          </p:nvSpPr>
          <p:spPr bwMode="auto">
            <a:xfrm>
              <a:off x="2703838" y="3144685"/>
              <a:ext cx="116630" cy="291360"/>
            </a:xfrm>
            <a:custGeom>
              <a:avLst/>
              <a:gdLst/>
              <a:ahLst/>
              <a:cxnLst>
                <a:cxn ang="0">
                  <a:pos x="122" y="84"/>
                </a:cxn>
                <a:cxn ang="0">
                  <a:pos x="146" y="51"/>
                </a:cxn>
                <a:cxn ang="0">
                  <a:pos x="139" y="7"/>
                </a:cxn>
                <a:cxn ang="0">
                  <a:pos x="84" y="0"/>
                </a:cxn>
                <a:cxn ang="0">
                  <a:pos x="36" y="67"/>
                </a:cxn>
                <a:cxn ang="0">
                  <a:pos x="22" y="131"/>
                </a:cxn>
                <a:cxn ang="0">
                  <a:pos x="21" y="187"/>
                </a:cxn>
                <a:cxn ang="0">
                  <a:pos x="17" y="241"/>
                </a:cxn>
                <a:cxn ang="0">
                  <a:pos x="0" y="306"/>
                </a:cxn>
                <a:cxn ang="0">
                  <a:pos x="34" y="273"/>
                </a:cxn>
                <a:cxn ang="0">
                  <a:pos x="76" y="238"/>
                </a:cxn>
                <a:cxn ang="0">
                  <a:pos x="86" y="176"/>
                </a:cxn>
                <a:cxn ang="0">
                  <a:pos x="40" y="192"/>
                </a:cxn>
                <a:cxn ang="0">
                  <a:pos x="74" y="161"/>
                </a:cxn>
                <a:cxn ang="0">
                  <a:pos x="62" y="134"/>
                </a:cxn>
                <a:cxn ang="0">
                  <a:pos x="33" y="138"/>
                </a:cxn>
                <a:cxn ang="0">
                  <a:pos x="61" y="116"/>
                </a:cxn>
                <a:cxn ang="0">
                  <a:pos x="59" y="78"/>
                </a:cxn>
                <a:cxn ang="0">
                  <a:pos x="67" y="129"/>
                </a:cxn>
                <a:cxn ang="0">
                  <a:pos x="76" y="100"/>
                </a:cxn>
                <a:cxn ang="0">
                  <a:pos x="87" y="63"/>
                </a:cxn>
                <a:cxn ang="0">
                  <a:pos x="86" y="111"/>
                </a:cxn>
                <a:cxn ang="0">
                  <a:pos x="92" y="147"/>
                </a:cxn>
                <a:cxn ang="0">
                  <a:pos x="101" y="191"/>
                </a:cxn>
                <a:cxn ang="0">
                  <a:pos x="124" y="120"/>
                </a:cxn>
                <a:cxn ang="0">
                  <a:pos x="116" y="189"/>
                </a:cxn>
                <a:cxn ang="0">
                  <a:pos x="138" y="161"/>
                </a:cxn>
                <a:cxn ang="0">
                  <a:pos x="154" y="112"/>
                </a:cxn>
                <a:cxn ang="0">
                  <a:pos x="155" y="77"/>
                </a:cxn>
                <a:cxn ang="0">
                  <a:pos x="122" y="84"/>
                </a:cxn>
              </a:cxnLst>
              <a:rect l="0" t="0" r="r" b="b"/>
              <a:pathLst>
                <a:path w="155" h="306">
                  <a:moveTo>
                    <a:pt x="122" y="84"/>
                  </a:moveTo>
                  <a:lnTo>
                    <a:pt x="146" y="51"/>
                  </a:lnTo>
                  <a:lnTo>
                    <a:pt x="139" y="7"/>
                  </a:lnTo>
                  <a:lnTo>
                    <a:pt x="84" y="0"/>
                  </a:lnTo>
                  <a:lnTo>
                    <a:pt x="36" y="67"/>
                  </a:lnTo>
                  <a:lnTo>
                    <a:pt x="22" y="131"/>
                  </a:lnTo>
                  <a:lnTo>
                    <a:pt x="21" y="187"/>
                  </a:lnTo>
                  <a:lnTo>
                    <a:pt x="17" y="241"/>
                  </a:lnTo>
                  <a:lnTo>
                    <a:pt x="0" y="306"/>
                  </a:lnTo>
                  <a:lnTo>
                    <a:pt x="34" y="273"/>
                  </a:lnTo>
                  <a:lnTo>
                    <a:pt x="76" y="238"/>
                  </a:lnTo>
                  <a:lnTo>
                    <a:pt x="86" y="176"/>
                  </a:lnTo>
                  <a:lnTo>
                    <a:pt x="40" y="192"/>
                  </a:lnTo>
                  <a:lnTo>
                    <a:pt x="74" y="161"/>
                  </a:lnTo>
                  <a:lnTo>
                    <a:pt x="62" y="134"/>
                  </a:lnTo>
                  <a:lnTo>
                    <a:pt x="33" y="138"/>
                  </a:lnTo>
                  <a:lnTo>
                    <a:pt x="61" y="116"/>
                  </a:lnTo>
                  <a:lnTo>
                    <a:pt x="59" y="78"/>
                  </a:lnTo>
                  <a:lnTo>
                    <a:pt x="67" y="129"/>
                  </a:lnTo>
                  <a:lnTo>
                    <a:pt x="76" y="100"/>
                  </a:lnTo>
                  <a:lnTo>
                    <a:pt x="87" y="63"/>
                  </a:lnTo>
                  <a:lnTo>
                    <a:pt x="86" y="111"/>
                  </a:lnTo>
                  <a:lnTo>
                    <a:pt x="92" y="147"/>
                  </a:lnTo>
                  <a:lnTo>
                    <a:pt x="101" y="191"/>
                  </a:lnTo>
                  <a:lnTo>
                    <a:pt x="124" y="120"/>
                  </a:lnTo>
                  <a:lnTo>
                    <a:pt x="116" y="189"/>
                  </a:lnTo>
                  <a:lnTo>
                    <a:pt x="138" y="161"/>
                  </a:lnTo>
                  <a:lnTo>
                    <a:pt x="154" y="112"/>
                  </a:lnTo>
                  <a:lnTo>
                    <a:pt x="155" y="77"/>
                  </a:lnTo>
                  <a:lnTo>
                    <a:pt x="122" y="84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9" name="Freeform 165"/>
            <p:cNvSpPr>
              <a:spLocks/>
            </p:cNvSpPr>
            <p:nvPr/>
          </p:nvSpPr>
          <p:spPr bwMode="auto">
            <a:xfrm>
              <a:off x="2898222" y="2660346"/>
              <a:ext cx="136069" cy="346227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55" y="81"/>
                </a:cxn>
                <a:cxn ang="0">
                  <a:pos x="78" y="66"/>
                </a:cxn>
                <a:cxn ang="0">
                  <a:pos x="97" y="39"/>
                </a:cxn>
                <a:cxn ang="0">
                  <a:pos x="77" y="91"/>
                </a:cxn>
                <a:cxn ang="0">
                  <a:pos x="56" y="110"/>
                </a:cxn>
                <a:cxn ang="0">
                  <a:pos x="51" y="151"/>
                </a:cxn>
                <a:cxn ang="0">
                  <a:pos x="43" y="232"/>
                </a:cxn>
                <a:cxn ang="0">
                  <a:pos x="61" y="209"/>
                </a:cxn>
                <a:cxn ang="0">
                  <a:pos x="75" y="178"/>
                </a:cxn>
                <a:cxn ang="0">
                  <a:pos x="90" y="132"/>
                </a:cxn>
                <a:cxn ang="0">
                  <a:pos x="86" y="174"/>
                </a:cxn>
                <a:cxn ang="0">
                  <a:pos x="113" y="150"/>
                </a:cxn>
                <a:cxn ang="0">
                  <a:pos x="127" y="107"/>
                </a:cxn>
                <a:cxn ang="0">
                  <a:pos x="121" y="156"/>
                </a:cxn>
                <a:cxn ang="0">
                  <a:pos x="150" y="135"/>
                </a:cxn>
                <a:cxn ang="0">
                  <a:pos x="128" y="168"/>
                </a:cxn>
                <a:cxn ang="0">
                  <a:pos x="98" y="185"/>
                </a:cxn>
                <a:cxn ang="0">
                  <a:pos x="142" y="177"/>
                </a:cxn>
                <a:cxn ang="0">
                  <a:pos x="100" y="200"/>
                </a:cxn>
                <a:cxn ang="0">
                  <a:pos x="65" y="221"/>
                </a:cxn>
                <a:cxn ang="0">
                  <a:pos x="39" y="256"/>
                </a:cxn>
                <a:cxn ang="0">
                  <a:pos x="24" y="292"/>
                </a:cxn>
                <a:cxn ang="0">
                  <a:pos x="8" y="341"/>
                </a:cxn>
                <a:cxn ang="0">
                  <a:pos x="0" y="367"/>
                </a:cxn>
                <a:cxn ang="0">
                  <a:pos x="29" y="355"/>
                </a:cxn>
                <a:cxn ang="0">
                  <a:pos x="63" y="347"/>
                </a:cxn>
                <a:cxn ang="0">
                  <a:pos x="100" y="348"/>
                </a:cxn>
                <a:cxn ang="0">
                  <a:pos x="133" y="311"/>
                </a:cxn>
                <a:cxn ang="0">
                  <a:pos x="169" y="208"/>
                </a:cxn>
                <a:cxn ang="0">
                  <a:pos x="183" y="133"/>
                </a:cxn>
                <a:cxn ang="0">
                  <a:pos x="145" y="59"/>
                </a:cxn>
                <a:cxn ang="0">
                  <a:pos x="114" y="99"/>
                </a:cxn>
                <a:cxn ang="0">
                  <a:pos x="124" y="56"/>
                </a:cxn>
                <a:cxn ang="0">
                  <a:pos x="104" y="31"/>
                </a:cxn>
                <a:cxn ang="0">
                  <a:pos x="74" y="0"/>
                </a:cxn>
              </a:cxnLst>
              <a:rect l="0" t="0" r="r" b="b"/>
              <a:pathLst>
                <a:path w="183" h="367">
                  <a:moveTo>
                    <a:pt x="74" y="0"/>
                  </a:moveTo>
                  <a:lnTo>
                    <a:pt x="55" y="81"/>
                  </a:lnTo>
                  <a:lnTo>
                    <a:pt x="78" y="66"/>
                  </a:lnTo>
                  <a:lnTo>
                    <a:pt x="97" y="39"/>
                  </a:lnTo>
                  <a:lnTo>
                    <a:pt x="77" y="91"/>
                  </a:lnTo>
                  <a:lnTo>
                    <a:pt x="56" y="110"/>
                  </a:lnTo>
                  <a:lnTo>
                    <a:pt x="51" y="151"/>
                  </a:lnTo>
                  <a:lnTo>
                    <a:pt x="43" y="232"/>
                  </a:lnTo>
                  <a:lnTo>
                    <a:pt x="61" y="209"/>
                  </a:lnTo>
                  <a:lnTo>
                    <a:pt x="75" y="178"/>
                  </a:lnTo>
                  <a:lnTo>
                    <a:pt x="90" y="132"/>
                  </a:lnTo>
                  <a:lnTo>
                    <a:pt x="86" y="174"/>
                  </a:lnTo>
                  <a:lnTo>
                    <a:pt x="113" y="150"/>
                  </a:lnTo>
                  <a:lnTo>
                    <a:pt x="127" y="107"/>
                  </a:lnTo>
                  <a:lnTo>
                    <a:pt x="121" y="156"/>
                  </a:lnTo>
                  <a:lnTo>
                    <a:pt x="150" y="135"/>
                  </a:lnTo>
                  <a:lnTo>
                    <a:pt x="128" y="168"/>
                  </a:lnTo>
                  <a:lnTo>
                    <a:pt x="98" y="185"/>
                  </a:lnTo>
                  <a:lnTo>
                    <a:pt x="142" y="177"/>
                  </a:lnTo>
                  <a:lnTo>
                    <a:pt x="100" y="200"/>
                  </a:lnTo>
                  <a:lnTo>
                    <a:pt x="65" y="221"/>
                  </a:lnTo>
                  <a:lnTo>
                    <a:pt x="39" y="256"/>
                  </a:lnTo>
                  <a:lnTo>
                    <a:pt x="24" y="292"/>
                  </a:lnTo>
                  <a:lnTo>
                    <a:pt x="8" y="341"/>
                  </a:lnTo>
                  <a:lnTo>
                    <a:pt x="0" y="367"/>
                  </a:lnTo>
                  <a:lnTo>
                    <a:pt x="29" y="355"/>
                  </a:lnTo>
                  <a:lnTo>
                    <a:pt x="63" y="347"/>
                  </a:lnTo>
                  <a:lnTo>
                    <a:pt x="100" y="348"/>
                  </a:lnTo>
                  <a:lnTo>
                    <a:pt x="133" y="311"/>
                  </a:lnTo>
                  <a:lnTo>
                    <a:pt x="169" y="208"/>
                  </a:lnTo>
                  <a:lnTo>
                    <a:pt x="183" y="133"/>
                  </a:lnTo>
                  <a:lnTo>
                    <a:pt x="145" y="59"/>
                  </a:lnTo>
                  <a:lnTo>
                    <a:pt x="114" y="99"/>
                  </a:lnTo>
                  <a:lnTo>
                    <a:pt x="124" y="56"/>
                  </a:lnTo>
                  <a:lnTo>
                    <a:pt x="104" y="31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007F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90" name="Freeform 166"/>
            <p:cNvSpPr>
              <a:spLocks/>
            </p:cNvSpPr>
            <p:nvPr/>
          </p:nvSpPr>
          <p:spPr bwMode="auto">
            <a:xfrm>
              <a:off x="2833926" y="3033059"/>
              <a:ext cx="107659" cy="132436"/>
            </a:xfrm>
            <a:custGeom>
              <a:avLst/>
              <a:gdLst/>
              <a:ahLst/>
              <a:cxnLst>
                <a:cxn ang="0">
                  <a:pos x="145" y="0"/>
                </a:cxn>
                <a:cxn ang="0">
                  <a:pos x="99" y="0"/>
                </a:cxn>
                <a:cxn ang="0">
                  <a:pos x="70" y="20"/>
                </a:cxn>
                <a:cxn ang="0">
                  <a:pos x="94" y="35"/>
                </a:cxn>
                <a:cxn ang="0">
                  <a:pos x="70" y="45"/>
                </a:cxn>
                <a:cxn ang="0">
                  <a:pos x="31" y="54"/>
                </a:cxn>
                <a:cxn ang="0">
                  <a:pos x="10" y="88"/>
                </a:cxn>
                <a:cxn ang="0">
                  <a:pos x="61" y="78"/>
                </a:cxn>
                <a:cxn ang="0">
                  <a:pos x="12" y="99"/>
                </a:cxn>
                <a:cxn ang="0">
                  <a:pos x="0" y="138"/>
                </a:cxn>
                <a:cxn ang="0">
                  <a:pos x="53" y="141"/>
                </a:cxn>
                <a:cxn ang="0">
                  <a:pos x="94" y="114"/>
                </a:cxn>
                <a:cxn ang="0">
                  <a:pos x="113" y="66"/>
                </a:cxn>
                <a:cxn ang="0">
                  <a:pos x="64" y="83"/>
                </a:cxn>
                <a:cxn ang="0">
                  <a:pos x="85" y="53"/>
                </a:cxn>
                <a:cxn ang="0">
                  <a:pos x="128" y="42"/>
                </a:cxn>
                <a:cxn ang="0">
                  <a:pos x="131" y="36"/>
                </a:cxn>
                <a:cxn ang="0">
                  <a:pos x="137" y="22"/>
                </a:cxn>
                <a:cxn ang="0">
                  <a:pos x="144" y="8"/>
                </a:cxn>
                <a:cxn ang="0">
                  <a:pos x="145" y="0"/>
                </a:cxn>
              </a:cxnLst>
              <a:rect l="0" t="0" r="r" b="b"/>
              <a:pathLst>
                <a:path w="145" h="141">
                  <a:moveTo>
                    <a:pt x="145" y="0"/>
                  </a:moveTo>
                  <a:lnTo>
                    <a:pt x="99" y="0"/>
                  </a:lnTo>
                  <a:lnTo>
                    <a:pt x="70" y="20"/>
                  </a:lnTo>
                  <a:lnTo>
                    <a:pt x="94" y="35"/>
                  </a:lnTo>
                  <a:lnTo>
                    <a:pt x="70" y="45"/>
                  </a:lnTo>
                  <a:lnTo>
                    <a:pt x="31" y="54"/>
                  </a:lnTo>
                  <a:lnTo>
                    <a:pt x="10" y="88"/>
                  </a:lnTo>
                  <a:lnTo>
                    <a:pt x="61" y="78"/>
                  </a:lnTo>
                  <a:lnTo>
                    <a:pt x="12" y="99"/>
                  </a:lnTo>
                  <a:lnTo>
                    <a:pt x="0" y="138"/>
                  </a:lnTo>
                  <a:lnTo>
                    <a:pt x="53" y="141"/>
                  </a:lnTo>
                  <a:lnTo>
                    <a:pt x="94" y="114"/>
                  </a:lnTo>
                  <a:lnTo>
                    <a:pt x="113" y="66"/>
                  </a:lnTo>
                  <a:lnTo>
                    <a:pt x="64" y="83"/>
                  </a:lnTo>
                  <a:lnTo>
                    <a:pt x="85" y="53"/>
                  </a:lnTo>
                  <a:lnTo>
                    <a:pt x="128" y="42"/>
                  </a:lnTo>
                  <a:lnTo>
                    <a:pt x="131" y="36"/>
                  </a:lnTo>
                  <a:lnTo>
                    <a:pt x="137" y="22"/>
                  </a:lnTo>
                  <a:lnTo>
                    <a:pt x="144" y="8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rgbClr val="007F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91" name="Freeform 167"/>
            <p:cNvSpPr>
              <a:spLocks/>
            </p:cNvSpPr>
            <p:nvPr/>
          </p:nvSpPr>
          <p:spPr bwMode="auto">
            <a:xfrm>
              <a:off x="2560293" y="2607371"/>
              <a:ext cx="182422" cy="55055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5" y="44"/>
                </a:cxn>
                <a:cxn ang="0">
                  <a:pos x="153" y="46"/>
                </a:cxn>
                <a:cxn ang="0">
                  <a:pos x="183" y="82"/>
                </a:cxn>
                <a:cxn ang="0">
                  <a:pos x="170" y="120"/>
                </a:cxn>
                <a:cxn ang="0">
                  <a:pos x="130" y="101"/>
                </a:cxn>
                <a:cxn ang="0">
                  <a:pos x="137" y="145"/>
                </a:cxn>
                <a:cxn ang="0">
                  <a:pos x="193" y="178"/>
                </a:cxn>
                <a:cxn ang="0">
                  <a:pos x="178" y="226"/>
                </a:cxn>
                <a:cxn ang="0">
                  <a:pos x="132" y="190"/>
                </a:cxn>
                <a:cxn ang="0">
                  <a:pos x="186" y="265"/>
                </a:cxn>
                <a:cxn ang="0">
                  <a:pos x="169" y="301"/>
                </a:cxn>
                <a:cxn ang="0">
                  <a:pos x="121" y="290"/>
                </a:cxn>
                <a:cxn ang="0">
                  <a:pos x="157" y="355"/>
                </a:cxn>
                <a:cxn ang="0">
                  <a:pos x="202" y="374"/>
                </a:cxn>
                <a:cxn ang="0">
                  <a:pos x="243" y="460"/>
                </a:cxn>
                <a:cxn ang="0">
                  <a:pos x="224" y="532"/>
                </a:cxn>
                <a:cxn ang="0">
                  <a:pos x="199" y="580"/>
                </a:cxn>
                <a:cxn ang="0">
                  <a:pos x="152" y="582"/>
                </a:cxn>
                <a:cxn ang="0">
                  <a:pos x="92" y="541"/>
                </a:cxn>
                <a:cxn ang="0">
                  <a:pos x="104" y="503"/>
                </a:cxn>
                <a:cxn ang="0">
                  <a:pos x="157" y="547"/>
                </a:cxn>
                <a:cxn ang="0">
                  <a:pos x="127" y="495"/>
                </a:cxn>
                <a:cxn ang="0">
                  <a:pos x="108" y="442"/>
                </a:cxn>
                <a:cxn ang="0">
                  <a:pos x="152" y="451"/>
                </a:cxn>
                <a:cxn ang="0">
                  <a:pos x="191" y="443"/>
                </a:cxn>
                <a:cxn ang="0">
                  <a:pos x="142" y="433"/>
                </a:cxn>
                <a:cxn ang="0">
                  <a:pos x="165" y="394"/>
                </a:cxn>
                <a:cxn ang="0">
                  <a:pos x="102" y="415"/>
                </a:cxn>
                <a:cxn ang="0">
                  <a:pos x="96" y="366"/>
                </a:cxn>
                <a:cxn ang="0">
                  <a:pos x="92" y="250"/>
                </a:cxn>
                <a:cxn ang="0">
                  <a:pos x="88" y="213"/>
                </a:cxn>
                <a:cxn ang="0">
                  <a:pos x="116" y="242"/>
                </a:cxn>
                <a:cxn ang="0">
                  <a:pos x="110" y="178"/>
                </a:cxn>
                <a:cxn ang="0">
                  <a:pos x="49" y="142"/>
                </a:cxn>
                <a:cxn ang="0">
                  <a:pos x="85" y="144"/>
                </a:cxn>
                <a:cxn ang="0">
                  <a:pos x="95" y="110"/>
                </a:cxn>
                <a:cxn ang="0">
                  <a:pos x="47" y="85"/>
                </a:cxn>
                <a:cxn ang="0">
                  <a:pos x="21" y="36"/>
                </a:cxn>
                <a:cxn ang="0">
                  <a:pos x="0" y="0"/>
                </a:cxn>
              </a:cxnLst>
              <a:rect l="0" t="0" r="r" b="b"/>
              <a:pathLst>
                <a:path w="243" h="582">
                  <a:moveTo>
                    <a:pt x="0" y="0"/>
                  </a:moveTo>
                  <a:lnTo>
                    <a:pt x="65" y="44"/>
                  </a:lnTo>
                  <a:lnTo>
                    <a:pt x="153" y="46"/>
                  </a:lnTo>
                  <a:lnTo>
                    <a:pt x="183" y="82"/>
                  </a:lnTo>
                  <a:lnTo>
                    <a:pt x="170" y="120"/>
                  </a:lnTo>
                  <a:lnTo>
                    <a:pt x="130" y="101"/>
                  </a:lnTo>
                  <a:lnTo>
                    <a:pt x="137" y="145"/>
                  </a:lnTo>
                  <a:lnTo>
                    <a:pt x="193" y="178"/>
                  </a:lnTo>
                  <a:lnTo>
                    <a:pt x="178" y="226"/>
                  </a:lnTo>
                  <a:lnTo>
                    <a:pt x="132" y="190"/>
                  </a:lnTo>
                  <a:lnTo>
                    <a:pt x="186" y="265"/>
                  </a:lnTo>
                  <a:lnTo>
                    <a:pt x="169" y="301"/>
                  </a:lnTo>
                  <a:lnTo>
                    <a:pt x="121" y="290"/>
                  </a:lnTo>
                  <a:lnTo>
                    <a:pt x="157" y="355"/>
                  </a:lnTo>
                  <a:lnTo>
                    <a:pt x="202" y="374"/>
                  </a:lnTo>
                  <a:lnTo>
                    <a:pt x="243" y="460"/>
                  </a:lnTo>
                  <a:lnTo>
                    <a:pt x="224" y="532"/>
                  </a:lnTo>
                  <a:lnTo>
                    <a:pt x="199" y="580"/>
                  </a:lnTo>
                  <a:lnTo>
                    <a:pt x="152" y="582"/>
                  </a:lnTo>
                  <a:lnTo>
                    <a:pt x="92" y="541"/>
                  </a:lnTo>
                  <a:lnTo>
                    <a:pt x="104" y="503"/>
                  </a:lnTo>
                  <a:lnTo>
                    <a:pt x="157" y="547"/>
                  </a:lnTo>
                  <a:lnTo>
                    <a:pt x="127" y="495"/>
                  </a:lnTo>
                  <a:lnTo>
                    <a:pt x="108" y="442"/>
                  </a:lnTo>
                  <a:lnTo>
                    <a:pt x="152" y="451"/>
                  </a:lnTo>
                  <a:lnTo>
                    <a:pt x="191" y="443"/>
                  </a:lnTo>
                  <a:lnTo>
                    <a:pt x="142" y="433"/>
                  </a:lnTo>
                  <a:lnTo>
                    <a:pt x="165" y="394"/>
                  </a:lnTo>
                  <a:lnTo>
                    <a:pt x="102" y="415"/>
                  </a:lnTo>
                  <a:lnTo>
                    <a:pt x="96" y="366"/>
                  </a:lnTo>
                  <a:lnTo>
                    <a:pt x="92" y="250"/>
                  </a:lnTo>
                  <a:lnTo>
                    <a:pt x="88" y="213"/>
                  </a:lnTo>
                  <a:lnTo>
                    <a:pt x="116" y="242"/>
                  </a:lnTo>
                  <a:lnTo>
                    <a:pt x="110" y="178"/>
                  </a:lnTo>
                  <a:lnTo>
                    <a:pt x="49" y="142"/>
                  </a:lnTo>
                  <a:lnTo>
                    <a:pt x="85" y="144"/>
                  </a:lnTo>
                  <a:lnTo>
                    <a:pt x="95" y="110"/>
                  </a:lnTo>
                  <a:lnTo>
                    <a:pt x="47" y="85"/>
                  </a:lnTo>
                  <a:lnTo>
                    <a:pt x="21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5B2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92" name="Freeform 168"/>
            <p:cNvSpPr>
              <a:spLocks/>
            </p:cNvSpPr>
            <p:nvPr/>
          </p:nvSpPr>
          <p:spPr bwMode="auto">
            <a:xfrm>
              <a:off x="2518426" y="2596020"/>
              <a:ext cx="73268" cy="289469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24" y="88"/>
                </a:cxn>
                <a:cxn ang="0">
                  <a:pos x="0" y="148"/>
                </a:cxn>
                <a:cxn ang="0">
                  <a:pos x="1" y="226"/>
                </a:cxn>
                <a:cxn ang="0">
                  <a:pos x="31" y="293"/>
                </a:cxn>
                <a:cxn ang="0">
                  <a:pos x="93" y="308"/>
                </a:cxn>
                <a:cxn ang="0">
                  <a:pos x="98" y="278"/>
                </a:cxn>
                <a:cxn ang="0">
                  <a:pos x="65" y="267"/>
                </a:cxn>
                <a:cxn ang="0">
                  <a:pos x="29" y="251"/>
                </a:cxn>
                <a:cxn ang="0">
                  <a:pos x="76" y="250"/>
                </a:cxn>
                <a:cxn ang="0">
                  <a:pos x="88" y="228"/>
                </a:cxn>
                <a:cxn ang="0">
                  <a:pos x="88" y="166"/>
                </a:cxn>
                <a:cxn ang="0">
                  <a:pos x="43" y="209"/>
                </a:cxn>
                <a:cxn ang="0">
                  <a:pos x="64" y="174"/>
                </a:cxn>
                <a:cxn ang="0">
                  <a:pos x="68" y="128"/>
                </a:cxn>
                <a:cxn ang="0">
                  <a:pos x="52" y="50"/>
                </a:cxn>
                <a:cxn ang="0">
                  <a:pos x="27" y="0"/>
                </a:cxn>
              </a:cxnLst>
              <a:rect l="0" t="0" r="r" b="b"/>
              <a:pathLst>
                <a:path w="98" h="308">
                  <a:moveTo>
                    <a:pt x="27" y="0"/>
                  </a:moveTo>
                  <a:lnTo>
                    <a:pt x="24" y="88"/>
                  </a:lnTo>
                  <a:lnTo>
                    <a:pt x="0" y="148"/>
                  </a:lnTo>
                  <a:lnTo>
                    <a:pt x="1" y="226"/>
                  </a:lnTo>
                  <a:lnTo>
                    <a:pt x="31" y="293"/>
                  </a:lnTo>
                  <a:lnTo>
                    <a:pt x="93" y="308"/>
                  </a:lnTo>
                  <a:lnTo>
                    <a:pt x="98" y="278"/>
                  </a:lnTo>
                  <a:lnTo>
                    <a:pt x="65" y="267"/>
                  </a:lnTo>
                  <a:lnTo>
                    <a:pt x="29" y="251"/>
                  </a:lnTo>
                  <a:lnTo>
                    <a:pt x="76" y="250"/>
                  </a:lnTo>
                  <a:lnTo>
                    <a:pt x="88" y="228"/>
                  </a:lnTo>
                  <a:lnTo>
                    <a:pt x="88" y="166"/>
                  </a:lnTo>
                  <a:lnTo>
                    <a:pt x="43" y="209"/>
                  </a:lnTo>
                  <a:lnTo>
                    <a:pt x="64" y="174"/>
                  </a:lnTo>
                  <a:lnTo>
                    <a:pt x="68" y="128"/>
                  </a:lnTo>
                  <a:lnTo>
                    <a:pt x="52" y="50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93" name="Freeform 169"/>
            <p:cNvSpPr>
              <a:spLocks/>
            </p:cNvSpPr>
            <p:nvPr/>
          </p:nvSpPr>
          <p:spPr bwMode="auto">
            <a:xfrm>
              <a:off x="2546836" y="2864676"/>
              <a:ext cx="67287" cy="306495"/>
            </a:xfrm>
            <a:custGeom>
              <a:avLst/>
              <a:gdLst/>
              <a:ahLst/>
              <a:cxnLst>
                <a:cxn ang="0">
                  <a:pos x="65" y="40"/>
                </a:cxn>
                <a:cxn ang="0">
                  <a:pos x="62" y="97"/>
                </a:cxn>
                <a:cxn ang="0">
                  <a:pos x="23" y="142"/>
                </a:cxn>
                <a:cxn ang="0">
                  <a:pos x="9" y="184"/>
                </a:cxn>
                <a:cxn ang="0">
                  <a:pos x="0" y="244"/>
                </a:cxn>
                <a:cxn ang="0">
                  <a:pos x="34" y="269"/>
                </a:cxn>
                <a:cxn ang="0">
                  <a:pos x="68" y="322"/>
                </a:cxn>
                <a:cxn ang="0">
                  <a:pos x="75" y="236"/>
                </a:cxn>
                <a:cxn ang="0">
                  <a:pos x="44" y="205"/>
                </a:cxn>
                <a:cxn ang="0">
                  <a:pos x="76" y="215"/>
                </a:cxn>
                <a:cxn ang="0">
                  <a:pos x="85" y="188"/>
                </a:cxn>
                <a:cxn ang="0">
                  <a:pos x="83" y="145"/>
                </a:cxn>
                <a:cxn ang="0">
                  <a:pos x="46" y="165"/>
                </a:cxn>
                <a:cxn ang="0">
                  <a:pos x="80" y="123"/>
                </a:cxn>
                <a:cxn ang="0">
                  <a:pos x="90" y="75"/>
                </a:cxn>
                <a:cxn ang="0">
                  <a:pos x="83" y="0"/>
                </a:cxn>
                <a:cxn ang="0">
                  <a:pos x="65" y="40"/>
                </a:cxn>
              </a:cxnLst>
              <a:rect l="0" t="0" r="r" b="b"/>
              <a:pathLst>
                <a:path w="90" h="322">
                  <a:moveTo>
                    <a:pt x="65" y="40"/>
                  </a:moveTo>
                  <a:lnTo>
                    <a:pt x="62" y="97"/>
                  </a:lnTo>
                  <a:lnTo>
                    <a:pt x="23" y="142"/>
                  </a:lnTo>
                  <a:lnTo>
                    <a:pt x="9" y="184"/>
                  </a:lnTo>
                  <a:lnTo>
                    <a:pt x="0" y="244"/>
                  </a:lnTo>
                  <a:lnTo>
                    <a:pt x="34" y="269"/>
                  </a:lnTo>
                  <a:lnTo>
                    <a:pt x="68" y="322"/>
                  </a:lnTo>
                  <a:lnTo>
                    <a:pt x="75" y="236"/>
                  </a:lnTo>
                  <a:lnTo>
                    <a:pt x="44" y="205"/>
                  </a:lnTo>
                  <a:lnTo>
                    <a:pt x="76" y="215"/>
                  </a:lnTo>
                  <a:lnTo>
                    <a:pt x="85" y="188"/>
                  </a:lnTo>
                  <a:lnTo>
                    <a:pt x="83" y="145"/>
                  </a:lnTo>
                  <a:lnTo>
                    <a:pt x="46" y="165"/>
                  </a:lnTo>
                  <a:lnTo>
                    <a:pt x="80" y="123"/>
                  </a:lnTo>
                  <a:lnTo>
                    <a:pt x="90" y="75"/>
                  </a:lnTo>
                  <a:lnTo>
                    <a:pt x="83" y="0"/>
                  </a:lnTo>
                  <a:lnTo>
                    <a:pt x="65" y="40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94" name="Freeform 170"/>
            <p:cNvSpPr>
              <a:spLocks/>
            </p:cNvSpPr>
            <p:nvPr/>
          </p:nvSpPr>
          <p:spPr bwMode="auto">
            <a:xfrm>
              <a:off x="2946070" y="2834405"/>
              <a:ext cx="234756" cy="262981"/>
            </a:xfrm>
            <a:custGeom>
              <a:avLst/>
              <a:gdLst/>
              <a:ahLst/>
              <a:cxnLst>
                <a:cxn ang="0">
                  <a:pos x="314" y="0"/>
                </a:cxn>
                <a:cxn ang="0">
                  <a:pos x="241" y="3"/>
                </a:cxn>
                <a:cxn ang="0">
                  <a:pos x="167" y="41"/>
                </a:cxn>
                <a:cxn ang="0">
                  <a:pos x="144" y="81"/>
                </a:cxn>
                <a:cxn ang="0">
                  <a:pos x="124" y="147"/>
                </a:cxn>
                <a:cxn ang="0">
                  <a:pos x="72" y="177"/>
                </a:cxn>
                <a:cxn ang="0">
                  <a:pos x="11" y="221"/>
                </a:cxn>
                <a:cxn ang="0">
                  <a:pos x="0" y="274"/>
                </a:cxn>
                <a:cxn ang="0">
                  <a:pos x="56" y="276"/>
                </a:cxn>
                <a:cxn ang="0">
                  <a:pos x="31" y="258"/>
                </a:cxn>
                <a:cxn ang="0">
                  <a:pos x="84" y="237"/>
                </a:cxn>
                <a:cxn ang="0">
                  <a:pos x="112" y="212"/>
                </a:cxn>
                <a:cxn ang="0">
                  <a:pos x="144" y="164"/>
                </a:cxn>
                <a:cxn ang="0">
                  <a:pos x="190" y="132"/>
                </a:cxn>
                <a:cxn ang="0">
                  <a:pos x="160" y="96"/>
                </a:cxn>
                <a:cxn ang="0">
                  <a:pos x="208" y="107"/>
                </a:cxn>
                <a:cxn ang="0">
                  <a:pos x="222" y="64"/>
                </a:cxn>
                <a:cxn ang="0">
                  <a:pos x="253" y="64"/>
                </a:cxn>
                <a:cxn ang="0">
                  <a:pos x="300" y="42"/>
                </a:cxn>
                <a:cxn ang="0">
                  <a:pos x="314" y="0"/>
                </a:cxn>
              </a:cxnLst>
              <a:rect l="0" t="0" r="r" b="b"/>
              <a:pathLst>
                <a:path w="314" h="276">
                  <a:moveTo>
                    <a:pt x="314" y="0"/>
                  </a:moveTo>
                  <a:lnTo>
                    <a:pt x="241" y="3"/>
                  </a:lnTo>
                  <a:lnTo>
                    <a:pt x="167" y="41"/>
                  </a:lnTo>
                  <a:lnTo>
                    <a:pt x="144" y="81"/>
                  </a:lnTo>
                  <a:lnTo>
                    <a:pt x="124" y="147"/>
                  </a:lnTo>
                  <a:lnTo>
                    <a:pt x="72" y="177"/>
                  </a:lnTo>
                  <a:lnTo>
                    <a:pt x="11" y="221"/>
                  </a:lnTo>
                  <a:lnTo>
                    <a:pt x="0" y="274"/>
                  </a:lnTo>
                  <a:lnTo>
                    <a:pt x="56" y="276"/>
                  </a:lnTo>
                  <a:lnTo>
                    <a:pt x="31" y="258"/>
                  </a:lnTo>
                  <a:lnTo>
                    <a:pt x="84" y="237"/>
                  </a:lnTo>
                  <a:lnTo>
                    <a:pt x="112" y="212"/>
                  </a:lnTo>
                  <a:lnTo>
                    <a:pt x="144" y="164"/>
                  </a:lnTo>
                  <a:lnTo>
                    <a:pt x="190" y="132"/>
                  </a:lnTo>
                  <a:lnTo>
                    <a:pt x="160" y="96"/>
                  </a:lnTo>
                  <a:lnTo>
                    <a:pt x="208" y="107"/>
                  </a:lnTo>
                  <a:lnTo>
                    <a:pt x="222" y="64"/>
                  </a:lnTo>
                  <a:lnTo>
                    <a:pt x="253" y="64"/>
                  </a:lnTo>
                  <a:lnTo>
                    <a:pt x="300" y="42"/>
                  </a:lnTo>
                  <a:lnTo>
                    <a:pt x="314" y="0"/>
                  </a:lnTo>
                  <a:close/>
                </a:path>
              </a:pathLst>
            </a:custGeom>
            <a:solidFill>
              <a:srgbClr val="23565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95" name="Freeform 171"/>
            <p:cNvSpPr>
              <a:spLocks/>
            </p:cNvSpPr>
            <p:nvPr/>
          </p:nvSpPr>
          <p:spPr bwMode="auto">
            <a:xfrm>
              <a:off x="2946070" y="3076574"/>
              <a:ext cx="167469" cy="143788"/>
            </a:xfrm>
            <a:custGeom>
              <a:avLst/>
              <a:gdLst/>
              <a:ahLst/>
              <a:cxnLst>
                <a:cxn ang="0">
                  <a:pos x="115" y="10"/>
                </a:cxn>
                <a:cxn ang="0">
                  <a:pos x="201" y="0"/>
                </a:cxn>
                <a:cxn ang="0">
                  <a:pos x="222" y="65"/>
                </a:cxn>
                <a:cxn ang="0">
                  <a:pos x="200" y="114"/>
                </a:cxn>
                <a:cxn ang="0">
                  <a:pos x="153" y="151"/>
                </a:cxn>
                <a:cxn ang="0">
                  <a:pos x="106" y="152"/>
                </a:cxn>
                <a:cxn ang="0">
                  <a:pos x="35" y="146"/>
                </a:cxn>
                <a:cxn ang="0">
                  <a:pos x="98" y="113"/>
                </a:cxn>
                <a:cxn ang="0">
                  <a:pos x="155" y="126"/>
                </a:cxn>
                <a:cxn ang="0">
                  <a:pos x="194" y="103"/>
                </a:cxn>
                <a:cxn ang="0">
                  <a:pos x="140" y="111"/>
                </a:cxn>
                <a:cxn ang="0">
                  <a:pos x="84" y="93"/>
                </a:cxn>
                <a:cxn ang="0">
                  <a:pos x="139" y="64"/>
                </a:cxn>
                <a:cxn ang="0">
                  <a:pos x="186" y="48"/>
                </a:cxn>
                <a:cxn ang="0">
                  <a:pos x="109" y="60"/>
                </a:cxn>
                <a:cxn ang="0">
                  <a:pos x="72" y="64"/>
                </a:cxn>
                <a:cxn ang="0">
                  <a:pos x="40" y="99"/>
                </a:cxn>
                <a:cxn ang="0">
                  <a:pos x="0" y="127"/>
                </a:cxn>
                <a:cxn ang="0">
                  <a:pos x="23" y="89"/>
                </a:cxn>
                <a:cxn ang="0">
                  <a:pos x="70" y="37"/>
                </a:cxn>
                <a:cxn ang="0">
                  <a:pos x="115" y="10"/>
                </a:cxn>
              </a:cxnLst>
              <a:rect l="0" t="0" r="r" b="b"/>
              <a:pathLst>
                <a:path w="222" h="152">
                  <a:moveTo>
                    <a:pt x="115" y="10"/>
                  </a:moveTo>
                  <a:lnTo>
                    <a:pt x="201" y="0"/>
                  </a:lnTo>
                  <a:lnTo>
                    <a:pt x="222" y="65"/>
                  </a:lnTo>
                  <a:lnTo>
                    <a:pt x="200" y="114"/>
                  </a:lnTo>
                  <a:lnTo>
                    <a:pt x="153" y="151"/>
                  </a:lnTo>
                  <a:lnTo>
                    <a:pt x="106" y="152"/>
                  </a:lnTo>
                  <a:lnTo>
                    <a:pt x="35" y="146"/>
                  </a:lnTo>
                  <a:lnTo>
                    <a:pt x="98" y="113"/>
                  </a:lnTo>
                  <a:lnTo>
                    <a:pt x="155" y="126"/>
                  </a:lnTo>
                  <a:lnTo>
                    <a:pt x="194" y="103"/>
                  </a:lnTo>
                  <a:lnTo>
                    <a:pt x="140" y="111"/>
                  </a:lnTo>
                  <a:lnTo>
                    <a:pt x="84" y="93"/>
                  </a:lnTo>
                  <a:lnTo>
                    <a:pt x="139" y="64"/>
                  </a:lnTo>
                  <a:lnTo>
                    <a:pt x="186" y="48"/>
                  </a:lnTo>
                  <a:lnTo>
                    <a:pt x="109" y="60"/>
                  </a:lnTo>
                  <a:lnTo>
                    <a:pt x="72" y="64"/>
                  </a:lnTo>
                  <a:lnTo>
                    <a:pt x="40" y="99"/>
                  </a:lnTo>
                  <a:lnTo>
                    <a:pt x="0" y="127"/>
                  </a:lnTo>
                  <a:lnTo>
                    <a:pt x="23" y="89"/>
                  </a:lnTo>
                  <a:lnTo>
                    <a:pt x="70" y="37"/>
                  </a:lnTo>
                  <a:lnTo>
                    <a:pt x="115" y="10"/>
                  </a:lnTo>
                  <a:close/>
                </a:path>
              </a:pathLst>
            </a:custGeom>
            <a:solidFill>
              <a:srgbClr val="23565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96" name="Freeform 172"/>
            <p:cNvSpPr>
              <a:spLocks/>
            </p:cNvSpPr>
            <p:nvPr/>
          </p:nvSpPr>
          <p:spPr bwMode="auto">
            <a:xfrm>
              <a:off x="2379367" y="2832513"/>
              <a:ext cx="263166" cy="879756"/>
            </a:xfrm>
            <a:custGeom>
              <a:avLst/>
              <a:gdLst/>
              <a:ahLst/>
              <a:cxnLst>
                <a:cxn ang="0">
                  <a:pos x="56" y="898"/>
                </a:cxn>
                <a:cxn ang="0">
                  <a:pos x="98" y="832"/>
                </a:cxn>
                <a:cxn ang="0">
                  <a:pos x="163" y="782"/>
                </a:cxn>
                <a:cxn ang="0">
                  <a:pos x="196" y="733"/>
                </a:cxn>
                <a:cxn ang="0">
                  <a:pos x="196" y="667"/>
                </a:cxn>
                <a:cxn ang="0">
                  <a:pos x="138" y="585"/>
                </a:cxn>
                <a:cxn ang="0">
                  <a:pos x="179" y="453"/>
                </a:cxn>
                <a:cxn ang="0">
                  <a:pos x="351" y="363"/>
                </a:cxn>
                <a:cxn ang="0">
                  <a:pos x="335" y="231"/>
                </a:cxn>
                <a:cxn ang="0">
                  <a:pos x="253" y="206"/>
                </a:cxn>
                <a:cxn ang="0">
                  <a:pos x="196" y="91"/>
                </a:cxn>
                <a:cxn ang="0">
                  <a:pos x="106" y="0"/>
                </a:cxn>
                <a:cxn ang="0">
                  <a:pos x="16" y="24"/>
                </a:cxn>
                <a:cxn ang="0">
                  <a:pos x="0" y="91"/>
                </a:cxn>
                <a:cxn ang="0">
                  <a:pos x="32" y="149"/>
                </a:cxn>
                <a:cxn ang="0">
                  <a:pos x="90" y="123"/>
                </a:cxn>
                <a:cxn ang="0">
                  <a:pos x="90" y="198"/>
                </a:cxn>
                <a:cxn ang="0">
                  <a:pos x="24" y="214"/>
                </a:cxn>
                <a:cxn ang="0">
                  <a:pos x="24" y="304"/>
                </a:cxn>
                <a:cxn ang="0">
                  <a:pos x="64" y="337"/>
                </a:cxn>
                <a:cxn ang="0">
                  <a:pos x="106" y="346"/>
                </a:cxn>
                <a:cxn ang="0">
                  <a:pos x="56" y="445"/>
                </a:cxn>
                <a:cxn ang="0">
                  <a:pos x="56" y="536"/>
                </a:cxn>
                <a:cxn ang="0">
                  <a:pos x="73" y="618"/>
                </a:cxn>
                <a:cxn ang="0">
                  <a:pos x="73" y="725"/>
                </a:cxn>
                <a:cxn ang="0">
                  <a:pos x="8" y="931"/>
                </a:cxn>
                <a:cxn ang="0">
                  <a:pos x="10" y="929"/>
                </a:cxn>
                <a:cxn ang="0">
                  <a:pos x="16" y="924"/>
                </a:cxn>
                <a:cxn ang="0">
                  <a:pos x="23" y="918"/>
                </a:cxn>
                <a:cxn ang="0">
                  <a:pos x="32" y="911"/>
                </a:cxn>
                <a:cxn ang="0">
                  <a:pos x="41" y="904"/>
                </a:cxn>
                <a:cxn ang="0">
                  <a:pos x="48" y="900"/>
                </a:cxn>
                <a:cxn ang="0">
                  <a:pos x="54" y="896"/>
                </a:cxn>
                <a:cxn ang="0">
                  <a:pos x="56" y="898"/>
                </a:cxn>
              </a:cxnLst>
              <a:rect l="0" t="0" r="r" b="b"/>
              <a:pathLst>
                <a:path w="351" h="931">
                  <a:moveTo>
                    <a:pt x="56" y="898"/>
                  </a:moveTo>
                  <a:lnTo>
                    <a:pt x="98" y="832"/>
                  </a:lnTo>
                  <a:lnTo>
                    <a:pt x="163" y="782"/>
                  </a:lnTo>
                  <a:lnTo>
                    <a:pt x="196" y="733"/>
                  </a:lnTo>
                  <a:lnTo>
                    <a:pt x="196" y="667"/>
                  </a:lnTo>
                  <a:lnTo>
                    <a:pt x="138" y="585"/>
                  </a:lnTo>
                  <a:lnTo>
                    <a:pt x="179" y="453"/>
                  </a:lnTo>
                  <a:lnTo>
                    <a:pt x="351" y="363"/>
                  </a:lnTo>
                  <a:lnTo>
                    <a:pt x="335" y="231"/>
                  </a:lnTo>
                  <a:lnTo>
                    <a:pt x="253" y="206"/>
                  </a:lnTo>
                  <a:lnTo>
                    <a:pt x="196" y="91"/>
                  </a:lnTo>
                  <a:lnTo>
                    <a:pt x="106" y="0"/>
                  </a:lnTo>
                  <a:lnTo>
                    <a:pt x="16" y="24"/>
                  </a:lnTo>
                  <a:lnTo>
                    <a:pt x="0" y="91"/>
                  </a:lnTo>
                  <a:lnTo>
                    <a:pt x="32" y="149"/>
                  </a:lnTo>
                  <a:lnTo>
                    <a:pt x="90" y="123"/>
                  </a:lnTo>
                  <a:lnTo>
                    <a:pt x="90" y="198"/>
                  </a:lnTo>
                  <a:lnTo>
                    <a:pt x="24" y="214"/>
                  </a:lnTo>
                  <a:lnTo>
                    <a:pt x="24" y="304"/>
                  </a:lnTo>
                  <a:lnTo>
                    <a:pt x="64" y="337"/>
                  </a:lnTo>
                  <a:lnTo>
                    <a:pt x="106" y="346"/>
                  </a:lnTo>
                  <a:lnTo>
                    <a:pt x="56" y="445"/>
                  </a:lnTo>
                  <a:lnTo>
                    <a:pt x="56" y="536"/>
                  </a:lnTo>
                  <a:lnTo>
                    <a:pt x="73" y="618"/>
                  </a:lnTo>
                  <a:lnTo>
                    <a:pt x="73" y="725"/>
                  </a:lnTo>
                  <a:lnTo>
                    <a:pt x="8" y="931"/>
                  </a:lnTo>
                  <a:lnTo>
                    <a:pt x="10" y="929"/>
                  </a:lnTo>
                  <a:lnTo>
                    <a:pt x="16" y="924"/>
                  </a:lnTo>
                  <a:lnTo>
                    <a:pt x="23" y="918"/>
                  </a:lnTo>
                  <a:lnTo>
                    <a:pt x="32" y="911"/>
                  </a:lnTo>
                  <a:lnTo>
                    <a:pt x="41" y="904"/>
                  </a:lnTo>
                  <a:lnTo>
                    <a:pt x="48" y="900"/>
                  </a:lnTo>
                  <a:lnTo>
                    <a:pt x="54" y="896"/>
                  </a:lnTo>
                  <a:lnTo>
                    <a:pt x="56" y="898"/>
                  </a:lnTo>
                  <a:close/>
                </a:path>
              </a:pathLst>
            </a:custGeom>
            <a:solidFill>
              <a:srgbClr val="002D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97" name="Freeform 173"/>
            <p:cNvSpPr>
              <a:spLocks/>
            </p:cNvSpPr>
            <p:nvPr/>
          </p:nvSpPr>
          <p:spPr bwMode="auto">
            <a:xfrm>
              <a:off x="2222364" y="2809809"/>
              <a:ext cx="194384" cy="898676"/>
            </a:xfrm>
            <a:custGeom>
              <a:avLst/>
              <a:gdLst/>
              <a:ahLst/>
              <a:cxnLst>
                <a:cxn ang="0">
                  <a:pos x="222" y="866"/>
                </a:cxn>
                <a:cxn ang="0">
                  <a:pos x="238" y="767"/>
                </a:cxn>
                <a:cxn ang="0">
                  <a:pos x="222" y="658"/>
                </a:cxn>
                <a:cxn ang="0">
                  <a:pos x="181" y="506"/>
                </a:cxn>
                <a:cxn ang="0">
                  <a:pos x="145" y="303"/>
                </a:cxn>
                <a:cxn ang="0">
                  <a:pos x="0" y="0"/>
                </a:cxn>
                <a:cxn ang="0">
                  <a:pos x="93" y="110"/>
                </a:cxn>
                <a:cxn ang="0">
                  <a:pos x="166" y="308"/>
                </a:cxn>
                <a:cxn ang="0">
                  <a:pos x="191" y="407"/>
                </a:cxn>
                <a:cxn ang="0">
                  <a:pos x="238" y="642"/>
                </a:cxn>
                <a:cxn ang="0">
                  <a:pos x="259" y="741"/>
                </a:cxn>
                <a:cxn ang="0">
                  <a:pos x="228" y="951"/>
                </a:cxn>
                <a:cxn ang="0">
                  <a:pos x="212" y="918"/>
                </a:cxn>
                <a:cxn ang="0">
                  <a:pos x="215" y="913"/>
                </a:cxn>
                <a:cxn ang="0">
                  <a:pos x="221" y="899"/>
                </a:cxn>
                <a:cxn ang="0">
                  <a:pos x="225" y="881"/>
                </a:cxn>
                <a:cxn ang="0">
                  <a:pos x="222" y="866"/>
                </a:cxn>
              </a:cxnLst>
              <a:rect l="0" t="0" r="r" b="b"/>
              <a:pathLst>
                <a:path w="259" h="951">
                  <a:moveTo>
                    <a:pt x="222" y="866"/>
                  </a:moveTo>
                  <a:lnTo>
                    <a:pt x="238" y="767"/>
                  </a:lnTo>
                  <a:lnTo>
                    <a:pt x="222" y="658"/>
                  </a:lnTo>
                  <a:lnTo>
                    <a:pt x="181" y="506"/>
                  </a:lnTo>
                  <a:lnTo>
                    <a:pt x="145" y="303"/>
                  </a:lnTo>
                  <a:lnTo>
                    <a:pt x="0" y="0"/>
                  </a:lnTo>
                  <a:lnTo>
                    <a:pt x="93" y="110"/>
                  </a:lnTo>
                  <a:lnTo>
                    <a:pt x="166" y="308"/>
                  </a:lnTo>
                  <a:lnTo>
                    <a:pt x="191" y="407"/>
                  </a:lnTo>
                  <a:lnTo>
                    <a:pt x="238" y="642"/>
                  </a:lnTo>
                  <a:lnTo>
                    <a:pt x="259" y="741"/>
                  </a:lnTo>
                  <a:lnTo>
                    <a:pt x="228" y="951"/>
                  </a:lnTo>
                  <a:lnTo>
                    <a:pt x="212" y="918"/>
                  </a:lnTo>
                  <a:lnTo>
                    <a:pt x="215" y="913"/>
                  </a:lnTo>
                  <a:lnTo>
                    <a:pt x="221" y="899"/>
                  </a:lnTo>
                  <a:lnTo>
                    <a:pt x="225" y="881"/>
                  </a:lnTo>
                  <a:lnTo>
                    <a:pt x="222" y="866"/>
                  </a:lnTo>
                  <a:close/>
                </a:path>
              </a:pathLst>
            </a:custGeom>
            <a:solidFill>
              <a:srgbClr val="0066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98" name="Freeform 174"/>
            <p:cNvSpPr>
              <a:spLocks/>
            </p:cNvSpPr>
            <p:nvPr/>
          </p:nvSpPr>
          <p:spPr bwMode="auto">
            <a:xfrm>
              <a:off x="2104239" y="2722780"/>
              <a:ext cx="333444" cy="1000841"/>
            </a:xfrm>
            <a:custGeom>
              <a:avLst/>
              <a:gdLst/>
              <a:ahLst/>
              <a:cxnLst>
                <a:cxn ang="0">
                  <a:pos x="446" y="1058"/>
                </a:cxn>
                <a:cxn ang="0">
                  <a:pos x="372" y="1040"/>
                </a:cxn>
                <a:cxn ang="0">
                  <a:pos x="324" y="909"/>
                </a:cxn>
                <a:cxn ang="0">
                  <a:pos x="274" y="695"/>
                </a:cxn>
                <a:cxn ang="0">
                  <a:pos x="258" y="506"/>
                </a:cxn>
                <a:cxn ang="0">
                  <a:pos x="131" y="199"/>
                </a:cxn>
                <a:cxn ang="0">
                  <a:pos x="37" y="53"/>
                </a:cxn>
                <a:cxn ang="0">
                  <a:pos x="0" y="0"/>
                </a:cxn>
                <a:cxn ang="0">
                  <a:pos x="119" y="44"/>
                </a:cxn>
                <a:cxn ang="0">
                  <a:pos x="234" y="28"/>
                </a:cxn>
                <a:cxn ang="0">
                  <a:pos x="274" y="85"/>
                </a:cxn>
                <a:cxn ang="0">
                  <a:pos x="290" y="184"/>
                </a:cxn>
                <a:cxn ang="0">
                  <a:pos x="290" y="258"/>
                </a:cxn>
                <a:cxn ang="0">
                  <a:pos x="242" y="208"/>
                </a:cxn>
                <a:cxn ang="0">
                  <a:pos x="242" y="258"/>
                </a:cxn>
                <a:cxn ang="0">
                  <a:pos x="290" y="299"/>
                </a:cxn>
                <a:cxn ang="0">
                  <a:pos x="332" y="283"/>
                </a:cxn>
                <a:cxn ang="0">
                  <a:pos x="397" y="373"/>
                </a:cxn>
                <a:cxn ang="0">
                  <a:pos x="406" y="488"/>
                </a:cxn>
                <a:cxn ang="0">
                  <a:pos x="372" y="530"/>
                </a:cxn>
                <a:cxn ang="0">
                  <a:pos x="308" y="506"/>
                </a:cxn>
                <a:cxn ang="0">
                  <a:pos x="308" y="563"/>
                </a:cxn>
                <a:cxn ang="0">
                  <a:pos x="327" y="564"/>
                </a:cxn>
                <a:cxn ang="0">
                  <a:pos x="347" y="564"/>
                </a:cxn>
                <a:cxn ang="0">
                  <a:pos x="368" y="561"/>
                </a:cxn>
                <a:cxn ang="0">
                  <a:pos x="387" y="558"/>
                </a:cxn>
                <a:cxn ang="0">
                  <a:pos x="404" y="554"/>
                </a:cxn>
                <a:cxn ang="0">
                  <a:pos x="417" y="549"/>
                </a:cxn>
                <a:cxn ang="0">
                  <a:pos x="426" y="547"/>
                </a:cxn>
                <a:cxn ang="0">
                  <a:pos x="430" y="546"/>
                </a:cxn>
                <a:cxn ang="0">
                  <a:pos x="438" y="587"/>
                </a:cxn>
                <a:cxn ang="0">
                  <a:pos x="430" y="678"/>
                </a:cxn>
                <a:cxn ang="0">
                  <a:pos x="332" y="678"/>
                </a:cxn>
                <a:cxn ang="0">
                  <a:pos x="316" y="719"/>
                </a:cxn>
                <a:cxn ang="0">
                  <a:pos x="316" y="768"/>
                </a:cxn>
                <a:cxn ang="0">
                  <a:pos x="397" y="728"/>
                </a:cxn>
                <a:cxn ang="0">
                  <a:pos x="446" y="760"/>
                </a:cxn>
                <a:cxn ang="0">
                  <a:pos x="380" y="810"/>
                </a:cxn>
                <a:cxn ang="0">
                  <a:pos x="364" y="867"/>
                </a:cxn>
                <a:cxn ang="0">
                  <a:pos x="380" y="1008"/>
                </a:cxn>
                <a:cxn ang="0">
                  <a:pos x="383" y="1010"/>
                </a:cxn>
                <a:cxn ang="0">
                  <a:pos x="389" y="1016"/>
                </a:cxn>
                <a:cxn ang="0">
                  <a:pos x="399" y="1024"/>
                </a:cxn>
                <a:cxn ang="0">
                  <a:pos x="410" y="1032"/>
                </a:cxn>
                <a:cxn ang="0">
                  <a:pos x="422" y="1041"/>
                </a:cxn>
                <a:cxn ang="0">
                  <a:pos x="432" y="1049"/>
                </a:cxn>
                <a:cxn ang="0">
                  <a:pos x="441" y="1055"/>
                </a:cxn>
                <a:cxn ang="0">
                  <a:pos x="446" y="1058"/>
                </a:cxn>
              </a:cxnLst>
              <a:rect l="0" t="0" r="r" b="b"/>
              <a:pathLst>
                <a:path w="446" h="1058">
                  <a:moveTo>
                    <a:pt x="446" y="1058"/>
                  </a:moveTo>
                  <a:lnTo>
                    <a:pt x="372" y="1040"/>
                  </a:lnTo>
                  <a:lnTo>
                    <a:pt x="324" y="909"/>
                  </a:lnTo>
                  <a:lnTo>
                    <a:pt x="274" y="695"/>
                  </a:lnTo>
                  <a:lnTo>
                    <a:pt x="258" y="506"/>
                  </a:lnTo>
                  <a:lnTo>
                    <a:pt x="131" y="199"/>
                  </a:lnTo>
                  <a:lnTo>
                    <a:pt x="37" y="53"/>
                  </a:lnTo>
                  <a:lnTo>
                    <a:pt x="0" y="0"/>
                  </a:lnTo>
                  <a:lnTo>
                    <a:pt x="119" y="44"/>
                  </a:lnTo>
                  <a:lnTo>
                    <a:pt x="234" y="28"/>
                  </a:lnTo>
                  <a:lnTo>
                    <a:pt x="274" y="85"/>
                  </a:lnTo>
                  <a:lnTo>
                    <a:pt x="290" y="184"/>
                  </a:lnTo>
                  <a:lnTo>
                    <a:pt x="290" y="258"/>
                  </a:lnTo>
                  <a:lnTo>
                    <a:pt x="242" y="208"/>
                  </a:lnTo>
                  <a:lnTo>
                    <a:pt x="242" y="258"/>
                  </a:lnTo>
                  <a:lnTo>
                    <a:pt x="290" y="299"/>
                  </a:lnTo>
                  <a:lnTo>
                    <a:pt x="332" y="283"/>
                  </a:lnTo>
                  <a:lnTo>
                    <a:pt x="397" y="373"/>
                  </a:lnTo>
                  <a:lnTo>
                    <a:pt x="406" y="488"/>
                  </a:lnTo>
                  <a:lnTo>
                    <a:pt x="372" y="530"/>
                  </a:lnTo>
                  <a:lnTo>
                    <a:pt x="308" y="506"/>
                  </a:lnTo>
                  <a:lnTo>
                    <a:pt x="308" y="563"/>
                  </a:lnTo>
                  <a:lnTo>
                    <a:pt x="327" y="564"/>
                  </a:lnTo>
                  <a:lnTo>
                    <a:pt x="347" y="564"/>
                  </a:lnTo>
                  <a:lnTo>
                    <a:pt x="368" y="561"/>
                  </a:lnTo>
                  <a:lnTo>
                    <a:pt x="387" y="558"/>
                  </a:lnTo>
                  <a:lnTo>
                    <a:pt x="404" y="554"/>
                  </a:lnTo>
                  <a:lnTo>
                    <a:pt x="417" y="549"/>
                  </a:lnTo>
                  <a:lnTo>
                    <a:pt x="426" y="547"/>
                  </a:lnTo>
                  <a:lnTo>
                    <a:pt x="430" y="546"/>
                  </a:lnTo>
                  <a:lnTo>
                    <a:pt x="438" y="587"/>
                  </a:lnTo>
                  <a:lnTo>
                    <a:pt x="430" y="678"/>
                  </a:lnTo>
                  <a:lnTo>
                    <a:pt x="332" y="678"/>
                  </a:lnTo>
                  <a:lnTo>
                    <a:pt x="316" y="719"/>
                  </a:lnTo>
                  <a:lnTo>
                    <a:pt x="316" y="768"/>
                  </a:lnTo>
                  <a:lnTo>
                    <a:pt x="397" y="728"/>
                  </a:lnTo>
                  <a:lnTo>
                    <a:pt x="446" y="760"/>
                  </a:lnTo>
                  <a:lnTo>
                    <a:pt x="380" y="810"/>
                  </a:lnTo>
                  <a:lnTo>
                    <a:pt x="364" y="867"/>
                  </a:lnTo>
                  <a:lnTo>
                    <a:pt x="380" y="1008"/>
                  </a:lnTo>
                  <a:lnTo>
                    <a:pt x="383" y="1010"/>
                  </a:lnTo>
                  <a:lnTo>
                    <a:pt x="389" y="1016"/>
                  </a:lnTo>
                  <a:lnTo>
                    <a:pt x="399" y="1024"/>
                  </a:lnTo>
                  <a:lnTo>
                    <a:pt x="410" y="1032"/>
                  </a:lnTo>
                  <a:lnTo>
                    <a:pt x="422" y="1041"/>
                  </a:lnTo>
                  <a:lnTo>
                    <a:pt x="432" y="1049"/>
                  </a:lnTo>
                  <a:lnTo>
                    <a:pt x="441" y="1055"/>
                  </a:lnTo>
                  <a:lnTo>
                    <a:pt x="446" y="1058"/>
                  </a:lnTo>
                  <a:close/>
                </a:path>
              </a:pathLst>
            </a:custGeom>
            <a:solidFill>
              <a:srgbClr val="0047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99" name="Freeform 175"/>
            <p:cNvSpPr>
              <a:spLocks/>
            </p:cNvSpPr>
            <p:nvPr/>
          </p:nvSpPr>
          <p:spPr bwMode="auto">
            <a:xfrm>
              <a:off x="2389833" y="2720888"/>
              <a:ext cx="421663" cy="1036787"/>
            </a:xfrm>
            <a:custGeom>
              <a:avLst/>
              <a:gdLst/>
              <a:ahLst/>
              <a:cxnLst>
                <a:cxn ang="0">
                  <a:pos x="32" y="1087"/>
                </a:cxn>
                <a:cxn ang="0">
                  <a:pos x="114" y="815"/>
                </a:cxn>
                <a:cxn ang="0">
                  <a:pos x="245" y="724"/>
                </a:cxn>
                <a:cxn ang="0">
                  <a:pos x="384" y="651"/>
                </a:cxn>
                <a:cxn ang="0">
                  <a:pos x="450" y="601"/>
                </a:cxn>
                <a:cxn ang="0">
                  <a:pos x="466" y="526"/>
                </a:cxn>
                <a:cxn ang="0">
                  <a:pos x="408" y="510"/>
                </a:cxn>
                <a:cxn ang="0">
                  <a:pos x="360" y="543"/>
                </a:cxn>
                <a:cxn ang="0">
                  <a:pos x="360" y="486"/>
                </a:cxn>
                <a:cxn ang="0">
                  <a:pos x="434" y="469"/>
                </a:cxn>
                <a:cxn ang="0">
                  <a:pos x="490" y="469"/>
                </a:cxn>
                <a:cxn ang="0">
                  <a:pos x="532" y="411"/>
                </a:cxn>
                <a:cxn ang="0">
                  <a:pos x="532" y="313"/>
                </a:cxn>
                <a:cxn ang="0">
                  <a:pos x="490" y="280"/>
                </a:cxn>
                <a:cxn ang="0">
                  <a:pos x="450" y="313"/>
                </a:cxn>
                <a:cxn ang="0">
                  <a:pos x="444" y="297"/>
                </a:cxn>
                <a:cxn ang="0">
                  <a:pos x="443" y="281"/>
                </a:cxn>
                <a:cxn ang="0">
                  <a:pos x="446" y="266"/>
                </a:cxn>
                <a:cxn ang="0">
                  <a:pos x="452" y="252"/>
                </a:cxn>
                <a:cxn ang="0">
                  <a:pos x="460" y="240"/>
                </a:cxn>
                <a:cxn ang="0">
                  <a:pos x="467" y="230"/>
                </a:cxn>
                <a:cxn ang="0">
                  <a:pos x="472" y="224"/>
                </a:cxn>
                <a:cxn ang="0">
                  <a:pos x="474" y="222"/>
                </a:cxn>
                <a:cxn ang="0">
                  <a:pos x="516" y="198"/>
                </a:cxn>
                <a:cxn ang="0">
                  <a:pos x="564" y="115"/>
                </a:cxn>
                <a:cxn ang="0">
                  <a:pos x="564" y="0"/>
                </a:cxn>
                <a:cxn ang="0">
                  <a:pos x="490" y="0"/>
                </a:cxn>
                <a:cxn ang="0">
                  <a:pos x="450" y="49"/>
                </a:cxn>
                <a:cxn ang="0">
                  <a:pos x="384" y="123"/>
                </a:cxn>
                <a:cxn ang="0">
                  <a:pos x="335" y="272"/>
                </a:cxn>
                <a:cxn ang="0">
                  <a:pos x="302" y="321"/>
                </a:cxn>
                <a:cxn ang="0">
                  <a:pos x="327" y="379"/>
                </a:cxn>
                <a:cxn ang="0">
                  <a:pos x="319" y="452"/>
                </a:cxn>
                <a:cxn ang="0">
                  <a:pos x="269" y="486"/>
                </a:cxn>
                <a:cxn ang="0">
                  <a:pos x="245" y="535"/>
                </a:cxn>
                <a:cxn ang="0">
                  <a:pos x="269" y="601"/>
                </a:cxn>
                <a:cxn ang="0">
                  <a:pos x="195" y="675"/>
                </a:cxn>
                <a:cxn ang="0">
                  <a:pos x="81" y="815"/>
                </a:cxn>
                <a:cxn ang="0">
                  <a:pos x="0" y="1095"/>
                </a:cxn>
                <a:cxn ang="0">
                  <a:pos x="32" y="1087"/>
                </a:cxn>
              </a:cxnLst>
              <a:rect l="0" t="0" r="r" b="b"/>
              <a:pathLst>
                <a:path w="564" h="1095">
                  <a:moveTo>
                    <a:pt x="32" y="1087"/>
                  </a:moveTo>
                  <a:lnTo>
                    <a:pt x="114" y="815"/>
                  </a:lnTo>
                  <a:lnTo>
                    <a:pt x="245" y="724"/>
                  </a:lnTo>
                  <a:lnTo>
                    <a:pt x="384" y="651"/>
                  </a:lnTo>
                  <a:lnTo>
                    <a:pt x="450" y="601"/>
                  </a:lnTo>
                  <a:lnTo>
                    <a:pt x="466" y="526"/>
                  </a:lnTo>
                  <a:lnTo>
                    <a:pt x="408" y="510"/>
                  </a:lnTo>
                  <a:lnTo>
                    <a:pt x="360" y="543"/>
                  </a:lnTo>
                  <a:lnTo>
                    <a:pt x="360" y="486"/>
                  </a:lnTo>
                  <a:lnTo>
                    <a:pt x="434" y="469"/>
                  </a:lnTo>
                  <a:lnTo>
                    <a:pt x="490" y="469"/>
                  </a:lnTo>
                  <a:lnTo>
                    <a:pt x="532" y="411"/>
                  </a:lnTo>
                  <a:lnTo>
                    <a:pt x="532" y="313"/>
                  </a:lnTo>
                  <a:lnTo>
                    <a:pt x="490" y="280"/>
                  </a:lnTo>
                  <a:lnTo>
                    <a:pt x="450" y="313"/>
                  </a:lnTo>
                  <a:lnTo>
                    <a:pt x="444" y="297"/>
                  </a:lnTo>
                  <a:lnTo>
                    <a:pt x="443" y="281"/>
                  </a:lnTo>
                  <a:lnTo>
                    <a:pt x="446" y="266"/>
                  </a:lnTo>
                  <a:lnTo>
                    <a:pt x="452" y="252"/>
                  </a:lnTo>
                  <a:lnTo>
                    <a:pt x="460" y="240"/>
                  </a:lnTo>
                  <a:lnTo>
                    <a:pt x="467" y="230"/>
                  </a:lnTo>
                  <a:lnTo>
                    <a:pt x="472" y="224"/>
                  </a:lnTo>
                  <a:lnTo>
                    <a:pt x="474" y="222"/>
                  </a:lnTo>
                  <a:lnTo>
                    <a:pt x="516" y="198"/>
                  </a:lnTo>
                  <a:lnTo>
                    <a:pt x="564" y="115"/>
                  </a:lnTo>
                  <a:lnTo>
                    <a:pt x="564" y="0"/>
                  </a:lnTo>
                  <a:lnTo>
                    <a:pt x="490" y="0"/>
                  </a:lnTo>
                  <a:lnTo>
                    <a:pt x="450" y="49"/>
                  </a:lnTo>
                  <a:lnTo>
                    <a:pt x="384" y="123"/>
                  </a:lnTo>
                  <a:lnTo>
                    <a:pt x="335" y="272"/>
                  </a:lnTo>
                  <a:lnTo>
                    <a:pt x="302" y="321"/>
                  </a:lnTo>
                  <a:lnTo>
                    <a:pt x="327" y="379"/>
                  </a:lnTo>
                  <a:lnTo>
                    <a:pt x="319" y="452"/>
                  </a:lnTo>
                  <a:lnTo>
                    <a:pt x="269" y="486"/>
                  </a:lnTo>
                  <a:lnTo>
                    <a:pt x="245" y="535"/>
                  </a:lnTo>
                  <a:lnTo>
                    <a:pt x="269" y="601"/>
                  </a:lnTo>
                  <a:lnTo>
                    <a:pt x="195" y="675"/>
                  </a:lnTo>
                  <a:lnTo>
                    <a:pt x="81" y="815"/>
                  </a:lnTo>
                  <a:lnTo>
                    <a:pt x="0" y="1095"/>
                  </a:lnTo>
                  <a:lnTo>
                    <a:pt x="32" y="1087"/>
                  </a:lnTo>
                  <a:close/>
                </a:path>
              </a:pathLst>
            </a:custGeom>
            <a:solidFill>
              <a:srgbClr val="002D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00" name="Freeform 176"/>
            <p:cNvSpPr>
              <a:spLocks/>
            </p:cNvSpPr>
            <p:nvPr/>
          </p:nvSpPr>
          <p:spPr bwMode="auto">
            <a:xfrm>
              <a:off x="2373386" y="2645210"/>
              <a:ext cx="245223" cy="1184359"/>
            </a:xfrm>
            <a:custGeom>
              <a:avLst/>
              <a:gdLst/>
              <a:ahLst/>
              <a:cxnLst>
                <a:cxn ang="0">
                  <a:pos x="0" y="1121"/>
                </a:cxn>
                <a:cxn ang="0">
                  <a:pos x="66" y="1038"/>
                </a:cxn>
                <a:cxn ang="0">
                  <a:pos x="140" y="823"/>
                </a:cxn>
                <a:cxn ang="0">
                  <a:pos x="91" y="750"/>
                </a:cxn>
                <a:cxn ang="0">
                  <a:pos x="91" y="676"/>
                </a:cxn>
                <a:cxn ang="0">
                  <a:pos x="108" y="577"/>
                </a:cxn>
                <a:cxn ang="0">
                  <a:pos x="156" y="569"/>
                </a:cxn>
                <a:cxn ang="0">
                  <a:pos x="148" y="659"/>
                </a:cxn>
                <a:cxn ang="0">
                  <a:pos x="189" y="577"/>
                </a:cxn>
                <a:cxn ang="0">
                  <a:pos x="156" y="528"/>
                </a:cxn>
                <a:cxn ang="0">
                  <a:pos x="91" y="512"/>
                </a:cxn>
                <a:cxn ang="0">
                  <a:pos x="83" y="445"/>
                </a:cxn>
                <a:cxn ang="0">
                  <a:pos x="91" y="371"/>
                </a:cxn>
                <a:cxn ang="0">
                  <a:pos x="140" y="355"/>
                </a:cxn>
                <a:cxn ang="0">
                  <a:pos x="189" y="412"/>
                </a:cxn>
                <a:cxn ang="0">
                  <a:pos x="214" y="363"/>
                </a:cxn>
                <a:cxn ang="0">
                  <a:pos x="173" y="329"/>
                </a:cxn>
                <a:cxn ang="0">
                  <a:pos x="74" y="329"/>
                </a:cxn>
                <a:cxn ang="0">
                  <a:pos x="42" y="247"/>
                </a:cxn>
                <a:cxn ang="0">
                  <a:pos x="42" y="182"/>
                </a:cxn>
                <a:cxn ang="0">
                  <a:pos x="100" y="133"/>
                </a:cxn>
                <a:cxn ang="0">
                  <a:pos x="156" y="0"/>
                </a:cxn>
                <a:cxn ang="0">
                  <a:pos x="263" y="33"/>
                </a:cxn>
                <a:cxn ang="0">
                  <a:pos x="329" y="133"/>
                </a:cxn>
                <a:cxn ang="0">
                  <a:pos x="329" y="222"/>
                </a:cxn>
                <a:cxn ang="0">
                  <a:pos x="329" y="329"/>
                </a:cxn>
                <a:cxn ang="0">
                  <a:pos x="271" y="347"/>
                </a:cxn>
                <a:cxn ang="0">
                  <a:pos x="247" y="421"/>
                </a:cxn>
                <a:cxn ang="0">
                  <a:pos x="287" y="396"/>
                </a:cxn>
                <a:cxn ang="0">
                  <a:pos x="295" y="462"/>
                </a:cxn>
                <a:cxn ang="0">
                  <a:pos x="287" y="520"/>
                </a:cxn>
                <a:cxn ang="0">
                  <a:pos x="222" y="544"/>
                </a:cxn>
                <a:cxn ang="0">
                  <a:pos x="222" y="619"/>
                </a:cxn>
                <a:cxn ang="0">
                  <a:pos x="287" y="601"/>
                </a:cxn>
                <a:cxn ang="0">
                  <a:pos x="287" y="684"/>
                </a:cxn>
                <a:cxn ang="0">
                  <a:pos x="255" y="766"/>
                </a:cxn>
                <a:cxn ang="0">
                  <a:pos x="189" y="816"/>
                </a:cxn>
                <a:cxn ang="0">
                  <a:pos x="156" y="881"/>
                </a:cxn>
                <a:cxn ang="0">
                  <a:pos x="108" y="997"/>
                </a:cxn>
                <a:cxn ang="0">
                  <a:pos x="58" y="1111"/>
                </a:cxn>
                <a:cxn ang="0">
                  <a:pos x="26" y="1252"/>
                </a:cxn>
                <a:cxn ang="0">
                  <a:pos x="0" y="1121"/>
                </a:cxn>
              </a:cxnLst>
              <a:rect l="0" t="0" r="r" b="b"/>
              <a:pathLst>
                <a:path w="329" h="1252">
                  <a:moveTo>
                    <a:pt x="0" y="1121"/>
                  </a:moveTo>
                  <a:lnTo>
                    <a:pt x="66" y="1038"/>
                  </a:lnTo>
                  <a:lnTo>
                    <a:pt x="140" y="823"/>
                  </a:lnTo>
                  <a:lnTo>
                    <a:pt x="91" y="750"/>
                  </a:lnTo>
                  <a:lnTo>
                    <a:pt x="91" y="676"/>
                  </a:lnTo>
                  <a:lnTo>
                    <a:pt x="108" y="577"/>
                  </a:lnTo>
                  <a:lnTo>
                    <a:pt x="156" y="569"/>
                  </a:lnTo>
                  <a:lnTo>
                    <a:pt x="148" y="659"/>
                  </a:lnTo>
                  <a:lnTo>
                    <a:pt x="189" y="577"/>
                  </a:lnTo>
                  <a:lnTo>
                    <a:pt x="156" y="528"/>
                  </a:lnTo>
                  <a:lnTo>
                    <a:pt x="91" y="512"/>
                  </a:lnTo>
                  <a:lnTo>
                    <a:pt x="83" y="445"/>
                  </a:lnTo>
                  <a:lnTo>
                    <a:pt x="91" y="371"/>
                  </a:lnTo>
                  <a:lnTo>
                    <a:pt x="140" y="355"/>
                  </a:lnTo>
                  <a:lnTo>
                    <a:pt x="189" y="412"/>
                  </a:lnTo>
                  <a:lnTo>
                    <a:pt x="214" y="363"/>
                  </a:lnTo>
                  <a:lnTo>
                    <a:pt x="173" y="329"/>
                  </a:lnTo>
                  <a:lnTo>
                    <a:pt x="74" y="329"/>
                  </a:lnTo>
                  <a:lnTo>
                    <a:pt x="42" y="247"/>
                  </a:lnTo>
                  <a:lnTo>
                    <a:pt x="42" y="182"/>
                  </a:lnTo>
                  <a:lnTo>
                    <a:pt x="100" y="133"/>
                  </a:lnTo>
                  <a:lnTo>
                    <a:pt x="156" y="0"/>
                  </a:lnTo>
                  <a:lnTo>
                    <a:pt x="263" y="33"/>
                  </a:lnTo>
                  <a:lnTo>
                    <a:pt x="329" y="133"/>
                  </a:lnTo>
                  <a:lnTo>
                    <a:pt x="329" y="222"/>
                  </a:lnTo>
                  <a:lnTo>
                    <a:pt x="329" y="329"/>
                  </a:lnTo>
                  <a:lnTo>
                    <a:pt x="271" y="347"/>
                  </a:lnTo>
                  <a:lnTo>
                    <a:pt x="247" y="421"/>
                  </a:lnTo>
                  <a:lnTo>
                    <a:pt x="287" y="396"/>
                  </a:lnTo>
                  <a:lnTo>
                    <a:pt x="295" y="462"/>
                  </a:lnTo>
                  <a:lnTo>
                    <a:pt x="287" y="520"/>
                  </a:lnTo>
                  <a:lnTo>
                    <a:pt x="222" y="544"/>
                  </a:lnTo>
                  <a:lnTo>
                    <a:pt x="222" y="619"/>
                  </a:lnTo>
                  <a:lnTo>
                    <a:pt x="287" y="601"/>
                  </a:lnTo>
                  <a:lnTo>
                    <a:pt x="287" y="684"/>
                  </a:lnTo>
                  <a:lnTo>
                    <a:pt x="255" y="766"/>
                  </a:lnTo>
                  <a:lnTo>
                    <a:pt x="189" y="816"/>
                  </a:lnTo>
                  <a:lnTo>
                    <a:pt x="156" y="881"/>
                  </a:lnTo>
                  <a:lnTo>
                    <a:pt x="108" y="997"/>
                  </a:lnTo>
                  <a:lnTo>
                    <a:pt x="58" y="1111"/>
                  </a:lnTo>
                  <a:lnTo>
                    <a:pt x="26" y="1252"/>
                  </a:lnTo>
                  <a:lnTo>
                    <a:pt x="0" y="1121"/>
                  </a:lnTo>
                  <a:close/>
                </a:path>
              </a:pathLst>
            </a:custGeom>
            <a:solidFill>
              <a:srgbClr val="00703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01" name="Freeform 177"/>
            <p:cNvSpPr>
              <a:spLocks/>
            </p:cNvSpPr>
            <p:nvPr/>
          </p:nvSpPr>
          <p:spPr bwMode="auto">
            <a:xfrm>
              <a:off x="2110220" y="2722780"/>
              <a:ext cx="233261" cy="849485"/>
            </a:xfrm>
            <a:custGeom>
              <a:avLst/>
              <a:gdLst/>
              <a:ahLst/>
              <a:cxnLst>
                <a:cxn ang="0">
                  <a:pos x="16" y="66"/>
                </a:cxn>
                <a:cxn ang="0">
                  <a:pos x="48" y="164"/>
                </a:cxn>
                <a:cxn ang="0">
                  <a:pos x="48" y="246"/>
                </a:cxn>
                <a:cxn ang="0">
                  <a:pos x="82" y="296"/>
                </a:cxn>
                <a:cxn ang="0">
                  <a:pos x="148" y="264"/>
                </a:cxn>
                <a:cxn ang="0">
                  <a:pos x="196" y="354"/>
                </a:cxn>
                <a:cxn ang="0">
                  <a:pos x="156" y="437"/>
                </a:cxn>
                <a:cxn ang="0">
                  <a:pos x="172" y="501"/>
                </a:cxn>
                <a:cxn ang="0">
                  <a:pos x="229" y="518"/>
                </a:cxn>
                <a:cxn ang="0">
                  <a:pos x="254" y="584"/>
                </a:cxn>
                <a:cxn ang="0">
                  <a:pos x="213" y="659"/>
                </a:cxn>
                <a:cxn ang="0">
                  <a:pos x="213" y="740"/>
                </a:cxn>
                <a:cxn ang="0">
                  <a:pos x="270" y="798"/>
                </a:cxn>
                <a:cxn ang="0">
                  <a:pos x="311" y="897"/>
                </a:cxn>
                <a:cxn ang="0">
                  <a:pos x="270" y="576"/>
                </a:cxn>
                <a:cxn ang="0">
                  <a:pos x="237" y="346"/>
                </a:cxn>
                <a:cxn ang="0">
                  <a:pos x="106" y="123"/>
                </a:cxn>
                <a:cxn ang="0">
                  <a:pos x="0" y="0"/>
                </a:cxn>
                <a:cxn ang="0">
                  <a:pos x="16" y="66"/>
                </a:cxn>
              </a:cxnLst>
              <a:rect l="0" t="0" r="r" b="b"/>
              <a:pathLst>
                <a:path w="311" h="897">
                  <a:moveTo>
                    <a:pt x="16" y="66"/>
                  </a:moveTo>
                  <a:lnTo>
                    <a:pt x="48" y="164"/>
                  </a:lnTo>
                  <a:lnTo>
                    <a:pt x="48" y="246"/>
                  </a:lnTo>
                  <a:lnTo>
                    <a:pt x="82" y="296"/>
                  </a:lnTo>
                  <a:lnTo>
                    <a:pt x="148" y="264"/>
                  </a:lnTo>
                  <a:lnTo>
                    <a:pt x="196" y="354"/>
                  </a:lnTo>
                  <a:lnTo>
                    <a:pt x="156" y="437"/>
                  </a:lnTo>
                  <a:lnTo>
                    <a:pt x="172" y="501"/>
                  </a:lnTo>
                  <a:lnTo>
                    <a:pt x="229" y="518"/>
                  </a:lnTo>
                  <a:lnTo>
                    <a:pt x="254" y="584"/>
                  </a:lnTo>
                  <a:lnTo>
                    <a:pt x="213" y="659"/>
                  </a:lnTo>
                  <a:lnTo>
                    <a:pt x="213" y="740"/>
                  </a:lnTo>
                  <a:lnTo>
                    <a:pt x="270" y="798"/>
                  </a:lnTo>
                  <a:lnTo>
                    <a:pt x="311" y="897"/>
                  </a:lnTo>
                  <a:lnTo>
                    <a:pt x="270" y="576"/>
                  </a:lnTo>
                  <a:lnTo>
                    <a:pt x="237" y="346"/>
                  </a:lnTo>
                  <a:lnTo>
                    <a:pt x="106" y="123"/>
                  </a:lnTo>
                  <a:lnTo>
                    <a:pt x="0" y="0"/>
                  </a:lnTo>
                  <a:lnTo>
                    <a:pt x="16" y="66"/>
                  </a:lnTo>
                  <a:close/>
                </a:path>
              </a:pathLst>
            </a:custGeom>
            <a:solidFill>
              <a:srgbClr val="00703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02" name="Freeform 178"/>
            <p:cNvSpPr>
              <a:spLocks/>
            </p:cNvSpPr>
            <p:nvPr/>
          </p:nvSpPr>
          <p:spPr bwMode="auto">
            <a:xfrm>
              <a:off x="2247784" y="3725512"/>
              <a:ext cx="239242" cy="457851"/>
            </a:xfrm>
            <a:custGeom>
              <a:avLst/>
              <a:gdLst/>
              <a:ahLst/>
              <a:cxnLst>
                <a:cxn ang="0">
                  <a:pos x="198" y="6"/>
                </a:cxn>
                <a:cxn ang="0">
                  <a:pos x="170" y="0"/>
                </a:cxn>
                <a:cxn ang="0">
                  <a:pos x="143" y="0"/>
                </a:cxn>
                <a:cxn ang="0">
                  <a:pos x="120" y="3"/>
                </a:cxn>
                <a:cxn ang="0">
                  <a:pos x="101" y="12"/>
                </a:cxn>
                <a:cxn ang="0">
                  <a:pos x="83" y="27"/>
                </a:cxn>
                <a:cxn ang="0">
                  <a:pos x="69" y="47"/>
                </a:cxn>
                <a:cxn ang="0">
                  <a:pos x="59" y="72"/>
                </a:cxn>
                <a:cxn ang="0">
                  <a:pos x="52" y="102"/>
                </a:cxn>
                <a:cxn ang="0">
                  <a:pos x="53" y="124"/>
                </a:cxn>
                <a:cxn ang="0">
                  <a:pos x="54" y="143"/>
                </a:cxn>
                <a:cxn ang="0">
                  <a:pos x="59" y="158"/>
                </a:cxn>
                <a:cxn ang="0">
                  <a:pos x="64" y="171"/>
                </a:cxn>
                <a:cxn ang="0">
                  <a:pos x="72" y="184"/>
                </a:cxn>
                <a:cxn ang="0">
                  <a:pos x="80" y="198"/>
                </a:cxn>
                <a:cxn ang="0">
                  <a:pos x="91" y="212"/>
                </a:cxn>
                <a:cxn ang="0">
                  <a:pos x="105" y="229"/>
                </a:cxn>
                <a:cxn ang="0">
                  <a:pos x="102" y="253"/>
                </a:cxn>
                <a:cxn ang="0">
                  <a:pos x="41" y="347"/>
                </a:cxn>
                <a:cxn ang="0">
                  <a:pos x="8" y="412"/>
                </a:cxn>
                <a:cxn ang="0">
                  <a:pos x="0" y="485"/>
                </a:cxn>
                <a:cxn ang="0">
                  <a:pos x="41" y="371"/>
                </a:cxn>
                <a:cxn ang="0">
                  <a:pos x="43" y="368"/>
                </a:cxn>
                <a:cxn ang="0">
                  <a:pos x="49" y="364"/>
                </a:cxn>
                <a:cxn ang="0">
                  <a:pos x="58" y="356"/>
                </a:cxn>
                <a:cxn ang="0">
                  <a:pos x="68" y="345"/>
                </a:cxn>
                <a:cxn ang="0">
                  <a:pos x="79" y="334"/>
                </a:cxn>
                <a:cxn ang="0">
                  <a:pos x="89" y="322"/>
                </a:cxn>
                <a:cxn ang="0">
                  <a:pos x="97" y="312"/>
                </a:cxn>
                <a:cxn ang="0">
                  <a:pos x="102" y="302"/>
                </a:cxn>
                <a:cxn ang="0">
                  <a:pos x="105" y="292"/>
                </a:cxn>
                <a:cxn ang="0">
                  <a:pos x="111" y="282"/>
                </a:cxn>
                <a:cxn ang="0">
                  <a:pos x="117" y="272"/>
                </a:cxn>
                <a:cxn ang="0">
                  <a:pos x="122" y="262"/>
                </a:cxn>
                <a:cxn ang="0">
                  <a:pos x="128" y="253"/>
                </a:cxn>
                <a:cxn ang="0">
                  <a:pos x="133" y="246"/>
                </a:cxn>
                <a:cxn ang="0">
                  <a:pos x="136" y="242"/>
                </a:cxn>
                <a:cxn ang="0">
                  <a:pos x="137" y="241"/>
                </a:cxn>
                <a:cxn ang="0">
                  <a:pos x="165" y="239"/>
                </a:cxn>
                <a:cxn ang="0">
                  <a:pos x="190" y="238"/>
                </a:cxn>
                <a:cxn ang="0">
                  <a:pos x="213" y="235"/>
                </a:cxn>
                <a:cxn ang="0">
                  <a:pos x="234" y="230"/>
                </a:cxn>
                <a:cxn ang="0">
                  <a:pos x="254" y="223"/>
                </a:cxn>
                <a:cxn ang="0">
                  <a:pos x="272" y="212"/>
                </a:cxn>
                <a:cxn ang="0">
                  <a:pos x="288" y="194"/>
                </a:cxn>
                <a:cxn ang="0">
                  <a:pos x="303" y="171"/>
                </a:cxn>
                <a:cxn ang="0">
                  <a:pos x="314" y="148"/>
                </a:cxn>
                <a:cxn ang="0">
                  <a:pos x="319" y="128"/>
                </a:cxn>
                <a:cxn ang="0">
                  <a:pos x="322" y="108"/>
                </a:cxn>
                <a:cxn ang="0">
                  <a:pos x="319" y="89"/>
                </a:cxn>
                <a:cxn ang="0">
                  <a:pos x="311" y="70"/>
                </a:cxn>
                <a:cxn ang="0">
                  <a:pos x="299" y="53"/>
                </a:cxn>
                <a:cxn ang="0">
                  <a:pos x="281" y="34"/>
                </a:cxn>
                <a:cxn ang="0">
                  <a:pos x="258" y="16"/>
                </a:cxn>
                <a:cxn ang="0">
                  <a:pos x="224" y="10"/>
                </a:cxn>
                <a:cxn ang="0">
                  <a:pos x="198" y="6"/>
                </a:cxn>
              </a:cxnLst>
              <a:rect l="0" t="0" r="r" b="b"/>
              <a:pathLst>
                <a:path w="322" h="485">
                  <a:moveTo>
                    <a:pt x="198" y="6"/>
                  </a:moveTo>
                  <a:lnTo>
                    <a:pt x="170" y="0"/>
                  </a:lnTo>
                  <a:lnTo>
                    <a:pt x="143" y="0"/>
                  </a:lnTo>
                  <a:lnTo>
                    <a:pt x="120" y="3"/>
                  </a:lnTo>
                  <a:lnTo>
                    <a:pt x="101" y="12"/>
                  </a:lnTo>
                  <a:lnTo>
                    <a:pt x="83" y="27"/>
                  </a:lnTo>
                  <a:lnTo>
                    <a:pt x="69" y="47"/>
                  </a:lnTo>
                  <a:lnTo>
                    <a:pt x="59" y="72"/>
                  </a:lnTo>
                  <a:lnTo>
                    <a:pt x="52" y="102"/>
                  </a:lnTo>
                  <a:lnTo>
                    <a:pt x="53" y="124"/>
                  </a:lnTo>
                  <a:lnTo>
                    <a:pt x="54" y="143"/>
                  </a:lnTo>
                  <a:lnTo>
                    <a:pt x="59" y="158"/>
                  </a:lnTo>
                  <a:lnTo>
                    <a:pt x="64" y="171"/>
                  </a:lnTo>
                  <a:lnTo>
                    <a:pt x="72" y="184"/>
                  </a:lnTo>
                  <a:lnTo>
                    <a:pt x="80" y="198"/>
                  </a:lnTo>
                  <a:lnTo>
                    <a:pt x="91" y="212"/>
                  </a:lnTo>
                  <a:lnTo>
                    <a:pt x="105" y="229"/>
                  </a:lnTo>
                  <a:lnTo>
                    <a:pt x="102" y="253"/>
                  </a:lnTo>
                  <a:lnTo>
                    <a:pt x="41" y="347"/>
                  </a:lnTo>
                  <a:lnTo>
                    <a:pt x="8" y="412"/>
                  </a:lnTo>
                  <a:lnTo>
                    <a:pt x="0" y="485"/>
                  </a:lnTo>
                  <a:lnTo>
                    <a:pt x="41" y="371"/>
                  </a:lnTo>
                  <a:lnTo>
                    <a:pt x="43" y="368"/>
                  </a:lnTo>
                  <a:lnTo>
                    <a:pt x="49" y="364"/>
                  </a:lnTo>
                  <a:lnTo>
                    <a:pt x="58" y="356"/>
                  </a:lnTo>
                  <a:lnTo>
                    <a:pt x="68" y="345"/>
                  </a:lnTo>
                  <a:lnTo>
                    <a:pt x="79" y="334"/>
                  </a:lnTo>
                  <a:lnTo>
                    <a:pt x="89" y="322"/>
                  </a:lnTo>
                  <a:lnTo>
                    <a:pt x="97" y="312"/>
                  </a:lnTo>
                  <a:lnTo>
                    <a:pt x="102" y="302"/>
                  </a:lnTo>
                  <a:lnTo>
                    <a:pt x="105" y="292"/>
                  </a:lnTo>
                  <a:lnTo>
                    <a:pt x="111" y="282"/>
                  </a:lnTo>
                  <a:lnTo>
                    <a:pt x="117" y="272"/>
                  </a:lnTo>
                  <a:lnTo>
                    <a:pt x="122" y="262"/>
                  </a:lnTo>
                  <a:lnTo>
                    <a:pt x="128" y="253"/>
                  </a:lnTo>
                  <a:lnTo>
                    <a:pt x="133" y="246"/>
                  </a:lnTo>
                  <a:lnTo>
                    <a:pt x="136" y="242"/>
                  </a:lnTo>
                  <a:lnTo>
                    <a:pt x="137" y="241"/>
                  </a:lnTo>
                  <a:lnTo>
                    <a:pt x="165" y="239"/>
                  </a:lnTo>
                  <a:lnTo>
                    <a:pt x="190" y="238"/>
                  </a:lnTo>
                  <a:lnTo>
                    <a:pt x="213" y="235"/>
                  </a:lnTo>
                  <a:lnTo>
                    <a:pt x="234" y="230"/>
                  </a:lnTo>
                  <a:lnTo>
                    <a:pt x="254" y="223"/>
                  </a:lnTo>
                  <a:lnTo>
                    <a:pt x="272" y="212"/>
                  </a:lnTo>
                  <a:lnTo>
                    <a:pt x="288" y="194"/>
                  </a:lnTo>
                  <a:lnTo>
                    <a:pt x="303" y="171"/>
                  </a:lnTo>
                  <a:lnTo>
                    <a:pt x="314" y="148"/>
                  </a:lnTo>
                  <a:lnTo>
                    <a:pt x="319" y="128"/>
                  </a:lnTo>
                  <a:lnTo>
                    <a:pt x="322" y="108"/>
                  </a:lnTo>
                  <a:lnTo>
                    <a:pt x="319" y="89"/>
                  </a:lnTo>
                  <a:lnTo>
                    <a:pt x="311" y="70"/>
                  </a:lnTo>
                  <a:lnTo>
                    <a:pt x="299" y="53"/>
                  </a:lnTo>
                  <a:lnTo>
                    <a:pt x="281" y="34"/>
                  </a:lnTo>
                  <a:lnTo>
                    <a:pt x="258" y="16"/>
                  </a:lnTo>
                  <a:lnTo>
                    <a:pt x="224" y="10"/>
                  </a:lnTo>
                  <a:lnTo>
                    <a:pt x="198" y="6"/>
                  </a:lnTo>
                  <a:close/>
                </a:path>
              </a:pathLst>
            </a:custGeom>
            <a:solidFill>
              <a:srgbClr val="99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03" name="Freeform 179"/>
            <p:cNvSpPr>
              <a:spLocks/>
            </p:cNvSpPr>
            <p:nvPr/>
          </p:nvSpPr>
          <p:spPr bwMode="auto">
            <a:xfrm>
              <a:off x="2300118" y="3740647"/>
              <a:ext cx="176441" cy="200546"/>
            </a:xfrm>
            <a:custGeom>
              <a:avLst/>
              <a:gdLst/>
              <a:ahLst/>
              <a:cxnLst>
                <a:cxn ang="0">
                  <a:pos x="119" y="0"/>
                </a:cxn>
                <a:cxn ang="0">
                  <a:pos x="85" y="2"/>
                </a:cxn>
                <a:cxn ang="0">
                  <a:pos x="57" y="8"/>
                </a:cxn>
                <a:cxn ang="0">
                  <a:pos x="34" y="16"/>
                </a:cxn>
                <a:cxn ang="0">
                  <a:pos x="18" y="28"/>
                </a:cxn>
                <a:cxn ang="0">
                  <a:pos x="8" y="46"/>
                </a:cxn>
                <a:cxn ang="0">
                  <a:pos x="1" y="70"/>
                </a:cxn>
                <a:cxn ang="0">
                  <a:pos x="0" y="102"/>
                </a:cxn>
                <a:cxn ang="0">
                  <a:pos x="2" y="144"/>
                </a:cxn>
                <a:cxn ang="0">
                  <a:pos x="19" y="169"/>
                </a:cxn>
                <a:cxn ang="0">
                  <a:pos x="38" y="189"/>
                </a:cxn>
                <a:cxn ang="0">
                  <a:pos x="57" y="202"/>
                </a:cxn>
                <a:cxn ang="0">
                  <a:pos x="79" y="208"/>
                </a:cxn>
                <a:cxn ang="0">
                  <a:pos x="102" y="212"/>
                </a:cxn>
                <a:cxn ang="0">
                  <a:pos x="126" y="211"/>
                </a:cxn>
                <a:cxn ang="0">
                  <a:pos x="152" y="205"/>
                </a:cxn>
                <a:cxn ang="0">
                  <a:pos x="179" y="197"/>
                </a:cxn>
                <a:cxn ang="0">
                  <a:pos x="201" y="168"/>
                </a:cxn>
                <a:cxn ang="0">
                  <a:pos x="220" y="142"/>
                </a:cxn>
                <a:cxn ang="0">
                  <a:pos x="231" y="119"/>
                </a:cxn>
                <a:cxn ang="0">
                  <a:pos x="237" y="96"/>
                </a:cxn>
                <a:cxn ang="0">
                  <a:pos x="235" y="74"/>
                </a:cxn>
                <a:cxn ang="0">
                  <a:pos x="224" y="53"/>
                </a:cxn>
                <a:cxn ang="0">
                  <a:pos x="203" y="31"/>
                </a:cxn>
                <a:cxn ang="0">
                  <a:pos x="171" y="9"/>
                </a:cxn>
                <a:cxn ang="0">
                  <a:pos x="169" y="9"/>
                </a:cxn>
                <a:cxn ang="0">
                  <a:pos x="163" y="7"/>
                </a:cxn>
                <a:cxn ang="0">
                  <a:pos x="154" y="6"/>
                </a:cxn>
                <a:cxn ang="0">
                  <a:pos x="145" y="3"/>
                </a:cxn>
                <a:cxn ang="0">
                  <a:pos x="134" y="2"/>
                </a:cxn>
                <a:cxn ang="0">
                  <a:pos x="126" y="0"/>
                </a:cxn>
                <a:cxn ang="0">
                  <a:pos x="121" y="0"/>
                </a:cxn>
                <a:cxn ang="0">
                  <a:pos x="119" y="0"/>
                </a:cxn>
              </a:cxnLst>
              <a:rect l="0" t="0" r="r" b="b"/>
              <a:pathLst>
                <a:path w="237" h="212">
                  <a:moveTo>
                    <a:pt x="119" y="0"/>
                  </a:moveTo>
                  <a:lnTo>
                    <a:pt x="85" y="2"/>
                  </a:lnTo>
                  <a:lnTo>
                    <a:pt x="57" y="8"/>
                  </a:lnTo>
                  <a:lnTo>
                    <a:pt x="34" y="16"/>
                  </a:lnTo>
                  <a:lnTo>
                    <a:pt x="18" y="28"/>
                  </a:lnTo>
                  <a:lnTo>
                    <a:pt x="8" y="46"/>
                  </a:lnTo>
                  <a:lnTo>
                    <a:pt x="1" y="70"/>
                  </a:lnTo>
                  <a:lnTo>
                    <a:pt x="0" y="102"/>
                  </a:lnTo>
                  <a:lnTo>
                    <a:pt x="2" y="144"/>
                  </a:lnTo>
                  <a:lnTo>
                    <a:pt x="19" y="169"/>
                  </a:lnTo>
                  <a:lnTo>
                    <a:pt x="38" y="189"/>
                  </a:lnTo>
                  <a:lnTo>
                    <a:pt x="57" y="202"/>
                  </a:lnTo>
                  <a:lnTo>
                    <a:pt x="79" y="208"/>
                  </a:lnTo>
                  <a:lnTo>
                    <a:pt x="102" y="212"/>
                  </a:lnTo>
                  <a:lnTo>
                    <a:pt x="126" y="211"/>
                  </a:lnTo>
                  <a:lnTo>
                    <a:pt x="152" y="205"/>
                  </a:lnTo>
                  <a:lnTo>
                    <a:pt x="179" y="197"/>
                  </a:lnTo>
                  <a:lnTo>
                    <a:pt x="201" y="168"/>
                  </a:lnTo>
                  <a:lnTo>
                    <a:pt x="220" y="142"/>
                  </a:lnTo>
                  <a:lnTo>
                    <a:pt x="231" y="119"/>
                  </a:lnTo>
                  <a:lnTo>
                    <a:pt x="237" y="96"/>
                  </a:lnTo>
                  <a:lnTo>
                    <a:pt x="235" y="74"/>
                  </a:lnTo>
                  <a:lnTo>
                    <a:pt x="224" y="53"/>
                  </a:lnTo>
                  <a:lnTo>
                    <a:pt x="203" y="31"/>
                  </a:lnTo>
                  <a:lnTo>
                    <a:pt x="171" y="9"/>
                  </a:lnTo>
                  <a:lnTo>
                    <a:pt x="169" y="9"/>
                  </a:lnTo>
                  <a:lnTo>
                    <a:pt x="163" y="7"/>
                  </a:lnTo>
                  <a:lnTo>
                    <a:pt x="154" y="6"/>
                  </a:lnTo>
                  <a:lnTo>
                    <a:pt x="145" y="3"/>
                  </a:lnTo>
                  <a:lnTo>
                    <a:pt x="134" y="2"/>
                  </a:lnTo>
                  <a:lnTo>
                    <a:pt x="126" y="0"/>
                  </a:lnTo>
                  <a:lnTo>
                    <a:pt x="121" y="0"/>
                  </a:lnTo>
                  <a:lnTo>
                    <a:pt x="119" y="0"/>
                  </a:lnTo>
                  <a:close/>
                </a:path>
              </a:pathLst>
            </a:custGeom>
            <a:solidFill>
              <a:srgbClr val="B5003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04" name="Freeform 180"/>
            <p:cNvSpPr>
              <a:spLocks/>
            </p:cNvSpPr>
            <p:nvPr/>
          </p:nvSpPr>
          <p:spPr bwMode="auto">
            <a:xfrm>
              <a:off x="2316566" y="3761459"/>
              <a:ext cx="149526" cy="170275"/>
            </a:xfrm>
            <a:custGeom>
              <a:avLst/>
              <a:gdLst/>
              <a:ahLst/>
              <a:cxnLst>
                <a:cxn ang="0">
                  <a:pos x="164" y="7"/>
                </a:cxn>
                <a:cxn ang="0">
                  <a:pos x="182" y="23"/>
                </a:cxn>
                <a:cxn ang="0">
                  <a:pos x="193" y="41"/>
                </a:cxn>
                <a:cxn ang="0">
                  <a:pos x="199" y="61"/>
                </a:cxn>
                <a:cxn ang="0">
                  <a:pos x="198" y="83"/>
                </a:cxn>
                <a:cxn ang="0">
                  <a:pos x="192" y="106"/>
                </a:cxn>
                <a:cxn ang="0">
                  <a:pos x="180" y="129"/>
                </a:cxn>
                <a:cxn ang="0">
                  <a:pos x="163" y="152"/>
                </a:cxn>
                <a:cxn ang="0">
                  <a:pos x="140" y="174"/>
                </a:cxn>
                <a:cxn ang="0">
                  <a:pos x="70" y="180"/>
                </a:cxn>
                <a:cxn ang="0">
                  <a:pos x="32" y="174"/>
                </a:cxn>
                <a:cxn ang="0">
                  <a:pos x="0" y="152"/>
                </a:cxn>
                <a:cxn ang="0">
                  <a:pos x="0" y="116"/>
                </a:cxn>
                <a:cxn ang="0">
                  <a:pos x="20" y="128"/>
                </a:cxn>
                <a:cxn ang="0">
                  <a:pos x="36" y="136"/>
                </a:cxn>
                <a:cxn ang="0">
                  <a:pos x="49" y="138"/>
                </a:cxn>
                <a:cxn ang="0">
                  <a:pos x="61" y="136"/>
                </a:cxn>
                <a:cxn ang="0">
                  <a:pos x="69" y="130"/>
                </a:cxn>
                <a:cxn ang="0">
                  <a:pos x="77" y="119"/>
                </a:cxn>
                <a:cxn ang="0">
                  <a:pos x="85" y="101"/>
                </a:cxn>
                <a:cxn ang="0">
                  <a:pos x="92" y="79"/>
                </a:cxn>
                <a:cxn ang="0">
                  <a:pos x="81" y="55"/>
                </a:cxn>
                <a:cxn ang="0">
                  <a:pos x="77" y="35"/>
                </a:cxn>
                <a:cxn ang="0">
                  <a:pos x="78" y="20"/>
                </a:cxn>
                <a:cxn ang="0">
                  <a:pos x="85" y="8"/>
                </a:cxn>
                <a:cxn ang="0">
                  <a:pos x="98" y="2"/>
                </a:cxn>
                <a:cxn ang="0">
                  <a:pos x="115" y="0"/>
                </a:cxn>
                <a:cxn ang="0">
                  <a:pos x="138" y="1"/>
                </a:cxn>
                <a:cxn ang="0">
                  <a:pos x="164" y="7"/>
                </a:cxn>
              </a:cxnLst>
              <a:rect l="0" t="0" r="r" b="b"/>
              <a:pathLst>
                <a:path w="199" h="180">
                  <a:moveTo>
                    <a:pt x="164" y="7"/>
                  </a:moveTo>
                  <a:lnTo>
                    <a:pt x="182" y="23"/>
                  </a:lnTo>
                  <a:lnTo>
                    <a:pt x="193" y="41"/>
                  </a:lnTo>
                  <a:lnTo>
                    <a:pt x="199" y="61"/>
                  </a:lnTo>
                  <a:lnTo>
                    <a:pt x="198" y="83"/>
                  </a:lnTo>
                  <a:lnTo>
                    <a:pt x="192" y="106"/>
                  </a:lnTo>
                  <a:lnTo>
                    <a:pt x="180" y="129"/>
                  </a:lnTo>
                  <a:lnTo>
                    <a:pt x="163" y="152"/>
                  </a:lnTo>
                  <a:lnTo>
                    <a:pt x="140" y="174"/>
                  </a:lnTo>
                  <a:lnTo>
                    <a:pt x="70" y="180"/>
                  </a:lnTo>
                  <a:lnTo>
                    <a:pt x="32" y="174"/>
                  </a:lnTo>
                  <a:lnTo>
                    <a:pt x="0" y="152"/>
                  </a:lnTo>
                  <a:lnTo>
                    <a:pt x="0" y="116"/>
                  </a:lnTo>
                  <a:lnTo>
                    <a:pt x="20" y="128"/>
                  </a:lnTo>
                  <a:lnTo>
                    <a:pt x="36" y="136"/>
                  </a:lnTo>
                  <a:lnTo>
                    <a:pt x="49" y="138"/>
                  </a:lnTo>
                  <a:lnTo>
                    <a:pt x="61" y="136"/>
                  </a:lnTo>
                  <a:lnTo>
                    <a:pt x="69" y="130"/>
                  </a:lnTo>
                  <a:lnTo>
                    <a:pt x="77" y="119"/>
                  </a:lnTo>
                  <a:lnTo>
                    <a:pt x="85" y="101"/>
                  </a:lnTo>
                  <a:lnTo>
                    <a:pt x="92" y="79"/>
                  </a:lnTo>
                  <a:lnTo>
                    <a:pt x="81" y="55"/>
                  </a:lnTo>
                  <a:lnTo>
                    <a:pt x="77" y="35"/>
                  </a:lnTo>
                  <a:lnTo>
                    <a:pt x="78" y="20"/>
                  </a:lnTo>
                  <a:lnTo>
                    <a:pt x="85" y="8"/>
                  </a:lnTo>
                  <a:lnTo>
                    <a:pt x="98" y="2"/>
                  </a:lnTo>
                  <a:lnTo>
                    <a:pt x="115" y="0"/>
                  </a:lnTo>
                  <a:lnTo>
                    <a:pt x="138" y="1"/>
                  </a:lnTo>
                  <a:lnTo>
                    <a:pt x="164" y="7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05" name="Freeform 181"/>
            <p:cNvSpPr>
              <a:spLocks/>
            </p:cNvSpPr>
            <p:nvPr/>
          </p:nvSpPr>
          <p:spPr bwMode="auto">
            <a:xfrm>
              <a:off x="2306099" y="3750108"/>
              <a:ext cx="59810" cy="107842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57" y="14"/>
                </a:cxn>
                <a:cxn ang="0">
                  <a:pos x="40" y="25"/>
                </a:cxn>
                <a:cxn ang="0">
                  <a:pos x="29" y="36"/>
                </a:cxn>
                <a:cxn ang="0">
                  <a:pos x="19" y="45"/>
                </a:cxn>
                <a:cxn ang="0">
                  <a:pos x="14" y="57"/>
                </a:cxn>
                <a:cxn ang="0">
                  <a:pos x="11" y="72"/>
                </a:cxn>
                <a:cxn ang="0">
                  <a:pos x="9" y="90"/>
                </a:cxn>
                <a:cxn ang="0">
                  <a:pos x="9" y="114"/>
                </a:cxn>
                <a:cxn ang="0">
                  <a:pos x="2" y="90"/>
                </a:cxn>
                <a:cxn ang="0">
                  <a:pos x="0" y="70"/>
                </a:cxn>
                <a:cxn ang="0">
                  <a:pos x="2" y="54"/>
                </a:cxn>
                <a:cxn ang="0">
                  <a:pos x="9" y="40"/>
                </a:cxn>
                <a:cxn ang="0">
                  <a:pos x="21" y="29"/>
                </a:cxn>
                <a:cxn ang="0">
                  <a:pos x="35" y="19"/>
                </a:cxn>
                <a:cxn ang="0">
                  <a:pos x="55" y="9"/>
                </a:cxn>
                <a:cxn ang="0">
                  <a:pos x="78" y="0"/>
                </a:cxn>
              </a:cxnLst>
              <a:rect l="0" t="0" r="r" b="b"/>
              <a:pathLst>
                <a:path w="78" h="114">
                  <a:moveTo>
                    <a:pt x="78" y="0"/>
                  </a:moveTo>
                  <a:lnTo>
                    <a:pt x="57" y="14"/>
                  </a:lnTo>
                  <a:lnTo>
                    <a:pt x="40" y="25"/>
                  </a:lnTo>
                  <a:lnTo>
                    <a:pt x="29" y="36"/>
                  </a:lnTo>
                  <a:lnTo>
                    <a:pt x="19" y="45"/>
                  </a:lnTo>
                  <a:lnTo>
                    <a:pt x="14" y="57"/>
                  </a:lnTo>
                  <a:lnTo>
                    <a:pt x="11" y="72"/>
                  </a:lnTo>
                  <a:lnTo>
                    <a:pt x="9" y="90"/>
                  </a:lnTo>
                  <a:lnTo>
                    <a:pt x="9" y="114"/>
                  </a:lnTo>
                  <a:lnTo>
                    <a:pt x="2" y="90"/>
                  </a:lnTo>
                  <a:lnTo>
                    <a:pt x="0" y="70"/>
                  </a:lnTo>
                  <a:lnTo>
                    <a:pt x="2" y="54"/>
                  </a:lnTo>
                  <a:lnTo>
                    <a:pt x="9" y="40"/>
                  </a:lnTo>
                  <a:lnTo>
                    <a:pt x="21" y="29"/>
                  </a:lnTo>
                  <a:lnTo>
                    <a:pt x="35" y="19"/>
                  </a:lnTo>
                  <a:lnTo>
                    <a:pt x="55" y="9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06" name="Freeform 182"/>
            <p:cNvSpPr>
              <a:spLocks/>
            </p:cNvSpPr>
            <p:nvPr/>
          </p:nvSpPr>
          <p:spPr bwMode="auto">
            <a:xfrm>
              <a:off x="2400301" y="3774702"/>
              <a:ext cx="56820" cy="75678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54" y="4"/>
                </a:cxn>
                <a:cxn ang="0">
                  <a:pos x="76" y="39"/>
                </a:cxn>
                <a:cxn ang="0">
                  <a:pos x="74" y="62"/>
                </a:cxn>
                <a:cxn ang="0">
                  <a:pos x="61" y="80"/>
                </a:cxn>
                <a:cxn ang="0">
                  <a:pos x="0" y="70"/>
                </a:cxn>
                <a:cxn ang="0">
                  <a:pos x="0" y="47"/>
                </a:cxn>
                <a:cxn ang="0">
                  <a:pos x="14" y="32"/>
                </a:cxn>
                <a:cxn ang="0">
                  <a:pos x="6" y="0"/>
                </a:cxn>
              </a:cxnLst>
              <a:rect l="0" t="0" r="r" b="b"/>
              <a:pathLst>
                <a:path w="76" h="80">
                  <a:moveTo>
                    <a:pt x="6" y="0"/>
                  </a:moveTo>
                  <a:lnTo>
                    <a:pt x="54" y="4"/>
                  </a:lnTo>
                  <a:lnTo>
                    <a:pt x="76" y="39"/>
                  </a:lnTo>
                  <a:lnTo>
                    <a:pt x="74" y="62"/>
                  </a:lnTo>
                  <a:lnTo>
                    <a:pt x="61" y="80"/>
                  </a:lnTo>
                  <a:lnTo>
                    <a:pt x="0" y="70"/>
                  </a:lnTo>
                  <a:lnTo>
                    <a:pt x="0" y="47"/>
                  </a:lnTo>
                  <a:lnTo>
                    <a:pt x="14" y="3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07" name="Freeform 183"/>
            <p:cNvSpPr>
              <a:spLocks/>
            </p:cNvSpPr>
            <p:nvPr/>
          </p:nvSpPr>
          <p:spPr bwMode="auto">
            <a:xfrm>
              <a:off x="2401795" y="3774702"/>
              <a:ext cx="53829" cy="73787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12" y="1"/>
                </a:cxn>
                <a:cxn ang="0">
                  <a:pos x="18" y="1"/>
                </a:cxn>
                <a:cxn ang="0">
                  <a:pos x="24" y="2"/>
                </a:cxn>
                <a:cxn ang="0">
                  <a:pos x="29" y="2"/>
                </a:cxn>
                <a:cxn ang="0">
                  <a:pos x="34" y="3"/>
                </a:cxn>
                <a:cxn ang="0">
                  <a:pos x="40" y="3"/>
                </a:cxn>
                <a:cxn ang="0">
                  <a:pos x="45" y="4"/>
                </a:cxn>
                <a:cxn ang="0">
                  <a:pos x="51" y="4"/>
                </a:cxn>
                <a:cxn ang="0">
                  <a:pos x="57" y="12"/>
                </a:cxn>
                <a:cxn ang="0">
                  <a:pos x="62" y="21"/>
                </a:cxn>
                <a:cxn ang="0">
                  <a:pos x="67" y="29"/>
                </a:cxn>
                <a:cxn ang="0">
                  <a:pos x="73" y="37"/>
                </a:cxn>
                <a:cxn ang="0">
                  <a:pos x="72" y="42"/>
                </a:cxn>
                <a:cxn ang="0">
                  <a:pos x="72" y="48"/>
                </a:cxn>
                <a:cxn ang="0">
                  <a:pos x="72" y="53"/>
                </a:cxn>
                <a:cxn ang="0">
                  <a:pos x="71" y="59"/>
                </a:cxn>
                <a:cxn ang="0">
                  <a:pos x="68" y="63"/>
                </a:cxn>
                <a:cxn ang="0">
                  <a:pos x="65" y="68"/>
                </a:cxn>
                <a:cxn ang="0">
                  <a:pos x="62" y="72"/>
                </a:cxn>
                <a:cxn ang="0">
                  <a:pos x="58" y="77"/>
                </a:cxn>
                <a:cxn ang="0">
                  <a:pos x="51" y="76"/>
                </a:cxn>
                <a:cxn ang="0">
                  <a:pos x="44" y="75"/>
                </a:cxn>
                <a:cxn ang="0">
                  <a:pos x="37" y="74"/>
                </a:cxn>
                <a:cxn ang="0">
                  <a:pos x="29" y="71"/>
                </a:cxn>
                <a:cxn ang="0">
                  <a:pos x="22" y="70"/>
                </a:cxn>
                <a:cxn ang="0">
                  <a:pos x="15" y="69"/>
                </a:cxn>
                <a:cxn ang="0">
                  <a:pos x="7" y="68"/>
                </a:cxn>
                <a:cxn ang="0">
                  <a:pos x="0" y="67"/>
                </a:cxn>
                <a:cxn ang="0">
                  <a:pos x="0" y="61"/>
                </a:cxn>
                <a:cxn ang="0">
                  <a:pos x="0" y="56"/>
                </a:cxn>
                <a:cxn ang="0">
                  <a:pos x="0" y="50"/>
                </a:cxn>
                <a:cxn ang="0">
                  <a:pos x="0" y="46"/>
                </a:cxn>
                <a:cxn ang="0">
                  <a:pos x="4" y="41"/>
                </a:cxn>
                <a:cxn ang="0">
                  <a:pos x="7" y="38"/>
                </a:cxn>
                <a:cxn ang="0">
                  <a:pos x="11" y="34"/>
                </a:cxn>
                <a:cxn ang="0">
                  <a:pos x="13" y="31"/>
                </a:cxn>
                <a:cxn ang="0">
                  <a:pos x="12" y="23"/>
                </a:cxn>
                <a:cxn ang="0">
                  <a:pos x="10" y="15"/>
                </a:cxn>
                <a:cxn ang="0">
                  <a:pos x="9" y="7"/>
                </a:cxn>
                <a:cxn ang="0">
                  <a:pos x="6" y="0"/>
                </a:cxn>
              </a:cxnLst>
              <a:rect l="0" t="0" r="r" b="b"/>
              <a:pathLst>
                <a:path w="73" h="77">
                  <a:moveTo>
                    <a:pt x="6" y="0"/>
                  </a:moveTo>
                  <a:lnTo>
                    <a:pt x="12" y="1"/>
                  </a:lnTo>
                  <a:lnTo>
                    <a:pt x="18" y="1"/>
                  </a:lnTo>
                  <a:lnTo>
                    <a:pt x="24" y="2"/>
                  </a:lnTo>
                  <a:lnTo>
                    <a:pt x="29" y="2"/>
                  </a:lnTo>
                  <a:lnTo>
                    <a:pt x="34" y="3"/>
                  </a:lnTo>
                  <a:lnTo>
                    <a:pt x="40" y="3"/>
                  </a:lnTo>
                  <a:lnTo>
                    <a:pt x="45" y="4"/>
                  </a:lnTo>
                  <a:lnTo>
                    <a:pt x="51" y="4"/>
                  </a:lnTo>
                  <a:lnTo>
                    <a:pt x="57" y="12"/>
                  </a:lnTo>
                  <a:lnTo>
                    <a:pt x="62" y="21"/>
                  </a:lnTo>
                  <a:lnTo>
                    <a:pt x="67" y="29"/>
                  </a:lnTo>
                  <a:lnTo>
                    <a:pt x="73" y="37"/>
                  </a:lnTo>
                  <a:lnTo>
                    <a:pt x="72" y="42"/>
                  </a:lnTo>
                  <a:lnTo>
                    <a:pt x="72" y="48"/>
                  </a:lnTo>
                  <a:lnTo>
                    <a:pt x="72" y="53"/>
                  </a:lnTo>
                  <a:lnTo>
                    <a:pt x="71" y="59"/>
                  </a:lnTo>
                  <a:lnTo>
                    <a:pt x="68" y="63"/>
                  </a:lnTo>
                  <a:lnTo>
                    <a:pt x="65" y="68"/>
                  </a:lnTo>
                  <a:lnTo>
                    <a:pt x="62" y="72"/>
                  </a:lnTo>
                  <a:lnTo>
                    <a:pt x="58" y="77"/>
                  </a:lnTo>
                  <a:lnTo>
                    <a:pt x="51" y="76"/>
                  </a:lnTo>
                  <a:lnTo>
                    <a:pt x="44" y="75"/>
                  </a:lnTo>
                  <a:lnTo>
                    <a:pt x="37" y="74"/>
                  </a:lnTo>
                  <a:lnTo>
                    <a:pt x="29" y="71"/>
                  </a:lnTo>
                  <a:lnTo>
                    <a:pt x="22" y="70"/>
                  </a:lnTo>
                  <a:lnTo>
                    <a:pt x="15" y="69"/>
                  </a:lnTo>
                  <a:lnTo>
                    <a:pt x="7" y="68"/>
                  </a:lnTo>
                  <a:lnTo>
                    <a:pt x="0" y="67"/>
                  </a:lnTo>
                  <a:lnTo>
                    <a:pt x="0" y="61"/>
                  </a:lnTo>
                  <a:lnTo>
                    <a:pt x="0" y="56"/>
                  </a:lnTo>
                  <a:lnTo>
                    <a:pt x="0" y="50"/>
                  </a:lnTo>
                  <a:lnTo>
                    <a:pt x="0" y="46"/>
                  </a:lnTo>
                  <a:lnTo>
                    <a:pt x="4" y="41"/>
                  </a:lnTo>
                  <a:lnTo>
                    <a:pt x="7" y="38"/>
                  </a:lnTo>
                  <a:lnTo>
                    <a:pt x="11" y="34"/>
                  </a:lnTo>
                  <a:lnTo>
                    <a:pt x="13" y="31"/>
                  </a:lnTo>
                  <a:lnTo>
                    <a:pt x="12" y="23"/>
                  </a:lnTo>
                  <a:lnTo>
                    <a:pt x="10" y="15"/>
                  </a:lnTo>
                  <a:lnTo>
                    <a:pt x="9" y="7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907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08" name="Freeform 184"/>
            <p:cNvSpPr>
              <a:spLocks/>
            </p:cNvSpPr>
            <p:nvPr/>
          </p:nvSpPr>
          <p:spPr bwMode="auto">
            <a:xfrm>
              <a:off x="2403291" y="3778486"/>
              <a:ext cx="50839" cy="66219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0" y="0"/>
                </a:cxn>
                <a:cxn ang="0">
                  <a:pos x="15" y="1"/>
                </a:cxn>
                <a:cxn ang="0">
                  <a:pos x="21" y="1"/>
                </a:cxn>
                <a:cxn ang="0">
                  <a:pos x="26" y="1"/>
                </a:cxn>
                <a:cxn ang="0">
                  <a:pos x="31" y="2"/>
                </a:cxn>
                <a:cxn ang="0">
                  <a:pos x="37" y="2"/>
                </a:cxn>
                <a:cxn ang="0">
                  <a:pos x="41" y="4"/>
                </a:cxn>
                <a:cxn ang="0">
                  <a:pos x="47" y="4"/>
                </a:cxn>
                <a:cxn ang="0">
                  <a:pos x="52" y="12"/>
                </a:cxn>
                <a:cxn ang="0">
                  <a:pos x="58" y="19"/>
                </a:cxn>
                <a:cxn ang="0">
                  <a:pos x="62" y="27"/>
                </a:cxn>
                <a:cxn ang="0">
                  <a:pos x="67" y="35"/>
                </a:cxn>
                <a:cxn ang="0">
                  <a:pos x="67" y="39"/>
                </a:cxn>
                <a:cxn ang="0">
                  <a:pos x="67" y="45"/>
                </a:cxn>
                <a:cxn ang="0">
                  <a:pos x="67" y="50"/>
                </a:cxn>
                <a:cxn ang="0">
                  <a:pos x="66" y="55"/>
                </a:cxn>
                <a:cxn ang="0">
                  <a:pos x="63" y="60"/>
                </a:cxn>
                <a:cxn ang="0">
                  <a:pos x="60" y="63"/>
                </a:cxn>
                <a:cxn ang="0">
                  <a:pos x="56" y="68"/>
                </a:cxn>
                <a:cxn ang="0">
                  <a:pos x="54" y="72"/>
                </a:cxn>
                <a:cxn ang="0">
                  <a:pos x="47" y="70"/>
                </a:cxn>
                <a:cxn ang="0">
                  <a:pos x="40" y="69"/>
                </a:cxn>
                <a:cxn ang="0">
                  <a:pos x="33" y="68"/>
                </a:cxn>
                <a:cxn ang="0">
                  <a:pos x="26" y="67"/>
                </a:cxn>
                <a:cxn ang="0">
                  <a:pos x="20" y="66"/>
                </a:cxn>
                <a:cxn ang="0">
                  <a:pos x="13" y="65"/>
                </a:cxn>
                <a:cxn ang="0">
                  <a:pos x="7" y="63"/>
                </a:cxn>
                <a:cxn ang="0">
                  <a:pos x="0" y="62"/>
                </a:cxn>
                <a:cxn ang="0">
                  <a:pos x="0" y="58"/>
                </a:cxn>
                <a:cxn ang="0">
                  <a:pos x="0" y="52"/>
                </a:cxn>
                <a:cxn ang="0">
                  <a:pos x="0" y="47"/>
                </a:cxn>
                <a:cxn ang="0">
                  <a:pos x="0" y="43"/>
                </a:cxn>
                <a:cxn ang="0">
                  <a:pos x="2" y="39"/>
                </a:cxn>
                <a:cxn ang="0">
                  <a:pos x="6" y="36"/>
                </a:cxn>
                <a:cxn ang="0">
                  <a:pos x="8" y="32"/>
                </a:cxn>
                <a:cxn ang="0">
                  <a:pos x="11" y="29"/>
                </a:cxn>
                <a:cxn ang="0">
                  <a:pos x="10" y="22"/>
                </a:cxn>
                <a:cxn ang="0">
                  <a:pos x="8" y="14"/>
                </a:cxn>
                <a:cxn ang="0">
                  <a:pos x="7" y="7"/>
                </a:cxn>
                <a:cxn ang="0">
                  <a:pos x="5" y="0"/>
                </a:cxn>
              </a:cxnLst>
              <a:rect l="0" t="0" r="r" b="b"/>
              <a:pathLst>
                <a:path w="67" h="72">
                  <a:moveTo>
                    <a:pt x="5" y="0"/>
                  </a:moveTo>
                  <a:lnTo>
                    <a:pt x="10" y="0"/>
                  </a:lnTo>
                  <a:lnTo>
                    <a:pt x="15" y="1"/>
                  </a:lnTo>
                  <a:lnTo>
                    <a:pt x="21" y="1"/>
                  </a:lnTo>
                  <a:lnTo>
                    <a:pt x="26" y="1"/>
                  </a:lnTo>
                  <a:lnTo>
                    <a:pt x="31" y="2"/>
                  </a:lnTo>
                  <a:lnTo>
                    <a:pt x="37" y="2"/>
                  </a:lnTo>
                  <a:lnTo>
                    <a:pt x="41" y="4"/>
                  </a:lnTo>
                  <a:lnTo>
                    <a:pt x="47" y="4"/>
                  </a:lnTo>
                  <a:lnTo>
                    <a:pt x="52" y="12"/>
                  </a:lnTo>
                  <a:lnTo>
                    <a:pt x="58" y="19"/>
                  </a:lnTo>
                  <a:lnTo>
                    <a:pt x="62" y="27"/>
                  </a:lnTo>
                  <a:lnTo>
                    <a:pt x="67" y="35"/>
                  </a:lnTo>
                  <a:lnTo>
                    <a:pt x="67" y="39"/>
                  </a:lnTo>
                  <a:lnTo>
                    <a:pt x="67" y="45"/>
                  </a:lnTo>
                  <a:lnTo>
                    <a:pt x="67" y="50"/>
                  </a:lnTo>
                  <a:lnTo>
                    <a:pt x="66" y="55"/>
                  </a:lnTo>
                  <a:lnTo>
                    <a:pt x="63" y="60"/>
                  </a:lnTo>
                  <a:lnTo>
                    <a:pt x="60" y="63"/>
                  </a:lnTo>
                  <a:lnTo>
                    <a:pt x="56" y="68"/>
                  </a:lnTo>
                  <a:lnTo>
                    <a:pt x="54" y="72"/>
                  </a:lnTo>
                  <a:lnTo>
                    <a:pt x="47" y="70"/>
                  </a:lnTo>
                  <a:lnTo>
                    <a:pt x="40" y="69"/>
                  </a:lnTo>
                  <a:lnTo>
                    <a:pt x="33" y="68"/>
                  </a:lnTo>
                  <a:lnTo>
                    <a:pt x="26" y="67"/>
                  </a:lnTo>
                  <a:lnTo>
                    <a:pt x="20" y="66"/>
                  </a:lnTo>
                  <a:lnTo>
                    <a:pt x="13" y="65"/>
                  </a:lnTo>
                  <a:lnTo>
                    <a:pt x="7" y="63"/>
                  </a:lnTo>
                  <a:lnTo>
                    <a:pt x="0" y="62"/>
                  </a:lnTo>
                  <a:lnTo>
                    <a:pt x="0" y="58"/>
                  </a:lnTo>
                  <a:lnTo>
                    <a:pt x="0" y="52"/>
                  </a:lnTo>
                  <a:lnTo>
                    <a:pt x="0" y="47"/>
                  </a:lnTo>
                  <a:lnTo>
                    <a:pt x="0" y="43"/>
                  </a:lnTo>
                  <a:lnTo>
                    <a:pt x="2" y="39"/>
                  </a:lnTo>
                  <a:lnTo>
                    <a:pt x="6" y="36"/>
                  </a:lnTo>
                  <a:lnTo>
                    <a:pt x="8" y="32"/>
                  </a:lnTo>
                  <a:lnTo>
                    <a:pt x="11" y="29"/>
                  </a:lnTo>
                  <a:lnTo>
                    <a:pt x="10" y="22"/>
                  </a:lnTo>
                  <a:lnTo>
                    <a:pt x="8" y="14"/>
                  </a:lnTo>
                  <a:lnTo>
                    <a:pt x="7" y="7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7111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09" name="Freeform 185"/>
            <p:cNvSpPr>
              <a:spLocks/>
            </p:cNvSpPr>
            <p:nvPr/>
          </p:nvSpPr>
          <p:spPr bwMode="auto">
            <a:xfrm>
              <a:off x="2406282" y="3778486"/>
              <a:ext cx="46354" cy="64326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9" y="0"/>
                </a:cxn>
                <a:cxn ang="0">
                  <a:pos x="15" y="1"/>
                </a:cxn>
                <a:cxn ang="0">
                  <a:pos x="20" y="1"/>
                </a:cxn>
                <a:cxn ang="0">
                  <a:pos x="26" y="1"/>
                </a:cxn>
                <a:cxn ang="0">
                  <a:pos x="30" y="3"/>
                </a:cxn>
                <a:cxn ang="0">
                  <a:pos x="35" y="3"/>
                </a:cxn>
                <a:cxn ang="0">
                  <a:pos x="41" y="4"/>
                </a:cxn>
                <a:cxn ang="0">
                  <a:pos x="45" y="4"/>
                </a:cxn>
                <a:cxn ang="0">
                  <a:pos x="50" y="12"/>
                </a:cxn>
                <a:cxn ang="0">
                  <a:pos x="54" y="19"/>
                </a:cxn>
                <a:cxn ang="0">
                  <a:pos x="59" y="26"/>
                </a:cxn>
                <a:cxn ang="0">
                  <a:pos x="64" y="33"/>
                </a:cxn>
                <a:cxn ang="0">
                  <a:pos x="64" y="37"/>
                </a:cxn>
                <a:cxn ang="0">
                  <a:pos x="64" y="43"/>
                </a:cxn>
                <a:cxn ang="0">
                  <a:pos x="62" y="47"/>
                </a:cxn>
                <a:cxn ang="0">
                  <a:pos x="62" y="53"/>
                </a:cxn>
                <a:cxn ang="0">
                  <a:pos x="60" y="57"/>
                </a:cxn>
                <a:cxn ang="0">
                  <a:pos x="57" y="60"/>
                </a:cxn>
                <a:cxn ang="0">
                  <a:pos x="54" y="65"/>
                </a:cxn>
                <a:cxn ang="0">
                  <a:pos x="51" y="68"/>
                </a:cxn>
                <a:cxn ang="0">
                  <a:pos x="44" y="67"/>
                </a:cxn>
                <a:cxn ang="0">
                  <a:pos x="38" y="66"/>
                </a:cxn>
                <a:cxn ang="0">
                  <a:pos x="31" y="65"/>
                </a:cxn>
                <a:cxn ang="0">
                  <a:pos x="26" y="64"/>
                </a:cxn>
                <a:cxn ang="0">
                  <a:pos x="20" y="62"/>
                </a:cxn>
                <a:cxn ang="0">
                  <a:pos x="13" y="61"/>
                </a:cxn>
                <a:cxn ang="0">
                  <a:pos x="7" y="60"/>
                </a:cxn>
                <a:cxn ang="0">
                  <a:pos x="0" y="59"/>
                </a:cxn>
                <a:cxn ang="0">
                  <a:pos x="0" y="54"/>
                </a:cxn>
                <a:cxn ang="0">
                  <a:pos x="0" y="50"/>
                </a:cxn>
                <a:cxn ang="0">
                  <a:pos x="0" y="45"/>
                </a:cxn>
                <a:cxn ang="0">
                  <a:pos x="0" y="41"/>
                </a:cxn>
                <a:cxn ang="0">
                  <a:pos x="3" y="37"/>
                </a:cxn>
                <a:cxn ang="0">
                  <a:pos x="6" y="34"/>
                </a:cxn>
                <a:cxn ang="0">
                  <a:pos x="8" y="31"/>
                </a:cxn>
                <a:cxn ang="0">
                  <a:pos x="11" y="28"/>
                </a:cxn>
                <a:cxn ang="0">
                  <a:pos x="9" y="21"/>
                </a:cxn>
                <a:cxn ang="0">
                  <a:pos x="8" y="14"/>
                </a:cxn>
                <a:cxn ang="0">
                  <a:pos x="6" y="7"/>
                </a:cxn>
                <a:cxn ang="0">
                  <a:pos x="5" y="0"/>
                </a:cxn>
              </a:cxnLst>
              <a:rect l="0" t="0" r="r" b="b"/>
              <a:pathLst>
                <a:path w="64" h="68">
                  <a:moveTo>
                    <a:pt x="5" y="0"/>
                  </a:moveTo>
                  <a:lnTo>
                    <a:pt x="9" y="0"/>
                  </a:lnTo>
                  <a:lnTo>
                    <a:pt x="15" y="1"/>
                  </a:lnTo>
                  <a:lnTo>
                    <a:pt x="20" y="1"/>
                  </a:lnTo>
                  <a:lnTo>
                    <a:pt x="26" y="1"/>
                  </a:lnTo>
                  <a:lnTo>
                    <a:pt x="30" y="3"/>
                  </a:lnTo>
                  <a:lnTo>
                    <a:pt x="35" y="3"/>
                  </a:lnTo>
                  <a:lnTo>
                    <a:pt x="41" y="4"/>
                  </a:lnTo>
                  <a:lnTo>
                    <a:pt x="45" y="4"/>
                  </a:lnTo>
                  <a:lnTo>
                    <a:pt x="50" y="12"/>
                  </a:lnTo>
                  <a:lnTo>
                    <a:pt x="54" y="19"/>
                  </a:lnTo>
                  <a:lnTo>
                    <a:pt x="59" y="26"/>
                  </a:lnTo>
                  <a:lnTo>
                    <a:pt x="64" y="33"/>
                  </a:lnTo>
                  <a:lnTo>
                    <a:pt x="64" y="37"/>
                  </a:lnTo>
                  <a:lnTo>
                    <a:pt x="64" y="43"/>
                  </a:lnTo>
                  <a:lnTo>
                    <a:pt x="62" y="47"/>
                  </a:lnTo>
                  <a:lnTo>
                    <a:pt x="62" y="53"/>
                  </a:lnTo>
                  <a:lnTo>
                    <a:pt x="60" y="57"/>
                  </a:lnTo>
                  <a:lnTo>
                    <a:pt x="57" y="60"/>
                  </a:lnTo>
                  <a:lnTo>
                    <a:pt x="54" y="65"/>
                  </a:lnTo>
                  <a:lnTo>
                    <a:pt x="51" y="68"/>
                  </a:lnTo>
                  <a:lnTo>
                    <a:pt x="44" y="67"/>
                  </a:lnTo>
                  <a:lnTo>
                    <a:pt x="38" y="66"/>
                  </a:lnTo>
                  <a:lnTo>
                    <a:pt x="31" y="65"/>
                  </a:lnTo>
                  <a:lnTo>
                    <a:pt x="26" y="64"/>
                  </a:lnTo>
                  <a:lnTo>
                    <a:pt x="20" y="62"/>
                  </a:lnTo>
                  <a:lnTo>
                    <a:pt x="13" y="61"/>
                  </a:lnTo>
                  <a:lnTo>
                    <a:pt x="7" y="60"/>
                  </a:lnTo>
                  <a:lnTo>
                    <a:pt x="0" y="59"/>
                  </a:lnTo>
                  <a:lnTo>
                    <a:pt x="0" y="54"/>
                  </a:lnTo>
                  <a:lnTo>
                    <a:pt x="0" y="50"/>
                  </a:lnTo>
                  <a:lnTo>
                    <a:pt x="0" y="45"/>
                  </a:lnTo>
                  <a:lnTo>
                    <a:pt x="0" y="41"/>
                  </a:lnTo>
                  <a:lnTo>
                    <a:pt x="3" y="37"/>
                  </a:lnTo>
                  <a:lnTo>
                    <a:pt x="6" y="34"/>
                  </a:lnTo>
                  <a:lnTo>
                    <a:pt x="8" y="31"/>
                  </a:lnTo>
                  <a:lnTo>
                    <a:pt x="11" y="28"/>
                  </a:lnTo>
                  <a:lnTo>
                    <a:pt x="9" y="21"/>
                  </a:lnTo>
                  <a:lnTo>
                    <a:pt x="8" y="14"/>
                  </a:lnTo>
                  <a:lnTo>
                    <a:pt x="6" y="7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2192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10" name="Freeform 186"/>
            <p:cNvSpPr>
              <a:spLocks/>
            </p:cNvSpPr>
            <p:nvPr/>
          </p:nvSpPr>
          <p:spPr bwMode="auto">
            <a:xfrm>
              <a:off x="2407776" y="3780379"/>
              <a:ext cx="44858" cy="60542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9" y="0"/>
                </a:cxn>
                <a:cxn ang="0">
                  <a:pos x="13" y="2"/>
                </a:cxn>
                <a:cxn ang="0">
                  <a:pos x="18" y="2"/>
                </a:cxn>
                <a:cxn ang="0">
                  <a:pos x="24" y="2"/>
                </a:cxn>
                <a:cxn ang="0">
                  <a:pos x="28" y="3"/>
                </a:cxn>
                <a:cxn ang="0">
                  <a:pos x="33" y="3"/>
                </a:cxn>
                <a:cxn ang="0">
                  <a:pos x="38" y="4"/>
                </a:cxn>
                <a:cxn ang="0">
                  <a:pos x="42" y="4"/>
                </a:cxn>
                <a:cxn ang="0">
                  <a:pos x="47" y="11"/>
                </a:cxn>
                <a:cxn ang="0">
                  <a:pos x="51" y="18"/>
                </a:cxn>
                <a:cxn ang="0">
                  <a:pos x="55" y="25"/>
                </a:cxn>
                <a:cxn ang="0">
                  <a:pos x="59" y="32"/>
                </a:cxn>
                <a:cxn ang="0">
                  <a:pos x="59" y="36"/>
                </a:cxn>
                <a:cxn ang="0">
                  <a:pos x="59" y="41"/>
                </a:cxn>
                <a:cxn ang="0">
                  <a:pos x="58" y="45"/>
                </a:cxn>
                <a:cxn ang="0">
                  <a:pos x="58" y="50"/>
                </a:cxn>
                <a:cxn ang="0">
                  <a:pos x="56" y="53"/>
                </a:cxn>
                <a:cxn ang="0">
                  <a:pos x="54" y="57"/>
                </a:cxn>
                <a:cxn ang="0">
                  <a:pos x="50" y="61"/>
                </a:cxn>
                <a:cxn ang="0">
                  <a:pos x="48" y="65"/>
                </a:cxn>
                <a:cxn ang="0">
                  <a:pos x="42" y="64"/>
                </a:cxn>
                <a:cxn ang="0">
                  <a:pos x="36" y="63"/>
                </a:cxn>
                <a:cxn ang="0">
                  <a:pos x="30" y="61"/>
                </a:cxn>
                <a:cxn ang="0">
                  <a:pos x="24" y="60"/>
                </a:cxn>
                <a:cxn ang="0">
                  <a:pos x="18" y="59"/>
                </a:cxn>
                <a:cxn ang="0">
                  <a:pos x="12" y="59"/>
                </a:cxn>
                <a:cxn ang="0">
                  <a:pos x="5" y="58"/>
                </a:cxn>
                <a:cxn ang="0">
                  <a:pos x="0" y="57"/>
                </a:cxn>
                <a:cxn ang="0">
                  <a:pos x="0" y="52"/>
                </a:cxn>
                <a:cxn ang="0">
                  <a:pos x="0" y="48"/>
                </a:cxn>
                <a:cxn ang="0">
                  <a:pos x="0" y="43"/>
                </a:cxn>
                <a:cxn ang="0">
                  <a:pos x="0" y="38"/>
                </a:cxn>
                <a:cxn ang="0">
                  <a:pos x="2" y="36"/>
                </a:cxn>
                <a:cxn ang="0">
                  <a:pos x="5" y="33"/>
                </a:cxn>
                <a:cxn ang="0">
                  <a:pos x="8" y="29"/>
                </a:cxn>
                <a:cxn ang="0">
                  <a:pos x="10" y="27"/>
                </a:cxn>
                <a:cxn ang="0">
                  <a:pos x="9" y="20"/>
                </a:cxn>
                <a:cxn ang="0">
                  <a:pos x="8" y="13"/>
                </a:cxn>
                <a:cxn ang="0">
                  <a:pos x="5" y="7"/>
                </a:cxn>
                <a:cxn ang="0">
                  <a:pos x="4" y="0"/>
                </a:cxn>
              </a:cxnLst>
              <a:rect l="0" t="0" r="r" b="b"/>
              <a:pathLst>
                <a:path w="59" h="65">
                  <a:moveTo>
                    <a:pt x="4" y="0"/>
                  </a:moveTo>
                  <a:lnTo>
                    <a:pt x="9" y="0"/>
                  </a:lnTo>
                  <a:lnTo>
                    <a:pt x="13" y="2"/>
                  </a:lnTo>
                  <a:lnTo>
                    <a:pt x="18" y="2"/>
                  </a:lnTo>
                  <a:lnTo>
                    <a:pt x="24" y="2"/>
                  </a:lnTo>
                  <a:lnTo>
                    <a:pt x="28" y="3"/>
                  </a:lnTo>
                  <a:lnTo>
                    <a:pt x="33" y="3"/>
                  </a:lnTo>
                  <a:lnTo>
                    <a:pt x="38" y="4"/>
                  </a:lnTo>
                  <a:lnTo>
                    <a:pt x="42" y="4"/>
                  </a:lnTo>
                  <a:lnTo>
                    <a:pt x="47" y="11"/>
                  </a:lnTo>
                  <a:lnTo>
                    <a:pt x="51" y="18"/>
                  </a:lnTo>
                  <a:lnTo>
                    <a:pt x="55" y="25"/>
                  </a:lnTo>
                  <a:lnTo>
                    <a:pt x="59" y="32"/>
                  </a:lnTo>
                  <a:lnTo>
                    <a:pt x="59" y="36"/>
                  </a:lnTo>
                  <a:lnTo>
                    <a:pt x="59" y="41"/>
                  </a:lnTo>
                  <a:lnTo>
                    <a:pt x="58" y="45"/>
                  </a:lnTo>
                  <a:lnTo>
                    <a:pt x="58" y="50"/>
                  </a:lnTo>
                  <a:lnTo>
                    <a:pt x="56" y="53"/>
                  </a:lnTo>
                  <a:lnTo>
                    <a:pt x="54" y="57"/>
                  </a:lnTo>
                  <a:lnTo>
                    <a:pt x="50" y="61"/>
                  </a:lnTo>
                  <a:lnTo>
                    <a:pt x="48" y="65"/>
                  </a:lnTo>
                  <a:lnTo>
                    <a:pt x="42" y="64"/>
                  </a:lnTo>
                  <a:lnTo>
                    <a:pt x="36" y="63"/>
                  </a:lnTo>
                  <a:lnTo>
                    <a:pt x="30" y="61"/>
                  </a:lnTo>
                  <a:lnTo>
                    <a:pt x="24" y="60"/>
                  </a:lnTo>
                  <a:lnTo>
                    <a:pt x="18" y="59"/>
                  </a:lnTo>
                  <a:lnTo>
                    <a:pt x="12" y="59"/>
                  </a:lnTo>
                  <a:lnTo>
                    <a:pt x="5" y="58"/>
                  </a:lnTo>
                  <a:lnTo>
                    <a:pt x="0" y="57"/>
                  </a:lnTo>
                  <a:lnTo>
                    <a:pt x="0" y="52"/>
                  </a:lnTo>
                  <a:lnTo>
                    <a:pt x="0" y="48"/>
                  </a:lnTo>
                  <a:lnTo>
                    <a:pt x="0" y="43"/>
                  </a:lnTo>
                  <a:lnTo>
                    <a:pt x="0" y="38"/>
                  </a:lnTo>
                  <a:lnTo>
                    <a:pt x="2" y="36"/>
                  </a:lnTo>
                  <a:lnTo>
                    <a:pt x="5" y="33"/>
                  </a:lnTo>
                  <a:lnTo>
                    <a:pt x="8" y="29"/>
                  </a:lnTo>
                  <a:lnTo>
                    <a:pt x="10" y="27"/>
                  </a:lnTo>
                  <a:lnTo>
                    <a:pt x="9" y="20"/>
                  </a:lnTo>
                  <a:lnTo>
                    <a:pt x="8" y="13"/>
                  </a:lnTo>
                  <a:lnTo>
                    <a:pt x="5" y="7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ED21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11" name="Freeform 187"/>
            <p:cNvSpPr>
              <a:spLocks/>
            </p:cNvSpPr>
            <p:nvPr/>
          </p:nvSpPr>
          <p:spPr bwMode="auto">
            <a:xfrm>
              <a:off x="2409272" y="3782270"/>
              <a:ext cx="41867" cy="5486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9" y="0"/>
                </a:cxn>
                <a:cxn ang="0">
                  <a:pos x="14" y="0"/>
                </a:cxn>
                <a:cxn ang="0">
                  <a:pos x="17" y="0"/>
                </a:cxn>
                <a:cxn ang="0">
                  <a:pos x="22" y="1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34" y="2"/>
                </a:cxn>
                <a:cxn ang="0">
                  <a:pos x="39" y="2"/>
                </a:cxn>
                <a:cxn ang="0">
                  <a:pos x="44" y="9"/>
                </a:cxn>
                <a:cxn ang="0">
                  <a:pos x="48" y="15"/>
                </a:cxn>
                <a:cxn ang="0">
                  <a:pos x="52" y="22"/>
                </a:cxn>
                <a:cxn ang="0">
                  <a:pos x="56" y="29"/>
                </a:cxn>
                <a:cxn ang="0">
                  <a:pos x="55" y="33"/>
                </a:cxn>
                <a:cxn ang="0">
                  <a:pos x="55" y="37"/>
                </a:cxn>
                <a:cxn ang="0">
                  <a:pos x="55" y="41"/>
                </a:cxn>
                <a:cxn ang="0">
                  <a:pos x="55" y="46"/>
                </a:cxn>
                <a:cxn ang="0">
                  <a:pos x="53" y="49"/>
                </a:cxn>
                <a:cxn ang="0">
                  <a:pos x="51" y="53"/>
                </a:cxn>
                <a:cxn ang="0">
                  <a:pos x="47" y="56"/>
                </a:cxn>
                <a:cxn ang="0">
                  <a:pos x="45" y="58"/>
                </a:cxn>
                <a:cxn ang="0">
                  <a:pos x="39" y="57"/>
                </a:cxn>
                <a:cxn ang="0">
                  <a:pos x="33" y="56"/>
                </a:cxn>
                <a:cxn ang="0">
                  <a:pos x="28" y="56"/>
                </a:cxn>
                <a:cxn ang="0">
                  <a:pos x="23" y="55"/>
                </a:cxn>
                <a:cxn ang="0">
                  <a:pos x="17" y="54"/>
                </a:cxn>
                <a:cxn ang="0">
                  <a:pos x="11" y="53"/>
                </a:cxn>
                <a:cxn ang="0">
                  <a:pos x="6" y="52"/>
                </a:cxn>
                <a:cxn ang="0">
                  <a:pos x="0" y="50"/>
                </a:cxn>
                <a:cxn ang="0">
                  <a:pos x="0" y="47"/>
                </a:cxn>
                <a:cxn ang="0">
                  <a:pos x="0" y="42"/>
                </a:cxn>
                <a:cxn ang="0">
                  <a:pos x="0" y="39"/>
                </a:cxn>
                <a:cxn ang="0">
                  <a:pos x="0" y="34"/>
                </a:cxn>
                <a:cxn ang="0">
                  <a:pos x="2" y="32"/>
                </a:cxn>
                <a:cxn ang="0">
                  <a:pos x="6" y="29"/>
                </a:cxn>
                <a:cxn ang="0">
                  <a:pos x="8" y="26"/>
                </a:cxn>
                <a:cxn ang="0">
                  <a:pos x="10" y="24"/>
                </a:cxn>
                <a:cxn ang="0">
                  <a:pos x="9" y="18"/>
                </a:cxn>
                <a:cxn ang="0">
                  <a:pos x="7" y="11"/>
                </a:cxn>
                <a:cxn ang="0">
                  <a:pos x="6" y="5"/>
                </a:cxn>
                <a:cxn ang="0">
                  <a:pos x="4" y="0"/>
                </a:cxn>
              </a:cxnLst>
              <a:rect l="0" t="0" r="r" b="b"/>
              <a:pathLst>
                <a:path w="56" h="58">
                  <a:moveTo>
                    <a:pt x="4" y="0"/>
                  </a:moveTo>
                  <a:lnTo>
                    <a:pt x="9" y="0"/>
                  </a:lnTo>
                  <a:lnTo>
                    <a:pt x="14" y="0"/>
                  </a:lnTo>
                  <a:lnTo>
                    <a:pt x="17" y="0"/>
                  </a:lnTo>
                  <a:lnTo>
                    <a:pt x="22" y="1"/>
                  </a:lnTo>
                  <a:lnTo>
                    <a:pt x="26" y="1"/>
                  </a:lnTo>
                  <a:lnTo>
                    <a:pt x="31" y="1"/>
                  </a:lnTo>
                  <a:lnTo>
                    <a:pt x="34" y="2"/>
                  </a:lnTo>
                  <a:lnTo>
                    <a:pt x="39" y="2"/>
                  </a:lnTo>
                  <a:lnTo>
                    <a:pt x="44" y="9"/>
                  </a:lnTo>
                  <a:lnTo>
                    <a:pt x="48" y="15"/>
                  </a:lnTo>
                  <a:lnTo>
                    <a:pt x="52" y="22"/>
                  </a:lnTo>
                  <a:lnTo>
                    <a:pt x="56" y="29"/>
                  </a:lnTo>
                  <a:lnTo>
                    <a:pt x="55" y="33"/>
                  </a:lnTo>
                  <a:lnTo>
                    <a:pt x="55" y="37"/>
                  </a:lnTo>
                  <a:lnTo>
                    <a:pt x="55" y="41"/>
                  </a:lnTo>
                  <a:lnTo>
                    <a:pt x="55" y="46"/>
                  </a:lnTo>
                  <a:lnTo>
                    <a:pt x="53" y="49"/>
                  </a:lnTo>
                  <a:lnTo>
                    <a:pt x="51" y="53"/>
                  </a:lnTo>
                  <a:lnTo>
                    <a:pt x="47" y="56"/>
                  </a:lnTo>
                  <a:lnTo>
                    <a:pt x="45" y="58"/>
                  </a:lnTo>
                  <a:lnTo>
                    <a:pt x="39" y="57"/>
                  </a:lnTo>
                  <a:lnTo>
                    <a:pt x="33" y="56"/>
                  </a:lnTo>
                  <a:lnTo>
                    <a:pt x="28" y="56"/>
                  </a:lnTo>
                  <a:lnTo>
                    <a:pt x="23" y="55"/>
                  </a:lnTo>
                  <a:lnTo>
                    <a:pt x="17" y="54"/>
                  </a:lnTo>
                  <a:lnTo>
                    <a:pt x="11" y="53"/>
                  </a:lnTo>
                  <a:lnTo>
                    <a:pt x="6" y="52"/>
                  </a:lnTo>
                  <a:lnTo>
                    <a:pt x="0" y="50"/>
                  </a:lnTo>
                  <a:lnTo>
                    <a:pt x="0" y="47"/>
                  </a:lnTo>
                  <a:lnTo>
                    <a:pt x="0" y="42"/>
                  </a:lnTo>
                  <a:lnTo>
                    <a:pt x="0" y="39"/>
                  </a:lnTo>
                  <a:lnTo>
                    <a:pt x="0" y="34"/>
                  </a:lnTo>
                  <a:lnTo>
                    <a:pt x="2" y="32"/>
                  </a:lnTo>
                  <a:lnTo>
                    <a:pt x="6" y="29"/>
                  </a:lnTo>
                  <a:lnTo>
                    <a:pt x="8" y="26"/>
                  </a:lnTo>
                  <a:lnTo>
                    <a:pt x="10" y="24"/>
                  </a:lnTo>
                  <a:lnTo>
                    <a:pt x="9" y="18"/>
                  </a:lnTo>
                  <a:lnTo>
                    <a:pt x="7" y="11"/>
                  </a:lnTo>
                  <a:lnTo>
                    <a:pt x="6" y="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EA2B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12" name="Freeform 188"/>
            <p:cNvSpPr>
              <a:spLocks/>
            </p:cNvSpPr>
            <p:nvPr/>
          </p:nvSpPr>
          <p:spPr bwMode="auto">
            <a:xfrm>
              <a:off x="2410767" y="3782270"/>
              <a:ext cx="38877" cy="52975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3" y="1"/>
                </a:cxn>
                <a:cxn ang="0">
                  <a:pos x="21" y="1"/>
                </a:cxn>
                <a:cxn ang="0">
                  <a:pos x="29" y="2"/>
                </a:cxn>
                <a:cxn ang="0">
                  <a:pos x="37" y="3"/>
                </a:cxn>
                <a:cxn ang="0">
                  <a:pos x="42" y="9"/>
                </a:cxn>
                <a:cxn ang="0">
                  <a:pos x="45" y="15"/>
                </a:cxn>
                <a:cxn ang="0">
                  <a:pos x="49" y="21"/>
                </a:cxn>
                <a:cxn ang="0">
                  <a:pos x="52" y="26"/>
                </a:cxn>
                <a:cxn ang="0">
                  <a:pos x="52" y="31"/>
                </a:cxn>
                <a:cxn ang="0">
                  <a:pos x="52" y="34"/>
                </a:cxn>
                <a:cxn ang="0">
                  <a:pos x="52" y="39"/>
                </a:cxn>
                <a:cxn ang="0">
                  <a:pos x="52" y="42"/>
                </a:cxn>
                <a:cxn ang="0">
                  <a:pos x="50" y="46"/>
                </a:cxn>
                <a:cxn ang="0">
                  <a:pos x="47" y="48"/>
                </a:cxn>
                <a:cxn ang="0">
                  <a:pos x="45" y="52"/>
                </a:cxn>
                <a:cxn ang="0">
                  <a:pos x="43" y="55"/>
                </a:cxn>
                <a:cxn ang="0">
                  <a:pos x="37" y="54"/>
                </a:cxn>
                <a:cxn ang="0">
                  <a:pos x="31" y="53"/>
                </a:cxn>
                <a:cxn ang="0">
                  <a:pos x="27" y="52"/>
                </a:cxn>
                <a:cxn ang="0">
                  <a:pos x="21" y="52"/>
                </a:cxn>
                <a:cxn ang="0">
                  <a:pos x="16" y="51"/>
                </a:cxn>
                <a:cxn ang="0">
                  <a:pos x="11" y="49"/>
                </a:cxn>
                <a:cxn ang="0">
                  <a:pos x="6" y="48"/>
                </a:cxn>
                <a:cxn ang="0">
                  <a:pos x="0" y="48"/>
                </a:cxn>
                <a:cxn ang="0">
                  <a:pos x="0" y="44"/>
                </a:cxn>
                <a:cxn ang="0">
                  <a:pos x="0" y="40"/>
                </a:cxn>
                <a:cxn ang="0">
                  <a:pos x="0" y="37"/>
                </a:cxn>
                <a:cxn ang="0">
                  <a:pos x="0" y="32"/>
                </a:cxn>
                <a:cxn ang="0">
                  <a:pos x="2" y="30"/>
                </a:cxn>
                <a:cxn ang="0">
                  <a:pos x="5" y="28"/>
                </a:cxn>
                <a:cxn ang="0">
                  <a:pos x="7" y="25"/>
                </a:cxn>
                <a:cxn ang="0">
                  <a:pos x="9" y="23"/>
                </a:cxn>
                <a:cxn ang="0">
                  <a:pos x="8" y="17"/>
                </a:cxn>
                <a:cxn ang="0">
                  <a:pos x="7" y="11"/>
                </a:cxn>
                <a:cxn ang="0">
                  <a:pos x="6" y="6"/>
                </a:cxn>
                <a:cxn ang="0">
                  <a:pos x="5" y="0"/>
                </a:cxn>
              </a:cxnLst>
              <a:rect l="0" t="0" r="r" b="b"/>
              <a:pathLst>
                <a:path w="52" h="55">
                  <a:moveTo>
                    <a:pt x="5" y="0"/>
                  </a:moveTo>
                  <a:lnTo>
                    <a:pt x="13" y="1"/>
                  </a:lnTo>
                  <a:lnTo>
                    <a:pt x="21" y="1"/>
                  </a:lnTo>
                  <a:lnTo>
                    <a:pt x="29" y="2"/>
                  </a:lnTo>
                  <a:lnTo>
                    <a:pt x="37" y="3"/>
                  </a:lnTo>
                  <a:lnTo>
                    <a:pt x="42" y="9"/>
                  </a:lnTo>
                  <a:lnTo>
                    <a:pt x="45" y="15"/>
                  </a:lnTo>
                  <a:lnTo>
                    <a:pt x="49" y="21"/>
                  </a:lnTo>
                  <a:lnTo>
                    <a:pt x="52" y="26"/>
                  </a:lnTo>
                  <a:lnTo>
                    <a:pt x="52" y="31"/>
                  </a:lnTo>
                  <a:lnTo>
                    <a:pt x="52" y="34"/>
                  </a:lnTo>
                  <a:lnTo>
                    <a:pt x="52" y="39"/>
                  </a:lnTo>
                  <a:lnTo>
                    <a:pt x="52" y="42"/>
                  </a:lnTo>
                  <a:lnTo>
                    <a:pt x="50" y="46"/>
                  </a:lnTo>
                  <a:lnTo>
                    <a:pt x="47" y="48"/>
                  </a:lnTo>
                  <a:lnTo>
                    <a:pt x="45" y="52"/>
                  </a:lnTo>
                  <a:lnTo>
                    <a:pt x="43" y="55"/>
                  </a:lnTo>
                  <a:lnTo>
                    <a:pt x="37" y="54"/>
                  </a:lnTo>
                  <a:lnTo>
                    <a:pt x="31" y="53"/>
                  </a:lnTo>
                  <a:lnTo>
                    <a:pt x="27" y="52"/>
                  </a:lnTo>
                  <a:lnTo>
                    <a:pt x="21" y="52"/>
                  </a:lnTo>
                  <a:lnTo>
                    <a:pt x="16" y="51"/>
                  </a:lnTo>
                  <a:lnTo>
                    <a:pt x="11" y="49"/>
                  </a:lnTo>
                  <a:lnTo>
                    <a:pt x="6" y="48"/>
                  </a:lnTo>
                  <a:lnTo>
                    <a:pt x="0" y="48"/>
                  </a:lnTo>
                  <a:lnTo>
                    <a:pt x="0" y="44"/>
                  </a:lnTo>
                  <a:lnTo>
                    <a:pt x="0" y="40"/>
                  </a:lnTo>
                  <a:lnTo>
                    <a:pt x="0" y="37"/>
                  </a:lnTo>
                  <a:lnTo>
                    <a:pt x="0" y="32"/>
                  </a:lnTo>
                  <a:lnTo>
                    <a:pt x="2" y="30"/>
                  </a:lnTo>
                  <a:lnTo>
                    <a:pt x="5" y="28"/>
                  </a:lnTo>
                  <a:lnTo>
                    <a:pt x="7" y="25"/>
                  </a:lnTo>
                  <a:lnTo>
                    <a:pt x="9" y="23"/>
                  </a:lnTo>
                  <a:lnTo>
                    <a:pt x="8" y="17"/>
                  </a:lnTo>
                  <a:lnTo>
                    <a:pt x="7" y="11"/>
                  </a:lnTo>
                  <a:lnTo>
                    <a:pt x="6" y="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5334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13" name="Freeform 189"/>
            <p:cNvSpPr>
              <a:spLocks/>
            </p:cNvSpPr>
            <p:nvPr/>
          </p:nvSpPr>
          <p:spPr bwMode="auto">
            <a:xfrm>
              <a:off x="2412263" y="3784163"/>
              <a:ext cx="35886" cy="49191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2" y="0"/>
                </a:cxn>
                <a:cxn ang="0">
                  <a:pos x="20" y="1"/>
                </a:cxn>
                <a:cxn ang="0">
                  <a:pos x="27" y="2"/>
                </a:cxn>
                <a:cxn ang="0">
                  <a:pos x="35" y="3"/>
                </a:cxn>
                <a:cxn ang="0">
                  <a:pos x="38" y="9"/>
                </a:cxn>
                <a:cxn ang="0">
                  <a:pos x="42" y="14"/>
                </a:cxn>
                <a:cxn ang="0">
                  <a:pos x="45" y="20"/>
                </a:cxn>
                <a:cxn ang="0">
                  <a:pos x="49" y="25"/>
                </a:cxn>
                <a:cxn ang="0">
                  <a:pos x="49" y="29"/>
                </a:cxn>
                <a:cxn ang="0">
                  <a:pos x="49" y="32"/>
                </a:cxn>
                <a:cxn ang="0">
                  <a:pos x="49" y="36"/>
                </a:cxn>
                <a:cxn ang="0">
                  <a:pos x="48" y="40"/>
                </a:cxn>
                <a:cxn ang="0">
                  <a:pos x="45" y="43"/>
                </a:cxn>
                <a:cxn ang="0">
                  <a:pos x="44" y="46"/>
                </a:cxn>
                <a:cxn ang="0">
                  <a:pos x="42" y="50"/>
                </a:cxn>
                <a:cxn ang="0">
                  <a:pos x="40" y="52"/>
                </a:cxn>
                <a:cxn ang="0">
                  <a:pos x="35" y="51"/>
                </a:cxn>
                <a:cxn ang="0">
                  <a:pos x="30" y="50"/>
                </a:cxn>
                <a:cxn ang="0">
                  <a:pos x="26" y="48"/>
                </a:cxn>
                <a:cxn ang="0">
                  <a:pos x="20" y="48"/>
                </a:cxn>
                <a:cxn ang="0">
                  <a:pos x="15" y="47"/>
                </a:cxn>
                <a:cxn ang="0">
                  <a:pos x="11" y="46"/>
                </a:cxn>
                <a:cxn ang="0">
                  <a:pos x="5" y="46"/>
                </a:cxn>
                <a:cxn ang="0">
                  <a:pos x="0" y="45"/>
                </a:cxn>
                <a:cxn ang="0">
                  <a:pos x="0" y="41"/>
                </a:cxn>
                <a:cxn ang="0">
                  <a:pos x="0" y="38"/>
                </a:cxn>
                <a:cxn ang="0">
                  <a:pos x="0" y="35"/>
                </a:cxn>
                <a:cxn ang="0">
                  <a:pos x="0" y="31"/>
                </a:cxn>
                <a:cxn ang="0">
                  <a:pos x="3" y="29"/>
                </a:cxn>
                <a:cxn ang="0">
                  <a:pos x="5" y="25"/>
                </a:cxn>
                <a:cxn ang="0">
                  <a:pos x="7" y="23"/>
                </a:cxn>
                <a:cxn ang="0">
                  <a:pos x="10" y="21"/>
                </a:cxn>
                <a:cxn ang="0">
                  <a:pos x="9" y="15"/>
                </a:cxn>
                <a:cxn ang="0">
                  <a:pos x="7" y="10"/>
                </a:cxn>
                <a:cxn ang="0">
                  <a:pos x="6" y="5"/>
                </a:cxn>
                <a:cxn ang="0">
                  <a:pos x="5" y="0"/>
                </a:cxn>
              </a:cxnLst>
              <a:rect l="0" t="0" r="r" b="b"/>
              <a:pathLst>
                <a:path w="49" h="52">
                  <a:moveTo>
                    <a:pt x="5" y="0"/>
                  </a:moveTo>
                  <a:lnTo>
                    <a:pt x="12" y="0"/>
                  </a:lnTo>
                  <a:lnTo>
                    <a:pt x="20" y="1"/>
                  </a:lnTo>
                  <a:lnTo>
                    <a:pt x="27" y="2"/>
                  </a:lnTo>
                  <a:lnTo>
                    <a:pt x="35" y="3"/>
                  </a:lnTo>
                  <a:lnTo>
                    <a:pt x="38" y="9"/>
                  </a:lnTo>
                  <a:lnTo>
                    <a:pt x="42" y="14"/>
                  </a:lnTo>
                  <a:lnTo>
                    <a:pt x="45" y="20"/>
                  </a:lnTo>
                  <a:lnTo>
                    <a:pt x="49" y="25"/>
                  </a:lnTo>
                  <a:lnTo>
                    <a:pt x="49" y="29"/>
                  </a:lnTo>
                  <a:lnTo>
                    <a:pt x="49" y="32"/>
                  </a:lnTo>
                  <a:lnTo>
                    <a:pt x="49" y="36"/>
                  </a:lnTo>
                  <a:lnTo>
                    <a:pt x="48" y="40"/>
                  </a:lnTo>
                  <a:lnTo>
                    <a:pt x="45" y="43"/>
                  </a:lnTo>
                  <a:lnTo>
                    <a:pt x="44" y="46"/>
                  </a:lnTo>
                  <a:lnTo>
                    <a:pt x="42" y="50"/>
                  </a:lnTo>
                  <a:lnTo>
                    <a:pt x="40" y="52"/>
                  </a:lnTo>
                  <a:lnTo>
                    <a:pt x="35" y="51"/>
                  </a:lnTo>
                  <a:lnTo>
                    <a:pt x="30" y="50"/>
                  </a:lnTo>
                  <a:lnTo>
                    <a:pt x="26" y="48"/>
                  </a:lnTo>
                  <a:lnTo>
                    <a:pt x="20" y="48"/>
                  </a:lnTo>
                  <a:lnTo>
                    <a:pt x="15" y="47"/>
                  </a:lnTo>
                  <a:lnTo>
                    <a:pt x="11" y="46"/>
                  </a:lnTo>
                  <a:lnTo>
                    <a:pt x="5" y="46"/>
                  </a:lnTo>
                  <a:lnTo>
                    <a:pt x="0" y="45"/>
                  </a:lnTo>
                  <a:lnTo>
                    <a:pt x="0" y="41"/>
                  </a:lnTo>
                  <a:lnTo>
                    <a:pt x="0" y="38"/>
                  </a:lnTo>
                  <a:lnTo>
                    <a:pt x="0" y="35"/>
                  </a:lnTo>
                  <a:lnTo>
                    <a:pt x="0" y="31"/>
                  </a:lnTo>
                  <a:lnTo>
                    <a:pt x="3" y="29"/>
                  </a:lnTo>
                  <a:lnTo>
                    <a:pt x="5" y="25"/>
                  </a:lnTo>
                  <a:lnTo>
                    <a:pt x="7" y="23"/>
                  </a:lnTo>
                  <a:lnTo>
                    <a:pt x="10" y="21"/>
                  </a:lnTo>
                  <a:lnTo>
                    <a:pt x="9" y="15"/>
                  </a:lnTo>
                  <a:lnTo>
                    <a:pt x="7" y="10"/>
                  </a:lnTo>
                  <a:lnTo>
                    <a:pt x="6" y="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03A5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14" name="Freeform 190"/>
            <p:cNvSpPr>
              <a:spLocks/>
            </p:cNvSpPr>
            <p:nvPr/>
          </p:nvSpPr>
          <p:spPr bwMode="auto">
            <a:xfrm>
              <a:off x="2413757" y="3784163"/>
              <a:ext cx="34391" cy="4540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11" y="1"/>
                </a:cxn>
                <a:cxn ang="0">
                  <a:pos x="18" y="2"/>
                </a:cxn>
                <a:cxn ang="0">
                  <a:pos x="25" y="3"/>
                </a:cxn>
                <a:cxn ang="0">
                  <a:pos x="32" y="5"/>
                </a:cxn>
                <a:cxn ang="0">
                  <a:pos x="34" y="9"/>
                </a:cxn>
                <a:cxn ang="0">
                  <a:pos x="38" y="14"/>
                </a:cxn>
                <a:cxn ang="0">
                  <a:pos x="41" y="20"/>
                </a:cxn>
                <a:cxn ang="0">
                  <a:pos x="45" y="24"/>
                </a:cxn>
                <a:cxn ang="0">
                  <a:pos x="45" y="28"/>
                </a:cxn>
                <a:cxn ang="0">
                  <a:pos x="45" y="31"/>
                </a:cxn>
                <a:cxn ang="0">
                  <a:pos x="45" y="35"/>
                </a:cxn>
                <a:cxn ang="0">
                  <a:pos x="44" y="38"/>
                </a:cxn>
                <a:cxn ang="0">
                  <a:pos x="41" y="40"/>
                </a:cxn>
                <a:cxn ang="0">
                  <a:pos x="40" y="44"/>
                </a:cxn>
                <a:cxn ang="0">
                  <a:pos x="38" y="46"/>
                </a:cxn>
                <a:cxn ang="0">
                  <a:pos x="35" y="48"/>
                </a:cxn>
                <a:cxn ang="0">
                  <a:pos x="31" y="48"/>
                </a:cxn>
                <a:cxn ang="0">
                  <a:pos x="26" y="47"/>
                </a:cxn>
                <a:cxn ang="0">
                  <a:pos x="23" y="47"/>
                </a:cxn>
                <a:cxn ang="0">
                  <a:pos x="18" y="46"/>
                </a:cxn>
                <a:cxn ang="0">
                  <a:pos x="14" y="45"/>
                </a:cxn>
                <a:cxn ang="0">
                  <a:pos x="9" y="44"/>
                </a:cxn>
                <a:cxn ang="0">
                  <a:pos x="4" y="44"/>
                </a:cxn>
                <a:cxn ang="0">
                  <a:pos x="0" y="43"/>
                </a:cxn>
                <a:cxn ang="0">
                  <a:pos x="0" y="39"/>
                </a:cxn>
                <a:cxn ang="0">
                  <a:pos x="0" y="36"/>
                </a:cxn>
                <a:cxn ang="0">
                  <a:pos x="0" y="33"/>
                </a:cxn>
                <a:cxn ang="0">
                  <a:pos x="0" y="30"/>
                </a:cxn>
                <a:cxn ang="0">
                  <a:pos x="2" y="28"/>
                </a:cxn>
                <a:cxn ang="0">
                  <a:pos x="4" y="25"/>
                </a:cxn>
                <a:cxn ang="0">
                  <a:pos x="6" y="23"/>
                </a:cxn>
                <a:cxn ang="0">
                  <a:pos x="8" y="21"/>
                </a:cxn>
                <a:cxn ang="0">
                  <a:pos x="7" y="16"/>
                </a:cxn>
                <a:cxn ang="0">
                  <a:pos x="6" y="12"/>
                </a:cxn>
                <a:cxn ang="0">
                  <a:pos x="4" y="6"/>
                </a:cxn>
                <a:cxn ang="0">
                  <a:pos x="3" y="0"/>
                </a:cxn>
              </a:cxnLst>
              <a:rect l="0" t="0" r="r" b="b"/>
              <a:pathLst>
                <a:path w="45" h="48">
                  <a:moveTo>
                    <a:pt x="3" y="0"/>
                  </a:moveTo>
                  <a:lnTo>
                    <a:pt x="11" y="1"/>
                  </a:lnTo>
                  <a:lnTo>
                    <a:pt x="18" y="2"/>
                  </a:lnTo>
                  <a:lnTo>
                    <a:pt x="25" y="3"/>
                  </a:lnTo>
                  <a:lnTo>
                    <a:pt x="32" y="5"/>
                  </a:lnTo>
                  <a:lnTo>
                    <a:pt x="34" y="9"/>
                  </a:lnTo>
                  <a:lnTo>
                    <a:pt x="38" y="14"/>
                  </a:lnTo>
                  <a:lnTo>
                    <a:pt x="41" y="20"/>
                  </a:lnTo>
                  <a:lnTo>
                    <a:pt x="45" y="24"/>
                  </a:lnTo>
                  <a:lnTo>
                    <a:pt x="45" y="28"/>
                  </a:lnTo>
                  <a:lnTo>
                    <a:pt x="45" y="31"/>
                  </a:lnTo>
                  <a:lnTo>
                    <a:pt x="45" y="35"/>
                  </a:lnTo>
                  <a:lnTo>
                    <a:pt x="44" y="38"/>
                  </a:lnTo>
                  <a:lnTo>
                    <a:pt x="41" y="40"/>
                  </a:lnTo>
                  <a:lnTo>
                    <a:pt x="40" y="44"/>
                  </a:lnTo>
                  <a:lnTo>
                    <a:pt x="38" y="46"/>
                  </a:lnTo>
                  <a:lnTo>
                    <a:pt x="35" y="48"/>
                  </a:lnTo>
                  <a:lnTo>
                    <a:pt x="31" y="48"/>
                  </a:lnTo>
                  <a:lnTo>
                    <a:pt x="26" y="47"/>
                  </a:lnTo>
                  <a:lnTo>
                    <a:pt x="23" y="47"/>
                  </a:lnTo>
                  <a:lnTo>
                    <a:pt x="18" y="46"/>
                  </a:lnTo>
                  <a:lnTo>
                    <a:pt x="14" y="45"/>
                  </a:lnTo>
                  <a:lnTo>
                    <a:pt x="9" y="44"/>
                  </a:lnTo>
                  <a:lnTo>
                    <a:pt x="4" y="44"/>
                  </a:lnTo>
                  <a:lnTo>
                    <a:pt x="0" y="43"/>
                  </a:lnTo>
                  <a:lnTo>
                    <a:pt x="0" y="39"/>
                  </a:lnTo>
                  <a:lnTo>
                    <a:pt x="0" y="36"/>
                  </a:lnTo>
                  <a:lnTo>
                    <a:pt x="0" y="33"/>
                  </a:lnTo>
                  <a:lnTo>
                    <a:pt x="0" y="30"/>
                  </a:lnTo>
                  <a:lnTo>
                    <a:pt x="2" y="28"/>
                  </a:lnTo>
                  <a:lnTo>
                    <a:pt x="4" y="25"/>
                  </a:lnTo>
                  <a:lnTo>
                    <a:pt x="6" y="23"/>
                  </a:lnTo>
                  <a:lnTo>
                    <a:pt x="8" y="21"/>
                  </a:lnTo>
                  <a:lnTo>
                    <a:pt x="7" y="16"/>
                  </a:lnTo>
                  <a:lnTo>
                    <a:pt x="6" y="12"/>
                  </a:lnTo>
                  <a:lnTo>
                    <a:pt x="4" y="6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DD446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15" name="Freeform 191"/>
            <p:cNvSpPr>
              <a:spLocks/>
            </p:cNvSpPr>
            <p:nvPr/>
          </p:nvSpPr>
          <p:spPr bwMode="auto">
            <a:xfrm>
              <a:off x="2416748" y="3787947"/>
              <a:ext cx="29905" cy="3973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9" y="0"/>
                </a:cxn>
                <a:cxn ang="0">
                  <a:pos x="15" y="2"/>
                </a:cxn>
                <a:cxn ang="0">
                  <a:pos x="22" y="2"/>
                </a:cxn>
                <a:cxn ang="0">
                  <a:pos x="28" y="3"/>
                </a:cxn>
                <a:cxn ang="0">
                  <a:pos x="31" y="7"/>
                </a:cxn>
                <a:cxn ang="0">
                  <a:pos x="35" y="12"/>
                </a:cxn>
                <a:cxn ang="0">
                  <a:pos x="37" y="17"/>
                </a:cxn>
                <a:cxn ang="0">
                  <a:pos x="41" y="21"/>
                </a:cxn>
                <a:cxn ang="0">
                  <a:pos x="41" y="25"/>
                </a:cxn>
                <a:cxn ang="0">
                  <a:pos x="41" y="27"/>
                </a:cxn>
                <a:cxn ang="0">
                  <a:pos x="39" y="30"/>
                </a:cxn>
                <a:cxn ang="0">
                  <a:pos x="39" y="34"/>
                </a:cxn>
                <a:cxn ang="0">
                  <a:pos x="38" y="36"/>
                </a:cxn>
                <a:cxn ang="0">
                  <a:pos x="36" y="38"/>
                </a:cxn>
                <a:cxn ang="0">
                  <a:pos x="35" y="41"/>
                </a:cxn>
                <a:cxn ang="0">
                  <a:pos x="32" y="43"/>
                </a:cxn>
                <a:cxn ang="0">
                  <a:pos x="24" y="42"/>
                </a:cxn>
                <a:cxn ang="0">
                  <a:pos x="16" y="41"/>
                </a:cxn>
                <a:cxn ang="0">
                  <a:pos x="8" y="38"/>
                </a:cxn>
                <a:cxn ang="0">
                  <a:pos x="0" y="37"/>
                </a:cxn>
                <a:cxn ang="0">
                  <a:pos x="0" y="35"/>
                </a:cxn>
                <a:cxn ang="0">
                  <a:pos x="0" y="32"/>
                </a:cxn>
                <a:cxn ang="0">
                  <a:pos x="0" y="28"/>
                </a:cxn>
                <a:cxn ang="0">
                  <a:pos x="0" y="26"/>
                </a:cxn>
                <a:cxn ang="0">
                  <a:pos x="3" y="24"/>
                </a:cxn>
                <a:cxn ang="0">
                  <a:pos x="4" y="21"/>
                </a:cxn>
                <a:cxn ang="0">
                  <a:pos x="6" y="20"/>
                </a:cxn>
                <a:cxn ang="0">
                  <a:pos x="7" y="18"/>
                </a:cxn>
                <a:cxn ang="0">
                  <a:pos x="6" y="13"/>
                </a:cxn>
                <a:cxn ang="0">
                  <a:pos x="5" y="9"/>
                </a:cxn>
                <a:cxn ang="0">
                  <a:pos x="4" y="5"/>
                </a:cxn>
                <a:cxn ang="0">
                  <a:pos x="3" y="0"/>
                </a:cxn>
              </a:cxnLst>
              <a:rect l="0" t="0" r="r" b="b"/>
              <a:pathLst>
                <a:path w="41" h="43">
                  <a:moveTo>
                    <a:pt x="3" y="0"/>
                  </a:moveTo>
                  <a:lnTo>
                    <a:pt x="9" y="0"/>
                  </a:lnTo>
                  <a:lnTo>
                    <a:pt x="15" y="2"/>
                  </a:lnTo>
                  <a:lnTo>
                    <a:pt x="22" y="2"/>
                  </a:lnTo>
                  <a:lnTo>
                    <a:pt x="28" y="3"/>
                  </a:lnTo>
                  <a:lnTo>
                    <a:pt x="31" y="7"/>
                  </a:lnTo>
                  <a:lnTo>
                    <a:pt x="35" y="12"/>
                  </a:lnTo>
                  <a:lnTo>
                    <a:pt x="37" y="17"/>
                  </a:lnTo>
                  <a:lnTo>
                    <a:pt x="41" y="21"/>
                  </a:lnTo>
                  <a:lnTo>
                    <a:pt x="41" y="25"/>
                  </a:lnTo>
                  <a:lnTo>
                    <a:pt x="41" y="27"/>
                  </a:lnTo>
                  <a:lnTo>
                    <a:pt x="39" y="30"/>
                  </a:lnTo>
                  <a:lnTo>
                    <a:pt x="39" y="34"/>
                  </a:lnTo>
                  <a:lnTo>
                    <a:pt x="38" y="36"/>
                  </a:lnTo>
                  <a:lnTo>
                    <a:pt x="36" y="38"/>
                  </a:lnTo>
                  <a:lnTo>
                    <a:pt x="35" y="41"/>
                  </a:lnTo>
                  <a:lnTo>
                    <a:pt x="32" y="43"/>
                  </a:lnTo>
                  <a:lnTo>
                    <a:pt x="24" y="42"/>
                  </a:lnTo>
                  <a:lnTo>
                    <a:pt x="16" y="41"/>
                  </a:lnTo>
                  <a:lnTo>
                    <a:pt x="8" y="38"/>
                  </a:lnTo>
                  <a:lnTo>
                    <a:pt x="0" y="37"/>
                  </a:lnTo>
                  <a:lnTo>
                    <a:pt x="0" y="35"/>
                  </a:lnTo>
                  <a:lnTo>
                    <a:pt x="0" y="32"/>
                  </a:lnTo>
                  <a:lnTo>
                    <a:pt x="0" y="28"/>
                  </a:lnTo>
                  <a:lnTo>
                    <a:pt x="0" y="26"/>
                  </a:lnTo>
                  <a:lnTo>
                    <a:pt x="3" y="24"/>
                  </a:lnTo>
                  <a:lnTo>
                    <a:pt x="4" y="21"/>
                  </a:lnTo>
                  <a:lnTo>
                    <a:pt x="6" y="20"/>
                  </a:lnTo>
                  <a:lnTo>
                    <a:pt x="7" y="18"/>
                  </a:lnTo>
                  <a:lnTo>
                    <a:pt x="6" y="13"/>
                  </a:lnTo>
                  <a:lnTo>
                    <a:pt x="5" y="9"/>
                  </a:lnTo>
                  <a:lnTo>
                    <a:pt x="4" y="5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D84C7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16" name="Freeform 192"/>
            <p:cNvSpPr>
              <a:spLocks/>
            </p:cNvSpPr>
            <p:nvPr/>
          </p:nvSpPr>
          <p:spPr bwMode="auto">
            <a:xfrm>
              <a:off x="2418244" y="3787947"/>
              <a:ext cx="28410" cy="37839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8" y="1"/>
                </a:cxn>
                <a:cxn ang="0">
                  <a:pos x="13" y="1"/>
                </a:cxn>
                <a:cxn ang="0">
                  <a:pos x="19" y="1"/>
                </a:cxn>
                <a:cxn ang="0">
                  <a:pos x="25" y="2"/>
                </a:cxn>
                <a:cxn ang="0">
                  <a:pos x="27" y="7"/>
                </a:cxn>
                <a:cxn ang="0">
                  <a:pos x="31" y="10"/>
                </a:cxn>
                <a:cxn ang="0">
                  <a:pos x="34" y="15"/>
                </a:cxn>
                <a:cxn ang="0">
                  <a:pos x="36" y="18"/>
                </a:cxn>
                <a:cxn ang="0">
                  <a:pos x="35" y="22"/>
                </a:cxn>
                <a:cxn ang="0">
                  <a:pos x="35" y="24"/>
                </a:cxn>
                <a:cxn ang="0">
                  <a:pos x="35" y="27"/>
                </a:cxn>
                <a:cxn ang="0">
                  <a:pos x="35" y="30"/>
                </a:cxn>
                <a:cxn ang="0">
                  <a:pos x="34" y="32"/>
                </a:cxn>
                <a:cxn ang="0">
                  <a:pos x="32" y="34"/>
                </a:cxn>
                <a:cxn ang="0">
                  <a:pos x="31" y="36"/>
                </a:cxn>
                <a:cxn ang="0">
                  <a:pos x="28" y="39"/>
                </a:cxn>
                <a:cxn ang="0">
                  <a:pos x="21" y="38"/>
                </a:cxn>
                <a:cxn ang="0">
                  <a:pos x="15" y="36"/>
                </a:cxn>
                <a:cxn ang="0">
                  <a:pos x="6" y="35"/>
                </a:cxn>
                <a:cxn ang="0">
                  <a:pos x="0" y="34"/>
                </a:cxn>
                <a:cxn ang="0">
                  <a:pos x="0" y="31"/>
                </a:cxn>
                <a:cxn ang="0">
                  <a:pos x="0" y="28"/>
                </a:cxn>
                <a:cxn ang="0">
                  <a:pos x="0" y="25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" y="19"/>
                </a:cxn>
                <a:cxn ang="0">
                  <a:pos x="4" y="17"/>
                </a:cxn>
                <a:cxn ang="0">
                  <a:pos x="5" y="16"/>
                </a:cxn>
                <a:cxn ang="0">
                  <a:pos x="4" y="11"/>
                </a:cxn>
                <a:cxn ang="0">
                  <a:pos x="4" y="8"/>
                </a:cxn>
                <a:cxn ang="0">
                  <a:pos x="3" y="4"/>
                </a:cxn>
                <a:cxn ang="0">
                  <a:pos x="2" y="0"/>
                </a:cxn>
              </a:cxnLst>
              <a:rect l="0" t="0" r="r" b="b"/>
              <a:pathLst>
                <a:path w="36" h="39">
                  <a:moveTo>
                    <a:pt x="2" y="0"/>
                  </a:moveTo>
                  <a:lnTo>
                    <a:pt x="8" y="1"/>
                  </a:lnTo>
                  <a:lnTo>
                    <a:pt x="13" y="1"/>
                  </a:lnTo>
                  <a:lnTo>
                    <a:pt x="19" y="1"/>
                  </a:lnTo>
                  <a:lnTo>
                    <a:pt x="25" y="2"/>
                  </a:lnTo>
                  <a:lnTo>
                    <a:pt x="27" y="7"/>
                  </a:lnTo>
                  <a:lnTo>
                    <a:pt x="31" y="10"/>
                  </a:lnTo>
                  <a:lnTo>
                    <a:pt x="34" y="15"/>
                  </a:lnTo>
                  <a:lnTo>
                    <a:pt x="36" y="18"/>
                  </a:lnTo>
                  <a:lnTo>
                    <a:pt x="35" y="22"/>
                  </a:lnTo>
                  <a:lnTo>
                    <a:pt x="35" y="24"/>
                  </a:lnTo>
                  <a:lnTo>
                    <a:pt x="35" y="27"/>
                  </a:lnTo>
                  <a:lnTo>
                    <a:pt x="35" y="30"/>
                  </a:lnTo>
                  <a:lnTo>
                    <a:pt x="34" y="32"/>
                  </a:lnTo>
                  <a:lnTo>
                    <a:pt x="32" y="34"/>
                  </a:lnTo>
                  <a:lnTo>
                    <a:pt x="31" y="36"/>
                  </a:lnTo>
                  <a:lnTo>
                    <a:pt x="28" y="39"/>
                  </a:lnTo>
                  <a:lnTo>
                    <a:pt x="21" y="38"/>
                  </a:lnTo>
                  <a:lnTo>
                    <a:pt x="15" y="36"/>
                  </a:lnTo>
                  <a:lnTo>
                    <a:pt x="6" y="35"/>
                  </a:lnTo>
                  <a:lnTo>
                    <a:pt x="0" y="34"/>
                  </a:lnTo>
                  <a:lnTo>
                    <a:pt x="0" y="31"/>
                  </a:lnTo>
                  <a:lnTo>
                    <a:pt x="0" y="28"/>
                  </a:lnTo>
                  <a:lnTo>
                    <a:pt x="0" y="25"/>
                  </a:lnTo>
                  <a:lnTo>
                    <a:pt x="0" y="23"/>
                  </a:lnTo>
                  <a:lnTo>
                    <a:pt x="1" y="20"/>
                  </a:lnTo>
                  <a:lnTo>
                    <a:pt x="3" y="19"/>
                  </a:lnTo>
                  <a:lnTo>
                    <a:pt x="4" y="17"/>
                  </a:lnTo>
                  <a:lnTo>
                    <a:pt x="5" y="16"/>
                  </a:lnTo>
                  <a:lnTo>
                    <a:pt x="4" y="11"/>
                  </a:lnTo>
                  <a:lnTo>
                    <a:pt x="4" y="8"/>
                  </a:lnTo>
                  <a:lnTo>
                    <a:pt x="3" y="4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D3547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17" name="Freeform 193"/>
            <p:cNvSpPr>
              <a:spLocks/>
            </p:cNvSpPr>
            <p:nvPr/>
          </p:nvSpPr>
          <p:spPr bwMode="auto">
            <a:xfrm>
              <a:off x="2419738" y="3789838"/>
              <a:ext cx="25420" cy="3405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8" y="1"/>
                </a:cxn>
                <a:cxn ang="0">
                  <a:pos x="13" y="1"/>
                </a:cxn>
                <a:cxn ang="0">
                  <a:pos x="18" y="1"/>
                </a:cxn>
                <a:cxn ang="0">
                  <a:pos x="23" y="2"/>
                </a:cxn>
                <a:cxn ang="0">
                  <a:pos x="25" y="6"/>
                </a:cxn>
                <a:cxn ang="0">
                  <a:pos x="27" y="9"/>
                </a:cxn>
                <a:cxn ang="0">
                  <a:pos x="30" y="14"/>
                </a:cxn>
                <a:cxn ang="0">
                  <a:pos x="32" y="17"/>
                </a:cxn>
                <a:cxn ang="0">
                  <a:pos x="32" y="19"/>
                </a:cxn>
                <a:cxn ang="0">
                  <a:pos x="32" y="22"/>
                </a:cxn>
                <a:cxn ang="0">
                  <a:pos x="32" y="25"/>
                </a:cxn>
                <a:cxn ang="0">
                  <a:pos x="32" y="27"/>
                </a:cxn>
                <a:cxn ang="0">
                  <a:pos x="31" y="30"/>
                </a:cxn>
                <a:cxn ang="0">
                  <a:pos x="29" y="31"/>
                </a:cxn>
                <a:cxn ang="0">
                  <a:pos x="27" y="33"/>
                </a:cxn>
                <a:cxn ang="0">
                  <a:pos x="26" y="35"/>
                </a:cxn>
                <a:cxn ang="0">
                  <a:pos x="19" y="34"/>
                </a:cxn>
                <a:cxn ang="0">
                  <a:pos x="13" y="33"/>
                </a:cxn>
                <a:cxn ang="0">
                  <a:pos x="6" y="32"/>
                </a:cxn>
                <a:cxn ang="0">
                  <a:pos x="0" y="31"/>
                </a:cxn>
                <a:cxn ang="0">
                  <a:pos x="0" y="29"/>
                </a:cxn>
                <a:cxn ang="0">
                  <a:pos x="0" y="25"/>
                </a:cxn>
                <a:cxn ang="0">
                  <a:pos x="0" y="23"/>
                </a:cxn>
                <a:cxn ang="0">
                  <a:pos x="0" y="21"/>
                </a:cxn>
                <a:cxn ang="0">
                  <a:pos x="1" y="19"/>
                </a:cxn>
                <a:cxn ang="0">
                  <a:pos x="3" y="17"/>
                </a:cxn>
                <a:cxn ang="0">
                  <a:pos x="4" y="16"/>
                </a:cxn>
                <a:cxn ang="0">
                  <a:pos x="6" y="15"/>
                </a:cxn>
                <a:cxn ang="0">
                  <a:pos x="4" y="11"/>
                </a:cxn>
                <a:cxn ang="0">
                  <a:pos x="4" y="7"/>
                </a:cxn>
                <a:cxn ang="0">
                  <a:pos x="3" y="3"/>
                </a:cxn>
                <a:cxn ang="0">
                  <a:pos x="2" y="0"/>
                </a:cxn>
              </a:cxnLst>
              <a:rect l="0" t="0" r="r" b="b"/>
              <a:pathLst>
                <a:path w="32" h="35">
                  <a:moveTo>
                    <a:pt x="2" y="0"/>
                  </a:moveTo>
                  <a:lnTo>
                    <a:pt x="8" y="1"/>
                  </a:lnTo>
                  <a:lnTo>
                    <a:pt x="13" y="1"/>
                  </a:lnTo>
                  <a:lnTo>
                    <a:pt x="18" y="1"/>
                  </a:lnTo>
                  <a:lnTo>
                    <a:pt x="23" y="2"/>
                  </a:lnTo>
                  <a:lnTo>
                    <a:pt x="25" y="6"/>
                  </a:lnTo>
                  <a:lnTo>
                    <a:pt x="27" y="9"/>
                  </a:lnTo>
                  <a:lnTo>
                    <a:pt x="30" y="14"/>
                  </a:lnTo>
                  <a:lnTo>
                    <a:pt x="32" y="17"/>
                  </a:lnTo>
                  <a:lnTo>
                    <a:pt x="32" y="19"/>
                  </a:lnTo>
                  <a:lnTo>
                    <a:pt x="32" y="22"/>
                  </a:lnTo>
                  <a:lnTo>
                    <a:pt x="32" y="25"/>
                  </a:lnTo>
                  <a:lnTo>
                    <a:pt x="32" y="27"/>
                  </a:lnTo>
                  <a:lnTo>
                    <a:pt x="31" y="30"/>
                  </a:lnTo>
                  <a:lnTo>
                    <a:pt x="29" y="31"/>
                  </a:lnTo>
                  <a:lnTo>
                    <a:pt x="27" y="33"/>
                  </a:lnTo>
                  <a:lnTo>
                    <a:pt x="26" y="35"/>
                  </a:lnTo>
                  <a:lnTo>
                    <a:pt x="19" y="34"/>
                  </a:lnTo>
                  <a:lnTo>
                    <a:pt x="13" y="33"/>
                  </a:lnTo>
                  <a:lnTo>
                    <a:pt x="6" y="32"/>
                  </a:lnTo>
                  <a:lnTo>
                    <a:pt x="0" y="31"/>
                  </a:lnTo>
                  <a:lnTo>
                    <a:pt x="0" y="29"/>
                  </a:lnTo>
                  <a:lnTo>
                    <a:pt x="0" y="25"/>
                  </a:lnTo>
                  <a:lnTo>
                    <a:pt x="0" y="23"/>
                  </a:lnTo>
                  <a:lnTo>
                    <a:pt x="0" y="21"/>
                  </a:lnTo>
                  <a:lnTo>
                    <a:pt x="1" y="19"/>
                  </a:lnTo>
                  <a:lnTo>
                    <a:pt x="3" y="17"/>
                  </a:lnTo>
                  <a:lnTo>
                    <a:pt x="4" y="16"/>
                  </a:lnTo>
                  <a:lnTo>
                    <a:pt x="6" y="15"/>
                  </a:lnTo>
                  <a:lnTo>
                    <a:pt x="4" y="11"/>
                  </a:lnTo>
                  <a:lnTo>
                    <a:pt x="4" y="7"/>
                  </a:lnTo>
                  <a:lnTo>
                    <a:pt x="3" y="3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D15E8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18" name="Freeform 194"/>
            <p:cNvSpPr>
              <a:spLocks/>
            </p:cNvSpPr>
            <p:nvPr/>
          </p:nvSpPr>
          <p:spPr bwMode="auto">
            <a:xfrm>
              <a:off x="2422729" y="3791731"/>
              <a:ext cx="20934" cy="2838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1" y="1"/>
                </a:cxn>
                <a:cxn ang="0">
                  <a:pos x="29" y="15"/>
                </a:cxn>
                <a:cxn ang="0">
                  <a:pos x="29" y="23"/>
                </a:cxn>
                <a:cxn ang="0">
                  <a:pos x="23" y="30"/>
                </a:cxn>
                <a:cxn ang="0">
                  <a:pos x="0" y="27"/>
                </a:cxn>
                <a:cxn ang="0">
                  <a:pos x="0" y="19"/>
                </a:cxn>
                <a:cxn ang="0">
                  <a:pos x="5" y="13"/>
                </a:cxn>
                <a:cxn ang="0">
                  <a:pos x="2" y="0"/>
                </a:cxn>
              </a:cxnLst>
              <a:rect l="0" t="0" r="r" b="b"/>
              <a:pathLst>
                <a:path w="29" h="30">
                  <a:moveTo>
                    <a:pt x="2" y="0"/>
                  </a:moveTo>
                  <a:lnTo>
                    <a:pt x="21" y="1"/>
                  </a:lnTo>
                  <a:lnTo>
                    <a:pt x="29" y="15"/>
                  </a:lnTo>
                  <a:lnTo>
                    <a:pt x="29" y="23"/>
                  </a:lnTo>
                  <a:lnTo>
                    <a:pt x="23" y="30"/>
                  </a:lnTo>
                  <a:lnTo>
                    <a:pt x="0" y="27"/>
                  </a:lnTo>
                  <a:lnTo>
                    <a:pt x="0" y="19"/>
                  </a:lnTo>
                  <a:lnTo>
                    <a:pt x="5" y="13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C66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19" name="Freeform 195"/>
            <p:cNvSpPr>
              <a:spLocks/>
            </p:cNvSpPr>
            <p:nvPr/>
          </p:nvSpPr>
          <p:spPr bwMode="auto">
            <a:xfrm>
              <a:off x="2246288" y="3901463"/>
              <a:ext cx="182422" cy="261089"/>
            </a:xfrm>
            <a:custGeom>
              <a:avLst/>
              <a:gdLst/>
              <a:ahLst/>
              <a:cxnLst>
                <a:cxn ang="0">
                  <a:pos x="85" y="0"/>
                </a:cxn>
                <a:cxn ang="0">
                  <a:pos x="120" y="21"/>
                </a:cxn>
                <a:cxn ang="0">
                  <a:pos x="135" y="26"/>
                </a:cxn>
                <a:cxn ang="0">
                  <a:pos x="151" y="29"/>
                </a:cxn>
                <a:cxn ang="0">
                  <a:pos x="166" y="31"/>
                </a:cxn>
                <a:cxn ang="0">
                  <a:pos x="182" y="33"/>
                </a:cxn>
                <a:cxn ang="0">
                  <a:pos x="197" y="33"/>
                </a:cxn>
                <a:cxn ang="0">
                  <a:pos x="213" y="30"/>
                </a:cxn>
                <a:cxn ang="0">
                  <a:pos x="228" y="28"/>
                </a:cxn>
                <a:cxn ang="0">
                  <a:pos x="244" y="24"/>
                </a:cxn>
                <a:cxn ang="0">
                  <a:pos x="234" y="31"/>
                </a:cxn>
                <a:cxn ang="0">
                  <a:pos x="222" y="37"/>
                </a:cxn>
                <a:cxn ang="0">
                  <a:pos x="210" y="42"/>
                </a:cxn>
                <a:cxn ang="0">
                  <a:pos x="196" y="45"/>
                </a:cxn>
                <a:cxn ang="0">
                  <a:pos x="183" y="49"/>
                </a:cxn>
                <a:cxn ang="0">
                  <a:pos x="169" y="52"/>
                </a:cxn>
                <a:cxn ang="0">
                  <a:pos x="156" y="54"/>
                </a:cxn>
                <a:cxn ang="0">
                  <a:pos x="143" y="57"/>
                </a:cxn>
                <a:cxn ang="0">
                  <a:pos x="125" y="71"/>
                </a:cxn>
                <a:cxn ang="0">
                  <a:pos x="96" y="117"/>
                </a:cxn>
                <a:cxn ang="0">
                  <a:pos x="83" y="142"/>
                </a:cxn>
                <a:cxn ang="0">
                  <a:pos x="58" y="168"/>
                </a:cxn>
                <a:cxn ang="0">
                  <a:pos x="39" y="192"/>
                </a:cxn>
                <a:cxn ang="0">
                  <a:pos x="0" y="278"/>
                </a:cxn>
                <a:cxn ang="0">
                  <a:pos x="19" y="204"/>
                </a:cxn>
                <a:cxn ang="0">
                  <a:pos x="78" y="98"/>
                </a:cxn>
                <a:cxn ang="0">
                  <a:pos x="108" y="54"/>
                </a:cxn>
                <a:cxn ang="0">
                  <a:pos x="91" y="21"/>
                </a:cxn>
                <a:cxn ang="0">
                  <a:pos x="85" y="0"/>
                </a:cxn>
              </a:cxnLst>
              <a:rect l="0" t="0" r="r" b="b"/>
              <a:pathLst>
                <a:path w="244" h="278">
                  <a:moveTo>
                    <a:pt x="85" y="0"/>
                  </a:moveTo>
                  <a:lnTo>
                    <a:pt x="120" y="21"/>
                  </a:lnTo>
                  <a:lnTo>
                    <a:pt x="135" y="26"/>
                  </a:lnTo>
                  <a:lnTo>
                    <a:pt x="151" y="29"/>
                  </a:lnTo>
                  <a:lnTo>
                    <a:pt x="166" y="31"/>
                  </a:lnTo>
                  <a:lnTo>
                    <a:pt x="182" y="33"/>
                  </a:lnTo>
                  <a:lnTo>
                    <a:pt x="197" y="33"/>
                  </a:lnTo>
                  <a:lnTo>
                    <a:pt x="213" y="30"/>
                  </a:lnTo>
                  <a:lnTo>
                    <a:pt x="228" y="28"/>
                  </a:lnTo>
                  <a:lnTo>
                    <a:pt x="244" y="24"/>
                  </a:lnTo>
                  <a:lnTo>
                    <a:pt x="234" y="31"/>
                  </a:lnTo>
                  <a:lnTo>
                    <a:pt x="222" y="37"/>
                  </a:lnTo>
                  <a:lnTo>
                    <a:pt x="210" y="42"/>
                  </a:lnTo>
                  <a:lnTo>
                    <a:pt x="196" y="45"/>
                  </a:lnTo>
                  <a:lnTo>
                    <a:pt x="183" y="49"/>
                  </a:lnTo>
                  <a:lnTo>
                    <a:pt x="169" y="52"/>
                  </a:lnTo>
                  <a:lnTo>
                    <a:pt x="156" y="54"/>
                  </a:lnTo>
                  <a:lnTo>
                    <a:pt x="143" y="57"/>
                  </a:lnTo>
                  <a:lnTo>
                    <a:pt x="125" y="71"/>
                  </a:lnTo>
                  <a:lnTo>
                    <a:pt x="96" y="117"/>
                  </a:lnTo>
                  <a:lnTo>
                    <a:pt x="83" y="142"/>
                  </a:lnTo>
                  <a:lnTo>
                    <a:pt x="58" y="168"/>
                  </a:lnTo>
                  <a:lnTo>
                    <a:pt x="39" y="192"/>
                  </a:lnTo>
                  <a:lnTo>
                    <a:pt x="0" y="278"/>
                  </a:lnTo>
                  <a:lnTo>
                    <a:pt x="19" y="204"/>
                  </a:lnTo>
                  <a:lnTo>
                    <a:pt x="78" y="98"/>
                  </a:lnTo>
                  <a:lnTo>
                    <a:pt x="108" y="54"/>
                  </a:lnTo>
                  <a:lnTo>
                    <a:pt x="91" y="21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rgbClr val="CC336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0" name="Freeform 196"/>
            <p:cNvSpPr>
              <a:spLocks/>
            </p:cNvSpPr>
            <p:nvPr/>
          </p:nvSpPr>
          <p:spPr bwMode="auto">
            <a:xfrm>
              <a:off x="2247784" y="3920383"/>
              <a:ext cx="98687" cy="259197"/>
            </a:xfrm>
            <a:custGeom>
              <a:avLst/>
              <a:gdLst/>
              <a:ahLst/>
              <a:cxnLst>
                <a:cxn ang="0">
                  <a:pos x="112" y="10"/>
                </a:cxn>
                <a:cxn ang="0">
                  <a:pos x="133" y="21"/>
                </a:cxn>
                <a:cxn ang="0">
                  <a:pos x="133" y="31"/>
                </a:cxn>
                <a:cxn ang="0">
                  <a:pos x="118" y="50"/>
                </a:cxn>
                <a:cxn ang="0">
                  <a:pos x="89" y="116"/>
                </a:cxn>
                <a:cxn ang="0">
                  <a:pos x="40" y="169"/>
                </a:cxn>
                <a:cxn ang="0">
                  <a:pos x="8" y="243"/>
                </a:cxn>
                <a:cxn ang="0">
                  <a:pos x="0" y="273"/>
                </a:cxn>
                <a:cxn ang="0">
                  <a:pos x="11" y="209"/>
                </a:cxn>
                <a:cxn ang="0">
                  <a:pos x="55" y="115"/>
                </a:cxn>
                <a:cxn ang="0">
                  <a:pos x="76" y="73"/>
                </a:cxn>
                <a:cxn ang="0">
                  <a:pos x="104" y="36"/>
                </a:cxn>
                <a:cxn ang="0">
                  <a:pos x="97" y="0"/>
                </a:cxn>
                <a:cxn ang="0">
                  <a:pos x="100" y="1"/>
                </a:cxn>
                <a:cxn ang="0">
                  <a:pos x="105" y="3"/>
                </a:cxn>
                <a:cxn ang="0">
                  <a:pos x="110" y="7"/>
                </a:cxn>
                <a:cxn ang="0">
                  <a:pos x="112" y="10"/>
                </a:cxn>
              </a:cxnLst>
              <a:rect l="0" t="0" r="r" b="b"/>
              <a:pathLst>
                <a:path w="133" h="273">
                  <a:moveTo>
                    <a:pt x="112" y="10"/>
                  </a:moveTo>
                  <a:lnTo>
                    <a:pt x="133" y="21"/>
                  </a:lnTo>
                  <a:lnTo>
                    <a:pt x="133" y="31"/>
                  </a:lnTo>
                  <a:lnTo>
                    <a:pt x="118" y="50"/>
                  </a:lnTo>
                  <a:lnTo>
                    <a:pt x="89" y="116"/>
                  </a:lnTo>
                  <a:lnTo>
                    <a:pt x="40" y="169"/>
                  </a:lnTo>
                  <a:lnTo>
                    <a:pt x="8" y="243"/>
                  </a:lnTo>
                  <a:lnTo>
                    <a:pt x="0" y="273"/>
                  </a:lnTo>
                  <a:lnTo>
                    <a:pt x="11" y="209"/>
                  </a:lnTo>
                  <a:lnTo>
                    <a:pt x="55" y="115"/>
                  </a:lnTo>
                  <a:lnTo>
                    <a:pt x="76" y="73"/>
                  </a:lnTo>
                  <a:lnTo>
                    <a:pt x="104" y="36"/>
                  </a:lnTo>
                  <a:lnTo>
                    <a:pt x="97" y="0"/>
                  </a:lnTo>
                  <a:lnTo>
                    <a:pt x="100" y="1"/>
                  </a:lnTo>
                  <a:lnTo>
                    <a:pt x="105" y="3"/>
                  </a:lnTo>
                  <a:lnTo>
                    <a:pt x="110" y="7"/>
                  </a:lnTo>
                  <a:lnTo>
                    <a:pt x="112" y="10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1" name="Freeform 197"/>
            <p:cNvSpPr>
              <a:spLocks/>
            </p:cNvSpPr>
            <p:nvPr/>
          </p:nvSpPr>
          <p:spPr bwMode="auto">
            <a:xfrm>
              <a:off x="2277689" y="3965790"/>
              <a:ext cx="40372" cy="37839"/>
            </a:xfrm>
            <a:custGeom>
              <a:avLst/>
              <a:gdLst/>
              <a:ahLst/>
              <a:cxnLst>
                <a:cxn ang="0">
                  <a:pos x="51" y="8"/>
                </a:cxn>
                <a:cxn ang="0">
                  <a:pos x="54" y="0"/>
                </a:cxn>
                <a:cxn ang="0">
                  <a:pos x="18" y="14"/>
                </a:cxn>
                <a:cxn ang="0">
                  <a:pos x="0" y="40"/>
                </a:cxn>
                <a:cxn ang="0">
                  <a:pos x="23" y="17"/>
                </a:cxn>
                <a:cxn ang="0">
                  <a:pos x="51" y="8"/>
                </a:cxn>
              </a:cxnLst>
              <a:rect l="0" t="0" r="r" b="b"/>
              <a:pathLst>
                <a:path w="54" h="40">
                  <a:moveTo>
                    <a:pt x="51" y="8"/>
                  </a:moveTo>
                  <a:lnTo>
                    <a:pt x="54" y="0"/>
                  </a:lnTo>
                  <a:lnTo>
                    <a:pt x="18" y="14"/>
                  </a:lnTo>
                  <a:lnTo>
                    <a:pt x="0" y="40"/>
                  </a:lnTo>
                  <a:lnTo>
                    <a:pt x="23" y="17"/>
                  </a:lnTo>
                  <a:lnTo>
                    <a:pt x="51" y="8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2" name="Freeform 198"/>
            <p:cNvSpPr>
              <a:spLocks/>
            </p:cNvSpPr>
            <p:nvPr/>
          </p:nvSpPr>
          <p:spPr bwMode="auto">
            <a:xfrm>
              <a:off x="2258250" y="4016872"/>
              <a:ext cx="47848" cy="35948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29" y="10"/>
                </a:cxn>
                <a:cxn ang="0">
                  <a:pos x="8" y="23"/>
                </a:cxn>
                <a:cxn ang="0">
                  <a:pos x="0" y="36"/>
                </a:cxn>
                <a:cxn ang="0">
                  <a:pos x="21" y="23"/>
                </a:cxn>
                <a:cxn ang="0">
                  <a:pos x="52" y="16"/>
                </a:cxn>
                <a:cxn ang="0">
                  <a:pos x="66" y="0"/>
                </a:cxn>
                <a:cxn ang="0">
                  <a:pos x="47" y="0"/>
                </a:cxn>
              </a:cxnLst>
              <a:rect l="0" t="0" r="r" b="b"/>
              <a:pathLst>
                <a:path w="66" h="36">
                  <a:moveTo>
                    <a:pt x="47" y="0"/>
                  </a:moveTo>
                  <a:lnTo>
                    <a:pt x="29" y="10"/>
                  </a:lnTo>
                  <a:lnTo>
                    <a:pt x="8" y="23"/>
                  </a:lnTo>
                  <a:lnTo>
                    <a:pt x="0" y="36"/>
                  </a:lnTo>
                  <a:lnTo>
                    <a:pt x="21" y="23"/>
                  </a:lnTo>
                  <a:lnTo>
                    <a:pt x="52" y="16"/>
                  </a:lnTo>
                  <a:lnTo>
                    <a:pt x="66" y="0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3" name="Freeform 199"/>
            <p:cNvSpPr>
              <a:spLocks/>
            </p:cNvSpPr>
            <p:nvPr/>
          </p:nvSpPr>
          <p:spPr bwMode="auto">
            <a:xfrm>
              <a:off x="2270212" y="4071739"/>
              <a:ext cx="5981" cy="66219"/>
            </a:xfrm>
            <a:custGeom>
              <a:avLst/>
              <a:gdLst/>
              <a:ahLst/>
              <a:cxnLst>
                <a:cxn ang="0">
                  <a:pos x="0" y="21"/>
                </a:cxn>
                <a:cxn ang="0">
                  <a:pos x="6" y="44"/>
                </a:cxn>
                <a:cxn ang="0">
                  <a:pos x="8" y="69"/>
                </a:cxn>
                <a:cxn ang="0">
                  <a:pos x="8" y="36"/>
                </a:cxn>
                <a:cxn ang="0">
                  <a:pos x="8" y="0"/>
                </a:cxn>
                <a:cxn ang="0">
                  <a:pos x="0" y="21"/>
                </a:cxn>
              </a:cxnLst>
              <a:rect l="0" t="0" r="r" b="b"/>
              <a:pathLst>
                <a:path w="8" h="69">
                  <a:moveTo>
                    <a:pt x="0" y="21"/>
                  </a:moveTo>
                  <a:lnTo>
                    <a:pt x="6" y="44"/>
                  </a:lnTo>
                  <a:lnTo>
                    <a:pt x="8" y="69"/>
                  </a:lnTo>
                  <a:lnTo>
                    <a:pt x="8" y="36"/>
                  </a:lnTo>
                  <a:lnTo>
                    <a:pt x="8" y="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4" name="Freeform 200"/>
            <p:cNvSpPr>
              <a:spLocks/>
            </p:cNvSpPr>
            <p:nvPr/>
          </p:nvSpPr>
          <p:spPr bwMode="auto">
            <a:xfrm>
              <a:off x="2253765" y="3943086"/>
              <a:ext cx="80744" cy="179736"/>
            </a:xfrm>
            <a:custGeom>
              <a:avLst/>
              <a:gdLst/>
              <a:ahLst/>
              <a:cxnLst>
                <a:cxn ang="0">
                  <a:pos x="106" y="0"/>
                </a:cxn>
                <a:cxn ang="0">
                  <a:pos x="89" y="23"/>
                </a:cxn>
                <a:cxn ang="0">
                  <a:pos x="78" y="50"/>
                </a:cxn>
                <a:cxn ang="0">
                  <a:pos x="60" y="80"/>
                </a:cxn>
                <a:cxn ang="0">
                  <a:pos x="36" y="98"/>
                </a:cxn>
                <a:cxn ang="0">
                  <a:pos x="57" y="96"/>
                </a:cxn>
                <a:cxn ang="0">
                  <a:pos x="47" y="106"/>
                </a:cxn>
                <a:cxn ang="0">
                  <a:pos x="27" y="137"/>
                </a:cxn>
                <a:cxn ang="0">
                  <a:pos x="6" y="173"/>
                </a:cxn>
                <a:cxn ang="0">
                  <a:pos x="0" y="191"/>
                </a:cxn>
                <a:cxn ang="0">
                  <a:pos x="26" y="154"/>
                </a:cxn>
                <a:cxn ang="0">
                  <a:pos x="60" y="100"/>
                </a:cxn>
                <a:cxn ang="0">
                  <a:pos x="81" y="65"/>
                </a:cxn>
                <a:cxn ang="0">
                  <a:pos x="109" y="15"/>
                </a:cxn>
                <a:cxn ang="0">
                  <a:pos x="106" y="0"/>
                </a:cxn>
              </a:cxnLst>
              <a:rect l="0" t="0" r="r" b="b"/>
              <a:pathLst>
                <a:path w="109" h="191">
                  <a:moveTo>
                    <a:pt x="106" y="0"/>
                  </a:moveTo>
                  <a:lnTo>
                    <a:pt x="89" y="23"/>
                  </a:lnTo>
                  <a:lnTo>
                    <a:pt x="78" y="50"/>
                  </a:lnTo>
                  <a:lnTo>
                    <a:pt x="60" y="80"/>
                  </a:lnTo>
                  <a:lnTo>
                    <a:pt x="36" y="98"/>
                  </a:lnTo>
                  <a:lnTo>
                    <a:pt x="57" y="96"/>
                  </a:lnTo>
                  <a:lnTo>
                    <a:pt x="47" y="106"/>
                  </a:lnTo>
                  <a:lnTo>
                    <a:pt x="27" y="137"/>
                  </a:lnTo>
                  <a:lnTo>
                    <a:pt x="6" y="173"/>
                  </a:lnTo>
                  <a:lnTo>
                    <a:pt x="0" y="191"/>
                  </a:lnTo>
                  <a:lnTo>
                    <a:pt x="26" y="154"/>
                  </a:lnTo>
                  <a:lnTo>
                    <a:pt x="60" y="100"/>
                  </a:lnTo>
                  <a:lnTo>
                    <a:pt x="81" y="65"/>
                  </a:lnTo>
                  <a:lnTo>
                    <a:pt x="109" y="15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FFFE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5" name="Freeform 201"/>
            <p:cNvSpPr>
              <a:spLocks/>
            </p:cNvSpPr>
            <p:nvPr/>
          </p:nvSpPr>
          <p:spPr bwMode="auto">
            <a:xfrm>
              <a:off x="2310585" y="3335771"/>
              <a:ext cx="171955" cy="385957"/>
            </a:xfrm>
            <a:custGeom>
              <a:avLst/>
              <a:gdLst/>
              <a:ahLst/>
              <a:cxnLst>
                <a:cxn ang="0">
                  <a:pos x="97" y="408"/>
                </a:cxn>
                <a:cxn ang="0">
                  <a:pos x="73" y="394"/>
                </a:cxn>
                <a:cxn ang="0">
                  <a:pos x="77" y="368"/>
                </a:cxn>
                <a:cxn ang="0">
                  <a:pos x="73" y="325"/>
                </a:cxn>
                <a:cxn ang="0">
                  <a:pos x="57" y="248"/>
                </a:cxn>
                <a:cxn ang="0">
                  <a:pos x="16" y="171"/>
                </a:cxn>
                <a:cxn ang="0">
                  <a:pos x="0" y="0"/>
                </a:cxn>
                <a:cxn ang="0">
                  <a:pos x="36" y="167"/>
                </a:cxn>
                <a:cxn ang="0">
                  <a:pos x="89" y="275"/>
                </a:cxn>
                <a:cxn ang="0">
                  <a:pos x="92" y="311"/>
                </a:cxn>
                <a:cxn ang="0">
                  <a:pos x="100" y="344"/>
                </a:cxn>
                <a:cxn ang="0">
                  <a:pos x="137" y="315"/>
                </a:cxn>
                <a:cxn ang="0">
                  <a:pos x="175" y="187"/>
                </a:cxn>
                <a:cxn ang="0">
                  <a:pos x="230" y="72"/>
                </a:cxn>
                <a:cxn ang="0">
                  <a:pos x="203" y="157"/>
                </a:cxn>
                <a:cxn ang="0">
                  <a:pos x="153" y="309"/>
                </a:cxn>
                <a:cxn ang="0">
                  <a:pos x="134" y="366"/>
                </a:cxn>
                <a:cxn ang="0">
                  <a:pos x="124" y="400"/>
                </a:cxn>
                <a:cxn ang="0">
                  <a:pos x="97" y="408"/>
                </a:cxn>
              </a:cxnLst>
              <a:rect l="0" t="0" r="r" b="b"/>
              <a:pathLst>
                <a:path w="230" h="408">
                  <a:moveTo>
                    <a:pt x="97" y="408"/>
                  </a:moveTo>
                  <a:lnTo>
                    <a:pt x="73" y="394"/>
                  </a:lnTo>
                  <a:lnTo>
                    <a:pt x="77" y="368"/>
                  </a:lnTo>
                  <a:lnTo>
                    <a:pt x="73" y="325"/>
                  </a:lnTo>
                  <a:lnTo>
                    <a:pt x="57" y="248"/>
                  </a:lnTo>
                  <a:lnTo>
                    <a:pt x="16" y="171"/>
                  </a:lnTo>
                  <a:lnTo>
                    <a:pt x="0" y="0"/>
                  </a:lnTo>
                  <a:lnTo>
                    <a:pt x="36" y="167"/>
                  </a:lnTo>
                  <a:lnTo>
                    <a:pt x="89" y="275"/>
                  </a:lnTo>
                  <a:lnTo>
                    <a:pt x="92" y="311"/>
                  </a:lnTo>
                  <a:lnTo>
                    <a:pt x="100" y="344"/>
                  </a:lnTo>
                  <a:lnTo>
                    <a:pt x="137" y="315"/>
                  </a:lnTo>
                  <a:lnTo>
                    <a:pt x="175" y="187"/>
                  </a:lnTo>
                  <a:lnTo>
                    <a:pt x="230" y="72"/>
                  </a:lnTo>
                  <a:lnTo>
                    <a:pt x="203" y="157"/>
                  </a:lnTo>
                  <a:lnTo>
                    <a:pt x="153" y="309"/>
                  </a:lnTo>
                  <a:lnTo>
                    <a:pt x="134" y="366"/>
                  </a:lnTo>
                  <a:lnTo>
                    <a:pt x="124" y="400"/>
                  </a:lnTo>
                  <a:lnTo>
                    <a:pt x="97" y="408"/>
                  </a:lnTo>
                  <a:close/>
                </a:path>
              </a:pathLst>
            </a:custGeom>
            <a:solidFill>
              <a:srgbClr val="99CC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6" name="Freeform 202"/>
            <p:cNvSpPr>
              <a:spLocks/>
            </p:cNvSpPr>
            <p:nvPr/>
          </p:nvSpPr>
          <p:spPr bwMode="auto">
            <a:xfrm>
              <a:off x="2404786" y="2616831"/>
              <a:ext cx="131583" cy="359470"/>
            </a:xfrm>
            <a:custGeom>
              <a:avLst/>
              <a:gdLst/>
              <a:ahLst/>
              <a:cxnLst>
                <a:cxn ang="0">
                  <a:pos x="112" y="0"/>
                </a:cxn>
                <a:cxn ang="0">
                  <a:pos x="60" y="65"/>
                </a:cxn>
                <a:cxn ang="0">
                  <a:pos x="44" y="121"/>
                </a:cxn>
                <a:cxn ang="0">
                  <a:pos x="0" y="165"/>
                </a:cxn>
                <a:cxn ang="0">
                  <a:pos x="0" y="241"/>
                </a:cxn>
                <a:cxn ang="0">
                  <a:pos x="40" y="334"/>
                </a:cxn>
                <a:cxn ang="0">
                  <a:pos x="104" y="350"/>
                </a:cxn>
                <a:cxn ang="0">
                  <a:pos x="128" y="310"/>
                </a:cxn>
                <a:cxn ang="0">
                  <a:pos x="152" y="334"/>
                </a:cxn>
                <a:cxn ang="0">
                  <a:pos x="149" y="370"/>
                </a:cxn>
                <a:cxn ang="0">
                  <a:pos x="176" y="381"/>
                </a:cxn>
                <a:cxn ang="0">
                  <a:pos x="176" y="321"/>
                </a:cxn>
                <a:cxn ang="0">
                  <a:pos x="141" y="262"/>
                </a:cxn>
                <a:cxn ang="0">
                  <a:pos x="104" y="270"/>
                </a:cxn>
                <a:cxn ang="0">
                  <a:pos x="73" y="294"/>
                </a:cxn>
                <a:cxn ang="0">
                  <a:pos x="112" y="249"/>
                </a:cxn>
                <a:cxn ang="0">
                  <a:pos x="73" y="249"/>
                </a:cxn>
                <a:cxn ang="0">
                  <a:pos x="29" y="265"/>
                </a:cxn>
                <a:cxn ang="0">
                  <a:pos x="57" y="241"/>
                </a:cxn>
                <a:cxn ang="0">
                  <a:pos x="8" y="218"/>
                </a:cxn>
                <a:cxn ang="0">
                  <a:pos x="52" y="229"/>
                </a:cxn>
                <a:cxn ang="0">
                  <a:pos x="81" y="233"/>
                </a:cxn>
                <a:cxn ang="0">
                  <a:pos x="57" y="210"/>
                </a:cxn>
                <a:cxn ang="0">
                  <a:pos x="40" y="165"/>
                </a:cxn>
                <a:cxn ang="0">
                  <a:pos x="73" y="205"/>
                </a:cxn>
                <a:cxn ang="0">
                  <a:pos x="92" y="233"/>
                </a:cxn>
                <a:cxn ang="0">
                  <a:pos x="116" y="237"/>
                </a:cxn>
                <a:cxn ang="0">
                  <a:pos x="114" y="214"/>
                </a:cxn>
                <a:cxn ang="0">
                  <a:pos x="108" y="188"/>
                </a:cxn>
                <a:cxn ang="0">
                  <a:pos x="103" y="166"/>
                </a:cxn>
                <a:cxn ang="0">
                  <a:pos x="100" y="157"/>
                </a:cxn>
                <a:cxn ang="0">
                  <a:pos x="120" y="205"/>
                </a:cxn>
                <a:cxn ang="0">
                  <a:pos x="136" y="237"/>
                </a:cxn>
                <a:cxn ang="0">
                  <a:pos x="168" y="273"/>
                </a:cxn>
                <a:cxn ang="0">
                  <a:pos x="172" y="226"/>
                </a:cxn>
                <a:cxn ang="0">
                  <a:pos x="149" y="133"/>
                </a:cxn>
                <a:cxn ang="0">
                  <a:pos x="108" y="129"/>
                </a:cxn>
                <a:cxn ang="0">
                  <a:pos x="65" y="129"/>
                </a:cxn>
                <a:cxn ang="0">
                  <a:pos x="108" y="121"/>
                </a:cxn>
                <a:cxn ang="0">
                  <a:pos x="144" y="113"/>
                </a:cxn>
                <a:cxn ang="0">
                  <a:pos x="144" y="65"/>
                </a:cxn>
                <a:cxn ang="0">
                  <a:pos x="141" y="16"/>
                </a:cxn>
                <a:cxn ang="0">
                  <a:pos x="112" y="0"/>
                </a:cxn>
              </a:cxnLst>
              <a:rect l="0" t="0" r="r" b="b"/>
              <a:pathLst>
                <a:path w="176" h="381">
                  <a:moveTo>
                    <a:pt x="112" y="0"/>
                  </a:moveTo>
                  <a:lnTo>
                    <a:pt x="60" y="65"/>
                  </a:lnTo>
                  <a:lnTo>
                    <a:pt x="44" y="121"/>
                  </a:lnTo>
                  <a:lnTo>
                    <a:pt x="0" y="165"/>
                  </a:lnTo>
                  <a:lnTo>
                    <a:pt x="0" y="241"/>
                  </a:lnTo>
                  <a:lnTo>
                    <a:pt x="40" y="334"/>
                  </a:lnTo>
                  <a:lnTo>
                    <a:pt x="104" y="350"/>
                  </a:lnTo>
                  <a:lnTo>
                    <a:pt x="128" y="310"/>
                  </a:lnTo>
                  <a:lnTo>
                    <a:pt x="152" y="334"/>
                  </a:lnTo>
                  <a:lnTo>
                    <a:pt x="149" y="370"/>
                  </a:lnTo>
                  <a:lnTo>
                    <a:pt x="176" y="381"/>
                  </a:lnTo>
                  <a:lnTo>
                    <a:pt x="176" y="321"/>
                  </a:lnTo>
                  <a:lnTo>
                    <a:pt x="141" y="262"/>
                  </a:lnTo>
                  <a:lnTo>
                    <a:pt x="104" y="270"/>
                  </a:lnTo>
                  <a:lnTo>
                    <a:pt x="73" y="294"/>
                  </a:lnTo>
                  <a:lnTo>
                    <a:pt x="112" y="249"/>
                  </a:lnTo>
                  <a:lnTo>
                    <a:pt x="73" y="249"/>
                  </a:lnTo>
                  <a:lnTo>
                    <a:pt x="29" y="265"/>
                  </a:lnTo>
                  <a:lnTo>
                    <a:pt x="57" y="241"/>
                  </a:lnTo>
                  <a:lnTo>
                    <a:pt x="8" y="218"/>
                  </a:lnTo>
                  <a:lnTo>
                    <a:pt x="52" y="229"/>
                  </a:lnTo>
                  <a:lnTo>
                    <a:pt x="81" y="233"/>
                  </a:lnTo>
                  <a:lnTo>
                    <a:pt x="57" y="210"/>
                  </a:lnTo>
                  <a:lnTo>
                    <a:pt x="40" y="165"/>
                  </a:lnTo>
                  <a:lnTo>
                    <a:pt x="73" y="205"/>
                  </a:lnTo>
                  <a:lnTo>
                    <a:pt x="92" y="233"/>
                  </a:lnTo>
                  <a:lnTo>
                    <a:pt x="116" y="237"/>
                  </a:lnTo>
                  <a:lnTo>
                    <a:pt x="114" y="214"/>
                  </a:lnTo>
                  <a:lnTo>
                    <a:pt x="108" y="188"/>
                  </a:lnTo>
                  <a:lnTo>
                    <a:pt x="103" y="166"/>
                  </a:lnTo>
                  <a:lnTo>
                    <a:pt x="100" y="157"/>
                  </a:lnTo>
                  <a:lnTo>
                    <a:pt x="120" y="205"/>
                  </a:lnTo>
                  <a:lnTo>
                    <a:pt x="136" y="237"/>
                  </a:lnTo>
                  <a:lnTo>
                    <a:pt x="168" y="273"/>
                  </a:lnTo>
                  <a:lnTo>
                    <a:pt x="172" y="226"/>
                  </a:lnTo>
                  <a:lnTo>
                    <a:pt x="149" y="133"/>
                  </a:lnTo>
                  <a:lnTo>
                    <a:pt x="108" y="129"/>
                  </a:lnTo>
                  <a:lnTo>
                    <a:pt x="65" y="129"/>
                  </a:lnTo>
                  <a:lnTo>
                    <a:pt x="108" y="121"/>
                  </a:lnTo>
                  <a:lnTo>
                    <a:pt x="144" y="113"/>
                  </a:lnTo>
                  <a:lnTo>
                    <a:pt x="144" y="65"/>
                  </a:lnTo>
                  <a:lnTo>
                    <a:pt x="141" y="16"/>
                  </a:lnTo>
                  <a:lnTo>
                    <a:pt x="112" y="0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7" name="Freeform 203"/>
            <p:cNvSpPr>
              <a:spLocks/>
            </p:cNvSpPr>
            <p:nvPr/>
          </p:nvSpPr>
          <p:spPr bwMode="auto">
            <a:xfrm>
              <a:off x="2425720" y="2963058"/>
              <a:ext cx="107659" cy="192979"/>
            </a:xfrm>
            <a:custGeom>
              <a:avLst/>
              <a:gdLst/>
              <a:ahLst/>
              <a:cxnLst>
                <a:cxn ang="0">
                  <a:pos x="112" y="36"/>
                </a:cxn>
                <a:cxn ang="0">
                  <a:pos x="91" y="0"/>
                </a:cxn>
                <a:cxn ang="0">
                  <a:pos x="31" y="0"/>
                </a:cxn>
                <a:cxn ang="0">
                  <a:pos x="0" y="40"/>
                </a:cxn>
                <a:cxn ang="0">
                  <a:pos x="0" y="96"/>
                </a:cxn>
                <a:cxn ang="0">
                  <a:pos x="36" y="140"/>
                </a:cxn>
                <a:cxn ang="0">
                  <a:pos x="87" y="172"/>
                </a:cxn>
                <a:cxn ang="0">
                  <a:pos x="123" y="204"/>
                </a:cxn>
                <a:cxn ang="0">
                  <a:pos x="123" y="177"/>
                </a:cxn>
                <a:cxn ang="0">
                  <a:pos x="99" y="136"/>
                </a:cxn>
                <a:cxn ang="0">
                  <a:pos x="55" y="133"/>
                </a:cxn>
                <a:cxn ang="0">
                  <a:pos x="91" y="120"/>
                </a:cxn>
                <a:cxn ang="0">
                  <a:pos x="71" y="88"/>
                </a:cxn>
                <a:cxn ang="0">
                  <a:pos x="23" y="101"/>
                </a:cxn>
                <a:cxn ang="0">
                  <a:pos x="44" y="80"/>
                </a:cxn>
                <a:cxn ang="0">
                  <a:pos x="75" y="72"/>
                </a:cxn>
                <a:cxn ang="0">
                  <a:pos x="112" y="133"/>
                </a:cxn>
                <a:cxn ang="0">
                  <a:pos x="143" y="103"/>
                </a:cxn>
                <a:cxn ang="0">
                  <a:pos x="96" y="52"/>
                </a:cxn>
                <a:cxn ang="0">
                  <a:pos x="55" y="40"/>
                </a:cxn>
                <a:cxn ang="0">
                  <a:pos x="75" y="23"/>
                </a:cxn>
                <a:cxn ang="0">
                  <a:pos x="143" y="76"/>
                </a:cxn>
                <a:cxn ang="0">
                  <a:pos x="143" y="36"/>
                </a:cxn>
                <a:cxn ang="0">
                  <a:pos x="112" y="36"/>
                </a:cxn>
              </a:cxnLst>
              <a:rect l="0" t="0" r="r" b="b"/>
              <a:pathLst>
                <a:path w="143" h="204">
                  <a:moveTo>
                    <a:pt x="112" y="36"/>
                  </a:moveTo>
                  <a:lnTo>
                    <a:pt x="91" y="0"/>
                  </a:lnTo>
                  <a:lnTo>
                    <a:pt x="31" y="0"/>
                  </a:lnTo>
                  <a:lnTo>
                    <a:pt x="0" y="40"/>
                  </a:lnTo>
                  <a:lnTo>
                    <a:pt x="0" y="96"/>
                  </a:lnTo>
                  <a:lnTo>
                    <a:pt x="36" y="140"/>
                  </a:lnTo>
                  <a:lnTo>
                    <a:pt x="87" y="172"/>
                  </a:lnTo>
                  <a:lnTo>
                    <a:pt x="123" y="204"/>
                  </a:lnTo>
                  <a:lnTo>
                    <a:pt x="123" y="177"/>
                  </a:lnTo>
                  <a:lnTo>
                    <a:pt x="99" y="136"/>
                  </a:lnTo>
                  <a:lnTo>
                    <a:pt x="55" y="133"/>
                  </a:lnTo>
                  <a:lnTo>
                    <a:pt x="91" y="120"/>
                  </a:lnTo>
                  <a:lnTo>
                    <a:pt x="71" y="88"/>
                  </a:lnTo>
                  <a:lnTo>
                    <a:pt x="23" y="101"/>
                  </a:lnTo>
                  <a:lnTo>
                    <a:pt x="44" y="80"/>
                  </a:lnTo>
                  <a:lnTo>
                    <a:pt x="75" y="72"/>
                  </a:lnTo>
                  <a:lnTo>
                    <a:pt x="112" y="133"/>
                  </a:lnTo>
                  <a:lnTo>
                    <a:pt x="143" y="103"/>
                  </a:lnTo>
                  <a:lnTo>
                    <a:pt x="96" y="52"/>
                  </a:lnTo>
                  <a:lnTo>
                    <a:pt x="55" y="40"/>
                  </a:lnTo>
                  <a:lnTo>
                    <a:pt x="75" y="23"/>
                  </a:lnTo>
                  <a:lnTo>
                    <a:pt x="143" y="76"/>
                  </a:lnTo>
                  <a:lnTo>
                    <a:pt x="143" y="36"/>
                  </a:lnTo>
                  <a:lnTo>
                    <a:pt x="112" y="36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8" name="Freeform 204"/>
            <p:cNvSpPr>
              <a:spLocks/>
            </p:cNvSpPr>
            <p:nvPr/>
          </p:nvSpPr>
          <p:spPr bwMode="auto">
            <a:xfrm>
              <a:off x="2434691" y="3156036"/>
              <a:ext cx="95697" cy="310279"/>
            </a:xfrm>
            <a:custGeom>
              <a:avLst/>
              <a:gdLst/>
              <a:ahLst/>
              <a:cxnLst>
                <a:cxn ang="0">
                  <a:pos x="89" y="80"/>
                </a:cxn>
                <a:cxn ang="0">
                  <a:pos x="102" y="40"/>
                </a:cxn>
                <a:cxn ang="0">
                  <a:pos x="82" y="0"/>
                </a:cxn>
                <a:cxn ang="0">
                  <a:pos x="27" y="11"/>
                </a:cxn>
                <a:cxn ang="0">
                  <a:pos x="0" y="89"/>
                </a:cxn>
                <a:cxn ang="0">
                  <a:pos x="7" y="155"/>
                </a:cxn>
                <a:cxn ang="0">
                  <a:pos x="23" y="208"/>
                </a:cxn>
                <a:cxn ang="0">
                  <a:pos x="36" y="260"/>
                </a:cxn>
                <a:cxn ang="0">
                  <a:pos x="40" y="329"/>
                </a:cxn>
                <a:cxn ang="0">
                  <a:pos x="63" y="286"/>
                </a:cxn>
                <a:cxn ang="0">
                  <a:pos x="91" y="240"/>
                </a:cxn>
                <a:cxn ang="0">
                  <a:pos x="82" y="178"/>
                </a:cxn>
                <a:cxn ang="0">
                  <a:pos x="43" y="208"/>
                </a:cxn>
                <a:cxn ang="0">
                  <a:pos x="66" y="169"/>
                </a:cxn>
                <a:cxn ang="0">
                  <a:pos x="46" y="146"/>
                </a:cxn>
                <a:cxn ang="0">
                  <a:pos x="20" y="158"/>
                </a:cxn>
                <a:cxn ang="0">
                  <a:pos x="40" y="128"/>
                </a:cxn>
                <a:cxn ang="0">
                  <a:pos x="27" y="93"/>
                </a:cxn>
                <a:cxn ang="0">
                  <a:pos x="50" y="138"/>
                </a:cxn>
                <a:cxn ang="0">
                  <a:pos x="50" y="109"/>
                </a:cxn>
                <a:cxn ang="0">
                  <a:pos x="50" y="70"/>
                </a:cxn>
                <a:cxn ang="0">
                  <a:pos x="63" y="116"/>
                </a:cxn>
                <a:cxn ang="0">
                  <a:pos x="79" y="148"/>
                </a:cxn>
                <a:cxn ang="0">
                  <a:pos x="102" y="187"/>
                </a:cxn>
                <a:cxn ang="0">
                  <a:pos x="102" y="112"/>
                </a:cxn>
                <a:cxn ang="0">
                  <a:pos x="114" y="181"/>
                </a:cxn>
                <a:cxn ang="0">
                  <a:pos x="128" y="148"/>
                </a:cxn>
                <a:cxn ang="0">
                  <a:pos x="128" y="96"/>
                </a:cxn>
                <a:cxn ang="0">
                  <a:pos x="118" y="63"/>
                </a:cxn>
                <a:cxn ang="0">
                  <a:pos x="89" y="80"/>
                </a:cxn>
              </a:cxnLst>
              <a:rect l="0" t="0" r="r" b="b"/>
              <a:pathLst>
                <a:path w="128" h="329">
                  <a:moveTo>
                    <a:pt x="89" y="80"/>
                  </a:moveTo>
                  <a:lnTo>
                    <a:pt x="102" y="40"/>
                  </a:lnTo>
                  <a:lnTo>
                    <a:pt x="82" y="0"/>
                  </a:lnTo>
                  <a:lnTo>
                    <a:pt x="27" y="11"/>
                  </a:lnTo>
                  <a:lnTo>
                    <a:pt x="0" y="89"/>
                  </a:lnTo>
                  <a:lnTo>
                    <a:pt x="7" y="155"/>
                  </a:lnTo>
                  <a:lnTo>
                    <a:pt x="23" y="208"/>
                  </a:lnTo>
                  <a:lnTo>
                    <a:pt x="36" y="260"/>
                  </a:lnTo>
                  <a:lnTo>
                    <a:pt x="40" y="329"/>
                  </a:lnTo>
                  <a:lnTo>
                    <a:pt x="63" y="286"/>
                  </a:lnTo>
                  <a:lnTo>
                    <a:pt x="91" y="240"/>
                  </a:lnTo>
                  <a:lnTo>
                    <a:pt x="82" y="178"/>
                  </a:lnTo>
                  <a:lnTo>
                    <a:pt x="43" y="208"/>
                  </a:lnTo>
                  <a:lnTo>
                    <a:pt x="66" y="169"/>
                  </a:lnTo>
                  <a:lnTo>
                    <a:pt x="46" y="146"/>
                  </a:lnTo>
                  <a:lnTo>
                    <a:pt x="20" y="158"/>
                  </a:lnTo>
                  <a:lnTo>
                    <a:pt x="40" y="128"/>
                  </a:lnTo>
                  <a:lnTo>
                    <a:pt x="27" y="93"/>
                  </a:lnTo>
                  <a:lnTo>
                    <a:pt x="50" y="138"/>
                  </a:lnTo>
                  <a:lnTo>
                    <a:pt x="50" y="109"/>
                  </a:lnTo>
                  <a:lnTo>
                    <a:pt x="50" y="70"/>
                  </a:lnTo>
                  <a:lnTo>
                    <a:pt x="63" y="116"/>
                  </a:lnTo>
                  <a:lnTo>
                    <a:pt x="79" y="148"/>
                  </a:lnTo>
                  <a:lnTo>
                    <a:pt x="102" y="187"/>
                  </a:lnTo>
                  <a:lnTo>
                    <a:pt x="102" y="112"/>
                  </a:lnTo>
                  <a:lnTo>
                    <a:pt x="114" y="181"/>
                  </a:lnTo>
                  <a:lnTo>
                    <a:pt x="128" y="148"/>
                  </a:lnTo>
                  <a:lnTo>
                    <a:pt x="128" y="96"/>
                  </a:lnTo>
                  <a:lnTo>
                    <a:pt x="118" y="63"/>
                  </a:lnTo>
                  <a:lnTo>
                    <a:pt x="89" y="80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9" name="Freeform 205"/>
            <p:cNvSpPr>
              <a:spLocks/>
            </p:cNvSpPr>
            <p:nvPr/>
          </p:nvSpPr>
          <p:spPr bwMode="auto">
            <a:xfrm>
              <a:off x="2515435" y="2631966"/>
              <a:ext cx="115136" cy="35190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83"/>
                </a:cxn>
                <a:cxn ang="0">
                  <a:pos x="23" y="63"/>
                </a:cxn>
                <a:cxn ang="0">
                  <a:pos x="33" y="31"/>
                </a:cxn>
                <a:cxn ang="0">
                  <a:pos x="30" y="87"/>
                </a:cxn>
                <a:cxn ang="0">
                  <a:pos x="16" y="111"/>
                </a:cxn>
                <a:cxn ang="0">
                  <a:pos x="23" y="152"/>
                </a:cxn>
                <a:cxn ang="0">
                  <a:pos x="40" y="231"/>
                </a:cxn>
                <a:cxn ang="0">
                  <a:pos x="50" y="203"/>
                </a:cxn>
                <a:cxn ang="0">
                  <a:pos x="54" y="170"/>
                </a:cxn>
                <a:cxn ang="0">
                  <a:pos x="54" y="121"/>
                </a:cxn>
                <a:cxn ang="0">
                  <a:pos x="64" y="163"/>
                </a:cxn>
                <a:cxn ang="0">
                  <a:pos x="81" y="132"/>
                </a:cxn>
                <a:cxn ang="0">
                  <a:pos x="81" y="87"/>
                </a:cxn>
                <a:cxn ang="0">
                  <a:pos x="92" y="135"/>
                </a:cxn>
                <a:cxn ang="0">
                  <a:pos x="113" y="107"/>
                </a:cxn>
                <a:cxn ang="0">
                  <a:pos x="102" y="146"/>
                </a:cxn>
                <a:cxn ang="0">
                  <a:pos x="78" y="170"/>
                </a:cxn>
                <a:cxn ang="0">
                  <a:pos x="116" y="149"/>
                </a:cxn>
                <a:cxn ang="0">
                  <a:pos x="85" y="184"/>
                </a:cxn>
                <a:cxn ang="0">
                  <a:pos x="57" y="213"/>
                </a:cxn>
                <a:cxn ang="0">
                  <a:pos x="43" y="255"/>
                </a:cxn>
                <a:cxn ang="0">
                  <a:pos x="40" y="293"/>
                </a:cxn>
                <a:cxn ang="0">
                  <a:pos x="40" y="345"/>
                </a:cxn>
                <a:cxn ang="0">
                  <a:pos x="40" y="372"/>
                </a:cxn>
                <a:cxn ang="0">
                  <a:pos x="64" y="352"/>
                </a:cxn>
                <a:cxn ang="0">
                  <a:pos x="95" y="334"/>
                </a:cxn>
                <a:cxn ang="0">
                  <a:pos x="130" y="324"/>
                </a:cxn>
                <a:cxn ang="0">
                  <a:pos x="149" y="279"/>
                </a:cxn>
                <a:cxn ang="0">
                  <a:pos x="153" y="170"/>
                </a:cxn>
                <a:cxn ang="0">
                  <a:pos x="144" y="94"/>
                </a:cxn>
                <a:cxn ang="0">
                  <a:pos x="85" y="35"/>
                </a:cxn>
                <a:cxn ang="0">
                  <a:pos x="68" y="83"/>
                </a:cxn>
                <a:cxn ang="0">
                  <a:pos x="64" y="38"/>
                </a:cxn>
                <a:cxn ang="0">
                  <a:pos x="37" y="20"/>
                </a:cxn>
                <a:cxn ang="0">
                  <a:pos x="0" y="0"/>
                </a:cxn>
              </a:cxnLst>
              <a:rect l="0" t="0" r="r" b="b"/>
              <a:pathLst>
                <a:path w="153" h="372">
                  <a:moveTo>
                    <a:pt x="0" y="0"/>
                  </a:moveTo>
                  <a:lnTo>
                    <a:pt x="5" y="83"/>
                  </a:lnTo>
                  <a:lnTo>
                    <a:pt x="23" y="63"/>
                  </a:lnTo>
                  <a:lnTo>
                    <a:pt x="33" y="31"/>
                  </a:lnTo>
                  <a:lnTo>
                    <a:pt x="30" y="87"/>
                  </a:lnTo>
                  <a:lnTo>
                    <a:pt x="16" y="111"/>
                  </a:lnTo>
                  <a:lnTo>
                    <a:pt x="23" y="152"/>
                  </a:lnTo>
                  <a:lnTo>
                    <a:pt x="40" y="231"/>
                  </a:lnTo>
                  <a:lnTo>
                    <a:pt x="50" y="203"/>
                  </a:lnTo>
                  <a:lnTo>
                    <a:pt x="54" y="170"/>
                  </a:lnTo>
                  <a:lnTo>
                    <a:pt x="54" y="121"/>
                  </a:lnTo>
                  <a:lnTo>
                    <a:pt x="64" y="163"/>
                  </a:lnTo>
                  <a:lnTo>
                    <a:pt x="81" y="132"/>
                  </a:lnTo>
                  <a:lnTo>
                    <a:pt x="81" y="87"/>
                  </a:lnTo>
                  <a:lnTo>
                    <a:pt x="92" y="135"/>
                  </a:lnTo>
                  <a:lnTo>
                    <a:pt x="113" y="107"/>
                  </a:lnTo>
                  <a:lnTo>
                    <a:pt x="102" y="146"/>
                  </a:lnTo>
                  <a:lnTo>
                    <a:pt x="78" y="170"/>
                  </a:lnTo>
                  <a:lnTo>
                    <a:pt x="116" y="149"/>
                  </a:lnTo>
                  <a:lnTo>
                    <a:pt x="85" y="184"/>
                  </a:lnTo>
                  <a:lnTo>
                    <a:pt x="57" y="213"/>
                  </a:lnTo>
                  <a:lnTo>
                    <a:pt x="43" y="255"/>
                  </a:lnTo>
                  <a:lnTo>
                    <a:pt x="40" y="293"/>
                  </a:lnTo>
                  <a:lnTo>
                    <a:pt x="40" y="345"/>
                  </a:lnTo>
                  <a:lnTo>
                    <a:pt x="40" y="372"/>
                  </a:lnTo>
                  <a:lnTo>
                    <a:pt x="64" y="352"/>
                  </a:lnTo>
                  <a:lnTo>
                    <a:pt x="95" y="334"/>
                  </a:lnTo>
                  <a:lnTo>
                    <a:pt x="130" y="324"/>
                  </a:lnTo>
                  <a:lnTo>
                    <a:pt x="149" y="279"/>
                  </a:lnTo>
                  <a:lnTo>
                    <a:pt x="153" y="170"/>
                  </a:lnTo>
                  <a:lnTo>
                    <a:pt x="144" y="94"/>
                  </a:lnTo>
                  <a:lnTo>
                    <a:pt x="85" y="35"/>
                  </a:lnTo>
                  <a:lnTo>
                    <a:pt x="68" y="83"/>
                  </a:lnTo>
                  <a:lnTo>
                    <a:pt x="64" y="38"/>
                  </a:lnTo>
                  <a:lnTo>
                    <a:pt x="37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7F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0" name="Freeform 206"/>
            <p:cNvSpPr>
              <a:spLocks/>
            </p:cNvSpPr>
            <p:nvPr/>
          </p:nvSpPr>
          <p:spPr bwMode="auto">
            <a:xfrm>
              <a:off x="2518426" y="2991436"/>
              <a:ext cx="77754" cy="166491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58" y="14"/>
                </a:cxn>
                <a:cxn ang="0">
                  <a:pos x="37" y="42"/>
                </a:cxn>
                <a:cxn ang="0">
                  <a:pos x="65" y="49"/>
                </a:cxn>
                <a:cxn ang="0">
                  <a:pos x="44" y="66"/>
                </a:cxn>
                <a:cxn ang="0">
                  <a:pos x="9" y="87"/>
                </a:cxn>
                <a:cxn ang="0">
                  <a:pos x="0" y="125"/>
                </a:cxn>
                <a:cxn ang="0">
                  <a:pos x="44" y="101"/>
                </a:cxn>
                <a:cxn ang="0">
                  <a:pos x="6" y="135"/>
                </a:cxn>
                <a:cxn ang="0">
                  <a:pos x="6" y="177"/>
                </a:cxn>
                <a:cxn ang="0">
                  <a:pos x="58" y="163"/>
                </a:cxn>
                <a:cxn ang="0">
                  <a:pos x="89" y="125"/>
                </a:cxn>
                <a:cxn ang="0">
                  <a:pos x="92" y="73"/>
                </a:cxn>
                <a:cxn ang="0">
                  <a:pos x="51" y="104"/>
                </a:cxn>
                <a:cxn ang="0">
                  <a:pos x="61" y="69"/>
                </a:cxn>
                <a:cxn ang="0">
                  <a:pos x="99" y="45"/>
                </a:cxn>
                <a:cxn ang="0">
                  <a:pos x="100" y="38"/>
                </a:cxn>
                <a:cxn ang="0">
                  <a:pos x="103" y="25"/>
                </a:cxn>
                <a:cxn ang="0">
                  <a:pos x="104" y="8"/>
                </a:cxn>
                <a:cxn ang="0">
                  <a:pos x="103" y="0"/>
                </a:cxn>
              </a:cxnLst>
              <a:rect l="0" t="0" r="r" b="b"/>
              <a:pathLst>
                <a:path w="104" h="177">
                  <a:moveTo>
                    <a:pt x="103" y="0"/>
                  </a:moveTo>
                  <a:lnTo>
                    <a:pt x="58" y="14"/>
                  </a:lnTo>
                  <a:lnTo>
                    <a:pt x="37" y="42"/>
                  </a:lnTo>
                  <a:lnTo>
                    <a:pt x="65" y="49"/>
                  </a:lnTo>
                  <a:lnTo>
                    <a:pt x="44" y="66"/>
                  </a:lnTo>
                  <a:lnTo>
                    <a:pt x="9" y="87"/>
                  </a:lnTo>
                  <a:lnTo>
                    <a:pt x="0" y="125"/>
                  </a:lnTo>
                  <a:lnTo>
                    <a:pt x="44" y="101"/>
                  </a:lnTo>
                  <a:lnTo>
                    <a:pt x="6" y="135"/>
                  </a:lnTo>
                  <a:lnTo>
                    <a:pt x="6" y="177"/>
                  </a:lnTo>
                  <a:lnTo>
                    <a:pt x="58" y="163"/>
                  </a:lnTo>
                  <a:lnTo>
                    <a:pt x="89" y="125"/>
                  </a:lnTo>
                  <a:lnTo>
                    <a:pt x="92" y="73"/>
                  </a:lnTo>
                  <a:lnTo>
                    <a:pt x="51" y="104"/>
                  </a:lnTo>
                  <a:lnTo>
                    <a:pt x="61" y="69"/>
                  </a:lnTo>
                  <a:lnTo>
                    <a:pt x="99" y="45"/>
                  </a:lnTo>
                  <a:lnTo>
                    <a:pt x="100" y="38"/>
                  </a:lnTo>
                  <a:lnTo>
                    <a:pt x="103" y="25"/>
                  </a:lnTo>
                  <a:lnTo>
                    <a:pt x="104" y="8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rgbClr val="007F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1" name="Freeform 207"/>
            <p:cNvSpPr>
              <a:spLocks/>
            </p:cNvSpPr>
            <p:nvPr/>
          </p:nvSpPr>
          <p:spPr bwMode="auto">
            <a:xfrm>
              <a:off x="2128163" y="2730347"/>
              <a:ext cx="282605" cy="48244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77" y="24"/>
                </a:cxn>
                <a:cxn ang="0">
                  <a:pos x="160" y="0"/>
                </a:cxn>
                <a:cxn ang="0">
                  <a:pos x="201" y="24"/>
                </a:cxn>
                <a:cxn ang="0">
                  <a:pos x="201" y="65"/>
                </a:cxn>
                <a:cxn ang="0">
                  <a:pos x="156" y="59"/>
                </a:cxn>
                <a:cxn ang="0">
                  <a:pos x="175" y="99"/>
                </a:cxn>
                <a:cxn ang="0">
                  <a:pos x="240" y="114"/>
                </a:cxn>
                <a:cxn ang="0">
                  <a:pos x="240" y="164"/>
                </a:cxn>
                <a:cxn ang="0">
                  <a:pos x="186" y="144"/>
                </a:cxn>
                <a:cxn ang="0">
                  <a:pos x="260" y="198"/>
                </a:cxn>
                <a:cxn ang="0">
                  <a:pos x="255" y="237"/>
                </a:cxn>
                <a:cxn ang="0">
                  <a:pos x="205" y="243"/>
                </a:cxn>
                <a:cxn ang="0">
                  <a:pos x="260" y="293"/>
                </a:cxn>
                <a:cxn ang="0">
                  <a:pos x="309" y="297"/>
                </a:cxn>
                <a:cxn ang="0">
                  <a:pos x="372" y="366"/>
                </a:cxn>
                <a:cxn ang="0">
                  <a:pos x="378" y="441"/>
                </a:cxn>
                <a:cxn ang="0">
                  <a:pos x="368" y="495"/>
                </a:cxn>
                <a:cxn ang="0">
                  <a:pos x="324" y="510"/>
                </a:cxn>
                <a:cxn ang="0">
                  <a:pos x="255" y="491"/>
                </a:cxn>
                <a:cxn ang="0">
                  <a:pos x="255" y="450"/>
                </a:cxn>
                <a:cxn ang="0">
                  <a:pos x="318" y="476"/>
                </a:cxn>
                <a:cxn ang="0">
                  <a:pos x="274" y="435"/>
                </a:cxn>
                <a:cxn ang="0">
                  <a:pos x="240" y="392"/>
                </a:cxn>
                <a:cxn ang="0">
                  <a:pos x="284" y="386"/>
                </a:cxn>
                <a:cxn ang="0">
                  <a:pos x="318" y="366"/>
                </a:cxn>
                <a:cxn ang="0">
                  <a:pos x="269" y="371"/>
                </a:cxn>
                <a:cxn ang="0">
                  <a:pos x="279" y="327"/>
                </a:cxn>
                <a:cxn ang="0">
                  <a:pos x="225" y="366"/>
                </a:cxn>
                <a:cxn ang="0">
                  <a:pos x="205" y="321"/>
                </a:cxn>
                <a:cxn ang="0">
                  <a:pos x="166" y="213"/>
                </a:cxn>
                <a:cxn ang="0">
                  <a:pos x="151" y="179"/>
                </a:cxn>
                <a:cxn ang="0">
                  <a:pos x="186" y="198"/>
                </a:cxn>
                <a:cxn ang="0">
                  <a:pos x="160" y="138"/>
                </a:cxn>
                <a:cxn ang="0">
                  <a:pos x="92" y="123"/>
                </a:cxn>
                <a:cxn ang="0">
                  <a:pos x="126" y="114"/>
                </a:cxn>
                <a:cxn ang="0">
                  <a:pos x="126" y="80"/>
                </a:cxn>
                <a:cxn ang="0">
                  <a:pos x="72" y="69"/>
                </a:cxn>
                <a:cxn ang="0">
                  <a:pos x="33" y="30"/>
                </a:cxn>
                <a:cxn ang="0">
                  <a:pos x="0" y="2"/>
                </a:cxn>
              </a:cxnLst>
              <a:rect l="0" t="0" r="r" b="b"/>
              <a:pathLst>
                <a:path w="378" h="510">
                  <a:moveTo>
                    <a:pt x="0" y="2"/>
                  </a:moveTo>
                  <a:lnTo>
                    <a:pt x="77" y="24"/>
                  </a:lnTo>
                  <a:lnTo>
                    <a:pt x="160" y="0"/>
                  </a:lnTo>
                  <a:lnTo>
                    <a:pt x="201" y="24"/>
                  </a:lnTo>
                  <a:lnTo>
                    <a:pt x="201" y="65"/>
                  </a:lnTo>
                  <a:lnTo>
                    <a:pt x="156" y="59"/>
                  </a:lnTo>
                  <a:lnTo>
                    <a:pt x="175" y="99"/>
                  </a:lnTo>
                  <a:lnTo>
                    <a:pt x="240" y="114"/>
                  </a:lnTo>
                  <a:lnTo>
                    <a:pt x="240" y="164"/>
                  </a:lnTo>
                  <a:lnTo>
                    <a:pt x="186" y="144"/>
                  </a:lnTo>
                  <a:lnTo>
                    <a:pt x="260" y="198"/>
                  </a:lnTo>
                  <a:lnTo>
                    <a:pt x="255" y="237"/>
                  </a:lnTo>
                  <a:lnTo>
                    <a:pt x="205" y="243"/>
                  </a:lnTo>
                  <a:lnTo>
                    <a:pt x="260" y="293"/>
                  </a:lnTo>
                  <a:lnTo>
                    <a:pt x="309" y="297"/>
                  </a:lnTo>
                  <a:lnTo>
                    <a:pt x="372" y="366"/>
                  </a:lnTo>
                  <a:lnTo>
                    <a:pt x="378" y="441"/>
                  </a:lnTo>
                  <a:lnTo>
                    <a:pt x="368" y="495"/>
                  </a:lnTo>
                  <a:lnTo>
                    <a:pt x="324" y="510"/>
                  </a:lnTo>
                  <a:lnTo>
                    <a:pt x="255" y="491"/>
                  </a:lnTo>
                  <a:lnTo>
                    <a:pt x="255" y="450"/>
                  </a:lnTo>
                  <a:lnTo>
                    <a:pt x="318" y="476"/>
                  </a:lnTo>
                  <a:lnTo>
                    <a:pt x="274" y="435"/>
                  </a:lnTo>
                  <a:lnTo>
                    <a:pt x="240" y="392"/>
                  </a:lnTo>
                  <a:lnTo>
                    <a:pt x="284" y="386"/>
                  </a:lnTo>
                  <a:lnTo>
                    <a:pt x="318" y="366"/>
                  </a:lnTo>
                  <a:lnTo>
                    <a:pt x="269" y="371"/>
                  </a:lnTo>
                  <a:lnTo>
                    <a:pt x="279" y="327"/>
                  </a:lnTo>
                  <a:lnTo>
                    <a:pt x="225" y="366"/>
                  </a:lnTo>
                  <a:lnTo>
                    <a:pt x="205" y="321"/>
                  </a:lnTo>
                  <a:lnTo>
                    <a:pt x="166" y="213"/>
                  </a:lnTo>
                  <a:lnTo>
                    <a:pt x="151" y="179"/>
                  </a:lnTo>
                  <a:lnTo>
                    <a:pt x="186" y="198"/>
                  </a:lnTo>
                  <a:lnTo>
                    <a:pt x="160" y="138"/>
                  </a:lnTo>
                  <a:lnTo>
                    <a:pt x="92" y="123"/>
                  </a:lnTo>
                  <a:lnTo>
                    <a:pt x="126" y="114"/>
                  </a:lnTo>
                  <a:lnTo>
                    <a:pt x="126" y="80"/>
                  </a:lnTo>
                  <a:lnTo>
                    <a:pt x="72" y="69"/>
                  </a:lnTo>
                  <a:lnTo>
                    <a:pt x="33" y="3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5B2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2" name="Freeform 208"/>
            <p:cNvSpPr>
              <a:spLocks/>
            </p:cNvSpPr>
            <p:nvPr/>
          </p:nvSpPr>
          <p:spPr bwMode="auto">
            <a:xfrm>
              <a:off x="2105734" y="2730347"/>
              <a:ext cx="116630" cy="2629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84"/>
                </a:cxn>
                <a:cxn ang="0">
                  <a:pos x="20" y="149"/>
                </a:cxn>
                <a:cxn ang="0">
                  <a:pos x="44" y="222"/>
                </a:cxn>
                <a:cxn ang="0">
                  <a:pos x="94" y="278"/>
                </a:cxn>
                <a:cxn ang="0">
                  <a:pos x="157" y="272"/>
                </a:cxn>
                <a:cxn ang="0">
                  <a:pos x="152" y="243"/>
                </a:cxn>
                <a:cxn ang="0">
                  <a:pos x="118" y="243"/>
                </a:cxn>
                <a:cxn ang="0">
                  <a:pos x="79" y="237"/>
                </a:cxn>
                <a:cxn ang="0">
                  <a:pos x="123" y="222"/>
                </a:cxn>
                <a:cxn ang="0">
                  <a:pos x="128" y="198"/>
                </a:cxn>
                <a:cxn ang="0">
                  <a:pos x="108" y="138"/>
                </a:cxn>
                <a:cxn ang="0">
                  <a:pos x="79" y="194"/>
                </a:cxn>
                <a:cxn ang="0">
                  <a:pos x="89" y="153"/>
                </a:cxn>
                <a:cxn ang="0">
                  <a:pos x="79" y="108"/>
                </a:cxn>
                <a:cxn ang="0">
                  <a:pos x="39" y="39"/>
                </a:cxn>
                <a:cxn ang="0">
                  <a:pos x="0" y="0"/>
                </a:cxn>
              </a:cxnLst>
              <a:rect l="0" t="0" r="r" b="b"/>
              <a:pathLst>
                <a:path w="157" h="278">
                  <a:moveTo>
                    <a:pt x="0" y="0"/>
                  </a:moveTo>
                  <a:lnTo>
                    <a:pt x="24" y="84"/>
                  </a:lnTo>
                  <a:lnTo>
                    <a:pt x="20" y="149"/>
                  </a:lnTo>
                  <a:lnTo>
                    <a:pt x="44" y="222"/>
                  </a:lnTo>
                  <a:lnTo>
                    <a:pt x="94" y="278"/>
                  </a:lnTo>
                  <a:lnTo>
                    <a:pt x="157" y="272"/>
                  </a:lnTo>
                  <a:lnTo>
                    <a:pt x="152" y="243"/>
                  </a:lnTo>
                  <a:lnTo>
                    <a:pt x="118" y="243"/>
                  </a:lnTo>
                  <a:lnTo>
                    <a:pt x="79" y="237"/>
                  </a:lnTo>
                  <a:lnTo>
                    <a:pt x="123" y="222"/>
                  </a:lnTo>
                  <a:lnTo>
                    <a:pt x="128" y="198"/>
                  </a:lnTo>
                  <a:lnTo>
                    <a:pt x="108" y="138"/>
                  </a:lnTo>
                  <a:lnTo>
                    <a:pt x="79" y="194"/>
                  </a:lnTo>
                  <a:lnTo>
                    <a:pt x="89" y="153"/>
                  </a:lnTo>
                  <a:lnTo>
                    <a:pt x="79" y="108"/>
                  </a:lnTo>
                  <a:lnTo>
                    <a:pt x="39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3" name="Freeform 209"/>
            <p:cNvSpPr>
              <a:spLocks/>
            </p:cNvSpPr>
            <p:nvPr/>
          </p:nvSpPr>
          <p:spPr bwMode="auto">
            <a:xfrm>
              <a:off x="2226850" y="2961165"/>
              <a:ext cx="73268" cy="293252"/>
            </a:xfrm>
            <a:custGeom>
              <a:avLst/>
              <a:gdLst/>
              <a:ahLst/>
              <a:cxnLst>
                <a:cxn ang="0">
                  <a:pos x="9" y="44"/>
                </a:cxn>
                <a:cxn ang="0">
                  <a:pos x="24" y="99"/>
                </a:cxn>
                <a:cxn ang="0">
                  <a:pos x="0" y="153"/>
                </a:cxn>
                <a:cxn ang="0">
                  <a:pos x="0" y="198"/>
                </a:cxn>
                <a:cxn ang="0">
                  <a:pos x="9" y="257"/>
                </a:cxn>
                <a:cxn ang="0">
                  <a:pos x="49" y="272"/>
                </a:cxn>
                <a:cxn ang="0">
                  <a:pos x="98" y="311"/>
                </a:cxn>
                <a:cxn ang="0">
                  <a:pos x="78" y="227"/>
                </a:cxn>
                <a:cxn ang="0">
                  <a:pos x="39" y="207"/>
                </a:cxn>
                <a:cxn ang="0">
                  <a:pos x="73" y="207"/>
                </a:cxn>
                <a:cxn ang="0">
                  <a:pos x="73" y="178"/>
                </a:cxn>
                <a:cxn ang="0">
                  <a:pos x="58" y="138"/>
                </a:cxn>
                <a:cxn ang="0">
                  <a:pos x="28" y="168"/>
                </a:cxn>
                <a:cxn ang="0">
                  <a:pos x="49" y="119"/>
                </a:cxn>
                <a:cxn ang="0">
                  <a:pos x="43" y="69"/>
                </a:cxn>
                <a:cxn ang="0">
                  <a:pos x="15" y="0"/>
                </a:cxn>
                <a:cxn ang="0">
                  <a:pos x="9" y="44"/>
                </a:cxn>
              </a:cxnLst>
              <a:rect l="0" t="0" r="r" b="b"/>
              <a:pathLst>
                <a:path w="98" h="311">
                  <a:moveTo>
                    <a:pt x="9" y="44"/>
                  </a:moveTo>
                  <a:lnTo>
                    <a:pt x="24" y="99"/>
                  </a:lnTo>
                  <a:lnTo>
                    <a:pt x="0" y="153"/>
                  </a:lnTo>
                  <a:lnTo>
                    <a:pt x="0" y="198"/>
                  </a:lnTo>
                  <a:lnTo>
                    <a:pt x="9" y="257"/>
                  </a:lnTo>
                  <a:lnTo>
                    <a:pt x="49" y="272"/>
                  </a:lnTo>
                  <a:lnTo>
                    <a:pt x="98" y="311"/>
                  </a:lnTo>
                  <a:lnTo>
                    <a:pt x="78" y="227"/>
                  </a:lnTo>
                  <a:lnTo>
                    <a:pt x="39" y="207"/>
                  </a:lnTo>
                  <a:lnTo>
                    <a:pt x="73" y="207"/>
                  </a:lnTo>
                  <a:lnTo>
                    <a:pt x="73" y="178"/>
                  </a:lnTo>
                  <a:lnTo>
                    <a:pt x="58" y="138"/>
                  </a:lnTo>
                  <a:lnTo>
                    <a:pt x="28" y="168"/>
                  </a:lnTo>
                  <a:lnTo>
                    <a:pt x="49" y="119"/>
                  </a:lnTo>
                  <a:lnTo>
                    <a:pt x="43" y="69"/>
                  </a:lnTo>
                  <a:lnTo>
                    <a:pt x="15" y="0"/>
                  </a:lnTo>
                  <a:lnTo>
                    <a:pt x="9" y="44"/>
                  </a:lnTo>
                  <a:close/>
                </a:path>
              </a:pathLst>
            </a:custGeom>
            <a:solidFill>
              <a:srgbClr val="0099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4" name="Freeform 210"/>
            <p:cNvSpPr>
              <a:spLocks/>
            </p:cNvSpPr>
            <p:nvPr/>
          </p:nvSpPr>
          <p:spPr bwMode="auto">
            <a:xfrm>
              <a:off x="2609637" y="2711428"/>
              <a:ext cx="165974" cy="336767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153" y="25"/>
                </a:cxn>
                <a:cxn ang="0">
                  <a:pos x="95" y="85"/>
                </a:cxn>
                <a:cxn ang="0">
                  <a:pos x="84" y="128"/>
                </a:cxn>
                <a:cxn ang="0">
                  <a:pos x="84" y="199"/>
                </a:cxn>
                <a:cxn ang="0">
                  <a:pos x="45" y="242"/>
                </a:cxn>
                <a:cxn ang="0">
                  <a:pos x="0" y="302"/>
                </a:cxn>
                <a:cxn ang="0">
                  <a:pos x="6" y="356"/>
                </a:cxn>
                <a:cxn ang="0">
                  <a:pos x="60" y="341"/>
                </a:cxn>
                <a:cxn ang="0">
                  <a:pos x="30" y="332"/>
                </a:cxn>
                <a:cxn ang="0">
                  <a:pos x="75" y="298"/>
                </a:cxn>
                <a:cxn ang="0">
                  <a:pos x="95" y="263"/>
                </a:cxn>
                <a:cxn ang="0">
                  <a:pos x="108" y="208"/>
                </a:cxn>
                <a:cxn ang="0">
                  <a:pos x="143" y="164"/>
                </a:cxn>
                <a:cxn ang="0">
                  <a:pos x="104" y="139"/>
                </a:cxn>
                <a:cxn ang="0">
                  <a:pos x="153" y="134"/>
                </a:cxn>
                <a:cxn ang="0">
                  <a:pos x="153" y="89"/>
                </a:cxn>
                <a:cxn ang="0">
                  <a:pos x="183" y="79"/>
                </a:cxn>
                <a:cxn ang="0">
                  <a:pos x="222" y="44"/>
                </a:cxn>
                <a:cxn ang="0">
                  <a:pos x="222" y="0"/>
                </a:cxn>
              </a:cxnLst>
              <a:rect l="0" t="0" r="r" b="b"/>
              <a:pathLst>
                <a:path w="222" h="356">
                  <a:moveTo>
                    <a:pt x="222" y="0"/>
                  </a:moveTo>
                  <a:lnTo>
                    <a:pt x="153" y="25"/>
                  </a:lnTo>
                  <a:lnTo>
                    <a:pt x="95" y="85"/>
                  </a:lnTo>
                  <a:lnTo>
                    <a:pt x="84" y="128"/>
                  </a:lnTo>
                  <a:lnTo>
                    <a:pt x="84" y="199"/>
                  </a:lnTo>
                  <a:lnTo>
                    <a:pt x="45" y="242"/>
                  </a:lnTo>
                  <a:lnTo>
                    <a:pt x="0" y="302"/>
                  </a:lnTo>
                  <a:lnTo>
                    <a:pt x="6" y="356"/>
                  </a:lnTo>
                  <a:lnTo>
                    <a:pt x="60" y="341"/>
                  </a:lnTo>
                  <a:lnTo>
                    <a:pt x="30" y="332"/>
                  </a:lnTo>
                  <a:lnTo>
                    <a:pt x="75" y="298"/>
                  </a:lnTo>
                  <a:lnTo>
                    <a:pt x="95" y="263"/>
                  </a:lnTo>
                  <a:lnTo>
                    <a:pt x="108" y="208"/>
                  </a:lnTo>
                  <a:lnTo>
                    <a:pt x="143" y="164"/>
                  </a:lnTo>
                  <a:lnTo>
                    <a:pt x="104" y="139"/>
                  </a:lnTo>
                  <a:lnTo>
                    <a:pt x="153" y="134"/>
                  </a:lnTo>
                  <a:lnTo>
                    <a:pt x="153" y="89"/>
                  </a:lnTo>
                  <a:lnTo>
                    <a:pt x="183" y="79"/>
                  </a:lnTo>
                  <a:lnTo>
                    <a:pt x="222" y="44"/>
                  </a:lnTo>
                  <a:lnTo>
                    <a:pt x="222" y="0"/>
                  </a:lnTo>
                  <a:close/>
                </a:path>
              </a:pathLst>
            </a:custGeom>
            <a:solidFill>
              <a:srgbClr val="23565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5" name="Freeform 211"/>
            <p:cNvSpPr>
              <a:spLocks/>
            </p:cNvSpPr>
            <p:nvPr/>
          </p:nvSpPr>
          <p:spPr bwMode="auto">
            <a:xfrm>
              <a:off x="2639542" y="2972517"/>
              <a:ext cx="142050" cy="179736"/>
            </a:xfrm>
            <a:custGeom>
              <a:avLst/>
              <a:gdLst/>
              <a:ahLst/>
              <a:cxnLst>
                <a:cxn ang="0">
                  <a:pos x="74" y="36"/>
                </a:cxn>
                <a:cxn ang="0">
                  <a:pos x="153" y="0"/>
                </a:cxn>
                <a:cxn ang="0">
                  <a:pos x="192" y="55"/>
                </a:cxn>
                <a:cxn ang="0">
                  <a:pos x="187" y="109"/>
                </a:cxn>
                <a:cxn ang="0">
                  <a:pos x="153" y="159"/>
                </a:cxn>
                <a:cxn ang="0">
                  <a:pos x="109" y="174"/>
                </a:cxn>
                <a:cxn ang="0">
                  <a:pos x="40" y="189"/>
                </a:cxn>
                <a:cxn ang="0">
                  <a:pos x="89" y="139"/>
                </a:cxn>
                <a:cxn ang="0">
                  <a:pos x="148" y="135"/>
                </a:cxn>
                <a:cxn ang="0">
                  <a:pos x="178" y="99"/>
                </a:cxn>
                <a:cxn ang="0">
                  <a:pos x="128" y="124"/>
                </a:cxn>
                <a:cxn ang="0">
                  <a:pos x="68" y="124"/>
                </a:cxn>
                <a:cxn ang="0">
                  <a:pos x="113" y="79"/>
                </a:cxn>
                <a:cxn ang="0">
                  <a:pos x="153" y="49"/>
                </a:cxn>
                <a:cxn ang="0">
                  <a:pos x="83" y="85"/>
                </a:cxn>
                <a:cxn ang="0">
                  <a:pos x="49" y="99"/>
                </a:cxn>
                <a:cxn ang="0">
                  <a:pos x="29" y="144"/>
                </a:cxn>
                <a:cxn ang="0">
                  <a:pos x="0" y="184"/>
                </a:cxn>
                <a:cxn ang="0">
                  <a:pos x="10" y="139"/>
                </a:cxn>
                <a:cxn ang="0">
                  <a:pos x="40" y="75"/>
                </a:cxn>
                <a:cxn ang="0">
                  <a:pos x="74" y="36"/>
                </a:cxn>
              </a:cxnLst>
              <a:rect l="0" t="0" r="r" b="b"/>
              <a:pathLst>
                <a:path w="192" h="189">
                  <a:moveTo>
                    <a:pt x="74" y="36"/>
                  </a:moveTo>
                  <a:lnTo>
                    <a:pt x="153" y="0"/>
                  </a:lnTo>
                  <a:lnTo>
                    <a:pt x="192" y="55"/>
                  </a:lnTo>
                  <a:lnTo>
                    <a:pt x="187" y="109"/>
                  </a:lnTo>
                  <a:lnTo>
                    <a:pt x="153" y="159"/>
                  </a:lnTo>
                  <a:lnTo>
                    <a:pt x="109" y="174"/>
                  </a:lnTo>
                  <a:lnTo>
                    <a:pt x="40" y="189"/>
                  </a:lnTo>
                  <a:lnTo>
                    <a:pt x="89" y="139"/>
                  </a:lnTo>
                  <a:lnTo>
                    <a:pt x="148" y="135"/>
                  </a:lnTo>
                  <a:lnTo>
                    <a:pt x="178" y="99"/>
                  </a:lnTo>
                  <a:lnTo>
                    <a:pt x="128" y="124"/>
                  </a:lnTo>
                  <a:lnTo>
                    <a:pt x="68" y="124"/>
                  </a:lnTo>
                  <a:lnTo>
                    <a:pt x="113" y="79"/>
                  </a:lnTo>
                  <a:lnTo>
                    <a:pt x="153" y="49"/>
                  </a:lnTo>
                  <a:lnTo>
                    <a:pt x="83" y="85"/>
                  </a:lnTo>
                  <a:lnTo>
                    <a:pt x="49" y="99"/>
                  </a:lnTo>
                  <a:lnTo>
                    <a:pt x="29" y="144"/>
                  </a:lnTo>
                  <a:lnTo>
                    <a:pt x="0" y="184"/>
                  </a:lnTo>
                  <a:lnTo>
                    <a:pt x="10" y="139"/>
                  </a:lnTo>
                  <a:lnTo>
                    <a:pt x="40" y="75"/>
                  </a:lnTo>
                  <a:lnTo>
                    <a:pt x="74" y="36"/>
                  </a:lnTo>
                  <a:close/>
                </a:path>
              </a:pathLst>
            </a:custGeom>
            <a:solidFill>
              <a:srgbClr val="23565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pic>
        <p:nvPicPr>
          <p:cNvPr id="1236" name="Picture 212" descr="C:\Users\Petr\AppData\Local\Microsoft\Windows\Temporary Internet Files\Content.IE5\XAAC08AH\MC90011283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5373216"/>
            <a:ext cx="751881" cy="491900"/>
          </a:xfrm>
          <a:prstGeom prst="rect">
            <a:avLst/>
          </a:prstGeom>
          <a:noFill/>
        </p:spPr>
      </p:pic>
      <p:pic>
        <p:nvPicPr>
          <p:cNvPr id="1237" name="Picture 213" descr="C:\Users\Petr\AppData\Local\Microsoft\Windows\Temporary Internet Files\Content.IE5\2S5HB34X\MC900441782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5949280"/>
            <a:ext cx="723979" cy="723979"/>
          </a:xfrm>
          <a:prstGeom prst="rect">
            <a:avLst/>
          </a:prstGeom>
          <a:noFill/>
        </p:spPr>
      </p:pic>
      <p:sp>
        <p:nvSpPr>
          <p:cNvPr id="217" name="TextovéPole 216"/>
          <p:cNvSpPr txBox="1"/>
          <p:nvPr/>
        </p:nvSpPr>
        <p:spPr>
          <a:xfrm>
            <a:off x="0" y="620688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Zelenina obsahuje něco velmi důležitého. </a:t>
            </a:r>
          </a:p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Vylušti křížovku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5" name="TextovéPole 194"/>
          <p:cNvSpPr txBox="1"/>
          <p:nvPr/>
        </p:nvSpPr>
        <p:spPr>
          <a:xfrm>
            <a:off x="3886525" y="6018881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6" name="TextovéPole 195"/>
          <p:cNvSpPr txBox="1"/>
          <p:nvPr/>
        </p:nvSpPr>
        <p:spPr>
          <a:xfrm>
            <a:off x="3902905" y="1780723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7" name="TextovéPole 196"/>
          <p:cNvSpPr txBox="1"/>
          <p:nvPr/>
        </p:nvSpPr>
        <p:spPr>
          <a:xfrm>
            <a:off x="4432125" y="1782260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90872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A teď je čas na velkou jedničku s hvězdičkou!!!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Správce\AppData\Local\Microsoft\Windows\Temporary Internet Files\Content.IE5\L2K5ZVVD\MC900438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2492895"/>
            <a:ext cx="4392488" cy="2993177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259632" y="1700808"/>
            <a:ext cx="3024336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9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1*</a:t>
            </a:r>
            <a:endParaRPr lang="cs-CZ" sz="19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957208"/>
            <a:ext cx="8229600" cy="81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r>
              <a:rPr lang="cs-CZ" sz="40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Použité citace a obrázky</a:t>
            </a:r>
            <a:r>
              <a:rPr lang="cs-CZ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endParaRPr lang="cs-CZ" sz="4000" dirty="0" smtClean="0"/>
          </a:p>
        </p:txBody>
      </p:sp>
      <p:sp>
        <p:nvSpPr>
          <p:cNvPr id="8" name="Obdélník 7"/>
          <p:cNvSpPr/>
          <p:nvPr/>
        </p:nvSpPr>
        <p:spPr>
          <a:xfrm>
            <a:off x="395536" y="1772816"/>
            <a:ext cx="820891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Obr. Zelenina – [cit. 2011-10-30]. 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http://oko.yin.cz/20/potraviny-a-zdrava-vyziva/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Obr. Cibule a česnek – [cit. 2011-10-30]. 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http://ceskydomov.cz/praha-2/clanek/farmarske-trhy-oslavuji-cesnek-a-cibuli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&gt;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Obr. Přehled zeleniny – [cit. 2011-10-30]. 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http://www.freshness.cz/page/ovoce-zelenina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&gt;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Obr. Květák – [cit. 2011-10-30]. 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http://www.receptyonline.cz/kvetak--1307.html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&gt;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Obr. Zelí – [cit. 2011-10-30]. 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http://luze.casd.cz/?page_id=857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&gt;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Ostatní obrázky byly použity z Klipartu.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</TotalTime>
  <Words>259</Words>
  <Application>Microsoft Office PowerPoint</Application>
  <PresentationFormat>Předvádění na obrazovce (4:3)</PresentationFormat>
  <Paragraphs>68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Default Theme</vt:lpstr>
      <vt:lpstr>Motiv sady Office</vt:lpstr>
      <vt:lpstr>VY_32_INOVACE_23_Zelenina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Použité citace a obrázky: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Žaneta</dc:creator>
  <cp:lastModifiedBy>pcbazar</cp:lastModifiedBy>
  <cp:revision>37</cp:revision>
  <dcterms:created xsi:type="dcterms:W3CDTF">2012-03-12T12:11:31Z</dcterms:created>
  <dcterms:modified xsi:type="dcterms:W3CDTF">2012-09-12T21:28:26Z</dcterms:modified>
</cp:coreProperties>
</file>